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sldIdLst>
    <p:sldId id="256" r:id="rId5"/>
    <p:sldId id="279" r:id="rId6"/>
    <p:sldId id="441" r:id="rId7"/>
    <p:sldId id="454" r:id="rId8"/>
    <p:sldId id="303" r:id="rId9"/>
    <p:sldId id="453" r:id="rId10"/>
    <p:sldId id="455" r:id="rId11"/>
    <p:sldId id="274" r:id="rId12"/>
    <p:sldId id="451" r:id="rId13"/>
    <p:sldId id="445" r:id="rId14"/>
    <p:sldId id="444" r:id="rId15"/>
    <p:sldId id="443" r:id="rId16"/>
    <p:sldId id="332" r:id="rId17"/>
    <p:sldId id="449" r:id="rId18"/>
    <p:sldId id="258" r:id="rId19"/>
    <p:sldId id="376" r:id="rId20"/>
    <p:sldId id="338" r:id="rId21"/>
    <p:sldId id="341" r:id="rId22"/>
    <p:sldId id="363" r:id="rId23"/>
    <p:sldId id="456" r:id="rId24"/>
    <p:sldId id="457" r:id="rId25"/>
    <p:sldId id="446" r:id="rId26"/>
    <p:sldId id="336" r:id="rId27"/>
    <p:sldId id="448" r:id="rId28"/>
    <p:sldId id="323" r:id="rId29"/>
    <p:sldId id="259" r:id="rId30"/>
    <p:sldId id="322" r:id="rId31"/>
    <p:sldId id="25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C61674-0A51-A0DE-B479-64B7E2B19330}" v="65" dt="2024-10-18T13:36:55.829"/>
    <p1510:client id="{E7BE4B48-C0B5-4A98-AEB4-8D4F547FF36A}" v="5" dt="2024-10-18T11:12:27.3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16C61674-0A51-A0DE-B479-64B7E2B19330}"/>
    <pc:docChg chg="addSld modSld">
      <pc:chgData name="Lisa Ellis" userId="S::l.ellis@uwtsd.ac.uk::1e3b8b31-18a3-40b3-8e12-8230c5071370" providerId="AD" clId="Web-{16C61674-0A51-A0DE-B479-64B7E2B19330}" dt="2024-10-18T13:36:54.782" v="41" actId="20577"/>
      <pc:docMkLst>
        <pc:docMk/>
      </pc:docMkLst>
      <pc:sldChg chg="modSp add">
        <pc:chgData name="Lisa Ellis" userId="S::l.ellis@uwtsd.ac.uk::1e3b8b31-18a3-40b3-8e12-8230c5071370" providerId="AD" clId="Web-{16C61674-0A51-A0DE-B479-64B7E2B19330}" dt="2024-10-18T13:30:09.945" v="13" actId="20577"/>
        <pc:sldMkLst>
          <pc:docMk/>
          <pc:sldMk cId="1551075078" sldId="332"/>
        </pc:sldMkLst>
        <pc:spChg chg="mod">
          <ac:chgData name="Lisa Ellis" userId="S::l.ellis@uwtsd.ac.uk::1e3b8b31-18a3-40b3-8e12-8230c5071370" providerId="AD" clId="Web-{16C61674-0A51-A0DE-B479-64B7E2B19330}" dt="2024-10-18T13:30:09.945" v="13" actId="20577"/>
          <ac:spMkLst>
            <pc:docMk/>
            <pc:sldMk cId="1551075078" sldId="332"/>
            <ac:spMk id="2" creationId="{DAE2E6F9-8A3B-32D5-9D4A-8932428EE5CD}"/>
          </ac:spMkLst>
        </pc:spChg>
      </pc:sldChg>
      <pc:sldChg chg="addSp modSp">
        <pc:chgData name="Lisa Ellis" userId="S::l.ellis@uwtsd.ac.uk::1e3b8b31-18a3-40b3-8e12-8230c5071370" providerId="AD" clId="Web-{16C61674-0A51-A0DE-B479-64B7E2B19330}" dt="2024-10-18T13:36:54.782" v="41" actId="20577"/>
        <pc:sldMkLst>
          <pc:docMk/>
          <pc:sldMk cId="1805027631" sldId="336"/>
        </pc:sldMkLst>
        <pc:spChg chg="add mod">
          <ac:chgData name="Lisa Ellis" userId="S::l.ellis@uwtsd.ac.uk::1e3b8b31-18a3-40b3-8e12-8230c5071370" providerId="AD" clId="Web-{16C61674-0A51-A0DE-B479-64B7E2B19330}" dt="2024-10-18T13:36:54.782" v="41" actId="20577"/>
          <ac:spMkLst>
            <pc:docMk/>
            <pc:sldMk cId="1805027631" sldId="336"/>
            <ac:spMk id="3" creationId="{340409E5-B089-1706-96D9-739E2468DC53}"/>
          </ac:spMkLst>
        </pc:spChg>
        <pc:spChg chg="mod">
          <ac:chgData name="Lisa Ellis" userId="S::l.ellis@uwtsd.ac.uk::1e3b8b31-18a3-40b3-8e12-8230c5071370" providerId="AD" clId="Web-{16C61674-0A51-A0DE-B479-64B7E2B19330}" dt="2024-10-18T13:35:39.327" v="18" actId="1076"/>
          <ac:spMkLst>
            <pc:docMk/>
            <pc:sldMk cId="1805027631" sldId="336"/>
            <ac:spMk id="10" creationId="{122EEB50-7643-3C45-87B5-367F3DCBADB9}"/>
          </ac:spMkLst>
        </pc:spChg>
      </pc:sldChg>
      <pc:sldChg chg="modSp">
        <pc:chgData name="Lisa Ellis" userId="S::l.ellis@uwtsd.ac.uk::1e3b8b31-18a3-40b3-8e12-8230c5071370" providerId="AD" clId="Web-{16C61674-0A51-A0DE-B479-64B7E2B19330}" dt="2024-10-18T13:34:56.436" v="17" actId="14100"/>
        <pc:sldMkLst>
          <pc:docMk/>
          <pc:sldMk cId="1855543464" sldId="455"/>
        </pc:sldMkLst>
        <pc:spChg chg="mod">
          <ac:chgData name="Lisa Ellis" userId="S::l.ellis@uwtsd.ac.uk::1e3b8b31-18a3-40b3-8e12-8230c5071370" providerId="AD" clId="Web-{16C61674-0A51-A0DE-B479-64B7E2B19330}" dt="2024-10-18T13:34:49.154" v="16" actId="1076"/>
          <ac:spMkLst>
            <pc:docMk/>
            <pc:sldMk cId="1855543464" sldId="455"/>
            <ac:spMk id="6" creationId="{6344426C-BBD1-759B-7C42-8017E282B07B}"/>
          </ac:spMkLst>
        </pc:spChg>
        <pc:spChg chg="mod">
          <ac:chgData name="Lisa Ellis" userId="S::l.ellis@uwtsd.ac.uk::1e3b8b31-18a3-40b3-8e12-8230c5071370" providerId="AD" clId="Web-{16C61674-0A51-A0DE-B479-64B7E2B19330}" dt="2024-10-18T13:34:56.436" v="17" actId="14100"/>
          <ac:spMkLst>
            <pc:docMk/>
            <pc:sldMk cId="1855543464" sldId="455"/>
            <ac:spMk id="9" creationId="{D129EE20-65C9-2546-B757-10B920A5E98B}"/>
          </ac:spMkLst>
        </pc:spChg>
      </pc:sldChg>
    </pc:docChg>
  </pc:docChgLst>
  <pc:docChgLst>
    <pc:chgData name="Lisa Ellis" userId="1e3b8b31-18a3-40b3-8e12-8230c5071370" providerId="ADAL" clId="{E7BE4B48-C0B5-4A98-AEB4-8D4F547FF36A}"/>
    <pc:docChg chg="custSel delSld modSld">
      <pc:chgData name="Lisa Ellis" userId="1e3b8b31-18a3-40b3-8e12-8230c5071370" providerId="ADAL" clId="{E7BE4B48-C0B5-4A98-AEB4-8D4F547FF36A}" dt="2024-10-18T11:12:32.926" v="228" actId="2696"/>
      <pc:docMkLst>
        <pc:docMk/>
      </pc:docMkLst>
      <pc:sldChg chg="modSp mod">
        <pc:chgData name="Lisa Ellis" userId="1e3b8b31-18a3-40b3-8e12-8230c5071370" providerId="ADAL" clId="{E7BE4B48-C0B5-4A98-AEB4-8D4F547FF36A}" dt="2024-10-18T11:11:44.046" v="227" actId="20577"/>
        <pc:sldMkLst>
          <pc:docMk/>
          <pc:sldMk cId="3799625505" sldId="256"/>
        </pc:sldMkLst>
        <pc:spChg chg="mod">
          <ac:chgData name="Lisa Ellis" userId="1e3b8b31-18a3-40b3-8e12-8230c5071370" providerId="ADAL" clId="{E7BE4B48-C0B5-4A98-AEB4-8D4F547FF36A}" dt="2024-10-18T11:11:33.617" v="199" actId="20577"/>
          <ac:spMkLst>
            <pc:docMk/>
            <pc:sldMk cId="3799625505" sldId="256"/>
            <ac:spMk id="3" creationId="{00000000-0000-0000-0000-000000000000}"/>
          </ac:spMkLst>
        </pc:spChg>
        <pc:spChg chg="mod">
          <ac:chgData name="Lisa Ellis" userId="1e3b8b31-18a3-40b3-8e12-8230c5071370" providerId="ADAL" clId="{E7BE4B48-C0B5-4A98-AEB4-8D4F547FF36A}" dt="2024-10-18T11:11:44.046" v="227" actId="20577"/>
          <ac:spMkLst>
            <pc:docMk/>
            <pc:sldMk cId="3799625505" sldId="256"/>
            <ac:spMk id="4" creationId="{00000000-0000-0000-0000-000000000000}"/>
          </ac:spMkLst>
        </pc:spChg>
      </pc:sldChg>
      <pc:sldChg chg="del">
        <pc:chgData name="Lisa Ellis" userId="1e3b8b31-18a3-40b3-8e12-8230c5071370" providerId="ADAL" clId="{E7BE4B48-C0B5-4A98-AEB4-8D4F547FF36A}" dt="2024-10-18T11:12:32.926" v="228" actId="2696"/>
        <pc:sldMkLst>
          <pc:docMk/>
          <pc:sldMk cId="2405194467" sldId="273"/>
        </pc:sldMkLst>
      </pc:sldChg>
      <pc:sldChg chg="modSp mod">
        <pc:chgData name="Lisa Ellis" userId="1e3b8b31-18a3-40b3-8e12-8230c5071370" providerId="ADAL" clId="{E7BE4B48-C0B5-4A98-AEB4-8D4F547FF36A}" dt="2024-10-18T11:07:05.385" v="159" actId="207"/>
        <pc:sldMkLst>
          <pc:docMk/>
          <pc:sldMk cId="1805027631" sldId="336"/>
        </pc:sldMkLst>
        <pc:spChg chg="mod">
          <ac:chgData name="Lisa Ellis" userId="1e3b8b31-18a3-40b3-8e12-8230c5071370" providerId="ADAL" clId="{E7BE4B48-C0B5-4A98-AEB4-8D4F547FF36A}" dt="2024-10-18T11:07:05.385" v="159" actId="207"/>
          <ac:spMkLst>
            <pc:docMk/>
            <pc:sldMk cId="1805027631" sldId="336"/>
            <ac:spMk id="11" creationId="{7F28702F-5816-2280-1F9B-81F8C5319859}"/>
          </ac:spMkLst>
        </pc:spChg>
      </pc:sldChg>
      <pc:sldChg chg="addSp delSp modSp mod">
        <pc:chgData name="Lisa Ellis" userId="1e3b8b31-18a3-40b3-8e12-8230c5071370" providerId="ADAL" clId="{E7BE4B48-C0B5-4A98-AEB4-8D4F547FF36A}" dt="2024-10-18T11:03:04.403" v="29" actId="339"/>
        <pc:sldMkLst>
          <pc:docMk/>
          <pc:sldMk cId="1729552374" sldId="363"/>
        </pc:sldMkLst>
        <pc:picChg chg="add mod">
          <ac:chgData name="Lisa Ellis" userId="1e3b8b31-18a3-40b3-8e12-8230c5071370" providerId="ADAL" clId="{E7BE4B48-C0B5-4A98-AEB4-8D4F547FF36A}" dt="2024-10-18T11:02:33.063" v="23" actId="339"/>
          <ac:picMkLst>
            <pc:docMk/>
            <pc:sldMk cId="1729552374" sldId="363"/>
            <ac:picMk id="4" creationId="{C5A3213C-CCEF-655D-06E7-D2DB7DB48DAA}"/>
          </ac:picMkLst>
        </pc:picChg>
        <pc:picChg chg="del">
          <ac:chgData name="Lisa Ellis" userId="1e3b8b31-18a3-40b3-8e12-8230c5071370" providerId="ADAL" clId="{E7BE4B48-C0B5-4A98-AEB4-8D4F547FF36A}" dt="2024-10-18T11:02:18.355" v="18" actId="478"/>
          <ac:picMkLst>
            <pc:docMk/>
            <pc:sldMk cId="1729552374" sldId="363"/>
            <ac:picMk id="5" creationId="{5AAF47B6-7F1B-9318-252B-68F204019D80}"/>
          </ac:picMkLst>
        </pc:picChg>
        <pc:picChg chg="add mod">
          <ac:chgData name="Lisa Ellis" userId="1e3b8b31-18a3-40b3-8e12-8230c5071370" providerId="ADAL" clId="{E7BE4B48-C0B5-4A98-AEB4-8D4F547FF36A}" dt="2024-10-18T11:03:04.403" v="29" actId="339"/>
          <ac:picMkLst>
            <pc:docMk/>
            <pc:sldMk cId="1729552374" sldId="363"/>
            <ac:picMk id="8" creationId="{109CE956-B74B-4C46-B16B-8B37E18E9A8A}"/>
          </ac:picMkLst>
        </pc:picChg>
        <pc:picChg chg="del">
          <ac:chgData name="Lisa Ellis" userId="1e3b8b31-18a3-40b3-8e12-8230c5071370" providerId="ADAL" clId="{E7BE4B48-C0B5-4A98-AEB4-8D4F547FF36A}" dt="2024-10-18T11:02:34.742" v="24" actId="478"/>
          <ac:picMkLst>
            <pc:docMk/>
            <pc:sldMk cId="1729552374" sldId="363"/>
            <ac:picMk id="9" creationId="{7047B9F7-F04A-D2B7-1D87-966B60F3D2EA}"/>
          </ac:picMkLst>
        </pc:picChg>
      </pc:sldChg>
      <pc:sldChg chg="del">
        <pc:chgData name="Lisa Ellis" userId="1e3b8b31-18a3-40b3-8e12-8230c5071370" providerId="ADAL" clId="{E7BE4B48-C0B5-4A98-AEB4-8D4F547FF36A}" dt="2024-10-18T10:52:45.684" v="0" actId="2696"/>
        <pc:sldMkLst>
          <pc:docMk/>
          <pc:sldMk cId="2226450055" sldId="432"/>
        </pc:sldMkLst>
      </pc:sldChg>
      <pc:sldChg chg="del">
        <pc:chgData name="Lisa Ellis" userId="1e3b8b31-18a3-40b3-8e12-8230c5071370" providerId="ADAL" clId="{E7BE4B48-C0B5-4A98-AEB4-8D4F547FF36A}" dt="2024-10-18T10:52:48.564" v="1" actId="2696"/>
        <pc:sldMkLst>
          <pc:docMk/>
          <pc:sldMk cId="3631409906" sldId="433"/>
        </pc:sldMkLst>
      </pc:sldChg>
      <pc:sldChg chg="del">
        <pc:chgData name="Lisa Ellis" userId="1e3b8b31-18a3-40b3-8e12-8230c5071370" providerId="ADAL" clId="{E7BE4B48-C0B5-4A98-AEB4-8D4F547FF36A}" dt="2024-10-18T10:52:51.942" v="2" actId="2696"/>
        <pc:sldMkLst>
          <pc:docMk/>
          <pc:sldMk cId="3061407973" sldId="435"/>
        </pc:sldMkLst>
      </pc:sldChg>
      <pc:sldChg chg="addSp delSp modSp mod">
        <pc:chgData name="Lisa Ellis" userId="1e3b8b31-18a3-40b3-8e12-8230c5071370" providerId="ADAL" clId="{E7BE4B48-C0B5-4A98-AEB4-8D4F547FF36A}" dt="2024-10-18T10:54:28.438" v="17" actId="14100"/>
        <pc:sldMkLst>
          <pc:docMk/>
          <pc:sldMk cId="3766868976" sldId="443"/>
        </pc:sldMkLst>
        <pc:spChg chg="add del">
          <ac:chgData name="Lisa Ellis" userId="1e3b8b31-18a3-40b3-8e12-8230c5071370" providerId="ADAL" clId="{E7BE4B48-C0B5-4A98-AEB4-8D4F547FF36A}" dt="2024-10-18T10:53:02.722" v="5" actId="478"/>
          <ac:spMkLst>
            <pc:docMk/>
            <pc:sldMk cId="3766868976" sldId="443"/>
            <ac:spMk id="4" creationId="{2F721BA1-E614-0E0D-AB5D-A4B6303A0B74}"/>
          </ac:spMkLst>
        </pc:spChg>
        <pc:spChg chg="mod ord">
          <ac:chgData name="Lisa Ellis" userId="1e3b8b31-18a3-40b3-8e12-8230c5071370" providerId="ADAL" clId="{E7BE4B48-C0B5-4A98-AEB4-8D4F547FF36A}" dt="2024-10-18T10:54:28.438" v="17" actId="14100"/>
          <ac:spMkLst>
            <pc:docMk/>
            <pc:sldMk cId="3766868976" sldId="443"/>
            <ac:spMk id="7" creationId="{8439A619-D705-2E83-DA38-A1D78A8A76D1}"/>
          </ac:spMkLst>
        </pc:spChg>
        <pc:picChg chg="del">
          <ac:chgData name="Lisa Ellis" userId="1e3b8b31-18a3-40b3-8e12-8230c5071370" providerId="ADAL" clId="{E7BE4B48-C0B5-4A98-AEB4-8D4F547FF36A}" dt="2024-10-18T10:52:57.160" v="3" actId="478"/>
          <ac:picMkLst>
            <pc:docMk/>
            <pc:sldMk cId="3766868976" sldId="443"/>
            <ac:picMk id="5" creationId="{1C677F50-5F10-5B3F-C205-DA69B3F3A8A8}"/>
          </ac:picMkLst>
        </pc:picChg>
        <pc:picChg chg="add mod">
          <ac:chgData name="Lisa Ellis" userId="1e3b8b31-18a3-40b3-8e12-8230c5071370" providerId="ADAL" clId="{E7BE4B48-C0B5-4A98-AEB4-8D4F547FF36A}" dt="2024-10-18T10:54:22.219" v="15" actId="1076"/>
          <ac:picMkLst>
            <pc:docMk/>
            <pc:sldMk cId="3766868976" sldId="443"/>
            <ac:picMk id="10" creationId="{187F9E73-1EFE-E548-357A-8C3DF30796D2}"/>
          </ac:picMkLst>
        </pc:picChg>
      </pc:sldChg>
      <pc:sldChg chg="modSp mod">
        <pc:chgData name="Lisa Ellis" userId="1e3b8b31-18a3-40b3-8e12-8230c5071370" providerId="ADAL" clId="{E7BE4B48-C0B5-4A98-AEB4-8D4F547FF36A}" dt="2024-10-18T11:06:21.038" v="136" actId="20577"/>
        <pc:sldMkLst>
          <pc:docMk/>
          <pc:sldMk cId="1779384950" sldId="448"/>
        </pc:sldMkLst>
        <pc:spChg chg="mod">
          <ac:chgData name="Lisa Ellis" userId="1e3b8b31-18a3-40b3-8e12-8230c5071370" providerId="ADAL" clId="{E7BE4B48-C0B5-4A98-AEB4-8D4F547FF36A}" dt="2024-10-18T11:06:21.038" v="136" actId="20577"/>
          <ac:spMkLst>
            <pc:docMk/>
            <pc:sldMk cId="1779384950" sldId="448"/>
            <ac:spMk id="3" creationId="{50AE9559-C2B0-CFAC-B2AD-4EFABFFD5973}"/>
          </ac:spMkLst>
        </pc:spChg>
      </pc:sldChg>
      <pc:sldChg chg="addSp delSp modSp mod">
        <pc:chgData name="Lisa Ellis" userId="1e3b8b31-18a3-40b3-8e12-8230c5071370" providerId="ADAL" clId="{E7BE4B48-C0B5-4A98-AEB4-8D4F547FF36A}" dt="2024-10-18T11:05:41.573" v="132" actId="14100"/>
        <pc:sldMkLst>
          <pc:docMk/>
          <pc:sldMk cId="1167142021" sldId="456"/>
        </pc:sldMkLst>
        <pc:spChg chg="mod ord">
          <ac:chgData name="Lisa Ellis" userId="1e3b8b31-18a3-40b3-8e12-8230c5071370" providerId="ADAL" clId="{E7BE4B48-C0B5-4A98-AEB4-8D4F547FF36A}" dt="2024-10-18T11:05:02.413" v="46" actId="14100"/>
          <ac:spMkLst>
            <pc:docMk/>
            <pc:sldMk cId="1167142021" sldId="456"/>
            <ac:spMk id="13" creationId="{28BD965B-D5E6-E877-C311-F33C16F6ECB2}"/>
          </ac:spMkLst>
        </pc:spChg>
        <pc:spChg chg="mod ord">
          <ac:chgData name="Lisa Ellis" userId="1e3b8b31-18a3-40b3-8e12-8230c5071370" providerId="ADAL" clId="{E7BE4B48-C0B5-4A98-AEB4-8D4F547FF36A}" dt="2024-10-18T11:04:52.338" v="41" actId="14100"/>
          <ac:spMkLst>
            <pc:docMk/>
            <pc:sldMk cId="1167142021" sldId="456"/>
            <ac:spMk id="14" creationId="{85E302C2-8B95-258A-1FA7-7EE50BDFF11F}"/>
          </ac:spMkLst>
        </pc:spChg>
        <pc:spChg chg="mod">
          <ac:chgData name="Lisa Ellis" userId="1e3b8b31-18a3-40b3-8e12-8230c5071370" providerId="ADAL" clId="{E7BE4B48-C0B5-4A98-AEB4-8D4F547FF36A}" dt="2024-10-18T11:05:41.573" v="132" actId="14100"/>
          <ac:spMkLst>
            <pc:docMk/>
            <pc:sldMk cId="1167142021" sldId="456"/>
            <ac:spMk id="15" creationId="{89CCAE5F-8614-866F-1239-F388144AF06B}"/>
          </ac:spMkLst>
        </pc:spChg>
        <pc:picChg chg="add mod">
          <ac:chgData name="Lisa Ellis" userId="1e3b8b31-18a3-40b3-8e12-8230c5071370" providerId="ADAL" clId="{E7BE4B48-C0B5-4A98-AEB4-8D4F547FF36A}" dt="2024-10-18T11:04:29.327" v="36" actId="14100"/>
          <ac:picMkLst>
            <pc:docMk/>
            <pc:sldMk cId="1167142021" sldId="456"/>
            <ac:picMk id="3" creationId="{A401318F-C334-7B27-C953-178588D5F6B7}"/>
          </ac:picMkLst>
        </pc:picChg>
        <pc:picChg chg="del">
          <ac:chgData name="Lisa Ellis" userId="1e3b8b31-18a3-40b3-8e12-8230c5071370" providerId="ADAL" clId="{E7BE4B48-C0B5-4A98-AEB4-8D4F547FF36A}" dt="2024-10-18T11:04:19.227" v="32" actId="478"/>
          <ac:picMkLst>
            <pc:docMk/>
            <pc:sldMk cId="1167142021" sldId="456"/>
            <ac:picMk id="5" creationId="{CA38314A-4DBD-61E5-97E4-0754D4618E15}"/>
          </ac:picMkLst>
        </pc:picChg>
      </pc:sldChg>
      <pc:sldChg chg="modSp mod">
        <pc:chgData name="Lisa Ellis" userId="1e3b8b31-18a3-40b3-8e12-8230c5071370" providerId="ADAL" clId="{E7BE4B48-C0B5-4A98-AEB4-8D4F547FF36A}" dt="2024-10-18T11:07:19.936" v="160" actId="6549"/>
        <pc:sldMkLst>
          <pc:docMk/>
          <pc:sldMk cId="536689185" sldId="457"/>
        </pc:sldMkLst>
        <pc:spChg chg="mod">
          <ac:chgData name="Lisa Ellis" userId="1e3b8b31-18a3-40b3-8e12-8230c5071370" providerId="ADAL" clId="{E7BE4B48-C0B5-4A98-AEB4-8D4F547FF36A}" dt="2024-10-18T11:07:19.936" v="160" actId="6549"/>
          <ac:spMkLst>
            <pc:docMk/>
            <pc:sldMk cId="536689185" sldId="457"/>
            <ac:spMk id="3" creationId="{8FCD4D14-10BC-283F-02B9-A968623E32C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ECE8D-4792-4EEF-B294-B6F788482E2C}" type="doc">
      <dgm:prSet loTypeId="urn:microsoft.com/office/officeart/2009/3/layout/SubStepProcess" loCatId="process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A258F8A-D880-4653-9CEF-1C1B3432D47C}">
      <dgm:prSet phldrT="[Text]" custT="1"/>
      <dgm:spPr/>
      <dgm:t>
        <a:bodyPr/>
        <a:lstStyle/>
        <a:p>
          <a:r>
            <a:rPr lang="en-GB" sz="240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r>
            <a:rPr lang="en-GB" sz="240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gm:t>
    </dgm:pt>
    <dgm:pt modelId="{CDA9629F-2E9C-49A8-A484-97E5C63A3276}" type="parTrans" cxnId="{92BD2A97-1754-4822-9439-847162E6EF3F}">
      <dgm:prSet/>
      <dgm:spPr/>
      <dgm:t>
        <a:bodyPr/>
        <a:lstStyle/>
        <a:p>
          <a:endParaRPr lang="en-GB"/>
        </a:p>
      </dgm:t>
    </dgm:pt>
    <dgm:pt modelId="{23D807B9-FB37-4BBB-BFCF-CEF8F68EDBF5}" type="sibTrans" cxnId="{92BD2A97-1754-4822-9439-847162E6EF3F}">
      <dgm:prSet/>
      <dgm:spPr/>
      <dgm:t>
        <a:bodyPr/>
        <a:lstStyle/>
        <a:p>
          <a:endParaRPr lang="en-GB"/>
        </a:p>
      </dgm:t>
    </dgm:pt>
    <dgm:pt modelId="{7A0E852D-4AB9-4380-9DD9-05FFFCE3852D}">
      <dgm:prSet phldrT="[Text]" custT="1"/>
      <dgm:spPr/>
      <dgm:t>
        <a:bodyPr/>
        <a:lstStyle/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gm:t>
    </dgm:pt>
    <dgm:pt modelId="{8C3B89FA-3C78-41A3-A784-F3A6685CE4AF}" type="parTrans" cxnId="{EDAB9CEB-17CC-4506-8077-D19B2114B987}">
      <dgm:prSet/>
      <dgm:spPr/>
      <dgm:t>
        <a:bodyPr/>
        <a:lstStyle/>
        <a:p>
          <a:endParaRPr lang="en-GB"/>
        </a:p>
      </dgm:t>
    </dgm:pt>
    <dgm:pt modelId="{21121EA1-4DA2-4A1D-A997-5BF55583D9E7}" type="sibTrans" cxnId="{EDAB9CEB-17CC-4506-8077-D19B2114B987}">
      <dgm:prSet/>
      <dgm:spPr/>
      <dgm:t>
        <a:bodyPr/>
        <a:lstStyle/>
        <a:p>
          <a:endParaRPr lang="en-GB"/>
        </a:p>
      </dgm:t>
    </dgm:pt>
    <dgm:pt modelId="{0B900B15-EF89-4FF1-A032-FD679E195D85}">
      <dgm:prSet phldrT="[Text]"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Marketing information</a:t>
          </a:r>
        </a:p>
      </dgm:t>
    </dgm:pt>
    <dgm:pt modelId="{580E5D49-D26F-4492-BDB7-4A4BC053BB52}" type="parTrans" cxnId="{40347ADD-D780-4737-BFA4-4DE04FB49181}">
      <dgm:prSet/>
      <dgm:spPr/>
      <dgm:t>
        <a:bodyPr/>
        <a:lstStyle/>
        <a:p>
          <a:endParaRPr lang="en-GB"/>
        </a:p>
      </dgm:t>
    </dgm:pt>
    <dgm:pt modelId="{D08DCC46-9E8C-4144-A2FD-4328BC7E943E}" type="sibTrans" cxnId="{40347ADD-D780-4737-BFA4-4DE04FB49181}">
      <dgm:prSet/>
      <dgm:spPr/>
      <dgm:t>
        <a:bodyPr/>
        <a:lstStyle/>
        <a:p>
          <a:endParaRPr lang="en-GB"/>
        </a:p>
      </dgm:t>
    </dgm:pt>
    <dgm:pt modelId="{246D93B6-CFE7-435A-B47F-3B32A5C69F88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Audio, TV, &amp; Video</a:t>
          </a:r>
        </a:p>
      </dgm:t>
    </dgm:pt>
    <dgm:pt modelId="{686F09D7-64B4-420F-A352-B22E66927D8C}" type="parTrans" cxnId="{C6EEE4AF-6B71-4272-B37B-AA61F7F16564}">
      <dgm:prSet/>
      <dgm:spPr/>
      <dgm:t>
        <a:bodyPr/>
        <a:lstStyle/>
        <a:p>
          <a:endParaRPr lang="en-GB"/>
        </a:p>
      </dgm:t>
    </dgm:pt>
    <dgm:pt modelId="{EAFE3990-C2FF-4040-9696-4D5CB08734E9}" type="sibTrans" cxnId="{C6EEE4AF-6B71-4272-B37B-AA61F7F16564}">
      <dgm:prSet/>
      <dgm:spPr/>
      <dgm:t>
        <a:bodyPr/>
        <a:lstStyle/>
        <a:p>
          <a:endParaRPr lang="en-GB"/>
        </a:p>
      </dgm:t>
    </dgm:pt>
    <dgm:pt modelId="{C263A446-4616-4FF7-B382-B4C7CC248AA2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Research &amp; Statistical data</a:t>
          </a:r>
        </a:p>
      </dgm:t>
    </dgm:pt>
    <dgm:pt modelId="{08A4A35D-72E8-4141-AF48-08A755A52EDD}" type="parTrans" cxnId="{BA334EA0-C687-440A-9314-352A406B1484}">
      <dgm:prSet/>
      <dgm:spPr/>
      <dgm:t>
        <a:bodyPr/>
        <a:lstStyle/>
        <a:p>
          <a:endParaRPr lang="en-GB"/>
        </a:p>
      </dgm:t>
    </dgm:pt>
    <dgm:pt modelId="{6B1A77FC-5F7D-453E-B242-4FB3C3241BC0}" type="sibTrans" cxnId="{BA334EA0-C687-440A-9314-352A406B1484}">
      <dgm:prSet/>
      <dgm:spPr/>
      <dgm:t>
        <a:bodyPr/>
        <a:lstStyle/>
        <a:p>
          <a:endParaRPr lang="en-GB"/>
        </a:p>
      </dgm:t>
    </dgm:pt>
    <dgm:pt modelId="{527C241E-02FC-4AD0-9120-A08B240F6FE5}" type="pres">
      <dgm:prSet presAssocID="{4D9ECE8D-4792-4EEF-B294-B6F788482E2C}" presName="Name0" presStyleCnt="0">
        <dgm:presLayoutVars>
          <dgm:chMax val="7"/>
          <dgm:dir/>
          <dgm:animOne val="branch"/>
        </dgm:presLayoutVars>
      </dgm:prSet>
      <dgm:spPr/>
    </dgm:pt>
    <dgm:pt modelId="{B567F842-FBB9-4CDE-84CF-410FB160243E}" type="pres">
      <dgm:prSet presAssocID="{8A258F8A-D880-4653-9CEF-1C1B3432D47C}" presName="parTx1" presStyleLbl="node1" presStyleIdx="0" presStyleCnt="5"/>
      <dgm:spPr/>
    </dgm:pt>
    <dgm:pt modelId="{A96B0F53-E589-409F-BDF5-29B4407ABD0F}" type="pres">
      <dgm:prSet presAssocID="{7A0E852D-4AB9-4380-9DD9-05FFFCE3852D}" presName="parTx2" presStyleLbl="node1" presStyleIdx="1" presStyleCnt="5"/>
      <dgm:spPr/>
    </dgm:pt>
    <dgm:pt modelId="{7A1329A3-40D4-4C2B-9DC7-A56688BC2B68}" type="pres">
      <dgm:prSet presAssocID="{0B900B15-EF89-4FF1-A032-FD679E195D85}" presName="parTx3" presStyleLbl="node1" presStyleIdx="2" presStyleCnt="5"/>
      <dgm:spPr/>
    </dgm:pt>
    <dgm:pt modelId="{0F99F438-F4D8-4F2F-B39A-77170A582CA8}" type="pres">
      <dgm:prSet presAssocID="{246D93B6-CFE7-435A-B47F-3B32A5C69F88}" presName="parTx4" presStyleLbl="node1" presStyleIdx="3" presStyleCnt="5"/>
      <dgm:spPr/>
    </dgm:pt>
    <dgm:pt modelId="{42AF0823-CDCD-4B4A-94E1-B580A8DFC05C}" type="pres">
      <dgm:prSet presAssocID="{C263A446-4616-4FF7-B382-B4C7CC248AA2}" presName="parTx5" presStyleLbl="node1" presStyleIdx="4" presStyleCnt="5"/>
      <dgm:spPr/>
    </dgm:pt>
  </dgm:ptLst>
  <dgm:cxnLst>
    <dgm:cxn modelId="{B7A74408-C992-4BF5-9641-535B113390CC}" type="presOf" srcId="{8A258F8A-D880-4653-9CEF-1C1B3432D47C}" destId="{B567F842-FBB9-4CDE-84CF-410FB160243E}" srcOrd="0" destOrd="0" presId="urn:microsoft.com/office/officeart/2009/3/layout/SubStepProcess"/>
    <dgm:cxn modelId="{DA7A0954-E1E0-4B8B-B949-29D892FBCB33}" type="presOf" srcId="{246D93B6-CFE7-435A-B47F-3B32A5C69F88}" destId="{0F99F438-F4D8-4F2F-B39A-77170A582CA8}" srcOrd="0" destOrd="0" presId="urn:microsoft.com/office/officeart/2009/3/layout/SubStepProcess"/>
    <dgm:cxn modelId="{8E6C8A7E-59D2-4C8A-B187-93EBFA733845}" type="presOf" srcId="{4D9ECE8D-4792-4EEF-B294-B6F788482E2C}" destId="{527C241E-02FC-4AD0-9120-A08B240F6FE5}" srcOrd="0" destOrd="0" presId="urn:microsoft.com/office/officeart/2009/3/layout/SubStepProcess"/>
    <dgm:cxn modelId="{92BD2A97-1754-4822-9439-847162E6EF3F}" srcId="{4D9ECE8D-4792-4EEF-B294-B6F788482E2C}" destId="{8A258F8A-D880-4653-9CEF-1C1B3432D47C}" srcOrd="0" destOrd="0" parTransId="{CDA9629F-2E9C-49A8-A484-97E5C63A3276}" sibTransId="{23D807B9-FB37-4BBB-BFCF-CEF8F68EDBF5}"/>
    <dgm:cxn modelId="{BA334EA0-C687-440A-9314-352A406B1484}" srcId="{4D9ECE8D-4792-4EEF-B294-B6F788482E2C}" destId="{C263A446-4616-4FF7-B382-B4C7CC248AA2}" srcOrd="4" destOrd="0" parTransId="{08A4A35D-72E8-4141-AF48-08A755A52EDD}" sibTransId="{6B1A77FC-5F7D-453E-B242-4FB3C3241BC0}"/>
    <dgm:cxn modelId="{850948A5-698C-49C1-9C42-E714F4260D2F}" type="presOf" srcId="{0B900B15-EF89-4FF1-A032-FD679E195D85}" destId="{7A1329A3-40D4-4C2B-9DC7-A56688BC2B68}" srcOrd="0" destOrd="0" presId="urn:microsoft.com/office/officeart/2009/3/layout/SubStepProcess"/>
    <dgm:cxn modelId="{C6EEE4AF-6B71-4272-B37B-AA61F7F16564}" srcId="{4D9ECE8D-4792-4EEF-B294-B6F788482E2C}" destId="{246D93B6-CFE7-435A-B47F-3B32A5C69F88}" srcOrd="3" destOrd="0" parTransId="{686F09D7-64B4-420F-A352-B22E66927D8C}" sibTransId="{EAFE3990-C2FF-4040-9696-4D5CB08734E9}"/>
    <dgm:cxn modelId="{D5EF19B5-CA27-46B3-AF0B-B7F090C16EB4}" type="presOf" srcId="{C263A446-4616-4FF7-B382-B4C7CC248AA2}" destId="{42AF0823-CDCD-4B4A-94E1-B580A8DFC05C}" srcOrd="0" destOrd="0" presId="urn:microsoft.com/office/officeart/2009/3/layout/SubStepProcess"/>
    <dgm:cxn modelId="{C9C7AFCB-6DB0-47A8-8501-0AA15A9EB22F}" type="presOf" srcId="{7A0E852D-4AB9-4380-9DD9-05FFFCE3852D}" destId="{A96B0F53-E589-409F-BDF5-29B4407ABD0F}" srcOrd="0" destOrd="0" presId="urn:microsoft.com/office/officeart/2009/3/layout/SubStepProcess"/>
    <dgm:cxn modelId="{40347ADD-D780-4737-BFA4-4DE04FB49181}" srcId="{4D9ECE8D-4792-4EEF-B294-B6F788482E2C}" destId="{0B900B15-EF89-4FF1-A032-FD679E195D85}" srcOrd="2" destOrd="0" parTransId="{580E5D49-D26F-4492-BDB7-4A4BC053BB52}" sibTransId="{D08DCC46-9E8C-4144-A2FD-4328BC7E943E}"/>
    <dgm:cxn modelId="{EDAB9CEB-17CC-4506-8077-D19B2114B987}" srcId="{4D9ECE8D-4792-4EEF-B294-B6F788482E2C}" destId="{7A0E852D-4AB9-4380-9DD9-05FFFCE3852D}" srcOrd="1" destOrd="0" parTransId="{8C3B89FA-3C78-41A3-A784-F3A6685CE4AF}" sibTransId="{21121EA1-4DA2-4A1D-A997-5BF55583D9E7}"/>
    <dgm:cxn modelId="{B2495B39-3AAC-4F4B-A7AF-FC25E873EBA3}" type="presParOf" srcId="{527C241E-02FC-4AD0-9120-A08B240F6FE5}" destId="{B567F842-FBB9-4CDE-84CF-410FB160243E}" srcOrd="0" destOrd="0" presId="urn:microsoft.com/office/officeart/2009/3/layout/SubStepProcess"/>
    <dgm:cxn modelId="{92D956C2-644C-4568-B259-F3734763B3D8}" type="presParOf" srcId="{527C241E-02FC-4AD0-9120-A08B240F6FE5}" destId="{A96B0F53-E589-409F-BDF5-29B4407ABD0F}" srcOrd="1" destOrd="0" presId="urn:microsoft.com/office/officeart/2009/3/layout/SubStepProcess"/>
    <dgm:cxn modelId="{AC9C9C3F-E7F8-4B94-A867-25080E0C1004}" type="presParOf" srcId="{527C241E-02FC-4AD0-9120-A08B240F6FE5}" destId="{7A1329A3-40D4-4C2B-9DC7-A56688BC2B68}" srcOrd="2" destOrd="0" presId="urn:microsoft.com/office/officeart/2009/3/layout/SubStepProcess"/>
    <dgm:cxn modelId="{053C7958-C89B-44C6-8C95-E1EC9803A040}" type="presParOf" srcId="{527C241E-02FC-4AD0-9120-A08B240F6FE5}" destId="{0F99F438-F4D8-4F2F-B39A-77170A582CA8}" srcOrd="3" destOrd="0" presId="urn:microsoft.com/office/officeart/2009/3/layout/SubStepProcess"/>
    <dgm:cxn modelId="{DF245810-D925-4FF4-8776-17FA31B79EBD}" type="presParOf" srcId="{527C241E-02FC-4AD0-9120-A08B240F6FE5}" destId="{42AF0823-CDCD-4B4A-94E1-B580A8DFC05C}" srcOrd="4" destOrd="0" presId="urn:microsoft.com/office/officeart/2009/3/layout/SubStep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7F842-FBB9-4CDE-84CF-410FB160243E}">
      <dsp:nvSpPr>
        <dsp:cNvPr id="0" name=""/>
        <dsp:cNvSpPr/>
      </dsp:nvSpPr>
      <dsp:spPr>
        <a:xfrm>
          <a:off x="1402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sp:txBody>
      <dsp:txXfrm>
        <a:off x="337822" y="915560"/>
        <a:ext cx="1624381" cy="1624381"/>
      </dsp:txXfrm>
    </dsp:sp>
    <dsp:sp modelId="{A96B0F53-E589-409F-BDF5-29B4407ABD0F}">
      <dsp:nvSpPr>
        <dsp:cNvPr id="0" name=""/>
        <dsp:cNvSpPr/>
      </dsp:nvSpPr>
      <dsp:spPr>
        <a:xfrm>
          <a:off x="2298624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sp:txBody>
      <dsp:txXfrm>
        <a:off x="2635044" y="915560"/>
        <a:ext cx="1624381" cy="1624381"/>
      </dsp:txXfrm>
    </dsp:sp>
    <dsp:sp modelId="{7A1329A3-40D4-4C2B-9DC7-A56688BC2B68}">
      <dsp:nvSpPr>
        <dsp:cNvPr id="0" name=""/>
        <dsp:cNvSpPr/>
      </dsp:nvSpPr>
      <dsp:spPr>
        <a:xfrm>
          <a:off x="4595845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Marketing information</a:t>
          </a:r>
        </a:p>
      </dsp:txBody>
      <dsp:txXfrm>
        <a:off x="4932265" y="915560"/>
        <a:ext cx="1624381" cy="1624381"/>
      </dsp:txXfrm>
    </dsp:sp>
    <dsp:sp modelId="{0F99F438-F4D8-4F2F-B39A-77170A582CA8}">
      <dsp:nvSpPr>
        <dsp:cNvPr id="0" name=""/>
        <dsp:cNvSpPr/>
      </dsp:nvSpPr>
      <dsp:spPr>
        <a:xfrm>
          <a:off x="6893067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Audio, TV, &amp; Video</a:t>
          </a:r>
        </a:p>
      </dsp:txBody>
      <dsp:txXfrm>
        <a:off x="7229487" y="915560"/>
        <a:ext cx="1624381" cy="1624381"/>
      </dsp:txXfrm>
    </dsp:sp>
    <dsp:sp modelId="{42AF0823-CDCD-4B4A-94E1-B580A8DFC05C}">
      <dsp:nvSpPr>
        <dsp:cNvPr id="0" name=""/>
        <dsp:cNvSpPr/>
      </dsp:nvSpPr>
      <dsp:spPr>
        <a:xfrm>
          <a:off x="9190288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Research &amp; Statistical data</a:t>
          </a:r>
        </a:p>
      </dsp:txBody>
      <dsp:txXfrm>
        <a:off x="9526708" y="915560"/>
        <a:ext cx="1624381" cy="1624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95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84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use AI to improve grammar, style, and clarity in writing.</a:t>
            </a:r>
          </a:p>
          <a:p>
            <a:r>
              <a:rPr lang="en-GB"/>
              <a:t>AI tools like </a:t>
            </a:r>
            <a:r>
              <a:rPr lang="en-GB" b="1"/>
              <a:t>ChatGPT</a:t>
            </a:r>
            <a:r>
              <a:rPr lang="en-GB"/>
              <a:t> can assist in generating ideas, drafting outlines, and providing writing prompts.</a:t>
            </a:r>
          </a:p>
          <a:p>
            <a:r>
              <a:rPr lang="en-GB" b="1"/>
              <a:t>There are Ethical Considerations to bear in mind: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/>
              <a:t>Academic Integrity</a:t>
            </a:r>
            <a:r>
              <a:rPr lang="en-GB"/>
              <a:t>: Ensure the responsible use of AI, particularly in writing and research, to maintain academic honesty.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/>
              <a:t>Critical Evaluation</a:t>
            </a:r>
            <a:r>
              <a:rPr lang="en-GB"/>
              <a:t>: Understand that AI suggestions should be critically evaluated rather than accepted at face value.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                                 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                                 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                                   properly acknowledge any content generated by AI, using correct citations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/>
              <a:t>Check Permission </a:t>
            </a:r>
            <a:r>
              <a:rPr lang="en-GB"/>
              <a:t>– confirm with your tutor or assignment brief if AI G. AI use is allowed.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Effective Use –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Benefits – AI can assist with summaries, idea generation, feedback, improving grammar and style, and enhancing accessibility.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Limitations –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/>
              <a:t>Acknowledge AI Contributions – properly acknowledge any content generated by AI, using correct citations.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D10D20E-4B4F-AF9F-E78C-014AB9C4FE0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85" y="3042458"/>
            <a:ext cx="5353667" cy="91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6E452A8-F88C-79F2-3345-4C7087F16F0F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418" y="6440136"/>
            <a:ext cx="1655344" cy="28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wb.uwtsd.ac.uk/dashboard/student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uwtsd.ac.uk/librar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s://moodle.uwtsd.ac.uk/course/view.php?id=11455&amp;section=2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moodle.uwtsd.ac.uk/course/view.php?id=5894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search?vid=44WHELF_UWTSD:44WHELF_UWTSD_VU1&amp;lang=en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hyperlink" Target="https://librarysearch.uwtsd.ac.uk/permalink/44WHELF_UWTSD/ra52dq/alma99100115364102421" TargetMode="External"/><Relationship Id="rId7" Type="http://schemas.openxmlformats.org/officeDocument/2006/relationships/hyperlink" Target="https://librarysearch.uwtsd.ac.uk/permalink/44WHELF_UWTSD/ra52dq/alma99100436002502421" TargetMode="External"/><Relationship Id="rId2" Type="http://schemas.openxmlformats.org/officeDocument/2006/relationships/hyperlink" Target="https://librarysearch.uwtsd.ac.uk/permalink/44WHELF_UWTSD/ra52dq/alma991001161603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ra52dq/alma99100404582202421" TargetMode="External"/><Relationship Id="rId5" Type="http://schemas.openxmlformats.org/officeDocument/2006/relationships/hyperlink" Target="https://librarysearch.uwtsd.ac.uk/permalink/44WHELF_UWTSD/ra52dq/alma99100361956202421" TargetMode="External"/><Relationship Id="rId4" Type="http://schemas.openxmlformats.org/officeDocument/2006/relationships/hyperlink" Target="https://librarysearch.uwtsd.ac.uk/permalink/44WHELF_UWTSD/ra52dq/alma99100357659502421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4" Type="http://schemas.openxmlformats.org/officeDocument/2006/relationships/image" Target="../media/image4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moodle.uwtsd.ac.uk/mod/page/view.php?id=475601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hyperlink" Target="https://moodle.uwtsd.ac.uk/course/view.php?id=11455&amp;section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hyperlink" Target="https://moodle.uwtsd.ac.uk/mod/page/view.php?id=475601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helf-uwtsd.alma.exlibrisgroup.com/leganto/public/44WHELF_UWTSD/lists/7517844970002421?auth=SAML" TargetMode="External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moodle.uwtsd.ac.uk/course/view.php?id=11455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Finding and using the library resources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Lisa Ellis (IMH Librarian)</a:t>
            </a:r>
            <a:endParaRPr lang="en-US"/>
          </a:p>
          <a:p>
            <a:r>
              <a:rPr lang="en-GB">
                <a:latin typeface="Calibri"/>
                <a:ea typeface="Calibri"/>
                <a:cs typeface="Calibri"/>
              </a:rPr>
              <a:t>2024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/>
              <a:t>Introduction to the library.</a:t>
            </a:r>
            <a:br>
              <a:rPr lang="en-GB"/>
            </a:br>
            <a:endParaRPr lang="en-GB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Liaison Librarian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256215" y="1653878"/>
            <a:ext cx="3779423" cy="38895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355700" y="1442604"/>
            <a:ext cx="5548403" cy="132343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</a:p>
          <a:p>
            <a:r>
              <a:rPr lang="en-GB" sz="2400">
                <a:latin typeface="Calibri"/>
                <a:cs typeface="Arial"/>
              </a:rPr>
              <a:t>Institute of Management &amp; Health (IMH)</a:t>
            </a:r>
          </a:p>
          <a:p>
            <a:r>
              <a:rPr lang="en-GB" sz="2400" b="1">
                <a:latin typeface="Calibri"/>
                <a:cs typeface="Arial"/>
              </a:rPr>
              <a:t>Email:  </a:t>
            </a:r>
            <a:r>
              <a:rPr lang="en-GB" sz="240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400">
              <a:latin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355700" y="3755652"/>
            <a:ext cx="7573530" cy="2215991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2400" b="1">
                <a:latin typeface="Calibri"/>
                <a:ea typeface="+mn-lt"/>
                <a:cs typeface="+mn-lt"/>
              </a:rPr>
              <a:t>Swansea Business Centre (SBC) / SA1 (Y </a:t>
            </a:r>
            <a:r>
              <a:rPr lang="en-GB" sz="2400" b="1" err="1">
                <a:latin typeface="Calibri"/>
                <a:ea typeface="+mn-lt"/>
                <a:cs typeface="+mn-lt"/>
              </a:rPr>
              <a:t>Fforwm</a:t>
            </a:r>
            <a:r>
              <a:rPr lang="en-GB" sz="2400" b="1">
                <a:latin typeface="Calibri"/>
                <a:ea typeface="+mn-lt"/>
                <a:cs typeface="+mn-lt"/>
              </a:rPr>
              <a:t>)</a:t>
            </a:r>
            <a:endParaRPr lang="en-US" err="1">
              <a:latin typeface="Calibri"/>
              <a:cs typeface="Calibri Light"/>
            </a:endParaRPr>
          </a:p>
          <a:p>
            <a:r>
              <a:rPr lang="en-US" sz="2400">
                <a:latin typeface="Calibri"/>
                <a:ea typeface="Calibri"/>
                <a:cs typeface="Calibri"/>
              </a:rPr>
              <a:t>          Monday (8:30-5)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3"/>
            <a:r>
              <a:rPr lang="en-GB" sz="2400">
                <a:latin typeface="Calibri"/>
                <a:cs typeface="Calibri Light"/>
              </a:rPr>
              <a:t>Tuesday (8:30 -5)</a:t>
            </a:r>
            <a:endParaRPr lang="en-GB" sz="2400">
              <a:latin typeface="Calibri"/>
              <a:ea typeface="Calibri"/>
              <a:cs typeface="Calibri Light"/>
            </a:endParaRPr>
          </a:p>
          <a:p>
            <a:pPr lvl="3"/>
            <a:r>
              <a:rPr lang="en-GB" sz="2400">
                <a:latin typeface="Calibri"/>
                <a:cs typeface="Calibri Light"/>
              </a:rPr>
              <a:t>Wednesday (8:30 -5)</a:t>
            </a:r>
            <a:endParaRPr lang="en-GB" sz="2400">
              <a:latin typeface="Calibri"/>
              <a:ea typeface="Calibri"/>
              <a:cs typeface="Calibri Light"/>
            </a:endParaRPr>
          </a:p>
          <a:p>
            <a:pPr lvl="3"/>
            <a:endParaRPr lang="en-GB">
              <a:cs typeface="Calibri Light"/>
            </a:endParaRPr>
          </a:p>
          <a:p>
            <a:r>
              <a:rPr lang="en-GB" sz="2400" b="1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2400" b="1">
                <a:latin typeface="Calibri"/>
                <a:cs typeface="Calibri Light"/>
              </a:rPr>
              <a:t> </a:t>
            </a:r>
            <a:r>
              <a:rPr lang="en-GB" sz="2400">
                <a:latin typeface="Calibri"/>
                <a:cs typeface="Calibri Light"/>
              </a:rPr>
              <a:t>Monday to Friday, 9am - 4:30pm</a:t>
            </a:r>
            <a:endParaRPr lang="en-GB" sz="240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/>
          <p:nvPr/>
        </p:nvCxnSpPr>
        <p:spPr>
          <a:xfrm>
            <a:off x="355700" y="3429000"/>
            <a:ext cx="71949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602-4DDD-DAE9-A7B9-8C09D356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0"/>
            <a:ext cx="10795518" cy="1003916"/>
          </a:xfrm>
        </p:spPr>
        <p:txBody>
          <a:bodyPr/>
          <a:lstStyle/>
          <a:p>
            <a:r>
              <a:rPr lang="en-GB"/>
              <a:t>Aims</a:t>
            </a:r>
          </a:p>
        </p:txBody>
      </p:sp>
      <p:pic>
        <p:nvPicPr>
          <p:cNvPr id="6" name="Picture 5" descr="Woman arranging books">
            <a:extLst>
              <a:ext uri="{FF2B5EF4-FFF2-40B4-BE49-F238E27FC236}">
                <a16:creationId xmlns:a16="http://schemas.microsoft.com/office/drawing/2014/main" id="{DBFCBB89-39FE-7125-6456-757DFD6A67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013" y="1256200"/>
            <a:ext cx="7271987" cy="5027868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5BAD87F3-3ECF-0401-6BCB-292E4E4DB248}"/>
              </a:ext>
            </a:extLst>
          </p:cNvPr>
          <p:cNvSpPr/>
          <p:nvPr/>
        </p:nvSpPr>
        <p:spPr>
          <a:xfrm>
            <a:off x="292963" y="1592263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introduction to the library resources, support and services.</a:t>
            </a:r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FC697E34-59CF-B1C4-515E-6A5D3B2C23D3}"/>
              </a:ext>
            </a:extLst>
          </p:cNvPr>
          <p:cNvSpPr/>
          <p:nvPr/>
        </p:nvSpPr>
        <p:spPr>
          <a:xfrm>
            <a:off x="292963" y="3127192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your reading list.</a:t>
            </a:r>
          </a:p>
        </p:txBody>
      </p:sp>
      <p:sp>
        <p:nvSpPr>
          <p:cNvPr id="10" name="Flowchart: Off-page Connector 9">
            <a:extLst>
              <a:ext uri="{FF2B5EF4-FFF2-40B4-BE49-F238E27FC236}">
                <a16:creationId xmlns:a16="http://schemas.microsoft.com/office/drawing/2014/main" id="{BF37A31C-083F-3313-60B5-0C399CBD85BC}"/>
              </a:ext>
            </a:extLst>
          </p:cNvPr>
          <p:cNvSpPr/>
          <p:nvPr/>
        </p:nvSpPr>
        <p:spPr>
          <a:xfrm>
            <a:off x="292963" y="4713741"/>
            <a:ext cx="4385569" cy="1189909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the library catalogue. </a:t>
            </a:r>
          </a:p>
        </p:txBody>
      </p:sp>
    </p:spTree>
    <p:extLst>
      <p:ext uri="{BB962C8B-B14F-4D97-AF65-F5344CB8AC3E}">
        <p14:creationId xmlns:p14="http://schemas.microsoft.com/office/powerpoint/2010/main" val="317447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E116CAE-3BD8-D43C-B9D4-D6D6C5DC9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62" y="1711079"/>
            <a:ext cx="4984267" cy="29978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My Library Account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8E874-0D03-2AFD-3F7D-9C8B8D537E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964"/>
          <a:stretch/>
        </p:blipFill>
        <p:spPr>
          <a:xfrm>
            <a:off x="3806230" y="3721391"/>
            <a:ext cx="8097396" cy="24736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E533CB99-2F5C-D282-23AD-48BFE08FF885}"/>
              </a:ext>
            </a:extLst>
          </p:cNvPr>
          <p:cNvSpPr/>
          <p:nvPr/>
        </p:nvSpPr>
        <p:spPr>
          <a:xfrm>
            <a:off x="10365026" y="3317377"/>
            <a:ext cx="936302" cy="1391509"/>
          </a:xfrm>
          <a:prstGeom prst="down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754151" y="5207570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03363F3-B14B-69F9-DC80-82FED55DA975}"/>
              </a:ext>
            </a:extLst>
          </p:cNvPr>
          <p:cNvSpPr/>
          <p:nvPr/>
        </p:nvSpPr>
        <p:spPr>
          <a:xfrm>
            <a:off x="288374" y="3090301"/>
            <a:ext cx="1970358" cy="852495"/>
          </a:xfrm>
          <a:prstGeom prst="righ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5841282" y="1706092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1. Navigate to the student HWB page.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0A7FB-088C-8499-B7F9-4A2D9B494F31}"/>
              </a:ext>
            </a:extLst>
          </p:cNvPr>
          <p:cNvSpPr txBox="1"/>
          <p:nvPr/>
        </p:nvSpPr>
        <p:spPr>
          <a:xfrm>
            <a:off x="5841282" y="2155984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2. Click My Library Account.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6EB72E-E6C2-430C-7936-C082C83737B4}"/>
              </a:ext>
            </a:extLst>
          </p:cNvPr>
          <p:cNvSpPr txBox="1"/>
          <p:nvPr/>
        </p:nvSpPr>
        <p:spPr>
          <a:xfrm>
            <a:off x="5841282" y="2567081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3. Click Library Website Link.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98F535-758F-CB54-1B78-E5722F6FDE46}"/>
              </a:ext>
            </a:extLst>
          </p:cNvPr>
          <p:cNvSpPr txBox="1"/>
          <p:nvPr/>
        </p:nvSpPr>
        <p:spPr>
          <a:xfrm>
            <a:off x="497462" y="5694467"/>
            <a:ext cx="124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HWB Link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US"/>
              <a:t>Library Webpage</a:t>
            </a:r>
          </a:p>
        </p:txBody>
      </p:sp>
      <p:pic>
        <p:nvPicPr>
          <p:cNvPr id="3" name="Picture 2" descr="A screenshot of a website&#10;&#10;Description automatically generated">
            <a:extLst>
              <a:ext uri="{FF2B5EF4-FFF2-40B4-BE49-F238E27FC236}">
                <a16:creationId xmlns:a16="http://schemas.microsoft.com/office/drawing/2014/main" id="{4879F5A5-ABF6-53D0-B536-B2FF601F33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28" r="-1229" b="-1297"/>
          <a:stretch/>
        </p:blipFill>
        <p:spPr>
          <a:xfrm>
            <a:off x="6760322" y="2317436"/>
            <a:ext cx="4681597" cy="39453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" name="Picture 1" descr="A person and person looking at a book&#10;&#10;Description automatically generated">
            <a:extLst>
              <a:ext uri="{FF2B5EF4-FFF2-40B4-BE49-F238E27FC236}">
                <a16:creationId xmlns:a16="http://schemas.microsoft.com/office/drawing/2014/main" id="{03C2D9C6-4E49-3935-1E90-F592B00923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46" r="23879" b="249"/>
          <a:stretch/>
        </p:blipFill>
        <p:spPr>
          <a:xfrm>
            <a:off x="1143084" y="1899697"/>
            <a:ext cx="4288596" cy="38945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8356074" y="1499587"/>
            <a:ext cx="14900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</a:t>
            </a:r>
            <a:r>
              <a:rPr lang="en-GB" sz="2000" b="1" kern="120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link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CC7743-7CB6-7D88-3E10-9704EAA6306A}"/>
              </a:ext>
            </a:extLst>
          </p:cNvPr>
          <p:cNvSpPr/>
          <p:nvPr/>
        </p:nvSpPr>
        <p:spPr>
          <a:xfrm>
            <a:off x="6760322" y="2656961"/>
            <a:ext cx="4681597" cy="60777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6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US"/>
              <a:t>Library Intranet Homepage</a:t>
            </a:r>
          </a:p>
        </p:txBody>
      </p:sp>
      <p:pic>
        <p:nvPicPr>
          <p:cNvPr id="5" name="Picture 4" descr="A screenshot of a web page&#10;&#10;Description automatically generated">
            <a:extLst>
              <a:ext uri="{FF2B5EF4-FFF2-40B4-BE49-F238E27FC236}">
                <a16:creationId xmlns:a16="http://schemas.microsoft.com/office/drawing/2014/main" id="{93D85CA9-613F-1BBE-E945-49A3BA5D14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7247"/>
          <a:stretch/>
        </p:blipFill>
        <p:spPr>
          <a:xfrm>
            <a:off x="6160330" y="1505750"/>
            <a:ext cx="5861335" cy="481125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1643567" y="5664892"/>
            <a:ext cx="167228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 "/>
                <a:ea typeface="Calibri Light"/>
                <a:cs typeface="Calibri Light"/>
                <a:hlinkClick r:id="rId3"/>
              </a:rPr>
              <a:t>Intranet link</a:t>
            </a:r>
            <a:endParaRPr lang="en-GB" sz="2000" b="1">
              <a:latin typeface="Calibri 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F28683-C399-C205-4335-DF0DF37755B0}"/>
              </a:ext>
            </a:extLst>
          </p:cNvPr>
          <p:cNvSpPr txBox="1"/>
          <p:nvPr/>
        </p:nvSpPr>
        <p:spPr>
          <a:xfrm>
            <a:off x="189963" y="1586678"/>
            <a:ext cx="38125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2"/>
                </a:solidFill>
                <a:latin typeface="Calibri "/>
                <a:cs typeface="Calibri Light"/>
              </a:rPr>
              <a:t>Links to support and further resources.</a:t>
            </a:r>
            <a:endParaRPr lang="en-GB" sz="3200" b="1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CED8A1-B2D0-45B9-87F5-7A625657DDE5}"/>
              </a:ext>
            </a:extLst>
          </p:cNvPr>
          <p:cNvSpPr/>
          <p:nvPr/>
        </p:nvSpPr>
        <p:spPr>
          <a:xfrm>
            <a:off x="9738360" y="1358537"/>
            <a:ext cx="2403565" cy="3174599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D32D27-8396-BABC-576E-B1EC2B8BF763}"/>
              </a:ext>
            </a:extLst>
          </p:cNvPr>
          <p:cNvSpPr/>
          <p:nvPr/>
        </p:nvSpPr>
        <p:spPr>
          <a:xfrm>
            <a:off x="6236537" y="5135970"/>
            <a:ext cx="5705417" cy="57820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erson and person standing next to a sign&#10;&#10;Description automatically generated">
            <a:extLst>
              <a:ext uri="{FF2B5EF4-FFF2-40B4-BE49-F238E27FC236}">
                <a16:creationId xmlns:a16="http://schemas.microsoft.com/office/drawing/2014/main" id="{ACFA6DF2-F673-C051-1A89-D0E34C04A8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71" r="37122" b="1"/>
          <a:stretch/>
        </p:blipFill>
        <p:spPr>
          <a:xfrm>
            <a:off x="4568078" y="1586678"/>
            <a:ext cx="3691862" cy="30304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1F5E4D-96FA-2B82-CC0A-614ECCEEADC5}"/>
              </a:ext>
            </a:extLst>
          </p:cNvPr>
          <p:cNvSpPr txBox="1"/>
          <p:nvPr/>
        </p:nvSpPr>
        <p:spPr>
          <a:xfrm>
            <a:off x="420954" y="3564229"/>
            <a:ext cx="37584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You must log in with your student credentials to access the intranet!</a:t>
            </a:r>
          </a:p>
        </p:txBody>
      </p:sp>
    </p:spTree>
    <p:extLst>
      <p:ext uri="{BB962C8B-B14F-4D97-AF65-F5344CB8AC3E}">
        <p14:creationId xmlns:p14="http://schemas.microsoft.com/office/powerpoint/2010/main" val="362112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A3ACA-604E-7A2B-5DD7-F8500BEFE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Sign 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5772D4-6B4A-9870-BA25-FDCC40B43F4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578914" y="1446984"/>
            <a:ext cx="10795000" cy="1068170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6344426C-BBD1-759B-7C42-8017E282B07B}"/>
              </a:ext>
            </a:extLst>
          </p:cNvPr>
          <p:cNvSpPr/>
          <p:nvPr/>
        </p:nvSpPr>
        <p:spPr>
          <a:xfrm>
            <a:off x="10749899" y="1246903"/>
            <a:ext cx="1258327" cy="771878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7AB270-28F4-8A42-4FC8-8599ED893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31" y="2886648"/>
            <a:ext cx="3437559" cy="33294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D129EE20-65C9-2546-B757-10B920A5E98B}"/>
              </a:ext>
            </a:extLst>
          </p:cNvPr>
          <p:cNvSpPr/>
          <p:nvPr/>
        </p:nvSpPr>
        <p:spPr>
          <a:xfrm flipH="1">
            <a:off x="267234" y="5473822"/>
            <a:ext cx="1466060" cy="860535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8B5207-C203-38DC-A10C-64DAE5F355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118" y="2886648"/>
            <a:ext cx="3822234" cy="332946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7D0ED2-D456-D39A-065B-DFD80ACD74BA}"/>
              </a:ext>
            </a:extLst>
          </p:cNvPr>
          <p:cNvSpPr txBox="1"/>
          <p:nvPr/>
        </p:nvSpPr>
        <p:spPr>
          <a:xfrm>
            <a:off x="4290333" y="3001440"/>
            <a:ext cx="3372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Click: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Current students.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B1517862-9969-5626-885A-AC868A29BB82}"/>
              </a:ext>
            </a:extLst>
          </p:cNvPr>
          <p:cNvSpPr/>
          <p:nvPr/>
        </p:nvSpPr>
        <p:spPr>
          <a:xfrm>
            <a:off x="6651879" y="5248746"/>
            <a:ext cx="1430916" cy="830997"/>
          </a:xfrm>
          <a:prstGeom prst="rightArrow">
            <a:avLst/>
          </a:prstGeom>
          <a:solidFill>
            <a:schemeClr val="accent2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44B89A-F60F-8A2E-F0C6-17E19A016591}"/>
              </a:ext>
            </a:extLst>
          </p:cNvPr>
          <p:cNvSpPr txBox="1"/>
          <p:nvPr/>
        </p:nvSpPr>
        <p:spPr>
          <a:xfrm>
            <a:off x="4312058" y="4953931"/>
            <a:ext cx="319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Library and Learning Resources.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57A7D1-3E9A-C343-B62F-8F5786A97A8B}"/>
              </a:ext>
            </a:extLst>
          </p:cNvPr>
          <p:cNvSpPr txBox="1"/>
          <p:nvPr/>
        </p:nvSpPr>
        <p:spPr>
          <a:xfrm>
            <a:off x="4290334" y="3895830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Student Intranet.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B04DAA-268F-3BC2-6CDB-C5467EED2F29}"/>
              </a:ext>
            </a:extLst>
          </p:cNvPr>
          <p:cNvSpPr txBox="1"/>
          <p:nvPr/>
        </p:nvSpPr>
        <p:spPr>
          <a:xfrm>
            <a:off x="4312058" y="4415587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Quick Links</a:t>
            </a:r>
          </a:p>
        </p:txBody>
      </p:sp>
    </p:spTree>
    <p:extLst>
      <p:ext uri="{BB962C8B-B14F-4D97-AF65-F5344CB8AC3E}">
        <p14:creationId xmlns:p14="http://schemas.microsoft.com/office/powerpoint/2010/main" val="185554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2D38-0D74-48AC-B8F9-61155FC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Scroll and Explore...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2E99-B40B-EA18-BABF-7D3D80744F78}"/>
              </a:ext>
            </a:extLst>
          </p:cNvPr>
          <p:cNvSpPr txBox="1"/>
          <p:nvPr/>
        </p:nvSpPr>
        <p:spPr>
          <a:xfrm>
            <a:off x="261597" y="1813119"/>
            <a:ext cx="315830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Explore the options on the intranet homepage to find information on:</a:t>
            </a:r>
          </a:p>
          <a:p>
            <a:endParaRPr lang="en-GB" sz="2400">
              <a:latin typeface="Calibri 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Using our libraries.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Referencing.</a:t>
            </a:r>
            <a:endParaRPr lang="en-GB">
              <a:latin typeface="Calibri 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Academic and digital skills.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 "/>
                <a:cs typeface="Calibri Light"/>
              </a:rPr>
              <a:t>Upcoming events, and lots more.</a:t>
            </a:r>
            <a:endParaRPr lang="en-GB">
              <a:latin typeface="Calibri "/>
              <a:cs typeface="Calibri Light"/>
            </a:endParaRPr>
          </a:p>
        </p:txBody>
      </p:sp>
      <p:pic>
        <p:nvPicPr>
          <p:cNvPr id="5" name="Content Placeholder 4" descr="A collage of people working on laptops&#10;&#10;Description automatically generated">
            <a:extLst>
              <a:ext uri="{FF2B5EF4-FFF2-40B4-BE49-F238E27FC236}">
                <a16:creationId xmlns:a16="http://schemas.microsoft.com/office/drawing/2014/main" id="{B8175862-F845-7626-8D33-E9364D87F29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511911" y="1939053"/>
            <a:ext cx="7631964" cy="3796317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Arrow: Up-Down 2">
            <a:extLst>
              <a:ext uri="{FF2B5EF4-FFF2-40B4-BE49-F238E27FC236}">
                <a16:creationId xmlns:a16="http://schemas.microsoft.com/office/drawing/2014/main" id="{9C7FFC38-23A0-DE64-403A-4840EB06BB28}"/>
              </a:ext>
            </a:extLst>
          </p:cNvPr>
          <p:cNvSpPr/>
          <p:nvPr/>
        </p:nvSpPr>
        <p:spPr>
          <a:xfrm>
            <a:off x="3778491" y="2102572"/>
            <a:ext cx="484632" cy="3496199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SIgn</a:t>
            </a:r>
            <a:r>
              <a:rPr lang="en-GB"/>
              <a:t> up to Online Infoskills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4819" y="2924313"/>
            <a:ext cx="3429000" cy="298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762726" y="590563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978" y="1939394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>
                <a:ea typeface="Calibri Light"/>
                <a:cs typeface="Calibri Light"/>
              </a:rPr>
              <a:t>Information is everywhere. </a:t>
            </a:r>
          </a:p>
          <a:p>
            <a:endParaRPr lang="en-US">
              <a:ea typeface="Calibri Light"/>
              <a:cs typeface="Calibri Light"/>
            </a:endParaRPr>
          </a:p>
          <a:p>
            <a:r>
              <a:rPr lang="en-US" i="0">
                <a:ea typeface="Calibri Light"/>
                <a:cs typeface="Calibri Light"/>
              </a:rPr>
              <a:t>Choosing the </a:t>
            </a:r>
            <a:r>
              <a:rPr lang="en-US">
                <a:ea typeface="Calibri Light"/>
                <a:cs typeface="Calibri Light"/>
              </a:rPr>
              <a:t>right information</a:t>
            </a:r>
            <a:r>
              <a:rPr lang="en-US" i="0">
                <a:ea typeface="Calibri Light"/>
                <a:cs typeface="Calibri Light"/>
              </a:rPr>
              <a:t> is an essential academic skill!</a:t>
            </a: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cs typeface="Calibri"/>
              </a:rPr>
              <a:t>Start with your Online Resource List…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42124" y="2044948"/>
            <a:ext cx="4982896" cy="3441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Create your own list of Favourites: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b="1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Organise your information and keep details for reference lists</a:t>
            </a:r>
            <a:r>
              <a:rPr lang="en-GB" sz="2600" b="1">
                <a:ea typeface="+mn-lt"/>
                <a:cs typeface="Calibri Light" panose="020F0302020204030204" pitchFamily="34" charset="0"/>
              </a:rPr>
              <a:t>.</a:t>
            </a:r>
            <a:endParaRPr lang="en-GB" sz="2500" b="1">
              <a:cs typeface="Calibri Light" panose="020F03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42124" y="1429821"/>
            <a:ext cx="1187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b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Reading recommended by lecturers:    </a:t>
            </a: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3224368" y="5708872"/>
            <a:ext cx="8967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latin typeface="Calibri" panose="020F0502020204030204" pitchFamily="34" charset="0"/>
                <a:cs typeface="Calibri" panose="020F0502020204030204" pitchFamily="34" charset="0"/>
              </a:rPr>
              <a:t>Online resource lists are a starting point – do not limit yourself!</a:t>
            </a:r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00674-DC30-B185-B4A1-067642E5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056" y="1875209"/>
            <a:ext cx="6486820" cy="35662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Where to find your online resource list…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7486" y="1752588"/>
            <a:ext cx="3600652" cy="3801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resource lists are lists of print and electronic items recommended by lecturers and made accessible by the library.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Find them in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Moodle..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698242" y="5549477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hlinkClick r:id="rId2"/>
              </a:rPr>
              <a:t>Moodle</a:t>
            </a:r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87F9E73-1EFE-E548-357A-8C3DF30796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3414" y="1702402"/>
            <a:ext cx="7909367" cy="390223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10636369" y="4597879"/>
            <a:ext cx="1491687" cy="108378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Export Favourites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Export function in your </a:t>
            </a:r>
            <a:r>
              <a:rPr lang="en-US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73191" y="1461945"/>
            <a:ext cx="3267354" cy="18399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Or via the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Library catalogue…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94343" y="5893776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2"/>
              </a:rPr>
              <a:t>Library Catalogue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62D5-47B9-1032-CAB0-75FF36F8C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2848" y="1719290"/>
            <a:ext cx="8284657" cy="13938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6139803" y="1719290"/>
            <a:ext cx="594999" cy="53659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2E32810C-8BCD-37CA-3BC3-9E98EB4DA99A}"/>
              </a:ext>
            </a:extLst>
          </p:cNvPr>
          <p:cNvSpPr txBox="1">
            <a:spLocks/>
          </p:cNvSpPr>
          <p:nvPr/>
        </p:nvSpPr>
        <p:spPr>
          <a:xfrm>
            <a:off x="231817" y="3556147"/>
            <a:ext cx="3267354" cy="20999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Just click, sign in, search and add your module code…</a:t>
            </a:r>
            <a:endParaRPr lang="en-GB" sz="2400" b="1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14DFA9-C1BE-A476-EEA2-CA48B294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8732" y="3584989"/>
            <a:ext cx="7232741" cy="2493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8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303D-0A7B-CD40-2E85-9DE9B9D8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Library resources</a:t>
            </a:r>
          </a:p>
        </p:txBody>
      </p:sp>
      <p:pic>
        <p:nvPicPr>
          <p:cNvPr id="5" name="Content Placeholder 4" descr="Underwater view of a floating iceberg">
            <a:extLst>
              <a:ext uri="{FF2B5EF4-FFF2-40B4-BE49-F238E27FC236}">
                <a16:creationId xmlns:a16="http://schemas.microsoft.com/office/drawing/2014/main" id="{82A9F7F5-6EAD-2A2C-C75B-229C413E882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22" y="1303157"/>
            <a:ext cx="7124778" cy="5010036"/>
          </a:xfr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343EA24-456A-1941-A099-5DBE1DF63B8A}"/>
              </a:ext>
            </a:extLst>
          </p:cNvPr>
          <p:cNvCxnSpPr/>
          <p:nvPr/>
        </p:nvCxnSpPr>
        <p:spPr>
          <a:xfrm>
            <a:off x="278931" y="2787791"/>
            <a:ext cx="431465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4D57D88-9A50-0B5C-34B9-D343B7E70863}"/>
              </a:ext>
            </a:extLst>
          </p:cNvPr>
          <p:cNvSpPr txBox="1"/>
          <p:nvPr/>
        </p:nvSpPr>
        <p:spPr>
          <a:xfrm>
            <a:off x="432560" y="1883554"/>
            <a:ext cx="479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Physical items (books, journals, etc).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97FB3-47A2-BF27-AD0D-76ACF9802127}"/>
              </a:ext>
            </a:extLst>
          </p:cNvPr>
          <p:cNvSpPr txBox="1"/>
          <p:nvPr/>
        </p:nvSpPr>
        <p:spPr>
          <a:xfrm>
            <a:off x="432560" y="3727951"/>
            <a:ext cx="4391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Electronic items (books, journals, videos, articles, databases, etc).</a:t>
            </a:r>
          </a:p>
        </p:txBody>
      </p:sp>
    </p:spTree>
    <p:extLst>
      <p:ext uri="{BB962C8B-B14F-4D97-AF65-F5344CB8AC3E}">
        <p14:creationId xmlns:p14="http://schemas.microsoft.com/office/powerpoint/2010/main" val="740769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90B6C-5D87-DB4B-2EEE-2AB27A18E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Resources at UWTSD include..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D796419-80EC-1AA8-D779-E98FB0466CFA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183989800"/>
              </p:ext>
            </p:extLst>
          </p:nvPr>
        </p:nvGraphicFramePr>
        <p:xfrm>
          <a:off x="578040" y="2644642"/>
          <a:ext cx="11488913" cy="3455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141A5B2-97C6-8332-B55C-2096FB6817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2848"/>
          <a:stretch/>
        </p:blipFill>
        <p:spPr>
          <a:xfrm>
            <a:off x="408529" y="1396238"/>
            <a:ext cx="11577229" cy="157693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80813C-8F14-5E2C-F3FC-1854FD995A63}"/>
              </a:ext>
            </a:extLst>
          </p:cNvPr>
          <p:cNvCxnSpPr>
            <a:cxnSpLocks/>
          </p:cNvCxnSpPr>
          <p:nvPr/>
        </p:nvCxnSpPr>
        <p:spPr>
          <a:xfrm flipH="1">
            <a:off x="1943784" y="2020441"/>
            <a:ext cx="1390765" cy="16864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B028DB-B193-00EF-C80F-385EE54078B5}"/>
              </a:ext>
            </a:extLst>
          </p:cNvPr>
          <p:cNvCxnSpPr>
            <a:cxnSpLocks/>
          </p:cNvCxnSpPr>
          <p:nvPr/>
        </p:nvCxnSpPr>
        <p:spPr>
          <a:xfrm>
            <a:off x="5770181" y="2020441"/>
            <a:ext cx="597736" cy="2030647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1BEF2EC-BD49-4DC4-80C3-5AB7116929BA}"/>
              </a:ext>
            </a:extLst>
          </p:cNvPr>
          <p:cNvCxnSpPr>
            <a:cxnSpLocks/>
          </p:cNvCxnSpPr>
          <p:nvPr/>
        </p:nvCxnSpPr>
        <p:spPr>
          <a:xfrm flipH="1">
            <a:off x="4035406" y="2020441"/>
            <a:ext cx="817287" cy="18388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EF3E217-C59D-547F-06FB-4A11A731B59E}"/>
              </a:ext>
            </a:extLst>
          </p:cNvPr>
          <p:cNvCxnSpPr>
            <a:cxnSpLocks/>
          </p:cNvCxnSpPr>
          <p:nvPr/>
        </p:nvCxnSpPr>
        <p:spPr>
          <a:xfrm>
            <a:off x="5792113" y="2020441"/>
            <a:ext cx="2646656" cy="1895333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EE6B24-FA62-CB3B-A49B-988F1AB152AE}"/>
              </a:ext>
            </a:extLst>
          </p:cNvPr>
          <p:cNvCxnSpPr>
            <a:cxnSpLocks/>
          </p:cNvCxnSpPr>
          <p:nvPr/>
        </p:nvCxnSpPr>
        <p:spPr>
          <a:xfrm>
            <a:off x="5764457" y="2020441"/>
            <a:ext cx="4912016" cy="1808055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2F21236-A443-ADF1-8AC7-AB59A595E9D2}"/>
              </a:ext>
            </a:extLst>
          </p:cNvPr>
          <p:cNvSpPr txBox="1"/>
          <p:nvPr/>
        </p:nvSpPr>
        <p:spPr>
          <a:xfrm>
            <a:off x="394344" y="5893776"/>
            <a:ext cx="20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8"/>
              </a:rPr>
              <a:t>Library Catalogue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83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317933" y="1785144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F9B65-E8D2-66AB-4C0C-01303A43D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9667" y="1335794"/>
            <a:ext cx="7583670" cy="47955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6372302" y="1333298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393132" y="1307411"/>
            <a:ext cx="705421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306718" y="2631558"/>
            <a:ext cx="1675026" cy="218136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4603939" y="2636269"/>
            <a:ext cx="35261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7390944" y="1356962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8251502" y="4862471"/>
            <a:ext cx="1659553" cy="133955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038505" y="5436341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11" y="1465803"/>
            <a:ext cx="3864816" cy="342503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Where the book is held if it’s in 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Link to ebook or journal article if it’s electronic.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How to request it if it’s on loan.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Related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Option to search just within one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Virtual browse of other similar books.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Books on the same Online Resource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Option to save in your personal reading list.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2" y="86188"/>
            <a:ext cx="10795518" cy="1003916"/>
          </a:xfrm>
        </p:spPr>
        <p:txBody>
          <a:bodyPr>
            <a:normAutofit/>
          </a:bodyPr>
          <a:lstStyle/>
          <a:p>
            <a:r>
              <a:rPr lang="en-GB"/>
              <a:t>Item Record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A3213C-CCEF-655D-06E7-D2DB7DB48D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9982" y="1465803"/>
            <a:ext cx="4448191" cy="453795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9CE956-B74B-4C46-B16B-8B37E18E9A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5073" y="3640347"/>
            <a:ext cx="3988016" cy="25262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729552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4EC3B5-B5EE-0C0A-9449-F9537DA03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Journals - </a:t>
            </a:r>
            <a:r>
              <a:rPr lang="en-GB" err="1"/>
              <a:t>Browzine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CCAE5F-8614-866F-1239-F388144AF06B}"/>
              </a:ext>
            </a:extLst>
          </p:cNvPr>
          <p:cNvSpPr txBox="1"/>
          <p:nvPr/>
        </p:nvSpPr>
        <p:spPr>
          <a:xfrm>
            <a:off x="421610" y="2688445"/>
            <a:ext cx="30321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 subscribed journals and create an account to add to your bookshelf.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You will receive alerts to any new articles.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01318F-C334-7B27-C953-178588D5F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9692" y="1880557"/>
            <a:ext cx="8089010" cy="3907767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5E302C2-8B95-258A-1FA7-7EE50BDFF11F}"/>
              </a:ext>
            </a:extLst>
          </p:cNvPr>
          <p:cNvSpPr/>
          <p:nvPr/>
        </p:nvSpPr>
        <p:spPr>
          <a:xfrm>
            <a:off x="3631721" y="2078965"/>
            <a:ext cx="1224951" cy="1958197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8BD965B-D5E6-E877-C311-F33C16F6ECB2}"/>
              </a:ext>
            </a:extLst>
          </p:cNvPr>
          <p:cNvSpPr/>
          <p:nvPr/>
        </p:nvSpPr>
        <p:spPr>
          <a:xfrm>
            <a:off x="5034643" y="2950234"/>
            <a:ext cx="1224951" cy="621102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42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EFD48-E017-9617-9C8D-A012FA2DC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4D14-10BC-283F-02B9-A968623E32C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549245" cy="457404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Business Source Complete – EBSCO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Abi/ Inform ProQuest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Henry Stewart Talks (Business videos and lectures)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Box of Broadcasts – </a:t>
            </a: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BoB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LinkedIn Learning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FCD148-7E27-9088-1216-DD8E4B356713}"/>
              </a:ext>
            </a:extLst>
          </p:cNvPr>
          <p:cNvSpPr txBox="1"/>
          <p:nvPr/>
        </p:nvSpPr>
        <p:spPr>
          <a:xfrm>
            <a:off x="7364482" y="1592263"/>
            <a:ext cx="4610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Cite Them Right - Referencing</a:t>
            </a: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3009CAD-E72A-7C7F-FEF6-FB00716D4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218" y="2359918"/>
            <a:ext cx="2334603" cy="319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2ACC82-00AE-C710-03DB-3C84195EA169}"/>
              </a:ext>
            </a:extLst>
          </p:cNvPr>
          <p:cNvCxnSpPr>
            <a:cxnSpLocks/>
          </p:cNvCxnSpPr>
          <p:nvPr/>
        </p:nvCxnSpPr>
        <p:spPr>
          <a:xfrm>
            <a:off x="6805984" y="2108048"/>
            <a:ext cx="0" cy="3542615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6891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592263"/>
            <a:ext cx="10795518" cy="1326151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65730-5568-37E4-29A5-BE4D062D1A5B}"/>
              </a:ext>
            </a:extLst>
          </p:cNvPr>
          <p:cNvSpPr txBox="1"/>
          <p:nvPr/>
        </p:nvSpPr>
        <p:spPr>
          <a:xfrm>
            <a:off x="698241" y="2989595"/>
            <a:ext cx="593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FDBC5-170E-5696-3F68-9BCCCF95A879}"/>
              </a:ext>
            </a:extLst>
          </p:cNvPr>
          <p:cNvSpPr txBox="1"/>
          <p:nvPr/>
        </p:nvSpPr>
        <p:spPr>
          <a:xfrm>
            <a:off x="962862" y="3095355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urrency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654139-2E49-B9C1-239E-1977386FCC1D}"/>
              </a:ext>
            </a:extLst>
          </p:cNvPr>
          <p:cNvSpPr txBox="1"/>
          <p:nvPr/>
        </p:nvSpPr>
        <p:spPr>
          <a:xfrm>
            <a:off x="995223" y="36665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elevance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8129C2-19BF-0C18-08E4-DDB8A8CD1E03}"/>
              </a:ext>
            </a:extLst>
          </p:cNvPr>
          <p:cNvSpPr txBox="1"/>
          <p:nvPr/>
        </p:nvSpPr>
        <p:spPr>
          <a:xfrm>
            <a:off x="995222" y="42157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uthority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01AD1E-28CB-2E3E-20BA-D07E5F2148D6}"/>
              </a:ext>
            </a:extLst>
          </p:cNvPr>
          <p:cNvSpPr txBox="1"/>
          <p:nvPr/>
        </p:nvSpPr>
        <p:spPr>
          <a:xfrm>
            <a:off x="995222" y="474823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ccuracy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4F0F62-9EC8-3453-9B49-935FBCEDF923}"/>
              </a:ext>
            </a:extLst>
          </p:cNvPr>
          <p:cNvSpPr txBox="1"/>
          <p:nvPr/>
        </p:nvSpPr>
        <p:spPr>
          <a:xfrm>
            <a:off x="941777" y="5280742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urpose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732E86-8468-4A8B-DC01-92FB6171A4B0}"/>
              </a:ext>
            </a:extLst>
          </p:cNvPr>
          <p:cNvSpPr txBox="1"/>
          <p:nvPr/>
        </p:nvSpPr>
        <p:spPr>
          <a:xfrm>
            <a:off x="7856620" y="3203250"/>
            <a:ext cx="5939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</a:p>
          <a:p>
            <a:r>
              <a:rPr lang="en-GB" sz="36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520716-CC2A-F0DD-697B-3B0CE7E12288}"/>
              </a:ext>
            </a:extLst>
          </p:cNvPr>
          <p:cNvSpPr txBox="1"/>
          <p:nvPr/>
        </p:nvSpPr>
        <p:spPr>
          <a:xfrm>
            <a:off x="8093932" y="332755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075980-2496-DAD4-477C-BBD6FAA536F7}"/>
              </a:ext>
            </a:extLst>
          </p:cNvPr>
          <p:cNvSpPr txBox="1"/>
          <p:nvPr/>
        </p:nvSpPr>
        <p:spPr>
          <a:xfrm>
            <a:off x="8023810" y="3843224"/>
            <a:ext cx="215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nvestigate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266362-15A6-9A9D-0677-4585B820E1D8}"/>
              </a:ext>
            </a:extLst>
          </p:cNvPr>
          <p:cNvSpPr txBox="1"/>
          <p:nvPr/>
        </p:nvSpPr>
        <p:spPr>
          <a:xfrm>
            <a:off x="8093931" y="4429195"/>
            <a:ext cx="3102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ind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better coverage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1C7468-FAF2-7E05-E4A6-088DF97431B1}"/>
              </a:ext>
            </a:extLst>
          </p:cNvPr>
          <p:cNvSpPr txBox="1"/>
          <p:nvPr/>
        </p:nvSpPr>
        <p:spPr>
          <a:xfrm>
            <a:off x="8093931" y="4970384"/>
            <a:ext cx="402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race back to original context.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584043" y="5851917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Mike Caulfield</a:t>
            </a:r>
            <a:endParaRPr lang="en-GB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60095" y="3095355"/>
            <a:ext cx="4496152" cy="254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525" y="1273450"/>
            <a:ext cx="7087052" cy="504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473096" y="1941658"/>
            <a:ext cx="2675548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800" b="1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7183818" y="1273332"/>
            <a:ext cx="4917799" cy="44935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Calibri"/>
                <a:ea typeface="Calibri"/>
                <a:cs typeface="Arial"/>
              </a:rPr>
              <a:t>I</a:t>
            </a:r>
            <a:r>
              <a:rPr lang="en-GB" sz="1900">
                <a:latin typeface="Calibri"/>
                <a:ea typeface="Calibri"/>
                <a:cs typeface="Arial"/>
              </a:rPr>
              <a:t>f permitted, demonstrate good academic practice by...</a:t>
            </a:r>
            <a:endParaRPr lang="en-GB" sz="190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190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1900" b="1">
                <a:latin typeface="Calibri"/>
                <a:ea typeface="Calibri"/>
                <a:cs typeface="Arial"/>
              </a:rPr>
              <a:t>, </a:t>
            </a:r>
            <a:r>
              <a:rPr lang="en-GB" sz="190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1900">
                <a:latin typeface="Calibri"/>
                <a:ea typeface="Calibri"/>
                <a:cs typeface="Arial"/>
              </a:rPr>
              <a:t> all generated text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19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1900">
                <a:latin typeface="Calibri"/>
                <a:ea typeface="Calibri"/>
                <a:cs typeface="Arial"/>
              </a:rPr>
              <a:t>any AI use</a:t>
            </a:r>
            <a:r>
              <a:rPr lang="en-GB" sz="190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.</a:t>
            </a:r>
            <a:endParaRPr lang="en-GB" sz="1900">
              <a:latin typeface="Calibri"/>
              <a:ea typeface="Calibri"/>
              <a:cs typeface="Arial"/>
            </a:endParaRPr>
          </a:p>
          <a:p>
            <a:endParaRPr lang="en-GB" sz="190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1900">
                <a:latin typeface="Calibri"/>
                <a:ea typeface="Calibri"/>
                <a:cs typeface="Arial"/>
              </a:rPr>
              <a:t> the AI sections in infoskills.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0409E5-B089-1706-96D9-739E2468DC53}"/>
              </a:ext>
            </a:extLst>
          </p:cNvPr>
          <p:cNvSpPr txBox="1"/>
          <p:nvPr/>
        </p:nvSpPr>
        <p:spPr>
          <a:xfrm>
            <a:off x="473675" y="5766486"/>
            <a:ext cx="2073875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 "/>
                <a:ea typeface="Calibri Light"/>
                <a:cs typeface="Calibri Light"/>
                <a:hlinkClick r:id="rId4"/>
              </a:rPr>
              <a:t>AI Infoskills Link</a:t>
            </a:r>
            <a:endParaRPr lang="en-US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796" y="2837624"/>
            <a:ext cx="6154773" cy="28055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2"/>
              </a:rPr>
              <a:t>Finding and Using Information</a:t>
            </a: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.</a:t>
            </a:r>
            <a:endParaRPr lang="en-GB" sz="260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60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Unit 2 Searching for information</a:t>
            </a: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Calibri"/>
                <a:ea typeface="Calibri"/>
                <a:cs typeface="Calibri"/>
                <a:hlinkClick r:id="rId4"/>
              </a:rPr>
              <a:t>Unit 3: Advanced Searching</a:t>
            </a:r>
            <a:r>
              <a:rPr lang="en-GB" sz="2600" b="1">
                <a:latin typeface="Calibri"/>
                <a:ea typeface="Calibri"/>
                <a:cs typeface="Calibri"/>
                <a:hlinkClick r:id="rId4"/>
              </a:rPr>
              <a:t>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Unit 4: Evaluating Information</a:t>
            </a:r>
            <a:r>
              <a:rPr lang="en-GB" sz="260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Re-visit and explore further…</a:t>
            </a:r>
          </a:p>
        </p:txBody>
      </p:sp>
      <p:pic>
        <p:nvPicPr>
          <p:cNvPr id="8" name="Picture 7" descr="Two people collaborating over books">
            <a:extLst>
              <a:ext uri="{FF2B5EF4-FFF2-40B4-BE49-F238E27FC236}">
                <a16:creationId xmlns:a16="http://schemas.microsoft.com/office/drawing/2014/main" id="{7C68CAB2-963E-44CC-C56B-51BAAFF0071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D6A4F6-1DC3-93E2-B674-A24428E6B1E1}"/>
              </a:ext>
            </a:extLst>
          </p:cNvPr>
          <p:cNvSpPr txBox="1"/>
          <p:nvPr/>
        </p:nvSpPr>
        <p:spPr>
          <a:xfrm>
            <a:off x="132608" y="1425728"/>
            <a:ext cx="6250524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Our comprehensive infoskills units on finding information and evaluating information to help you with your studies:</a:t>
            </a:r>
          </a:p>
        </p:txBody>
      </p:sp>
    </p:spTree>
    <p:extLst>
      <p:ext uri="{BB962C8B-B14F-4D97-AF65-F5344CB8AC3E}">
        <p14:creationId xmlns:p14="http://schemas.microsoft.com/office/powerpoint/2010/main" val="17793849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Further Useful Resources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330" y="1714888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2232891"/>
            <a:ext cx="6903027" cy="3094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online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 </a:t>
            </a:r>
            <a:r>
              <a:rPr lang="en-GB" err="1">
                <a:latin typeface="Calibri"/>
                <a:ea typeface="Calibri"/>
                <a:cs typeface="Calibri"/>
                <a:hlinkClick r:id="rId5"/>
              </a:rPr>
              <a:t>TurnitIn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Library study skills resource 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27437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69ED56E-B97E-C2D2-42E1-D3E3705970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If you have 2 minutes, please complete the feedback form.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B14A04-67E6-E43E-6676-F16B12ADB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329994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6D2C4ED1-CBF5-4522-A03C-0F97102694E5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Application>Microsoft Office PowerPoint</Application>
  <PresentationFormat>Widescreen</PresentationFormat>
  <Slides>28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Introduction to the library. </vt:lpstr>
      <vt:lpstr>Academic Liaison Librarian</vt:lpstr>
      <vt:lpstr>Aims</vt:lpstr>
      <vt:lpstr>My Library Account</vt:lpstr>
      <vt:lpstr>Library Webpage</vt:lpstr>
      <vt:lpstr>Library Intranet Homepage</vt:lpstr>
      <vt:lpstr>Sign in</vt:lpstr>
      <vt:lpstr>Scroll and Explore...</vt:lpstr>
      <vt:lpstr>SIgn up to Online Infoskills</vt:lpstr>
      <vt:lpstr>PowerPoint Presentation</vt:lpstr>
      <vt:lpstr>Start with your Online Resource List…</vt:lpstr>
      <vt:lpstr>Where to find your online resource list…</vt:lpstr>
      <vt:lpstr>Export Favourites</vt:lpstr>
      <vt:lpstr>PowerPoint Presentation</vt:lpstr>
      <vt:lpstr>Library resources</vt:lpstr>
      <vt:lpstr>Resources at UWTSD include..</vt:lpstr>
      <vt:lpstr>Library Catalogue – Your Library Account.</vt:lpstr>
      <vt:lpstr>Search and save resources</vt:lpstr>
      <vt:lpstr>Item Record </vt:lpstr>
      <vt:lpstr>Journals - Browzine</vt:lpstr>
      <vt:lpstr>Useful Databases</vt:lpstr>
      <vt:lpstr>Evaluating Information</vt:lpstr>
      <vt:lpstr>What about Artificial Intelligence (AI)?</vt:lpstr>
      <vt:lpstr>Re-visit and explore further…</vt:lpstr>
      <vt:lpstr>Further Useful Resources</vt:lpstr>
      <vt:lpstr>PowerPoint Presentation</vt:lpstr>
      <vt:lpstr>Contact</vt:lpstr>
      <vt:lpstr>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revision>1</cp:revision>
  <dcterms:created xsi:type="dcterms:W3CDTF">2024-01-22T14:28:58Z</dcterms:created>
  <dcterms:modified xsi:type="dcterms:W3CDTF">2024-10-18T13:37:05Z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