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6953"/>
    <p:restoredTop sz="94665"/>
  </p:normalViewPr>
  <p:slideViewPr>
    <p:cSldViewPr snapToGrid="0" snapToObjects="1">
      <p:cViewPr>
        <p:scale>
          <a:sx n="90" d="100"/>
          <a:sy n="90" d="100"/>
        </p:scale>
        <p:origin x="784" y="7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429B30-700E-4F1B-8514-E3218D6D702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A745DC8-0067-49D1-BABE-B2B9FDBDDB76}">
      <dgm:prSet/>
      <dgm:spPr/>
      <dgm:t>
        <a:bodyPr/>
        <a:lstStyle/>
        <a:p>
          <a:pPr>
            <a:lnSpc>
              <a:spcPct val="100000"/>
            </a:lnSpc>
          </a:pPr>
          <a:r>
            <a:rPr lang="en-US" dirty="0"/>
            <a:t>Finding and establish core fan base using psychographic and demographic segmentation </a:t>
          </a:r>
        </a:p>
      </dgm:t>
    </dgm:pt>
    <dgm:pt modelId="{A58D873C-D8FE-4D08-9594-12501F04FEAB}" type="parTrans" cxnId="{47A711BB-8A66-4F93-970F-D70545C21210}">
      <dgm:prSet/>
      <dgm:spPr/>
      <dgm:t>
        <a:bodyPr/>
        <a:lstStyle/>
        <a:p>
          <a:endParaRPr lang="en-US"/>
        </a:p>
      </dgm:t>
    </dgm:pt>
    <dgm:pt modelId="{8AA9BFAE-2DB9-43FF-8300-A3A61C124139}" type="sibTrans" cxnId="{47A711BB-8A66-4F93-970F-D70545C21210}">
      <dgm:prSet/>
      <dgm:spPr/>
      <dgm:t>
        <a:bodyPr/>
        <a:lstStyle/>
        <a:p>
          <a:pPr>
            <a:lnSpc>
              <a:spcPct val="100000"/>
            </a:lnSpc>
          </a:pPr>
          <a:endParaRPr lang="en-US"/>
        </a:p>
      </dgm:t>
    </dgm:pt>
    <dgm:pt modelId="{F68B1886-4D65-4A80-AD47-695C1D54BAD6}">
      <dgm:prSet/>
      <dgm:spPr/>
      <dgm:t>
        <a:bodyPr/>
        <a:lstStyle/>
        <a:p>
          <a:pPr>
            <a:lnSpc>
              <a:spcPct val="100000"/>
            </a:lnSpc>
          </a:pPr>
          <a:r>
            <a:rPr lang="en-US"/>
            <a:t>Create a music ecosystem via streaming platforms and an artist website so fans have direct access to her music </a:t>
          </a:r>
        </a:p>
      </dgm:t>
    </dgm:pt>
    <dgm:pt modelId="{1EB8B464-F463-48C2-94B8-8F105A110B01}" type="parTrans" cxnId="{84C6973E-A892-42EA-8550-2F098947DEDE}">
      <dgm:prSet/>
      <dgm:spPr/>
      <dgm:t>
        <a:bodyPr/>
        <a:lstStyle/>
        <a:p>
          <a:endParaRPr lang="en-US"/>
        </a:p>
      </dgm:t>
    </dgm:pt>
    <dgm:pt modelId="{909641DD-0F5A-4263-B887-E750ED6DAAA1}" type="sibTrans" cxnId="{84C6973E-A892-42EA-8550-2F098947DEDE}">
      <dgm:prSet/>
      <dgm:spPr/>
      <dgm:t>
        <a:bodyPr/>
        <a:lstStyle/>
        <a:p>
          <a:pPr>
            <a:lnSpc>
              <a:spcPct val="100000"/>
            </a:lnSpc>
          </a:pPr>
          <a:endParaRPr lang="en-US"/>
        </a:p>
      </dgm:t>
    </dgm:pt>
    <dgm:pt modelId="{623D2A59-FF83-4F71-979B-8C4BE105561D}">
      <dgm:prSet/>
      <dgm:spPr/>
      <dgm:t>
        <a:bodyPr/>
        <a:lstStyle/>
        <a:p>
          <a:pPr>
            <a:lnSpc>
              <a:spcPct val="100000"/>
            </a:lnSpc>
          </a:pPr>
          <a:r>
            <a:rPr lang="en-US"/>
            <a:t>Use Content assets on social media platforms to help introduce Yvon.</a:t>
          </a:r>
        </a:p>
      </dgm:t>
    </dgm:pt>
    <dgm:pt modelId="{7213DF49-064C-4A2B-BC56-234BF23D23FB}" type="parTrans" cxnId="{66914328-CF16-44A9-A10A-CB087C06B8A6}">
      <dgm:prSet/>
      <dgm:spPr/>
      <dgm:t>
        <a:bodyPr/>
        <a:lstStyle/>
        <a:p>
          <a:endParaRPr lang="en-US"/>
        </a:p>
      </dgm:t>
    </dgm:pt>
    <dgm:pt modelId="{19F44D1C-0780-4F5D-B6EF-DC8123F49098}" type="sibTrans" cxnId="{66914328-CF16-44A9-A10A-CB087C06B8A6}">
      <dgm:prSet/>
      <dgm:spPr/>
      <dgm:t>
        <a:bodyPr/>
        <a:lstStyle/>
        <a:p>
          <a:endParaRPr lang="en-US"/>
        </a:p>
      </dgm:t>
    </dgm:pt>
    <dgm:pt modelId="{2D97D38B-942D-4AA1-82E6-81CEA823E034}" type="pres">
      <dgm:prSet presAssocID="{33429B30-700E-4F1B-8514-E3218D6D7026}" presName="root" presStyleCnt="0">
        <dgm:presLayoutVars>
          <dgm:dir/>
          <dgm:resizeHandles val="exact"/>
        </dgm:presLayoutVars>
      </dgm:prSet>
      <dgm:spPr/>
    </dgm:pt>
    <dgm:pt modelId="{20575C26-F93D-46A9-BBA8-B5C3A9393696}" type="pres">
      <dgm:prSet presAssocID="{33429B30-700E-4F1B-8514-E3218D6D7026}" presName="container" presStyleCnt="0">
        <dgm:presLayoutVars>
          <dgm:dir/>
          <dgm:resizeHandles val="exact"/>
        </dgm:presLayoutVars>
      </dgm:prSet>
      <dgm:spPr/>
    </dgm:pt>
    <dgm:pt modelId="{336B05CE-733C-44F9-81DA-61FBB6428333}" type="pres">
      <dgm:prSet presAssocID="{3A745DC8-0067-49D1-BABE-B2B9FDBDDB76}" presName="compNode" presStyleCnt="0"/>
      <dgm:spPr/>
    </dgm:pt>
    <dgm:pt modelId="{1D089FB5-90E2-496E-AB9E-CBF66504523C}" type="pres">
      <dgm:prSet presAssocID="{3A745DC8-0067-49D1-BABE-B2B9FDBDDB76}" presName="iconBgRect" presStyleLbl="bgShp" presStyleIdx="0" presStyleCnt="3"/>
      <dgm:spPr/>
    </dgm:pt>
    <dgm:pt modelId="{4777711A-E198-4603-8A6A-26E1A939FCF6}" type="pres">
      <dgm:prSet presAssocID="{3A745DC8-0067-49D1-BABE-B2B9FDBDDB7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E6A3B088-C48F-4AF2-B210-DDBADFF50938}" type="pres">
      <dgm:prSet presAssocID="{3A745DC8-0067-49D1-BABE-B2B9FDBDDB76}" presName="spaceRect" presStyleCnt="0"/>
      <dgm:spPr/>
    </dgm:pt>
    <dgm:pt modelId="{1E69DFE6-5FB5-4E9A-A252-200A0E14D5CB}" type="pres">
      <dgm:prSet presAssocID="{3A745DC8-0067-49D1-BABE-B2B9FDBDDB76}" presName="textRect" presStyleLbl="revTx" presStyleIdx="0" presStyleCnt="3">
        <dgm:presLayoutVars>
          <dgm:chMax val="1"/>
          <dgm:chPref val="1"/>
        </dgm:presLayoutVars>
      </dgm:prSet>
      <dgm:spPr/>
    </dgm:pt>
    <dgm:pt modelId="{17B065CF-1413-4B3C-98A3-A8A04E9DD3A0}" type="pres">
      <dgm:prSet presAssocID="{8AA9BFAE-2DB9-43FF-8300-A3A61C124139}" presName="sibTrans" presStyleLbl="sibTrans2D1" presStyleIdx="0" presStyleCnt="0"/>
      <dgm:spPr/>
    </dgm:pt>
    <dgm:pt modelId="{42B1CB5B-15D6-4208-AE6B-F3524B932A54}" type="pres">
      <dgm:prSet presAssocID="{F68B1886-4D65-4A80-AD47-695C1D54BAD6}" presName="compNode" presStyleCnt="0"/>
      <dgm:spPr/>
    </dgm:pt>
    <dgm:pt modelId="{9B3C9685-F6EA-4F70-8540-E0009237FD8F}" type="pres">
      <dgm:prSet presAssocID="{F68B1886-4D65-4A80-AD47-695C1D54BAD6}" presName="iconBgRect" presStyleLbl="bgShp" presStyleIdx="1" presStyleCnt="3"/>
      <dgm:spPr/>
    </dgm:pt>
    <dgm:pt modelId="{A77514A8-1086-4AF0-A559-D5A8829B2D7B}" type="pres">
      <dgm:prSet presAssocID="{F68B1886-4D65-4A80-AD47-695C1D54BAD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C6E9F1D2-2E76-42A0-BFFD-420A44BB62C6}" type="pres">
      <dgm:prSet presAssocID="{F68B1886-4D65-4A80-AD47-695C1D54BAD6}" presName="spaceRect" presStyleCnt="0"/>
      <dgm:spPr/>
    </dgm:pt>
    <dgm:pt modelId="{59E52E9F-4921-441B-A456-D50F3D7AB7D8}" type="pres">
      <dgm:prSet presAssocID="{F68B1886-4D65-4A80-AD47-695C1D54BAD6}" presName="textRect" presStyleLbl="revTx" presStyleIdx="1" presStyleCnt="3">
        <dgm:presLayoutVars>
          <dgm:chMax val="1"/>
          <dgm:chPref val="1"/>
        </dgm:presLayoutVars>
      </dgm:prSet>
      <dgm:spPr/>
    </dgm:pt>
    <dgm:pt modelId="{416B43B8-4D10-4587-9AFA-7DE0D9767357}" type="pres">
      <dgm:prSet presAssocID="{909641DD-0F5A-4263-B887-E750ED6DAAA1}" presName="sibTrans" presStyleLbl="sibTrans2D1" presStyleIdx="0" presStyleCnt="0"/>
      <dgm:spPr/>
    </dgm:pt>
    <dgm:pt modelId="{C79AF1D3-4C2C-49D9-8961-FBB7F76E39D1}" type="pres">
      <dgm:prSet presAssocID="{623D2A59-FF83-4F71-979B-8C4BE105561D}" presName="compNode" presStyleCnt="0"/>
      <dgm:spPr/>
    </dgm:pt>
    <dgm:pt modelId="{D36C3D03-9EE9-4222-A2A4-E4ACA343CB3B}" type="pres">
      <dgm:prSet presAssocID="{623D2A59-FF83-4F71-979B-8C4BE105561D}" presName="iconBgRect" presStyleLbl="bgShp" presStyleIdx="2" presStyleCnt="3"/>
      <dgm:spPr/>
    </dgm:pt>
    <dgm:pt modelId="{2B73D7D2-BBFA-48B8-BDC4-04B621D5C938}" type="pres">
      <dgm:prSet presAssocID="{623D2A59-FF83-4F71-979B-8C4BE105561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6E65E1A3-FD5C-4C7A-9641-E1D73A16E3D2}" type="pres">
      <dgm:prSet presAssocID="{623D2A59-FF83-4F71-979B-8C4BE105561D}" presName="spaceRect" presStyleCnt="0"/>
      <dgm:spPr/>
    </dgm:pt>
    <dgm:pt modelId="{45E7203C-CC9E-4618-8E89-8BDD0B41E664}" type="pres">
      <dgm:prSet presAssocID="{623D2A59-FF83-4F71-979B-8C4BE105561D}" presName="textRect" presStyleLbl="revTx" presStyleIdx="2" presStyleCnt="3">
        <dgm:presLayoutVars>
          <dgm:chMax val="1"/>
          <dgm:chPref val="1"/>
        </dgm:presLayoutVars>
      </dgm:prSet>
      <dgm:spPr/>
    </dgm:pt>
  </dgm:ptLst>
  <dgm:cxnLst>
    <dgm:cxn modelId="{66914328-CF16-44A9-A10A-CB087C06B8A6}" srcId="{33429B30-700E-4F1B-8514-E3218D6D7026}" destId="{623D2A59-FF83-4F71-979B-8C4BE105561D}" srcOrd="2" destOrd="0" parTransId="{7213DF49-064C-4A2B-BC56-234BF23D23FB}" sibTransId="{19F44D1C-0780-4F5D-B6EF-DC8123F49098}"/>
    <dgm:cxn modelId="{2FC37028-9A77-A345-95F8-9C657AA1AF7C}" type="presOf" srcId="{3A745DC8-0067-49D1-BABE-B2B9FDBDDB76}" destId="{1E69DFE6-5FB5-4E9A-A252-200A0E14D5CB}" srcOrd="0" destOrd="0" presId="urn:microsoft.com/office/officeart/2018/2/layout/IconCircleList"/>
    <dgm:cxn modelId="{84C6973E-A892-42EA-8550-2F098947DEDE}" srcId="{33429B30-700E-4F1B-8514-E3218D6D7026}" destId="{F68B1886-4D65-4A80-AD47-695C1D54BAD6}" srcOrd="1" destOrd="0" parTransId="{1EB8B464-F463-48C2-94B8-8F105A110B01}" sibTransId="{909641DD-0F5A-4263-B887-E750ED6DAAA1}"/>
    <dgm:cxn modelId="{5F0B0081-6D22-AA4B-89CD-BB1EB8CFBA6B}" type="presOf" srcId="{623D2A59-FF83-4F71-979B-8C4BE105561D}" destId="{45E7203C-CC9E-4618-8E89-8BDD0B41E664}" srcOrd="0" destOrd="0" presId="urn:microsoft.com/office/officeart/2018/2/layout/IconCircleList"/>
    <dgm:cxn modelId="{A8797886-276E-4087-BEEB-2DD8906B3DB4}" type="presOf" srcId="{33429B30-700E-4F1B-8514-E3218D6D7026}" destId="{2D97D38B-942D-4AA1-82E6-81CEA823E034}" srcOrd="0" destOrd="0" presId="urn:microsoft.com/office/officeart/2018/2/layout/IconCircleList"/>
    <dgm:cxn modelId="{263FB48A-E640-864D-8C7C-C8A734C04F66}" type="presOf" srcId="{F68B1886-4D65-4A80-AD47-695C1D54BAD6}" destId="{59E52E9F-4921-441B-A456-D50F3D7AB7D8}" srcOrd="0" destOrd="0" presId="urn:microsoft.com/office/officeart/2018/2/layout/IconCircleList"/>
    <dgm:cxn modelId="{8B922D8E-A66C-2B44-ABF8-5CFA3A91BE96}" type="presOf" srcId="{909641DD-0F5A-4263-B887-E750ED6DAAA1}" destId="{416B43B8-4D10-4587-9AFA-7DE0D9767357}" srcOrd="0" destOrd="0" presId="urn:microsoft.com/office/officeart/2018/2/layout/IconCircleList"/>
    <dgm:cxn modelId="{AEA6C99F-2E24-F645-BA34-DCBA654E1712}" type="presOf" srcId="{8AA9BFAE-2DB9-43FF-8300-A3A61C124139}" destId="{17B065CF-1413-4B3C-98A3-A8A04E9DD3A0}" srcOrd="0" destOrd="0" presId="urn:microsoft.com/office/officeart/2018/2/layout/IconCircleList"/>
    <dgm:cxn modelId="{47A711BB-8A66-4F93-970F-D70545C21210}" srcId="{33429B30-700E-4F1B-8514-E3218D6D7026}" destId="{3A745DC8-0067-49D1-BABE-B2B9FDBDDB76}" srcOrd="0" destOrd="0" parTransId="{A58D873C-D8FE-4D08-9594-12501F04FEAB}" sibTransId="{8AA9BFAE-2DB9-43FF-8300-A3A61C124139}"/>
    <dgm:cxn modelId="{59A33511-723F-634D-9B5F-9516A1AFD489}" type="presParOf" srcId="{2D97D38B-942D-4AA1-82E6-81CEA823E034}" destId="{20575C26-F93D-46A9-BBA8-B5C3A9393696}" srcOrd="0" destOrd="0" presId="urn:microsoft.com/office/officeart/2018/2/layout/IconCircleList"/>
    <dgm:cxn modelId="{62356B83-59A1-1845-A5A9-3A8FBCCE0DE3}" type="presParOf" srcId="{20575C26-F93D-46A9-BBA8-B5C3A9393696}" destId="{336B05CE-733C-44F9-81DA-61FBB6428333}" srcOrd="0" destOrd="0" presId="urn:microsoft.com/office/officeart/2018/2/layout/IconCircleList"/>
    <dgm:cxn modelId="{50583F33-7A3B-E741-B5B9-BE4F43D8A60E}" type="presParOf" srcId="{336B05CE-733C-44F9-81DA-61FBB6428333}" destId="{1D089FB5-90E2-496E-AB9E-CBF66504523C}" srcOrd="0" destOrd="0" presId="urn:microsoft.com/office/officeart/2018/2/layout/IconCircleList"/>
    <dgm:cxn modelId="{038345BF-5686-564E-A592-1C986F114378}" type="presParOf" srcId="{336B05CE-733C-44F9-81DA-61FBB6428333}" destId="{4777711A-E198-4603-8A6A-26E1A939FCF6}" srcOrd="1" destOrd="0" presId="urn:microsoft.com/office/officeart/2018/2/layout/IconCircleList"/>
    <dgm:cxn modelId="{65130BDA-3843-D246-8327-89BC58B39C73}" type="presParOf" srcId="{336B05CE-733C-44F9-81DA-61FBB6428333}" destId="{E6A3B088-C48F-4AF2-B210-DDBADFF50938}" srcOrd="2" destOrd="0" presId="urn:microsoft.com/office/officeart/2018/2/layout/IconCircleList"/>
    <dgm:cxn modelId="{630CB828-535B-A741-8791-13A39C980C51}" type="presParOf" srcId="{336B05CE-733C-44F9-81DA-61FBB6428333}" destId="{1E69DFE6-5FB5-4E9A-A252-200A0E14D5CB}" srcOrd="3" destOrd="0" presId="urn:microsoft.com/office/officeart/2018/2/layout/IconCircleList"/>
    <dgm:cxn modelId="{F3264B5E-5FFE-524A-B1F2-919CFC392487}" type="presParOf" srcId="{20575C26-F93D-46A9-BBA8-B5C3A9393696}" destId="{17B065CF-1413-4B3C-98A3-A8A04E9DD3A0}" srcOrd="1" destOrd="0" presId="urn:microsoft.com/office/officeart/2018/2/layout/IconCircleList"/>
    <dgm:cxn modelId="{42286BBF-8CA4-3F4B-BCB1-689299761C2C}" type="presParOf" srcId="{20575C26-F93D-46A9-BBA8-B5C3A9393696}" destId="{42B1CB5B-15D6-4208-AE6B-F3524B932A54}" srcOrd="2" destOrd="0" presId="urn:microsoft.com/office/officeart/2018/2/layout/IconCircleList"/>
    <dgm:cxn modelId="{D18EAABE-AD20-5046-9E92-0933C45DF2FE}" type="presParOf" srcId="{42B1CB5B-15D6-4208-AE6B-F3524B932A54}" destId="{9B3C9685-F6EA-4F70-8540-E0009237FD8F}" srcOrd="0" destOrd="0" presId="urn:microsoft.com/office/officeart/2018/2/layout/IconCircleList"/>
    <dgm:cxn modelId="{F29FA6C4-B03C-FF43-A1D3-E29A8A260A94}" type="presParOf" srcId="{42B1CB5B-15D6-4208-AE6B-F3524B932A54}" destId="{A77514A8-1086-4AF0-A559-D5A8829B2D7B}" srcOrd="1" destOrd="0" presId="urn:microsoft.com/office/officeart/2018/2/layout/IconCircleList"/>
    <dgm:cxn modelId="{A0EDA05A-69F5-DD47-AFAE-143BD203A070}" type="presParOf" srcId="{42B1CB5B-15D6-4208-AE6B-F3524B932A54}" destId="{C6E9F1D2-2E76-42A0-BFFD-420A44BB62C6}" srcOrd="2" destOrd="0" presId="urn:microsoft.com/office/officeart/2018/2/layout/IconCircleList"/>
    <dgm:cxn modelId="{9A8C3204-6093-EA47-AA4A-477829A173BB}" type="presParOf" srcId="{42B1CB5B-15D6-4208-AE6B-F3524B932A54}" destId="{59E52E9F-4921-441B-A456-D50F3D7AB7D8}" srcOrd="3" destOrd="0" presId="urn:microsoft.com/office/officeart/2018/2/layout/IconCircleList"/>
    <dgm:cxn modelId="{A7284674-E7B0-3749-B06B-E4C181743A60}" type="presParOf" srcId="{20575C26-F93D-46A9-BBA8-B5C3A9393696}" destId="{416B43B8-4D10-4587-9AFA-7DE0D9767357}" srcOrd="3" destOrd="0" presId="urn:microsoft.com/office/officeart/2018/2/layout/IconCircleList"/>
    <dgm:cxn modelId="{8283BC0F-CF4F-F947-BA99-8F2BB56AC2B1}" type="presParOf" srcId="{20575C26-F93D-46A9-BBA8-B5C3A9393696}" destId="{C79AF1D3-4C2C-49D9-8961-FBB7F76E39D1}" srcOrd="4" destOrd="0" presId="urn:microsoft.com/office/officeart/2018/2/layout/IconCircleList"/>
    <dgm:cxn modelId="{C4E764E3-124B-0444-9022-8093325366FF}" type="presParOf" srcId="{C79AF1D3-4C2C-49D9-8961-FBB7F76E39D1}" destId="{D36C3D03-9EE9-4222-A2A4-E4ACA343CB3B}" srcOrd="0" destOrd="0" presId="urn:microsoft.com/office/officeart/2018/2/layout/IconCircleList"/>
    <dgm:cxn modelId="{DB606C5D-5D62-8842-B619-9EB78852D8B7}" type="presParOf" srcId="{C79AF1D3-4C2C-49D9-8961-FBB7F76E39D1}" destId="{2B73D7D2-BBFA-48B8-BDC4-04B621D5C938}" srcOrd="1" destOrd="0" presId="urn:microsoft.com/office/officeart/2018/2/layout/IconCircleList"/>
    <dgm:cxn modelId="{A2751776-92F4-A140-8B06-56EE1446FE7A}" type="presParOf" srcId="{C79AF1D3-4C2C-49D9-8961-FBB7F76E39D1}" destId="{6E65E1A3-FD5C-4C7A-9641-E1D73A16E3D2}" srcOrd="2" destOrd="0" presId="urn:microsoft.com/office/officeart/2018/2/layout/IconCircleList"/>
    <dgm:cxn modelId="{3FA20947-C246-D94F-92A2-5BF35EA6B546}" type="presParOf" srcId="{C79AF1D3-4C2C-49D9-8961-FBB7F76E39D1}" destId="{45E7203C-CC9E-4618-8E89-8BDD0B41E664}"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387515-9689-445A-A3DA-6205E17DE7D3}"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71250A8E-C892-4BAB-A2AC-98992C017E01}">
      <dgm:prSet/>
      <dgm:spPr/>
      <dgm:t>
        <a:bodyPr/>
        <a:lstStyle/>
        <a:p>
          <a:pPr>
            <a:lnSpc>
              <a:spcPct val="100000"/>
            </a:lnSpc>
            <a:defRPr cap="all"/>
          </a:pPr>
          <a:r>
            <a:rPr lang="en-US"/>
            <a:t>Artwork for singles </a:t>
          </a:r>
        </a:p>
      </dgm:t>
    </dgm:pt>
    <dgm:pt modelId="{6E36C5BF-0D55-4A0B-AF70-B8C5AAE5DEA3}" type="parTrans" cxnId="{D66E6208-B43D-4D8C-BE1E-7BD36F205277}">
      <dgm:prSet/>
      <dgm:spPr/>
      <dgm:t>
        <a:bodyPr/>
        <a:lstStyle/>
        <a:p>
          <a:endParaRPr lang="en-US"/>
        </a:p>
      </dgm:t>
    </dgm:pt>
    <dgm:pt modelId="{5B00B204-2212-466B-BD05-C56DDDA0C07E}" type="sibTrans" cxnId="{D66E6208-B43D-4D8C-BE1E-7BD36F205277}">
      <dgm:prSet/>
      <dgm:spPr/>
      <dgm:t>
        <a:bodyPr/>
        <a:lstStyle/>
        <a:p>
          <a:endParaRPr lang="en-US"/>
        </a:p>
      </dgm:t>
    </dgm:pt>
    <dgm:pt modelId="{174E3684-870A-4D7D-8B20-8BBA65F6F4D5}">
      <dgm:prSet/>
      <dgm:spPr/>
      <dgm:t>
        <a:bodyPr/>
        <a:lstStyle/>
        <a:p>
          <a:pPr>
            <a:lnSpc>
              <a:spcPct val="100000"/>
            </a:lnSpc>
            <a:defRPr cap="all"/>
          </a:pPr>
          <a:r>
            <a:rPr lang="en-US"/>
            <a:t>Press shots</a:t>
          </a:r>
        </a:p>
      </dgm:t>
    </dgm:pt>
    <dgm:pt modelId="{1FEB6345-263E-45C3-928D-9268AAC18F35}" type="parTrans" cxnId="{4F96004F-B63C-4D09-AEAF-221B5985A5FD}">
      <dgm:prSet/>
      <dgm:spPr/>
      <dgm:t>
        <a:bodyPr/>
        <a:lstStyle/>
        <a:p>
          <a:endParaRPr lang="en-US"/>
        </a:p>
      </dgm:t>
    </dgm:pt>
    <dgm:pt modelId="{41DAB1B9-AA84-49AC-9F6B-C12AB49FE5B0}" type="sibTrans" cxnId="{4F96004F-B63C-4D09-AEAF-221B5985A5FD}">
      <dgm:prSet/>
      <dgm:spPr/>
      <dgm:t>
        <a:bodyPr/>
        <a:lstStyle/>
        <a:p>
          <a:endParaRPr lang="en-US"/>
        </a:p>
      </dgm:t>
    </dgm:pt>
    <dgm:pt modelId="{718B4130-E44B-4DF8-B436-5957F8DE0AD9}">
      <dgm:prSet/>
      <dgm:spPr/>
      <dgm:t>
        <a:bodyPr/>
        <a:lstStyle/>
        <a:p>
          <a:pPr>
            <a:lnSpc>
              <a:spcPct val="100000"/>
            </a:lnSpc>
            <a:defRPr cap="all"/>
          </a:pPr>
          <a:r>
            <a:rPr lang="en-US"/>
            <a:t>ISRC,ISWC,UPC codes </a:t>
          </a:r>
        </a:p>
      </dgm:t>
    </dgm:pt>
    <dgm:pt modelId="{BFFBE690-B8B8-4A8C-9FF4-BF322CFF4C70}" type="parTrans" cxnId="{2A9AAEA0-5863-4A8D-8F1F-84A43A49C3AB}">
      <dgm:prSet/>
      <dgm:spPr/>
      <dgm:t>
        <a:bodyPr/>
        <a:lstStyle/>
        <a:p>
          <a:endParaRPr lang="en-US"/>
        </a:p>
      </dgm:t>
    </dgm:pt>
    <dgm:pt modelId="{41407767-5231-421A-9CE1-765B75B98A7C}" type="sibTrans" cxnId="{2A9AAEA0-5863-4A8D-8F1F-84A43A49C3AB}">
      <dgm:prSet/>
      <dgm:spPr/>
      <dgm:t>
        <a:bodyPr/>
        <a:lstStyle/>
        <a:p>
          <a:endParaRPr lang="en-US"/>
        </a:p>
      </dgm:t>
    </dgm:pt>
    <dgm:pt modelId="{7EE77DA6-CA63-4483-87AF-908CECB90C20}">
      <dgm:prSet/>
      <dgm:spPr/>
      <dgm:t>
        <a:bodyPr/>
        <a:lstStyle/>
        <a:p>
          <a:pPr>
            <a:lnSpc>
              <a:spcPct val="100000"/>
            </a:lnSpc>
            <a:defRPr cap="all"/>
          </a:pPr>
          <a:r>
            <a:rPr lang="en-US"/>
            <a:t>Lyric or Animation Video for YouTube and Facebook </a:t>
          </a:r>
        </a:p>
      </dgm:t>
    </dgm:pt>
    <dgm:pt modelId="{66BB342E-8475-47AE-B487-7232BCC48ED5}" type="parTrans" cxnId="{58106228-EA9A-43B6-B587-34BA981B1BA0}">
      <dgm:prSet/>
      <dgm:spPr/>
      <dgm:t>
        <a:bodyPr/>
        <a:lstStyle/>
        <a:p>
          <a:endParaRPr lang="en-US"/>
        </a:p>
      </dgm:t>
    </dgm:pt>
    <dgm:pt modelId="{F31B3B9D-B687-4A45-90B4-306A17573E55}" type="sibTrans" cxnId="{58106228-EA9A-43B6-B587-34BA981B1BA0}">
      <dgm:prSet/>
      <dgm:spPr/>
      <dgm:t>
        <a:bodyPr/>
        <a:lstStyle/>
        <a:p>
          <a:endParaRPr lang="en-US"/>
        </a:p>
      </dgm:t>
    </dgm:pt>
    <dgm:pt modelId="{F1DA9879-839C-41D1-9F68-0526A396488D}">
      <dgm:prSet/>
      <dgm:spPr/>
      <dgm:t>
        <a:bodyPr/>
        <a:lstStyle/>
        <a:p>
          <a:pPr>
            <a:lnSpc>
              <a:spcPct val="100000"/>
            </a:lnSpc>
            <a:defRPr cap="all"/>
          </a:pPr>
          <a:r>
            <a:rPr lang="en-US"/>
            <a:t>4 Visual Trailers for social media Campaign </a:t>
          </a:r>
        </a:p>
      </dgm:t>
    </dgm:pt>
    <dgm:pt modelId="{5CB98CCD-9E7C-41DE-9692-C8654C1701E6}" type="parTrans" cxnId="{681C487E-3615-4EEA-913D-1AED5CCFC24F}">
      <dgm:prSet/>
      <dgm:spPr/>
      <dgm:t>
        <a:bodyPr/>
        <a:lstStyle/>
        <a:p>
          <a:endParaRPr lang="en-US"/>
        </a:p>
      </dgm:t>
    </dgm:pt>
    <dgm:pt modelId="{A8341DB4-8EB8-4AC1-A3E5-9D8A69B05A74}" type="sibTrans" cxnId="{681C487E-3615-4EEA-913D-1AED5CCFC24F}">
      <dgm:prSet/>
      <dgm:spPr/>
      <dgm:t>
        <a:bodyPr/>
        <a:lstStyle/>
        <a:p>
          <a:endParaRPr lang="en-US"/>
        </a:p>
      </dgm:t>
    </dgm:pt>
    <dgm:pt modelId="{4A31820A-17A6-4FB8-B3DA-F0E13800F678}">
      <dgm:prSet/>
      <dgm:spPr/>
      <dgm:t>
        <a:bodyPr/>
        <a:lstStyle/>
        <a:p>
          <a:pPr>
            <a:lnSpc>
              <a:spcPct val="100000"/>
            </a:lnSpc>
            <a:defRPr cap="all"/>
          </a:pPr>
          <a:r>
            <a:rPr lang="en-US"/>
            <a:t>Mixes of The singles (Radio edit, Remixes and or B-sides)</a:t>
          </a:r>
        </a:p>
      </dgm:t>
    </dgm:pt>
    <dgm:pt modelId="{30DD7CD2-BE27-4B9C-9D95-0BC4598033D2}" type="parTrans" cxnId="{D06B8692-8683-4ABF-8A6A-0FEC55590EF5}">
      <dgm:prSet/>
      <dgm:spPr/>
      <dgm:t>
        <a:bodyPr/>
        <a:lstStyle/>
        <a:p>
          <a:endParaRPr lang="en-US"/>
        </a:p>
      </dgm:t>
    </dgm:pt>
    <dgm:pt modelId="{96006C64-077D-4552-BE07-D9292E3562ED}" type="sibTrans" cxnId="{D06B8692-8683-4ABF-8A6A-0FEC55590EF5}">
      <dgm:prSet/>
      <dgm:spPr/>
      <dgm:t>
        <a:bodyPr/>
        <a:lstStyle/>
        <a:p>
          <a:endParaRPr lang="en-US"/>
        </a:p>
      </dgm:t>
    </dgm:pt>
    <dgm:pt modelId="{83FC2BA7-8497-434E-BF79-13F788752DF9}">
      <dgm:prSet/>
      <dgm:spPr/>
      <dgm:t>
        <a:bodyPr/>
        <a:lstStyle/>
        <a:p>
          <a:pPr>
            <a:lnSpc>
              <a:spcPct val="100000"/>
            </a:lnSpc>
            <a:defRPr cap="all"/>
          </a:pPr>
          <a:r>
            <a:rPr lang="en-US"/>
            <a:t>Landing page </a:t>
          </a:r>
        </a:p>
      </dgm:t>
    </dgm:pt>
    <dgm:pt modelId="{081F394E-6AD7-4C64-A292-B339B11C0578}" type="parTrans" cxnId="{917E7DC3-5C31-43C2-931D-9BCF94583FEE}">
      <dgm:prSet/>
      <dgm:spPr/>
      <dgm:t>
        <a:bodyPr/>
        <a:lstStyle/>
        <a:p>
          <a:endParaRPr lang="en-US"/>
        </a:p>
      </dgm:t>
    </dgm:pt>
    <dgm:pt modelId="{2EE39FA7-C867-4B2C-BFF9-E3D9057EBCCB}" type="sibTrans" cxnId="{917E7DC3-5C31-43C2-931D-9BCF94583FEE}">
      <dgm:prSet/>
      <dgm:spPr/>
      <dgm:t>
        <a:bodyPr/>
        <a:lstStyle/>
        <a:p>
          <a:endParaRPr lang="en-US"/>
        </a:p>
      </dgm:t>
    </dgm:pt>
    <dgm:pt modelId="{0DA9D2BC-31E8-7745-926E-E488978967BC}" type="pres">
      <dgm:prSet presAssocID="{2A387515-9689-445A-A3DA-6205E17DE7D3}" presName="linear" presStyleCnt="0">
        <dgm:presLayoutVars>
          <dgm:animLvl val="lvl"/>
          <dgm:resizeHandles val="exact"/>
        </dgm:presLayoutVars>
      </dgm:prSet>
      <dgm:spPr/>
    </dgm:pt>
    <dgm:pt modelId="{54F56975-B648-0A46-803D-9630C2FC2893}" type="pres">
      <dgm:prSet presAssocID="{71250A8E-C892-4BAB-A2AC-98992C017E01}" presName="parentText" presStyleLbl="node1" presStyleIdx="0" presStyleCnt="7">
        <dgm:presLayoutVars>
          <dgm:chMax val="0"/>
          <dgm:bulletEnabled val="1"/>
        </dgm:presLayoutVars>
      </dgm:prSet>
      <dgm:spPr/>
    </dgm:pt>
    <dgm:pt modelId="{4D7CEE9C-182C-2547-8396-DB331649B379}" type="pres">
      <dgm:prSet presAssocID="{5B00B204-2212-466B-BD05-C56DDDA0C07E}" presName="spacer" presStyleCnt="0"/>
      <dgm:spPr/>
    </dgm:pt>
    <dgm:pt modelId="{EA571B3E-A958-2848-829E-C7F17EA8BF7D}" type="pres">
      <dgm:prSet presAssocID="{174E3684-870A-4D7D-8B20-8BBA65F6F4D5}" presName="parentText" presStyleLbl="node1" presStyleIdx="1" presStyleCnt="7">
        <dgm:presLayoutVars>
          <dgm:chMax val="0"/>
          <dgm:bulletEnabled val="1"/>
        </dgm:presLayoutVars>
      </dgm:prSet>
      <dgm:spPr/>
    </dgm:pt>
    <dgm:pt modelId="{AC38FD39-8059-6249-8D11-0D11397574D3}" type="pres">
      <dgm:prSet presAssocID="{41DAB1B9-AA84-49AC-9F6B-C12AB49FE5B0}" presName="spacer" presStyleCnt="0"/>
      <dgm:spPr/>
    </dgm:pt>
    <dgm:pt modelId="{4C1986CE-1B1E-954B-AD80-3C76DBCECE1B}" type="pres">
      <dgm:prSet presAssocID="{718B4130-E44B-4DF8-B436-5957F8DE0AD9}" presName="parentText" presStyleLbl="node1" presStyleIdx="2" presStyleCnt="7">
        <dgm:presLayoutVars>
          <dgm:chMax val="0"/>
          <dgm:bulletEnabled val="1"/>
        </dgm:presLayoutVars>
      </dgm:prSet>
      <dgm:spPr/>
    </dgm:pt>
    <dgm:pt modelId="{1C5E5AAE-AB67-3E44-8226-97F0BD99F9A8}" type="pres">
      <dgm:prSet presAssocID="{41407767-5231-421A-9CE1-765B75B98A7C}" presName="spacer" presStyleCnt="0"/>
      <dgm:spPr/>
    </dgm:pt>
    <dgm:pt modelId="{8AC8DD7A-E8EA-1043-BC0A-5097A191E811}" type="pres">
      <dgm:prSet presAssocID="{7EE77DA6-CA63-4483-87AF-908CECB90C20}" presName="parentText" presStyleLbl="node1" presStyleIdx="3" presStyleCnt="7">
        <dgm:presLayoutVars>
          <dgm:chMax val="0"/>
          <dgm:bulletEnabled val="1"/>
        </dgm:presLayoutVars>
      </dgm:prSet>
      <dgm:spPr/>
    </dgm:pt>
    <dgm:pt modelId="{0E46AE4A-7186-CB48-85A1-38AC856FB49B}" type="pres">
      <dgm:prSet presAssocID="{F31B3B9D-B687-4A45-90B4-306A17573E55}" presName="spacer" presStyleCnt="0"/>
      <dgm:spPr/>
    </dgm:pt>
    <dgm:pt modelId="{39B4DC29-6D3D-E146-9C6E-0ED0CF0D652F}" type="pres">
      <dgm:prSet presAssocID="{F1DA9879-839C-41D1-9F68-0526A396488D}" presName="parentText" presStyleLbl="node1" presStyleIdx="4" presStyleCnt="7">
        <dgm:presLayoutVars>
          <dgm:chMax val="0"/>
          <dgm:bulletEnabled val="1"/>
        </dgm:presLayoutVars>
      </dgm:prSet>
      <dgm:spPr/>
    </dgm:pt>
    <dgm:pt modelId="{56745EAC-74C3-9A4D-B991-5432D8466E3D}" type="pres">
      <dgm:prSet presAssocID="{A8341DB4-8EB8-4AC1-A3E5-9D8A69B05A74}" presName="spacer" presStyleCnt="0"/>
      <dgm:spPr/>
    </dgm:pt>
    <dgm:pt modelId="{865434D5-09A6-2A4A-AC1F-D8DEC6187BDE}" type="pres">
      <dgm:prSet presAssocID="{4A31820A-17A6-4FB8-B3DA-F0E13800F678}" presName="parentText" presStyleLbl="node1" presStyleIdx="5" presStyleCnt="7">
        <dgm:presLayoutVars>
          <dgm:chMax val="0"/>
          <dgm:bulletEnabled val="1"/>
        </dgm:presLayoutVars>
      </dgm:prSet>
      <dgm:spPr/>
    </dgm:pt>
    <dgm:pt modelId="{C6A1CAFF-A75E-304E-AB88-68C0D43EA3CF}" type="pres">
      <dgm:prSet presAssocID="{96006C64-077D-4552-BE07-D9292E3562ED}" presName="spacer" presStyleCnt="0"/>
      <dgm:spPr/>
    </dgm:pt>
    <dgm:pt modelId="{EE472A85-C191-E649-B8DF-9DA3E50A9782}" type="pres">
      <dgm:prSet presAssocID="{83FC2BA7-8497-434E-BF79-13F788752DF9}" presName="parentText" presStyleLbl="node1" presStyleIdx="6" presStyleCnt="7">
        <dgm:presLayoutVars>
          <dgm:chMax val="0"/>
          <dgm:bulletEnabled val="1"/>
        </dgm:presLayoutVars>
      </dgm:prSet>
      <dgm:spPr/>
    </dgm:pt>
  </dgm:ptLst>
  <dgm:cxnLst>
    <dgm:cxn modelId="{D66E6208-B43D-4D8C-BE1E-7BD36F205277}" srcId="{2A387515-9689-445A-A3DA-6205E17DE7D3}" destId="{71250A8E-C892-4BAB-A2AC-98992C017E01}" srcOrd="0" destOrd="0" parTransId="{6E36C5BF-0D55-4A0B-AF70-B8C5AAE5DEA3}" sibTransId="{5B00B204-2212-466B-BD05-C56DDDA0C07E}"/>
    <dgm:cxn modelId="{426A950D-AF1D-2644-AAA3-439FAC953977}" type="presOf" srcId="{7EE77DA6-CA63-4483-87AF-908CECB90C20}" destId="{8AC8DD7A-E8EA-1043-BC0A-5097A191E811}" srcOrd="0" destOrd="0" presId="urn:microsoft.com/office/officeart/2005/8/layout/vList2"/>
    <dgm:cxn modelId="{58106228-EA9A-43B6-B587-34BA981B1BA0}" srcId="{2A387515-9689-445A-A3DA-6205E17DE7D3}" destId="{7EE77DA6-CA63-4483-87AF-908CECB90C20}" srcOrd="3" destOrd="0" parTransId="{66BB342E-8475-47AE-B487-7232BCC48ED5}" sibTransId="{F31B3B9D-B687-4A45-90B4-306A17573E55}"/>
    <dgm:cxn modelId="{9B155B44-DDA9-5B4D-B7EF-D54213E677E1}" type="presOf" srcId="{174E3684-870A-4D7D-8B20-8BBA65F6F4D5}" destId="{EA571B3E-A958-2848-829E-C7F17EA8BF7D}" srcOrd="0" destOrd="0" presId="urn:microsoft.com/office/officeart/2005/8/layout/vList2"/>
    <dgm:cxn modelId="{4F96004F-B63C-4D09-AEAF-221B5985A5FD}" srcId="{2A387515-9689-445A-A3DA-6205E17DE7D3}" destId="{174E3684-870A-4D7D-8B20-8BBA65F6F4D5}" srcOrd="1" destOrd="0" parTransId="{1FEB6345-263E-45C3-928D-9268AAC18F35}" sibTransId="{41DAB1B9-AA84-49AC-9F6B-C12AB49FE5B0}"/>
    <dgm:cxn modelId="{681C487E-3615-4EEA-913D-1AED5CCFC24F}" srcId="{2A387515-9689-445A-A3DA-6205E17DE7D3}" destId="{F1DA9879-839C-41D1-9F68-0526A396488D}" srcOrd="4" destOrd="0" parTransId="{5CB98CCD-9E7C-41DE-9692-C8654C1701E6}" sibTransId="{A8341DB4-8EB8-4AC1-A3E5-9D8A69B05A74}"/>
    <dgm:cxn modelId="{D06B8692-8683-4ABF-8A6A-0FEC55590EF5}" srcId="{2A387515-9689-445A-A3DA-6205E17DE7D3}" destId="{4A31820A-17A6-4FB8-B3DA-F0E13800F678}" srcOrd="5" destOrd="0" parTransId="{30DD7CD2-BE27-4B9C-9D95-0BC4598033D2}" sibTransId="{96006C64-077D-4552-BE07-D9292E3562ED}"/>
    <dgm:cxn modelId="{57170F9E-2AA4-6747-8234-D0F0A6F1D503}" type="presOf" srcId="{83FC2BA7-8497-434E-BF79-13F788752DF9}" destId="{EE472A85-C191-E649-B8DF-9DA3E50A9782}" srcOrd="0" destOrd="0" presId="urn:microsoft.com/office/officeart/2005/8/layout/vList2"/>
    <dgm:cxn modelId="{2A9AAEA0-5863-4A8D-8F1F-84A43A49C3AB}" srcId="{2A387515-9689-445A-A3DA-6205E17DE7D3}" destId="{718B4130-E44B-4DF8-B436-5957F8DE0AD9}" srcOrd="2" destOrd="0" parTransId="{BFFBE690-B8B8-4A8C-9FF4-BF322CFF4C70}" sibTransId="{41407767-5231-421A-9CE1-765B75B98A7C}"/>
    <dgm:cxn modelId="{278B0AA4-99AC-D24A-8596-852E6883777E}" type="presOf" srcId="{4A31820A-17A6-4FB8-B3DA-F0E13800F678}" destId="{865434D5-09A6-2A4A-AC1F-D8DEC6187BDE}" srcOrd="0" destOrd="0" presId="urn:microsoft.com/office/officeart/2005/8/layout/vList2"/>
    <dgm:cxn modelId="{58181CAC-6552-0049-9B3D-E605587B8871}" type="presOf" srcId="{718B4130-E44B-4DF8-B436-5957F8DE0AD9}" destId="{4C1986CE-1B1E-954B-AD80-3C76DBCECE1B}" srcOrd="0" destOrd="0" presId="urn:microsoft.com/office/officeart/2005/8/layout/vList2"/>
    <dgm:cxn modelId="{2D9142B6-D701-D44B-86EB-A80400352415}" type="presOf" srcId="{F1DA9879-839C-41D1-9F68-0526A396488D}" destId="{39B4DC29-6D3D-E146-9C6E-0ED0CF0D652F}" srcOrd="0" destOrd="0" presId="urn:microsoft.com/office/officeart/2005/8/layout/vList2"/>
    <dgm:cxn modelId="{F5158CB6-F56C-DB47-A9F3-F2A3D30A525B}" type="presOf" srcId="{71250A8E-C892-4BAB-A2AC-98992C017E01}" destId="{54F56975-B648-0A46-803D-9630C2FC2893}" srcOrd="0" destOrd="0" presId="urn:microsoft.com/office/officeart/2005/8/layout/vList2"/>
    <dgm:cxn modelId="{917E7DC3-5C31-43C2-931D-9BCF94583FEE}" srcId="{2A387515-9689-445A-A3DA-6205E17DE7D3}" destId="{83FC2BA7-8497-434E-BF79-13F788752DF9}" srcOrd="6" destOrd="0" parTransId="{081F394E-6AD7-4C64-A292-B339B11C0578}" sibTransId="{2EE39FA7-C867-4B2C-BFF9-E3D9057EBCCB}"/>
    <dgm:cxn modelId="{77BC8CCC-09F6-BE46-97F6-6994F7EFC84A}" type="presOf" srcId="{2A387515-9689-445A-A3DA-6205E17DE7D3}" destId="{0DA9D2BC-31E8-7745-926E-E488978967BC}" srcOrd="0" destOrd="0" presId="urn:microsoft.com/office/officeart/2005/8/layout/vList2"/>
    <dgm:cxn modelId="{F54AB457-A6DD-5B48-A26D-80381FC29367}" type="presParOf" srcId="{0DA9D2BC-31E8-7745-926E-E488978967BC}" destId="{54F56975-B648-0A46-803D-9630C2FC2893}" srcOrd="0" destOrd="0" presId="urn:microsoft.com/office/officeart/2005/8/layout/vList2"/>
    <dgm:cxn modelId="{7A7EB6C2-EB6E-8A47-B0D2-BE896B79FCD7}" type="presParOf" srcId="{0DA9D2BC-31E8-7745-926E-E488978967BC}" destId="{4D7CEE9C-182C-2547-8396-DB331649B379}" srcOrd="1" destOrd="0" presId="urn:microsoft.com/office/officeart/2005/8/layout/vList2"/>
    <dgm:cxn modelId="{A4A90D98-3DB6-F94A-BFB2-40862466A8AB}" type="presParOf" srcId="{0DA9D2BC-31E8-7745-926E-E488978967BC}" destId="{EA571B3E-A958-2848-829E-C7F17EA8BF7D}" srcOrd="2" destOrd="0" presId="urn:microsoft.com/office/officeart/2005/8/layout/vList2"/>
    <dgm:cxn modelId="{D9DB4B6D-B506-864A-9FC0-0EBF3EB2FBAE}" type="presParOf" srcId="{0DA9D2BC-31E8-7745-926E-E488978967BC}" destId="{AC38FD39-8059-6249-8D11-0D11397574D3}" srcOrd="3" destOrd="0" presId="urn:microsoft.com/office/officeart/2005/8/layout/vList2"/>
    <dgm:cxn modelId="{B32FC8F1-6C59-F64B-9977-9D8E00FACBD5}" type="presParOf" srcId="{0DA9D2BC-31E8-7745-926E-E488978967BC}" destId="{4C1986CE-1B1E-954B-AD80-3C76DBCECE1B}" srcOrd="4" destOrd="0" presId="urn:microsoft.com/office/officeart/2005/8/layout/vList2"/>
    <dgm:cxn modelId="{0F0974BF-C324-0943-BB43-0B4389734567}" type="presParOf" srcId="{0DA9D2BC-31E8-7745-926E-E488978967BC}" destId="{1C5E5AAE-AB67-3E44-8226-97F0BD99F9A8}" srcOrd="5" destOrd="0" presId="urn:microsoft.com/office/officeart/2005/8/layout/vList2"/>
    <dgm:cxn modelId="{E859D89D-45DD-6341-ACE7-B3186E1C341E}" type="presParOf" srcId="{0DA9D2BC-31E8-7745-926E-E488978967BC}" destId="{8AC8DD7A-E8EA-1043-BC0A-5097A191E811}" srcOrd="6" destOrd="0" presId="urn:microsoft.com/office/officeart/2005/8/layout/vList2"/>
    <dgm:cxn modelId="{DE55EF57-185D-E345-9A44-2C158AF15C6D}" type="presParOf" srcId="{0DA9D2BC-31E8-7745-926E-E488978967BC}" destId="{0E46AE4A-7186-CB48-85A1-38AC856FB49B}" srcOrd="7" destOrd="0" presId="urn:microsoft.com/office/officeart/2005/8/layout/vList2"/>
    <dgm:cxn modelId="{8D73BA14-467D-AF40-9F12-CBB98E28A841}" type="presParOf" srcId="{0DA9D2BC-31E8-7745-926E-E488978967BC}" destId="{39B4DC29-6D3D-E146-9C6E-0ED0CF0D652F}" srcOrd="8" destOrd="0" presId="urn:microsoft.com/office/officeart/2005/8/layout/vList2"/>
    <dgm:cxn modelId="{26E21AD8-626B-2B4E-97FF-C99AFA49E23D}" type="presParOf" srcId="{0DA9D2BC-31E8-7745-926E-E488978967BC}" destId="{56745EAC-74C3-9A4D-B991-5432D8466E3D}" srcOrd="9" destOrd="0" presId="urn:microsoft.com/office/officeart/2005/8/layout/vList2"/>
    <dgm:cxn modelId="{3DF41DF2-3AED-6945-855D-DE942C8D381A}" type="presParOf" srcId="{0DA9D2BC-31E8-7745-926E-E488978967BC}" destId="{865434D5-09A6-2A4A-AC1F-D8DEC6187BDE}" srcOrd="10" destOrd="0" presId="urn:microsoft.com/office/officeart/2005/8/layout/vList2"/>
    <dgm:cxn modelId="{50488E91-851E-8D4A-AA5C-88E365F90291}" type="presParOf" srcId="{0DA9D2BC-31E8-7745-926E-E488978967BC}" destId="{C6A1CAFF-A75E-304E-AB88-68C0D43EA3CF}" srcOrd="11" destOrd="0" presId="urn:microsoft.com/office/officeart/2005/8/layout/vList2"/>
    <dgm:cxn modelId="{FA1551BF-297F-AB4A-A7B0-4E9AE5728524}" type="presParOf" srcId="{0DA9D2BC-31E8-7745-926E-E488978967BC}" destId="{EE472A85-C191-E649-B8DF-9DA3E50A9782}"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E0B43F-8DAB-4893-9743-823E964263B4}" type="doc">
      <dgm:prSet loTypeId="urn:microsoft.com/office/officeart/2016/7/layout/AccentHomeChevronProcess" loCatId="process" qsTypeId="urn:microsoft.com/office/officeart/2005/8/quickstyle/simple4" qsCatId="simple" csTypeId="urn:microsoft.com/office/officeart/2005/8/colors/colorful5" csCatId="colorful"/>
      <dgm:spPr/>
      <dgm:t>
        <a:bodyPr/>
        <a:lstStyle/>
        <a:p>
          <a:endParaRPr lang="en-US"/>
        </a:p>
      </dgm:t>
    </dgm:pt>
    <dgm:pt modelId="{280C59E5-C5B6-40DA-80F4-52CF6D1119D3}">
      <dgm:prSet/>
      <dgm:spPr/>
      <dgm:t>
        <a:bodyPr/>
        <a:lstStyle/>
        <a:p>
          <a:r>
            <a:rPr lang="en-US"/>
            <a:t>25 Mar. 2019</a:t>
          </a:r>
        </a:p>
      </dgm:t>
    </dgm:pt>
    <dgm:pt modelId="{92E9E05B-A1EC-4A94-A96A-DB015664CC04}" type="parTrans" cxnId="{32D1C742-2D1B-4A42-876E-D7F7CA642BF1}">
      <dgm:prSet/>
      <dgm:spPr/>
      <dgm:t>
        <a:bodyPr/>
        <a:lstStyle/>
        <a:p>
          <a:endParaRPr lang="en-US"/>
        </a:p>
      </dgm:t>
    </dgm:pt>
    <dgm:pt modelId="{24F52CFD-2F4D-43E5-BF37-282F10CD73B8}" type="sibTrans" cxnId="{32D1C742-2D1B-4A42-876E-D7F7CA642BF1}">
      <dgm:prSet/>
      <dgm:spPr/>
      <dgm:t>
        <a:bodyPr/>
        <a:lstStyle/>
        <a:p>
          <a:endParaRPr lang="en-US"/>
        </a:p>
      </dgm:t>
    </dgm:pt>
    <dgm:pt modelId="{DEC865C8-AB11-44C4-8EA6-64745680C6A9}">
      <dgm:prSet/>
      <dgm:spPr/>
      <dgm:t>
        <a:bodyPr/>
        <a:lstStyle/>
        <a:p>
          <a:r>
            <a:rPr lang="en-US"/>
            <a:t>Submission to submithub and Hyperdit 25th of March 2019</a:t>
          </a:r>
        </a:p>
      </dgm:t>
    </dgm:pt>
    <dgm:pt modelId="{764047F5-E7A8-4278-8D9E-2B234A8E1B32}" type="parTrans" cxnId="{B21D95F1-12FD-43C2-B3B3-7EFFB2C83FA3}">
      <dgm:prSet/>
      <dgm:spPr/>
      <dgm:t>
        <a:bodyPr/>
        <a:lstStyle/>
        <a:p>
          <a:endParaRPr lang="en-US"/>
        </a:p>
      </dgm:t>
    </dgm:pt>
    <dgm:pt modelId="{7F734C01-F219-490C-A1B7-3161A43AA2C2}" type="sibTrans" cxnId="{B21D95F1-12FD-43C2-B3B3-7EFFB2C83FA3}">
      <dgm:prSet/>
      <dgm:spPr/>
      <dgm:t>
        <a:bodyPr/>
        <a:lstStyle/>
        <a:p>
          <a:endParaRPr lang="en-US"/>
        </a:p>
      </dgm:t>
    </dgm:pt>
    <dgm:pt modelId="{81B21059-65BA-4169-B12D-A8B4B25948F9}">
      <dgm:prSet/>
      <dgm:spPr/>
      <dgm:t>
        <a:bodyPr/>
        <a:lstStyle/>
        <a:p>
          <a:r>
            <a:rPr lang="en-US"/>
            <a:t>9 Apr. 2019</a:t>
          </a:r>
        </a:p>
      </dgm:t>
    </dgm:pt>
    <dgm:pt modelId="{B98A29B1-E590-46C1-9B02-F388D2685508}" type="parTrans" cxnId="{8192E98B-0908-4B32-A39C-FFAE9C510300}">
      <dgm:prSet/>
      <dgm:spPr/>
      <dgm:t>
        <a:bodyPr/>
        <a:lstStyle/>
        <a:p>
          <a:endParaRPr lang="en-US"/>
        </a:p>
      </dgm:t>
    </dgm:pt>
    <dgm:pt modelId="{35E97A30-F8A6-4C28-90C9-205C06AFFF2E}" type="sibTrans" cxnId="{8192E98B-0908-4B32-A39C-FFAE9C510300}">
      <dgm:prSet/>
      <dgm:spPr/>
      <dgm:t>
        <a:bodyPr/>
        <a:lstStyle/>
        <a:p>
          <a:endParaRPr lang="en-US"/>
        </a:p>
      </dgm:t>
    </dgm:pt>
    <dgm:pt modelId="{B7A91673-7420-4AE1-A146-DCC18E4EFA55}">
      <dgm:prSet/>
      <dgm:spPr/>
      <dgm:t>
        <a:bodyPr/>
        <a:lstStyle/>
        <a:p>
          <a:r>
            <a:rPr lang="en-US"/>
            <a:t>Ever green acoustic Performance 9th of April 2019</a:t>
          </a:r>
        </a:p>
      </dgm:t>
    </dgm:pt>
    <dgm:pt modelId="{2F4117BB-F1E2-410B-9C7F-3FBA0A25A99A}" type="parTrans" cxnId="{1199D659-CCCA-4487-94A9-903F7B90E917}">
      <dgm:prSet/>
      <dgm:spPr/>
      <dgm:t>
        <a:bodyPr/>
        <a:lstStyle/>
        <a:p>
          <a:endParaRPr lang="en-US"/>
        </a:p>
      </dgm:t>
    </dgm:pt>
    <dgm:pt modelId="{6DEE0662-A05C-4BD0-8086-97014B53327A}" type="sibTrans" cxnId="{1199D659-CCCA-4487-94A9-903F7B90E917}">
      <dgm:prSet/>
      <dgm:spPr/>
      <dgm:t>
        <a:bodyPr/>
        <a:lstStyle/>
        <a:p>
          <a:endParaRPr lang="en-US"/>
        </a:p>
      </dgm:t>
    </dgm:pt>
    <dgm:pt modelId="{1C585385-926F-4BBC-9807-0F39B62B28F4}">
      <dgm:prSet/>
      <dgm:spPr/>
      <dgm:t>
        <a:bodyPr/>
        <a:lstStyle/>
        <a:p>
          <a:r>
            <a:rPr lang="en-US"/>
            <a:t>14 Apr. 2019</a:t>
          </a:r>
        </a:p>
      </dgm:t>
    </dgm:pt>
    <dgm:pt modelId="{9B7056FE-E56E-40C8-BE48-836159537541}" type="parTrans" cxnId="{43373805-03C8-4F3B-A46A-A42DE0EEB67E}">
      <dgm:prSet/>
      <dgm:spPr/>
      <dgm:t>
        <a:bodyPr/>
        <a:lstStyle/>
        <a:p>
          <a:endParaRPr lang="en-US"/>
        </a:p>
      </dgm:t>
    </dgm:pt>
    <dgm:pt modelId="{F7DB9B3C-5F35-44BD-8054-6AE601AECBCD}" type="sibTrans" cxnId="{43373805-03C8-4F3B-A46A-A42DE0EEB67E}">
      <dgm:prSet/>
      <dgm:spPr/>
      <dgm:t>
        <a:bodyPr/>
        <a:lstStyle/>
        <a:p>
          <a:endParaRPr lang="en-US"/>
        </a:p>
      </dgm:t>
    </dgm:pt>
    <dgm:pt modelId="{3C957BB8-692D-43E6-A929-17A8E10B979D}">
      <dgm:prSet/>
      <dgm:spPr/>
      <dgm:t>
        <a:bodyPr/>
        <a:lstStyle/>
        <a:p>
          <a:r>
            <a:rPr lang="en-US"/>
            <a:t>BBC Introducing, and Editoral goes on the 14th of April 2019</a:t>
          </a:r>
        </a:p>
      </dgm:t>
    </dgm:pt>
    <dgm:pt modelId="{AF451E8E-C26A-49A4-AF30-A510C9C56642}" type="parTrans" cxnId="{22FF86F8-18A4-43E9-B064-14F9EBB1F7D4}">
      <dgm:prSet/>
      <dgm:spPr/>
      <dgm:t>
        <a:bodyPr/>
        <a:lstStyle/>
        <a:p>
          <a:endParaRPr lang="en-US"/>
        </a:p>
      </dgm:t>
    </dgm:pt>
    <dgm:pt modelId="{9B4382B4-80D1-4AB9-8B6A-5AED5D9A3322}" type="sibTrans" cxnId="{22FF86F8-18A4-43E9-B064-14F9EBB1F7D4}">
      <dgm:prSet/>
      <dgm:spPr/>
      <dgm:t>
        <a:bodyPr/>
        <a:lstStyle/>
        <a:p>
          <a:endParaRPr lang="en-US"/>
        </a:p>
      </dgm:t>
    </dgm:pt>
    <dgm:pt modelId="{CA8082C7-F90F-496F-9ACD-6BCFFE01793A}">
      <dgm:prSet/>
      <dgm:spPr/>
      <dgm:t>
        <a:bodyPr/>
        <a:lstStyle/>
        <a:p>
          <a:r>
            <a:rPr lang="en-US"/>
            <a:t>29 Apr. 2019</a:t>
          </a:r>
        </a:p>
      </dgm:t>
    </dgm:pt>
    <dgm:pt modelId="{08CB3425-E368-486A-97B8-B36957C54E43}" type="parTrans" cxnId="{9EDBCF3F-25F1-4A4C-B31E-A4E4A4D25F43}">
      <dgm:prSet/>
      <dgm:spPr/>
      <dgm:t>
        <a:bodyPr/>
        <a:lstStyle/>
        <a:p>
          <a:endParaRPr lang="en-US"/>
        </a:p>
      </dgm:t>
    </dgm:pt>
    <dgm:pt modelId="{090DAA32-6C25-42AE-849B-F3B98BD2D636}" type="sibTrans" cxnId="{9EDBCF3F-25F1-4A4C-B31E-A4E4A4D25F43}">
      <dgm:prSet/>
      <dgm:spPr/>
      <dgm:t>
        <a:bodyPr/>
        <a:lstStyle/>
        <a:p>
          <a:endParaRPr lang="en-US"/>
        </a:p>
      </dgm:t>
    </dgm:pt>
    <dgm:pt modelId="{48202FAE-9FAE-4BBF-877F-7235E4D78423}">
      <dgm:prSet/>
      <dgm:spPr/>
      <dgm:t>
        <a:bodyPr/>
        <a:lstStyle/>
        <a:p>
          <a:r>
            <a:rPr lang="en-US"/>
            <a:t>Sofar Sounds YVON perform on the 29th  April 2019</a:t>
          </a:r>
        </a:p>
      </dgm:t>
    </dgm:pt>
    <dgm:pt modelId="{4479BC07-6223-424B-85CC-8E27D143F9E0}" type="parTrans" cxnId="{058C4F18-1B80-4DCC-A5D6-61EB43994D8B}">
      <dgm:prSet/>
      <dgm:spPr/>
      <dgm:t>
        <a:bodyPr/>
        <a:lstStyle/>
        <a:p>
          <a:endParaRPr lang="en-US"/>
        </a:p>
      </dgm:t>
    </dgm:pt>
    <dgm:pt modelId="{EF010ECB-50DA-4E32-8625-F84904BD333D}" type="sibTrans" cxnId="{058C4F18-1B80-4DCC-A5D6-61EB43994D8B}">
      <dgm:prSet/>
      <dgm:spPr/>
      <dgm:t>
        <a:bodyPr/>
        <a:lstStyle/>
        <a:p>
          <a:endParaRPr lang="en-US"/>
        </a:p>
      </dgm:t>
    </dgm:pt>
    <dgm:pt modelId="{85AB10A1-A482-EE40-9FA6-2D6C75B227DE}" type="pres">
      <dgm:prSet presAssocID="{39E0B43F-8DAB-4893-9743-823E964263B4}" presName="Name0" presStyleCnt="0">
        <dgm:presLayoutVars>
          <dgm:animLvl val="lvl"/>
          <dgm:resizeHandles val="exact"/>
        </dgm:presLayoutVars>
      </dgm:prSet>
      <dgm:spPr/>
    </dgm:pt>
    <dgm:pt modelId="{388FEB75-CDF4-574F-AAE0-92CF4E2D2706}" type="pres">
      <dgm:prSet presAssocID="{280C59E5-C5B6-40DA-80F4-52CF6D1119D3}" presName="composite" presStyleCnt="0"/>
      <dgm:spPr/>
    </dgm:pt>
    <dgm:pt modelId="{1007A9F4-1DBC-5243-9456-C6135BFB5E4C}" type="pres">
      <dgm:prSet presAssocID="{280C59E5-C5B6-40DA-80F4-52CF6D1119D3}" presName="L" presStyleLbl="solidFgAcc1" presStyleIdx="0" presStyleCnt="4">
        <dgm:presLayoutVars>
          <dgm:chMax val="0"/>
          <dgm:chPref val="0"/>
        </dgm:presLayoutVars>
      </dgm:prSet>
      <dgm:spPr/>
    </dgm:pt>
    <dgm:pt modelId="{65F96594-0FCD-EF41-A06E-A4FC68F32192}" type="pres">
      <dgm:prSet presAssocID="{280C59E5-C5B6-40DA-80F4-52CF6D1119D3}" presName="parTx" presStyleLbl="alignNode1" presStyleIdx="0" presStyleCnt="4">
        <dgm:presLayoutVars>
          <dgm:chMax val="0"/>
          <dgm:chPref val="0"/>
          <dgm:bulletEnabled val="1"/>
        </dgm:presLayoutVars>
      </dgm:prSet>
      <dgm:spPr/>
    </dgm:pt>
    <dgm:pt modelId="{04ABD68D-3BD2-CE43-BDC1-DEC5462F56E6}" type="pres">
      <dgm:prSet presAssocID="{280C59E5-C5B6-40DA-80F4-52CF6D1119D3}" presName="desTx" presStyleLbl="revTx" presStyleIdx="0" presStyleCnt="4">
        <dgm:presLayoutVars>
          <dgm:chMax val="0"/>
          <dgm:chPref val="0"/>
          <dgm:bulletEnabled val="1"/>
        </dgm:presLayoutVars>
      </dgm:prSet>
      <dgm:spPr/>
    </dgm:pt>
    <dgm:pt modelId="{E06D3E93-7628-304E-BE68-723FE88754F3}" type="pres">
      <dgm:prSet presAssocID="{280C59E5-C5B6-40DA-80F4-52CF6D1119D3}" presName="EmptyPlaceHolder" presStyleCnt="0"/>
      <dgm:spPr/>
    </dgm:pt>
    <dgm:pt modelId="{C8863C30-4C9A-E343-9FE9-B5E496DB74BC}" type="pres">
      <dgm:prSet presAssocID="{24F52CFD-2F4D-43E5-BF37-282F10CD73B8}" presName="space" presStyleCnt="0"/>
      <dgm:spPr/>
    </dgm:pt>
    <dgm:pt modelId="{736C6529-018C-DD42-B513-6E39E3538BF8}" type="pres">
      <dgm:prSet presAssocID="{81B21059-65BA-4169-B12D-A8B4B25948F9}" presName="composite" presStyleCnt="0"/>
      <dgm:spPr/>
    </dgm:pt>
    <dgm:pt modelId="{4A67DC46-4103-3F47-88EF-EB990E0B3978}" type="pres">
      <dgm:prSet presAssocID="{81B21059-65BA-4169-B12D-A8B4B25948F9}" presName="L" presStyleLbl="solidFgAcc1" presStyleIdx="1" presStyleCnt="4">
        <dgm:presLayoutVars>
          <dgm:chMax val="0"/>
          <dgm:chPref val="0"/>
        </dgm:presLayoutVars>
      </dgm:prSet>
      <dgm:spPr/>
    </dgm:pt>
    <dgm:pt modelId="{C4992CFD-AE78-614F-8DC0-62A8E445F07F}" type="pres">
      <dgm:prSet presAssocID="{81B21059-65BA-4169-B12D-A8B4B25948F9}" presName="parTx" presStyleLbl="alignNode1" presStyleIdx="1" presStyleCnt="4">
        <dgm:presLayoutVars>
          <dgm:chMax val="0"/>
          <dgm:chPref val="0"/>
          <dgm:bulletEnabled val="1"/>
        </dgm:presLayoutVars>
      </dgm:prSet>
      <dgm:spPr/>
    </dgm:pt>
    <dgm:pt modelId="{BA8F2168-1163-D449-9AFE-EB65CED56E7C}" type="pres">
      <dgm:prSet presAssocID="{81B21059-65BA-4169-B12D-A8B4B25948F9}" presName="desTx" presStyleLbl="revTx" presStyleIdx="1" presStyleCnt="4">
        <dgm:presLayoutVars>
          <dgm:chMax val="0"/>
          <dgm:chPref val="0"/>
          <dgm:bulletEnabled val="1"/>
        </dgm:presLayoutVars>
      </dgm:prSet>
      <dgm:spPr/>
    </dgm:pt>
    <dgm:pt modelId="{784ED021-D9B6-EF49-AC97-99D50BA7C10E}" type="pres">
      <dgm:prSet presAssocID="{81B21059-65BA-4169-B12D-A8B4B25948F9}" presName="EmptyPlaceHolder" presStyleCnt="0"/>
      <dgm:spPr/>
    </dgm:pt>
    <dgm:pt modelId="{725B052D-C897-9D4E-AD61-AB88726D5311}" type="pres">
      <dgm:prSet presAssocID="{35E97A30-F8A6-4C28-90C9-205C06AFFF2E}" presName="space" presStyleCnt="0"/>
      <dgm:spPr/>
    </dgm:pt>
    <dgm:pt modelId="{221BAE98-978D-7449-99D2-1A80FCA009DF}" type="pres">
      <dgm:prSet presAssocID="{1C585385-926F-4BBC-9807-0F39B62B28F4}" presName="composite" presStyleCnt="0"/>
      <dgm:spPr/>
    </dgm:pt>
    <dgm:pt modelId="{BB6E14B7-9CAC-F946-B264-2487FD4A7E6B}" type="pres">
      <dgm:prSet presAssocID="{1C585385-926F-4BBC-9807-0F39B62B28F4}" presName="L" presStyleLbl="solidFgAcc1" presStyleIdx="2" presStyleCnt="4">
        <dgm:presLayoutVars>
          <dgm:chMax val="0"/>
          <dgm:chPref val="0"/>
        </dgm:presLayoutVars>
      </dgm:prSet>
      <dgm:spPr/>
    </dgm:pt>
    <dgm:pt modelId="{C1ECF6B4-D8F2-9D41-B649-DEBB261AD95D}" type="pres">
      <dgm:prSet presAssocID="{1C585385-926F-4BBC-9807-0F39B62B28F4}" presName="parTx" presStyleLbl="alignNode1" presStyleIdx="2" presStyleCnt="4">
        <dgm:presLayoutVars>
          <dgm:chMax val="0"/>
          <dgm:chPref val="0"/>
          <dgm:bulletEnabled val="1"/>
        </dgm:presLayoutVars>
      </dgm:prSet>
      <dgm:spPr/>
    </dgm:pt>
    <dgm:pt modelId="{9E3DD301-A17A-6D45-B7EB-609C01FB67A4}" type="pres">
      <dgm:prSet presAssocID="{1C585385-926F-4BBC-9807-0F39B62B28F4}" presName="desTx" presStyleLbl="revTx" presStyleIdx="2" presStyleCnt="4">
        <dgm:presLayoutVars>
          <dgm:chMax val="0"/>
          <dgm:chPref val="0"/>
          <dgm:bulletEnabled val="1"/>
        </dgm:presLayoutVars>
      </dgm:prSet>
      <dgm:spPr/>
    </dgm:pt>
    <dgm:pt modelId="{C0BEC897-200F-9342-A99F-2DB65186F1B3}" type="pres">
      <dgm:prSet presAssocID="{1C585385-926F-4BBC-9807-0F39B62B28F4}" presName="EmptyPlaceHolder" presStyleCnt="0"/>
      <dgm:spPr/>
    </dgm:pt>
    <dgm:pt modelId="{505BA406-D75C-C643-86D2-ED8E0CB0B7CA}" type="pres">
      <dgm:prSet presAssocID="{F7DB9B3C-5F35-44BD-8054-6AE601AECBCD}" presName="space" presStyleCnt="0"/>
      <dgm:spPr/>
    </dgm:pt>
    <dgm:pt modelId="{D6116FA1-1C38-F941-A642-86ED059EF342}" type="pres">
      <dgm:prSet presAssocID="{CA8082C7-F90F-496F-9ACD-6BCFFE01793A}" presName="composite" presStyleCnt="0"/>
      <dgm:spPr/>
    </dgm:pt>
    <dgm:pt modelId="{F1B792CD-ACF8-C348-9EB0-61D1402B6AF4}" type="pres">
      <dgm:prSet presAssocID="{CA8082C7-F90F-496F-9ACD-6BCFFE01793A}" presName="L" presStyleLbl="solidFgAcc1" presStyleIdx="3" presStyleCnt="4">
        <dgm:presLayoutVars>
          <dgm:chMax val="0"/>
          <dgm:chPref val="0"/>
        </dgm:presLayoutVars>
      </dgm:prSet>
      <dgm:spPr/>
    </dgm:pt>
    <dgm:pt modelId="{D432B2AF-9430-2649-A471-71F3F0A61A6B}" type="pres">
      <dgm:prSet presAssocID="{CA8082C7-F90F-496F-9ACD-6BCFFE01793A}" presName="parTx" presStyleLbl="alignNode1" presStyleIdx="3" presStyleCnt="4">
        <dgm:presLayoutVars>
          <dgm:chMax val="0"/>
          <dgm:chPref val="0"/>
          <dgm:bulletEnabled val="1"/>
        </dgm:presLayoutVars>
      </dgm:prSet>
      <dgm:spPr/>
    </dgm:pt>
    <dgm:pt modelId="{CD3AB31C-60B1-C745-8CBE-992A082B6316}" type="pres">
      <dgm:prSet presAssocID="{CA8082C7-F90F-496F-9ACD-6BCFFE01793A}" presName="desTx" presStyleLbl="revTx" presStyleIdx="3" presStyleCnt="4">
        <dgm:presLayoutVars>
          <dgm:chMax val="0"/>
          <dgm:chPref val="0"/>
          <dgm:bulletEnabled val="1"/>
        </dgm:presLayoutVars>
      </dgm:prSet>
      <dgm:spPr/>
    </dgm:pt>
    <dgm:pt modelId="{34334703-5EBB-AE45-8ADE-8BE23173DD50}" type="pres">
      <dgm:prSet presAssocID="{CA8082C7-F90F-496F-9ACD-6BCFFE01793A}" presName="EmptyPlaceHolder" presStyleCnt="0"/>
      <dgm:spPr/>
    </dgm:pt>
  </dgm:ptLst>
  <dgm:cxnLst>
    <dgm:cxn modelId="{43373805-03C8-4F3B-A46A-A42DE0EEB67E}" srcId="{39E0B43F-8DAB-4893-9743-823E964263B4}" destId="{1C585385-926F-4BBC-9807-0F39B62B28F4}" srcOrd="2" destOrd="0" parTransId="{9B7056FE-E56E-40C8-BE48-836159537541}" sibTransId="{F7DB9B3C-5F35-44BD-8054-6AE601AECBCD}"/>
    <dgm:cxn modelId="{058C4F18-1B80-4DCC-A5D6-61EB43994D8B}" srcId="{CA8082C7-F90F-496F-9ACD-6BCFFE01793A}" destId="{48202FAE-9FAE-4BBF-877F-7235E4D78423}" srcOrd="0" destOrd="0" parTransId="{4479BC07-6223-424B-85CC-8E27D143F9E0}" sibTransId="{EF010ECB-50DA-4E32-8625-F84904BD333D}"/>
    <dgm:cxn modelId="{02CFC81C-51F0-074D-9356-AD192E6F76BE}" type="presOf" srcId="{B7A91673-7420-4AE1-A146-DCC18E4EFA55}" destId="{BA8F2168-1163-D449-9AFE-EB65CED56E7C}" srcOrd="0" destOrd="0" presId="urn:microsoft.com/office/officeart/2016/7/layout/AccentHomeChevronProcess"/>
    <dgm:cxn modelId="{9EDBCF3F-25F1-4A4C-B31E-A4E4A4D25F43}" srcId="{39E0B43F-8DAB-4893-9743-823E964263B4}" destId="{CA8082C7-F90F-496F-9ACD-6BCFFE01793A}" srcOrd="3" destOrd="0" parTransId="{08CB3425-E368-486A-97B8-B36957C54E43}" sibTransId="{090DAA32-6C25-42AE-849B-F3B98BD2D636}"/>
    <dgm:cxn modelId="{32D1C742-2D1B-4A42-876E-D7F7CA642BF1}" srcId="{39E0B43F-8DAB-4893-9743-823E964263B4}" destId="{280C59E5-C5B6-40DA-80F4-52CF6D1119D3}" srcOrd="0" destOrd="0" parTransId="{92E9E05B-A1EC-4A94-A96A-DB015664CC04}" sibTransId="{24F52CFD-2F4D-43E5-BF37-282F10CD73B8}"/>
    <dgm:cxn modelId="{3C6EA74D-27C7-0B4B-BE7B-15CCAE372D25}" type="presOf" srcId="{48202FAE-9FAE-4BBF-877F-7235E4D78423}" destId="{CD3AB31C-60B1-C745-8CBE-992A082B6316}" srcOrd="0" destOrd="0" presId="urn:microsoft.com/office/officeart/2016/7/layout/AccentHomeChevronProcess"/>
    <dgm:cxn modelId="{5A12FE4D-4D5A-9044-90D5-1A9426D50AAD}" type="presOf" srcId="{81B21059-65BA-4169-B12D-A8B4B25948F9}" destId="{C4992CFD-AE78-614F-8DC0-62A8E445F07F}" srcOrd="0" destOrd="0" presId="urn:microsoft.com/office/officeart/2016/7/layout/AccentHomeChevronProcess"/>
    <dgm:cxn modelId="{9AAF8A4F-0518-6B4C-9508-C039D33F8B16}" type="presOf" srcId="{280C59E5-C5B6-40DA-80F4-52CF6D1119D3}" destId="{65F96594-0FCD-EF41-A06E-A4FC68F32192}" srcOrd="0" destOrd="0" presId="urn:microsoft.com/office/officeart/2016/7/layout/AccentHomeChevronProcess"/>
    <dgm:cxn modelId="{1199D659-CCCA-4487-94A9-903F7B90E917}" srcId="{81B21059-65BA-4169-B12D-A8B4B25948F9}" destId="{B7A91673-7420-4AE1-A146-DCC18E4EFA55}" srcOrd="0" destOrd="0" parTransId="{2F4117BB-F1E2-410B-9C7F-3FBA0A25A99A}" sibTransId="{6DEE0662-A05C-4BD0-8086-97014B53327A}"/>
    <dgm:cxn modelId="{A11CB373-16B6-074A-BF3F-DE207CC6D661}" type="presOf" srcId="{3C957BB8-692D-43E6-A929-17A8E10B979D}" destId="{9E3DD301-A17A-6D45-B7EB-609C01FB67A4}" srcOrd="0" destOrd="0" presId="urn:microsoft.com/office/officeart/2016/7/layout/AccentHomeChevronProcess"/>
    <dgm:cxn modelId="{8192E98B-0908-4B32-A39C-FFAE9C510300}" srcId="{39E0B43F-8DAB-4893-9743-823E964263B4}" destId="{81B21059-65BA-4169-B12D-A8B4B25948F9}" srcOrd="1" destOrd="0" parTransId="{B98A29B1-E590-46C1-9B02-F388D2685508}" sibTransId="{35E97A30-F8A6-4C28-90C9-205C06AFFF2E}"/>
    <dgm:cxn modelId="{5D8429B8-2F5A-0247-AE87-6CAD8E1B4849}" type="presOf" srcId="{39E0B43F-8DAB-4893-9743-823E964263B4}" destId="{85AB10A1-A482-EE40-9FA6-2D6C75B227DE}" srcOrd="0" destOrd="0" presId="urn:microsoft.com/office/officeart/2016/7/layout/AccentHomeChevronProcess"/>
    <dgm:cxn modelId="{971A4AC3-6187-E748-AECC-8268DD4DEA78}" type="presOf" srcId="{1C585385-926F-4BBC-9807-0F39B62B28F4}" destId="{C1ECF6B4-D8F2-9D41-B649-DEBB261AD95D}" srcOrd="0" destOrd="0" presId="urn:microsoft.com/office/officeart/2016/7/layout/AccentHomeChevronProcess"/>
    <dgm:cxn modelId="{A4D919C9-0EDA-8841-8189-5B70EA01EAE9}" type="presOf" srcId="{DEC865C8-AB11-44C4-8EA6-64745680C6A9}" destId="{04ABD68D-3BD2-CE43-BDC1-DEC5462F56E6}" srcOrd="0" destOrd="0" presId="urn:microsoft.com/office/officeart/2016/7/layout/AccentHomeChevronProcess"/>
    <dgm:cxn modelId="{B21D95F1-12FD-43C2-B3B3-7EFFB2C83FA3}" srcId="{280C59E5-C5B6-40DA-80F4-52CF6D1119D3}" destId="{DEC865C8-AB11-44C4-8EA6-64745680C6A9}" srcOrd="0" destOrd="0" parTransId="{764047F5-E7A8-4278-8D9E-2B234A8E1B32}" sibTransId="{7F734C01-F219-490C-A1B7-3161A43AA2C2}"/>
    <dgm:cxn modelId="{22FF86F8-18A4-43E9-B064-14F9EBB1F7D4}" srcId="{1C585385-926F-4BBC-9807-0F39B62B28F4}" destId="{3C957BB8-692D-43E6-A929-17A8E10B979D}" srcOrd="0" destOrd="0" parTransId="{AF451E8E-C26A-49A4-AF30-A510C9C56642}" sibTransId="{9B4382B4-80D1-4AB9-8B6A-5AED5D9A3322}"/>
    <dgm:cxn modelId="{30461EFA-B4F9-F249-A34B-AA11FA580CA5}" type="presOf" srcId="{CA8082C7-F90F-496F-9ACD-6BCFFE01793A}" destId="{D432B2AF-9430-2649-A471-71F3F0A61A6B}" srcOrd="0" destOrd="0" presId="urn:microsoft.com/office/officeart/2016/7/layout/AccentHomeChevronProcess"/>
    <dgm:cxn modelId="{7D72FAFE-CD94-FE43-89CD-6D5FEEA29A7A}" type="presParOf" srcId="{85AB10A1-A482-EE40-9FA6-2D6C75B227DE}" destId="{388FEB75-CDF4-574F-AAE0-92CF4E2D2706}" srcOrd="0" destOrd="0" presId="urn:microsoft.com/office/officeart/2016/7/layout/AccentHomeChevronProcess"/>
    <dgm:cxn modelId="{2C53F539-17DE-F449-8FAF-7DEF584E20E2}" type="presParOf" srcId="{388FEB75-CDF4-574F-AAE0-92CF4E2D2706}" destId="{1007A9F4-1DBC-5243-9456-C6135BFB5E4C}" srcOrd="0" destOrd="0" presId="urn:microsoft.com/office/officeart/2016/7/layout/AccentHomeChevronProcess"/>
    <dgm:cxn modelId="{87A1C707-3506-CD45-8F09-29B355399F77}" type="presParOf" srcId="{388FEB75-CDF4-574F-AAE0-92CF4E2D2706}" destId="{65F96594-0FCD-EF41-A06E-A4FC68F32192}" srcOrd="1" destOrd="0" presId="urn:microsoft.com/office/officeart/2016/7/layout/AccentHomeChevronProcess"/>
    <dgm:cxn modelId="{381F0111-03D5-EA4D-A865-42EDE5B5CF0D}" type="presParOf" srcId="{388FEB75-CDF4-574F-AAE0-92CF4E2D2706}" destId="{04ABD68D-3BD2-CE43-BDC1-DEC5462F56E6}" srcOrd="2" destOrd="0" presId="urn:microsoft.com/office/officeart/2016/7/layout/AccentHomeChevronProcess"/>
    <dgm:cxn modelId="{AAA4E81A-524D-BE42-A6C6-F8B986ABAFFF}" type="presParOf" srcId="{388FEB75-CDF4-574F-AAE0-92CF4E2D2706}" destId="{E06D3E93-7628-304E-BE68-723FE88754F3}" srcOrd="3" destOrd="0" presId="urn:microsoft.com/office/officeart/2016/7/layout/AccentHomeChevronProcess"/>
    <dgm:cxn modelId="{0E02167F-C805-8E43-97AC-B75B1DCF382C}" type="presParOf" srcId="{85AB10A1-A482-EE40-9FA6-2D6C75B227DE}" destId="{C8863C30-4C9A-E343-9FE9-B5E496DB74BC}" srcOrd="1" destOrd="0" presId="urn:microsoft.com/office/officeart/2016/7/layout/AccentHomeChevronProcess"/>
    <dgm:cxn modelId="{57737462-54B2-3749-8BD4-AB6804124EAE}" type="presParOf" srcId="{85AB10A1-A482-EE40-9FA6-2D6C75B227DE}" destId="{736C6529-018C-DD42-B513-6E39E3538BF8}" srcOrd="2" destOrd="0" presId="urn:microsoft.com/office/officeart/2016/7/layout/AccentHomeChevronProcess"/>
    <dgm:cxn modelId="{59040451-0FA9-D146-BDEF-EE92AD9E593C}" type="presParOf" srcId="{736C6529-018C-DD42-B513-6E39E3538BF8}" destId="{4A67DC46-4103-3F47-88EF-EB990E0B3978}" srcOrd="0" destOrd="0" presId="urn:microsoft.com/office/officeart/2016/7/layout/AccentHomeChevronProcess"/>
    <dgm:cxn modelId="{D56D06CB-F15E-8543-85C7-A82271404118}" type="presParOf" srcId="{736C6529-018C-DD42-B513-6E39E3538BF8}" destId="{C4992CFD-AE78-614F-8DC0-62A8E445F07F}" srcOrd="1" destOrd="0" presId="urn:microsoft.com/office/officeart/2016/7/layout/AccentHomeChevronProcess"/>
    <dgm:cxn modelId="{E5534F5B-D4FF-664A-B0B3-1C62A133F898}" type="presParOf" srcId="{736C6529-018C-DD42-B513-6E39E3538BF8}" destId="{BA8F2168-1163-D449-9AFE-EB65CED56E7C}" srcOrd="2" destOrd="0" presId="urn:microsoft.com/office/officeart/2016/7/layout/AccentHomeChevronProcess"/>
    <dgm:cxn modelId="{A605C4BC-5BB4-934F-82BC-82FBD7189C32}" type="presParOf" srcId="{736C6529-018C-DD42-B513-6E39E3538BF8}" destId="{784ED021-D9B6-EF49-AC97-99D50BA7C10E}" srcOrd="3" destOrd="0" presId="urn:microsoft.com/office/officeart/2016/7/layout/AccentHomeChevronProcess"/>
    <dgm:cxn modelId="{4EA48DFA-1238-A142-80EC-BE8687F11CE3}" type="presParOf" srcId="{85AB10A1-A482-EE40-9FA6-2D6C75B227DE}" destId="{725B052D-C897-9D4E-AD61-AB88726D5311}" srcOrd="3" destOrd="0" presId="urn:microsoft.com/office/officeart/2016/7/layout/AccentHomeChevronProcess"/>
    <dgm:cxn modelId="{2FD03352-D9C5-6445-A239-5596612EB9A6}" type="presParOf" srcId="{85AB10A1-A482-EE40-9FA6-2D6C75B227DE}" destId="{221BAE98-978D-7449-99D2-1A80FCA009DF}" srcOrd="4" destOrd="0" presId="urn:microsoft.com/office/officeart/2016/7/layout/AccentHomeChevronProcess"/>
    <dgm:cxn modelId="{02C76577-C205-9E43-8AFA-E55AA38D4324}" type="presParOf" srcId="{221BAE98-978D-7449-99D2-1A80FCA009DF}" destId="{BB6E14B7-9CAC-F946-B264-2487FD4A7E6B}" srcOrd="0" destOrd="0" presId="urn:microsoft.com/office/officeart/2016/7/layout/AccentHomeChevronProcess"/>
    <dgm:cxn modelId="{1D85501E-EC2D-2946-A566-FB2572C17B99}" type="presParOf" srcId="{221BAE98-978D-7449-99D2-1A80FCA009DF}" destId="{C1ECF6B4-D8F2-9D41-B649-DEBB261AD95D}" srcOrd="1" destOrd="0" presId="urn:microsoft.com/office/officeart/2016/7/layout/AccentHomeChevronProcess"/>
    <dgm:cxn modelId="{4018D20F-2ED1-994B-9E3E-A822E29A5446}" type="presParOf" srcId="{221BAE98-978D-7449-99D2-1A80FCA009DF}" destId="{9E3DD301-A17A-6D45-B7EB-609C01FB67A4}" srcOrd="2" destOrd="0" presId="urn:microsoft.com/office/officeart/2016/7/layout/AccentHomeChevronProcess"/>
    <dgm:cxn modelId="{2D85F18C-5307-C24A-94A4-450481F2B2D1}" type="presParOf" srcId="{221BAE98-978D-7449-99D2-1A80FCA009DF}" destId="{C0BEC897-200F-9342-A99F-2DB65186F1B3}" srcOrd="3" destOrd="0" presId="urn:microsoft.com/office/officeart/2016/7/layout/AccentHomeChevronProcess"/>
    <dgm:cxn modelId="{E478CA00-6023-F64D-9F35-713A82AA1D09}" type="presParOf" srcId="{85AB10A1-A482-EE40-9FA6-2D6C75B227DE}" destId="{505BA406-D75C-C643-86D2-ED8E0CB0B7CA}" srcOrd="5" destOrd="0" presId="urn:microsoft.com/office/officeart/2016/7/layout/AccentHomeChevronProcess"/>
    <dgm:cxn modelId="{0C6C5BE4-1CB2-4443-A2B8-4C591EBB92C4}" type="presParOf" srcId="{85AB10A1-A482-EE40-9FA6-2D6C75B227DE}" destId="{D6116FA1-1C38-F941-A642-86ED059EF342}" srcOrd="6" destOrd="0" presId="urn:microsoft.com/office/officeart/2016/7/layout/AccentHomeChevronProcess"/>
    <dgm:cxn modelId="{6A2024CE-3351-D74F-B125-530AA36E53BF}" type="presParOf" srcId="{D6116FA1-1C38-F941-A642-86ED059EF342}" destId="{F1B792CD-ACF8-C348-9EB0-61D1402B6AF4}" srcOrd="0" destOrd="0" presId="urn:microsoft.com/office/officeart/2016/7/layout/AccentHomeChevronProcess"/>
    <dgm:cxn modelId="{1885342F-584F-F241-B23C-F0CEAFE63480}" type="presParOf" srcId="{D6116FA1-1C38-F941-A642-86ED059EF342}" destId="{D432B2AF-9430-2649-A471-71F3F0A61A6B}" srcOrd="1" destOrd="0" presId="urn:microsoft.com/office/officeart/2016/7/layout/AccentHomeChevronProcess"/>
    <dgm:cxn modelId="{EEC6AD8D-C1AB-7947-90E8-06DEF12A124A}" type="presParOf" srcId="{D6116FA1-1C38-F941-A642-86ED059EF342}" destId="{CD3AB31C-60B1-C745-8CBE-992A082B6316}" srcOrd="2" destOrd="0" presId="urn:microsoft.com/office/officeart/2016/7/layout/AccentHomeChevronProcess"/>
    <dgm:cxn modelId="{E7ABC0ED-2D29-5A41-B439-A16B0E312A17}" type="presParOf" srcId="{D6116FA1-1C38-F941-A642-86ED059EF342}" destId="{34334703-5EBB-AE45-8ADE-8BE23173DD50}" srcOrd="3" destOrd="0" presId="urn:microsoft.com/office/officeart/2016/7/layout/AccentHomeChevro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72A831A-54D8-49DA-9C75-BA31A9F7F98B}"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6F34A1A-9FA6-4FDD-854F-8492C6A4FE57}">
      <dgm:prSet/>
      <dgm:spPr/>
      <dgm:t>
        <a:bodyPr/>
        <a:lstStyle/>
        <a:p>
          <a:r>
            <a:rPr lang="en-GB"/>
            <a:t>YVON to create a series of five promo images (possibly the Post-it notes idea), Single artwork, FB, YT, Soundcloud &amp; Spotify banners for 'Call on Me’. 11th March 2019</a:t>
          </a:r>
          <a:endParaRPr lang="en-US"/>
        </a:p>
      </dgm:t>
    </dgm:pt>
    <dgm:pt modelId="{C11D1D38-7485-482F-8555-F6331D7F4538}" type="parTrans" cxnId="{AE636B17-3529-49BD-BD73-27A7F088F746}">
      <dgm:prSet/>
      <dgm:spPr/>
      <dgm:t>
        <a:bodyPr/>
        <a:lstStyle/>
        <a:p>
          <a:endParaRPr lang="en-US"/>
        </a:p>
      </dgm:t>
    </dgm:pt>
    <dgm:pt modelId="{A328ED6E-8E14-4C76-8211-D341F7408550}" type="sibTrans" cxnId="{AE636B17-3529-49BD-BD73-27A7F088F746}">
      <dgm:prSet/>
      <dgm:spPr/>
      <dgm:t>
        <a:bodyPr/>
        <a:lstStyle/>
        <a:p>
          <a:endParaRPr lang="en-US"/>
        </a:p>
      </dgm:t>
    </dgm:pt>
    <dgm:pt modelId="{2EB5C9C6-448D-4EE6-A597-63A28E1DF1CA}">
      <dgm:prSet/>
      <dgm:spPr/>
      <dgm:t>
        <a:bodyPr/>
        <a:lstStyle/>
        <a:p>
          <a:r>
            <a:rPr lang="en-GB"/>
            <a:t>Five Promo Images for 'Call on Me’  25</a:t>
          </a:r>
          <a:r>
            <a:rPr lang="en-GB" baseline="30000"/>
            <a:t>th</a:t>
          </a:r>
          <a:r>
            <a:rPr lang="en-GB"/>
            <a:t> March 2019</a:t>
          </a:r>
          <a:endParaRPr lang="en-US"/>
        </a:p>
      </dgm:t>
    </dgm:pt>
    <dgm:pt modelId="{7E2F882C-6B03-4E28-9EAA-AF541470C355}" type="parTrans" cxnId="{79D78B48-3DC6-4952-A163-9D790EFAF260}">
      <dgm:prSet/>
      <dgm:spPr/>
      <dgm:t>
        <a:bodyPr/>
        <a:lstStyle/>
        <a:p>
          <a:endParaRPr lang="en-US"/>
        </a:p>
      </dgm:t>
    </dgm:pt>
    <dgm:pt modelId="{BC0B9908-59E3-4F5C-A17F-8FF377A1FD6D}" type="sibTrans" cxnId="{79D78B48-3DC6-4952-A163-9D790EFAF260}">
      <dgm:prSet/>
      <dgm:spPr/>
      <dgm:t>
        <a:bodyPr/>
        <a:lstStyle/>
        <a:p>
          <a:endParaRPr lang="en-US"/>
        </a:p>
      </dgm:t>
    </dgm:pt>
    <dgm:pt modelId="{60741E2B-E65D-4015-AD3F-A316CB8BEE56}">
      <dgm:prSet/>
      <dgm:spPr/>
      <dgm:t>
        <a:bodyPr/>
        <a:lstStyle/>
        <a:p>
          <a:r>
            <a:rPr lang="en-GB"/>
            <a:t>Pre roll Ad Campaign including boosted post across socials driving streams to Spotify 9th of April 2019</a:t>
          </a:r>
          <a:endParaRPr lang="en-US"/>
        </a:p>
      </dgm:t>
    </dgm:pt>
    <dgm:pt modelId="{B87CF36F-DE89-4437-80AF-89F29FA82D32}" type="parTrans" cxnId="{4DA9E5A4-DB69-4863-A22D-EA454C5D8A86}">
      <dgm:prSet/>
      <dgm:spPr/>
      <dgm:t>
        <a:bodyPr/>
        <a:lstStyle/>
        <a:p>
          <a:endParaRPr lang="en-US"/>
        </a:p>
      </dgm:t>
    </dgm:pt>
    <dgm:pt modelId="{EAA17F87-8618-4C9D-9EF0-D28A38450023}" type="sibTrans" cxnId="{4DA9E5A4-DB69-4863-A22D-EA454C5D8A86}">
      <dgm:prSet/>
      <dgm:spPr/>
      <dgm:t>
        <a:bodyPr/>
        <a:lstStyle/>
        <a:p>
          <a:endParaRPr lang="en-US"/>
        </a:p>
      </dgm:t>
    </dgm:pt>
    <dgm:pt modelId="{24469745-6394-4A96-8E59-11BF6E0251F8}">
      <dgm:prSet/>
      <dgm:spPr/>
      <dgm:t>
        <a:bodyPr/>
        <a:lstStyle/>
        <a:p>
          <a:r>
            <a:rPr lang="en-GB"/>
            <a:t>Share fall-out and reactions from fans, engage with your audience. 14</a:t>
          </a:r>
          <a:r>
            <a:rPr lang="en-GB" baseline="30000"/>
            <a:t>th</a:t>
          </a:r>
          <a:r>
            <a:rPr lang="en-GB"/>
            <a:t> of April 2019</a:t>
          </a:r>
          <a:endParaRPr lang="en-US"/>
        </a:p>
      </dgm:t>
    </dgm:pt>
    <dgm:pt modelId="{29F2229E-C419-467A-A36C-58B6EEAFF4CF}" type="parTrans" cxnId="{BC8E43C5-62A7-402A-94CE-6319B94609C4}">
      <dgm:prSet/>
      <dgm:spPr/>
      <dgm:t>
        <a:bodyPr/>
        <a:lstStyle/>
        <a:p>
          <a:endParaRPr lang="en-US"/>
        </a:p>
      </dgm:t>
    </dgm:pt>
    <dgm:pt modelId="{3B999993-1EC3-4A5C-AD88-D7C73D1E41B6}" type="sibTrans" cxnId="{BC8E43C5-62A7-402A-94CE-6319B94609C4}">
      <dgm:prSet/>
      <dgm:spPr/>
      <dgm:t>
        <a:bodyPr/>
        <a:lstStyle/>
        <a:p>
          <a:endParaRPr lang="en-US"/>
        </a:p>
      </dgm:t>
    </dgm:pt>
    <dgm:pt modelId="{C518D310-3146-423D-9AC7-4DAC4BC3657A}">
      <dgm:prSet/>
      <dgm:spPr/>
      <dgm:t>
        <a:bodyPr/>
        <a:lstStyle/>
        <a:p>
          <a:r>
            <a:rPr lang="en-GB"/>
            <a:t>Post stripped back remix video of Call On Me ft. Mugun / stripped back version 21</a:t>
          </a:r>
          <a:r>
            <a:rPr lang="en-GB" baseline="30000"/>
            <a:t>st</a:t>
          </a:r>
          <a:r>
            <a:rPr lang="en-GB"/>
            <a:t> of April 2019</a:t>
          </a:r>
          <a:endParaRPr lang="en-US"/>
        </a:p>
      </dgm:t>
    </dgm:pt>
    <dgm:pt modelId="{EF051CB1-9E77-45D4-9DE7-849E8E5C2596}" type="parTrans" cxnId="{551A7431-C8D8-4C49-8D5D-7C1B264D6272}">
      <dgm:prSet/>
      <dgm:spPr/>
      <dgm:t>
        <a:bodyPr/>
        <a:lstStyle/>
        <a:p>
          <a:endParaRPr lang="en-US"/>
        </a:p>
      </dgm:t>
    </dgm:pt>
    <dgm:pt modelId="{CE093A57-BB07-4E0B-B6A7-7A245A262233}" type="sibTrans" cxnId="{551A7431-C8D8-4C49-8D5D-7C1B264D6272}">
      <dgm:prSet/>
      <dgm:spPr/>
      <dgm:t>
        <a:bodyPr/>
        <a:lstStyle/>
        <a:p>
          <a:endParaRPr lang="en-US"/>
        </a:p>
      </dgm:t>
    </dgm:pt>
    <dgm:pt modelId="{D6906A9F-D882-4135-8749-431F4EB2F8E4}" type="pres">
      <dgm:prSet presAssocID="{D72A831A-54D8-49DA-9C75-BA31A9F7F98B}" presName="root" presStyleCnt="0">
        <dgm:presLayoutVars>
          <dgm:dir/>
          <dgm:resizeHandles val="exact"/>
        </dgm:presLayoutVars>
      </dgm:prSet>
      <dgm:spPr/>
    </dgm:pt>
    <dgm:pt modelId="{C4C63F03-E928-45DA-A083-C4E35965A410}" type="pres">
      <dgm:prSet presAssocID="{D72A831A-54D8-49DA-9C75-BA31A9F7F98B}" presName="container" presStyleCnt="0">
        <dgm:presLayoutVars>
          <dgm:dir/>
          <dgm:resizeHandles val="exact"/>
        </dgm:presLayoutVars>
      </dgm:prSet>
      <dgm:spPr/>
    </dgm:pt>
    <dgm:pt modelId="{16DA2BBD-429F-44FB-827D-07F7E7AAD0A5}" type="pres">
      <dgm:prSet presAssocID="{16F34A1A-9FA6-4FDD-854F-8492C6A4FE57}" presName="compNode" presStyleCnt="0"/>
      <dgm:spPr/>
    </dgm:pt>
    <dgm:pt modelId="{2267B2E9-D35D-4321-8A03-26AE0DDFCBD6}" type="pres">
      <dgm:prSet presAssocID="{16F34A1A-9FA6-4FDD-854F-8492C6A4FE57}" presName="iconBgRect" presStyleLbl="bgShp" presStyleIdx="0" presStyleCnt="5"/>
      <dgm:spPr/>
    </dgm:pt>
    <dgm:pt modelId="{B97E82C0-71D1-4EF9-9531-D694A8DD9EA8}" type="pres">
      <dgm:prSet presAssocID="{16F34A1A-9FA6-4FDD-854F-8492C6A4FE5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84F254E1-23E5-4CBC-846A-B6555E31E2D2}" type="pres">
      <dgm:prSet presAssocID="{16F34A1A-9FA6-4FDD-854F-8492C6A4FE57}" presName="spaceRect" presStyleCnt="0"/>
      <dgm:spPr/>
    </dgm:pt>
    <dgm:pt modelId="{3D25BD8B-65E0-4999-A0B3-877A5BA5A481}" type="pres">
      <dgm:prSet presAssocID="{16F34A1A-9FA6-4FDD-854F-8492C6A4FE57}" presName="textRect" presStyleLbl="revTx" presStyleIdx="0" presStyleCnt="5">
        <dgm:presLayoutVars>
          <dgm:chMax val="1"/>
          <dgm:chPref val="1"/>
        </dgm:presLayoutVars>
      </dgm:prSet>
      <dgm:spPr/>
    </dgm:pt>
    <dgm:pt modelId="{EA66EEA2-08C8-42B1-86DC-528F93382472}" type="pres">
      <dgm:prSet presAssocID="{A328ED6E-8E14-4C76-8211-D341F7408550}" presName="sibTrans" presStyleLbl="sibTrans2D1" presStyleIdx="0" presStyleCnt="0"/>
      <dgm:spPr/>
    </dgm:pt>
    <dgm:pt modelId="{BCB885CA-AE98-4186-93AC-B94F7442552E}" type="pres">
      <dgm:prSet presAssocID="{2EB5C9C6-448D-4EE6-A597-63A28E1DF1CA}" presName="compNode" presStyleCnt="0"/>
      <dgm:spPr/>
    </dgm:pt>
    <dgm:pt modelId="{00EE6C3F-529E-409E-8188-CE5AFAA5B2CA}" type="pres">
      <dgm:prSet presAssocID="{2EB5C9C6-448D-4EE6-A597-63A28E1DF1CA}" presName="iconBgRect" presStyleLbl="bgShp" presStyleIdx="1" presStyleCnt="5"/>
      <dgm:spPr/>
    </dgm:pt>
    <dgm:pt modelId="{6E377930-FD99-4ECC-80A9-239A7B04F91C}" type="pres">
      <dgm:prSet presAssocID="{2EB5C9C6-448D-4EE6-A597-63A28E1DF1C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1120AC2B-3368-4749-AB2C-931DC062A3C6}" type="pres">
      <dgm:prSet presAssocID="{2EB5C9C6-448D-4EE6-A597-63A28E1DF1CA}" presName="spaceRect" presStyleCnt="0"/>
      <dgm:spPr/>
    </dgm:pt>
    <dgm:pt modelId="{3DFD2C22-72E6-4C10-BA9A-4CA21FEC2BA1}" type="pres">
      <dgm:prSet presAssocID="{2EB5C9C6-448D-4EE6-A597-63A28E1DF1CA}" presName="textRect" presStyleLbl="revTx" presStyleIdx="1" presStyleCnt="5">
        <dgm:presLayoutVars>
          <dgm:chMax val="1"/>
          <dgm:chPref val="1"/>
        </dgm:presLayoutVars>
      </dgm:prSet>
      <dgm:spPr/>
    </dgm:pt>
    <dgm:pt modelId="{0F2FDA31-A1A6-4F6E-A7A3-9A3E4EFA5E74}" type="pres">
      <dgm:prSet presAssocID="{BC0B9908-59E3-4F5C-A17F-8FF377A1FD6D}" presName="sibTrans" presStyleLbl="sibTrans2D1" presStyleIdx="0" presStyleCnt="0"/>
      <dgm:spPr/>
    </dgm:pt>
    <dgm:pt modelId="{02AE5AD0-CBB7-4025-8332-7681D8D96332}" type="pres">
      <dgm:prSet presAssocID="{60741E2B-E65D-4015-AD3F-A316CB8BEE56}" presName="compNode" presStyleCnt="0"/>
      <dgm:spPr/>
    </dgm:pt>
    <dgm:pt modelId="{5FD6A1D2-BA4E-4F4E-9B7D-6F5C02F6DEBF}" type="pres">
      <dgm:prSet presAssocID="{60741E2B-E65D-4015-AD3F-A316CB8BEE56}" presName="iconBgRect" presStyleLbl="bgShp" presStyleIdx="2" presStyleCnt="5"/>
      <dgm:spPr/>
    </dgm:pt>
    <dgm:pt modelId="{4EAB2DED-8153-4FA6-B488-00A627231E1F}" type="pres">
      <dgm:prSet presAssocID="{60741E2B-E65D-4015-AD3F-A316CB8BEE5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tabase"/>
        </a:ext>
      </dgm:extLst>
    </dgm:pt>
    <dgm:pt modelId="{70B1FF97-4294-4576-9B05-029B2C4BBFA5}" type="pres">
      <dgm:prSet presAssocID="{60741E2B-E65D-4015-AD3F-A316CB8BEE56}" presName="spaceRect" presStyleCnt="0"/>
      <dgm:spPr/>
    </dgm:pt>
    <dgm:pt modelId="{A71DF6D3-4759-4D53-A13E-92671B33B3A8}" type="pres">
      <dgm:prSet presAssocID="{60741E2B-E65D-4015-AD3F-A316CB8BEE56}" presName="textRect" presStyleLbl="revTx" presStyleIdx="2" presStyleCnt="5">
        <dgm:presLayoutVars>
          <dgm:chMax val="1"/>
          <dgm:chPref val="1"/>
        </dgm:presLayoutVars>
      </dgm:prSet>
      <dgm:spPr/>
    </dgm:pt>
    <dgm:pt modelId="{39A5BD5F-07CB-4D88-BAD7-E8C056224F97}" type="pres">
      <dgm:prSet presAssocID="{EAA17F87-8618-4C9D-9EF0-D28A38450023}" presName="sibTrans" presStyleLbl="sibTrans2D1" presStyleIdx="0" presStyleCnt="0"/>
      <dgm:spPr/>
    </dgm:pt>
    <dgm:pt modelId="{C76527A5-E0DB-4D7F-9D37-158FE069C179}" type="pres">
      <dgm:prSet presAssocID="{24469745-6394-4A96-8E59-11BF6E0251F8}" presName="compNode" presStyleCnt="0"/>
      <dgm:spPr/>
    </dgm:pt>
    <dgm:pt modelId="{D6B4FEF8-3518-46E8-8E0D-A91B8F1BE54B}" type="pres">
      <dgm:prSet presAssocID="{24469745-6394-4A96-8E59-11BF6E0251F8}" presName="iconBgRect" presStyleLbl="bgShp" presStyleIdx="3" presStyleCnt="5"/>
      <dgm:spPr/>
    </dgm:pt>
    <dgm:pt modelId="{3381CD3F-D612-4736-A68F-58B1D401A83E}" type="pres">
      <dgm:prSet presAssocID="{24469745-6394-4A96-8E59-11BF6E0251F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rt"/>
        </a:ext>
      </dgm:extLst>
    </dgm:pt>
    <dgm:pt modelId="{BC7707F8-FC79-4D0D-BEBB-71477D033596}" type="pres">
      <dgm:prSet presAssocID="{24469745-6394-4A96-8E59-11BF6E0251F8}" presName="spaceRect" presStyleCnt="0"/>
      <dgm:spPr/>
    </dgm:pt>
    <dgm:pt modelId="{E85D67C8-6EFC-4532-ADB0-DC718EB3D600}" type="pres">
      <dgm:prSet presAssocID="{24469745-6394-4A96-8E59-11BF6E0251F8}" presName="textRect" presStyleLbl="revTx" presStyleIdx="3" presStyleCnt="5">
        <dgm:presLayoutVars>
          <dgm:chMax val="1"/>
          <dgm:chPref val="1"/>
        </dgm:presLayoutVars>
      </dgm:prSet>
      <dgm:spPr/>
    </dgm:pt>
    <dgm:pt modelId="{B478B4F7-2F92-4E88-BADE-2DC3DF891C57}" type="pres">
      <dgm:prSet presAssocID="{3B999993-1EC3-4A5C-AD88-D7C73D1E41B6}" presName="sibTrans" presStyleLbl="sibTrans2D1" presStyleIdx="0" presStyleCnt="0"/>
      <dgm:spPr/>
    </dgm:pt>
    <dgm:pt modelId="{FD2E7961-1FA5-4631-8123-30B5F6887C5E}" type="pres">
      <dgm:prSet presAssocID="{C518D310-3146-423D-9AC7-4DAC4BC3657A}" presName="compNode" presStyleCnt="0"/>
      <dgm:spPr/>
    </dgm:pt>
    <dgm:pt modelId="{7C7289F6-E615-4D30-A0F8-4AF2C0BB2F0A}" type="pres">
      <dgm:prSet presAssocID="{C518D310-3146-423D-9AC7-4DAC4BC3657A}" presName="iconBgRect" presStyleLbl="bgShp" presStyleIdx="4" presStyleCnt="5"/>
      <dgm:spPr/>
    </dgm:pt>
    <dgm:pt modelId="{85CEE481-E310-4910-83C7-B466F36372C7}" type="pres">
      <dgm:prSet presAssocID="{C518D310-3146-423D-9AC7-4DAC4BC3657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Video camera"/>
        </a:ext>
      </dgm:extLst>
    </dgm:pt>
    <dgm:pt modelId="{1092EBD3-0D1D-4F76-978F-9B84FF0E26EF}" type="pres">
      <dgm:prSet presAssocID="{C518D310-3146-423D-9AC7-4DAC4BC3657A}" presName="spaceRect" presStyleCnt="0"/>
      <dgm:spPr/>
    </dgm:pt>
    <dgm:pt modelId="{0D6E0930-51DC-481E-94A6-DFBD676046E8}" type="pres">
      <dgm:prSet presAssocID="{C518D310-3146-423D-9AC7-4DAC4BC3657A}" presName="textRect" presStyleLbl="revTx" presStyleIdx="4" presStyleCnt="5">
        <dgm:presLayoutVars>
          <dgm:chMax val="1"/>
          <dgm:chPref val="1"/>
        </dgm:presLayoutVars>
      </dgm:prSet>
      <dgm:spPr/>
    </dgm:pt>
  </dgm:ptLst>
  <dgm:cxnLst>
    <dgm:cxn modelId="{AE636B17-3529-49BD-BD73-27A7F088F746}" srcId="{D72A831A-54D8-49DA-9C75-BA31A9F7F98B}" destId="{16F34A1A-9FA6-4FDD-854F-8492C6A4FE57}" srcOrd="0" destOrd="0" parTransId="{C11D1D38-7485-482F-8555-F6331D7F4538}" sibTransId="{A328ED6E-8E14-4C76-8211-D341F7408550}"/>
    <dgm:cxn modelId="{4DD20719-8B3A-47EF-B3E2-203ABEBA2321}" type="presOf" srcId="{16F34A1A-9FA6-4FDD-854F-8492C6A4FE57}" destId="{3D25BD8B-65E0-4999-A0B3-877A5BA5A481}" srcOrd="0" destOrd="0" presId="urn:microsoft.com/office/officeart/2018/2/layout/IconCircleList"/>
    <dgm:cxn modelId="{C01DA719-C4BC-4B43-90C5-3B8083980118}" type="presOf" srcId="{EAA17F87-8618-4C9D-9EF0-D28A38450023}" destId="{39A5BD5F-07CB-4D88-BAD7-E8C056224F97}" srcOrd="0" destOrd="0" presId="urn:microsoft.com/office/officeart/2018/2/layout/IconCircleList"/>
    <dgm:cxn modelId="{CCFAA62F-08E5-493E-8B6E-911EA259BAEE}" type="presOf" srcId="{C518D310-3146-423D-9AC7-4DAC4BC3657A}" destId="{0D6E0930-51DC-481E-94A6-DFBD676046E8}" srcOrd="0" destOrd="0" presId="urn:microsoft.com/office/officeart/2018/2/layout/IconCircleList"/>
    <dgm:cxn modelId="{551A7431-C8D8-4C49-8D5D-7C1B264D6272}" srcId="{D72A831A-54D8-49DA-9C75-BA31A9F7F98B}" destId="{C518D310-3146-423D-9AC7-4DAC4BC3657A}" srcOrd="4" destOrd="0" parTransId="{EF051CB1-9E77-45D4-9DE7-849E8E5C2596}" sibTransId="{CE093A57-BB07-4E0B-B6A7-7A245A262233}"/>
    <dgm:cxn modelId="{9D5FA243-6615-4E44-93DB-C167D6D14716}" type="presOf" srcId="{2EB5C9C6-448D-4EE6-A597-63A28E1DF1CA}" destId="{3DFD2C22-72E6-4C10-BA9A-4CA21FEC2BA1}" srcOrd="0" destOrd="0" presId="urn:microsoft.com/office/officeart/2018/2/layout/IconCircleList"/>
    <dgm:cxn modelId="{B076D245-F2F0-4BAE-8C0D-D73B0A4CEDBB}" type="presOf" srcId="{A328ED6E-8E14-4C76-8211-D341F7408550}" destId="{EA66EEA2-08C8-42B1-86DC-528F93382472}" srcOrd="0" destOrd="0" presId="urn:microsoft.com/office/officeart/2018/2/layout/IconCircleList"/>
    <dgm:cxn modelId="{79D78B48-3DC6-4952-A163-9D790EFAF260}" srcId="{D72A831A-54D8-49DA-9C75-BA31A9F7F98B}" destId="{2EB5C9C6-448D-4EE6-A597-63A28E1DF1CA}" srcOrd="1" destOrd="0" parTransId="{7E2F882C-6B03-4E28-9EAA-AF541470C355}" sibTransId="{BC0B9908-59E3-4F5C-A17F-8FF377A1FD6D}"/>
    <dgm:cxn modelId="{86644059-D80F-4D6C-A6D1-C1C872C06D97}" type="presOf" srcId="{24469745-6394-4A96-8E59-11BF6E0251F8}" destId="{E85D67C8-6EFC-4532-ADB0-DC718EB3D600}" srcOrd="0" destOrd="0" presId="urn:microsoft.com/office/officeart/2018/2/layout/IconCircleList"/>
    <dgm:cxn modelId="{19903A75-40B2-4900-AD96-214FDC0310F8}" type="presOf" srcId="{3B999993-1EC3-4A5C-AD88-D7C73D1E41B6}" destId="{B478B4F7-2F92-4E88-BADE-2DC3DF891C57}" srcOrd="0" destOrd="0" presId="urn:microsoft.com/office/officeart/2018/2/layout/IconCircleList"/>
    <dgm:cxn modelId="{333CA578-A5BE-41F5-82F1-225985B2302F}" type="presOf" srcId="{D72A831A-54D8-49DA-9C75-BA31A9F7F98B}" destId="{D6906A9F-D882-4135-8749-431F4EB2F8E4}" srcOrd="0" destOrd="0" presId="urn:microsoft.com/office/officeart/2018/2/layout/IconCircleList"/>
    <dgm:cxn modelId="{DF8EF19F-D9D1-4A0E-896B-AF6C1D90B851}" type="presOf" srcId="{60741E2B-E65D-4015-AD3F-A316CB8BEE56}" destId="{A71DF6D3-4759-4D53-A13E-92671B33B3A8}" srcOrd="0" destOrd="0" presId="urn:microsoft.com/office/officeart/2018/2/layout/IconCircleList"/>
    <dgm:cxn modelId="{4DA9E5A4-DB69-4863-A22D-EA454C5D8A86}" srcId="{D72A831A-54D8-49DA-9C75-BA31A9F7F98B}" destId="{60741E2B-E65D-4015-AD3F-A316CB8BEE56}" srcOrd="2" destOrd="0" parTransId="{B87CF36F-DE89-4437-80AF-89F29FA82D32}" sibTransId="{EAA17F87-8618-4C9D-9EF0-D28A38450023}"/>
    <dgm:cxn modelId="{BC8E43C5-62A7-402A-94CE-6319B94609C4}" srcId="{D72A831A-54D8-49DA-9C75-BA31A9F7F98B}" destId="{24469745-6394-4A96-8E59-11BF6E0251F8}" srcOrd="3" destOrd="0" parTransId="{29F2229E-C419-467A-A36C-58B6EEAFF4CF}" sibTransId="{3B999993-1EC3-4A5C-AD88-D7C73D1E41B6}"/>
    <dgm:cxn modelId="{90CDA3ED-6747-43FE-BF7A-0F484857A389}" type="presOf" srcId="{BC0B9908-59E3-4F5C-A17F-8FF377A1FD6D}" destId="{0F2FDA31-A1A6-4F6E-A7A3-9A3E4EFA5E74}" srcOrd="0" destOrd="0" presId="urn:microsoft.com/office/officeart/2018/2/layout/IconCircleList"/>
    <dgm:cxn modelId="{8D5FF721-763A-4A1D-B0D8-73D63AC00B71}" type="presParOf" srcId="{D6906A9F-D882-4135-8749-431F4EB2F8E4}" destId="{C4C63F03-E928-45DA-A083-C4E35965A410}" srcOrd="0" destOrd="0" presId="urn:microsoft.com/office/officeart/2018/2/layout/IconCircleList"/>
    <dgm:cxn modelId="{DBE8E157-21A6-4A3D-8990-4C4FA4FE6899}" type="presParOf" srcId="{C4C63F03-E928-45DA-A083-C4E35965A410}" destId="{16DA2BBD-429F-44FB-827D-07F7E7AAD0A5}" srcOrd="0" destOrd="0" presId="urn:microsoft.com/office/officeart/2018/2/layout/IconCircleList"/>
    <dgm:cxn modelId="{542F7DD5-B633-4CC2-9342-02FE7156B698}" type="presParOf" srcId="{16DA2BBD-429F-44FB-827D-07F7E7AAD0A5}" destId="{2267B2E9-D35D-4321-8A03-26AE0DDFCBD6}" srcOrd="0" destOrd="0" presId="urn:microsoft.com/office/officeart/2018/2/layout/IconCircleList"/>
    <dgm:cxn modelId="{C45ECF8D-EB84-4023-884C-F3B860652F68}" type="presParOf" srcId="{16DA2BBD-429F-44FB-827D-07F7E7AAD0A5}" destId="{B97E82C0-71D1-4EF9-9531-D694A8DD9EA8}" srcOrd="1" destOrd="0" presId="urn:microsoft.com/office/officeart/2018/2/layout/IconCircleList"/>
    <dgm:cxn modelId="{3DCAEA5C-7F09-4420-BDF6-10F4E6B2ACF6}" type="presParOf" srcId="{16DA2BBD-429F-44FB-827D-07F7E7AAD0A5}" destId="{84F254E1-23E5-4CBC-846A-B6555E31E2D2}" srcOrd="2" destOrd="0" presId="urn:microsoft.com/office/officeart/2018/2/layout/IconCircleList"/>
    <dgm:cxn modelId="{60A1A3A0-F055-4830-BB20-1D227E04D6C3}" type="presParOf" srcId="{16DA2BBD-429F-44FB-827D-07F7E7AAD0A5}" destId="{3D25BD8B-65E0-4999-A0B3-877A5BA5A481}" srcOrd="3" destOrd="0" presId="urn:microsoft.com/office/officeart/2018/2/layout/IconCircleList"/>
    <dgm:cxn modelId="{9ABF663A-76C5-4489-942A-E4A006C6F50C}" type="presParOf" srcId="{C4C63F03-E928-45DA-A083-C4E35965A410}" destId="{EA66EEA2-08C8-42B1-86DC-528F93382472}" srcOrd="1" destOrd="0" presId="urn:microsoft.com/office/officeart/2018/2/layout/IconCircleList"/>
    <dgm:cxn modelId="{5D5C9D2E-2E65-4010-B9A9-2F7DDBE02253}" type="presParOf" srcId="{C4C63F03-E928-45DA-A083-C4E35965A410}" destId="{BCB885CA-AE98-4186-93AC-B94F7442552E}" srcOrd="2" destOrd="0" presId="urn:microsoft.com/office/officeart/2018/2/layout/IconCircleList"/>
    <dgm:cxn modelId="{823E4112-6B01-494B-A0B7-C172CBBC848C}" type="presParOf" srcId="{BCB885CA-AE98-4186-93AC-B94F7442552E}" destId="{00EE6C3F-529E-409E-8188-CE5AFAA5B2CA}" srcOrd="0" destOrd="0" presId="urn:microsoft.com/office/officeart/2018/2/layout/IconCircleList"/>
    <dgm:cxn modelId="{97C84E3D-5408-4718-A927-E05599D13C67}" type="presParOf" srcId="{BCB885CA-AE98-4186-93AC-B94F7442552E}" destId="{6E377930-FD99-4ECC-80A9-239A7B04F91C}" srcOrd="1" destOrd="0" presId="urn:microsoft.com/office/officeart/2018/2/layout/IconCircleList"/>
    <dgm:cxn modelId="{CF6AAF5D-87D4-444A-8ACF-D968D7AC256C}" type="presParOf" srcId="{BCB885CA-AE98-4186-93AC-B94F7442552E}" destId="{1120AC2B-3368-4749-AB2C-931DC062A3C6}" srcOrd="2" destOrd="0" presId="urn:microsoft.com/office/officeart/2018/2/layout/IconCircleList"/>
    <dgm:cxn modelId="{C102C5B8-1E44-4E64-B33A-56AD872ABCB5}" type="presParOf" srcId="{BCB885CA-AE98-4186-93AC-B94F7442552E}" destId="{3DFD2C22-72E6-4C10-BA9A-4CA21FEC2BA1}" srcOrd="3" destOrd="0" presId="urn:microsoft.com/office/officeart/2018/2/layout/IconCircleList"/>
    <dgm:cxn modelId="{F32B395A-08E1-422F-949D-16E41CE846F5}" type="presParOf" srcId="{C4C63F03-E928-45DA-A083-C4E35965A410}" destId="{0F2FDA31-A1A6-4F6E-A7A3-9A3E4EFA5E74}" srcOrd="3" destOrd="0" presId="urn:microsoft.com/office/officeart/2018/2/layout/IconCircleList"/>
    <dgm:cxn modelId="{C0443E03-1807-43FB-A759-1F8EDC7DEB69}" type="presParOf" srcId="{C4C63F03-E928-45DA-A083-C4E35965A410}" destId="{02AE5AD0-CBB7-4025-8332-7681D8D96332}" srcOrd="4" destOrd="0" presId="urn:microsoft.com/office/officeart/2018/2/layout/IconCircleList"/>
    <dgm:cxn modelId="{2FA1F21F-4127-45A0-8DC4-E1EA1458FEA0}" type="presParOf" srcId="{02AE5AD0-CBB7-4025-8332-7681D8D96332}" destId="{5FD6A1D2-BA4E-4F4E-9B7D-6F5C02F6DEBF}" srcOrd="0" destOrd="0" presId="urn:microsoft.com/office/officeart/2018/2/layout/IconCircleList"/>
    <dgm:cxn modelId="{47094639-B6B5-4A85-B08B-F968A4148A64}" type="presParOf" srcId="{02AE5AD0-CBB7-4025-8332-7681D8D96332}" destId="{4EAB2DED-8153-4FA6-B488-00A627231E1F}" srcOrd="1" destOrd="0" presId="urn:microsoft.com/office/officeart/2018/2/layout/IconCircleList"/>
    <dgm:cxn modelId="{0B7C7499-DF0C-4C04-8FAB-81348A6D9CEA}" type="presParOf" srcId="{02AE5AD0-CBB7-4025-8332-7681D8D96332}" destId="{70B1FF97-4294-4576-9B05-029B2C4BBFA5}" srcOrd="2" destOrd="0" presId="urn:microsoft.com/office/officeart/2018/2/layout/IconCircleList"/>
    <dgm:cxn modelId="{0A4D54BF-947E-4880-BC73-6F5A65A13A74}" type="presParOf" srcId="{02AE5AD0-CBB7-4025-8332-7681D8D96332}" destId="{A71DF6D3-4759-4D53-A13E-92671B33B3A8}" srcOrd="3" destOrd="0" presId="urn:microsoft.com/office/officeart/2018/2/layout/IconCircleList"/>
    <dgm:cxn modelId="{ADE2FA37-358D-4F27-8028-96221E5E88CD}" type="presParOf" srcId="{C4C63F03-E928-45DA-A083-C4E35965A410}" destId="{39A5BD5F-07CB-4D88-BAD7-E8C056224F97}" srcOrd="5" destOrd="0" presId="urn:microsoft.com/office/officeart/2018/2/layout/IconCircleList"/>
    <dgm:cxn modelId="{C453D568-BCAB-48B0-B9DC-4AD5C42E2EFE}" type="presParOf" srcId="{C4C63F03-E928-45DA-A083-C4E35965A410}" destId="{C76527A5-E0DB-4D7F-9D37-158FE069C179}" srcOrd="6" destOrd="0" presId="urn:microsoft.com/office/officeart/2018/2/layout/IconCircleList"/>
    <dgm:cxn modelId="{45108280-5B78-4EDD-9847-3F7E805A5358}" type="presParOf" srcId="{C76527A5-E0DB-4D7F-9D37-158FE069C179}" destId="{D6B4FEF8-3518-46E8-8E0D-A91B8F1BE54B}" srcOrd="0" destOrd="0" presId="urn:microsoft.com/office/officeart/2018/2/layout/IconCircleList"/>
    <dgm:cxn modelId="{2B5A50DE-A43E-4B82-A31E-35917335DF0A}" type="presParOf" srcId="{C76527A5-E0DB-4D7F-9D37-158FE069C179}" destId="{3381CD3F-D612-4736-A68F-58B1D401A83E}" srcOrd="1" destOrd="0" presId="urn:microsoft.com/office/officeart/2018/2/layout/IconCircleList"/>
    <dgm:cxn modelId="{F1614EA5-5F0D-4D17-A9AE-918B6EBD8E82}" type="presParOf" srcId="{C76527A5-E0DB-4D7F-9D37-158FE069C179}" destId="{BC7707F8-FC79-4D0D-BEBB-71477D033596}" srcOrd="2" destOrd="0" presId="urn:microsoft.com/office/officeart/2018/2/layout/IconCircleList"/>
    <dgm:cxn modelId="{7942F35A-E475-4603-B4B4-44977539FC25}" type="presParOf" srcId="{C76527A5-E0DB-4D7F-9D37-158FE069C179}" destId="{E85D67C8-6EFC-4532-ADB0-DC718EB3D600}" srcOrd="3" destOrd="0" presId="urn:microsoft.com/office/officeart/2018/2/layout/IconCircleList"/>
    <dgm:cxn modelId="{A295F61A-E2B5-4AAA-8206-BAFA1BEEB045}" type="presParOf" srcId="{C4C63F03-E928-45DA-A083-C4E35965A410}" destId="{B478B4F7-2F92-4E88-BADE-2DC3DF891C57}" srcOrd="7" destOrd="0" presId="urn:microsoft.com/office/officeart/2018/2/layout/IconCircleList"/>
    <dgm:cxn modelId="{52F64B06-99A3-4F81-B141-2C6FAC29D418}" type="presParOf" srcId="{C4C63F03-E928-45DA-A083-C4E35965A410}" destId="{FD2E7961-1FA5-4631-8123-30B5F6887C5E}" srcOrd="8" destOrd="0" presId="urn:microsoft.com/office/officeart/2018/2/layout/IconCircleList"/>
    <dgm:cxn modelId="{B15B505C-A78A-45DB-9331-649479651D62}" type="presParOf" srcId="{FD2E7961-1FA5-4631-8123-30B5F6887C5E}" destId="{7C7289F6-E615-4D30-A0F8-4AF2C0BB2F0A}" srcOrd="0" destOrd="0" presId="urn:microsoft.com/office/officeart/2018/2/layout/IconCircleList"/>
    <dgm:cxn modelId="{410E12F0-C936-4793-82F5-C6B9130270D1}" type="presParOf" srcId="{FD2E7961-1FA5-4631-8123-30B5F6887C5E}" destId="{85CEE481-E310-4910-83C7-B466F36372C7}" srcOrd="1" destOrd="0" presId="urn:microsoft.com/office/officeart/2018/2/layout/IconCircleList"/>
    <dgm:cxn modelId="{7FA43E0F-3C0F-4304-816D-728949443CCA}" type="presParOf" srcId="{FD2E7961-1FA5-4631-8123-30B5F6887C5E}" destId="{1092EBD3-0D1D-4F76-978F-9B84FF0E26EF}" srcOrd="2" destOrd="0" presId="urn:microsoft.com/office/officeart/2018/2/layout/IconCircleList"/>
    <dgm:cxn modelId="{6E9EFDC7-76CB-4914-AA03-C2CA9A46AF1C}" type="presParOf" srcId="{FD2E7961-1FA5-4631-8123-30B5F6887C5E}" destId="{0D6E0930-51DC-481E-94A6-DFBD676046E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089FB5-90E2-496E-AB9E-CBF66504523C}">
      <dsp:nvSpPr>
        <dsp:cNvPr id="0" name=""/>
        <dsp:cNvSpPr/>
      </dsp:nvSpPr>
      <dsp:spPr>
        <a:xfrm>
          <a:off x="235953" y="1381494"/>
          <a:ext cx="915248" cy="91524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77711A-E198-4603-8A6A-26E1A939FCF6}">
      <dsp:nvSpPr>
        <dsp:cNvPr id="0" name=""/>
        <dsp:cNvSpPr/>
      </dsp:nvSpPr>
      <dsp:spPr>
        <a:xfrm>
          <a:off x="428155" y="1573697"/>
          <a:ext cx="530843" cy="5308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E69DFE6-5FB5-4E9A-A252-200A0E14D5CB}">
      <dsp:nvSpPr>
        <dsp:cNvPr id="0" name=""/>
        <dsp:cNvSpPr/>
      </dsp:nvSpPr>
      <dsp:spPr>
        <a:xfrm>
          <a:off x="1347326" y="1381494"/>
          <a:ext cx="2157370" cy="91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Finding and establish core fan base using psychographic and demographic segmentation </a:t>
          </a:r>
        </a:p>
      </dsp:txBody>
      <dsp:txXfrm>
        <a:off x="1347326" y="1381494"/>
        <a:ext cx="2157370" cy="915248"/>
      </dsp:txXfrm>
    </dsp:sp>
    <dsp:sp modelId="{9B3C9685-F6EA-4F70-8540-E0009237FD8F}">
      <dsp:nvSpPr>
        <dsp:cNvPr id="0" name=""/>
        <dsp:cNvSpPr/>
      </dsp:nvSpPr>
      <dsp:spPr>
        <a:xfrm>
          <a:off x="3880603" y="1381494"/>
          <a:ext cx="915248" cy="91524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7514A8-1086-4AF0-A559-D5A8829B2D7B}">
      <dsp:nvSpPr>
        <dsp:cNvPr id="0" name=""/>
        <dsp:cNvSpPr/>
      </dsp:nvSpPr>
      <dsp:spPr>
        <a:xfrm>
          <a:off x="4072805" y="1573697"/>
          <a:ext cx="530843" cy="5308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E52E9F-4921-441B-A456-D50F3D7AB7D8}">
      <dsp:nvSpPr>
        <dsp:cNvPr id="0" name=""/>
        <dsp:cNvSpPr/>
      </dsp:nvSpPr>
      <dsp:spPr>
        <a:xfrm>
          <a:off x="4991975" y="1381494"/>
          <a:ext cx="2157370" cy="91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Create a music ecosystem via streaming platforms and an artist website so fans have direct access to her music </a:t>
          </a:r>
        </a:p>
      </dsp:txBody>
      <dsp:txXfrm>
        <a:off x="4991975" y="1381494"/>
        <a:ext cx="2157370" cy="915248"/>
      </dsp:txXfrm>
    </dsp:sp>
    <dsp:sp modelId="{D36C3D03-9EE9-4222-A2A4-E4ACA343CB3B}">
      <dsp:nvSpPr>
        <dsp:cNvPr id="0" name=""/>
        <dsp:cNvSpPr/>
      </dsp:nvSpPr>
      <dsp:spPr>
        <a:xfrm>
          <a:off x="7525252" y="1381494"/>
          <a:ext cx="915248" cy="91524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73D7D2-BBFA-48B8-BDC4-04B621D5C938}">
      <dsp:nvSpPr>
        <dsp:cNvPr id="0" name=""/>
        <dsp:cNvSpPr/>
      </dsp:nvSpPr>
      <dsp:spPr>
        <a:xfrm>
          <a:off x="7717454" y="1573697"/>
          <a:ext cx="530843" cy="5308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5E7203C-CC9E-4618-8E89-8BDD0B41E664}">
      <dsp:nvSpPr>
        <dsp:cNvPr id="0" name=""/>
        <dsp:cNvSpPr/>
      </dsp:nvSpPr>
      <dsp:spPr>
        <a:xfrm>
          <a:off x="8636625" y="1381494"/>
          <a:ext cx="2157370" cy="91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Use Content assets on social media platforms to help introduce Yvon.</a:t>
          </a:r>
        </a:p>
      </dsp:txBody>
      <dsp:txXfrm>
        <a:off x="8636625" y="1381494"/>
        <a:ext cx="2157370" cy="9152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F56975-B648-0A46-803D-9630C2FC2893}">
      <dsp:nvSpPr>
        <dsp:cNvPr id="0" name=""/>
        <dsp:cNvSpPr/>
      </dsp:nvSpPr>
      <dsp:spPr>
        <a:xfrm>
          <a:off x="0" y="614280"/>
          <a:ext cx="7012370" cy="45279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defRPr cap="all"/>
          </a:pPr>
          <a:r>
            <a:rPr lang="en-US" sz="1800" kern="1200"/>
            <a:t>Artwork for singles </a:t>
          </a:r>
        </a:p>
      </dsp:txBody>
      <dsp:txXfrm>
        <a:off x="22103" y="636383"/>
        <a:ext cx="6968164" cy="408584"/>
      </dsp:txXfrm>
    </dsp:sp>
    <dsp:sp modelId="{EA571B3E-A958-2848-829E-C7F17EA8BF7D}">
      <dsp:nvSpPr>
        <dsp:cNvPr id="0" name=""/>
        <dsp:cNvSpPr/>
      </dsp:nvSpPr>
      <dsp:spPr>
        <a:xfrm>
          <a:off x="0" y="1118910"/>
          <a:ext cx="7012370" cy="452790"/>
        </a:xfrm>
        <a:prstGeom prst="roundRect">
          <a:avLst/>
        </a:prstGeom>
        <a:gradFill rotWithShape="0">
          <a:gsLst>
            <a:gs pos="0">
              <a:schemeClr val="accent2">
                <a:hueOff val="198622"/>
                <a:satOff val="1152"/>
                <a:lumOff val="1144"/>
                <a:alphaOff val="0"/>
                <a:tint val="98000"/>
                <a:lumMod val="110000"/>
              </a:schemeClr>
            </a:gs>
            <a:gs pos="84000">
              <a:schemeClr val="accent2">
                <a:hueOff val="198622"/>
                <a:satOff val="1152"/>
                <a:lumOff val="114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defRPr cap="all"/>
          </a:pPr>
          <a:r>
            <a:rPr lang="en-US" sz="1800" kern="1200"/>
            <a:t>Press shots</a:t>
          </a:r>
        </a:p>
      </dsp:txBody>
      <dsp:txXfrm>
        <a:off x="22103" y="1141013"/>
        <a:ext cx="6968164" cy="408584"/>
      </dsp:txXfrm>
    </dsp:sp>
    <dsp:sp modelId="{4C1986CE-1B1E-954B-AD80-3C76DBCECE1B}">
      <dsp:nvSpPr>
        <dsp:cNvPr id="0" name=""/>
        <dsp:cNvSpPr/>
      </dsp:nvSpPr>
      <dsp:spPr>
        <a:xfrm>
          <a:off x="0" y="1623540"/>
          <a:ext cx="7012370" cy="452790"/>
        </a:xfrm>
        <a:prstGeom prst="roundRect">
          <a:avLst/>
        </a:prstGeom>
        <a:gradFill rotWithShape="0">
          <a:gsLst>
            <a:gs pos="0">
              <a:schemeClr val="accent2">
                <a:hueOff val="397245"/>
                <a:satOff val="2304"/>
                <a:lumOff val="2288"/>
                <a:alphaOff val="0"/>
                <a:tint val="98000"/>
                <a:lumMod val="110000"/>
              </a:schemeClr>
            </a:gs>
            <a:gs pos="84000">
              <a:schemeClr val="accent2">
                <a:hueOff val="397245"/>
                <a:satOff val="2304"/>
                <a:lumOff val="228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defRPr cap="all"/>
          </a:pPr>
          <a:r>
            <a:rPr lang="en-US" sz="1800" kern="1200"/>
            <a:t>ISRC,ISWC,UPC codes </a:t>
          </a:r>
        </a:p>
      </dsp:txBody>
      <dsp:txXfrm>
        <a:off x="22103" y="1645643"/>
        <a:ext cx="6968164" cy="408584"/>
      </dsp:txXfrm>
    </dsp:sp>
    <dsp:sp modelId="{8AC8DD7A-E8EA-1043-BC0A-5097A191E811}">
      <dsp:nvSpPr>
        <dsp:cNvPr id="0" name=""/>
        <dsp:cNvSpPr/>
      </dsp:nvSpPr>
      <dsp:spPr>
        <a:xfrm>
          <a:off x="0" y="2128170"/>
          <a:ext cx="7012370" cy="452790"/>
        </a:xfrm>
        <a:prstGeom prst="roundRect">
          <a:avLst/>
        </a:prstGeom>
        <a:gradFill rotWithShape="0">
          <a:gsLst>
            <a:gs pos="0">
              <a:schemeClr val="accent2">
                <a:hueOff val="595867"/>
                <a:satOff val="3457"/>
                <a:lumOff val="3432"/>
                <a:alphaOff val="0"/>
                <a:tint val="98000"/>
                <a:lumMod val="110000"/>
              </a:schemeClr>
            </a:gs>
            <a:gs pos="84000">
              <a:schemeClr val="accent2">
                <a:hueOff val="595867"/>
                <a:satOff val="3457"/>
                <a:lumOff val="3432"/>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defRPr cap="all"/>
          </a:pPr>
          <a:r>
            <a:rPr lang="en-US" sz="1800" kern="1200"/>
            <a:t>Lyric or Animation Video for YouTube and Facebook </a:t>
          </a:r>
        </a:p>
      </dsp:txBody>
      <dsp:txXfrm>
        <a:off x="22103" y="2150273"/>
        <a:ext cx="6968164" cy="408584"/>
      </dsp:txXfrm>
    </dsp:sp>
    <dsp:sp modelId="{39B4DC29-6D3D-E146-9C6E-0ED0CF0D652F}">
      <dsp:nvSpPr>
        <dsp:cNvPr id="0" name=""/>
        <dsp:cNvSpPr/>
      </dsp:nvSpPr>
      <dsp:spPr>
        <a:xfrm>
          <a:off x="0" y="2632800"/>
          <a:ext cx="7012370" cy="452790"/>
        </a:xfrm>
        <a:prstGeom prst="roundRect">
          <a:avLst/>
        </a:prstGeom>
        <a:gradFill rotWithShape="0">
          <a:gsLst>
            <a:gs pos="0">
              <a:schemeClr val="accent2">
                <a:hueOff val="794490"/>
                <a:satOff val="4609"/>
                <a:lumOff val="4576"/>
                <a:alphaOff val="0"/>
                <a:tint val="98000"/>
                <a:lumMod val="110000"/>
              </a:schemeClr>
            </a:gs>
            <a:gs pos="84000">
              <a:schemeClr val="accent2">
                <a:hueOff val="794490"/>
                <a:satOff val="4609"/>
                <a:lumOff val="4576"/>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defRPr cap="all"/>
          </a:pPr>
          <a:r>
            <a:rPr lang="en-US" sz="1800" kern="1200"/>
            <a:t>4 Visual Trailers for social media Campaign </a:t>
          </a:r>
        </a:p>
      </dsp:txBody>
      <dsp:txXfrm>
        <a:off x="22103" y="2654903"/>
        <a:ext cx="6968164" cy="408584"/>
      </dsp:txXfrm>
    </dsp:sp>
    <dsp:sp modelId="{865434D5-09A6-2A4A-AC1F-D8DEC6187BDE}">
      <dsp:nvSpPr>
        <dsp:cNvPr id="0" name=""/>
        <dsp:cNvSpPr/>
      </dsp:nvSpPr>
      <dsp:spPr>
        <a:xfrm>
          <a:off x="0" y="3137430"/>
          <a:ext cx="7012370" cy="452790"/>
        </a:xfrm>
        <a:prstGeom prst="roundRect">
          <a:avLst/>
        </a:prstGeom>
        <a:gradFill rotWithShape="0">
          <a:gsLst>
            <a:gs pos="0">
              <a:schemeClr val="accent2">
                <a:hueOff val="993112"/>
                <a:satOff val="5761"/>
                <a:lumOff val="5720"/>
                <a:alphaOff val="0"/>
                <a:tint val="98000"/>
                <a:lumMod val="110000"/>
              </a:schemeClr>
            </a:gs>
            <a:gs pos="84000">
              <a:schemeClr val="accent2">
                <a:hueOff val="993112"/>
                <a:satOff val="5761"/>
                <a:lumOff val="572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defRPr cap="all"/>
          </a:pPr>
          <a:r>
            <a:rPr lang="en-US" sz="1800" kern="1200"/>
            <a:t>Mixes of The singles (Radio edit, Remixes and or B-sides)</a:t>
          </a:r>
        </a:p>
      </dsp:txBody>
      <dsp:txXfrm>
        <a:off x="22103" y="3159533"/>
        <a:ext cx="6968164" cy="408584"/>
      </dsp:txXfrm>
    </dsp:sp>
    <dsp:sp modelId="{EE472A85-C191-E649-B8DF-9DA3E50A9782}">
      <dsp:nvSpPr>
        <dsp:cNvPr id="0" name=""/>
        <dsp:cNvSpPr/>
      </dsp:nvSpPr>
      <dsp:spPr>
        <a:xfrm>
          <a:off x="0" y="3642060"/>
          <a:ext cx="7012370" cy="452790"/>
        </a:xfrm>
        <a:prstGeom prst="roundRect">
          <a:avLst/>
        </a:prstGeom>
        <a:gradFill rotWithShape="0">
          <a:gsLst>
            <a:gs pos="0">
              <a:schemeClr val="accent2">
                <a:hueOff val="1191735"/>
                <a:satOff val="6913"/>
                <a:lumOff val="6864"/>
                <a:alphaOff val="0"/>
                <a:tint val="98000"/>
                <a:lumMod val="110000"/>
              </a:schemeClr>
            </a:gs>
            <a:gs pos="84000">
              <a:schemeClr val="accent2">
                <a:hueOff val="1191735"/>
                <a:satOff val="6913"/>
                <a:lumOff val="686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defRPr cap="all"/>
          </a:pPr>
          <a:r>
            <a:rPr lang="en-US" sz="1800" kern="1200"/>
            <a:t>Landing page </a:t>
          </a:r>
        </a:p>
      </dsp:txBody>
      <dsp:txXfrm>
        <a:off x="22103" y="3664163"/>
        <a:ext cx="6968164" cy="4085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07A9F4-1DBC-5243-9456-C6135BFB5E4C}">
      <dsp:nvSpPr>
        <dsp:cNvPr id="0" name=""/>
        <dsp:cNvSpPr/>
      </dsp:nvSpPr>
      <dsp:spPr>
        <a:xfrm rot="5400000">
          <a:off x="-981829" y="1929202"/>
          <a:ext cx="2119108" cy="144356"/>
        </a:xfrm>
        <a:prstGeom prst="corner">
          <a:avLst>
            <a:gd name="adj1" fmla="val 1000"/>
            <a:gd name="adj2" fmla="val 1000"/>
          </a:avLst>
        </a:prstGeom>
        <a:solidFill>
          <a:schemeClr val="lt1">
            <a:hueOff val="0"/>
            <a:satOff val="0"/>
            <a:lumOff val="0"/>
            <a:alphaOff val="0"/>
          </a:schemeClr>
        </a:solidFill>
        <a:ln w="12700" cap="rnd"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65F96594-0FCD-EF41-A06E-A4FC68F32192}">
      <dsp:nvSpPr>
        <dsp:cNvPr id="0" name=""/>
        <dsp:cNvSpPr/>
      </dsp:nvSpPr>
      <dsp:spPr>
        <a:xfrm>
          <a:off x="5546" y="3060935"/>
          <a:ext cx="1804452" cy="706369"/>
        </a:xfrm>
        <a:prstGeom prst="homePlate">
          <a:avLst>
            <a:gd name="adj" fmla="val 25000"/>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0" tIns="228600" rIns="114300" bIns="228600" numCol="1" spcCol="1270" anchor="ctr" anchorCtr="0">
          <a:noAutofit/>
        </a:bodyPr>
        <a:lstStyle/>
        <a:p>
          <a:pPr marL="0" lvl="0" indent="0" algn="ctr" defTabSz="800100">
            <a:lnSpc>
              <a:spcPct val="90000"/>
            </a:lnSpc>
            <a:spcBef>
              <a:spcPct val="0"/>
            </a:spcBef>
            <a:spcAft>
              <a:spcPct val="35000"/>
            </a:spcAft>
            <a:buNone/>
          </a:pPr>
          <a:r>
            <a:rPr lang="en-US" sz="1800" kern="1200"/>
            <a:t>25 Mar. 2019</a:t>
          </a:r>
        </a:p>
      </dsp:txBody>
      <dsp:txXfrm>
        <a:off x="5546" y="3060935"/>
        <a:ext cx="1716156" cy="706369"/>
      </dsp:txXfrm>
    </dsp:sp>
    <dsp:sp modelId="{04ABD68D-3BD2-CE43-BDC1-DEC5462F56E6}">
      <dsp:nvSpPr>
        <dsp:cNvPr id="0" name=""/>
        <dsp:cNvSpPr/>
      </dsp:nvSpPr>
      <dsp:spPr>
        <a:xfrm>
          <a:off x="149903" y="1028439"/>
          <a:ext cx="1465215" cy="1695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pPr>
          <a:r>
            <a:rPr lang="en-US" sz="1800" kern="1200"/>
            <a:t>Submission to submithub and Hyperdit 25th of March 2019</a:t>
          </a:r>
        </a:p>
      </dsp:txBody>
      <dsp:txXfrm>
        <a:off x="149903" y="1028439"/>
        <a:ext cx="1465215" cy="1695901"/>
      </dsp:txXfrm>
    </dsp:sp>
    <dsp:sp modelId="{4A67DC46-4103-3F47-88EF-EB990E0B3978}">
      <dsp:nvSpPr>
        <dsp:cNvPr id="0" name=""/>
        <dsp:cNvSpPr/>
      </dsp:nvSpPr>
      <dsp:spPr>
        <a:xfrm rot="5400000">
          <a:off x="750445" y="1929202"/>
          <a:ext cx="2119108" cy="144356"/>
        </a:xfrm>
        <a:prstGeom prst="corner">
          <a:avLst>
            <a:gd name="adj1" fmla="val 1000"/>
            <a:gd name="adj2" fmla="val 1000"/>
          </a:avLst>
        </a:prstGeom>
        <a:solidFill>
          <a:schemeClr val="lt1">
            <a:hueOff val="0"/>
            <a:satOff val="0"/>
            <a:lumOff val="0"/>
            <a:alphaOff val="0"/>
          </a:schemeClr>
        </a:solidFill>
        <a:ln w="12700" cap="rnd" cmpd="sng" algn="ctr">
          <a:solidFill>
            <a:schemeClr val="accent5">
              <a:hueOff val="439570"/>
              <a:satOff val="-3135"/>
              <a:lumOff val="-5686"/>
              <a:alphaOff val="0"/>
            </a:schemeClr>
          </a:solidFill>
          <a:prstDash val="solid"/>
        </a:ln>
        <a:effectLst/>
      </dsp:spPr>
      <dsp:style>
        <a:lnRef idx="1">
          <a:scrgbClr r="0" g="0" b="0"/>
        </a:lnRef>
        <a:fillRef idx="1">
          <a:scrgbClr r="0" g="0" b="0"/>
        </a:fillRef>
        <a:effectRef idx="0">
          <a:scrgbClr r="0" g="0" b="0"/>
        </a:effectRef>
        <a:fontRef idx="minor"/>
      </dsp:style>
    </dsp:sp>
    <dsp:sp modelId="{C4992CFD-AE78-614F-8DC0-62A8E445F07F}">
      <dsp:nvSpPr>
        <dsp:cNvPr id="0" name=""/>
        <dsp:cNvSpPr/>
      </dsp:nvSpPr>
      <dsp:spPr>
        <a:xfrm>
          <a:off x="1737821" y="3060935"/>
          <a:ext cx="1804452" cy="706369"/>
        </a:xfrm>
        <a:prstGeom prst="chevron">
          <a:avLst>
            <a:gd name="adj" fmla="val 25000"/>
          </a:avLst>
        </a:prstGeom>
        <a:gradFill rotWithShape="0">
          <a:gsLst>
            <a:gs pos="0">
              <a:schemeClr val="accent5">
                <a:hueOff val="439570"/>
                <a:satOff val="-3135"/>
                <a:lumOff val="-5686"/>
                <a:alphaOff val="0"/>
                <a:tint val="98000"/>
                <a:lumMod val="110000"/>
              </a:schemeClr>
            </a:gs>
            <a:gs pos="84000">
              <a:schemeClr val="accent5">
                <a:hueOff val="439570"/>
                <a:satOff val="-3135"/>
                <a:lumOff val="-5686"/>
                <a:alphaOff val="0"/>
                <a:shade val="90000"/>
                <a:lumMod val="88000"/>
              </a:schemeClr>
            </a:gs>
          </a:gsLst>
          <a:lin ang="5400000" scaled="0"/>
        </a:gradFill>
        <a:ln w="12700" cap="rnd" cmpd="sng" algn="ctr">
          <a:solidFill>
            <a:schemeClr val="accent5">
              <a:hueOff val="439570"/>
              <a:satOff val="-3135"/>
              <a:lumOff val="-5686"/>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0" tIns="228600" rIns="114300" bIns="228600" numCol="1" spcCol="1270" anchor="ctr" anchorCtr="0">
          <a:noAutofit/>
        </a:bodyPr>
        <a:lstStyle/>
        <a:p>
          <a:pPr marL="0" lvl="0" indent="0" algn="ctr" defTabSz="800100">
            <a:lnSpc>
              <a:spcPct val="90000"/>
            </a:lnSpc>
            <a:spcBef>
              <a:spcPct val="0"/>
            </a:spcBef>
            <a:spcAft>
              <a:spcPct val="35000"/>
            </a:spcAft>
            <a:buNone/>
          </a:pPr>
          <a:r>
            <a:rPr lang="en-US" sz="1800" kern="1200"/>
            <a:t>9 Apr. 2019</a:t>
          </a:r>
        </a:p>
      </dsp:txBody>
      <dsp:txXfrm>
        <a:off x="1914413" y="3060935"/>
        <a:ext cx="1451268" cy="706369"/>
      </dsp:txXfrm>
    </dsp:sp>
    <dsp:sp modelId="{BA8F2168-1163-D449-9AFE-EB65CED56E7C}">
      <dsp:nvSpPr>
        <dsp:cNvPr id="0" name=""/>
        <dsp:cNvSpPr/>
      </dsp:nvSpPr>
      <dsp:spPr>
        <a:xfrm>
          <a:off x="1882177" y="1028439"/>
          <a:ext cx="1465215" cy="1695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pPr>
          <a:r>
            <a:rPr lang="en-US" sz="1800" kern="1200"/>
            <a:t>Ever green acoustic Performance 9th of April 2019</a:t>
          </a:r>
        </a:p>
      </dsp:txBody>
      <dsp:txXfrm>
        <a:off x="1882177" y="1028439"/>
        <a:ext cx="1465215" cy="1695901"/>
      </dsp:txXfrm>
    </dsp:sp>
    <dsp:sp modelId="{BB6E14B7-9CAC-F946-B264-2487FD4A7E6B}">
      <dsp:nvSpPr>
        <dsp:cNvPr id="0" name=""/>
        <dsp:cNvSpPr/>
      </dsp:nvSpPr>
      <dsp:spPr>
        <a:xfrm rot="5400000">
          <a:off x="2482719" y="1929202"/>
          <a:ext cx="2119108" cy="144356"/>
        </a:xfrm>
        <a:prstGeom prst="corner">
          <a:avLst>
            <a:gd name="adj1" fmla="val 1000"/>
            <a:gd name="adj2" fmla="val 1000"/>
          </a:avLst>
        </a:prstGeom>
        <a:solidFill>
          <a:schemeClr val="lt1">
            <a:hueOff val="0"/>
            <a:satOff val="0"/>
            <a:lumOff val="0"/>
            <a:alphaOff val="0"/>
          </a:schemeClr>
        </a:solidFill>
        <a:ln w="12700" cap="rnd" cmpd="sng" algn="ctr">
          <a:solidFill>
            <a:schemeClr val="accent5">
              <a:hueOff val="879139"/>
              <a:satOff val="-6269"/>
              <a:lumOff val="-11373"/>
              <a:alphaOff val="0"/>
            </a:schemeClr>
          </a:solidFill>
          <a:prstDash val="solid"/>
        </a:ln>
        <a:effectLst/>
      </dsp:spPr>
      <dsp:style>
        <a:lnRef idx="1">
          <a:scrgbClr r="0" g="0" b="0"/>
        </a:lnRef>
        <a:fillRef idx="1">
          <a:scrgbClr r="0" g="0" b="0"/>
        </a:fillRef>
        <a:effectRef idx="0">
          <a:scrgbClr r="0" g="0" b="0"/>
        </a:effectRef>
        <a:fontRef idx="minor"/>
      </dsp:style>
    </dsp:sp>
    <dsp:sp modelId="{C1ECF6B4-D8F2-9D41-B649-DEBB261AD95D}">
      <dsp:nvSpPr>
        <dsp:cNvPr id="0" name=""/>
        <dsp:cNvSpPr/>
      </dsp:nvSpPr>
      <dsp:spPr>
        <a:xfrm>
          <a:off x="3470095" y="3060935"/>
          <a:ext cx="1804452" cy="706369"/>
        </a:xfrm>
        <a:prstGeom prst="chevron">
          <a:avLst>
            <a:gd name="adj" fmla="val 25000"/>
          </a:avLst>
        </a:prstGeom>
        <a:gradFill rotWithShape="0">
          <a:gsLst>
            <a:gs pos="0">
              <a:schemeClr val="accent5">
                <a:hueOff val="879139"/>
                <a:satOff val="-6269"/>
                <a:lumOff val="-11373"/>
                <a:alphaOff val="0"/>
                <a:tint val="98000"/>
                <a:lumMod val="110000"/>
              </a:schemeClr>
            </a:gs>
            <a:gs pos="84000">
              <a:schemeClr val="accent5">
                <a:hueOff val="879139"/>
                <a:satOff val="-6269"/>
                <a:lumOff val="-11373"/>
                <a:alphaOff val="0"/>
                <a:shade val="90000"/>
                <a:lumMod val="88000"/>
              </a:schemeClr>
            </a:gs>
          </a:gsLst>
          <a:lin ang="5400000" scaled="0"/>
        </a:gradFill>
        <a:ln w="12700" cap="rnd" cmpd="sng" algn="ctr">
          <a:solidFill>
            <a:schemeClr val="accent5">
              <a:hueOff val="879139"/>
              <a:satOff val="-6269"/>
              <a:lumOff val="-11373"/>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0" tIns="228600" rIns="114300" bIns="228600" numCol="1" spcCol="1270" anchor="ctr" anchorCtr="0">
          <a:noAutofit/>
        </a:bodyPr>
        <a:lstStyle/>
        <a:p>
          <a:pPr marL="0" lvl="0" indent="0" algn="ctr" defTabSz="800100">
            <a:lnSpc>
              <a:spcPct val="90000"/>
            </a:lnSpc>
            <a:spcBef>
              <a:spcPct val="0"/>
            </a:spcBef>
            <a:spcAft>
              <a:spcPct val="35000"/>
            </a:spcAft>
            <a:buNone/>
          </a:pPr>
          <a:r>
            <a:rPr lang="en-US" sz="1800" kern="1200"/>
            <a:t>14 Apr. 2019</a:t>
          </a:r>
        </a:p>
      </dsp:txBody>
      <dsp:txXfrm>
        <a:off x="3646687" y="3060935"/>
        <a:ext cx="1451268" cy="706369"/>
      </dsp:txXfrm>
    </dsp:sp>
    <dsp:sp modelId="{9E3DD301-A17A-6D45-B7EB-609C01FB67A4}">
      <dsp:nvSpPr>
        <dsp:cNvPr id="0" name=""/>
        <dsp:cNvSpPr/>
      </dsp:nvSpPr>
      <dsp:spPr>
        <a:xfrm>
          <a:off x="3614452" y="1028439"/>
          <a:ext cx="1465215" cy="1695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pPr>
          <a:r>
            <a:rPr lang="en-US" sz="1800" kern="1200"/>
            <a:t>BBC Introducing, and Editoral goes on the 14th of April 2019</a:t>
          </a:r>
        </a:p>
      </dsp:txBody>
      <dsp:txXfrm>
        <a:off x="3614452" y="1028439"/>
        <a:ext cx="1465215" cy="1695901"/>
      </dsp:txXfrm>
    </dsp:sp>
    <dsp:sp modelId="{F1B792CD-ACF8-C348-9EB0-61D1402B6AF4}">
      <dsp:nvSpPr>
        <dsp:cNvPr id="0" name=""/>
        <dsp:cNvSpPr/>
      </dsp:nvSpPr>
      <dsp:spPr>
        <a:xfrm rot="5400000">
          <a:off x="4214994" y="1929202"/>
          <a:ext cx="2119108" cy="144356"/>
        </a:xfrm>
        <a:prstGeom prst="corner">
          <a:avLst>
            <a:gd name="adj1" fmla="val 1000"/>
            <a:gd name="adj2" fmla="val 1000"/>
          </a:avLst>
        </a:prstGeom>
        <a:solidFill>
          <a:schemeClr val="lt1">
            <a:hueOff val="0"/>
            <a:satOff val="0"/>
            <a:lumOff val="0"/>
            <a:alphaOff val="0"/>
          </a:schemeClr>
        </a:solidFill>
        <a:ln w="12700" cap="rnd" cmpd="sng" algn="ctr">
          <a:solidFill>
            <a:schemeClr val="accent5">
              <a:hueOff val="1318709"/>
              <a:satOff val="-9404"/>
              <a:lumOff val="-17059"/>
              <a:alphaOff val="0"/>
            </a:schemeClr>
          </a:solidFill>
          <a:prstDash val="solid"/>
        </a:ln>
        <a:effectLst/>
      </dsp:spPr>
      <dsp:style>
        <a:lnRef idx="1">
          <a:scrgbClr r="0" g="0" b="0"/>
        </a:lnRef>
        <a:fillRef idx="1">
          <a:scrgbClr r="0" g="0" b="0"/>
        </a:fillRef>
        <a:effectRef idx="0">
          <a:scrgbClr r="0" g="0" b="0"/>
        </a:effectRef>
        <a:fontRef idx="minor"/>
      </dsp:style>
    </dsp:sp>
    <dsp:sp modelId="{D432B2AF-9430-2649-A471-71F3F0A61A6B}">
      <dsp:nvSpPr>
        <dsp:cNvPr id="0" name=""/>
        <dsp:cNvSpPr/>
      </dsp:nvSpPr>
      <dsp:spPr>
        <a:xfrm>
          <a:off x="5202370" y="3060935"/>
          <a:ext cx="1804452" cy="706369"/>
        </a:xfrm>
        <a:prstGeom prst="chevron">
          <a:avLst>
            <a:gd name="adj" fmla="val 25000"/>
          </a:avLst>
        </a:prstGeom>
        <a:gradFill rotWithShape="0">
          <a:gsLst>
            <a:gs pos="0">
              <a:schemeClr val="accent5">
                <a:hueOff val="1318709"/>
                <a:satOff val="-9404"/>
                <a:lumOff val="-17059"/>
                <a:alphaOff val="0"/>
                <a:tint val="98000"/>
                <a:lumMod val="110000"/>
              </a:schemeClr>
            </a:gs>
            <a:gs pos="84000">
              <a:schemeClr val="accent5">
                <a:hueOff val="1318709"/>
                <a:satOff val="-9404"/>
                <a:lumOff val="-17059"/>
                <a:alphaOff val="0"/>
                <a:shade val="90000"/>
                <a:lumMod val="88000"/>
              </a:schemeClr>
            </a:gs>
          </a:gsLst>
          <a:lin ang="5400000" scaled="0"/>
        </a:gradFill>
        <a:ln w="12700" cap="rnd" cmpd="sng" algn="ctr">
          <a:solidFill>
            <a:schemeClr val="accent5">
              <a:hueOff val="1318709"/>
              <a:satOff val="-9404"/>
              <a:lumOff val="-17059"/>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0" tIns="228600" rIns="114300" bIns="228600" numCol="1" spcCol="1270" anchor="ctr" anchorCtr="0">
          <a:noAutofit/>
        </a:bodyPr>
        <a:lstStyle/>
        <a:p>
          <a:pPr marL="0" lvl="0" indent="0" algn="ctr" defTabSz="800100">
            <a:lnSpc>
              <a:spcPct val="90000"/>
            </a:lnSpc>
            <a:spcBef>
              <a:spcPct val="0"/>
            </a:spcBef>
            <a:spcAft>
              <a:spcPct val="35000"/>
            </a:spcAft>
            <a:buNone/>
          </a:pPr>
          <a:r>
            <a:rPr lang="en-US" sz="1800" kern="1200"/>
            <a:t>29 Apr. 2019</a:t>
          </a:r>
        </a:p>
      </dsp:txBody>
      <dsp:txXfrm>
        <a:off x="5378962" y="3060935"/>
        <a:ext cx="1451268" cy="706369"/>
      </dsp:txXfrm>
    </dsp:sp>
    <dsp:sp modelId="{CD3AB31C-60B1-C745-8CBE-992A082B6316}">
      <dsp:nvSpPr>
        <dsp:cNvPr id="0" name=""/>
        <dsp:cNvSpPr/>
      </dsp:nvSpPr>
      <dsp:spPr>
        <a:xfrm>
          <a:off x="5346726" y="1028439"/>
          <a:ext cx="1465215" cy="1695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pPr>
          <a:r>
            <a:rPr lang="en-US" sz="1800" kern="1200"/>
            <a:t>Sofar Sounds YVON perform on the 29th  April 2019</a:t>
          </a:r>
        </a:p>
      </dsp:txBody>
      <dsp:txXfrm>
        <a:off x="5346726" y="1028439"/>
        <a:ext cx="1465215" cy="16959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7B2E9-D35D-4321-8A03-26AE0DDFCBD6}">
      <dsp:nvSpPr>
        <dsp:cNvPr id="0" name=""/>
        <dsp:cNvSpPr/>
      </dsp:nvSpPr>
      <dsp:spPr>
        <a:xfrm>
          <a:off x="235953" y="611220"/>
          <a:ext cx="915248" cy="91524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7E82C0-71D1-4EF9-9531-D694A8DD9EA8}">
      <dsp:nvSpPr>
        <dsp:cNvPr id="0" name=""/>
        <dsp:cNvSpPr/>
      </dsp:nvSpPr>
      <dsp:spPr>
        <a:xfrm>
          <a:off x="428155" y="803422"/>
          <a:ext cx="530843" cy="5308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25BD8B-65E0-4999-A0B3-877A5BA5A481}">
      <dsp:nvSpPr>
        <dsp:cNvPr id="0" name=""/>
        <dsp:cNvSpPr/>
      </dsp:nvSpPr>
      <dsp:spPr>
        <a:xfrm>
          <a:off x="1347326" y="611220"/>
          <a:ext cx="2157370" cy="91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a:t>YVON to create a series of five promo images (possibly the Post-it notes idea), Single artwork, FB, YT, Soundcloud &amp; Spotify banners for 'Call on Me’. 11th March 2019</a:t>
          </a:r>
          <a:endParaRPr lang="en-US" sz="1200" kern="1200"/>
        </a:p>
      </dsp:txBody>
      <dsp:txXfrm>
        <a:off x="1347326" y="611220"/>
        <a:ext cx="2157370" cy="915248"/>
      </dsp:txXfrm>
    </dsp:sp>
    <dsp:sp modelId="{00EE6C3F-529E-409E-8188-CE5AFAA5B2CA}">
      <dsp:nvSpPr>
        <dsp:cNvPr id="0" name=""/>
        <dsp:cNvSpPr/>
      </dsp:nvSpPr>
      <dsp:spPr>
        <a:xfrm>
          <a:off x="3880603" y="611220"/>
          <a:ext cx="915248" cy="91524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377930-FD99-4ECC-80A9-239A7B04F91C}">
      <dsp:nvSpPr>
        <dsp:cNvPr id="0" name=""/>
        <dsp:cNvSpPr/>
      </dsp:nvSpPr>
      <dsp:spPr>
        <a:xfrm>
          <a:off x="4072805" y="803422"/>
          <a:ext cx="530843" cy="5308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FD2C22-72E6-4C10-BA9A-4CA21FEC2BA1}">
      <dsp:nvSpPr>
        <dsp:cNvPr id="0" name=""/>
        <dsp:cNvSpPr/>
      </dsp:nvSpPr>
      <dsp:spPr>
        <a:xfrm>
          <a:off x="4991975" y="611220"/>
          <a:ext cx="2157370" cy="91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a:t>Five Promo Images for 'Call on Me’  25</a:t>
          </a:r>
          <a:r>
            <a:rPr lang="en-GB" sz="1200" kern="1200" baseline="30000"/>
            <a:t>th</a:t>
          </a:r>
          <a:r>
            <a:rPr lang="en-GB" sz="1200" kern="1200"/>
            <a:t> March 2019</a:t>
          </a:r>
          <a:endParaRPr lang="en-US" sz="1200" kern="1200"/>
        </a:p>
      </dsp:txBody>
      <dsp:txXfrm>
        <a:off x="4991975" y="611220"/>
        <a:ext cx="2157370" cy="915248"/>
      </dsp:txXfrm>
    </dsp:sp>
    <dsp:sp modelId="{5FD6A1D2-BA4E-4F4E-9B7D-6F5C02F6DEBF}">
      <dsp:nvSpPr>
        <dsp:cNvPr id="0" name=""/>
        <dsp:cNvSpPr/>
      </dsp:nvSpPr>
      <dsp:spPr>
        <a:xfrm>
          <a:off x="7525252" y="611220"/>
          <a:ext cx="915248" cy="91524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AB2DED-8153-4FA6-B488-00A627231E1F}">
      <dsp:nvSpPr>
        <dsp:cNvPr id="0" name=""/>
        <dsp:cNvSpPr/>
      </dsp:nvSpPr>
      <dsp:spPr>
        <a:xfrm>
          <a:off x="7717454" y="803422"/>
          <a:ext cx="530843" cy="5308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1DF6D3-4759-4D53-A13E-92671B33B3A8}">
      <dsp:nvSpPr>
        <dsp:cNvPr id="0" name=""/>
        <dsp:cNvSpPr/>
      </dsp:nvSpPr>
      <dsp:spPr>
        <a:xfrm>
          <a:off x="8636625" y="611220"/>
          <a:ext cx="2157370" cy="91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a:t>Pre roll Ad Campaign including boosted post across socials driving streams to Spotify 9th of April 2019</a:t>
          </a:r>
          <a:endParaRPr lang="en-US" sz="1200" kern="1200"/>
        </a:p>
      </dsp:txBody>
      <dsp:txXfrm>
        <a:off x="8636625" y="611220"/>
        <a:ext cx="2157370" cy="915248"/>
      </dsp:txXfrm>
    </dsp:sp>
    <dsp:sp modelId="{D6B4FEF8-3518-46E8-8E0D-A91B8F1BE54B}">
      <dsp:nvSpPr>
        <dsp:cNvPr id="0" name=""/>
        <dsp:cNvSpPr/>
      </dsp:nvSpPr>
      <dsp:spPr>
        <a:xfrm>
          <a:off x="235953" y="2151769"/>
          <a:ext cx="915248" cy="91524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81CD3F-D612-4736-A68F-58B1D401A83E}">
      <dsp:nvSpPr>
        <dsp:cNvPr id="0" name=""/>
        <dsp:cNvSpPr/>
      </dsp:nvSpPr>
      <dsp:spPr>
        <a:xfrm>
          <a:off x="428155" y="2343971"/>
          <a:ext cx="530843" cy="5308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5D67C8-6EFC-4532-ADB0-DC718EB3D600}">
      <dsp:nvSpPr>
        <dsp:cNvPr id="0" name=""/>
        <dsp:cNvSpPr/>
      </dsp:nvSpPr>
      <dsp:spPr>
        <a:xfrm>
          <a:off x="1347326" y="2151769"/>
          <a:ext cx="2157370" cy="91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a:t>Share fall-out and reactions from fans, engage with your audience. 14</a:t>
          </a:r>
          <a:r>
            <a:rPr lang="en-GB" sz="1200" kern="1200" baseline="30000"/>
            <a:t>th</a:t>
          </a:r>
          <a:r>
            <a:rPr lang="en-GB" sz="1200" kern="1200"/>
            <a:t> of April 2019</a:t>
          </a:r>
          <a:endParaRPr lang="en-US" sz="1200" kern="1200"/>
        </a:p>
      </dsp:txBody>
      <dsp:txXfrm>
        <a:off x="1347326" y="2151769"/>
        <a:ext cx="2157370" cy="915248"/>
      </dsp:txXfrm>
    </dsp:sp>
    <dsp:sp modelId="{7C7289F6-E615-4D30-A0F8-4AF2C0BB2F0A}">
      <dsp:nvSpPr>
        <dsp:cNvPr id="0" name=""/>
        <dsp:cNvSpPr/>
      </dsp:nvSpPr>
      <dsp:spPr>
        <a:xfrm>
          <a:off x="3880603" y="2151769"/>
          <a:ext cx="915248" cy="91524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CEE481-E310-4910-83C7-B466F36372C7}">
      <dsp:nvSpPr>
        <dsp:cNvPr id="0" name=""/>
        <dsp:cNvSpPr/>
      </dsp:nvSpPr>
      <dsp:spPr>
        <a:xfrm>
          <a:off x="4072805" y="2343971"/>
          <a:ext cx="530843" cy="53084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6E0930-51DC-481E-94A6-DFBD676046E8}">
      <dsp:nvSpPr>
        <dsp:cNvPr id="0" name=""/>
        <dsp:cNvSpPr/>
      </dsp:nvSpPr>
      <dsp:spPr>
        <a:xfrm>
          <a:off x="4991975" y="2151769"/>
          <a:ext cx="2157370" cy="91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a:t>Post stripped back remix video of Call On Me ft. Mugun / stripped back version 21</a:t>
          </a:r>
          <a:r>
            <a:rPr lang="en-GB" sz="1200" kern="1200" baseline="30000"/>
            <a:t>st</a:t>
          </a:r>
          <a:r>
            <a:rPr lang="en-GB" sz="1200" kern="1200"/>
            <a:t> of April 2019</a:t>
          </a:r>
          <a:endParaRPr lang="en-US" sz="1200" kern="1200"/>
        </a:p>
      </dsp:txBody>
      <dsp:txXfrm>
        <a:off x="4991975" y="2151769"/>
        <a:ext cx="2157370" cy="91524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AccentHomeChevronProcess">
  <dgm:title val="Accent Home Chevron Process"/>
  <dgm:desc val="Use to show a progression; a timeline; sequential steps in a task, process, or workflow; or to emphasize movement or direction. Level 1 text appears inside an chevron shape, except the first shape which comes in a home shape, while Level 2 text appears above the invisible rectangle shapes."/>
  <dgm:catLst>
    <dgm:cat type="process" pri="500"/>
    <dgm:cat type="timeline"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contrsBasedOnsibTransCount">
      <dgm:if name="oneSibTrans" axis="ch" ptType="sibTrans" func="cnt" op="equ" val="1">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2"/>
          <dgm:constr type="w" for="ch" ptType="sibTrans" op="equ"/>
        </dgm:constrLst>
      </dgm:if>
      <dgm:else name="moreThanOneSibTrans">
        <dgm:choose name="contrsForMoreThanOneSibTrans">
          <dgm:if name="twoSibTrans" axis="ch" ptType="sibTrans" func="cnt" op="equ" val="2">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3"/>
              <dgm:constr type="w" for="ch" ptType="sibTrans" op="equ"/>
            </dgm:constrLst>
          </dgm:if>
          <dgm:else name="moreThanTwoSibTrans">
            <dgm:choose name="contrsForMoreThanTwoSibTrans">
              <dgm:if name="threeSibTrans" axis="ch" ptType="sibTrans" func="cnt" op="equ" val="3">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4"/>
                  <dgm:constr type="w" for="ch" ptType="sibTrans" op="equ"/>
                </dgm:constrLst>
              </dgm:if>
              <dgm:else name="moreThanThreeSibTrans">
                <dgm:choose name="contrsForMoreThanThreeSibTrans">
                  <dgm:if name="fourToSixSibTrans" axis="ch" ptType="sibTrans" func="cnt" op="lte" val="6">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5"/>
                      <dgm:constr type="w" for="ch" ptType="sibTrans" op="equ"/>
                    </dgm:constrLst>
                  </dgm:if>
                  <dgm:else name="moreThanSixSibTrans">
                    <dgm:choose name="contrsForMoreThanSixSibTrans">
                      <dgm:if name="sevenToEightSibTrans" axis="ch" ptType="sibTrans" func="cnt" op="lte" val="8">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7"/>
                          <dgm:constr type="w" for="ch" ptType="sibTrans" op="equ"/>
                        </dgm:constrLst>
                      </dgm:if>
                      <dgm:else name="moreThanEightSibTrans">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9"/>
                          <dgm:constr type="w" for="ch" ptType="sibTrans" op="equ"/>
                        </dgm:constrLst>
                      </dgm:else>
                    </dgm:choose>
                  </dgm:else>
                </dgm:choose>
              </dgm:else>
            </dgm:choose>
          </dgm:else>
        </dgm:choose>
      </dgm:else>
    </dgm:choose>
    <dgm:ruleLst/>
    <dgm:forEach name="Name6" axis="ch" ptType="node">
      <dgm:layoutNode name="composite">
        <dgm:alg type="composite"/>
        <dgm:shape xmlns:r="http://schemas.openxmlformats.org/officeDocument/2006/relationships" r:blip="">
          <dgm:adjLst/>
        </dgm:shape>
        <dgm:presOf/>
        <dgm:choose name="LayoutLTRorRTL">
          <dgm:if name="LayoutLTR" func="var" arg="dir" op="equ" val="norm">
            <dgm:constrLst>
              <dgm:constr type="w" for="ch" forName="L" refType="w" fact="0.08"/>
              <dgm:constr type="h" for="ch" forName="L" refType="h" fact="0.75"/>
              <dgm:constr type="l" for="ch" forName="L"/>
              <dgm:constr type="l" for="ch" forName="parTx"/>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l" for="ch" forName="desTx" refType="r" refFor="ch" refForName="L"/>
              <dgm:constr type="w" for="ch" forName="desTx" refType="w" fact="0.812"/>
              <dgm:constr type="w" for="ch" forName="EmptyPlaceHolder" refType="w" fact="0.82"/>
              <dgm:constr type="l" for="ch" forName="EmptyPlaceHolder" refType="r" refFor="ch" refForName="L"/>
              <dgm:constr type="b" for="ch" forName="EmptyPlaceHolder" refType="b" refFor="ch" refForName="L"/>
              <dgm:constr type="h" for="ch" forName="EmptyPlaceHolder" refType="t" refFor="ch" refForName="desTx"/>
            </dgm:constrLst>
          </dgm:if>
          <dgm:else name="LayoutRTL">
            <dgm:constrLst>
              <dgm:constr type="w" for="ch" forName="L" refType="w" fact="0.08"/>
              <dgm:constr type="h" for="ch" forName="L" refType="h" fact="0.75"/>
              <dgm:constr type="r" for="ch" forName="L" refType="w"/>
              <dgm:constr type="r" for="ch" forName="parTx" refType="w"/>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r" for="ch" forName="desTx" refType="l" refFor="ch" refForName="L"/>
              <dgm:constr type="w" for="ch" forName="desTx" refType="w" fact="0.812"/>
              <dgm:constr type="w" for="ch" forName="EmptyPlaceHolder" refType="w" fact="0.82"/>
              <dgm:constr type="h" for="ch" forName="EmptyPlaceHolder" refType="w" refFor="ch" refForName="L" fact="0.6"/>
              <dgm:constr type="b" for="ch" forName="EmptyPlaceHolder" refType="b" refFor="ch" refForName="L"/>
            </dgm:constrLst>
          </dgm:else>
        </dgm:choose>
        <dgm:layoutNode name="L" styleLbl="solidFgAcc1" moveWith="parTx">
          <dgm:varLst>
            <dgm:chMax val="0"/>
            <dgm:chPref val="0"/>
          </dgm:varLst>
          <dgm:alg type="sp"/>
          <dgm:choose name="Name310">
            <dgm:if name="Name311" func="var" arg="dir" op="equ" val="norm">
              <dgm:shape xmlns:r="http://schemas.openxmlformats.org/officeDocument/2006/relationships" rot="90" type="corner" r:blip="">
                <dgm:adjLst>
                  <dgm:adj idx="1" val="0.01"/>
                  <dgm:adj idx="2" val="0.01"/>
                </dgm:adjLst>
              </dgm:shape>
            </dgm:if>
            <dgm:else name="Name312">
              <dgm:shape xmlns:r="http://schemas.openxmlformats.org/officeDocument/2006/relationships" rot="180" type="corner" r:blip="">
                <dgm:adjLst>
                  <dgm:adj idx="1" val="0.01"/>
                  <dgm:adj idx="2" val="0.01"/>
                </dgm:adjLst>
              </dgm:shape>
            </dgm:else>
          </dgm:choose>
          <dgm:presOf/>
          <dgm:constrLst/>
          <dgm:ruleLst/>
        </dgm:layoutNode>
        <dgm:layoutNode name="parTx" styleLbl="alignNode1">
          <dgm:varLst>
            <dgm:chMax val="0"/>
            <dgm:chPref val="0"/>
            <dgm:bulletEnabled val="1"/>
          </dgm:varLst>
          <dgm:alg type="tx">
            <dgm:param type="txAnchorVert" val="mid"/>
            <dgm:param type="parTxLTRAlign" val="ctr"/>
            <dgm:param type="parTxRTLAlign" val="ctr"/>
          </dgm:alg>
          <dgm:choose name="MakeFirstNodeHomePlate">
            <dgm:if name="IfFirstNode" axis="self" ptType="node" func="pos" op="equ" val="1">
              <dgm:choose name="Name110">
                <dgm:if name="Name111" func="var" arg="dir" op="equ" val="norm">
                  <dgm:shape xmlns:r="http://schemas.openxmlformats.org/officeDocument/2006/relationships" type="homePlate" r:blip="">
                    <dgm:adjLst>
                      <dgm:adj idx="1" val="0.25"/>
                    </dgm:adjLst>
                  </dgm:shape>
                </dgm:if>
                <dgm:else name="Name112">
                  <dgm:shape xmlns:r="http://schemas.openxmlformats.org/officeDocument/2006/relationships" rot="180" type="homePlate" r:blip="">
                    <dgm:adjLst>
                      <dgm:adj idx="1" val="0.25"/>
                    </dgm:adjLst>
                  </dgm:shape>
                </dgm:else>
              </dgm:choose>
            </dgm:if>
            <dgm:else name="MakeRestOfNodesChevrons">
              <dgm:choose name="Name10">
                <dgm:if name="Name11" func="var" arg="dir" op="equ" val="norm">
                  <dgm:shape xmlns:r="http://schemas.openxmlformats.org/officeDocument/2006/relationships" type="chevron" r:blip="">
                    <dgm:adjLst>
                      <dgm:adj idx="1" val="0.25"/>
                    </dgm:adjLst>
                  </dgm:shape>
                </dgm:if>
                <dgm:else name="Name12">
                  <dgm:shape xmlns:r="http://schemas.openxmlformats.org/officeDocument/2006/relationships" rot="180" type="chevron" r:blip="">
                    <dgm:adjLst>
                      <dgm:adj idx="1" val="0.25"/>
                    </dgm:adjLst>
                  </dgm:shape>
                </dgm:else>
              </dgm:choose>
            </dgm:else>
          </dgm:choose>
          <dgm:presOf axis="self" ptType="node"/>
          <dgm:constrLst>
            <dgm:constr type="tMarg" refType="primFontSz"/>
            <dgm:constr type="bMarg" refType="primFontSz"/>
            <dgm:constr type="lMarg" refType="primFontSz" fact="0.5"/>
            <dgm:constr type="rMarg" refType="primFontSz" fact="0.5"/>
          </dgm:constrLst>
          <dgm:ruleLst>
            <dgm:rule type="primFontSz" val="13" fact="NaN" max="NaN"/>
          </dgm:ruleLst>
        </dgm:layoutNode>
        <dgm:layoutNode name="desTx" styleLbl="revTx" moveWith="parTx">
          <dgm:varLst>
            <dgm:chMax val="0"/>
            <dgm:chPref val="0"/>
            <dgm:bulletEnabled val="1"/>
          </dgm:varLst>
          <dgm:choose name="Name210">
            <dgm:if name="Name211" func="var" arg="dir" op="equ" val="norm">
              <dgm:alg type="tx">
                <dgm:param type="txAnchorVert" val="t"/>
                <dgm:param type="parTxLTRAlign" val="l"/>
                <dgm:param type="shpTxLTRAlignCh" val="l"/>
                <dgm:param type="parTxRTLAlign" val="l"/>
                <dgm:param type="shpTxRTLAlignCh" val="l"/>
              </dgm:alg>
            </dgm:if>
            <dgm:else name="Name212">
              <dgm:alg type="tx">
                <dgm:param type="txAnchorVert" val="t"/>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 ptType="node"/>
          <dgm:constrLst>
            <dgm:constr type="tMarg"/>
            <dgm:constr type="bMarg"/>
            <dgm:constr type="lMarg"/>
            <dgm:constr type="rMarg"/>
          </dgm:constrLst>
          <dgm:ruleLst>
            <dgm:rule type="primFontSz" val="11" fact="NaN" max="NaN"/>
            <dgm:rule type="secFontSz" val="9" fact="NaN" max="NaN"/>
          </dgm:ruleLst>
        </dgm:layoutNode>
        <dgm:layoutNode name="EmptyPlaceHolder">
          <dgm:alg type="sp"/>
          <dgm:shape xmlns:r="http://schemas.openxmlformats.org/officeDocument/2006/relationships" r:blip="">
            <dgm:adjLst/>
          </dgm:shape>
          <dgm:presOf/>
          <dgm:constr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4/2/19</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4/2/19</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4/2/19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4/2/19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4/2/19</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4/2/19</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4/2/19</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935E3-A71D-E443-A6EE-DCE188A09EAF}"/>
              </a:ext>
            </a:extLst>
          </p:cNvPr>
          <p:cNvSpPr>
            <a:spLocks noGrp="1"/>
          </p:cNvSpPr>
          <p:nvPr>
            <p:ph type="ctrTitle"/>
          </p:nvPr>
        </p:nvSpPr>
        <p:spPr/>
        <p:txBody>
          <a:bodyPr/>
          <a:lstStyle/>
          <a:p>
            <a:r>
              <a:rPr lang="en-US" dirty="0"/>
              <a:t>Entertainment Marketing </a:t>
            </a:r>
          </a:p>
        </p:txBody>
      </p:sp>
      <p:sp>
        <p:nvSpPr>
          <p:cNvPr id="3" name="Subtitle 2">
            <a:extLst>
              <a:ext uri="{FF2B5EF4-FFF2-40B4-BE49-F238E27FC236}">
                <a16:creationId xmlns:a16="http://schemas.microsoft.com/office/drawing/2014/main" id="{12F8C56F-FDF3-0649-A681-2AF618BE982D}"/>
              </a:ext>
            </a:extLst>
          </p:cNvPr>
          <p:cNvSpPr>
            <a:spLocks noGrp="1"/>
          </p:cNvSpPr>
          <p:nvPr>
            <p:ph type="subTitle" idx="1"/>
          </p:nvPr>
        </p:nvSpPr>
        <p:spPr/>
        <p:txBody>
          <a:bodyPr>
            <a:normAutofit fontScale="92500" lnSpcReduction="20000"/>
          </a:bodyPr>
          <a:lstStyle/>
          <a:p>
            <a:r>
              <a:rPr lang="en-US" dirty="0"/>
              <a:t>Artist:  Yvon (Singer, Rapper  and Model)</a:t>
            </a:r>
          </a:p>
          <a:p>
            <a:r>
              <a:rPr lang="en-US" dirty="0"/>
              <a:t>Manager: ross </a:t>
            </a:r>
            <a:r>
              <a:rPr lang="en-US" dirty="0" err="1"/>
              <a:t>paryag</a:t>
            </a:r>
            <a:endParaRPr lang="en-US" dirty="0"/>
          </a:p>
        </p:txBody>
      </p:sp>
    </p:spTree>
    <p:extLst>
      <p:ext uri="{BB962C8B-B14F-4D97-AF65-F5344CB8AC3E}">
        <p14:creationId xmlns:p14="http://schemas.microsoft.com/office/powerpoint/2010/main" val="484689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earing a suit and tie&#10;&#10;Description automatically generated">
            <a:extLst>
              <a:ext uri="{FF2B5EF4-FFF2-40B4-BE49-F238E27FC236}">
                <a16:creationId xmlns:a16="http://schemas.microsoft.com/office/drawing/2014/main" id="{28B3C85C-F23A-6349-A9B9-5DB954E5633A}"/>
              </a:ext>
            </a:extLst>
          </p:cNvPr>
          <p:cNvPicPr>
            <a:picLocks noChangeAspect="1"/>
          </p:cNvPicPr>
          <p:nvPr/>
        </p:nvPicPr>
        <p:blipFill rotWithShape="1">
          <a:blip r:embed="rId2"/>
          <a:srcRect t="16491" r="6347" b="43867"/>
          <a:stretch/>
        </p:blipFill>
        <p:spPr>
          <a:xfrm>
            <a:off x="20" y="10"/>
            <a:ext cx="12191980" cy="6857990"/>
          </a:xfrm>
          <a:prstGeom prst="rect">
            <a:avLst/>
          </a:prstGeom>
        </p:spPr>
      </p:pic>
      <p:grpSp>
        <p:nvGrpSpPr>
          <p:cNvPr id="21" name="Group 11">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3" name="Rectangle 12">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2" name="Rectangle 13">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DFE25CE-7EEC-FE44-A6A2-01EA4F540E7E}"/>
              </a:ext>
            </a:extLst>
          </p:cNvPr>
          <p:cNvSpPr>
            <a:spLocks noGrp="1"/>
          </p:cNvSpPr>
          <p:nvPr>
            <p:ph type="title"/>
          </p:nvPr>
        </p:nvSpPr>
        <p:spPr>
          <a:xfrm>
            <a:off x="584200" y="1006956"/>
            <a:ext cx="3412067" cy="1372177"/>
          </a:xfrm>
        </p:spPr>
        <p:txBody>
          <a:bodyPr anchor="ctr">
            <a:normAutofit/>
          </a:bodyPr>
          <a:lstStyle/>
          <a:p>
            <a:r>
              <a:rPr lang="en-US"/>
              <a:t>introduction</a:t>
            </a:r>
            <a:endParaRPr lang="en-US" dirty="0"/>
          </a:p>
        </p:txBody>
      </p:sp>
      <p:sp>
        <p:nvSpPr>
          <p:cNvPr id="3" name="Content Placeholder 2">
            <a:extLst>
              <a:ext uri="{FF2B5EF4-FFF2-40B4-BE49-F238E27FC236}">
                <a16:creationId xmlns:a16="http://schemas.microsoft.com/office/drawing/2014/main" id="{4D14911F-B230-9E44-A94E-0CC68CCBE43B}"/>
              </a:ext>
            </a:extLst>
          </p:cNvPr>
          <p:cNvSpPr>
            <a:spLocks noGrp="1"/>
          </p:cNvSpPr>
          <p:nvPr>
            <p:ph idx="1"/>
          </p:nvPr>
        </p:nvSpPr>
        <p:spPr>
          <a:xfrm>
            <a:off x="581193" y="2438399"/>
            <a:ext cx="3415074" cy="3564467"/>
          </a:xfrm>
        </p:spPr>
        <p:txBody>
          <a:bodyPr>
            <a:normAutofit/>
          </a:bodyPr>
          <a:lstStyle/>
          <a:p>
            <a:r>
              <a:rPr lang="en-US">
                <a:solidFill>
                  <a:schemeClr val="bg1"/>
                </a:solidFill>
              </a:rPr>
              <a:t>Yvon is a Singer, Rapper and model based in greater London. She is at the beginning of her music career but is an accomplished runway model who has worked with names such as Ralph Lauren, Ted baker and Louis Vuittion. We used the latter part of 2018 to start development of her musical catalogue.</a:t>
            </a:r>
          </a:p>
        </p:txBody>
      </p:sp>
    </p:spTree>
    <p:extLst>
      <p:ext uri="{BB962C8B-B14F-4D97-AF65-F5344CB8AC3E}">
        <p14:creationId xmlns:p14="http://schemas.microsoft.com/office/powerpoint/2010/main" val="3170442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9AA9F65-94B8-41A5-A7FF-23D2CFB11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7E8B0F8E-3F6C-4541-B9C1-774D80A088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7A45F5BC-32D1-41CD-B270-C46F18CA1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CE57EE13-72B0-4FFA-ACE1-EBDE89340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id="{8E019540-1104-4B12-9F83-45F586741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6687CF-CFCF-EB43-A4D7-595EDF04B9CD}"/>
              </a:ext>
            </a:extLst>
          </p:cNvPr>
          <p:cNvSpPr>
            <a:spLocks noGrp="1"/>
          </p:cNvSpPr>
          <p:nvPr>
            <p:ph type="title"/>
          </p:nvPr>
        </p:nvSpPr>
        <p:spPr>
          <a:xfrm>
            <a:off x="4857404" y="1577340"/>
            <a:ext cx="6228950" cy="3703320"/>
          </a:xfrm>
        </p:spPr>
        <p:txBody>
          <a:bodyPr vert="horz" lIns="91440" tIns="45720" rIns="91440" bIns="45720" rtlCol="0" anchor="ctr">
            <a:normAutofit/>
          </a:bodyPr>
          <a:lstStyle/>
          <a:p>
            <a:r>
              <a:rPr lang="en-US" sz="6600">
                <a:solidFill>
                  <a:schemeClr val="tx2"/>
                </a:solidFill>
              </a:rPr>
              <a:t>Maraketing Goals</a:t>
            </a:r>
          </a:p>
        </p:txBody>
      </p:sp>
      <p:sp>
        <p:nvSpPr>
          <p:cNvPr id="18" name="Rectangle 17">
            <a:extLst>
              <a:ext uri="{FF2B5EF4-FFF2-40B4-BE49-F238E27FC236}">
                <a16:creationId xmlns:a16="http://schemas.microsoft.com/office/drawing/2014/main" id="{11D976D6-8C98-48CC-8C34-0468F3167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13938" y="3383280"/>
            <a:ext cx="228600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3580CFD6-E44A-486A-9E73-D8D948F78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88596" y="3383280"/>
            <a:ext cx="3703320" cy="91440"/>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80023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FDAE7-F912-D34F-8227-66535D982EBB}"/>
              </a:ext>
            </a:extLst>
          </p:cNvPr>
          <p:cNvSpPr>
            <a:spLocks noGrp="1"/>
          </p:cNvSpPr>
          <p:nvPr>
            <p:ph type="title"/>
          </p:nvPr>
        </p:nvSpPr>
        <p:spPr>
          <a:xfrm>
            <a:off x="581192" y="702156"/>
            <a:ext cx="11029616" cy="1013800"/>
          </a:xfrm>
        </p:spPr>
        <p:txBody>
          <a:bodyPr>
            <a:normAutofit/>
          </a:bodyPr>
          <a:lstStyle/>
          <a:p>
            <a:r>
              <a:rPr lang="en-US">
                <a:solidFill>
                  <a:srgbClr val="FFFEFF"/>
                </a:solidFill>
              </a:rPr>
              <a:t>Marketing goals</a:t>
            </a:r>
          </a:p>
        </p:txBody>
      </p:sp>
      <p:graphicFrame>
        <p:nvGraphicFramePr>
          <p:cNvPr id="5" name="Content Placeholder 2">
            <a:extLst>
              <a:ext uri="{FF2B5EF4-FFF2-40B4-BE49-F238E27FC236}">
                <a16:creationId xmlns:a16="http://schemas.microsoft.com/office/drawing/2014/main" id="{B80F4C9C-AF3D-4115-AAC7-00374A65C749}"/>
              </a:ext>
            </a:extLst>
          </p:cNvPr>
          <p:cNvGraphicFramePr>
            <a:graphicFrameLocks noGrp="1"/>
          </p:cNvGraphicFramePr>
          <p:nvPr>
            <p:ph idx="1"/>
            <p:extLst>
              <p:ext uri="{D42A27DB-BD31-4B8C-83A1-F6EECF244321}">
                <p14:modId xmlns:p14="http://schemas.microsoft.com/office/powerpoint/2010/main" val="34007566"/>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9506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04070-15EF-FE48-84B0-DAD0C60EBEEC}"/>
              </a:ext>
            </a:extLst>
          </p:cNvPr>
          <p:cNvSpPr>
            <a:spLocks noGrp="1"/>
          </p:cNvSpPr>
          <p:nvPr>
            <p:ph type="title"/>
          </p:nvPr>
        </p:nvSpPr>
        <p:spPr>
          <a:xfrm>
            <a:off x="581192" y="702156"/>
            <a:ext cx="11029616" cy="1013800"/>
          </a:xfrm>
        </p:spPr>
        <p:txBody>
          <a:bodyPr>
            <a:normAutofit/>
          </a:bodyPr>
          <a:lstStyle/>
          <a:p>
            <a:r>
              <a:rPr lang="en-US">
                <a:solidFill>
                  <a:srgbClr val="FFFFFF"/>
                </a:solidFill>
              </a:rPr>
              <a:t>Targets </a:t>
            </a:r>
          </a:p>
        </p:txBody>
      </p:sp>
      <p:sp>
        <p:nvSpPr>
          <p:cNvPr id="10" name="Rectangle 9">
            <a:extLst>
              <a:ext uri="{FF2B5EF4-FFF2-40B4-BE49-F238E27FC236}">
                <a16:creationId xmlns:a16="http://schemas.microsoft.com/office/drawing/2014/main" id="{90137588-E70B-486E-AFA8-21B0111C46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2180496"/>
            <a:ext cx="3703320" cy="4045683"/>
          </a:xfrm>
          <a:prstGeom prst="rect">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Megaphone">
            <a:extLst>
              <a:ext uri="{FF2B5EF4-FFF2-40B4-BE49-F238E27FC236}">
                <a16:creationId xmlns:a16="http://schemas.microsoft.com/office/drawing/2014/main" id="{BFEA4B24-2CCF-4B73-866F-AEAD9501165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7225" y="2533078"/>
            <a:ext cx="3305175" cy="3305175"/>
          </a:xfrm>
          <a:prstGeom prst="rect">
            <a:avLst/>
          </a:prstGeom>
        </p:spPr>
      </p:pic>
      <p:sp>
        <p:nvSpPr>
          <p:cNvPr id="8" name="Content Placeholder 2">
            <a:extLst>
              <a:ext uri="{FF2B5EF4-FFF2-40B4-BE49-F238E27FC236}">
                <a16:creationId xmlns:a16="http://schemas.microsoft.com/office/drawing/2014/main" id="{1C537FCA-4621-D44A-A422-0EFA7ED9964D}"/>
              </a:ext>
            </a:extLst>
          </p:cNvPr>
          <p:cNvSpPr>
            <a:spLocks noGrp="1"/>
          </p:cNvSpPr>
          <p:nvPr>
            <p:ph idx="1"/>
          </p:nvPr>
        </p:nvSpPr>
        <p:spPr>
          <a:xfrm>
            <a:off x="4505325" y="2180496"/>
            <a:ext cx="7105481" cy="4045683"/>
          </a:xfrm>
        </p:spPr>
        <p:txBody>
          <a:bodyPr>
            <a:normAutofit/>
          </a:bodyPr>
          <a:lstStyle/>
          <a:p>
            <a:r>
              <a:rPr lang="en-US"/>
              <a:t>1st single Call on me – Release YouTube audio, SoundCloud audio and Lyric video, 10,000 streams within 2 months across all streaming platforms, between 7%-10% engagement across social media platforms and 2 live shows with in 4 weeks of the records release.  As well as blog coverage on noisy, complex, fader etc.</a:t>
            </a:r>
          </a:p>
          <a:p>
            <a:r>
              <a:rPr lang="en-US"/>
              <a:t>2nd single For your Love- BBC introducing and homegrown record of the week on Capital </a:t>
            </a:r>
            <a:r>
              <a:rPr lang="en-US" err="1"/>
              <a:t>Xtra</a:t>
            </a:r>
            <a:r>
              <a:rPr lang="en-US"/>
              <a:t>, </a:t>
            </a:r>
            <a:r>
              <a:rPr lang="en-US" err="1"/>
              <a:t>Specialise</a:t>
            </a:r>
            <a:r>
              <a:rPr lang="en-US"/>
              <a:t> radio station airplay, 40,000 streams across all streaming platforms and a solid 10% engagement across all social media platforms. </a:t>
            </a:r>
          </a:p>
          <a:p>
            <a:r>
              <a:rPr lang="en-US"/>
              <a:t>Third single to be confirmed.</a:t>
            </a:r>
          </a:p>
        </p:txBody>
      </p:sp>
    </p:spTree>
    <p:extLst>
      <p:ext uri="{BB962C8B-B14F-4D97-AF65-F5344CB8AC3E}">
        <p14:creationId xmlns:p14="http://schemas.microsoft.com/office/powerpoint/2010/main" val="4638064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AA9F65-94B8-41A5-A7FF-23D2CFB11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7E8B0F8E-3F6C-4541-B9C1-774D80A088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A45F5BC-32D1-41CD-B270-C46F18CA1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CE57EE13-72B0-4FFA-ACE1-EBDE89340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328C565D-A991-4381-AC37-76A58A4A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7EFF08-A666-EE48-A561-A0EAFABBE0A0}"/>
              </a:ext>
            </a:extLst>
          </p:cNvPr>
          <p:cNvSpPr>
            <a:spLocks noGrp="1"/>
          </p:cNvSpPr>
          <p:nvPr>
            <p:ph type="title"/>
          </p:nvPr>
        </p:nvSpPr>
        <p:spPr>
          <a:xfrm>
            <a:off x="4449960" y="1507414"/>
            <a:ext cx="7295507" cy="3703320"/>
          </a:xfrm>
        </p:spPr>
        <p:txBody>
          <a:bodyPr vert="horz" lIns="91440" tIns="45720" rIns="91440" bIns="45720" rtlCol="0" anchor="ctr">
            <a:normAutofit/>
          </a:bodyPr>
          <a:lstStyle/>
          <a:p>
            <a:r>
              <a:rPr lang="en-US" sz="4800" dirty="0">
                <a:solidFill>
                  <a:schemeClr val="accent1"/>
                </a:solidFill>
              </a:rPr>
              <a:t>Marketing Assets</a:t>
            </a:r>
          </a:p>
        </p:txBody>
      </p:sp>
      <p:sp>
        <p:nvSpPr>
          <p:cNvPr id="22" name="Rectangle 21">
            <a:extLst>
              <a:ext uri="{FF2B5EF4-FFF2-40B4-BE49-F238E27FC236}">
                <a16:creationId xmlns:a16="http://schemas.microsoft.com/office/drawing/2014/main" id="{B7180431-F4DE-415D-BCBB-9316423C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EEABD997-5EF9-4E9B-AFBB-F6DFAAF3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209064" y="3329711"/>
            <a:ext cx="3703320" cy="58726"/>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E9AB5EE6-A047-4B18-B998-D46DF3C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95377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0" name="Rectangle 14">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F8712-FB6F-0249-9065-614B75101FC8}"/>
              </a:ext>
            </a:extLst>
          </p:cNvPr>
          <p:cNvSpPr>
            <a:spLocks noGrp="1"/>
          </p:cNvSpPr>
          <p:nvPr>
            <p:ph type="title"/>
          </p:nvPr>
        </p:nvSpPr>
        <p:spPr>
          <a:xfrm>
            <a:off x="746228" y="1037967"/>
            <a:ext cx="3054091" cy="4709131"/>
          </a:xfrm>
        </p:spPr>
        <p:txBody>
          <a:bodyPr anchor="ctr">
            <a:normAutofit/>
          </a:bodyPr>
          <a:lstStyle/>
          <a:p>
            <a:r>
              <a:rPr lang="en-US">
                <a:solidFill>
                  <a:schemeClr val="accent1"/>
                </a:solidFill>
              </a:rPr>
              <a:t>Assets</a:t>
            </a:r>
          </a:p>
        </p:txBody>
      </p:sp>
      <p:sp>
        <p:nvSpPr>
          <p:cNvPr id="22" name="Rectangle 16">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0" name="Content Placeholder 7">
            <a:extLst>
              <a:ext uri="{FF2B5EF4-FFF2-40B4-BE49-F238E27FC236}">
                <a16:creationId xmlns:a16="http://schemas.microsoft.com/office/drawing/2014/main" id="{6593C6DD-D47D-4C4E-A9D9-3493BCC3D7D4}"/>
              </a:ext>
            </a:extLst>
          </p:cNvPr>
          <p:cNvGraphicFramePr>
            <a:graphicFrameLocks noGrp="1"/>
          </p:cNvGraphicFramePr>
          <p:nvPr>
            <p:ph idx="1"/>
            <p:extLst>
              <p:ext uri="{D42A27DB-BD31-4B8C-83A1-F6EECF244321}">
                <p14:modId xmlns:p14="http://schemas.microsoft.com/office/powerpoint/2010/main" val="2909582594"/>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38256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E9AA9F65-94B8-41A5-A7FF-23D2CFB11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7E8B0F8E-3F6C-4541-B9C1-774D80A088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7A45F5BC-32D1-41CD-B270-C46F18CA1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CE57EE13-72B0-4FFA-ACE1-EBDE89340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a16="http://schemas.microsoft.com/office/drawing/2014/main" id="{328C565D-A991-4381-AC37-76A58A4A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DBDD6-03FF-A24D-B96F-E76AC4A53312}"/>
              </a:ext>
            </a:extLst>
          </p:cNvPr>
          <p:cNvSpPr>
            <a:spLocks noGrp="1"/>
          </p:cNvSpPr>
          <p:nvPr>
            <p:ph type="title"/>
          </p:nvPr>
        </p:nvSpPr>
        <p:spPr>
          <a:xfrm>
            <a:off x="4449960" y="1507414"/>
            <a:ext cx="7295507" cy="3703320"/>
          </a:xfrm>
        </p:spPr>
        <p:txBody>
          <a:bodyPr vert="horz" lIns="91440" tIns="45720" rIns="91440" bIns="45720" rtlCol="0" anchor="ctr">
            <a:normAutofit/>
          </a:bodyPr>
          <a:lstStyle/>
          <a:p>
            <a:r>
              <a:rPr lang="en-US" sz="4800" dirty="0">
                <a:solidFill>
                  <a:schemeClr val="accent1"/>
                </a:solidFill>
              </a:rPr>
              <a:t>Timelines </a:t>
            </a:r>
          </a:p>
        </p:txBody>
      </p:sp>
      <p:sp>
        <p:nvSpPr>
          <p:cNvPr id="35" name="Rectangle 34">
            <a:extLst>
              <a:ext uri="{FF2B5EF4-FFF2-40B4-BE49-F238E27FC236}">
                <a16:creationId xmlns:a16="http://schemas.microsoft.com/office/drawing/2014/main" id="{B7180431-F4DE-415D-BCBB-9316423C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36">
            <a:extLst>
              <a:ext uri="{FF2B5EF4-FFF2-40B4-BE49-F238E27FC236}">
                <a16:creationId xmlns:a16="http://schemas.microsoft.com/office/drawing/2014/main" id="{EEABD997-5EF9-4E9B-AFBB-F6DFAAF3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209064" y="3329711"/>
            <a:ext cx="3703320" cy="58726"/>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38">
            <a:extLst>
              <a:ext uri="{FF2B5EF4-FFF2-40B4-BE49-F238E27FC236}">
                <a16:creationId xmlns:a16="http://schemas.microsoft.com/office/drawing/2014/main" id="{E9AB5EE6-A047-4B18-B998-D46DF3C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96832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F6A67-2587-1F40-837F-D7A666D77A32}"/>
              </a:ext>
            </a:extLst>
          </p:cNvPr>
          <p:cNvSpPr>
            <a:spLocks noGrp="1"/>
          </p:cNvSpPr>
          <p:nvPr>
            <p:ph type="title"/>
          </p:nvPr>
        </p:nvSpPr>
        <p:spPr>
          <a:xfrm>
            <a:off x="581192" y="702156"/>
            <a:ext cx="11029616" cy="1013800"/>
          </a:xfrm>
        </p:spPr>
        <p:txBody>
          <a:bodyPr>
            <a:normAutofit/>
          </a:bodyPr>
          <a:lstStyle/>
          <a:p>
            <a:r>
              <a:rPr lang="en-US">
                <a:solidFill>
                  <a:srgbClr val="FFFFFF"/>
                </a:solidFill>
              </a:rPr>
              <a:t>Release Timeline</a:t>
            </a:r>
          </a:p>
        </p:txBody>
      </p:sp>
      <p:sp>
        <p:nvSpPr>
          <p:cNvPr id="16" name="Rectangle 15">
            <a:extLst>
              <a:ext uri="{FF2B5EF4-FFF2-40B4-BE49-F238E27FC236}">
                <a16:creationId xmlns:a16="http://schemas.microsoft.com/office/drawing/2014/main" id="{90137588-E70B-486E-AFA8-21B0111C46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2180496"/>
            <a:ext cx="3703320" cy="4045683"/>
          </a:xfrm>
          <a:prstGeom prst="rect">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12" descr="Music">
            <a:extLst>
              <a:ext uri="{FF2B5EF4-FFF2-40B4-BE49-F238E27FC236}">
                <a16:creationId xmlns:a16="http://schemas.microsoft.com/office/drawing/2014/main" id="{8DC36CF8-5C1F-4BE5-BDAB-CE66D8D8127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7225" y="2533078"/>
            <a:ext cx="3305175" cy="3305175"/>
          </a:xfrm>
          <a:prstGeom prst="rect">
            <a:avLst/>
          </a:prstGeom>
        </p:spPr>
      </p:pic>
      <p:sp>
        <p:nvSpPr>
          <p:cNvPr id="9" name="Content Placeholder 8">
            <a:extLst>
              <a:ext uri="{FF2B5EF4-FFF2-40B4-BE49-F238E27FC236}">
                <a16:creationId xmlns:a16="http://schemas.microsoft.com/office/drawing/2014/main" id="{F1FDB32A-747E-4843-9434-E061AD56967D}"/>
              </a:ext>
            </a:extLst>
          </p:cNvPr>
          <p:cNvSpPr>
            <a:spLocks noGrp="1"/>
          </p:cNvSpPr>
          <p:nvPr>
            <p:ph idx="1"/>
          </p:nvPr>
        </p:nvSpPr>
        <p:spPr>
          <a:xfrm>
            <a:off x="4505325" y="2180496"/>
            <a:ext cx="7105481" cy="4045683"/>
          </a:xfrm>
        </p:spPr>
        <p:txBody>
          <a:bodyPr>
            <a:normAutofit/>
          </a:bodyPr>
          <a:lstStyle/>
          <a:p>
            <a:pPr>
              <a:lnSpc>
                <a:spcPct val="90000"/>
              </a:lnSpc>
            </a:pPr>
            <a:endParaRPr lang="en-US" sz="1500" dirty="0"/>
          </a:p>
          <a:p>
            <a:pPr>
              <a:lnSpc>
                <a:spcPct val="90000"/>
              </a:lnSpc>
            </a:pPr>
            <a:r>
              <a:rPr lang="en-GB" sz="1500" dirty="0"/>
              <a:t>Ash/Ross/YVON to liaise on a video shoot for Call on Me. Aim for this to be completed by 25th March.	</a:t>
            </a:r>
          </a:p>
          <a:p>
            <a:pPr>
              <a:lnSpc>
                <a:spcPct val="90000"/>
              </a:lnSpc>
            </a:pPr>
            <a:r>
              <a:rPr lang="en-GB" sz="1500" dirty="0"/>
              <a:t>Call on Me' video delivered. YVON to setup YouTube channel.</a:t>
            </a:r>
          </a:p>
          <a:p>
            <a:pPr>
              <a:lnSpc>
                <a:spcPct val="90000"/>
              </a:lnSpc>
            </a:pPr>
            <a:r>
              <a:rPr lang="en-GB" sz="1500" dirty="0"/>
              <a:t>Single Submitted to distributor, BBC Introducing &amp; PR companies </a:t>
            </a:r>
          </a:p>
          <a:p>
            <a:pPr>
              <a:lnSpc>
                <a:spcPct val="90000"/>
              </a:lnSpc>
            </a:pPr>
            <a:r>
              <a:rPr lang="en-GB" sz="1500" dirty="0"/>
              <a:t>Video Complete</a:t>
            </a:r>
          </a:p>
          <a:p>
            <a:pPr>
              <a:lnSpc>
                <a:spcPct val="90000"/>
              </a:lnSpc>
            </a:pPr>
            <a:r>
              <a:rPr lang="en-GB" sz="1500" dirty="0"/>
              <a:t>Uploaded to YouTube (Private link) Sent to Evergreen Live </a:t>
            </a:r>
          </a:p>
          <a:p>
            <a:pPr>
              <a:lnSpc>
                <a:spcPct val="90000"/>
              </a:lnSpc>
            </a:pPr>
            <a:r>
              <a:rPr lang="en-US" sz="1500" dirty="0"/>
              <a:t>Single ’Call On Me’ Release April 7</a:t>
            </a:r>
            <a:r>
              <a:rPr lang="en-US" sz="1500" baseline="30000" dirty="0"/>
              <a:t>th</a:t>
            </a:r>
            <a:r>
              <a:rPr lang="en-US" sz="1500" dirty="0"/>
              <a:t> 2019 </a:t>
            </a:r>
          </a:p>
          <a:p>
            <a:pPr>
              <a:lnSpc>
                <a:spcPct val="90000"/>
              </a:lnSpc>
            </a:pPr>
            <a:r>
              <a:rPr lang="en-US" sz="1500" dirty="0"/>
              <a:t>Video For ‘ Call on me’ Release April 8</a:t>
            </a:r>
            <a:r>
              <a:rPr lang="en-US" sz="1500" baseline="30000" dirty="0"/>
              <a:t>th</a:t>
            </a:r>
            <a:r>
              <a:rPr lang="en-US" sz="1500" dirty="0"/>
              <a:t> 2019</a:t>
            </a:r>
          </a:p>
          <a:p>
            <a:pPr>
              <a:lnSpc>
                <a:spcPct val="90000"/>
              </a:lnSpc>
            </a:pPr>
            <a:r>
              <a:rPr lang="en-US" sz="1500" dirty="0"/>
              <a:t>Release for ‘Call on Me (Remix)’ April 22</a:t>
            </a:r>
            <a:r>
              <a:rPr lang="en-US" sz="1500" baseline="30000" dirty="0"/>
              <a:t>nd</a:t>
            </a:r>
            <a:r>
              <a:rPr lang="en-US" sz="1500" dirty="0"/>
              <a:t> 2019</a:t>
            </a:r>
          </a:p>
          <a:p>
            <a:pPr>
              <a:lnSpc>
                <a:spcPct val="90000"/>
              </a:lnSpc>
            </a:pPr>
            <a:r>
              <a:rPr lang="en-US" sz="1500" dirty="0"/>
              <a:t>Release for ‘For your love’ May 7</a:t>
            </a:r>
            <a:r>
              <a:rPr lang="en-US" sz="1500" baseline="30000" dirty="0"/>
              <a:t>th</a:t>
            </a:r>
            <a:r>
              <a:rPr lang="en-US" sz="1500" dirty="0"/>
              <a:t> 2019</a:t>
            </a:r>
          </a:p>
          <a:p>
            <a:pPr>
              <a:lnSpc>
                <a:spcPct val="90000"/>
              </a:lnSpc>
            </a:pPr>
            <a:r>
              <a:rPr lang="en-US" sz="1500" dirty="0"/>
              <a:t>Release for ‘Gold’ June 7</a:t>
            </a:r>
            <a:r>
              <a:rPr lang="en-US" sz="1500" baseline="30000" dirty="0"/>
              <a:t>th</a:t>
            </a:r>
            <a:r>
              <a:rPr lang="en-US" sz="1500" dirty="0"/>
              <a:t> 2019</a:t>
            </a:r>
          </a:p>
          <a:p>
            <a:pPr>
              <a:lnSpc>
                <a:spcPct val="90000"/>
              </a:lnSpc>
            </a:pPr>
            <a:endParaRPr lang="en-US" sz="1500" dirty="0"/>
          </a:p>
        </p:txBody>
      </p:sp>
    </p:spTree>
    <p:extLst>
      <p:ext uri="{BB962C8B-B14F-4D97-AF65-F5344CB8AC3E}">
        <p14:creationId xmlns:p14="http://schemas.microsoft.com/office/powerpoint/2010/main" val="1776889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9" name="Rectangle 18">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E5155-8FBB-4A4B-BBD7-30D94CD88BE2}"/>
              </a:ext>
            </a:extLst>
          </p:cNvPr>
          <p:cNvSpPr>
            <a:spLocks noGrp="1"/>
          </p:cNvSpPr>
          <p:nvPr>
            <p:ph type="title"/>
          </p:nvPr>
        </p:nvSpPr>
        <p:spPr>
          <a:xfrm>
            <a:off x="746228" y="1037967"/>
            <a:ext cx="3054091" cy="4709131"/>
          </a:xfrm>
        </p:spPr>
        <p:txBody>
          <a:bodyPr anchor="ctr">
            <a:normAutofit/>
          </a:bodyPr>
          <a:lstStyle/>
          <a:p>
            <a:r>
              <a:rPr lang="en-US">
                <a:solidFill>
                  <a:schemeClr val="accent1"/>
                </a:solidFill>
              </a:rPr>
              <a:t>PR Timeline</a:t>
            </a:r>
          </a:p>
        </p:txBody>
      </p:sp>
      <p:sp>
        <p:nvSpPr>
          <p:cNvPr id="30" name="Rectangle 20">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2">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4">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6">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4" name="Content Placeholder 2">
            <a:extLst>
              <a:ext uri="{FF2B5EF4-FFF2-40B4-BE49-F238E27FC236}">
                <a16:creationId xmlns:a16="http://schemas.microsoft.com/office/drawing/2014/main" id="{AEFDD5DE-4B4F-402A-9F70-97C7D8705332}"/>
              </a:ext>
            </a:extLst>
          </p:cNvPr>
          <p:cNvGraphicFramePr>
            <a:graphicFrameLocks noGrp="1"/>
          </p:cNvGraphicFramePr>
          <p:nvPr>
            <p:ph idx="1"/>
            <p:extLst>
              <p:ext uri="{D42A27DB-BD31-4B8C-83A1-F6EECF244321}">
                <p14:modId xmlns:p14="http://schemas.microsoft.com/office/powerpoint/2010/main" val="2180020494"/>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890980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AA840-09FC-FE4C-A0F4-7FEF89D2C72D}"/>
              </a:ext>
            </a:extLst>
          </p:cNvPr>
          <p:cNvSpPr>
            <a:spLocks noGrp="1"/>
          </p:cNvSpPr>
          <p:nvPr>
            <p:ph type="title"/>
          </p:nvPr>
        </p:nvSpPr>
        <p:spPr>
          <a:xfrm>
            <a:off x="581192" y="702156"/>
            <a:ext cx="11029616" cy="1013800"/>
          </a:xfrm>
        </p:spPr>
        <p:txBody>
          <a:bodyPr>
            <a:normAutofit/>
          </a:bodyPr>
          <a:lstStyle/>
          <a:p>
            <a:r>
              <a:rPr lang="en-US">
                <a:solidFill>
                  <a:srgbClr val="FFFEFF"/>
                </a:solidFill>
              </a:rPr>
              <a:t>Social media timeline </a:t>
            </a:r>
          </a:p>
        </p:txBody>
      </p:sp>
      <p:graphicFrame>
        <p:nvGraphicFramePr>
          <p:cNvPr id="20" name="Content Placeholder 2">
            <a:extLst>
              <a:ext uri="{FF2B5EF4-FFF2-40B4-BE49-F238E27FC236}">
                <a16:creationId xmlns:a16="http://schemas.microsoft.com/office/drawing/2014/main" id="{D15E2992-AC24-403F-A66D-6E4192E6E768}"/>
              </a:ext>
            </a:extLst>
          </p:cNvPr>
          <p:cNvGraphicFramePr>
            <a:graphicFrameLocks noGrp="1"/>
          </p:cNvGraphicFramePr>
          <p:nvPr>
            <p:ph idx="1"/>
            <p:extLst>
              <p:ext uri="{D42A27DB-BD31-4B8C-83A1-F6EECF244321}">
                <p14:modId xmlns:p14="http://schemas.microsoft.com/office/powerpoint/2010/main" val="1334119355"/>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6169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039FB-1E81-F642-8CE4-E9C7387F9D83}"/>
              </a:ext>
            </a:extLst>
          </p:cNvPr>
          <p:cNvSpPr>
            <a:spLocks noGrp="1"/>
          </p:cNvSpPr>
          <p:nvPr>
            <p:ph type="title"/>
          </p:nvPr>
        </p:nvSpPr>
        <p:spPr/>
        <p:txBody>
          <a:bodyPr/>
          <a:lstStyle/>
          <a:p>
            <a:r>
              <a:rPr lang="en-US" dirty="0"/>
              <a:t>Marketing Budget </a:t>
            </a:r>
          </a:p>
        </p:txBody>
      </p:sp>
      <p:sp>
        <p:nvSpPr>
          <p:cNvPr id="3" name="Content Placeholder 2">
            <a:extLst>
              <a:ext uri="{FF2B5EF4-FFF2-40B4-BE49-F238E27FC236}">
                <a16:creationId xmlns:a16="http://schemas.microsoft.com/office/drawing/2014/main" id="{9A6BF579-FD78-604E-B21C-99ABDA059391}"/>
              </a:ext>
            </a:extLst>
          </p:cNvPr>
          <p:cNvSpPr>
            <a:spLocks noGrp="1"/>
          </p:cNvSpPr>
          <p:nvPr>
            <p:ph idx="1"/>
          </p:nvPr>
        </p:nvSpPr>
        <p:spPr/>
        <p:txBody>
          <a:bodyPr/>
          <a:lstStyle/>
          <a:p>
            <a:r>
              <a:rPr lang="en-US" dirty="0"/>
              <a:t>Art work for singles £100 x 3 = £300 </a:t>
            </a:r>
          </a:p>
          <a:p>
            <a:r>
              <a:rPr lang="en-US" dirty="0"/>
              <a:t>Press Shots = £250 </a:t>
            </a:r>
          </a:p>
          <a:p>
            <a:r>
              <a:rPr lang="en-US" dirty="0"/>
              <a:t>Lyric Video £350 x 3 = £1050</a:t>
            </a:r>
          </a:p>
          <a:p>
            <a:r>
              <a:rPr lang="en-US" dirty="0"/>
              <a:t>Visual trailers for social media £100 x 4 = £400</a:t>
            </a:r>
          </a:p>
          <a:p>
            <a:r>
              <a:rPr lang="en-US" dirty="0"/>
              <a:t>Audio Mixes £280 x 3 = £840</a:t>
            </a:r>
          </a:p>
          <a:p>
            <a:r>
              <a:rPr lang="en-US" dirty="0"/>
              <a:t>Landing Page = £250</a:t>
            </a:r>
          </a:p>
          <a:p>
            <a:r>
              <a:rPr lang="en-US" dirty="0"/>
              <a:t>Social Pre roll </a:t>
            </a:r>
            <a:r>
              <a:rPr lang="en-US"/>
              <a:t>Ad spend = £900</a:t>
            </a:r>
            <a:endParaRPr lang="en-US" dirty="0"/>
          </a:p>
          <a:p>
            <a:endParaRPr lang="en-US" dirty="0"/>
          </a:p>
          <a:p>
            <a:endParaRPr lang="en-US" dirty="0"/>
          </a:p>
        </p:txBody>
      </p:sp>
    </p:spTree>
    <p:extLst>
      <p:ext uri="{BB962C8B-B14F-4D97-AF65-F5344CB8AC3E}">
        <p14:creationId xmlns:p14="http://schemas.microsoft.com/office/powerpoint/2010/main" val="9593805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9AA9F65-94B8-41A5-A7FF-23D2CFB11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7E8B0F8E-3F6C-4541-B9C1-774D80A088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7A45F5BC-32D1-41CD-B270-C46F18CA1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CE57EE13-72B0-4FFA-ACE1-EBDE89340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328C565D-A991-4381-AC37-76A58A4A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2DBCE4-6C25-594C-BD79-9EF931771E83}"/>
              </a:ext>
            </a:extLst>
          </p:cNvPr>
          <p:cNvSpPr>
            <a:spLocks noGrp="1"/>
          </p:cNvSpPr>
          <p:nvPr>
            <p:ph type="title"/>
          </p:nvPr>
        </p:nvSpPr>
        <p:spPr>
          <a:xfrm>
            <a:off x="4449960" y="1507414"/>
            <a:ext cx="7295507" cy="3703320"/>
          </a:xfrm>
        </p:spPr>
        <p:txBody>
          <a:bodyPr vert="horz" lIns="91440" tIns="45720" rIns="91440" bIns="45720" rtlCol="0" anchor="ctr">
            <a:normAutofit/>
          </a:bodyPr>
          <a:lstStyle/>
          <a:p>
            <a:r>
              <a:rPr lang="en-US" sz="4800">
                <a:solidFill>
                  <a:schemeClr val="accent1"/>
                </a:solidFill>
              </a:rPr>
              <a:t>Marketing Strategy </a:t>
            </a:r>
          </a:p>
        </p:txBody>
      </p:sp>
      <p:sp>
        <p:nvSpPr>
          <p:cNvPr id="18" name="Rectangle 17">
            <a:extLst>
              <a:ext uri="{FF2B5EF4-FFF2-40B4-BE49-F238E27FC236}">
                <a16:creationId xmlns:a16="http://schemas.microsoft.com/office/drawing/2014/main" id="{B7180431-F4DE-415D-BCBB-9316423C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EEABD997-5EF9-4E9B-AFBB-F6DFAAF3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209064" y="3329711"/>
            <a:ext cx="3703320" cy="58726"/>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9AB5EE6-A047-4B18-B998-D46DF3C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015711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0F8A2-9AD2-0244-B35E-F749EFAF1EED}"/>
              </a:ext>
            </a:extLst>
          </p:cNvPr>
          <p:cNvSpPr>
            <a:spLocks noGrp="1"/>
          </p:cNvSpPr>
          <p:nvPr>
            <p:ph type="title"/>
          </p:nvPr>
        </p:nvSpPr>
        <p:spPr/>
        <p:txBody>
          <a:bodyPr/>
          <a:lstStyle/>
          <a:p>
            <a:r>
              <a:rPr lang="en-US" dirty="0"/>
              <a:t>General Strategy </a:t>
            </a:r>
          </a:p>
        </p:txBody>
      </p:sp>
      <p:sp>
        <p:nvSpPr>
          <p:cNvPr id="3" name="Content Placeholder 2">
            <a:extLst>
              <a:ext uri="{FF2B5EF4-FFF2-40B4-BE49-F238E27FC236}">
                <a16:creationId xmlns:a16="http://schemas.microsoft.com/office/drawing/2014/main" id="{2F671CC6-1788-024F-844C-AA862BCCF580}"/>
              </a:ext>
            </a:extLst>
          </p:cNvPr>
          <p:cNvSpPr>
            <a:spLocks noGrp="1"/>
          </p:cNvSpPr>
          <p:nvPr>
            <p:ph idx="1"/>
          </p:nvPr>
        </p:nvSpPr>
        <p:spPr/>
        <p:txBody>
          <a:bodyPr/>
          <a:lstStyle/>
          <a:p>
            <a:r>
              <a:rPr lang="en-US" dirty="0"/>
              <a:t>Identify  core fan base by use of A/B test methods i.e. test recorded music in live venue</a:t>
            </a:r>
          </a:p>
          <a:p>
            <a:r>
              <a:rPr lang="en-US" dirty="0"/>
              <a:t>Use of data capture via social media platforms and email list i.e. use Instagram live to test up coming music </a:t>
            </a:r>
          </a:p>
          <a:p>
            <a:r>
              <a:rPr lang="en-US" dirty="0"/>
              <a:t>Develop relationship with fans thru use of permission marketing allowing them to feel part of the process</a:t>
            </a:r>
          </a:p>
          <a:p>
            <a:r>
              <a:rPr lang="en-US" dirty="0"/>
              <a:t>Use first commercial release as a soft launch platform to test the market </a:t>
            </a:r>
          </a:p>
          <a:p>
            <a:r>
              <a:rPr lang="en-US" dirty="0"/>
              <a:t>Research fans ecosystem i.e. clothes they where etc. and tailor content towards other potential fans </a:t>
            </a:r>
          </a:p>
          <a:p>
            <a:r>
              <a:rPr lang="en-US" dirty="0"/>
              <a:t>Use small print editorials to build up profile to then build a wiki page </a:t>
            </a:r>
          </a:p>
          <a:p>
            <a:pPr marL="0" indent="0">
              <a:buNone/>
            </a:pPr>
            <a:endParaRPr lang="en-US" dirty="0"/>
          </a:p>
        </p:txBody>
      </p:sp>
    </p:spTree>
    <p:extLst>
      <p:ext uri="{BB962C8B-B14F-4D97-AF65-F5344CB8AC3E}">
        <p14:creationId xmlns:p14="http://schemas.microsoft.com/office/powerpoint/2010/main" val="12584311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F9CD4BEB-C391-4F7E-9838-95411A832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3900"/>
            <a:ext cx="12192000" cy="61341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0E6034-9273-7449-9725-A6F972BABBA4}"/>
              </a:ext>
            </a:extLst>
          </p:cNvPr>
          <p:cNvSpPr>
            <a:spLocks noGrp="1"/>
          </p:cNvSpPr>
          <p:nvPr>
            <p:ph type="title"/>
          </p:nvPr>
        </p:nvSpPr>
        <p:spPr>
          <a:xfrm>
            <a:off x="581191" y="723901"/>
            <a:ext cx="10993549" cy="1428750"/>
          </a:xfrm>
        </p:spPr>
        <p:txBody>
          <a:bodyPr vert="horz" lIns="91440" tIns="45720" rIns="91440" bIns="45720" rtlCol="0" anchor="b">
            <a:normAutofit/>
          </a:bodyPr>
          <a:lstStyle/>
          <a:p>
            <a:r>
              <a:rPr lang="en-US" sz="3600">
                <a:solidFill>
                  <a:schemeClr val="accent1"/>
                </a:solidFill>
              </a:rPr>
              <a:t>Social strataegy </a:t>
            </a:r>
          </a:p>
        </p:txBody>
      </p:sp>
      <p:graphicFrame>
        <p:nvGraphicFramePr>
          <p:cNvPr id="4" name="Content Placeholder 3">
            <a:extLst>
              <a:ext uri="{FF2B5EF4-FFF2-40B4-BE49-F238E27FC236}">
                <a16:creationId xmlns:a16="http://schemas.microsoft.com/office/drawing/2014/main" id="{AAC8D043-61D9-B840-9670-5BF43B1E6048}"/>
              </a:ext>
            </a:extLst>
          </p:cNvPr>
          <p:cNvGraphicFramePr>
            <a:graphicFrameLocks noGrp="1"/>
          </p:cNvGraphicFramePr>
          <p:nvPr>
            <p:ph idx="1"/>
            <p:extLst>
              <p:ext uri="{D42A27DB-BD31-4B8C-83A1-F6EECF244321}">
                <p14:modId xmlns:p14="http://schemas.microsoft.com/office/powerpoint/2010/main" val="4170036826"/>
              </p:ext>
            </p:extLst>
          </p:nvPr>
        </p:nvGraphicFramePr>
        <p:xfrm>
          <a:off x="506027" y="2998197"/>
          <a:ext cx="11185867" cy="3187553"/>
        </p:xfrm>
        <a:graphic>
          <a:graphicData uri="http://schemas.openxmlformats.org/drawingml/2006/table">
            <a:tbl>
              <a:tblPr>
                <a:tableStyleId>{5C22544A-7EE6-4342-B048-85BDC9FD1C3A}</a:tableStyleId>
              </a:tblPr>
              <a:tblGrid>
                <a:gridCol w="2124396">
                  <a:extLst>
                    <a:ext uri="{9D8B030D-6E8A-4147-A177-3AD203B41FA5}">
                      <a16:colId xmlns:a16="http://schemas.microsoft.com/office/drawing/2014/main" val="3713829754"/>
                    </a:ext>
                  </a:extLst>
                </a:gridCol>
                <a:gridCol w="2232374">
                  <a:extLst>
                    <a:ext uri="{9D8B030D-6E8A-4147-A177-3AD203B41FA5}">
                      <a16:colId xmlns:a16="http://schemas.microsoft.com/office/drawing/2014/main" val="1863381628"/>
                    </a:ext>
                  </a:extLst>
                </a:gridCol>
                <a:gridCol w="2288363">
                  <a:extLst>
                    <a:ext uri="{9D8B030D-6E8A-4147-A177-3AD203B41FA5}">
                      <a16:colId xmlns:a16="http://schemas.microsoft.com/office/drawing/2014/main" val="3431009307"/>
                    </a:ext>
                  </a:extLst>
                </a:gridCol>
                <a:gridCol w="2252371">
                  <a:extLst>
                    <a:ext uri="{9D8B030D-6E8A-4147-A177-3AD203B41FA5}">
                      <a16:colId xmlns:a16="http://schemas.microsoft.com/office/drawing/2014/main" val="4146529549"/>
                    </a:ext>
                  </a:extLst>
                </a:gridCol>
                <a:gridCol w="2288363">
                  <a:extLst>
                    <a:ext uri="{9D8B030D-6E8A-4147-A177-3AD203B41FA5}">
                      <a16:colId xmlns:a16="http://schemas.microsoft.com/office/drawing/2014/main" val="433119743"/>
                    </a:ext>
                  </a:extLst>
                </a:gridCol>
              </a:tblGrid>
              <a:tr h="3187553">
                <a:tc>
                  <a:txBody>
                    <a:bodyPr/>
                    <a:lstStyle/>
                    <a:p>
                      <a:pPr algn="ctr" fontAlgn="ctr"/>
                      <a:r>
                        <a:rPr lang="en-GB" sz="2500" u="none" strike="noStrike" dirty="0">
                          <a:effectLst/>
                        </a:rPr>
                        <a:t> Paid Ad Campaign including boosted post across socials driving streams to Spotify  </a:t>
                      </a:r>
                      <a:endParaRPr lang="en-GB" sz="2500" b="0" i="0" u="none" strike="noStrike" dirty="0">
                        <a:solidFill>
                          <a:srgbClr val="000000"/>
                        </a:solidFill>
                        <a:effectLst/>
                        <a:latin typeface="Arial" panose="020B0604020202020204" pitchFamily="34" charset="0"/>
                      </a:endParaRPr>
                    </a:p>
                  </a:txBody>
                  <a:tcPr marL="23995" marR="23995" marT="23995" marB="0" anchor="ctr"/>
                </a:tc>
                <a:tc>
                  <a:txBody>
                    <a:bodyPr/>
                    <a:lstStyle/>
                    <a:p>
                      <a:pPr algn="ctr" fontAlgn="ctr"/>
                      <a:r>
                        <a:rPr lang="en-GB" sz="2500" u="none" strike="noStrike" dirty="0">
                          <a:effectLst/>
                        </a:rPr>
                        <a:t>50% of peak streams drop 'Call on Me' music video with boosted FB / IG post / YouTube.</a:t>
                      </a:r>
                      <a:endParaRPr lang="en-GB" sz="2500" b="0" i="0" u="none" strike="noStrike" dirty="0">
                        <a:solidFill>
                          <a:srgbClr val="222222"/>
                        </a:solidFill>
                        <a:effectLst/>
                        <a:latin typeface="Arial" panose="020B0604020202020204" pitchFamily="34" charset="0"/>
                      </a:endParaRPr>
                    </a:p>
                  </a:txBody>
                  <a:tcPr marL="23995" marR="23995" marT="23995" marB="0" anchor="ctr"/>
                </a:tc>
                <a:tc>
                  <a:txBody>
                    <a:bodyPr/>
                    <a:lstStyle/>
                    <a:p>
                      <a:pPr algn="ctr" fontAlgn="ctr"/>
                      <a:r>
                        <a:rPr lang="en-GB" sz="2500" u="none" strike="noStrike">
                          <a:effectLst/>
                        </a:rPr>
                        <a:t> Share fall-out and reactions from fans, engage with your audience. </a:t>
                      </a:r>
                      <a:endParaRPr lang="en-GB" sz="2500" b="0" i="0" u="none" strike="noStrike">
                        <a:solidFill>
                          <a:srgbClr val="000000"/>
                        </a:solidFill>
                        <a:effectLst/>
                        <a:latin typeface="Arial" panose="020B0604020202020204" pitchFamily="34" charset="0"/>
                      </a:endParaRPr>
                    </a:p>
                  </a:txBody>
                  <a:tcPr marL="23995" marR="23995" marT="23995" marB="0" anchor="ctr"/>
                </a:tc>
                <a:tc>
                  <a:txBody>
                    <a:bodyPr/>
                    <a:lstStyle/>
                    <a:p>
                      <a:pPr algn="ctr" fontAlgn="ctr"/>
                      <a:r>
                        <a:rPr lang="en-GB" sz="2500" u="none" strike="noStrike">
                          <a:effectLst/>
                        </a:rPr>
                        <a:t> Post stripped back remix video of Call On Me ft. Mugun / stripped back version. </a:t>
                      </a:r>
                      <a:endParaRPr lang="en-GB" sz="2500" b="0" i="0" u="none" strike="noStrike">
                        <a:solidFill>
                          <a:srgbClr val="000000"/>
                        </a:solidFill>
                        <a:effectLst/>
                        <a:latin typeface="Arial" panose="020B0604020202020204" pitchFamily="34" charset="0"/>
                      </a:endParaRPr>
                    </a:p>
                  </a:txBody>
                  <a:tcPr marL="23995" marR="23995" marT="23995" marB="0" anchor="ctr"/>
                </a:tc>
                <a:tc>
                  <a:txBody>
                    <a:bodyPr/>
                    <a:lstStyle/>
                    <a:p>
                      <a:pPr algn="ctr" fontAlgn="ctr"/>
                      <a:r>
                        <a:rPr lang="en-GB" sz="2500" u="none" strike="noStrike" dirty="0">
                          <a:effectLst/>
                        </a:rPr>
                        <a:t> Share fall-out and reactions from fans, engage with your audience. </a:t>
                      </a:r>
                      <a:endParaRPr lang="en-GB" sz="2500" b="0" i="0" u="none" strike="noStrike" dirty="0">
                        <a:solidFill>
                          <a:srgbClr val="000000"/>
                        </a:solidFill>
                        <a:effectLst/>
                        <a:latin typeface="Arial" panose="020B0604020202020204" pitchFamily="34" charset="0"/>
                      </a:endParaRPr>
                    </a:p>
                  </a:txBody>
                  <a:tcPr marL="23995" marR="23995" marT="23995" marB="0" anchor="ctr"/>
                </a:tc>
                <a:extLst>
                  <a:ext uri="{0D108BD9-81ED-4DB2-BD59-A6C34878D82A}">
                    <a16:rowId xmlns:a16="http://schemas.microsoft.com/office/drawing/2014/main" val="3200561957"/>
                  </a:ext>
                </a:extLst>
              </a:tr>
            </a:tbl>
          </a:graphicData>
        </a:graphic>
      </p:graphicFrame>
    </p:spTree>
    <p:extLst>
      <p:ext uri="{BB962C8B-B14F-4D97-AF65-F5344CB8AC3E}">
        <p14:creationId xmlns:p14="http://schemas.microsoft.com/office/powerpoint/2010/main" val="304996855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otalTime>3</TotalTime>
  <Words>715</Words>
  <Application>Microsoft Macintosh PowerPoint</Application>
  <PresentationFormat>Widescreen</PresentationFormat>
  <Paragraphs>73</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Gill Sans MT</vt:lpstr>
      <vt:lpstr>Wingdings 2</vt:lpstr>
      <vt:lpstr>Dividend</vt:lpstr>
      <vt:lpstr>Entertainment Marketing </vt:lpstr>
      <vt:lpstr>introduction</vt:lpstr>
      <vt:lpstr>Maraketing Goals</vt:lpstr>
      <vt:lpstr>Marketing goals</vt:lpstr>
      <vt:lpstr>Targets </vt:lpstr>
      <vt:lpstr>Marketing Assets</vt:lpstr>
      <vt:lpstr>Assets</vt:lpstr>
      <vt:lpstr>Timelines </vt:lpstr>
      <vt:lpstr>Release Timeline</vt:lpstr>
      <vt:lpstr>PR Timeline</vt:lpstr>
      <vt:lpstr>Social media timeline </vt:lpstr>
      <vt:lpstr>Marketing Budget </vt:lpstr>
      <vt:lpstr>Marketing Strategy </vt:lpstr>
      <vt:lpstr>General Strategy </vt:lpstr>
      <vt:lpstr>Social strataegy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Entertainment Marketing </dc:title>
  <dc:creator>Ross Paryag (1807991)</dc:creator>
  <cp:lastModifiedBy>Ross Paryag (1807991)</cp:lastModifiedBy>
  <cp:revision>1</cp:revision>
  <dcterms:created xsi:type="dcterms:W3CDTF">2019-04-03T22:51:38Z</dcterms:created>
  <dcterms:modified xsi:type="dcterms:W3CDTF">2019-04-03T22:55:03Z</dcterms:modified>
</cp:coreProperties>
</file>