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2"/>
  </p:notesMasterIdLst>
  <p:handoutMasterIdLst>
    <p:handoutMasterId r:id="rId13"/>
  </p:handoutMasterIdLst>
  <p:sldIdLst>
    <p:sldId id="262" r:id="rId2"/>
    <p:sldId id="261" r:id="rId3"/>
    <p:sldId id="263" r:id="rId4"/>
    <p:sldId id="264" r:id="rId5"/>
    <p:sldId id="266" r:id="rId6"/>
    <p:sldId id="270" r:id="rId7"/>
    <p:sldId id="267" r:id="rId8"/>
    <p:sldId id="268" r:id="rId9"/>
    <p:sldId id="269" r:id="rId10"/>
    <p:sldId id="271" r:id="rId11"/>
  </p:sldIdLst>
  <p:sldSz cx="9144000" cy="6858000" type="screen4x3"/>
  <p:notesSz cx="6858000" cy="9945688"/>
  <p:defaultTextStyle>
    <a:defPPr>
      <a:defRPr lang="en-GB"/>
    </a:defPPr>
    <a:lvl1pPr algn="l" defTabSz="449263"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1pPr>
    <a:lvl2pPr marL="742950" indent="-285750" algn="l" defTabSz="449263"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2pPr>
    <a:lvl3pPr marL="1143000" indent="-228600" algn="l" defTabSz="449263"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3pPr>
    <a:lvl4pPr marL="1600200" indent="-228600" algn="l" defTabSz="449263"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4pPr>
    <a:lvl5pPr marL="2057400" indent="-228600" algn="l" defTabSz="449263"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5pPr>
    <a:lvl6pPr marL="2286000" algn="l" defTabSz="914400" rtl="0" eaLnBrk="1" latinLnBrk="0" hangingPunct="1">
      <a:defRPr sz="2400" kern="1200">
        <a:solidFill>
          <a:schemeClr val="bg1"/>
        </a:solidFill>
        <a:latin typeface="Times New Roman" pitchFamily="16" charset="0"/>
        <a:ea typeface="+mn-ea"/>
        <a:cs typeface="Times New Roman" pitchFamily="16" charset="0"/>
      </a:defRPr>
    </a:lvl6pPr>
    <a:lvl7pPr marL="2743200" algn="l" defTabSz="914400" rtl="0" eaLnBrk="1" latinLnBrk="0" hangingPunct="1">
      <a:defRPr sz="2400" kern="1200">
        <a:solidFill>
          <a:schemeClr val="bg1"/>
        </a:solidFill>
        <a:latin typeface="Times New Roman" pitchFamily="16" charset="0"/>
        <a:ea typeface="+mn-ea"/>
        <a:cs typeface="Times New Roman" pitchFamily="16" charset="0"/>
      </a:defRPr>
    </a:lvl7pPr>
    <a:lvl8pPr marL="3200400" algn="l" defTabSz="914400" rtl="0" eaLnBrk="1" latinLnBrk="0" hangingPunct="1">
      <a:defRPr sz="2400" kern="1200">
        <a:solidFill>
          <a:schemeClr val="bg1"/>
        </a:solidFill>
        <a:latin typeface="Times New Roman" pitchFamily="16" charset="0"/>
        <a:ea typeface="+mn-ea"/>
        <a:cs typeface="Times New Roman" pitchFamily="16" charset="0"/>
      </a:defRPr>
    </a:lvl8pPr>
    <a:lvl9pPr marL="3657600" algn="l" defTabSz="914400" rtl="0" eaLnBrk="1" latinLnBrk="0" hangingPunct="1">
      <a:defRPr sz="2400" kern="1200">
        <a:solidFill>
          <a:schemeClr val="bg1"/>
        </a:solidFill>
        <a:latin typeface="Times New Roman" pitchFamily="16" charset="0"/>
        <a:ea typeface="+mn-ea"/>
        <a:cs typeface="Times New Roman" pitchFamily="16"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1284" y="-6"/>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2886"/>
        <p:guide pos="218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888" tIns="45944" rIns="91888" bIns="45944"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98475"/>
          </a:xfrm>
          <a:prstGeom prst="rect">
            <a:avLst/>
          </a:prstGeom>
        </p:spPr>
        <p:txBody>
          <a:bodyPr vert="horz" lIns="91888" tIns="45944" rIns="91888" bIns="45944" rtlCol="0"/>
          <a:lstStyle>
            <a:lvl1pPr algn="r">
              <a:defRPr sz="1200"/>
            </a:lvl1pPr>
          </a:lstStyle>
          <a:p>
            <a:pPr>
              <a:defRPr/>
            </a:pPr>
            <a:fld id="{B1E0F09F-08E9-4EE4-A178-6C41AFEF72D0}" type="datetimeFigureOut">
              <a:rPr lang="en-GB"/>
              <a:pPr>
                <a:defRPr/>
              </a:pPr>
              <a:t>24/03/2014</a:t>
            </a:fld>
            <a:endParaRPr lang="en-GB"/>
          </a:p>
        </p:txBody>
      </p:sp>
      <p:sp>
        <p:nvSpPr>
          <p:cNvPr id="4" name="Footer Placeholder 3"/>
          <p:cNvSpPr>
            <a:spLocks noGrp="1"/>
          </p:cNvSpPr>
          <p:nvPr>
            <p:ph type="ftr" sz="quarter" idx="2"/>
          </p:nvPr>
        </p:nvSpPr>
        <p:spPr>
          <a:xfrm>
            <a:off x="0" y="9445625"/>
            <a:ext cx="2971800" cy="498475"/>
          </a:xfrm>
          <a:prstGeom prst="rect">
            <a:avLst/>
          </a:prstGeom>
        </p:spPr>
        <p:txBody>
          <a:bodyPr vert="horz" lIns="91888" tIns="45944" rIns="91888" bIns="45944"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9445625"/>
            <a:ext cx="2971800" cy="498475"/>
          </a:xfrm>
          <a:prstGeom prst="rect">
            <a:avLst/>
          </a:prstGeom>
        </p:spPr>
        <p:txBody>
          <a:bodyPr vert="horz" lIns="91888" tIns="45944" rIns="91888" bIns="45944" rtlCol="0" anchor="b"/>
          <a:lstStyle>
            <a:lvl1pPr algn="r">
              <a:defRPr sz="1200"/>
            </a:lvl1pPr>
          </a:lstStyle>
          <a:p>
            <a:pPr>
              <a:defRPr/>
            </a:pPr>
            <a:fld id="{D77C52E4-3839-484D-B15D-A3285628D113}" type="slidenum">
              <a:rPr lang="en-GB"/>
              <a:pPr>
                <a:defRPr/>
              </a:pPr>
              <a:t>‹#›</a:t>
            </a:fld>
            <a:endParaRPr lang="en-GB"/>
          </a:p>
        </p:txBody>
      </p:sp>
    </p:spTree>
    <p:extLst>
      <p:ext uri="{BB962C8B-B14F-4D97-AF65-F5344CB8AC3E}">
        <p14:creationId xmlns:p14="http://schemas.microsoft.com/office/powerpoint/2010/main" val="12297100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AutoShape 1"/>
          <p:cNvSpPr>
            <a:spLocks noChangeArrowheads="1"/>
          </p:cNvSpPr>
          <p:nvPr/>
        </p:nvSpPr>
        <p:spPr bwMode="auto">
          <a:xfrm>
            <a:off x="0" y="0"/>
            <a:ext cx="6858000" cy="9945688"/>
          </a:xfrm>
          <a:prstGeom prst="roundRect">
            <a:avLst>
              <a:gd name="adj" fmla="val 23"/>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91888" tIns="45944" rIns="91888" bIns="45944" anchor="ctr"/>
          <a:lstStyle/>
          <a:p>
            <a:endParaRPr lang="en-US" altLang="en-US"/>
          </a:p>
        </p:txBody>
      </p:sp>
      <p:sp>
        <p:nvSpPr>
          <p:cNvPr id="2050" name="Rectangle 2"/>
          <p:cNvSpPr>
            <a:spLocks noGrp="1" noChangeArrowheads="1"/>
          </p:cNvSpPr>
          <p:nvPr>
            <p:ph type="hdr"/>
          </p:nvPr>
        </p:nvSpPr>
        <p:spPr bwMode="auto">
          <a:xfrm>
            <a:off x="0" y="0"/>
            <a:ext cx="2971800" cy="496888"/>
          </a:xfrm>
          <a:prstGeom prst="rect">
            <a:avLst/>
          </a:prstGeom>
          <a:noFill/>
          <a:ln w="9525">
            <a:noFill/>
            <a:round/>
            <a:headEnd/>
            <a:tailEnd/>
          </a:ln>
          <a:effectLst/>
        </p:spPr>
        <p:txBody>
          <a:bodyPr vert="horz" wrap="square" lIns="90441" tIns="47029" rIns="90441" bIns="47029" numCol="1" anchor="t" anchorCtr="0" compatLnSpc="1">
            <a:prstTxWarp prst="textNoShape">
              <a:avLst/>
            </a:prstTxWarp>
          </a:bodyPr>
          <a:lstStyle>
            <a:lvl1pPr>
              <a:tabLst>
                <a:tab pos="0" algn="l"/>
                <a:tab pos="918881" algn="l"/>
                <a:tab pos="1837761" algn="l"/>
                <a:tab pos="2756642" algn="l"/>
                <a:tab pos="3675522" algn="l"/>
                <a:tab pos="4594403" algn="l"/>
                <a:tab pos="5513283" algn="l"/>
                <a:tab pos="6432164" algn="l"/>
                <a:tab pos="7351044" algn="l"/>
                <a:tab pos="8269925" algn="l"/>
                <a:tab pos="9188806" algn="l"/>
                <a:tab pos="10107686" algn="l"/>
              </a:tabLst>
              <a:defRPr sz="1200">
                <a:solidFill>
                  <a:srgbClr val="000000"/>
                </a:solidFill>
              </a:defRPr>
            </a:lvl1pPr>
          </a:lstStyle>
          <a:p>
            <a:pPr>
              <a:defRPr/>
            </a:pPr>
            <a:endParaRPr lang="en-GB"/>
          </a:p>
        </p:txBody>
      </p:sp>
      <p:sp>
        <p:nvSpPr>
          <p:cNvPr id="2051" name="Rectangle 3"/>
          <p:cNvSpPr>
            <a:spLocks noGrp="1" noChangeArrowheads="1"/>
          </p:cNvSpPr>
          <p:nvPr>
            <p:ph type="dt"/>
          </p:nvPr>
        </p:nvSpPr>
        <p:spPr bwMode="auto">
          <a:xfrm>
            <a:off x="3884613" y="0"/>
            <a:ext cx="2971800" cy="496888"/>
          </a:xfrm>
          <a:prstGeom prst="rect">
            <a:avLst/>
          </a:prstGeom>
          <a:noFill/>
          <a:ln w="9525">
            <a:noFill/>
            <a:round/>
            <a:headEnd/>
            <a:tailEnd/>
          </a:ln>
          <a:effectLst/>
        </p:spPr>
        <p:txBody>
          <a:bodyPr vert="horz" wrap="square" lIns="90441" tIns="47029" rIns="90441" bIns="47029" numCol="1" anchor="t" anchorCtr="0" compatLnSpc="1">
            <a:prstTxWarp prst="textNoShape">
              <a:avLst/>
            </a:prstTxWarp>
          </a:bodyPr>
          <a:lstStyle>
            <a:lvl1pPr algn="r">
              <a:tabLst>
                <a:tab pos="0" algn="l"/>
                <a:tab pos="918881" algn="l"/>
                <a:tab pos="1837761" algn="l"/>
                <a:tab pos="2756642" algn="l"/>
                <a:tab pos="3675522" algn="l"/>
                <a:tab pos="4594403" algn="l"/>
                <a:tab pos="5513283" algn="l"/>
                <a:tab pos="6432164" algn="l"/>
                <a:tab pos="7351044" algn="l"/>
                <a:tab pos="8269925" algn="l"/>
                <a:tab pos="9188806" algn="l"/>
                <a:tab pos="10107686" algn="l"/>
              </a:tabLst>
              <a:defRPr sz="1200">
                <a:solidFill>
                  <a:srgbClr val="000000"/>
                </a:solidFill>
              </a:defRPr>
            </a:lvl1pPr>
          </a:lstStyle>
          <a:p>
            <a:pPr>
              <a:defRPr/>
            </a:pPr>
            <a:endParaRPr lang="en-GB"/>
          </a:p>
        </p:txBody>
      </p:sp>
      <p:sp>
        <p:nvSpPr>
          <p:cNvPr id="13317" name="Rectangle 4"/>
          <p:cNvSpPr>
            <a:spLocks noGrp="1" noChangeArrowheads="1"/>
          </p:cNvSpPr>
          <p:nvPr>
            <p:ph type="sldImg"/>
          </p:nvPr>
        </p:nvSpPr>
        <p:spPr bwMode="auto">
          <a:xfrm>
            <a:off x="942975" y="746125"/>
            <a:ext cx="4972050" cy="3729038"/>
          </a:xfrm>
          <a:prstGeom prst="rect">
            <a:avLst/>
          </a:prstGeom>
          <a:solidFill>
            <a:srgbClr val="FFFFFF"/>
          </a:solidFill>
          <a:ln w="9360">
            <a:solidFill>
              <a:srgbClr val="000000"/>
            </a:solidFill>
            <a:miter lim="800000"/>
            <a:headEnd/>
            <a:tailEnd/>
          </a:ln>
        </p:spPr>
      </p:sp>
      <p:sp>
        <p:nvSpPr>
          <p:cNvPr id="2053" name="Rectangle 5"/>
          <p:cNvSpPr>
            <a:spLocks noGrp="1" noChangeArrowheads="1"/>
          </p:cNvSpPr>
          <p:nvPr>
            <p:ph type="body"/>
          </p:nvPr>
        </p:nvSpPr>
        <p:spPr bwMode="auto">
          <a:xfrm>
            <a:off x="685800" y="4724400"/>
            <a:ext cx="5486400" cy="4475163"/>
          </a:xfrm>
          <a:prstGeom prst="rect">
            <a:avLst/>
          </a:prstGeom>
          <a:noFill/>
          <a:ln w="9525">
            <a:noFill/>
            <a:round/>
            <a:headEnd/>
            <a:tailEnd/>
          </a:ln>
          <a:effectLst/>
        </p:spPr>
        <p:txBody>
          <a:bodyPr vert="horz" wrap="square" lIns="90441" tIns="47029" rIns="90441" bIns="47029" numCol="1" anchor="t" anchorCtr="0" compatLnSpc="1">
            <a:prstTxWarp prst="textNoShape">
              <a:avLst/>
            </a:prstTxWarp>
          </a:bodyPr>
          <a:lstStyle/>
          <a:p>
            <a:pPr lvl="0"/>
            <a:endParaRPr lang="en-US" noProof="0" smtClean="0"/>
          </a:p>
        </p:txBody>
      </p:sp>
      <p:sp>
        <p:nvSpPr>
          <p:cNvPr id="2054" name="Rectangle 6"/>
          <p:cNvSpPr>
            <a:spLocks noGrp="1" noChangeArrowheads="1"/>
          </p:cNvSpPr>
          <p:nvPr>
            <p:ph type="ftr"/>
          </p:nvPr>
        </p:nvSpPr>
        <p:spPr bwMode="auto">
          <a:xfrm>
            <a:off x="0" y="9445625"/>
            <a:ext cx="2971800" cy="496888"/>
          </a:xfrm>
          <a:prstGeom prst="rect">
            <a:avLst/>
          </a:prstGeom>
          <a:noFill/>
          <a:ln w="9525">
            <a:noFill/>
            <a:round/>
            <a:headEnd/>
            <a:tailEnd/>
          </a:ln>
          <a:effectLst/>
        </p:spPr>
        <p:txBody>
          <a:bodyPr vert="horz" wrap="square" lIns="90441" tIns="47029" rIns="90441" bIns="47029" numCol="1" anchor="b" anchorCtr="0" compatLnSpc="1">
            <a:prstTxWarp prst="textNoShape">
              <a:avLst/>
            </a:prstTxWarp>
          </a:bodyPr>
          <a:lstStyle>
            <a:lvl1pPr>
              <a:tabLst>
                <a:tab pos="0" algn="l"/>
                <a:tab pos="918881" algn="l"/>
                <a:tab pos="1837761" algn="l"/>
                <a:tab pos="2756642" algn="l"/>
                <a:tab pos="3675522" algn="l"/>
                <a:tab pos="4594403" algn="l"/>
                <a:tab pos="5513283" algn="l"/>
                <a:tab pos="6432164" algn="l"/>
                <a:tab pos="7351044" algn="l"/>
                <a:tab pos="8269925" algn="l"/>
                <a:tab pos="9188806" algn="l"/>
                <a:tab pos="10107686" algn="l"/>
              </a:tabLst>
              <a:defRPr sz="1200">
                <a:solidFill>
                  <a:srgbClr val="000000"/>
                </a:solidFill>
              </a:defRPr>
            </a:lvl1pPr>
          </a:lstStyle>
          <a:p>
            <a:pPr>
              <a:defRPr/>
            </a:pPr>
            <a:endParaRPr lang="en-GB"/>
          </a:p>
        </p:txBody>
      </p:sp>
      <p:sp>
        <p:nvSpPr>
          <p:cNvPr id="2055" name="Rectangle 7"/>
          <p:cNvSpPr>
            <a:spLocks noGrp="1" noChangeArrowheads="1"/>
          </p:cNvSpPr>
          <p:nvPr>
            <p:ph type="sldNum"/>
          </p:nvPr>
        </p:nvSpPr>
        <p:spPr bwMode="auto">
          <a:xfrm>
            <a:off x="3884613" y="9445625"/>
            <a:ext cx="2971800" cy="496888"/>
          </a:xfrm>
          <a:prstGeom prst="rect">
            <a:avLst/>
          </a:prstGeom>
          <a:noFill/>
          <a:ln w="9525">
            <a:noFill/>
            <a:round/>
            <a:headEnd/>
            <a:tailEnd/>
          </a:ln>
          <a:effectLst/>
        </p:spPr>
        <p:txBody>
          <a:bodyPr vert="horz" wrap="square" lIns="90441" tIns="47029" rIns="90441" bIns="47029" numCol="1" anchor="b" anchorCtr="0" compatLnSpc="1">
            <a:prstTxWarp prst="textNoShape">
              <a:avLst/>
            </a:prstTxWarp>
          </a:bodyPr>
          <a:lstStyle>
            <a:lvl1pPr algn="r">
              <a:tabLst>
                <a:tab pos="0" algn="l"/>
                <a:tab pos="918881" algn="l"/>
                <a:tab pos="1837761" algn="l"/>
                <a:tab pos="2756642" algn="l"/>
                <a:tab pos="3675522" algn="l"/>
                <a:tab pos="4594403" algn="l"/>
                <a:tab pos="5513283" algn="l"/>
                <a:tab pos="6432164" algn="l"/>
                <a:tab pos="7351044" algn="l"/>
                <a:tab pos="8269925" algn="l"/>
                <a:tab pos="9188806" algn="l"/>
                <a:tab pos="10107686" algn="l"/>
              </a:tabLst>
              <a:defRPr sz="1200">
                <a:solidFill>
                  <a:srgbClr val="000000"/>
                </a:solidFill>
              </a:defRPr>
            </a:lvl1pPr>
          </a:lstStyle>
          <a:p>
            <a:pPr>
              <a:defRPr/>
            </a:pPr>
            <a:fld id="{3C2B4AFC-30CA-425E-AB69-38C270BF102C}" type="slidenum">
              <a:rPr lang="en-GB"/>
              <a:pPr>
                <a:defRPr/>
              </a:pPr>
              <a:t>‹#›</a:t>
            </a:fld>
            <a:endParaRPr lang="en-GB"/>
          </a:p>
        </p:txBody>
      </p:sp>
    </p:spTree>
    <p:extLst>
      <p:ext uri="{BB962C8B-B14F-4D97-AF65-F5344CB8AC3E}">
        <p14:creationId xmlns:p14="http://schemas.microsoft.com/office/powerpoint/2010/main" val="2443156298"/>
      </p:ext>
    </p:extLst>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3"/>
          <p:cNvSpPr>
            <a:spLocks noGrp="1" noChangeArrowheads="1"/>
          </p:cNvSpPr>
          <p:nvPr>
            <p:ph type="dt" idx="10"/>
          </p:nvPr>
        </p:nvSpPr>
        <p:spPr>
          <a:ln/>
        </p:spPr>
        <p:txBody>
          <a:bodyPr/>
          <a:lstStyle>
            <a:lvl1pPr>
              <a:defRPr/>
            </a:lvl1pPr>
          </a:lstStyle>
          <a:p>
            <a:pPr>
              <a:defRPr/>
            </a:pPr>
            <a:endParaRPr lang="en-GB"/>
          </a:p>
        </p:txBody>
      </p:sp>
      <p:sp>
        <p:nvSpPr>
          <p:cNvPr id="5" name="Rectangle 4"/>
          <p:cNvSpPr>
            <a:spLocks noGrp="1" noChangeArrowheads="1"/>
          </p:cNvSpPr>
          <p:nvPr>
            <p:ph type="ftr" idx="11"/>
          </p:nvPr>
        </p:nvSpPr>
        <p:spPr>
          <a:ln/>
        </p:spPr>
        <p:txBody>
          <a:bodyPr/>
          <a:lstStyle>
            <a:lvl1pPr>
              <a:defRPr/>
            </a:lvl1pPr>
          </a:lstStyle>
          <a:p>
            <a:pPr>
              <a:defRPr/>
            </a:pPr>
            <a:endParaRPr lang="en-GB"/>
          </a:p>
        </p:txBody>
      </p:sp>
      <p:sp>
        <p:nvSpPr>
          <p:cNvPr id="6" name="Rectangle 5"/>
          <p:cNvSpPr>
            <a:spLocks noGrp="1" noChangeArrowheads="1"/>
          </p:cNvSpPr>
          <p:nvPr>
            <p:ph type="sldNum" idx="12"/>
          </p:nvPr>
        </p:nvSpPr>
        <p:spPr>
          <a:ln/>
        </p:spPr>
        <p:txBody>
          <a:bodyPr/>
          <a:lstStyle>
            <a:lvl1pPr>
              <a:defRPr/>
            </a:lvl1pPr>
          </a:lstStyle>
          <a:p>
            <a:pPr>
              <a:defRPr/>
            </a:pPr>
            <a:fld id="{4AAE454D-DFDF-45F8-95DD-FD1AAD2C291C}" type="slidenum">
              <a:rPr lang="en-GB"/>
              <a:pPr>
                <a:defRPr/>
              </a:pPr>
              <a:t>‹#›</a:t>
            </a:fld>
            <a:endParaRPr lang="en-GB"/>
          </a:p>
        </p:txBody>
      </p:sp>
    </p:spTree>
    <p:extLst>
      <p:ext uri="{BB962C8B-B14F-4D97-AF65-F5344CB8AC3E}">
        <p14:creationId xmlns:p14="http://schemas.microsoft.com/office/powerpoint/2010/main" val="2814223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3"/>
          <p:cNvSpPr>
            <a:spLocks noGrp="1" noChangeArrowheads="1"/>
          </p:cNvSpPr>
          <p:nvPr>
            <p:ph type="dt" idx="10"/>
          </p:nvPr>
        </p:nvSpPr>
        <p:spPr>
          <a:ln/>
        </p:spPr>
        <p:txBody>
          <a:bodyPr/>
          <a:lstStyle>
            <a:lvl1pPr>
              <a:defRPr/>
            </a:lvl1pPr>
          </a:lstStyle>
          <a:p>
            <a:pPr>
              <a:defRPr/>
            </a:pPr>
            <a:endParaRPr lang="en-GB"/>
          </a:p>
        </p:txBody>
      </p:sp>
      <p:sp>
        <p:nvSpPr>
          <p:cNvPr id="5" name="Rectangle 4"/>
          <p:cNvSpPr>
            <a:spLocks noGrp="1" noChangeArrowheads="1"/>
          </p:cNvSpPr>
          <p:nvPr>
            <p:ph type="ftr" idx="11"/>
          </p:nvPr>
        </p:nvSpPr>
        <p:spPr>
          <a:ln/>
        </p:spPr>
        <p:txBody>
          <a:bodyPr/>
          <a:lstStyle>
            <a:lvl1pPr>
              <a:defRPr/>
            </a:lvl1pPr>
          </a:lstStyle>
          <a:p>
            <a:pPr>
              <a:defRPr/>
            </a:pPr>
            <a:endParaRPr lang="en-GB"/>
          </a:p>
        </p:txBody>
      </p:sp>
      <p:sp>
        <p:nvSpPr>
          <p:cNvPr id="6" name="Rectangle 5"/>
          <p:cNvSpPr>
            <a:spLocks noGrp="1" noChangeArrowheads="1"/>
          </p:cNvSpPr>
          <p:nvPr>
            <p:ph type="sldNum" idx="12"/>
          </p:nvPr>
        </p:nvSpPr>
        <p:spPr>
          <a:ln/>
        </p:spPr>
        <p:txBody>
          <a:bodyPr/>
          <a:lstStyle>
            <a:lvl1pPr>
              <a:defRPr/>
            </a:lvl1pPr>
          </a:lstStyle>
          <a:p>
            <a:pPr>
              <a:defRPr/>
            </a:pPr>
            <a:fld id="{967145ED-DEAF-4CDB-A4BD-CAD008623C2D}" type="slidenum">
              <a:rPr lang="en-GB"/>
              <a:pPr>
                <a:defRPr/>
              </a:pPr>
              <a:t>‹#›</a:t>
            </a:fld>
            <a:endParaRPr lang="en-GB"/>
          </a:p>
        </p:txBody>
      </p:sp>
    </p:spTree>
    <p:extLst>
      <p:ext uri="{BB962C8B-B14F-4D97-AF65-F5344CB8AC3E}">
        <p14:creationId xmlns:p14="http://schemas.microsoft.com/office/powerpoint/2010/main" val="858079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GB"/>
          </a:p>
        </p:txBody>
      </p:sp>
      <p:sp>
        <p:nvSpPr>
          <p:cNvPr id="5" name="Rectangle 4"/>
          <p:cNvSpPr>
            <a:spLocks noGrp="1" noChangeArrowheads="1"/>
          </p:cNvSpPr>
          <p:nvPr>
            <p:ph type="ftr" idx="11"/>
          </p:nvPr>
        </p:nvSpPr>
        <p:spPr>
          <a:ln/>
        </p:spPr>
        <p:txBody>
          <a:bodyPr/>
          <a:lstStyle>
            <a:lvl1pPr>
              <a:defRPr/>
            </a:lvl1pPr>
          </a:lstStyle>
          <a:p>
            <a:pPr>
              <a:defRPr/>
            </a:pPr>
            <a:endParaRPr lang="en-GB"/>
          </a:p>
        </p:txBody>
      </p:sp>
      <p:sp>
        <p:nvSpPr>
          <p:cNvPr id="6" name="Rectangle 5"/>
          <p:cNvSpPr>
            <a:spLocks noGrp="1" noChangeArrowheads="1"/>
          </p:cNvSpPr>
          <p:nvPr>
            <p:ph type="sldNum" idx="12"/>
          </p:nvPr>
        </p:nvSpPr>
        <p:spPr>
          <a:ln/>
        </p:spPr>
        <p:txBody>
          <a:bodyPr/>
          <a:lstStyle>
            <a:lvl1pPr>
              <a:defRPr/>
            </a:lvl1pPr>
          </a:lstStyle>
          <a:p>
            <a:pPr>
              <a:defRPr/>
            </a:pPr>
            <a:fld id="{A4143D03-67EF-4E4D-AA06-7F3FBB9E4C6A}" type="slidenum">
              <a:rPr lang="en-GB"/>
              <a:pPr>
                <a:defRPr/>
              </a:pPr>
              <a:t>‹#›</a:t>
            </a:fld>
            <a:endParaRPr lang="en-GB"/>
          </a:p>
        </p:txBody>
      </p:sp>
    </p:spTree>
    <p:extLst>
      <p:ext uri="{BB962C8B-B14F-4D97-AF65-F5344CB8AC3E}">
        <p14:creationId xmlns:p14="http://schemas.microsoft.com/office/powerpoint/2010/main" val="350674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08413" cy="41132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6613" y="1981200"/>
            <a:ext cx="3810000" cy="41132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3"/>
          <p:cNvSpPr>
            <a:spLocks noGrp="1" noChangeArrowheads="1"/>
          </p:cNvSpPr>
          <p:nvPr>
            <p:ph type="dt" idx="10"/>
          </p:nvPr>
        </p:nvSpPr>
        <p:spPr>
          <a:ln/>
        </p:spPr>
        <p:txBody>
          <a:bodyPr/>
          <a:lstStyle>
            <a:lvl1pPr>
              <a:defRPr/>
            </a:lvl1pPr>
          </a:lstStyle>
          <a:p>
            <a:pPr>
              <a:defRPr/>
            </a:pPr>
            <a:endParaRPr lang="en-GB"/>
          </a:p>
        </p:txBody>
      </p:sp>
      <p:sp>
        <p:nvSpPr>
          <p:cNvPr id="6" name="Rectangle 4"/>
          <p:cNvSpPr>
            <a:spLocks noGrp="1" noChangeArrowheads="1"/>
          </p:cNvSpPr>
          <p:nvPr>
            <p:ph type="ftr" idx="11"/>
          </p:nvPr>
        </p:nvSpPr>
        <p:spPr>
          <a:ln/>
        </p:spPr>
        <p:txBody>
          <a:bodyPr/>
          <a:lstStyle>
            <a:lvl1pPr>
              <a:defRPr/>
            </a:lvl1pPr>
          </a:lstStyle>
          <a:p>
            <a:pPr>
              <a:defRPr/>
            </a:pPr>
            <a:endParaRPr lang="en-GB"/>
          </a:p>
        </p:txBody>
      </p:sp>
      <p:sp>
        <p:nvSpPr>
          <p:cNvPr id="7" name="Rectangle 5"/>
          <p:cNvSpPr>
            <a:spLocks noGrp="1" noChangeArrowheads="1"/>
          </p:cNvSpPr>
          <p:nvPr>
            <p:ph type="sldNum" idx="12"/>
          </p:nvPr>
        </p:nvSpPr>
        <p:spPr>
          <a:ln/>
        </p:spPr>
        <p:txBody>
          <a:bodyPr/>
          <a:lstStyle>
            <a:lvl1pPr>
              <a:defRPr/>
            </a:lvl1pPr>
          </a:lstStyle>
          <a:p>
            <a:pPr>
              <a:defRPr/>
            </a:pPr>
            <a:fld id="{6723D493-A4AB-425A-90ED-93588E966529}" type="slidenum">
              <a:rPr lang="en-GB"/>
              <a:pPr>
                <a:defRPr/>
              </a:pPr>
              <a:t>‹#›</a:t>
            </a:fld>
            <a:endParaRPr lang="en-GB"/>
          </a:p>
        </p:txBody>
      </p:sp>
    </p:spTree>
    <p:extLst>
      <p:ext uri="{BB962C8B-B14F-4D97-AF65-F5344CB8AC3E}">
        <p14:creationId xmlns:p14="http://schemas.microsoft.com/office/powerpoint/2010/main" val="3238089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3D61D478-0271-4EC9-A30D-EC05B79E1E2E}" type="slidenum">
              <a:rPr lang="en-GB"/>
              <a:pPr>
                <a:defRPr/>
              </a:pPr>
              <a:t>‹#›</a:t>
            </a:fld>
            <a:endParaRPr lang="en-GB"/>
          </a:p>
        </p:txBody>
      </p:sp>
    </p:spTree>
    <p:extLst>
      <p:ext uri="{BB962C8B-B14F-4D97-AF65-F5344CB8AC3E}">
        <p14:creationId xmlns:p14="http://schemas.microsoft.com/office/powerpoint/2010/main" val="3488654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3"/>
          <p:cNvSpPr>
            <a:spLocks noGrp="1" noChangeArrowheads="1"/>
          </p:cNvSpPr>
          <p:nvPr>
            <p:ph type="dt" idx="10"/>
          </p:nvPr>
        </p:nvSpPr>
        <p:spPr>
          <a:ln/>
        </p:spPr>
        <p:txBody>
          <a:bodyPr/>
          <a:lstStyle>
            <a:lvl1pPr>
              <a:defRPr/>
            </a:lvl1pPr>
          </a:lstStyle>
          <a:p>
            <a:pPr>
              <a:defRPr/>
            </a:pPr>
            <a:endParaRPr lang="en-GB"/>
          </a:p>
        </p:txBody>
      </p:sp>
      <p:sp>
        <p:nvSpPr>
          <p:cNvPr id="4" name="Rectangle 4"/>
          <p:cNvSpPr>
            <a:spLocks noGrp="1" noChangeArrowheads="1"/>
          </p:cNvSpPr>
          <p:nvPr>
            <p:ph type="ftr" idx="11"/>
          </p:nvPr>
        </p:nvSpPr>
        <p:spPr>
          <a:ln/>
        </p:spPr>
        <p:txBody>
          <a:bodyPr/>
          <a:lstStyle>
            <a:lvl1pPr>
              <a:defRPr/>
            </a:lvl1pPr>
          </a:lstStyle>
          <a:p>
            <a:pPr>
              <a:defRPr/>
            </a:pPr>
            <a:endParaRPr lang="en-GB"/>
          </a:p>
        </p:txBody>
      </p:sp>
      <p:sp>
        <p:nvSpPr>
          <p:cNvPr id="5" name="Rectangle 5"/>
          <p:cNvSpPr>
            <a:spLocks noGrp="1" noChangeArrowheads="1"/>
          </p:cNvSpPr>
          <p:nvPr>
            <p:ph type="sldNum" idx="12"/>
          </p:nvPr>
        </p:nvSpPr>
        <p:spPr>
          <a:ln/>
        </p:spPr>
        <p:txBody>
          <a:bodyPr/>
          <a:lstStyle>
            <a:lvl1pPr>
              <a:defRPr/>
            </a:lvl1pPr>
          </a:lstStyle>
          <a:p>
            <a:pPr>
              <a:defRPr/>
            </a:pPr>
            <a:fld id="{6BDEF25C-DF41-49A5-AC21-B8BBF3C9BFA3}" type="slidenum">
              <a:rPr lang="en-GB"/>
              <a:pPr>
                <a:defRPr/>
              </a:pPr>
              <a:t>‹#›</a:t>
            </a:fld>
            <a:endParaRPr lang="en-GB"/>
          </a:p>
        </p:txBody>
      </p:sp>
    </p:spTree>
    <p:extLst>
      <p:ext uri="{BB962C8B-B14F-4D97-AF65-F5344CB8AC3E}">
        <p14:creationId xmlns:p14="http://schemas.microsoft.com/office/powerpoint/2010/main" val="460710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GB"/>
          </a:p>
        </p:txBody>
      </p:sp>
      <p:sp>
        <p:nvSpPr>
          <p:cNvPr id="3" name="Rectangle 4"/>
          <p:cNvSpPr>
            <a:spLocks noGrp="1" noChangeArrowheads="1"/>
          </p:cNvSpPr>
          <p:nvPr>
            <p:ph type="ftr" idx="11"/>
          </p:nvPr>
        </p:nvSpPr>
        <p:spPr>
          <a:ln/>
        </p:spPr>
        <p:txBody>
          <a:bodyPr/>
          <a:lstStyle>
            <a:lvl1pPr>
              <a:defRPr/>
            </a:lvl1pPr>
          </a:lstStyle>
          <a:p>
            <a:pPr>
              <a:defRPr/>
            </a:pPr>
            <a:endParaRPr lang="en-GB"/>
          </a:p>
        </p:txBody>
      </p:sp>
      <p:sp>
        <p:nvSpPr>
          <p:cNvPr id="4" name="Rectangle 5"/>
          <p:cNvSpPr>
            <a:spLocks noGrp="1" noChangeArrowheads="1"/>
          </p:cNvSpPr>
          <p:nvPr>
            <p:ph type="sldNum" idx="12"/>
          </p:nvPr>
        </p:nvSpPr>
        <p:spPr>
          <a:ln/>
        </p:spPr>
        <p:txBody>
          <a:bodyPr/>
          <a:lstStyle>
            <a:lvl1pPr>
              <a:defRPr/>
            </a:lvl1pPr>
          </a:lstStyle>
          <a:p>
            <a:pPr>
              <a:defRPr/>
            </a:pPr>
            <a:fld id="{00B6AA98-A3D5-45D4-A2A2-56993ED8D9F9}" type="slidenum">
              <a:rPr lang="en-GB"/>
              <a:pPr>
                <a:defRPr/>
              </a:pPr>
              <a:t>‹#›</a:t>
            </a:fld>
            <a:endParaRPr lang="en-GB"/>
          </a:p>
        </p:txBody>
      </p:sp>
    </p:spTree>
    <p:extLst>
      <p:ext uri="{BB962C8B-B14F-4D97-AF65-F5344CB8AC3E}">
        <p14:creationId xmlns:p14="http://schemas.microsoft.com/office/powerpoint/2010/main" val="533137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GB"/>
          </a:p>
        </p:txBody>
      </p:sp>
      <p:sp>
        <p:nvSpPr>
          <p:cNvPr id="6" name="Rectangle 4"/>
          <p:cNvSpPr>
            <a:spLocks noGrp="1" noChangeArrowheads="1"/>
          </p:cNvSpPr>
          <p:nvPr>
            <p:ph type="ftr" idx="11"/>
          </p:nvPr>
        </p:nvSpPr>
        <p:spPr>
          <a:ln/>
        </p:spPr>
        <p:txBody>
          <a:bodyPr/>
          <a:lstStyle>
            <a:lvl1pPr>
              <a:defRPr/>
            </a:lvl1pPr>
          </a:lstStyle>
          <a:p>
            <a:pPr>
              <a:defRPr/>
            </a:pPr>
            <a:endParaRPr lang="en-GB"/>
          </a:p>
        </p:txBody>
      </p:sp>
      <p:sp>
        <p:nvSpPr>
          <p:cNvPr id="7" name="Rectangle 5"/>
          <p:cNvSpPr>
            <a:spLocks noGrp="1" noChangeArrowheads="1"/>
          </p:cNvSpPr>
          <p:nvPr>
            <p:ph type="sldNum" idx="12"/>
          </p:nvPr>
        </p:nvSpPr>
        <p:spPr>
          <a:ln/>
        </p:spPr>
        <p:txBody>
          <a:bodyPr/>
          <a:lstStyle>
            <a:lvl1pPr>
              <a:defRPr/>
            </a:lvl1pPr>
          </a:lstStyle>
          <a:p>
            <a:pPr>
              <a:defRPr/>
            </a:pPr>
            <a:fld id="{8ADF5DE7-661E-4716-AA19-E221F99F0BD9}" type="slidenum">
              <a:rPr lang="en-GB"/>
              <a:pPr>
                <a:defRPr/>
              </a:pPr>
              <a:t>‹#›</a:t>
            </a:fld>
            <a:endParaRPr lang="en-GB"/>
          </a:p>
        </p:txBody>
      </p:sp>
    </p:spTree>
    <p:extLst>
      <p:ext uri="{BB962C8B-B14F-4D97-AF65-F5344CB8AC3E}">
        <p14:creationId xmlns:p14="http://schemas.microsoft.com/office/powerpoint/2010/main" val="1582188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GB"/>
          </a:p>
        </p:txBody>
      </p:sp>
      <p:sp>
        <p:nvSpPr>
          <p:cNvPr id="6" name="Rectangle 4"/>
          <p:cNvSpPr>
            <a:spLocks noGrp="1" noChangeArrowheads="1"/>
          </p:cNvSpPr>
          <p:nvPr>
            <p:ph type="ftr" idx="11"/>
          </p:nvPr>
        </p:nvSpPr>
        <p:spPr>
          <a:ln/>
        </p:spPr>
        <p:txBody>
          <a:bodyPr/>
          <a:lstStyle>
            <a:lvl1pPr>
              <a:defRPr/>
            </a:lvl1pPr>
          </a:lstStyle>
          <a:p>
            <a:pPr>
              <a:defRPr/>
            </a:pPr>
            <a:endParaRPr lang="en-GB"/>
          </a:p>
        </p:txBody>
      </p:sp>
      <p:sp>
        <p:nvSpPr>
          <p:cNvPr id="7" name="Rectangle 5"/>
          <p:cNvSpPr>
            <a:spLocks noGrp="1" noChangeArrowheads="1"/>
          </p:cNvSpPr>
          <p:nvPr>
            <p:ph type="sldNum" idx="12"/>
          </p:nvPr>
        </p:nvSpPr>
        <p:spPr>
          <a:ln/>
        </p:spPr>
        <p:txBody>
          <a:bodyPr/>
          <a:lstStyle>
            <a:lvl1pPr>
              <a:defRPr/>
            </a:lvl1pPr>
          </a:lstStyle>
          <a:p>
            <a:pPr>
              <a:defRPr/>
            </a:pPr>
            <a:fld id="{B3A1E759-A4A0-46AB-A3D6-B673B9115A52}" type="slidenum">
              <a:rPr lang="en-GB"/>
              <a:pPr>
                <a:defRPr/>
              </a:pPr>
              <a:t>‹#›</a:t>
            </a:fld>
            <a:endParaRPr lang="en-GB"/>
          </a:p>
        </p:txBody>
      </p:sp>
    </p:spTree>
    <p:extLst>
      <p:ext uri="{BB962C8B-B14F-4D97-AF65-F5344CB8AC3E}">
        <p14:creationId xmlns:p14="http://schemas.microsoft.com/office/powerpoint/2010/main" val="4210275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3"/>
          <p:cNvSpPr>
            <a:spLocks noGrp="1" noChangeArrowheads="1"/>
          </p:cNvSpPr>
          <p:nvPr>
            <p:ph type="dt" idx="10"/>
          </p:nvPr>
        </p:nvSpPr>
        <p:spPr>
          <a:ln/>
        </p:spPr>
        <p:txBody>
          <a:bodyPr/>
          <a:lstStyle>
            <a:lvl1pPr>
              <a:defRPr/>
            </a:lvl1pPr>
          </a:lstStyle>
          <a:p>
            <a:pPr>
              <a:defRPr/>
            </a:pPr>
            <a:endParaRPr lang="en-GB"/>
          </a:p>
        </p:txBody>
      </p:sp>
      <p:sp>
        <p:nvSpPr>
          <p:cNvPr id="5" name="Rectangle 4"/>
          <p:cNvSpPr>
            <a:spLocks noGrp="1" noChangeArrowheads="1"/>
          </p:cNvSpPr>
          <p:nvPr>
            <p:ph type="ftr" idx="11"/>
          </p:nvPr>
        </p:nvSpPr>
        <p:spPr>
          <a:ln/>
        </p:spPr>
        <p:txBody>
          <a:bodyPr/>
          <a:lstStyle>
            <a:lvl1pPr>
              <a:defRPr/>
            </a:lvl1pPr>
          </a:lstStyle>
          <a:p>
            <a:pPr>
              <a:defRPr/>
            </a:pPr>
            <a:endParaRPr lang="en-GB"/>
          </a:p>
        </p:txBody>
      </p:sp>
      <p:sp>
        <p:nvSpPr>
          <p:cNvPr id="6" name="Rectangle 5"/>
          <p:cNvSpPr>
            <a:spLocks noGrp="1" noChangeArrowheads="1"/>
          </p:cNvSpPr>
          <p:nvPr>
            <p:ph type="sldNum" idx="12"/>
          </p:nvPr>
        </p:nvSpPr>
        <p:spPr>
          <a:ln/>
        </p:spPr>
        <p:txBody>
          <a:bodyPr/>
          <a:lstStyle>
            <a:lvl1pPr>
              <a:defRPr/>
            </a:lvl1pPr>
          </a:lstStyle>
          <a:p>
            <a:pPr>
              <a:defRPr/>
            </a:pPr>
            <a:fld id="{C2B2A00C-A6D7-4ED3-85D7-DD6C22B84487}" type="slidenum">
              <a:rPr lang="en-GB"/>
              <a:pPr>
                <a:defRPr/>
              </a:pPr>
              <a:t>‹#›</a:t>
            </a:fld>
            <a:endParaRPr lang="en-GB"/>
          </a:p>
        </p:txBody>
      </p:sp>
    </p:spTree>
    <p:extLst>
      <p:ext uri="{BB962C8B-B14F-4D97-AF65-F5344CB8AC3E}">
        <p14:creationId xmlns:p14="http://schemas.microsoft.com/office/powerpoint/2010/main" val="2311507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1513" cy="54848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48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3"/>
          <p:cNvSpPr>
            <a:spLocks noGrp="1" noChangeArrowheads="1"/>
          </p:cNvSpPr>
          <p:nvPr>
            <p:ph type="dt" idx="10"/>
          </p:nvPr>
        </p:nvSpPr>
        <p:spPr>
          <a:ln/>
        </p:spPr>
        <p:txBody>
          <a:bodyPr/>
          <a:lstStyle>
            <a:lvl1pPr>
              <a:defRPr/>
            </a:lvl1pPr>
          </a:lstStyle>
          <a:p>
            <a:pPr>
              <a:defRPr/>
            </a:pPr>
            <a:endParaRPr lang="en-GB"/>
          </a:p>
        </p:txBody>
      </p:sp>
      <p:sp>
        <p:nvSpPr>
          <p:cNvPr id="5" name="Rectangle 4"/>
          <p:cNvSpPr>
            <a:spLocks noGrp="1" noChangeArrowheads="1"/>
          </p:cNvSpPr>
          <p:nvPr>
            <p:ph type="ftr" idx="11"/>
          </p:nvPr>
        </p:nvSpPr>
        <p:spPr>
          <a:ln/>
        </p:spPr>
        <p:txBody>
          <a:bodyPr/>
          <a:lstStyle>
            <a:lvl1pPr>
              <a:defRPr/>
            </a:lvl1pPr>
          </a:lstStyle>
          <a:p>
            <a:pPr>
              <a:defRPr/>
            </a:pPr>
            <a:endParaRPr lang="en-GB"/>
          </a:p>
        </p:txBody>
      </p:sp>
      <p:sp>
        <p:nvSpPr>
          <p:cNvPr id="6" name="Rectangle 5"/>
          <p:cNvSpPr>
            <a:spLocks noGrp="1" noChangeArrowheads="1"/>
          </p:cNvSpPr>
          <p:nvPr>
            <p:ph type="sldNum" idx="12"/>
          </p:nvPr>
        </p:nvSpPr>
        <p:spPr>
          <a:ln/>
        </p:spPr>
        <p:txBody>
          <a:bodyPr/>
          <a:lstStyle>
            <a:lvl1pPr>
              <a:defRPr/>
            </a:lvl1pPr>
          </a:lstStyle>
          <a:p>
            <a:pPr>
              <a:defRPr/>
            </a:pPr>
            <a:fld id="{CAFF79E4-5179-4101-B81D-73EC7B750B15}" type="slidenum">
              <a:rPr lang="en-GB"/>
              <a:pPr>
                <a:defRPr/>
              </a:pPr>
              <a:t>‹#›</a:t>
            </a:fld>
            <a:endParaRPr lang="en-GB"/>
          </a:p>
        </p:txBody>
      </p:sp>
    </p:spTree>
    <p:extLst>
      <p:ext uri="{BB962C8B-B14F-4D97-AF65-F5344CB8AC3E}">
        <p14:creationId xmlns:p14="http://schemas.microsoft.com/office/powerpoint/2010/main" val="842883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0813" cy="1141413"/>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08413"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6613" y="1981200"/>
            <a:ext cx="3810000"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3213"/>
            <a:ext cx="380841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6613" y="4113213"/>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F115C3FA-7870-48E8-9D19-F54C3A0D2758}" type="slidenum">
              <a:rPr lang="en-GB"/>
              <a:pPr>
                <a:defRPr/>
              </a:pPr>
              <a:t>‹#›</a:t>
            </a:fld>
            <a:endParaRPr lang="en-GB"/>
          </a:p>
        </p:txBody>
      </p:sp>
    </p:spTree>
    <p:extLst>
      <p:ext uri="{BB962C8B-B14F-4D97-AF65-F5344CB8AC3E}">
        <p14:creationId xmlns:p14="http://schemas.microsoft.com/office/powerpoint/2010/main" val="3756778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0813" cy="114141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08413" cy="41132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6613" y="1981200"/>
            <a:ext cx="3810000" cy="41132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3"/>
          <p:cNvSpPr>
            <a:spLocks noGrp="1" noChangeArrowheads="1"/>
          </p:cNvSpPr>
          <p:nvPr>
            <p:ph type="dt" idx="10"/>
          </p:nvPr>
        </p:nvSpPr>
        <p:spPr>
          <a:ln/>
        </p:spPr>
        <p:txBody>
          <a:bodyPr/>
          <a:lstStyle>
            <a:lvl1pPr>
              <a:defRPr/>
            </a:lvl1pPr>
          </a:lstStyle>
          <a:p>
            <a:pPr>
              <a:defRPr/>
            </a:pPr>
            <a:endParaRPr lang="en-GB"/>
          </a:p>
        </p:txBody>
      </p:sp>
      <p:sp>
        <p:nvSpPr>
          <p:cNvPr id="6" name="Rectangle 4"/>
          <p:cNvSpPr>
            <a:spLocks noGrp="1" noChangeArrowheads="1"/>
          </p:cNvSpPr>
          <p:nvPr>
            <p:ph type="ftr" idx="11"/>
          </p:nvPr>
        </p:nvSpPr>
        <p:spPr>
          <a:ln/>
        </p:spPr>
        <p:txBody>
          <a:bodyPr/>
          <a:lstStyle>
            <a:lvl1pPr>
              <a:defRPr/>
            </a:lvl1pPr>
          </a:lstStyle>
          <a:p>
            <a:pPr>
              <a:defRPr/>
            </a:pPr>
            <a:endParaRPr lang="en-GB"/>
          </a:p>
        </p:txBody>
      </p:sp>
      <p:sp>
        <p:nvSpPr>
          <p:cNvPr id="7" name="Rectangle 5"/>
          <p:cNvSpPr>
            <a:spLocks noGrp="1" noChangeArrowheads="1"/>
          </p:cNvSpPr>
          <p:nvPr>
            <p:ph type="sldNum" idx="12"/>
          </p:nvPr>
        </p:nvSpPr>
        <p:spPr>
          <a:ln/>
        </p:spPr>
        <p:txBody>
          <a:bodyPr/>
          <a:lstStyle>
            <a:lvl1pPr>
              <a:defRPr/>
            </a:lvl1pPr>
          </a:lstStyle>
          <a:p>
            <a:pPr>
              <a:defRPr/>
            </a:pPr>
            <a:fld id="{C6C9EE25-054D-48CB-9DA8-21C5274A63EF}" type="slidenum">
              <a:rPr lang="en-GB"/>
              <a:pPr>
                <a:defRPr/>
              </a:pPr>
              <a:t>‹#›</a:t>
            </a:fld>
            <a:endParaRPr lang="en-GB"/>
          </a:p>
        </p:txBody>
      </p:sp>
    </p:spTree>
    <p:extLst>
      <p:ext uri="{BB962C8B-B14F-4D97-AF65-F5344CB8AC3E}">
        <p14:creationId xmlns:p14="http://schemas.microsoft.com/office/powerpoint/2010/main" val="932929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685800" y="6248400"/>
            <a:ext cx="1905000" cy="457200"/>
          </a:xfrm>
        </p:spPr>
        <p:txBody>
          <a:bodyPr/>
          <a:lstStyle>
            <a:lvl1pPr>
              <a:defRPr/>
            </a:lvl1pPr>
          </a:lstStyle>
          <a:p>
            <a:pPr>
              <a:defRPr/>
            </a:pPr>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8" name="Slide Number Placeholder 7"/>
          <p:cNvSpPr>
            <a:spLocks noGrp="1"/>
          </p:cNvSpPr>
          <p:nvPr>
            <p:ph type="sldNum" sz="quarter" idx="12"/>
          </p:nvPr>
        </p:nvSpPr>
        <p:spPr>
          <a:xfrm>
            <a:off x="6553200" y="6248400"/>
            <a:ext cx="1905000" cy="457200"/>
          </a:xfrm>
        </p:spPr>
        <p:txBody>
          <a:bodyPr/>
          <a:lstStyle>
            <a:lvl1pPr>
              <a:defRPr/>
            </a:lvl1pPr>
          </a:lstStyle>
          <a:p>
            <a:pPr>
              <a:defRPr/>
            </a:pPr>
            <a:fld id="{61F76F3A-EB3D-47BD-B0A3-D60444017FF0}" type="slidenum">
              <a:rPr lang="en-GB"/>
              <a:pPr>
                <a:defRPr/>
              </a:pPr>
              <a:t>‹#›</a:t>
            </a:fld>
            <a:endParaRPr lang="en-GB"/>
          </a:p>
        </p:txBody>
      </p:sp>
    </p:spTree>
    <p:extLst>
      <p:ext uri="{BB962C8B-B14F-4D97-AF65-F5344CB8AC3E}">
        <p14:creationId xmlns:p14="http://schemas.microsoft.com/office/powerpoint/2010/main" val="2217726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3"/>
          <p:cNvSpPr>
            <a:spLocks noGrp="1" noChangeArrowheads="1"/>
          </p:cNvSpPr>
          <p:nvPr>
            <p:ph type="dt" idx="10"/>
          </p:nvPr>
        </p:nvSpPr>
        <p:spPr>
          <a:ln/>
        </p:spPr>
        <p:txBody>
          <a:bodyPr/>
          <a:lstStyle>
            <a:lvl1pPr>
              <a:defRPr/>
            </a:lvl1pPr>
          </a:lstStyle>
          <a:p>
            <a:pPr>
              <a:defRPr/>
            </a:pPr>
            <a:endParaRPr lang="en-GB"/>
          </a:p>
        </p:txBody>
      </p:sp>
      <p:sp>
        <p:nvSpPr>
          <p:cNvPr id="4" name="Rectangle 4"/>
          <p:cNvSpPr>
            <a:spLocks noGrp="1" noChangeArrowheads="1"/>
          </p:cNvSpPr>
          <p:nvPr>
            <p:ph type="ftr" idx="11"/>
          </p:nvPr>
        </p:nvSpPr>
        <p:spPr>
          <a:ln/>
        </p:spPr>
        <p:txBody>
          <a:bodyPr/>
          <a:lstStyle>
            <a:lvl1pPr>
              <a:defRPr/>
            </a:lvl1pPr>
          </a:lstStyle>
          <a:p>
            <a:pPr>
              <a:defRPr/>
            </a:pPr>
            <a:endParaRPr lang="en-GB"/>
          </a:p>
        </p:txBody>
      </p:sp>
      <p:sp>
        <p:nvSpPr>
          <p:cNvPr id="5" name="Rectangle 5"/>
          <p:cNvSpPr>
            <a:spLocks noGrp="1" noChangeArrowheads="1"/>
          </p:cNvSpPr>
          <p:nvPr>
            <p:ph type="sldNum" idx="12"/>
          </p:nvPr>
        </p:nvSpPr>
        <p:spPr>
          <a:ln/>
        </p:spPr>
        <p:txBody>
          <a:bodyPr/>
          <a:lstStyle>
            <a:lvl1pPr>
              <a:defRPr/>
            </a:lvl1pPr>
          </a:lstStyle>
          <a:p>
            <a:pPr>
              <a:defRPr/>
            </a:pPr>
            <a:fld id="{559D264C-CDFF-46D1-A36F-5D294E61F51E}" type="slidenum">
              <a:rPr lang="en-GB"/>
              <a:pPr>
                <a:defRPr/>
              </a:pPr>
              <a:t>‹#›</a:t>
            </a:fld>
            <a:endParaRPr lang="en-GB"/>
          </a:p>
        </p:txBody>
      </p:sp>
    </p:spTree>
    <p:extLst>
      <p:ext uri="{BB962C8B-B14F-4D97-AF65-F5344CB8AC3E}">
        <p14:creationId xmlns:p14="http://schemas.microsoft.com/office/powerpoint/2010/main" val="1360146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tile tx="0" ty="0" sx="100000" sy="100000" flip="none" algn="tl"/>
        </a:blip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title"/>
          </p:nvPr>
        </p:nvSpPr>
        <p:spPr bwMode="auto">
          <a:xfrm>
            <a:off x="685800" y="609600"/>
            <a:ext cx="7770813"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p>
            <a:pPr lvl="0"/>
            <a:r>
              <a:rPr lang="en-GB" altLang="en-US" smtClean="0"/>
              <a:t>Click to edit the title text format</a:t>
            </a:r>
          </a:p>
        </p:txBody>
      </p:sp>
      <p:sp>
        <p:nvSpPr>
          <p:cNvPr id="1027" name="Rectangle 2"/>
          <p:cNvSpPr>
            <a:spLocks noGrp="1" noChangeArrowheads="1"/>
          </p:cNvSpPr>
          <p:nvPr>
            <p:ph type="body" idx="1"/>
          </p:nvPr>
        </p:nvSpPr>
        <p:spPr bwMode="auto">
          <a:xfrm>
            <a:off x="685800" y="1981200"/>
            <a:ext cx="7770813" cy="411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t" anchorCtr="0" compatLnSpc="1">
            <a:prstTxWarp prst="textNoShape">
              <a:avLst/>
            </a:prstTxWarp>
          </a:bodyPr>
          <a:lstStyle/>
          <a:p>
            <a:pPr lvl="0"/>
            <a:r>
              <a:rPr lang="en-GB" altLang="en-US" smtClean="0"/>
              <a:t>Click to edit the outline text format</a:t>
            </a:r>
          </a:p>
          <a:p>
            <a:pPr lvl="1"/>
            <a:r>
              <a:rPr lang="en-GB" altLang="en-US" smtClean="0"/>
              <a:t>Second Outline Level</a:t>
            </a:r>
          </a:p>
          <a:p>
            <a:pPr lvl="2"/>
            <a:r>
              <a:rPr lang="en-GB" altLang="en-US" smtClean="0"/>
              <a:t>Third Outline Level</a:t>
            </a:r>
          </a:p>
          <a:p>
            <a:pPr lvl="3"/>
            <a:r>
              <a:rPr lang="en-GB" altLang="en-US" smtClean="0"/>
              <a:t>Fourth Outline Level</a:t>
            </a:r>
          </a:p>
          <a:p>
            <a:pPr lvl="4"/>
            <a:r>
              <a:rPr lang="en-GB" altLang="en-US" smtClean="0"/>
              <a:t>Fifth Outline Level</a:t>
            </a:r>
          </a:p>
          <a:p>
            <a:pPr lvl="4"/>
            <a:r>
              <a:rPr lang="en-GB" altLang="en-US" smtClean="0"/>
              <a:t>Sixth Outline Level</a:t>
            </a:r>
          </a:p>
          <a:p>
            <a:pPr lvl="4"/>
            <a:r>
              <a:rPr lang="en-GB" altLang="en-US" smtClean="0"/>
              <a:t>Seventh Outline Level</a:t>
            </a:r>
          </a:p>
          <a:p>
            <a:pPr lvl="4"/>
            <a:r>
              <a:rPr lang="en-GB" altLang="en-US" smtClean="0"/>
              <a:t>Eighth Outline Level</a:t>
            </a:r>
          </a:p>
          <a:p>
            <a:pPr lvl="4"/>
            <a:r>
              <a:rPr lang="en-GB" altLang="en-US" smtClean="0"/>
              <a:t>Ninth Outline Level</a:t>
            </a:r>
          </a:p>
        </p:txBody>
      </p:sp>
      <p:sp>
        <p:nvSpPr>
          <p:cNvPr id="2" name="Rectangle 3"/>
          <p:cNvSpPr>
            <a:spLocks noGrp="1" noChangeArrowheads="1"/>
          </p:cNvSpPr>
          <p:nvPr>
            <p:ph type="dt"/>
          </p:nvPr>
        </p:nvSpPr>
        <p:spPr bwMode="auto">
          <a:xfrm>
            <a:off x="685800" y="6248400"/>
            <a:ext cx="1903413" cy="455613"/>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defRPr>
            </a:lvl1pPr>
          </a:lstStyle>
          <a:p>
            <a:pPr>
              <a:defRPr/>
            </a:pPr>
            <a:endParaRPr lang="en-GB"/>
          </a:p>
        </p:txBody>
      </p:sp>
      <p:sp>
        <p:nvSpPr>
          <p:cNvPr id="1028" name="Rectangle 4"/>
          <p:cNvSpPr>
            <a:spLocks noGrp="1" noChangeArrowheads="1"/>
          </p:cNvSpPr>
          <p:nvPr>
            <p:ph type="ftr"/>
          </p:nvPr>
        </p:nvSpPr>
        <p:spPr bwMode="auto">
          <a:xfrm>
            <a:off x="3124200" y="6248400"/>
            <a:ext cx="2894013" cy="455613"/>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defRPr>
            </a:lvl1pPr>
          </a:lstStyle>
          <a:p>
            <a:pPr>
              <a:defRPr/>
            </a:pPr>
            <a:endParaRPr lang="en-GB"/>
          </a:p>
        </p:txBody>
      </p:sp>
      <p:sp>
        <p:nvSpPr>
          <p:cNvPr id="1029" name="Rectangle 5"/>
          <p:cNvSpPr>
            <a:spLocks noGrp="1" noChangeArrowheads="1"/>
          </p:cNvSpPr>
          <p:nvPr>
            <p:ph type="sldNum"/>
          </p:nvPr>
        </p:nvSpPr>
        <p:spPr bwMode="auto">
          <a:xfrm>
            <a:off x="6553200" y="6248400"/>
            <a:ext cx="1903413" cy="455613"/>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defRPr>
            </a:lvl1pPr>
          </a:lstStyle>
          <a:p>
            <a:pPr>
              <a:defRPr/>
            </a:pPr>
            <a:fld id="{58920641-46DD-4F00-8796-C737B872CD1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2" r:id="rId14"/>
    <p:sldLayoutId id="2147483741" r:id="rId15"/>
  </p:sldLayoutIdLst>
  <p:txStyles>
    <p:titleStyle>
      <a:lvl1pPr algn="ctr" defTabSz="449263" rtl="0" eaLnBrk="0" fontAlgn="base" hangingPunct="0">
        <a:spcBef>
          <a:spcPct val="0"/>
        </a:spcBef>
        <a:spcAft>
          <a:spcPct val="0"/>
        </a:spcAft>
        <a:buClr>
          <a:srgbClr val="000000"/>
        </a:buClr>
        <a:buSzPct val="100000"/>
        <a:buFont typeface="Times New Roman" pitchFamily="16" charset="0"/>
        <a:defRPr sz="4400">
          <a:solidFill>
            <a:srgbClr val="000000"/>
          </a:solidFill>
          <a:latin typeface="+mj-lt"/>
          <a:ea typeface="+mj-ea"/>
          <a:cs typeface="+mj-cs"/>
        </a:defRPr>
      </a:lvl1pPr>
      <a:lvl2pPr algn="ctr" defTabSz="449263" rtl="0" eaLnBrk="0" fontAlgn="base" hangingPunct="0">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2pPr>
      <a:lvl3pPr algn="ctr" defTabSz="449263" rtl="0" eaLnBrk="0" fontAlgn="base" hangingPunct="0">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3pPr>
      <a:lvl4pPr algn="ctr" defTabSz="449263" rtl="0" eaLnBrk="0" fontAlgn="base" hangingPunct="0">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4pPr>
      <a:lvl5pPr algn="ctr" defTabSz="449263" rtl="0" eaLnBrk="0" fontAlgn="base" hangingPunct="0">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5pPr>
      <a:lvl6pPr marL="2514600" indent="-228600" algn="ctr" defTabSz="449263" rtl="0" fontAlgn="base">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6pPr>
      <a:lvl7pPr marL="2971800" indent="-228600" algn="ctr" defTabSz="449263" rtl="0" fontAlgn="base">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7pPr>
      <a:lvl8pPr marL="3429000" indent="-228600" algn="ctr" defTabSz="449263" rtl="0" fontAlgn="base">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8pPr>
      <a:lvl9pPr marL="3886200" indent="-228600" algn="ctr" defTabSz="449263" rtl="0" fontAlgn="base">
        <a:spcBef>
          <a:spcPct val="0"/>
        </a:spcBef>
        <a:spcAft>
          <a:spcPct val="0"/>
        </a:spcAft>
        <a:buClr>
          <a:srgbClr val="000000"/>
        </a:buClr>
        <a:buSzPct val="100000"/>
        <a:buFont typeface="Times New Roman" pitchFamily="16" charset="0"/>
        <a:defRPr sz="4400">
          <a:solidFill>
            <a:srgbClr val="000000"/>
          </a:solidFill>
          <a:latin typeface="Times New Roman" pitchFamily="16" charset="0"/>
          <a:cs typeface="Times New Roman" pitchFamily="16" charset="0"/>
        </a:defRPr>
      </a:lvl9pPr>
    </p:titleStyle>
    <p:bodyStyle>
      <a:lvl1pPr marL="342900" indent="-342900" algn="l" defTabSz="449263" rtl="0" eaLnBrk="0" fontAlgn="base" hangingPunct="0">
        <a:spcBef>
          <a:spcPts val="800"/>
        </a:spcBef>
        <a:spcAft>
          <a:spcPct val="0"/>
        </a:spcAft>
        <a:buClr>
          <a:srgbClr val="000000"/>
        </a:buClr>
        <a:buSzPct val="100000"/>
        <a:buFont typeface="Times New Roman" pitchFamily="16" charset="0"/>
        <a:defRPr sz="3200">
          <a:solidFill>
            <a:srgbClr val="000000"/>
          </a:solidFill>
          <a:latin typeface="+mn-lt"/>
          <a:ea typeface="+mn-ea"/>
          <a:cs typeface="+mn-cs"/>
        </a:defRPr>
      </a:lvl1pPr>
      <a:lvl2pPr marL="742950" indent="-285750" algn="l" defTabSz="449263" rtl="0" eaLnBrk="0" fontAlgn="base" hangingPunct="0">
        <a:spcBef>
          <a:spcPts val="700"/>
        </a:spcBef>
        <a:spcAft>
          <a:spcPct val="0"/>
        </a:spcAft>
        <a:buClr>
          <a:srgbClr val="000000"/>
        </a:buClr>
        <a:buSzPct val="100000"/>
        <a:buFont typeface="Times New Roman" pitchFamily="16" charset="0"/>
        <a:defRPr sz="2800">
          <a:solidFill>
            <a:srgbClr val="000000"/>
          </a:solidFill>
          <a:latin typeface="+mn-lt"/>
          <a:cs typeface="+mn-cs"/>
        </a:defRPr>
      </a:lvl2pPr>
      <a:lvl3pPr marL="1143000" indent="-228600" algn="l" defTabSz="449263" rtl="0" eaLnBrk="0" fontAlgn="base" hangingPunct="0">
        <a:spcBef>
          <a:spcPts val="600"/>
        </a:spcBef>
        <a:spcAft>
          <a:spcPct val="0"/>
        </a:spcAft>
        <a:buClr>
          <a:srgbClr val="000000"/>
        </a:buClr>
        <a:buSzPct val="100000"/>
        <a:buFont typeface="Times New Roman" pitchFamily="16" charset="0"/>
        <a:defRPr sz="2400">
          <a:solidFill>
            <a:srgbClr val="000000"/>
          </a:solidFill>
          <a:latin typeface="+mn-lt"/>
          <a:cs typeface="+mn-cs"/>
        </a:defRPr>
      </a:lvl3pPr>
      <a:lvl4pPr marL="1600200" indent="-228600" algn="l" defTabSz="449263" rtl="0" eaLnBrk="0" fontAlgn="base" hangingPunct="0">
        <a:spcBef>
          <a:spcPts val="500"/>
        </a:spcBef>
        <a:spcAft>
          <a:spcPct val="0"/>
        </a:spcAft>
        <a:buClr>
          <a:srgbClr val="000000"/>
        </a:buClr>
        <a:buSzPct val="100000"/>
        <a:buFont typeface="Times New Roman" pitchFamily="16" charset="0"/>
        <a:defRPr sz="2000">
          <a:solidFill>
            <a:srgbClr val="000000"/>
          </a:solidFill>
          <a:latin typeface="+mn-lt"/>
          <a:cs typeface="+mn-cs"/>
        </a:defRPr>
      </a:lvl4pPr>
      <a:lvl5pPr marL="2057400" indent="-228600" algn="l" defTabSz="449263" rtl="0" eaLnBrk="0" fontAlgn="base" hangingPunct="0">
        <a:spcBef>
          <a:spcPts val="500"/>
        </a:spcBef>
        <a:spcAft>
          <a:spcPct val="0"/>
        </a:spcAft>
        <a:buClr>
          <a:srgbClr val="000000"/>
        </a:buClr>
        <a:buSzPct val="100000"/>
        <a:buFont typeface="Times New Roman" pitchFamily="16" charset="0"/>
        <a:defRPr sz="2000">
          <a:solidFill>
            <a:srgbClr val="000000"/>
          </a:solidFill>
          <a:latin typeface="+mn-lt"/>
          <a:cs typeface="+mn-cs"/>
        </a:defRPr>
      </a:lvl5pPr>
      <a:lvl6pPr marL="2514600" indent="-228600" algn="l" defTabSz="449263" rtl="0" fontAlgn="base">
        <a:spcBef>
          <a:spcPts val="500"/>
        </a:spcBef>
        <a:spcAft>
          <a:spcPct val="0"/>
        </a:spcAft>
        <a:buClr>
          <a:srgbClr val="000000"/>
        </a:buClr>
        <a:buSzPct val="100000"/>
        <a:buFont typeface="Times New Roman" pitchFamily="16" charset="0"/>
        <a:defRPr sz="2000">
          <a:solidFill>
            <a:srgbClr val="000000"/>
          </a:solidFill>
          <a:latin typeface="+mn-lt"/>
          <a:cs typeface="+mn-cs"/>
        </a:defRPr>
      </a:lvl6pPr>
      <a:lvl7pPr marL="2971800" indent="-228600" algn="l" defTabSz="449263" rtl="0" fontAlgn="base">
        <a:spcBef>
          <a:spcPts val="500"/>
        </a:spcBef>
        <a:spcAft>
          <a:spcPct val="0"/>
        </a:spcAft>
        <a:buClr>
          <a:srgbClr val="000000"/>
        </a:buClr>
        <a:buSzPct val="100000"/>
        <a:buFont typeface="Times New Roman" pitchFamily="16" charset="0"/>
        <a:defRPr sz="2000">
          <a:solidFill>
            <a:srgbClr val="000000"/>
          </a:solidFill>
          <a:latin typeface="+mn-lt"/>
          <a:cs typeface="+mn-cs"/>
        </a:defRPr>
      </a:lvl7pPr>
      <a:lvl8pPr marL="3429000" indent="-228600" algn="l" defTabSz="449263" rtl="0" fontAlgn="base">
        <a:spcBef>
          <a:spcPts val="500"/>
        </a:spcBef>
        <a:spcAft>
          <a:spcPct val="0"/>
        </a:spcAft>
        <a:buClr>
          <a:srgbClr val="000000"/>
        </a:buClr>
        <a:buSzPct val="100000"/>
        <a:buFont typeface="Times New Roman" pitchFamily="16" charset="0"/>
        <a:defRPr sz="2000">
          <a:solidFill>
            <a:srgbClr val="000000"/>
          </a:solidFill>
          <a:latin typeface="+mn-lt"/>
          <a:cs typeface="+mn-cs"/>
        </a:defRPr>
      </a:lvl8pPr>
      <a:lvl9pPr marL="3886200" indent="-228600" algn="l" defTabSz="449263" rtl="0" fontAlgn="base">
        <a:spcBef>
          <a:spcPts val="500"/>
        </a:spcBef>
        <a:spcAft>
          <a:spcPct val="0"/>
        </a:spcAft>
        <a:buClr>
          <a:srgbClr val="000000"/>
        </a:buClr>
        <a:buSzPct val="100000"/>
        <a:buFont typeface="Times New Roman" pitchFamily="16" charset="0"/>
        <a:defRPr sz="2000">
          <a:solidFill>
            <a:srgbClr val="000000"/>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4.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2.xml"/><Relationship Id="rId5" Type="http://schemas.openxmlformats.org/officeDocument/2006/relationships/image" Target="../media/image16.jpeg"/><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15.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1029" descr="Rael: Messenger of the Elohim"/>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23850" y="2159000"/>
            <a:ext cx="1905000" cy="2428875"/>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1033" descr="rael"/>
          <p:cNvPicPr>
            <a:picLocks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715125" y="1989138"/>
            <a:ext cx="2249488" cy="2376487"/>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6" name="Picture 1036" descr="Gianni Motti, Ufo-Cult 1, 2003"/>
          <p:cNvPicPr>
            <a:picLocks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2916238" y="1341438"/>
            <a:ext cx="3087687" cy="1981200"/>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7" name="TextBox 1"/>
          <p:cNvSpPr txBox="1">
            <a:spLocks noChangeArrowheads="1"/>
          </p:cNvSpPr>
          <p:nvPr/>
        </p:nvSpPr>
        <p:spPr bwMode="auto">
          <a:xfrm>
            <a:off x="179388" y="6149975"/>
            <a:ext cx="87852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2000">
                <a:solidFill>
                  <a:schemeClr val="tx1"/>
                </a:solidFill>
              </a:rPr>
              <a:t>www.rael.org</a:t>
            </a:r>
          </a:p>
          <a:p>
            <a:pPr algn="ctr"/>
            <a:r>
              <a:rPr lang="en-GB" altLang="en-US" sz="2000">
                <a:solidFill>
                  <a:schemeClr val="tx1"/>
                </a:solidFill>
              </a:rPr>
              <a:t>www.ancientaliensinmassmedia.wordpress.com</a:t>
            </a:r>
          </a:p>
        </p:txBody>
      </p:sp>
      <p:pic>
        <p:nvPicPr>
          <p:cNvPr id="3078" name="Picture 2" descr="http://ancientaliensinmassmedia.files.wordpress.com/2010/04/400px-raelian_symbols-svg.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3573463"/>
            <a:ext cx="3810000"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3.bp.blogspot.com/_MO3WnXoYcbw/Sl5xiCiiUxI/AAAAAAAAAT0/tUfsKKZ7nns/s400/Rael_encounter_elohi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382588"/>
            <a:ext cx="3810000" cy="2400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099" name="Picture 4" descr="http://farm5.staticflickr.com/4069/4307082115_71ca18091c_z.jpg?zz=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2925" y="3357563"/>
            <a:ext cx="4422775" cy="31162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00" name="Rectangle 3"/>
          <p:cNvSpPr>
            <a:spLocks noChangeArrowheads="1"/>
          </p:cNvSpPr>
          <p:nvPr/>
        </p:nvSpPr>
        <p:spPr bwMode="auto">
          <a:xfrm>
            <a:off x="4341813" y="982663"/>
            <a:ext cx="457200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800">
                <a:solidFill>
                  <a:schemeClr val="tx1"/>
                </a:solidFill>
              </a:rPr>
              <a:t>http://raelportugal.blogspot.co.uk/2009/02/quem-sao-os-elohim.html</a:t>
            </a:r>
          </a:p>
          <a:p>
            <a:endParaRPr lang="en-GB" altLang="en-US">
              <a:solidFill>
                <a:schemeClr val="tx1"/>
              </a:solidFill>
            </a:endParaRPr>
          </a:p>
        </p:txBody>
      </p:sp>
      <p:sp>
        <p:nvSpPr>
          <p:cNvPr id="4101" name="Rectangle 4"/>
          <p:cNvSpPr>
            <a:spLocks noChangeArrowheads="1"/>
          </p:cNvSpPr>
          <p:nvPr/>
        </p:nvSpPr>
        <p:spPr bwMode="auto">
          <a:xfrm>
            <a:off x="107950" y="4652963"/>
            <a:ext cx="40259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800">
                <a:solidFill>
                  <a:schemeClr val="tx1"/>
                </a:solidFill>
              </a:rPr>
              <a:t>http://www.flickr.com/photos/raelportugal/4307082115/sizes/z/in/photostream/</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plancksconstant.org/blog1/image/sub1/rael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8538" y="404813"/>
            <a:ext cx="453390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4" descr="Stefania2"/>
          <p:cNvPicPr>
            <a:picLocks noChangeAspect="1" noChangeArrowheads="1"/>
          </p:cNvPicPr>
          <p:nvPr>
            <p:ph/>
          </p:nvPr>
        </p:nvPicPr>
        <p:blipFill>
          <a:blip r:embed="rId3" cstate="print">
            <a:extLst>
              <a:ext uri="{28A0092B-C50C-407E-A947-70E740481C1C}">
                <a14:useLocalDpi xmlns:a14="http://schemas.microsoft.com/office/drawing/2010/main" val="0"/>
              </a:ext>
            </a:extLst>
          </a:blip>
          <a:srcRect/>
          <a:stretch>
            <a:fillRect/>
          </a:stretch>
        </p:blipFill>
        <p:spPr>
          <a:xfrm>
            <a:off x="500063" y="3500438"/>
            <a:ext cx="8069262" cy="3144837"/>
          </a:xfrm>
          <a:no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124" name="Rectangle 5"/>
          <p:cNvSpPr>
            <a:spLocks noChangeArrowheads="1"/>
          </p:cNvSpPr>
          <p:nvPr/>
        </p:nvSpPr>
        <p:spPr bwMode="auto">
          <a:xfrm>
            <a:off x="6948488" y="2673350"/>
            <a:ext cx="2070100"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400">
                <a:solidFill>
                  <a:schemeClr val="tx1"/>
                </a:solidFill>
              </a:rPr>
              <a:t>http://plancksconstant.org</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images.inpurespirit.com.s3.amazonaws.com/wp-content/uploads/2011/03/god-is-a-my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449263"/>
            <a:ext cx="4176712" cy="31321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147" name="Rectangle 5"/>
          <p:cNvSpPr>
            <a:spLocks noChangeArrowheads="1"/>
          </p:cNvSpPr>
          <p:nvPr/>
        </p:nvSpPr>
        <p:spPr bwMode="auto">
          <a:xfrm>
            <a:off x="428625" y="3721100"/>
            <a:ext cx="424338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600">
                <a:solidFill>
                  <a:schemeClr val="tx1"/>
                </a:solidFill>
              </a:rPr>
              <a:t>http://words.inpurespirit.com/3044/god-is-a-myth-the-raelian-road-campaign/</a:t>
            </a:r>
          </a:p>
        </p:txBody>
      </p:sp>
      <p:pic>
        <p:nvPicPr>
          <p:cNvPr id="614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8875" y="771525"/>
            <a:ext cx="3979863" cy="2487613"/>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9" name="Rectangle 6"/>
          <p:cNvSpPr>
            <a:spLocks noChangeArrowheads="1"/>
          </p:cNvSpPr>
          <p:nvPr/>
        </p:nvSpPr>
        <p:spPr bwMode="auto">
          <a:xfrm>
            <a:off x="4672013" y="3413125"/>
            <a:ext cx="4572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600">
                <a:solidFill>
                  <a:schemeClr val="tx1"/>
                </a:solidFill>
              </a:rPr>
              <a:t>http://www.apostasie.org/downloads</a:t>
            </a:r>
          </a:p>
        </p:txBody>
      </p:sp>
      <p:pic>
        <p:nvPicPr>
          <p:cNvPr id="6150" name="Picture 5" descr="blasphemy challen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000" y="4581525"/>
            <a:ext cx="6667500"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1" name="Rectangle 7"/>
          <p:cNvSpPr>
            <a:spLocks noChangeArrowheads="1"/>
          </p:cNvSpPr>
          <p:nvPr/>
        </p:nvSpPr>
        <p:spPr bwMode="auto">
          <a:xfrm>
            <a:off x="1593850" y="6038850"/>
            <a:ext cx="615632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600">
                <a:solidFill>
                  <a:schemeClr val="tx1"/>
                </a:solidFill>
              </a:rPr>
              <a:t>http://www.blasphemychallenge.com/</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descr="photo-2"/>
          <p:cNvPicPr>
            <a:picLocks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79388" y="188913"/>
            <a:ext cx="5195887" cy="3463925"/>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1" name="Picture 6" descr="photo-29"/>
          <p:cNvPicPr>
            <a:picLocks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80063" y="1916113"/>
            <a:ext cx="3294062" cy="4392612"/>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9" descr="7b"/>
          <p:cNvPicPr>
            <a:picLocks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1187450" y="4076700"/>
            <a:ext cx="3013075" cy="22621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3" name="Picture 12" descr="2b"/>
          <p:cNvPicPr>
            <a:picLocks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6156325" y="260350"/>
            <a:ext cx="1995488" cy="13477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4" name="TextBox 1"/>
          <p:cNvSpPr txBox="1">
            <a:spLocks noChangeArrowheads="1"/>
          </p:cNvSpPr>
          <p:nvPr/>
        </p:nvSpPr>
        <p:spPr bwMode="auto">
          <a:xfrm>
            <a:off x="3635375" y="6469063"/>
            <a:ext cx="19446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raeliangay.org/common/photos/actions/sydney/2006/12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333375"/>
            <a:ext cx="8280400" cy="552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5"/>
          <p:cNvSpPr txBox="1">
            <a:spLocks noChangeArrowheads="1"/>
          </p:cNvSpPr>
          <p:nvPr/>
        </p:nvSpPr>
        <p:spPr bwMode="auto">
          <a:xfrm>
            <a:off x="2051050" y="6342063"/>
            <a:ext cx="5473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84213" y="1844675"/>
            <a:ext cx="4316412" cy="3046413"/>
          </a:xfrm>
          <a:noFill/>
          <a:ln>
            <a:solidFill>
              <a:schemeClr val="tx1"/>
            </a:solidFill>
            <a:miter lim="800000"/>
            <a:headEnd/>
            <a:tailEnd/>
          </a:ln>
        </p:spPr>
      </p:pic>
      <p:pic>
        <p:nvPicPr>
          <p:cNvPr id="9219" name="Picture 6" descr="17"/>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80063" y="1268413"/>
            <a:ext cx="2743200" cy="4114800"/>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0" name="TextBox 1"/>
          <p:cNvSpPr txBox="1">
            <a:spLocks noChangeArrowheads="1"/>
          </p:cNvSpPr>
          <p:nvPr/>
        </p:nvSpPr>
        <p:spPr bwMode="auto">
          <a:xfrm>
            <a:off x="1908175" y="6237288"/>
            <a:ext cx="56165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Popealice.org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8"/>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1188" y="188913"/>
            <a:ext cx="5681662" cy="3794125"/>
          </a:xfrm>
          <a:noFill/>
          <a:ln>
            <a:solidFill>
              <a:schemeClr val="tx1"/>
            </a:solidFill>
            <a:miter lim="800000"/>
            <a:headEnd/>
            <a:tailEnd/>
          </a:ln>
        </p:spPr>
      </p:pic>
      <p:pic>
        <p:nvPicPr>
          <p:cNvPr id="10243" name="Picture 10"/>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140200" y="4221163"/>
            <a:ext cx="4392613" cy="2386012"/>
          </a:xfrm>
          <a:noFill/>
          <a:ln>
            <a:solidFill>
              <a:schemeClr val="tx1"/>
            </a:solidFill>
            <a:miter lim="800000"/>
            <a:headEnd/>
            <a:tailEnd/>
          </a:ln>
        </p:spPr>
      </p:pic>
      <p:sp>
        <p:nvSpPr>
          <p:cNvPr id="10244" name="TextBox 1"/>
          <p:cNvSpPr txBox="1">
            <a:spLocks noChangeArrowheads="1"/>
          </p:cNvSpPr>
          <p:nvPr/>
        </p:nvSpPr>
        <p:spPr bwMode="auto">
          <a:xfrm>
            <a:off x="1187450" y="6237288"/>
            <a:ext cx="26638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
        <p:nvSpPr>
          <p:cNvPr id="10245" name="TextBox 2"/>
          <p:cNvSpPr txBox="1">
            <a:spLocks noChangeArrowheads="1"/>
          </p:cNvSpPr>
          <p:nvPr/>
        </p:nvSpPr>
        <p:spPr bwMode="auto">
          <a:xfrm>
            <a:off x="6588125" y="3141663"/>
            <a:ext cx="2447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Popealice.org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4" descr="KISS-IN_Hunky_Jesus_(Tobin)"/>
          <p:cNvPicPr>
            <a:picLocks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79388" y="692150"/>
            <a:ext cx="3657600" cy="5486400"/>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267" name="Picture 7" descr="http://www.timesaversinternational.com/cyberorb/RM/images/The_Banned_Banner_Mardi_Gras_2012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628775"/>
            <a:ext cx="5051425" cy="33670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1268" name="TextBox 1"/>
          <p:cNvSpPr txBox="1">
            <a:spLocks noChangeArrowheads="1"/>
          </p:cNvSpPr>
          <p:nvPr/>
        </p:nvSpPr>
        <p:spPr bwMode="auto">
          <a:xfrm>
            <a:off x="5086350" y="6149975"/>
            <a:ext cx="36718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The Raelian Movement teaches that life on Earth was created by a species of extraterrestrials called Elohim.&#10;Members of this species appeared human, and when having personal contact with the descendants of their created humans, they were mistaken for angels, cherubim or gods.&#10;Raëlians believe messengers, or prophets, of the Elohim include Buddha, Jesus, and others who informed humans of each era.&#10;The religion&amp;#8217;s purpose is to pacify and inform the world about the extraterrestrials, and that if humans become peaceful enough, they wish to be welcomed by them.&#10;Raëlians tour public settings advocating masturbation and birth control.  The Church promotes any safe and consensual adult activity as part of a healthy and long life.  Despite its ritual Sensual Meditation and liberal views of sexuality, the Raëlian Church has attracted some of its priests and bishops from other religions, particularly, the Mormons.&#10;Raëlians are one of very few religions that have criticised peodophilia in in the Catholic Church.  The pope retaliated by attacking their stance on human cloning. &#10;Raëlians founded Clonaid, a company that envisions that someday human beings will be scientifically recreated though a process of human cloning, and Clitoraid, an organization whose mission is to oppose female genital mutilation.&#10;In 2002 Clonaid claimed that an American woman underwent a standard cloning procedure that led to the birth of a daughter, Eve (b. December 26, 2002). &#10;For years the Raëlians have sought unsucessfully to establish an embassy, with a landing pad for extraterrestrial spaceships, in Jerusalem.  Insisting on using the Star of David intertwined with a Swastika as their official symbol has not helped matt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2811463"/>
            <a:ext cx="2638425" cy="33686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291" name="Rectangle 2"/>
          <p:cNvSpPr>
            <a:spLocks noChangeArrowheads="1"/>
          </p:cNvSpPr>
          <p:nvPr/>
        </p:nvSpPr>
        <p:spPr bwMode="auto">
          <a:xfrm>
            <a:off x="104775" y="6194425"/>
            <a:ext cx="33845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200">
                <a:solidFill>
                  <a:schemeClr val="tx1"/>
                </a:solidFill>
              </a:rPr>
              <a:t>http://theholyprepuce.tumblr.com/post/9291051865/the-raelian-movement-teaches-that-life-on-earth</a:t>
            </a:r>
          </a:p>
        </p:txBody>
      </p:sp>
      <p:pic>
        <p:nvPicPr>
          <p:cNvPr id="12292" name="Picture 4" descr="http://images.ninemsn.com.au/resizer.aspx?url=http%3A//news.ninemsn.com.au/img/news_feeds/wydTshirts09_400x300.jpg&amp;width=3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8013" y="115888"/>
            <a:ext cx="2952750" cy="2209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293" name="Rectangle 3"/>
          <p:cNvSpPr>
            <a:spLocks noChangeArrowheads="1"/>
          </p:cNvSpPr>
          <p:nvPr/>
        </p:nvSpPr>
        <p:spPr bwMode="auto">
          <a:xfrm>
            <a:off x="2905125" y="2420938"/>
            <a:ext cx="3438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200">
                <a:solidFill>
                  <a:schemeClr val="tx1"/>
                </a:solidFill>
              </a:rPr>
              <a:t>http://www.messandnoise.com/discussions/3190977</a:t>
            </a:r>
          </a:p>
        </p:txBody>
      </p:sp>
      <p:pic>
        <p:nvPicPr>
          <p:cNvPr id="12294" name="Picture 6" descr="No To Pope Coali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100013"/>
            <a:ext cx="1657350" cy="218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Rectangle 4"/>
          <p:cNvSpPr>
            <a:spLocks noChangeArrowheads="1"/>
          </p:cNvSpPr>
          <p:nvPr/>
        </p:nvSpPr>
        <p:spPr bwMode="auto">
          <a:xfrm>
            <a:off x="242888" y="2281238"/>
            <a:ext cx="24304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200">
                <a:solidFill>
                  <a:schemeClr val="tx1"/>
                </a:solidFill>
              </a:rPr>
              <a:t>http://www.notopope.com/news.php</a:t>
            </a:r>
          </a:p>
        </p:txBody>
      </p:sp>
      <p:pic>
        <p:nvPicPr>
          <p:cNvPr id="12296" name="Picture 8" descr="http://2.bp.blogspot.com/_uuEaCUoipUg/SEzbpiF9f5I/AAAAAAAAAIQ/CcGVTLlNbd0/s320/Rae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8375" y="2971800"/>
            <a:ext cx="2486025" cy="3048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297" name="Rectangle 5"/>
          <p:cNvSpPr>
            <a:spLocks noChangeArrowheads="1"/>
          </p:cNvSpPr>
          <p:nvPr/>
        </p:nvSpPr>
        <p:spPr bwMode="auto">
          <a:xfrm>
            <a:off x="3476625" y="6180138"/>
            <a:ext cx="28082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200">
                <a:solidFill>
                  <a:schemeClr val="tx1"/>
                </a:solidFill>
              </a:rPr>
              <a:t>http://canterburyatheists.blogspot.co.uk/2008/06/when-aliens-go-topless.html</a:t>
            </a:r>
          </a:p>
        </p:txBody>
      </p:sp>
      <p:pic>
        <p:nvPicPr>
          <p:cNvPr id="12298" name="Picture 10" descr="Crucifixions B. Three figures at the base of crucifixions by Luke Roberts. Story by Andrew Taylor. SHD News. 6 August 2011Three figures at the base of crucifixions B.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59563" y="2832100"/>
            <a:ext cx="2160587" cy="33909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299" name="Rectangle 6"/>
          <p:cNvSpPr>
            <a:spLocks noChangeArrowheads="1"/>
          </p:cNvSpPr>
          <p:nvPr/>
        </p:nvSpPr>
        <p:spPr bwMode="auto">
          <a:xfrm>
            <a:off x="6880225" y="6286500"/>
            <a:ext cx="17208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sz="1200">
                <a:solidFill>
                  <a:schemeClr val="tx1"/>
                </a:solidFill>
              </a:rPr>
              <a:t>www.blakeprize.com.au/</a:t>
            </a:r>
          </a:p>
        </p:txBody>
      </p:sp>
      <p:pic>
        <p:nvPicPr>
          <p:cNvPr id="12300" name="Picture 12" descr="http://www.raeliangay.org/common/photos/actions/sydney/2012/freeyourself.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75475" y="176213"/>
            <a:ext cx="1528763" cy="21209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301" name="Rectangle 7"/>
          <p:cNvSpPr>
            <a:spLocks noChangeArrowheads="1"/>
          </p:cNvSpPr>
          <p:nvPr/>
        </p:nvSpPr>
        <p:spPr bwMode="auto">
          <a:xfrm>
            <a:off x="6850063" y="2392363"/>
            <a:ext cx="17811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1200">
                <a:solidFill>
                  <a:schemeClr val="tx1"/>
                </a:solidFill>
              </a:rPr>
              <a:t>http://www.raeliangay.org</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6" charset="0"/>
          <a:buNone/>
          <a:tabLst/>
          <a:defRPr kumimoji="0" lang="en-GB" sz="2400" b="0" i="0" u="none" strike="noStrike" cap="none" normalizeH="0" baseline="0" smtClean="0">
            <a:ln>
              <a:noFill/>
            </a:ln>
            <a:solidFill>
              <a:schemeClr val="bg1"/>
            </a:solidFill>
            <a:effectLst/>
            <a:latin typeface="Times New Roman" pitchFamily="16" charset="0"/>
            <a:cs typeface="Times New Roman" pitchFamily="16"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6" charset="0"/>
          <a:buNone/>
          <a:tabLst/>
          <a:defRPr kumimoji="0" lang="en-GB" sz="2400" b="0" i="0" u="none" strike="noStrike" cap="none" normalizeH="0" baseline="0" smtClean="0">
            <a:ln>
              <a:noFill/>
            </a:ln>
            <a:solidFill>
              <a:schemeClr val="bg1"/>
            </a:solidFill>
            <a:effectLst/>
            <a:latin typeface="Times New Roman" pitchFamily="16" charset="0"/>
            <a:cs typeface="Times New Roman" pitchFamily="16"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3925</TotalTime>
  <Words>46</Words>
  <Application>Microsoft Office PowerPoint</Application>
  <PresentationFormat>On-screen Show (4:3)</PresentationFormat>
  <Paragraphs>20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Philosophy?</dc:title>
  <dc:creator>Stephen Gregg</dc:creator>
  <cp:lastModifiedBy>Sarah</cp:lastModifiedBy>
  <cp:revision>273</cp:revision>
  <cp:lastPrinted>2012-04-02T10:33:46Z</cp:lastPrinted>
  <dcterms:created xsi:type="dcterms:W3CDTF">2007-01-27T09:48:36Z</dcterms:created>
  <dcterms:modified xsi:type="dcterms:W3CDTF">2014-03-24T12:11:31Z</dcterms:modified>
</cp:coreProperties>
</file>