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7E06FF7-BA0C-45C7-A91A-4008041F99E9}" v="41" dt="2026-03-17T09:52:02.1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065" autoAdjust="0"/>
  </p:normalViewPr>
  <p:slideViewPr>
    <p:cSldViewPr snapToGrid="0">
      <p:cViewPr>
        <p:scale>
          <a:sx n="80" d="100"/>
          <a:sy n="80" d="100"/>
        </p:scale>
        <p:origin x="782"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5CF22E-80C1-4CD8-9FA2-98857B378B55}"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GB"/>
        </a:p>
      </dgm:t>
    </dgm:pt>
    <dgm:pt modelId="{5BCB64F8-78F5-4BBB-85C4-75A3E323F440}">
      <dgm:prSet phldrT="[Text]" phldr="0"/>
      <dgm:spPr>
        <a:solidFill>
          <a:schemeClr val="accent6"/>
        </a:solidFill>
      </dgm:spPr>
      <dgm:t>
        <a:bodyPr/>
        <a:lstStyle/>
        <a:p>
          <a:r>
            <a:rPr lang="en-GB" dirty="0"/>
            <a:t>Coproduction</a:t>
          </a:r>
        </a:p>
      </dgm:t>
    </dgm:pt>
    <dgm:pt modelId="{C5482B0D-71A7-4C8C-A159-0E1C192195F6}" type="parTrans" cxnId="{0C9D8D32-9767-420F-BB94-54D3A91345FD}">
      <dgm:prSet/>
      <dgm:spPr/>
      <dgm:t>
        <a:bodyPr/>
        <a:lstStyle/>
        <a:p>
          <a:endParaRPr lang="en-GB"/>
        </a:p>
      </dgm:t>
    </dgm:pt>
    <dgm:pt modelId="{638A35DA-B309-422F-A68C-75BDADB31674}" type="sibTrans" cxnId="{0C9D8D32-9767-420F-BB94-54D3A91345FD}">
      <dgm:prSet/>
      <dgm:spPr/>
      <dgm:t>
        <a:bodyPr/>
        <a:lstStyle/>
        <a:p>
          <a:endParaRPr lang="en-GB"/>
        </a:p>
      </dgm:t>
    </dgm:pt>
    <dgm:pt modelId="{6992FD89-15C7-42A8-9020-7EC70FBDA753}">
      <dgm:prSet phldrT="[Text]" phldr="0"/>
      <dgm:spPr>
        <a:solidFill>
          <a:schemeClr val="accent1"/>
        </a:solidFill>
      </dgm:spPr>
      <dgm:t>
        <a:bodyPr/>
        <a:lstStyle/>
        <a:p>
          <a:r>
            <a:rPr lang="en-GB" dirty="0"/>
            <a:t> Reciprocity</a:t>
          </a:r>
        </a:p>
      </dgm:t>
    </dgm:pt>
    <dgm:pt modelId="{AF0FA3F0-69CC-446B-9247-C6818F1BCA82}" type="parTrans" cxnId="{97743197-70C3-41CF-A2D1-F916C2EE96B1}">
      <dgm:prSet/>
      <dgm:spPr/>
      <dgm:t>
        <a:bodyPr/>
        <a:lstStyle/>
        <a:p>
          <a:endParaRPr lang="en-GB"/>
        </a:p>
      </dgm:t>
    </dgm:pt>
    <dgm:pt modelId="{C0FA9EF2-0A56-414C-95E7-63FB902C6E1A}" type="sibTrans" cxnId="{97743197-70C3-41CF-A2D1-F916C2EE96B1}">
      <dgm:prSet/>
      <dgm:spPr/>
      <dgm:t>
        <a:bodyPr/>
        <a:lstStyle/>
        <a:p>
          <a:endParaRPr lang="en-GB"/>
        </a:p>
      </dgm:t>
    </dgm:pt>
    <dgm:pt modelId="{4AE59C5B-CC68-4EFB-AB45-190EDD2296EA}">
      <dgm:prSet phldrT="[Text]"/>
      <dgm:spPr/>
      <dgm:t>
        <a:bodyPr/>
        <a:lstStyle/>
        <a:p>
          <a:r>
            <a:rPr lang="en-GB" dirty="0"/>
            <a:t>Diversity &amp; Inclusion</a:t>
          </a:r>
        </a:p>
      </dgm:t>
    </dgm:pt>
    <dgm:pt modelId="{1CDBFB69-6651-49BE-A288-8779846268BB}" type="parTrans" cxnId="{CD0F43A5-DF40-4A82-9939-4EBE490D8910}">
      <dgm:prSet/>
      <dgm:spPr/>
      <dgm:t>
        <a:bodyPr/>
        <a:lstStyle/>
        <a:p>
          <a:endParaRPr lang="en-GB"/>
        </a:p>
      </dgm:t>
    </dgm:pt>
    <dgm:pt modelId="{7C103D06-280E-4333-A8C4-DAACBC34F562}" type="sibTrans" cxnId="{CD0F43A5-DF40-4A82-9939-4EBE490D8910}">
      <dgm:prSet/>
      <dgm:spPr/>
      <dgm:t>
        <a:bodyPr/>
        <a:lstStyle/>
        <a:p>
          <a:endParaRPr lang="en-GB"/>
        </a:p>
      </dgm:t>
    </dgm:pt>
    <dgm:pt modelId="{6958F6B3-A184-4F72-BD3C-047C6F6458EE}">
      <dgm:prSet phldrT="[Text]"/>
      <dgm:spPr>
        <a:solidFill>
          <a:srgbClr val="FF0000"/>
        </a:solidFill>
      </dgm:spPr>
      <dgm:t>
        <a:bodyPr/>
        <a:lstStyle/>
        <a:p>
          <a:r>
            <a:rPr lang="en-GB" dirty="0"/>
            <a:t>Relationship Building</a:t>
          </a:r>
        </a:p>
      </dgm:t>
    </dgm:pt>
    <dgm:pt modelId="{84F5FF6B-8D78-4A0D-A867-FC051FF3C22C}" type="parTrans" cxnId="{2D1DA5A7-E4E6-4CE3-A6D0-06BCF8F8A12C}">
      <dgm:prSet/>
      <dgm:spPr/>
      <dgm:t>
        <a:bodyPr/>
        <a:lstStyle/>
        <a:p>
          <a:endParaRPr lang="en-GB"/>
        </a:p>
      </dgm:t>
    </dgm:pt>
    <dgm:pt modelId="{F004F252-004E-4C92-B633-08FE70EB726B}" type="sibTrans" cxnId="{2D1DA5A7-E4E6-4CE3-A6D0-06BCF8F8A12C}">
      <dgm:prSet/>
      <dgm:spPr/>
      <dgm:t>
        <a:bodyPr/>
        <a:lstStyle/>
        <a:p>
          <a:endParaRPr lang="en-GB"/>
        </a:p>
      </dgm:t>
    </dgm:pt>
    <dgm:pt modelId="{6E906FFD-199A-4E1E-B758-A6136905B7B2}">
      <dgm:prSet phldrT="[Text]"/>
      <dgm:spPr/>
      <dgm:t>
        <a:bodyPr/>
        <a:lstStyle/>
        <a:p>
          <a:r>
            <a:rPr lang="en-GB" dirty="0"/>
            <a:t>Accessibility</a:t>
          </a:r>
        </a:p>
      </dgm:t>
    </dgm:pt>
    <dgm:pt modelId="{8CA3E800-511E-44A5-B709-AF44286464FE}" type="parTrans" cxnId="{6C0D3DA1-4894-408A-836E-234BC64B2AAA}">
      <dgm:prSet/>
      <dgm:spPr/>
      <dgm:t>
        <a:bodyPr/>
        <a:lstStyle/>
        <a:p>
          <a:endParaRPr lang="en-GB"/>
        </a:p>
      </dgm:t>
    </dgm:pt>
    <dgm:pt modelId="{83966519-FACC-4A82-B1D3-C5260BDFB314}" type="sibTrans" cxnId="{6C0D3DA1-4894-408A-836E-234BC64B2AAA}">
      <dgm:prSet/>
      <dgm:spPr/>
      <dgm:t>
        <a:bodyPr/>
        <a:lstStyle/>
        <a:p>
          <a:endParaRPr lang="en-GB"/>
        </a:p>
      </dgm:t>
    </dgm:pt>
    <dgm:pt modelId="{A499600A-405D-44CE-855C-50F33B8D69FB}">
      <dgm:prSet phldrT="[Text]"/>
      <dgm:spPr>
        <a:solidFill>
          <a:srgbClr val="FF0000"/>
        </a:solidFill>
      </dgm:spPr>
      <dgm:t>
        <a:bodyPr/>
        <a:lstStyle/>
        <a:p>
          <a:r>
            <a:rPr lang="en-GB" dirty="0"/>
            <a:t>Shifting Culture</a:t>
          </a:r>
        </a:p>
      </dgm:t>
    </dgm:pt>
    <dgm:pt modelId="{090F4F87-5159-4B40-916D-1AFBED31AD64}" type="parTrans" cxnId="{96826C10-3FF8-4FDB-BEB0-136AB338ACDA}">
      <dgm:prSet/>
      <dgm:spPr/>
      <dgm:t>
        <a:bodyPr/>
        <a:lstStyle/>
        <a:p>
          <a:endParaRPr lang="en-GB"/>
        </a:p>
      </dgm:t>
    </dgm:pt>
    <dgm:pt modelId="{C3FC009B-E23F-44DF-9C44-DC3FA41EB2DF}" type="sibTrans" cxnId="{96826C10-3FF8-4FDB-BEB0-136AB338ACDA}">
      <dgm:prSet/>
      <dgm:spPr/>
      <dgm:t>
        <a:bodyPr/>
        <a:lstStyle/>
        <a:p>
          <a:endParaRPr lang="en-GB"/>
        </a:p>
      </dgm:t>
    </dgm:pt>
    <dgm:pt modelId="{BD957769-1D50-42B9-B197-D852CD397EA4}">
      <dgm:prSet/>
      <dgm:spPr/>
      <dgm:t>
        <a:bodyPr/>
        <a:lstStyle/>
        <a:p>
          <a:r>
            <a:rPr lang="en-GB" dirty="0"/>
            <a:t>Equality &amp; Power Sharing</a:t>
          </a:r>
        </a:p>
      </dgm:t>
    </dgm:pt>
    <dgm:pt modelId="{D245196C-BAFA-495C-901F-CA7D740A3F5D}" type="parTrans" cxnId="{B679E827-C17C-45CF-AFC0-5F39893F9E8F}">
      <dgm:prSet/>
      <dgm:spPr/>
      <dgm:t>
        <a:bodyPr/>
        <a:lstStyle/>
        <a:p>
          <a:endParaRPr lang="en-GB"/>
        </a:p>
      </dgm:t>
    </dgm:pt>
    <dgm:pt modelId="{49844A9C-40A8-4A6B-9AFD-46003F0AC369}" type="sibTrans" cxnId="{B679E827-C17C-45CF-AFC0-5F39893F9E8F}">
      <dgm:prSet/>
      <dgm:spPr/>
      <dgm:t>
        <a:bodyPr/>
        <a:lstStyle/>
        <a:p>
          <a:endParaRPr lang="en-GB"/>
        </a:p>
      </dgm:t>
    </dgm:pt>
    <dgm:pt modelId="{BB8D88A0-739F-4401-BD5F-DF63BF8C8E62}" type="pres">
      <dgm:prSet presAssocID="{A15CF22E-80C1-4CD8-9FA2-98857B378B55}" presName="Name0" presStyleCnt="0">
        <dgm:presLayoutVars>
          <dgm:chMax val="1"/>
          <dgm:chPref val="1"/>
          <dgm:dir/>
          <dgm:animOne val="branch"/>
          <dgm:animLvl val="lvl"/>
        </dgm:presLayoutVars>
      </dgm:prSet>
      <dgm:spPr/>
    </dgm:pt>
    <dgm:pt modelId="{2A0E27E5-DC66-445D-84C4-47553D9BC97B}" type="pres">
      <dgm:prSet presAssocID="{5BCB64F8-78F5-4BBB-85C4-75A3E323F440}" presName="Parent" presStyleLbl="node0" presStyleIdx="0" presStyleCnt="1" custLinFactNeighborX="-1039" custLinFactNeighborY="-1547">
        <dgm:presLayoutVars>
          <dgm:chMax val="6"/>
          <dgm:chPref val="6"/>
        </dgm:presLayoutVars>
      </dgm:prSet>
      <dgm:spPr/>
    </dgm:pt>
    <dgm:pt modelId="{2D456888-BF62-4D77-A676-AEEAD3AF3B93}" type="pres">
      <dgm:prSet presAssocID="{6992FD89-15C7-42A8-9020-7EC70FBDA753}" presName="Accent1" presStyleCnt="0"/>
      <dgm:spPr/>
    </dgm:pt>
    <dgm:pt modelId="{B48139D3-BABE-4C64-A261-C302EB0C2B9E}" type="pres">
      <dgm:prSet presAssocID="{6992FD89-15C7-42A8-9020-7EC70FBDA753}" presName="Accent" presStyleLbl="bgShp" presStyleIdx="0" presStyleCnt="6"/>
      <dgm:spPr/>
    </dgm:pt>
    <dgm:pt modelId="{8397AFF7-E841-4BB1-8C11-9E9D4BFF993D}" type="pres">
      <dgm:prSet presAssocID="{6992FD89-15C7-42A8-9020-7EC70FBDA753}" presName="Child1" presStyleLbl="node1" presStyleIdx="0" presStyleCnt="6">
        <dgm:presLayoutVars>
          <dgm:chMax val="0"/>
          <dgm:chPref val="0"/>
          <dgm:bulletEnabled val="1"/>
        </dgm:presLayoutVars>
      </dgm:prSet>
      <dgm:spPr/>
    </dgm:pt>
    <dgm:pt modelId="{57BA5289-9E43-43BD-A52F-78CC108B45BE}" type="pres">
      <dgm:prSet presAssocID="{4AE59C5B-CC68-4EFB-AB45-190EDD2296EA}" presName="Accent2" presStyleCnt="0"/>
      <dgm:spPr/>
    </dgm:pt>
    <dgm:pt modelId="{0D3322F0-9710-44E5-9560-1DE6735E6601}" type="pres">
      <dgm:prSet presAssocID="{4AE59C5B-CC68-4EFB-AB45-190EDD2296EA}" presName="Accent" presStyleLbl="bgShp" presStyleIdx="1" presStyleCnt="6"/>
      <dgm:spPr/>
    </dgm:pt>
    <dgm:pt modelId="{FFF4179B-DD20-4A7F-A680-A19969E419DD}" type="pres">
      <dgm:prSet presAssocID="{4AE59C5B-CC68-4EFB-AB45-190EDD2296EA}" presName="Child2" presStyleLbl="node1" presStyleIdx="1" presStyleCnt="6">
        <dgm:presLayoutVars>
          <dgm:chMax val="0"/>
          <dgm:chPref val="0"/>
          <dgm:bulletEnabled val="1"/>
        </dgm:presLayoutVars>
      </dgm:prSet>
      <dgm:spPr/>
    </dgm:pt>
    <dgm:pt modelId="{E04BAA3B-1CDA-419F-9A4F-148D315D0C31}" type="pres">
      <dgm:prSet presAssocID="{BD957769-1D50-42B9-B197-D852CD397EA4}" presName="Accent3" presStyleCnt="0"/>
      <dgm:spPr/>
    </dgm:pt>
    <dgm:pt modelId="{ADE4A4C8-FB7F-41D2-AA85-D3E7AA3CC0BD}" type="pres">
      <dgm:prSet presAssocID="{BD957769-1D50-42B9-B197-D852CD397EA4}" presName="Accent" presStyleLbl="bgShp" presStyleIdx="2" presStyleCnt="6"/>
      <dgm:spPr/>
    </dgm:pt>
    <dgm:pt modelId="{58333986-BBC7-4FB4-B456-7C35DAE46624}" type="pres">
      <dgm:prSet presAssocID="{BD957769-1D50-42B9-B197-D852CD397EA4}" presName="Child3" presStyleLbl="node1" presStyleIdx="2" presStyleCnt="6">
        <dgm:presLayoutVars>
          <dgm:chMax val="0"/>
          <dgm:chPref val="0"/>
          <dgm:bulletEnabled val="1"/>
        </dgm:presLayoutVars>
      </dgm:prSet>
      <dgm:spPr/>
    </dgm:pt>
    <dgm:pt modelId="{9139322F-5F44-49C7-91F4-ED191439B613}" type="pres">
      <dgm:prSet presAssocID="{6958F6B3-A184-4F72-BD3C-047C6F6458EE}" presName="Accent4" presStyleCnt="0"/>
      <dgm:spPr/>
    </dgm:pt>
    <dgm:pt modelId="{AD4E6A72-C268-44AB-8F50-44F7D3A28E6D}" type="pres">
      <dgm:prSet presAssocID="{6958F6B3-A184-4F72-BD3C-047C6F6458EE}" presName="Accent" presStyleLbl="bgShp" presStyleIdx="3" presStyleCnt="6"/>
      <dgm:spPr/>
    </dgm:pt>
    <dgm:pt modelId="{F1687CA0-541F-4C2A-8712-7B5562FA8617}" type="pres">
      <dgm:prSet presAssocID="{6958F6B3-A184-4F72-BD3C-047C6F6458EE}" presName="Child4" presStyleLbl="node1" presStyleIdx="3" presStyleCnt="6">
        <dgm:presLayoutVars>
          <dgm:chMax val="0"/>
          <dgm:chPref val="0"/>
          <dgm:bulletEnabled val="1"/>
        </dgm:presLayoutVars>
      </dgm:prSet>
      <dgm:spPr/>
    </dgm:pt>
    <dgm:pt modelId="{E53FCF42-85DB-4458-B6C1-522C97CE7024}" type="pres">
      <dgm:prSet presAssocID="{6E906FFD-199A-4E1E-B758-A6136905B7B2}" presName="Accent5" presStyleCnt="0"/>
      <dgm:spPr/>
    </dgm:pt>
    <dgm:pt modelId="{8E290EC1-2996-4E2D-8670-878C8CA95FC9}" type="pres">
      <dgm:prSet presAssocID="{6E906FFD-199A-4E1E-B758-A6136905B7B2}" presName="Accent" presStyleLbl="bgShp" presStyleIdx="4" presStyleCnt="6"/>
      <dgm:spPr/>
    </dgm:pt>
    <dgm:pt modelId="{F82A954C-C210-4EA2-BE57-4B0ABC7A98FB}" type="pres">
      <dgm:prSet presAssocID="{6E906FFD-199A-4E1E-B758-A6136905B7B2}" presName="Child5" presStyleLbl="node1" presStyleIdx="4" presStyleCnt="6">
        <dgm:presLayoutVars>
          <dgm:chMax val="0"/>
          <dgm:chPref val="0"/>
          <dgm:bulletEnabled val="1"/>
        </dgm:presLayoutVars>
      </dgm:prSet>
      <dgm:spPr/>
    </dgm:pt>
    <dgm:pt modelId="{4A56BFCC-DC67-46BF-87C2-53B9DFB7F9B4}" type="pres">
      <dgm:prSet presAssocID="{A499600A-405D-44CE-855C-50F33B8D69FB}" presName="Accent6" presStyleCnt="0"/>
      <dgm:spPr/>
    </dgm:pt>
    <dgm:pt modelId="{3E93071D-7EC4-486A-BE1D-92B53D1F5057}" type="pres">
      <dgm:prSet presAssocID="{A499600A-405D-44CE-855C-50F33B8D69FB}" presName="Accent" presStyleLbl="bgShp" presStyleIdx="5" presStyleCnt="6"/>
      <dgm:spPr/>
    </dgm:pt>
    <dgm:pt modelId="{AD6D8F1F-D34E-40E0-9640-FDD15033D79A}" type="pres">
      <dgm:prSet presAssocID="{A499600A-405D-44CE-855C-50F33B8D69FB}" presName="Child6" presStyleLbl="node1" presStyleIdx="5" presStyleCnt="6">
        <dgm:presLayoutVars>
          <dgm:chMax val="0"/>
          <dgm:chPref val="0"/>
          <dgm:bulletEnabled val="1"/>
        </dgm:presLayoutVars>
      </dgm:prSet>
      <dgm:spPr/>
    </dgm:pt>
  </dgm:ptLst>
  <dgm:cxnLst>
    <dgm:cxn modelId="{96826C10-3FF8-4FDB-BEB0-136AB338ACDA}" srcId="{5BCB64F8-78F5-4BBB-85C4-75A3E323F440}" destId="{A499600A-405D-44CE-855C-50F33B8D69FB}" srcOrd="5" destOrd="0" parTransId="{090F4F87-5159-4B40-916D-1AFBED31AD64}" sibTransId="{C3FC009B-E23F-44DF-9C44-DC3FA41EB2DF}"/>
    <dgm:cxn modelId="{B679E827-C17C-45CF-AFC0-5F39893F9E8F}" srcId="{5BCB64F8-78F5-4BBB-85C4-75A3E323F440}" destId="{BD957769-1D50-42B9-B197-D852CD397EA4}" srcOrd="2" destOrd="0" parTransId="{D245196C-BAFA-495C-901F-CA7D740A3F5D}" sibTransId="{49844A9C-40A8-4A6B-9AFD-46003F0AC369}"/>
    <dgm:cxn modelId="{0C9D8D32-9767-420F-BB94-54D3A91345FD}" srcId="{A15CF22E-80C1-4CD8-9FA2-98857B378B55}" destId="{5BCB64F8-78F5-4BBB-85C4-75A3E323F440}" srcOrd="0" destOrd="0" parTransId="{C5482B0D-71A7-4C8C-A159-0E1C192195F6}" sibTransId="{638A35DA-B309-422F-A68C-75BDADB31674}"/>
    <dgm:cxn modelId="{CA5E3963-10BB-43EE-B256-A450121879B5}" type="presOf" srcId="{6992FD89-15C7-42A8-9020-7EC70FBDA753}" destId="{8397AFF7-E841-4BB1-8C11-9E9D4BFF993D}" srcOrd="0" destOrd="0" presId="urn:microsoft.com/office/officeart/2011/layout/HexagonRadial"/>
    <dgm:cxn modelId="{630CA845-B4F3-4CC8-92EC-0A6B8C4B1A2B}" type="presOf" srcId="{BD957769-1D50-42B9-B197-D852CD397EA4}" destId="{58333986-BBC7-4FB4-B456-7C35DAE46624}" srcOrd="0" destOrd="0" presId="urn:microsoft.com/office/officeart/2011/layout/HexagonRadial"/>
    <dgm:cxn modelId="{7C2F4B49-21CF-47D2-AE87-09BFEDAFC613}" type="presOf" srcId="{A15CF22E-80C1-4CD8-9FA2-98857B378B55}" destId="{BB8D88A0-739F-4401-BD5F-DF63BF8C8E62}" srcOrd="0" destOrd="0" presId="urn:microsoft.com/office/officeart/2011/layout/HexagonRadial"/>
    <dgm:cxn modelId="{CDD6FF74-0BC6-4028-8C64-156F0B46DC87}" type="presOf" srcId="{6E906FFD-199A-4E1E-B758-A6136905B7B2}" destId="{F82A954C-C210-4EA2-BE57-4B0ABC7A98FB}" srcOrd="0" destOrd="0" presId="urn:microsoft.com/office/officeart/2011/layout/HexagonRadial"/>
    <dgm:cxn modelId="{B4A58C80-5BB4-4167-8743-B8333E30C602}" type="presOf" srcId="{A499600A-405D-44CE-855C-50F33B8D69FB}" destId="{AD6D8F1F-D34E-40E0-9640-FDD15033D79A}" srcOrd="0" destOrd="0" presId="urn:microsoft.com/office/officeart/2011/layout/HexagonRadial"/>
    <dgm:cxn modelId="{97743197-70C3-41CF-A2D1-F916C2EE96B1}" srcId="{5BCB64F8-78F5-4BBB-85C4-75A3E323F440}" destId="{6992FD89-15C7-42A8-9020-7EC70FBDA753}" srcOrd="0" destOrd="0" parTransId="{AF0FA3F0-69CC-446B-9247-C6818F1BCA82}" sibTransId="{C0FA9EF2-0A56-414C-95E7-63FB902C6E1A}"/>
    <dgm:cxn modelId="{6C0D3DA1-4894-408A-836E-234BC64B2AAA}" srcId="{5BCB64F8-78F5-4BBB-85C4-75A3E323F440}" destId="{6E906FFD-199A-4E1E-B758-A6136905B7B2}" srcOrd="4" destOrd="0" parTransId="{8CA3E800-511E-44A5-B709-AF44286464FE}" sibTransId="{83966519-FACC-4A82-B1D3-C5260BDFB314}"/>
    <dgm:cxn modelId="{660D9EA2-6B39-41EA-B66D-D1750FB38745}" type="presOf" srcId="{4AE59C5B-CC68-4EFB-AB45-190EDD2296EA}" destId="{FFF4179B-DD20-4A7F-A680-A19969E419DD}" srcOrd="0" destOrd="0" presId="urn:microsoft.com/office/officeart/2011/layout/HexagonRadial"/>
    <dgm:cxn modelId="{CD0F43A5-DF40-4A82-9939-4EBE490D8910}" srcId="{5BCB64F8-78F5-4BBB-85C4-75A3E323F440}" destId="{4AE59C5B-CC68-4EFB-AB45-190EDD2296EA}" srcOrd="1" destOrd="0" parTransId="{1CDBFB69-6651-49BE-A288-8779846268BB}" sibTransId="{7C103D06-280E-4333-A8C4-DAACBC34F562}"/>
    <dgm:cxn modelId="{2D1DA5A7-E4E6-4CE3-A6D0-06BCF8F8A12C}" srcId="{5BCB64F8-78F5-4BBB-85C4-75A3E323F440}" destId="{6958F6B3-A184-4F72-BD3C-047C6F6458EE}" srcOrd="3" destOrd="0" parTransId="{84F5FF6B-8D78-4A0D-A867-FC051FF3C22C}" sibTransId="{F004F252-004E-4C92-B633-08FE70EB726B}"/>
    <dgm:cxn modelId="{189CD5F3-BA23-4591-A077-A6EADDCEF6FD}" type="presOf" srcId="{6958F6B3-A184-4F72-BD3C-047C6F6458EE}" destId="{F1687CA0-541F-4C2A-8712-7B5562FA8617}" srcOrd="0" destOrd="0" presId="urn:microsoft.com/office/officeart/2011/layout/HexagonRadial"/>
    <dgm:cxn modelId="{90F54BF5-C495-43ED-B1F7-3F197E333ED8}" type="presOf" srcId="{5BCB64F8-78F5-4BBB-85C4-75A3E323F440}" destId="{2A0E27E5-DC66-445D-84C4-47553D9BC97B}" srcOrd="0" destOrd="0" presId="urn:microsoft.com/office/officeart/2011/layout/HexagonRadial"/>
    <dgm:cxn modelId="{A55F058C-60AA-4052-BF86-23DE85351F8F}" type="presParOf" srcId="{BB8D88A0-739F-4401-BD5F-DF63BF8C8E62}" destId="{2A0E27E5-DC66-445D-84C4-47553D9BC97B}" srcOrd="0" destOrd="0" presId="urn:microsoft.com/office/officeart/2011/layout/HexagonRadial"/>
    <dgm:cxn modelId="{5C1AFF94-7081-4A75-B116-41313A0CC42A}" type="presParOf" srcId="{BB8D88A0-739F-4401-BD5F-DF63BF8C8E62}" destId="{2D456888-BF62-4D77-A676-AEEAD3AF3B93}" srcOrd="1" destOrd="0" presId="urn:microsoft.com/office/officeart/2011/layout/HexagonRadial"/>
    <dgm:cxn modelId="{F1FBAE75-1922-4C98-BED7-AF776CC1CEC1}" type="presParOf" srcId="{2D456888-BF62-4D77-A676-AEEAD3AF3B93}" destId="{B48139D3-BABE-4C64-A261-C302EB0C2B9E}" srcOrd="0" destOrd="0" presId="urn:microsoft.com/office/officeart/2011/layout/HexagonRadial"/>
    <dgm:cxn modelId="{E4A2D5F3-AAA1-40CD-9666-53BDC4E99F4F}" type="presParOf" srcId="{BB8D88A0-739F-4401-BD5F-DF63BF8C8E62}" destId="{8397AFF7-E841-4BB1-8C11-9E9D4BFF993D}" srcOrd="2" destOrd="0" presId="urn:microsoft.com/office/officeart/2011/layout/HexagonRadial"/>
    <dgm:cxn modelId="{14BC058A-8E98-4A1C-9395-C5CD9A37C196}" type="presParOf" srcId="{BB8D88A0-739F-4401-BD5F-DF63BF8C8E62}" destId="{57BA5289-9E43-43BD-A52F-78CC108B45BE}" srcOrd="3" destOrd="0" presId="urn:microsoft.com/office/officeart/2011/layout/HexagonRadial"/>
    <dgm:cxn modelId="{1A2BCA39-FA84-4155-A904-257FC09E3576}" type="presParOf" srcId="{57BA5289-9E43-43BD-A52F-78CC108B45BE}" destId="{0D3322F0-9710-44E5-9560-1DE6735E6601}" srcOrd="0" destOrd="0" presId="urn:microsoft.com/office/officeart/2011/layout/HexagonRadial"/>
    <dgm:cxn modelId="{5381F34E-E792-4A25-91EE-38B94590F406}" type="presParOf" srcId="{BB8D88A0-739F-4401-BD5F-DF63BF8C8E62}" destId="{FFF4179B-DD20-4A7F-A680-A19969E419DD}" srcOrd="4" destOrd="0" presId="urn:microsoft.com/office/officeart/2011/layout/HexagonRadial"/>
    <dgm:cxn modelId="{B87C4C96-779D-4141-A98C-321CE2E60915}" type="presParOf" srcId="{BB8D88A0-739F-4401-BD5F-DF63BF8C8E62}" destId="{E04BAA3B-1CDA-419F-9A4F-148D315D0C31}" srcOrd="5" destOrd="0" presId="urn:microsoft.com/office/officeart/2011/layout/HexagonRadial"/>
    <dgm:cxn modelId="{FD392EE2-579F-4770-9BB9-29257D5FA105}" type="presParOf" srcId="{E04BAA3B-1CDA-419F-9A4F-148D315D0C31}" destId="{ADE4A4C8-FB7F-41D2-AA85-D3E7AA3CC0BD}" srcOrd="0" destOrd="0" presId="urn:microsoft.com/office/officeart/2011/layout/HexagonRadial"/>
    <dgm:cxn modelId="{14C8F3C7-93A6-439F-9A5F-D08021647DB8}" type="presParOf" srcId="{BB8D88A0-739F-4401-BD5F-DF63BF8C8E62}" destId="{58333986-BBC7-4FB4-B456-7C35DAE46624}" srcOrd="6" destOrd="0" presId="urn:microsoft.com/office/officeart/2011/layout/HexagonRadial"/>
    <dgm:cxn modelId="{E0151E4A-2992-473C-B97C-D4C0F9C594BE}" type="presParOf" srcId="{BB8D88A0-739F-4401-BD5F-DF63BF8C8E62}" destId="{9139322F-5F44-49C7-91F4-ED191439B613}" srcOrd="7" destOrd="0" presId="urn:microsoft.com/office/officeart/2011/layout/HexagonRadial"/>
    <dgm:cxn modelId="{91F5FC0A-AE83-4FE9-8847-C976BE98B743}" type="presParOf" srcId="{9139322F-5F44-49C7-91F4-ED191439B613}" destId="{AD4E6A72-C268-44AB-8F50-44F7D3A28E6D}" srcOrd="0" destOrd="0" presId="urn:microsoft.com/office/officeart/2011/layout/HexagonRadial"/>
    <dgm:cxn modelId="{3E91924B-4D27-4499-A026-60D5A98A45AC}" type="presParOf" srcId="{BB8D88A0-739F-4401-BD5F-DF63BF8C8E62}" destId="{F1687CA0-541F-4C2A-8712-7B5562FA8617}" srcOrd="8" destOrd="0" presId="urn:microsoft.com/office/officeart/2011/layout/HexagonRadial"/>
    <dgm:cxn modelId="{977AC1AF-070A-42D6-B235-D7DC0AF6515C}" type="presParOf" srcId="{BB8D88A0-739F-4401-BD5F-DF63BF8C8E62}" destId="{E53FCF42-85DB-4458-B6C1-522C97CE7024}" srcOrd="9" destOrd="0" presId="urn:microsoft.com/office/officeart/2011/layout/HexagonRadial"/>
    <dgm:cxn modelId="{44AEF859-BFEC-4199-A400-9F398FF9A237}" type="presParOf" srcId="{E53FCF42-85DB-4458-B6C1-522C97CE7024}" destId="{8E290EC1-2996-4E2D-8670-878C8CA95FC9}" srcOrd="0" destOrd="0" presId="urn:microsoft.com/office/officeart/2011/layout/HexagonRadial"/>
    <dgm:cxn modelId="{7A781B1E-1A3C-441C-A7EE-F36ED8E49F25}" type="presParOf" srcId="{BB8D88A0-739F-4401-BD5F-DF63BF8C8E62}" destId="{F82A954C-C210-4EA2-BE57-4B0ABC7A98FB}" srcOrd="10" destOrd="0" presId="urn:microsoft.com/office/officeart/2011/layout/HexagonRadial"/>
    <dgm:cxn modelId="{B8AD8E3F-5B51-488F-A550-39CE989DDE31}" type="presParOf" srcId="{BB8D88A0-739F-4401-BD5F-DF63BF8C8E62}" destId="{4A56BFCC-DC67-46BF-87C2-53B9DFB7F9B4}" srcOrd="11" destOrd="0" presId="urn:microsoft.com/office/officeart/2011/layout/HexagonRadial"/>
    <dgm:cxn modelId="{76358103-EC4F-4E20-B013-A42E27BB01E9}" type="presParOf" srcId="{4A56BFCC-DC67-46BF-87C2-53B9DFB7F9B4}" destId="{3E93071D-7EC4-486A-BE1D-92B53D1F5057}" srcOrd="0" destOrd="0" presId="urn:microsoft.com/office/officeart/2011/layout/HexagonRadial"/>
    <dgm:cxn modelId="{ABB21E7C-B4B4-45C3-B405-0DFB6F3C7FB6}" type="presParOf" srcId="{BB8D88A0-739F-4401-BD5F-DF63BF8C8E62}" destId="{AD6D8F1F-D34E-40E0-9640-FDD15033D79A}" srcOrd="12" destOrd="0" presId="urn:microsoft.com/office/officeart/2011/layout/HexagonRadial"/>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0E27E5-DC66-445D-84C4-47553D9BC97B}">
      <dsp:nvSpPr>
        <dsp:cNvPr id="0" name=""/>
        <dsp:cNvSpPr/>
      </dsp:nvSpPr>
      <dsp:spPr>
        <a:xfrm>
          <a:off x="1003811" y="1488022"/>
          <a:ext cx="1538278" cy="1330673"/>
        </a:xfrm>
        <a:prstGeom prst="hexagon">
          <a:avLst>
            <a:gd name="adj" fmla="val 28570"/>
            <a:gd name="vf" fmla="val 115470"/>
          </a:avLst>
        </a:prstGeom>
        <a:solidFill>
          <a:schemeClr val="accent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Coproduction</a:t>
          </a:r>
        </a:p>
      </dsp:txBody>
      <dsp:txXfrm>
        <a:off x="1258725" y="1708533"/>
        <a:ext cx="1028450" cy="889651"/>
      </dsp:txXfrm>
    </dsp:sp>
    <dsp:sp modelId="{0D3322F0-9710-44E5-9560-1DE6735E6601}">
      <dsp:nvSpPr>
        <dsp:cNvPr id="0" name=""/>
        <dsp:cNvSpPr/>
      </dsp:nvSpPr>
      <dsp:spPr>
        <a:xfrm>
          <a:off x="1983052" y="871970"/>
          <a:ext cx="580388" cy="500081"/>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97AFF7-E841-4BB1-8C11-9E9D4BFF993D}">
      <dsp:nvSpPr>
        <dsp:cNvPr id="0" name=""/>
        <dsp:cNvSpPr/>
      </dsp:nvSpPr>
      <dsp:spPr>
        <a:xfrm>
          <a:off x="1161491" y="298359"/>
          <a:ext cx="1260608" cy="1090574"/>
        </a:xfrm>
        <a:prstGeom prst="hexagon">
          <a:avLst>
            <a:gd name="adj" fmla="val 28570"/>
            <a:gd name="vf" fmla="val 115470"/>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 Reciprocity</a:t>
          </a:r>
        </a:p>
      </dsp:txBody>
      <dsp:txXfrm>
        <a:off x="1370401" y="479090"/>
        <a:ext cx="842788" cy="729112"/>
      </dsp:txXfrm>
    </dsp:sp>
    <dsp:sp modelId="{ADE4A4C8-FB7F-41D2-AA85-D3E7AA3CC0BD}">
      <dsp:nvSpPr>
        <dsp:cNvPr id="0" name=""/>
        <dsp:cNvSpPr/>
      </dsp:nvSpPr>
      <dsp:spPr>
        <a:xfrm>
          <a:off x="2660410" y="1806856"/>
          <a:ext cx="580388" cy="500081"/>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F4179B-DD20-4A7F-A680-A19969E419DD}">
      <dsp:nvSpPr>
        <dsp:cNvPr id="0" name=""/>
        <dsp:cNvSpPr/>
      </dsp:nvSpPr>
      <dsp:spPr>
        <a:xfrm>
          <a:off x="2317616" y="969135"/>
          <a:ext cx="1260608" cy="1090574"/>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Diversity &amp; Inclusion</a:t>
          </a:r>
        </a:p>
      </dsp:txBody>
      <dsp:txXfrm>
        <a:off x="2526526" y="1149866"/>
        <a:ext cx="842788" cy="729112"/>
      </dsp:txXfrm>
    </dsp:sp>
    <dsp:sp modelId="{AD4E6A72-C268-44AB-8F50-44F7D3A28E6D}">
      <dsp:nvSpPr>
        <dsp:cNvPr id="0" name=""/>
        <dsp:cNvSpPr/>
      </dsp:nvSpPr>
      <dsp:spPr>
        <a:xfrm>
          <a:off x="2189873" y="2862166"/>
          <a:ext cx="580388" cy="500081"/>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333986-BBC7-4FB4-B456-7C35DAE46624}">
      <dsp:nvSpPr>
        <dsp:cNvPr id="0" name=""/>
        <dsp:cNvSpPr/>
      </dsp:nvSpPr>
      <dsp:spPr>
        <a:xfrm>
          <a:off x="2317616" y="2287804"/>
          <a:ext cx="1260608" cy="1090574"/>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Equality &amp; Power Sharing</a:t>
          </a:r>
        </a:p>
      </dsp:txBody>
      <dsp:txXfrm>
        <a:off x="2526526" y="2468535"/>
        <a:ext cx="842788" cy="729112"/>
      </dsp:txXfrm>
    </dsp:sp>
    <dsp:sp modelId="{8E290EC1-2996-4E2D-8670-878C8CA95FC9}">
      <dsp:nvSpPr>
        <dsp:cNvPr id="0" name=""/>
        <dsp:cNvSpPr/>
      </dsp:nvSpPr>
      <dsp:spPr>
        <a:xfrm>
          <a:off x="1022656" y="2971711"/>
          <a:ext cx="580388" cy="500081"/>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687CA0-541F-4C2A-8712-7B5562FA8617}">
      <dsp:nvSpPr>
        <dsp:cNvPr id="0" name=""/>
        <dsp:cNvSpPr/>
      </dsp:nvSpPr>
      <dsp:spPr>
        <a:xfrm>
          <a:off x="1161491" y="2959331"/>
          <a:ext cx="1260608" cy="1090574"/>
        </a:xfrm>
        <a:prstGeom prst="hexagon">
          <a:avLst>
            <a:gd name="adj" fmla="val 28570"/>
            <a:gd name="vf" fmla="val 115470"/>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Relationship Building</a:t>
          </a:r>
        </a:p>
      </dsp:txBody>
      <dsp:txXfrm>
        <a:off x="1370401" y="3140062"/>
        <a:ext cx="842788" cy="729112"/>
      </dsp:txXfrm>
    </dsp:sp>
    <dsp:sp modelId="{3E93071D-7EC4-486A-BE1D-92B53D1F5057}">
      <dsp:nvSpPr>
        <dsp:cNvPr id="0" name=""/>
        <dsp:cNvSpPr/>
      </dsp:nvSpPr>
      <dsp:spPr>
        <a:xfrm>
          <a:off x="334206" y="2037201"/>
          <a:ext cx="580388" cy="500081"/>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2A954C-C210-4EA2-BE57-4B0ABC7A98FB}">
      <dsp:nvSpPr>
        <dsp:cNvPr id="0" name=""/>
        <dsp:cNvSpPr/>
      </dsp:nvSpPr>
      <dsp:spPr>
        <a:xfrm>
          <a:off x="0" y="2288554"/>
          <a:ext cx="1260608" cy="1090574"/>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Accessibility</a:t>
          </a:r>
        </a:p>
      </dsp:txBody>
      <dsp:txXfrm>
        <a:off x="208910" y="2469285"/>
        <a:ext cx="842788" cy="729112"/>
      </dsp:txXfrm>
    </dsp:sp>
    <dsp:sp modelId="{AD6D8F1F-D34E-40E0-9640-FDD15033D79A}">
      <dsp:nvSpPr>
        <dsp:cNvPr id="0" name=""/>
        <dsp:cNvSpPr/>
      </dsp:nvSpPr>
      <dsp:spPr>
        <a:xfrm>
          <a:off x="0" y="967635"/>
          <a:ext cx="1260608" cy="1090574"/>
        </a:xfrm>
        <a:prstGeom prst="hexagon">
          <a:avLst>
            <a:gd name="adj" fmla="val 28570"/>
            <a:gd name="vf" fmla="val 115470"/>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Shifting Culture</a:t>
          </a:r>
        </a:p>
      </dsp:txBody>
      <dsp:txXfrm>
        <a:off x="208910" y="1148366"/>
        <a:ext cx="842788" cy="729112"/>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4B115-57B9-F6FD-2A55-C9060708059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77EF831-EB0F-9C1B-0292-5533778D482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1E62AD7-EBBA-B1D2-9ED8-6D7E9145BB90}"/>
              </a:ext>
            </a:extLst>
          </p:cNvPr>
          <p:cNvSpPr>
            <a:spLocks noGrp="1"/>
          </p:cNvSpPr>
          <p:nvPr>
            <p:ph type="dt" sz="half" idx="10"/>
          </p:nvPr>
        </p:nvSpPr>
        <p:spPr/>
        <p:txBody>
          <a:bodyPr/>
          <a:lstStyle/>
          <a:p>
            <a:fld id="{15433A44-CF7F-4802-BC8E-FD46E7ECC256}" type="datetimeFigureOut">
              <a:rPr lang="en-GB" smtClean="0"/>
              <a:t>17/03/2026</a:t>
            </a:fld>
            <a:endParaRPr lang="en-GB"/>
          </a:p>
        </p:txBody>
      </p:sp>
      <p:sp>
        <p:nvSpPr>
          <p:cNvPr id="5" name="Footer Placeholder 4">
            <a:extLst>
              <a:ext uri="{FF2B5EF4-FFF2-40B4-BE49-F238E27FC236}">
                <a16:creationId xmlns:a16="http://schemas.microsoft.com/office/drawing/2014/main" id="{879B4689-9B36-B098-C869-A3F157FA91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83F61D-DEF6-7B56-742F-F945A07A0648}"/>
              </a:ext>
            </a:extLst>
          </p:cNvPr>
          <p:cNvSpPr>
            <a:spLocks noGrp="1"/>
          </p:cNvSpPr>
          <p:nvPr>
            <p:ph type="sldNum" sz="quarter" idx="12"/>
          </p:nvPr>
        </p:nvSpPr>
        <p:spPr/>
        <p:txBody>
          <a:bodyPr/>
          <a:lstStyle/>
          <a:p>
            <a:fld id="{F6F3506A-2A14-462A-A09F-1CF763DA2C44}" type="slidenum">
              <a:rPr lang="en-GB" smtClean="0"/>
              <a:t>‹#›</a:t>
            </a:fld>
            <a:endParaRPr lang="en-GB"/>
          </a:p>
        </p:txBody>
      </p:sp>
    </p:spTree>
    <p:extLst>
      <p:ext uri="{BB962C8B-B14F-4D97-AF65-F5344CB8AC3E}">
        <p14:creationId xmlns:p14="http://schemas.microsoft.com/office/powerpoint/2010/main" val="25221784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7B101-5603-8EDA-60C6-6DC22CA70FE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726F57-1BA7-DC80-CB90-796717633DC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501B48-503B-C886-616A-A2C9E002BA3C}"/>
              </a:ext>
            </a:extLst>
          </p:cNvPr>
          <p:cNvSpPr>
            <a:spLocks noGrp="1"/>
          </p:cNvSpPr>
          <p:nvPr>
            <p:ph type="dt" sz="half" idx="10"/>
          </p:nvPr>
        </p:nvSpPr>
        <p:spPr/>
        <p:txBody>
          <a:bodyPr/>
          <a:lstStyle/>
          <a:p>
            <a:fld id="{15433A44-CF7F-4802-BC8E-FD46E7ECC256}" type="datetimeFigureOut">
              <a:rPr lang="en-GB" smtClean="0"/>
              <a:t>17/03/2026</a:t>
            </a:fld>
            <a:endParaRPr lang="en-GB"/>
          </a:p>
        </p:txBody>
      </p:sp>
      <p:sp>
        <p:nvSpPr>
          <p:cNvPr id="5" name="Footer Placeholder 4">
            <a:extLst>
              <a:ext uri="{FF2B5EF4-FFF2-40B4-BE49-F238E27FC236}">
                <a16:creationId xmlns:a16="http://schemas.microsoft.com/office/drawing/2014/main" id="{1631B00E-23DB-512A-257E-CAA6DFA79C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DC0B96-7927-CD9E-DFAC-ACB0D850DA92}"/>
              </a:ext>
            </a:extLst>
          </p:cNvPr>
          <p:cNvSpPr>
            <a:spLocks noGrp="1"/>
          </p:cNvSpPr>
          <p:nvPr>
            <p:ph type="sldNum" sz="quarter" idx="12"/>
          </p:nvPr>
        </p:nvSpPr>
        <p:spPr/>
        <p:txBody>
          <a:bodyPr/>
          <a:lstStyle/>
          <a:p>
            <a:fld id="{F6F3506A-2A14-462A-A09F-1CF763DA2C44}" type="slidenum">
              <a:rPr lang="en-GB" smtClean="0"/>
              <a:t>‹#›</a:t>
            </a:fld>
            <a:endParaRPr lang="en-GB"/>
          </a:p>
        </p:txBody>
      </p:sp>
    </p:spTree>
    <p:extLst>
      <p:ext uri="{BB962C8B-B14F-4D97-AF65-F5344CB8AC3E}">
        <p14:creationId xmlns:p14="http://schemas.microsoft.com/office/powerpoint/2010/main" val="13140167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DD047-1095-F34E-CAAB-C4C35786A70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24D07C3-BBB0-CE41-B4C3-F42001BF9F1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3B8879D-936D-7E5C-9287-E2FED226071F}"/>
              </a:ext>
            </a:extLst>
          </p:cNvPr>
          <p:cNvSpPr>
            <a:spLocks noGrp="1"/>
          </p:cNvSpPr>
          <p:nvPr>
            <p:ph type="dt" sz="half" idx="10"/>
          </p:nvPr>
        </p:nvSpPr>
        <p:spPr/>
        <p:txBody>
          <a:bodyPr/>
          <a:lstStyle/>
          <a:p>
            <a:fld id="{15433A44-CF7F-4802-BC8E-FD46E7ECC256}" type="datetimeFigureOut">
              <a:rPr lang="en-GB" smtClean="0"/>
              <a:t>17/03/2026</a:t>
            </a:fld>
            <a:endParaRPr lang="en-GB"/>
          </a:p>
        </p:txBody>
      </p:sp>
      <p:sp>
        <p:nvSpPr>
          <p:cNvPr id="5" name="Footer Placeholder 4">
            <a:extLst>
              <a:ext uri="{FF2B5EF4-FFF2-40B4-BE49-F238E27FC236}">
                <a16:creationId xmlns:a16="http://schemas.microsoft.com/office/drawing/2014/main" id="{551E5C15-5B66-3E7F-2168-C8793CA194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7C0601-9D7E-1505-B717-7F76282F758D}"/>
              </a:ext>
            </a:extLst>
          </p:cNvPr>
          <p:cNvSpPr>
            <a:spLocks noGrp="1"/>
          </p:cNvSpPr>
          <p:nvPr>
            <p:ph type="sldNum" sz="quarter" idx="12"/>
          </p:nvPr>
        </p:nvSpPr>
        <p:spPr/>
        <p:txBody>
          <a:bodyPr/>
          <a:lstStyle/>
          <a:p>
            <a:fld id="{F6F3506A-2A14-462A-A09F-1CF763DA2C44}" type="slidenum">
              <a:rPr lang="en-GB" smtClean="0"/>
              <a:t>‹#›</a:t>
            </a:fld>
            <a:endParaRPr lang="en-GB"/>
          </a:p>
        </p:txBody>
      </p:sp>
    </p:spTree>
    <p:extLst>
      <p:ext uri="{BB962C8B-B14F-4D97-AF65-F5344CB8AC3E}">
        <p14:creationId xmlns:p14="http://schemas.microsoft.com/office/powerpoint/2010/main" val="4012929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3CA2B-9986-BB3D-AF4D-2BC824C936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E5FB25E-C239-EB51-1458-C370B27294A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A635F71-463F-BF7C-A571-35AC4A47E39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01AF1A1-92EB-6BBD-20D9-6638310EFDFC}"/>
              </a:ext>
            </a:extLst>
          </p:cNvPr>
          <p:cNvSpPr>
            <a:spLocks noGrp="1"/>
          </p:cNvSpPr>
          <p:nvPr>
            <p:ph type="dt" sz="half" idx="10"/>
          </p:nvPr>
        </p:nvSpPr>
        <p:spPr/>
        <p:txBody>
          <a:bodyPr/>
          <a:lstStyle/>
          <a:p>
            <a:fld id="{15433A44-CF7F-4802-BC8E-FD46E7ECC256}" type="datetimeFigureOut">
              <a:rPr lang="en-GB" smtClean="0"/>
              <a:t>17/03/2026</a:t>
            </a:fld>
            <a:endParaRPr lang="en-GB"/>
          </a:p>
        </p:txBody>
      </p:sp>
      <p:sp>
        <p:nvSpPr>
          <p:cNvPr id="6" name="Footer Placeholder 5">
            <a:extLst>
              <a:ext uri="{FF2B5EF4-FFF2-40B4-BE49-F238E27FC236}">
                <a16:creationId xmlns:a16="http://schemas.microsoft.com/office/drawing/2014/main" id="{2D080B4A-4CFE-C262-9536-B22E1AA5A8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11D3D1-05B9-B1A4-C933-606E23661C8E}"/>
              </a:ext>
            </a:extLst>
          </p:cNvPr>
          <p:cNvSpPr>
            <a:spLocks noGrp="1"/>
          </p:cNvSpPr>
          <p:nvPr>
            <p:ph type="sldNum" sz="quarter" idx="12"/>
          </p:nvPr>
        </p:nvSpPr>
        <p:spPr/>
        <p:txBody>
          <a:bodyPr/>
          <a:lstStyle/>
          <a:p>
            <a:fld id="{F6F3506A-2A14-462A-A09F-1CF763DA2C44}" type="slidenum">
              <a:rPr lang="en-GB" smtClean="0"/>
              <a:t>‹#›</a:t>
            </a:fld>
            <a:endParaRPr lang="en-GB"/>
          </a:p>
        </p:txBody>
      </p:sp>
    </p:spTree>
    <p:extLst>
      <p:ext uri="{BB962C8B-B14F-4D97-AF65-F5344CB8AC3E}">
        <p14:creationId xmlns:p14="http://schemas.microsoft.com/office/powerpoint/2010/main" val="20027933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B5F6E-1E1A-9914-1CEC-05FE412DB70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1FF4A28-B152-91E0-ED18-901D2C28C1E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842D890-09D7-CED3-3BEF-AB41F179909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83CDCE6-3739-D03E-6FE3-29AD1E23201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418993F-2C4E-812B-9A1F-CD5F2CF2FB3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1E1A3D-1527-7321-B4DC-7C12AAB41D6E}"/>
              </a:ext>
            </a:extLst>
          </p:cNvPr>
          <p:cNvSpPr>
            <a:spLocks noGrp="1"/>
          </p:cNvSpPr>
          <p:nvPr>
            <p:ph type="dt" sz="half" idx="10"/>
          </p:nvPr>
        </p:nvSpPr>
        <p:spPr/>
        <p:txBody>
          <a:bodyPr/>
          <a:lstStyle/>
          <a:p>
            <a:fld id="{15433A44-CF7F-4802-BC8E-FD46E7ECC256}" type="datetimeFigureOut">
              <a:rPr lang="en-GB" smtClean="0"/>
              <a:t>17/03/2026</a:t>
            </a:fld>
            <a:endParaRPr lang="en-GB"/>
          </a:p>
        </p:txBody>
      </p:sp>
      <p:sp>
        <p:nvSpPr>
          <p:cNvPr id="8" name="Footer Placeholder 7">
            <a:extLst>
              <a:ext uri="{FF2B5EF4-FFF2-40B4-BE49-F238E27FC236}">
                <a16:creationId xmlns:a16="http://schemas.microsoft.com/office/drawing/2014/main" id="{6263DD46-B470-B3E0-7526-0679E831CB0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7854D04-E46E-7186-099C-6158BF9C8F46}"/>
              </a:ext>
            </a:extLst>
          </p:cNvPr>
          <p:cNvSpPr>
            <a:spLocks noGrp="1"/>
          </p:cNvSpPr>
          <p:nvPr>
            <p:ph type="sldNum" sz="quarter" idx="12"/>
          </p:nvPr>
        </p:nvSpPr>
        <p:spPr/>
        <p:txBody>
          <a:bodyPr/>
          <a:lstStyle/>
          <a:p>
            <a:fld id="{F6F3506A-2A14-462A-A09F-1CF763DA2C44}" type="slidenum">
              <a:rPr lang="en-GB" smtClean="0"/>
              <a:t>‹#›</a:t>
            </a:fld>
            <a:endParaRPr lang="en-GB"/>
          </a:p>
        </p:txBody>
      </p:sp>
    </p:spTree>
    <p:extLst>
      <p:ext uri="{BB962C8B-B14F-4D97-AF65-F5344CB8AC3E}">
        <p14:creationId xmlns:p14="http://schemas.microsoft.com/office/powerpoint/2010/main" val="35067013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7211A-2E2B-78DE-BFCE-9D88954C523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8192693-BD2C-1947-744E-2CF7327D1800}"/>
              </a:ext>
            </a:extLst>
          </p:cNvPr>
          <p:cNvSpPr>
            <a:spLocks noGrp="1"/>
          </p:cNvSpPr>
          <p:nvPr>
            <p:ph type="dt" sz="half" idx="10"/>
          </p:nvPr>
        </p:nvSpPr>
        <p:spPr/>
        <p:txBody>
          <a:bodyPr/>
          <a:lstStyle/>
          <a:p>
            <a:fld id="{15433A44-CF7F-4802-BC8E-FD46E7ECC256}" type="datetimeFigureOut">
              <a:rPr lang="en-GB" smtClean="0"/>
              <a:t>17/03/2026</a:t>
            </a:fld>
            <a:endParaRPr lang="en-GB"/>
          </a:p>
        </p:txBody>
      </p:sp>
      <p:sp>
        <p:nvSpPr>
          <p:cNvPr id="4" name="Footer Placeholder 3">
            <a:extLst>
              <a:ext uri="{FF2B5EF4-FFF2-40B4-BE49-F238E27FC236}">
                <a16:creationId xmlns:a16="http://schemas.microsoft.com/office/drawing/2014/main" id="{04181BF1-8B04-D587-4847-5078E868662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0890837-7256-7AA8-3864-79AFE3F1515D}"/>
              </a:ext>
            </a:extLst>
          </p:cNvPr>
          <p:cNvSpPr>
            <a:spLocks noGrp="1"/>
          </p:cNvSpPr>
          <p:nvPr>
            <p:ph type="sldNum" sz="quarter" idx="12"/>
          </p:nvPr>
        </p:nvSpPr>
        <p:spPr/>
        <p:txBody>
          <a:bodyPr/>
          <a:lstStyle/>
          <a:p>
            <a:fld id="{F6F3506A-2A14-462A-A09F-1CF763DA2C44}" type="slidenum">
              <a:rPr lang="en-GB" smtClean="0"/>
              <a:t>‹#›</a:t>
            </a:fld>
            <a:endParaRPr lang="en-GB"/>
          </a:p>
        </p:txBody>
      </p:sp>
    </p:spTree>
    <p:extLst>
      <p:ext uri="{BB962C8B-B14F-4D97-AF65-F5344CB8AC3E}">
        <p14:creationId xmlns:p14="http://schemas.microsoft.com/office/powerpoint/2010/main" val="11373002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19234F3-AE39-3DF1-C60A-7404239790EF}"/>
              </a:ext>
            </a:extLst>
          </p:cNvPr>
          <p:cNvSpPr>
            <a:spLocks noGrp="1"/>
          </p:cNvSpPr>
          <p:nvPr>
            <p:ph type="dt" sz="half" idx="10"/>
          </p:nvPr>
        </p:nvSpPr>
        <p:spPr/>
        <p:txBody>
          <a:bodyPr/>
          <a:lstStyle/>
          <a:p>
            <a:fld id="{15433A44-CF7F-4802-BC8E-FD46E7ECC256}" type="datetimeFigureOut">
              <a:rPr lang="en-GB" smtClean="0"/>
              <a:t>17/03/2026</a:t>
            </a:fld>
            <a:endParaRPr lang="en-GB"/>
          </a:p>
        </p:txBody>
      </p:sp>
      <p:sp>
        <p:nvSpPr>
          <p:cNvPr id="3" name="Footer Placeholder 2">
            <a:extLst>
              <a:ext uri="{FF2B5EF4-FFF2-40B4-BE49-F238E27FC236}">
                <a16:creationId xmlns:a16="http://schemas.microsoft.com/office/drawing/2014/main" id="{ED5E6045-3CC8-6DB1-AE32-58FD63AD23B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06E9F18-79C7-3FC9-CB20-6608C564A4ED}"/>
              </a:ext>
            </a:extLst>
          </p:cNvPr>
          <p:cNvSpPr>
            <a:spLocks noGrp="1"/>
          </p:cNvSpPr>
          <p:nvPr>
            <p:ph type="sldNum" sz="quarter" idx="12"/>
          </p:nvPr>
        </p:nvSpPr>
        <p:spPr/>
        <p:txBody>
          <a:bodyPr/>
          <a:lstStyle/>
          <a:p>
            <a:fld id="{F6F3506A-2A14-462A-A09F-1CF763DA2C44}" type="slidenum">
              <a:rPr lang="en-GB" smtClean="0"/>
              <a:t>‹#›</a:t>
            </a:fld>
            <a:endParaRPr lang="en-GB"/>
          </a:p>
        </p:txBody>
      </p:sp>
    </p:spTree>
    <p:extLst>
      <p:ext uri="{BB962C8B-B14F-4D97-AF65-F5344CB8AC3E}">
        <p14:creationId xmlns:p14="http://schemas.microsoft.com/office/powerpoint/2010/main" val="39988479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6629F-B9F6-A74F-E818-D009C1484FD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7C6B2D2-6FDB-688B-C6C0-59D77000869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A722AD6-5DB7-C3DC-E88A-42B4F70665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F05D869-DB82-BB86-115A-06DE5F4F9B21}"/>
              </a:ext>
            </a:extLst>
          </p:cNvPr>
          <p:cNvSpPr>
            <a:spLocks noGrp="1"/>
          </p:cNvSpPr>
          <p:nvPr>
            <p:ph type="dt" sz="half" idx="10"/>
          </p:nvPr>
        </p:nvSpPr>
        <p:spPr/>
        <p:txBody>
          <a:bodyPr/>
          <a:lstStyle/>
          <a:p>
            <a:fld id="{15433A44-CF7F-4802-BC8E-FD46E7ECC256}" type="datetimeFigureOut">
              <a:rPr lang="en-GB" smtClean="0"/>
              <a:t>17/03/2026</a:t>
            </a:fld>
            <a:endParaRPr lang="en-GB"/>
          </a:p>
        </p:txBody>
      </p:sp>
      <p:sp>
        <p:nvSpPr>
          <p:cNvPr id="6" name="Footer Placeholder 5">
            <a:extLst>
              <a:ext uri="{FF2B5EF4-FFF2-40B4-BE49-F238E27FC236}">
                <a16:creationId xmlns:a16="http://schemas.microsoft.com/office/drawing/2014/main" id="{280CC095-A017-3103-EF9D-1CF516D144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4B077F-9A09-EB87-97B7-37CD4440865E}"/>
              </a:ext>
            </a:extLst>
          </p:cNvPr>
          <p:cNvSpPr>
            <a:spLocks noGrp="1"/>
          </p:cNvSpPr>
          <p:nvPr>
            <p:ph type="sldNum" sz="quarter" idx="12"/>
          </p:nvPr>
        </p:nvSpPr>
        <p:spPr/>
        <p:txBody>
          <a:bodyPr/>
          <a:lstStyle/>
          <a:p>
            <a:fld id="{F6F3506A-2A14-462A-A09F-1CF763DA2C44}" type="slidenum">
              <a:rPr lang="en-GB" smtClean="0"/>
              <a:t>‹#›</a:t>
            </a:fld>
            <a:endParaRPr lang="en-GB"/>
          </a:p>
        </p:txBody>
      </p:sp>
    </p:spTree>
    <p:extLst>
      <p:ext uri="{BB962C8B-B14F-4D97-AF65-F5344CB8AC3E}">
        <p14:creationId xmlns:p14="http://schemas.microsoft.com/office/powerpoint/2010/main" val="25903403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6F52F-4A5F-E96C-D17C-4921ECA2EE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D3F50F9-5130-154F-A29C-39D17595FF8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B32A5D2-30C5-A80A-4BDE-D00F77B177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51A54F-9EEA-7017-D714-84411659A12E}"/>
              </a:ext>
            </a:extLst>
          </p:cNvPr>
          <p:cNvSpPr>
            <a:spLocks noGrp="1"/>
          </p:cNvSpPr>
          <p:nvPr>
            <p:ph type="dt" sz="half" idx="10"/>
          </p:nvPr>
        </p:nvSpPr>
        <p:spPr/>
        <p:txBody>
          <a:bodyPr/>
          <a:lstStyle/>
          <a:p>
            <a:fld id="{15433A44-CF7F-4802-BC8E-FD46E7ECC256}" type="datetimeFigureOut">
              <a:rPr lang="en-GB" smtClean="0"/>
              <a:t>17/03/2026</a:t>
            </a:fld>
            <a:endParaRPr lang="en-GB"/>
          </a:p>
        </p:txBody>
      </p:sp>
      <p:sp>
        <p:nvSpPr>
          <p:cNvPr id="6" name="Footer Placeholder 5">
            <a:extLst>
              <a:ext uri="{FF2B5EF4-FFF2-40B4-BE49-F238E27FC236}">
                <a16:creationId xmlns:a16="http://schemas.microsoft.com/office/drawing/2014/main" id="{0E2C9803-8A7B-521C-3402-B80798880D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118706-FB3C-5883-3A5A-F549ECF79055}"/>
              </a:ext>
            </a:extLst>
          </p:cNvPr>
          <p:cNvSpPr>
            <a:spLocks noGrp="1"/>
          </p:cNvSpPr>
          <p:nvPr>
            <p:ph type="sldNum" sz="quarter" idx="12"/>
          </p:nvPr>
        </p:nvSpPr>
        <p:spPr/>
        <p:txBody>
          <a:bodyPr/>
          <a:lstStyle/>
          <a:p>
            <a:fld id="{F6F3506A-2A14-462A-A09F-1CF763DA2C44}" type="slidenum">
              <a:rPr lang="en-GB" smtClean="0"/>
              <a:t>‹#›</a:t>
            </a:fld>
            <a:endParaRPr lang="en-GB"/>
          </a:p>
        </p:txBody>
      </p:sp>
    </p:spTree>
    <p:extLst>
      <p:ext uri="{BB962C8B-B14F-4D97-AF65-F5344CB8AC3E}">
        <p14:creationId xmlns:p14="http://schemas.microsoft.com/office/powerpoint/2010/main" val="20406038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0E3EA-FA40-C92B-C1A2-F945E6B53C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EC7AE24-6B97-C7D0-F82C-E7D4A4C364D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F761EA-E19E-E3F2-73C0-F9E73EE4D8A4}"/>
              </a:ext>
            </a:extLst>
          </p:cNvPr>
          <p:cNvSpPr>
            <a:spLocks noGrp="1"/>
          </p:cNvSpPr>
          <p:nvPr>
            <p:ph type="dt" sz="half" idx="10"/>
          </p:nvPr>
        </p:nvSpPr>
        <p:spPr/>
        <p:txBody>
          <a:bodyPr/>
          <a:lstStyle/>
          <a:p>
            <a:fld id="{15433A44-CF7F-4802-BC8E-FD46E7ECC256}" type="datetimeFigureOut">
              <a:rPr lang="en-GB" smtClean="0"/>
              <a:t>17/03/2026</a:t>
            </a:fld>
            <a:endParaRPr lang="en-GB"/>
          </a:p>
        </p:txBody>
      </p:sp>
      <p:sp>
        <p:nvSpPr>
          <p:cNvPr id="5" name="Footer Placeholder 4">
            <a:extLst>
              <a:ext uri="{FF2B5EF4-FFF2-40B4-BE49-F238E27FC236}">
                <a16:creationId xmlns:a16="http://schemas.microsoft.com/office/drawing/2014/main" id="{275D7048-1462-3C42-0432-CEFBD8C2F6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4BD3EB-0330-CC30-49CC-33315299E986}"/>
              </a:ext>
            </a:extLst>
          </p:cNvPr>
          <p:cNvSpPr>
            <a:spLocks noGrp="1"/>
          </p:cNvSpPr>
          <p:nvPr>
            <p:ph type="sldNum" sz="quarter" idx="12"/>
          </p:nvPr>
        </p:nvSpPr>
        <p:spPr/>
        <p:txBody>
          <a:bodyPr/>
          <a:lstStyle/>
          <a:p>
            <a:fld id="{F6F3506A-2A14-462A-A09F-1CF763DA2C44}" type="slidenum">
              <a:rPr lang="en-GB" smtClean="0"/>
              <a:t>‹#›</a:t>
            </a:fld>
            <a:endParaRPr lang="en-GB"/>
          </a:p>
        </p:txBody>
      </p:sp>
    </p:spTree>
    <p:extLst>
      <p:ext uri="{BB962C8B-B14F-4D97-AF65-F5344CB8AC3E}">
        <p14:creationId xmlns:p14="http://schemas.microsoft.com/office/powerpoint/2010/main" val="42236123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BEB4E04-F721-8FBE-D55A-E8A6DD4A535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6E94EA8-61F6-185D-6B9C-C3E39A70769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8D309D-37AF-1D36-3826-18A353F8F53E}"/>
              </a:ext>
            </a:extLst>
          </p:cNvPr>
          <p:cNvSpPr>
            <a:spLocks noGrp="1"/>
          </p:cNvSpPr>
          <p:nvPr>
            <p:ph type="dt" sz="half" idx="10"/>
          </p:nvPr>
        </p:nvSpPr>
        <p:spPr/>
        <p:txBody>
          <a:bodyPr/>
          <a:lstStyle/>
          <a:p>
            <a:fld id="{15433A44-CF7F-4802-BC8E-FD46E7ECC256}" type="datetimeFigureOut">
              <a:rPr lang="en-GB" smtClean="0"/>
              <a:t>17/03/2026</a:t>
            </a:fld>
            <a:endParaRPr lang="en-GB"/>
          </a:p>
        </p:txBody>
      </p:sp>
      <p:sp>
        <p:nvSpPr>
          <p:cNvPr id="5" name="Footer Placeholder 4">
            <a:extLst>
              <a:ext uri="{FF2B5EF4-FFF2-40B4-BE49-F238E27FC236}">
                <a16:creationId xmlns:a16="http://schemas.microsoft.com/office/drawing/2014/main" id="{E66AC1AD-95E8-0151-4E51-E14A23D1BF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CB24BC-D85D-AF79-CC6C-066054DEC3E8}"/>
              </a:ext>
            </a:extLst>
          </p:cNvPr>
          <p:cNvSpPr>
            <a:spLocks noGrp="1"/>
          </p:cNvSpPr>
          <p:nvPr>
            <p:ph type="sldNum" sz="quarter" idx="12"/>
          </p:nvPr>
        </p:nvSpPr>
        <p:spPr/>
        <p:txBody>
          <a:bodyPr/>
          <a:lstStyle/>
          <a:p>
            <a:fld id="{F6F3506A-2A14-462A-A09F-1CF763DA2C44}" type="slidenum">
              <a:rPr lang="en-GB" smtClean="0"/>
              <a:t>‹#›</a:t>
            </a:fld>
            <a:endParaRPr lang="en-GB"/>
          </a:p>
        </p:txBody>
      </p:sp>
    </p:spTree>
    <p:extLst>
      <p:ext uri="{BB962C8B-B14F-4D97-AF65-F5344CB8AC3E}">
        <p14:creationId xmlns:p14="http://schemas.microsoft.com/office/powerpoint/2010/main" val="8531322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E47D25-47B2-F483-16CE-B068C300D9F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0A5CC45-75D1-6FE7-7F90-9202FE8E21E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C6AE94-604F-06CC-392B-7E85BBAF1EE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5433A44-CF7F-4802-BC8E-FD46E7ECC256}" type="datetimeFigureOut">
              <a:rPr lang="en-GB" smtClean="0"/>
              <a:t>17/03/2026</a:t>
            </a:fld>
            <a:endParaRPr lang="en-GB"/>
          </a:p>
        </p:txBody>
      </p:sp>
      <p:sp>
        <p:nvSpPr>
          <p:cNvPr id="5" name="Footer Placeholder 4">
            <a:extLst>
              <a:ext uri="{FF2B5EF4-FFF2-40B4-BE49-F238E27FC236}">
                <a16:creationId xmlns:a16="http://schemas.microsoft.com/office/drawing/2014/main" id="{DA93B882-0AB4-A24A-5687-D32F352A210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E6D6AB0-8F27-0283-64B8-22F8CBE464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F3506A-2A14-462A-A09F-1CF763DA2C44}" type="slidenum">
              <a:rPr lang="en-GB" smtClean="0"/>
              <a:t>‹#›</a:t>
            </a:fld>
            <a:endParaRPr lang="en-GB"/>
          </a:p>
        </p:txBody>
      </p:sp>
    </p:spTree>
    <p:extLst>
      <p:ext uri="{BB962C8B-B14F-4D97-AF65-F5344CB8AC3E}">
        <p14:creationId xmlns:p14="http://schemas.microsoft.com/office/powerpoint/2010/main" val="3019597194"/>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QuickStyle" Target="../diagrams/quickStyle1.xml"/><Relationship Id="rId13" Type="http://schemas.openxmlformats.org/officeDocument/2006/relationships/image" Target="../media/image5.png"/><Relationship Id="rId18" Type="http://schemas.openxmlformats.org/officeDocument/2006/relationships/image" Target="../media/image10.jpg"/><Relationship Id="rId3" Type="http://schemas.openxmlformats.org/officeDocument/2006/relationships/slideLayout" Target="../slideLayouts/slideLayout1.xml"/><Relationship Id="rId7" Type="http://schemas.openxmlformats.org/officeDocument/2006/relationships/diagramLayout" Target="../diagrams/layout1.xml"/><Relationship Id="rId12" Type="http://schemas.openxmlformats.org/officeDocument/2006/relationships/image" Target="../media/image4.png"/><Relationship Id="rId17" Type="http://schemas.openxmlformats.org/officeDocument/2006/relationships/image" Target="../media/image9.png"/><Relationship Id="rId2" Type="http://schemas.openxmlformats.org/officeDocument/2006/relationships/audio" Target="../media/media1.m4a"/><Relationship Id="rId16" Type="http://schemas.openxmlformats.org/officeDocument/2006/relationships/image" Target="../media/image8.png"/><Relationship Id="rId1" Type="http://schemas.microsoft.com/office/2007/relationships/media" Target="../media/media1.m4a"/><Relationship Id="rId6" Type="http://schemas.openxmlformats.org/officeDocument/2006/relationships/diagramData" Target="../diagrams/data1.xml"/><Relationship Id="rId11" Type="http://schemas.openxmlformats.org/officeDocument/2006/relationships/image" Target="../media/image3.png"/><Relationship Id="rId5" Type="http://schemas.openxmlformats.org/officeDocument/2006/relationships/image" Target="../media/image2.png"/><Relationship Id="rId15" Type="http://schemas.openxmlformats.org/officeDocument/2006/relationships/image" Target="../media/image7.png"/><Relationship Id="rId10" Type="http://schemas.microsoft.com/office/2007/relationships/diagramDrawing" Target="../diagrams/drawing1.xml"/><Relationship Id="rId19" Type="http://schemas.openxmlformats.org/officeDocument/2006/relationships/image" Target="../media/image11.png"/><Relationship Id="rId4" Type="http://schemas.openxmlformats.org/officeDocument/2006/relationships/image" Target="../media/image1.png"/><Relationship Id="rId9" Type="http://schemas.openxmlformats.org/officeDocument/2006/relationships/diagramColors" Target="../diagrams/colors1.xml"/><Relationship Id="rId1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1EACF349-9983-8FE6-35F2-D11365EADE17}"/>
              </a:ext>
            </a:extLst>
          </p:cNvPr>
          <p:cNvPicPr>
            <a:picLocks noChangeAspect="1"/>
          </p:cNvPicPr>
          <p:nvPr/>
        </p:nvPicPr>
        <p:blipFill>
          <a:blip r:embed="rId4"/>
          <a:stretch>
            <a:fillRect/>
          </a:stretch>
        </p:blipFill>
        <p:spPr>
          <a:xfrm>
            <a:off x="5464865" y="2157854"/>
            <a:ext cx="585267" cy="506012"/>
          </a:xfrm>
          <a:prstGeom prst="rect">
            <a:avLst/>
          </a:prstGeom>
        </p:spPr>
      </p:pic>
      <p:sp>
        <p:nvSpPr>
          <p:cNvPr id="2" name="Title 1">
            <a:extLst>
              <a:ext uri="{FF2B5EF4-FFF2-40B4-BE49-F238E27FC236}">
                <a16:creationId xmlns:a16="http://schemas.microsoft.com/office/drawing/2014/main" id="{DCEF90B0-42BF-EBBB-AFCB-E50D0DD39FC9}"/>
              </a:ext>
            </a:extLst>
          </p:cNvPr>
          <p:cNvSpPr>
            <a:spLocks noGrp="1"/>
          </p:cNvSpPr>
          <p:nvPr>
            <p:ph type="ctrTitle"/>
          </p:nvPr>
        </p:nvSpPr>
        <p:spPr>
          <a:xfrm>
            <a:off x="1664019" y="-33776"/>
            <a:ext cx="9144000" cy="834857"/>
          </a:xfrm>
        </p:spPr>
        <p:txBody>
          <a:bodyPr>
            <a:normAutofit fontScale="90000"/>
          </a:bodyPr>
          <a:lstStyle/>
          <a:p>
            <a:r>
              <a:rPr lang="en-GB" sz="2800" b="1" dirty="0">
                <a:latin typeface="+mn-lt"/>
              </a:rPr>
              <a:t>Health Promotion &amp; How Opportunities Can Be Made With Community Visits</a:t>
            </a:r>
          </a:p>
        </p:txBody>
      </p:sp>
      <p:sp>
        <p:nvSpPr>
          <p:cNvPr id="3" name="Subtitle 2">
            <a:extLst>
              <a:ext uri="{FF2B5EF4-FFF2-40B4-BE49-F238E27FC236}">
                <a16:creationId xmlns:a16="http://schemas.microsoft.com/office/drawing/2014/main" id="{078F50A0-2857-71E3-8B86-0C0A06CAB9DD}"/>
              </a:ext>
            </a:extLst>
          </p:cNvPr>
          <p:cNvSpPr>
            <a:spLocks noGrp="1"/>
          </p:cNvSpPr>
          <p:nvPr>
            <p:ph type="subTitle" idx="1"/>
          </p:nvPr>
        </p:nvSpPr>
        <p:spPr>
          <a:xfrm>
            <a:off x="0" y="6607328"/>
            <a:ext cx="12192000" cy="250672"/>
          </a:xfrm>
        </p:spPr>
        <p:txBody>
          <a:bodyPr>
            <a:normAutofit fontScale="47500" lnSpcReduction="20000"/>
          </a:bodyPr>
          <a:lstStyle/>
          <a:p>
            <a:r>
              <a:rPr lang="en-GB" sz="900" b="1" dirty="0"/>
              <a:t>References:</a:t>
            </a:r>
            <a:r>
              <a:rPr lang="en-GB" sz="900" dirty="0"/>
              <a:t> Broadhurst, K. (2022) ‘Contextualising co-production and complex needs: Understanding the engagement of service users with severe and multiple disadvantages’, Public Policy and Administration, 39(2), p. 095207672211222.  Dahlgren, G. and Whitehead, M. (1991) Policies and strategies to promote social equity in health Background document to WHO – Strategy paper for Europe.  Kliskey, A. et al. (2023) ‘Building trust, building futures: Knowledge co-production as relationship, design, and process in transdisciplinary science’, Frontiers in Environmental Science, 11.  </a:t>
            </a:r>
            <a:r>
              <a:rPr lang="en-GB" sz="900" dirty="0" err="1"/>
              <a:t>Menassa</a:t>
            </a:r>
            <a:r>
              <a:rPr lang="en-GB" sz="900" dirty="0"/>
              <a:t>, M. et al. (2023) ‘Concepts and definitions of healthy ageing: a systematic review and synthesis of theoretical models’, </a:t>
            </a:r>
            <a:r>
              <a:rPr lang="en-GB" sz="900" dirty="0" err="1"/>
              <a:t>eClinicalMedicine</a:t>
            </a:r>
            <a:r>
              <a:rPr lang="en-GB" sz="900" dirty="0"/>
              <a:t>, 56(56), p. 101821.  NHS England (2023) Co-production, www.england.nhs.uk. NHS England.  Singh, V., Kumar, A. and Gupta, S. (2022) ‘Mental Health Prevention and Promotion—a Narrative Review’, Frontiers in Psychiatry, 13(13).</a:t>
            </a:r>
          </a:p>
        </p:txBody>
      </p:sp>
      <p:pic>
        <p:nvPicPr>
          <p:cNvPr id="13" name="Picture 12">
            <a:extLst>
              <a:ext uri="{FF2B5EF4-FFF2-40B4-BE49-F238E27FC236}">
                <a16:creationId xmlns:a16="http://schemas.microsoft.com/office/drawing/2014/main" id="{7A8E35F3-8FE3-C2EC-1519-C7472207A811}"/>
              </a:ext>
            </a:extLst>
          </p:cNvPr>
          <p:cNvPicPr>
            <a:picLocks noChangeAspect="1"/>
          </p:cNvPicPr>
          <p:nvPr/>
        </p:nvPicPr>
        <p:blipFill>
          <a:blip r:embed="rId5"/>
          <a:stretch>
            <a:fillRect/>
          </a:stretch>
        </p:blipFill>
        <p:spPr>
          <a:xfrm>
            <a:off x="313753" y="4975048"/>
            <a:ext cx="2034159" cy="1337888"/>
          </a:xfrm>
          <a:prstGeom prst="rect">
            <a:avLst/>
          </a:prstGeom>
        </p:spPr>
      </p:pic>
      <p:graphicFrame>
        <p:nvGraphicFramePr>
          <p:cNvPr id="14" name="Diagram 13">
            <a:extLst>
              <a:ext uri="{FF2B5EF4-FFF2-40B4-BE49-F238E27FC236}">
                <a16:creationId xmlns:a16="http://schemas.microsoft.com/office/drawing/2014/main" id="{446AF134-569E-5C79-5D86-B5CEFF575E76}"/>
              </a:ext>
            </a:extLst>
          </p:cNvPr>
          <p:cNvGraphicFramePr/>
          <p:nvPr>
            <p:extLst>
              <p:ext uri="{D42A27DB-BD31-4B8C-83A1-F6EECF244321}">
                <p14:modId xmlns:p14="http://schemas.microsoft.com/office/powerpoint/2010/main" val="1427332647"/>
              </p:ext>
            </p:extLst>
          </p:nvPr>
        </p:nvGraphicFramePr>
        <p:xfrm>
          <a:off x="4639551" y="1186773"/>
          <a:ext cx="3578225" cy="434826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20" name="Picture 19">
            <a:extLst>
              <a:ext uri="{FF2B5EF4-FFF2-40B4-BE49-F238E27FC236}">
                <a16:creationId xmlns:a16="http://schemas.microsoft.com/office/drawing/2014/main" id="{02BEB111-71C0-F08D-DAF9-C1308BBEF54B}"/>
              </a:ext>
            </a:extLst>
          </p:cNvPr>
          <p:cNvPicPr>
            <a:picLocks noChangeAspect="1"/>
          </p:cNvPicPr>
          <p:nvPr/>
        </p:nvPicPr>
        <p:blipFill>
          <a:blip r:embed="rId11"/>
          <a:stretch>
            <a:fillRect/>
          </a:stretch>
        </p:blipFill>
        <p:spPr>
          <a:xfrm>
            <a:off x="9639002" y="5045253"/>
            <a:ext cx="2552998" cy="1602545"/>
          </a:xfrm>
          <a:prstGeom prst="rect">
            <a:avLst/>
          </a:prstGeom>
        </p:spPr>
      </p:pic>
      <p:pic>
        <p:nvPicPr>
          <p:cNvPr id="6" name="Picture 5">
            <a:extLst>
              <a:ext uri="{FF2B5EF4-FFF2-40B4-BE49-F238E27FC236}">
                <a16:creationId xmlns:a16="http://schemas.microsoft.com/office/drawing/2014/main" id="{6080B8A2-804E-B3D7-45DA-64E024E55EDE}"/>
              </a:ext>
            </a:extLst>
          </p:cNvPr>
          <p:cNvPicPr>
            <a:picLocks noChangeAspect="1"/>
          </p:cNvPicPr>
          <p:nvPr/>
        </p:nvPicPr>
        <p:blipFill>
          <a:blip r:embed="rId12"/>
          <a:stretch>
            <a:fillRect/>
          </a:stretch>
        </p:blipFill>
        <p:spPr>
          <a:xfrm>
            <a:off x="0" y="40426"/>
            <a:ext cx="2347912" cy="1943100"/>
          </a:xfrm>
          <a:prstGeom prst="rect">
            <a:avLst/>
          </a:prstGeom>
        </p:spPr>
      </p:pic>
      <p:sp>
        <p:nvSpPr>
          <p:cNvPr id="7" name="TextBox 6">
            <a:extLst>
              <a:ext uri="{FF2B5EF4-FFF2-40B4-BE49-F238E27FC236}">
                <a16:creationId xmlns:a16="http://schemas.microsoft.com/office/drawing/2014/main" id="{A34225C9-4287-C0AB-7D6B-A8D372071CD4}"/>
              </a:ext>
            </a:extLst>
          </p:cNvPr>
          <p:cNvSpPr txBox="1"/>
          <p:nvPr/>
        </p:nvSpPr>
        <p:spPr>
          <a:xfrm>
            <a:off x="206648" y="4062445"/>
            <a:ext cx="2171700" cy="923330"/>
          </a:xfrm>
          <a:prstGeom prst="rect">
            <a:avLst/>
          </a:prstGeom>
          <a:noFill/>
        </p:spPr>
        <p:txBody>
          <a:bodyPr wrap="square" rtlCol="0">
            <a:spAutoFit/>
          </a:bodyPr>
          <a:lstStyle/>
          <a:p>
            <a:r>
              <a:rPr lang="en-GB" b="1" dirty="0"/>
              <a:t>Holistic approach with patient centred care focus.</a:t>
            </a:r>
          </a:p>
        </p:txBody>
      </p:sp>
      <p:sp>
        <p:nvSpPr>
          <p:cNvPr id="8" name="TextBox 7">
            <a:extLst>
              <a:ext uri="{FF2B5EF4-FFF2-40B4-BE49-F238E27FC236}">
                <a16:creationId xmlns:a16="http://schemas.microsoft.com/office/drawing/2014/main" id="{25936D33-55AA-1432-10F6-29D99334E6F0}"/>
              </a:ext>
            </a:extLst>
          </p:cNvPr>
          <p:cNvSpPr txBox="1"/>
          <p:nvPr/>
        </p:nvSpPr>
        <p:spPr>
          <a:xfrm>
            <a:off x="194960" y="2034704"/>
            <a:ext cx="2034159" cy="1785104"/>
          </a:xfrm>
          <a:prstGeom prst="rect">
            <a:avLst/>
          </a:prstGeom>
          <a:noFill/>
        </p:spPr>
        <p:txBody>
          <a:bodyPr wrap="square" rtlCol="0">
            <a:spAutoFit/>
          </a:bodyPr>
          <a:lstStyle/>
          <a:p>
            <a:r>
              <a:rPr lang="en-GB" b="1" dirty="0"/>
              <a:t>Preferable to the Medical Model as that model relates more towards the Biopsychosocial aspects.</a:t>
            </a:r>
          </a:p>
        </p:txBody>
      </p:sp>
      <p:sp>
        <p:nvSpPr>
          <p:cNvPr id="10" name="TextBox 9">
            <a:extLst>
              <a:ext uri="{FF2B5EF4-FFF2-40B4-BE49-F238E27FC236}">
                <a16:creationId xmlns:a16="http://schemas.microsoft.com/office/drawing/2014/main" id="{CCCD23D6-CDE3-3B4C-A9AF-11899B4E3F3F}"/>
              </a:ext>
            </a:extLst>
          </p:cNvPr>
          <p:cNvSpPr txBox="1"/>
          <p:nvPr/>
        </p:nvSpPr>
        <p:spPr>
          <a:xfrm>
            <a:off x="2910465" y="3157758"/>
            <a:ext cx="1609725" cy="1477328"/>
          </a:xfrm>
          <a:prstGeom prst="rect">
            <a:avLst/>
          </a:prstGeom>
          <a:noFill/>
        </p:spPr>
        <p:txBody>
          <a:bodyPr wrap="square" rtlCol="0">
            <a:spAutoFit/>
          </a:bodyPr>
          <a:lstStyle/>
          <a:p>
            <a:r>
              <a:rPr lang="en-GB" b="1" dirty="0"/>
              <a:t>Embraces “doing with” and moving away from “doing to”.</a:t>
            </a:r>
          </a:p>
        </p:txBody>
      </p:sp>
      <p:sp>
        <p:nvSpPr>
          <p:cNvPr id="11" name="TextBox 10">
            <a:extLst>
              <a:ext uri="{FF2B5EF4-FFF2-40B4-BE49-F238E27FC236}">
                <a16:creationId xmlns:a16="http://schemas.microsoft.com/office/drawing/2014/main" id="{D08706C5-55FD-3A39-0EAB-B45C4C8B8BD6}"/>
              </a:ext>
            </a:extLst>
          </p:cNvPr>
          <p:cNvSpPr txBox="1"/>
          <p:nvPr/>
        </p:nvSpPr>
        <p:spPr>
          <a:xfrm>
            <a:off x="4241789" y="5348935"/>
            <a:ext cx="3904374" cy="1200329"/>
          </a:xfrm>
          <a:prstGeom prst="rect">
            <a:avLst/>
          </a:prstGeom>
          <a:noFill/>
        </p:spPr>
        <p:txBody>
          <a:bodyPr wrap="square" rtlCol="0">
            <a:spAutoFit/>
          </a:bodyPr>
          <a:lstStyle/>
          <a:p>
            <a:r>
              <a:rPr lang="en-GB" b="1" dirty="0"/>
              <a:t>Compassionate approach of establishing trust, rapport, and open communication between providers, patients, and others.</a:t>
            </a:r>
          </a:p>
        </p:txBody>
      </p:sp>
      <p:pic>
        <p:nvPicPr>
          <p:cNvPr id="4" name="Picture 3">
            <a:extLst>
              <a:ext uri="{FF2B5EF4-FFF2-40B4-BE49-F238E27FC236}">
                <a16:creationId xmlns:a16="http://schemas.microsoft.com/office/drawing/2014/main" id="{C82A4D19-9B01-AFA4-4F19-7A634DC3C903}"/>
              </a:ext>
            </a:extLst>
          </p:cNvPr>
          <p:cNvPicPr>
            <a:picLocks noChangeAspect="1"/>
          </p:cNvPicPr>
          <p:nvPr/>
        </p:nvPicPr>
        <p:blipFill>
          <a:blip r:embed="rId13"/>
          <a:stretch>
            <a:fillRect/>
          </a:stretch>
        </p:blipFill>
        <p:spPr>
          <a:xfrm rot="975414">
            <a:off x="3693374" y="2647269"/>
            <a:ext cx="869480" cy="672121"/>
          </a:xfrm>
          <a:prstGeom prst="rect">
            <a:avLst/>
          </a:prstGeom>
        </p:spPr>
      </p:pic>
      <p:pic>
        <p:nvPicPr>
          <p:cNvPr id="5" name="Picture 4">
            <a:extLst>
              <a:ext uri="{FF2B5EF4-FFF2-40B4-BE49-F238E27FC236}">
                <a16:creationId xmlns:a16="http://schemas.microsoft.com/office/drawing/2014/main" id="{01ED2D2D-FF9D-5F27-5269-DFE8C7828813}"/>
              </a:ext>
            </a:extLst>
          </p:cNvPr>
          <p:cNvPicPr>
            <a:picLocks noChangeAspect="1"/>
          </p:cNvPicPr>
          <p:nvPr/>
        </p:nvPicPr>
        <p:blipFill>
          <a:blip r:embed="rId14"/>
          <a:stretch>
            <a:fillRect/>
          </a:stretch>
        </p:blipFill>
        <p:spPr>
          <a:xfrm rot="17402024">
            <a:off x="4886344" y="4550031"/>
            <a:ext cx="938865" cy="1054699"/>
          </a:xfrm>
          <a:prstGeom prst="rect">
            <a:avLst/>
          </a:prstGeom>
        </p:spPr>
      </p:pic>
      <p:pic>
        <p:nvPicPr>
          <p:cNvPr id="12" name="Picture 11">
            <a:extLst>
              <a:ext uri="{FF2B5EF4-FFF2-40B4-BE49-F238E27FC236}">
                <a16:creationId xmlns:a16="http://schemas.microsoft.com/office/drawing/2014/main" id="{FAC7B2AA-0D67-0AFB-F8E5-1E2DA66DBA79}"/>
              </a:ext>
            </a:extLst>
          </p:cNvPr>
          <p:cNvPicPr>
            <a:picLocks noChangeAspect="1"/>
          </p:cNvPicPr>
          <p:nvPr/>
        </p:nvPicPr>
        <p:blipFill>
          <a:blip r:embed="rId15"/>
          <a:stretch>
            <a:fillRect/>
          </a:stretch>
        </p:blipFill>
        <p:spPr>
          <a:xfrm rot="7603742">
            <a:off x="2014582" y="4521680"/>
            <a:ext cx="864108" cy="1079086"/>
          </a:xfrm>
          <a:prstGeom prst="rect">
            <a:avLst/>
          </a:prstGeom>
        </p:spPr>
      </p:pic>
      <p:sp>
        <p:nvSpPr>
          <p:cNvPr id="15" name="TextBox 14">
            <a:extLst>
              <a:ext uri="{FF2B5EF4-FFF2-40B4-BE49-F238E27FC236}">
                <a16:creationId xmlns:a16="http://schemas.microsoft.com/office/drawing/2014/main" id="{429D379E-23DD-B5E7-3041-E0FA94505A0A}"/>
              </a:ext>
            </a:extLst>
          </p:cNvPr>
          <p:cNvSpPr txBox="1"/>
          <p:nvPr/>
        </p:nvSpPr>
        <p:spPr>
          <a:xfrm>
            <a:off x="9032686" y="2209001"/>
            <a:ext cx="2860456" cy="1477328"/>
          </a:xfrm>
          <a:prstGeom prst="rect">
            <a:avLst/>
          </a:prstGeom>
          <a:noFill/>
        </p:spPr>
        <p:txBody>
          <a:bodyPr wrap="square" rtlCol="0">
            <a:spAutoFit/>
          </a:bodyPr>
          <a:lstStyle/>
          <a:p>
            <a:r>
              <a:rPr lang="en-GB" b="1" dirty="0"/>
              <a:t>Supervising and doing home exercises together, enhances “relationship building” and the “doing with” method.</a:t>
            </a:r>
          </a:p>
        </p:txBody>
      </p:sp>
      <p:pic>
        <p:nvPicPr>
          <p:cNvPr id="16" name="Picture 15">
            <a:extLst>
              <a:ext uri="{FF2B5EF4-FFF2-40B4-BE49-F238E27FC236}">
                <a16:creationId xmlns:a16="http://schemas.microsoft.com/office/drawing/2014/main" id="{4F3ACFF4-3FF2-1A32-162B-D952F84F2B5B}"/>
              </a:ext>
            </a:extLst>
          </p:cNvPr>
          <p:cNvPicPr>
            <a:picLocks noChangeAspect="1"/>
          </p:cNvPicPr>
          <p:nvPr/>
        </p:nvPicPr>
        <p:blipFill>
          <a:blip r:embed="rId16"/>
          <a:stretch>
            <a:fillRect/>
          </a:stretch>
        </p:blipFill>
        <p:spPr>
          <a:xfrm rot="20262988">
            <a:off x="8639010" y="1274029"/>
            <a:ext cx="1322947" cy="1249788"/>
          </a:xfrm>
          <a:prstGeom prst="rect">
            <a:avLst/>
          </a:prstGeom>
        </p:spPr>
      </p:pic>
      <p:sp>
        <p:nvSpPr>
          <p:cNvPr id="17" name="TextBox 16">
            <a:extLst>
              <a:ext uri="{FF2B5EF4-FFF2-40B4-BE49-F238E27FC236}">
                <a16:creationId xmlns:a16="http://schemas.microsoft.com/office/drawing/2014/main" id="{728348FD-504E-8A4F-4676-7EB7CD31049A}"/>
              </a:ext>
            </a:extLst>
          </p:cNvPr>
          <p:cNvSpPr txBox="1"/>
          <p:nvPr/>
        </p:nvSpPr>
        <p:spPr>
          <a:xfrm>
            <a:off x="8351237" y="3706452"/>
            <a:ext cx="2111677" cy="1754326"/>
          </a:xfrm>
          <a:prstGeom prst="rect">
            <a:avLst/>
          </a:prstGeom>
          <a:noFill/>
        </p:spPr>
        <p:txBody>
          <a:bodyPr wrap="square" rtlCol="0">
            <a:spAutoFit/>
          </a:bodyPr>
          <a:lstStyle/>
          <a:p>
            <a:r>
              <a:rPr lang="en-GB" b="1" dirty="0"/>
              <a:t>Coproduction with Health Promotion enhances patient outcomes, participation and quality of care.</a:t>
            </a:r>
          </a:p>
        </p:txBody>
      </p:sp>
      <p:pic>
        <p:nvPicPr>
          <p:cNvPr id="19" name="Picture 18">
            <a:extLst>
              <a:ext uri="{FF2B5EF4-FFF2-40B4-BE49-F238E27FC236}">
                <a16:creationId xmlns:a16="http://schemas.microsoft.com/office/drawing/2014/main" id="{44A06545-F5C6-6818-50DD-44822EA73A9D}"/>
              </a:ext>
            </a:extLst>
          </p:cNvPr>
          <p:cNvPicPr>
            <a:picLocks noChangeAspect="1"/>
          </p:cNvPicPr>
          <p:nvPr/>
        </p:nvPicPr>
        <p:blipFill>
          <a:blip r:embed="rId14"/>
          <a:stretch>
            <a:fillRect/>
          </a:stretch>
        </p:blipFill>
        <p:spPr>
          <a:xfrm>
            <a:off x="9919159" y="4379925"/>
            <a:ext cx="938865" cy="1054699"/>
          </a:xfrm>
          <a:prstGeom prst="rect">
            <a:avLst/>
          </a:prstGeom>
        </p:spPr>
      </p:pic>
      <p:pic>
        <p:nvPicPr>
          <p:cNvPr id="21" name="Picture 20">
            <a:extLst>
              <a:ext uri="{FF2B5EF4-FFF2-40B4-BE49-F238E27FC236}">
                <a16:creationId xmlns:a16="http://schemas.microsoft.com/office/drawing/2014/main" id="{B7FB12CE-FAE8-AE4D-46D3-24382CB1224C}"/>
              </a:ext>
            </a:extLst>
          </p:cNvPr>
          <p:cNvPicPr>
            <a:picLocks noChangeAspect="1"/>
          </p:cNvPicPr>
          <p:nvPr/>
        </p:nvPicPr>
        <p:blipFill>
          <a:blip r:embed="rId14"/>
          <a:stretch>
            <a:fillRect/>
          </a:stretch>
        </p:blipFill>
        <p:spPr>
          <a:xfrm rot="3052456">
            <a:off x="1842207" y="1398087"/>
            <a:ext cx="938865" cy="1054699"/>
          </a:xfrm>
          <a:prstGeom prst="rect">
            <a:avLst/>
          </a:prstGeom>
        </p:spPr>
      </p:pic>
      <p:sp>
        <p:nvSpPr>
          <p:cNvPr id="22" name="TextBox 21">
            <a:extLst>
              <a:ext uri="{FF2B5EF4-FFF2-40B4-BE49-F238E27FC236}">
                <a16:creationId xmlns:a16="http://schemas.microsoft.com/office/drawing/2014/main" id="{85A211B1-7308-C024-2C90-AAEBDC439708}"/>
              </a:ext>
            </a:extLst>
          </p:cNvPr>
          <p:cNvSpPr txBox="1"/>
          <p:nvPr/>
        </p:nvSpPr>
        <p:spPr>
          <a:xfrm>
            <a:off x="3215521" y="649191"/>
            <a:ext cx="2052536" cy="1477328"/>
          </a:xfrm>
          <a:prstGeom prst="rect">
            <a:avLst/>
          </a:prstGeom>
          <a:noFill/>
        </p:spPr>
        <p:txBody>
          <a:bodyPr wrap="square" rtlCol="0">
            <a:spAutoFit/>
          </a:bodyPr>
          <a:lstStyle/>
          <a:p>
            <a:r>
              <a:rPr lang="en-GB" b="1" dirty="0"/>
              <a:t>How likely will someone engage in helping themselves with additional support.</a:t>
            </a:r>
          </a:p>
        </p:txBody>
      </p:sp>
      <p:pic>
        <p:nvPicPr>
          <p:cNvPr id="23" name="Picture 22">
            <a:extLst>
              <a:ext uri="{FF2B5EF4-FFF2-40B4-BE49-F238E27FC236}">
                <a16:creationId xmlns:a16="http://schemas.microsoft.com/office/drawing/2014/main" id="{097991A6-5DDC-8477-5B17-F87013A09EC5}"/>
              </a:ext>
            </a:extLst>
          </p:cNvPr>
          <p:cNvPicPr>
            <a:picLocks noChangeAspect="1"/>
          </p:cNvPicPr>
          <p:nvPr/>
        </p:nvPicPr>
        <p:blipFill>
          <a:blip r:embed="rId17"/>
          <a:stretch>
            <a:fillRect/>
          </a:stretch>
        </p:blipFill>
        <p:spPr>
          <a:xfrm rot="10800000">
            <a:off x="2229119" y="838975"/>
            <a:ext cx="1079086" cy="1103472"/>
          </a:xfrm>
          <a:prstGeom prst="rect">
            <a:avLst/>
          </a:prstGeom>
        </p:spPr>
      </p:pic>
      <p:pic>
        <p:nvPicPr>
          <p:cNvPr id="25" name="Picture 24">
            <a:extLst>
              <a:ext uri="{FF2B5EF4-FFF2-40B4-BE49-F238E27FC236}">
                <a16:creationId xmlns:a16="http://schemas.microsoft.com/office/drawing/2014/main" id="{F2CE5065-04D8-2BFA-D573-A474F0B746A9}"/>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9613929" y="314633"/>
            <a:ext cx="2388181" cy="1943100"/>
          </a:xfrm>
          <a:prstGeom prst="rect">
            <a:avLst/>
          </a:prstGeom>
        </p:spPr>
      </p:pic>
      <p:pic>
        <p:nvPicPr>
          <p:cNvPr id="28" name="Audio 27">
            <a:hlinkClick r:id="" action="ppaction://media"/>
            <a:extLst>
              <a:ext uri="{FF2B5EF4-FFF2-40B4-BE49-F238E27FC236}">
                <a16:creationId xmlns:a16="http://schemas.microsoft.com/office/drawing/2014/main" id="{3A3536EB-3593-94E6-5B38-09C013EF2B3B}"/>
              </a:ext>
            </a:extLst>
          </p:cNvPr>
          <p:cNvPicPr>
            <a:picLocks noChangeAspect="1"/>
          </p:cNvPicPr>
          <p:nvPr>
            <a:audioFile r:link="rId2"/>
            <p:extLst>
              <p:ext uri="{DAA4B4D4-6D71-4841-9C94-3DE7FCFB9230}">
                <p14:media xmlns:p14="http://schemas.microsoft.com/office/powerpoint/2010/main" r:embed="rId1"/>
              </p:ext>
            </p:extLst>
          </p:nvPr>
        </p:nvPicPr>
        <p:blipFill>
          <a:blip r:embed="rId19"/>
          <a:srcRect l="-262704" t="-125896" r="-262704"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090617542"/>
      </p:ext>
    </p:extLst>
  </p:cSld>
  <p:clrMapOvr>
    <a:masterClrMapping/>
  </p:clrMapOvr>
  <mc:AlternateContent xmlns:mc="http://schemas.openxmlformats.org/markup-compatibility/2006">
    <mc:Choice xmlns:p14="http://schemas.microsoft.com/office/powerpoint/2010/main" Requires="p14">
      <p:transition spd="slow" p14:dur="2000" advTm="310197"/>
    </mc:Choice>
    <mc:Fallback>
      <p:transition spd="slow" advTm="3101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297</TotalTime>
  <Words>320</Words>
  <Application>Microsoft Office PowerPoint</Application>
  <PresentationFormat>Widescreen</PresentationFormat>
  <Paragraphs>16</Paragraphs>
  <Slides>1</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Health Promotion &amp; How Opportunities Can Be Made With Community Visits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ROBERT DOWLE</dc:creator>
  <cp:lastModifiedBy>ROBERT DOWLE</cp:lastModifiedBy>
  <cp:revision>2</cp:revision>
  <dcterms:created xsi:type="dcterms:W3CDTF">2026-03-13T18:56:52Z</dcterms:created>
  <dcterms:modified xsi:type="dcterms:W3CDTF">2026-03-17T09:53:01Z</dcterms:modified>
</cp:coreProperties>
</file>