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5"/>
  </p:notesMasterIdLst>
  <p:sldIdLst>
    <p:sldId id="771" r:id="rId7"/>
    <p:sldId id="851" r:id="rId8"/>
    <p:sldId id="852" r:id="rId9"/>
    <p:sldId id="743" r:id="rId10"/>
    <p:sldId id="742" r:id="rId11"/>
    <p:sldId id="776" r:id="rId12"/>
    <p:sldId id="853" r:id="rId13"/>
    <p:sldId id="788" r:id="rId14"/>
    <p:sldId id="828" r:id="rId15"/>
    <p:sldId id="887" r:id="rId16"/>
    <p:sldId id="889" r:id="rId17"/>
    <p:sldId id="890" r:id="rId18"/>
    <p:sldId id="891" r:id="rId19"/>
    <p:sldId id="892" r:id="rId20"/>
    <p:sldId id="893" r:id="rId21"/>
    <p:sldId id="888" r:id="rId22"/>
    <p:sldId id="894" r:id="rId23"/>
    <p:sldId id="895" r:id="rId24"/>
    <p:sldId id="896" r:id="rId25"/>
    <p:sldId id="897" r:id="rId26"/>
    <p:sldId id="838" r:id="rId27"/>
    <p:sldId id="839" r:id="rId28"/>
    <p:sldId id="840" r:id="rId29"/>
    <p:sldId id="872" r:id="rId30"/>
    <p:sldId id="815" r:id="rId31"/>
    <p:sldId id="898" r:id="rId32"/>
    <p:sldId id="870" r:id="rId33"/>
    <p:sldId id="899" r:id="rId34"/>
    <p:sldId id="884" r:id="rId35"/>
    <p:sldId id="900" r:id="rId36"/>
    <p:sldId id="796" r:id="rId37"/>
    <p:sldId id="801" r:id="rId38"/>
    <p:sldId id="885" r:id="rId39"/>
    <p:sldId id="802" r:id="rId40"/>
    <p:sldId id="803" r:id="rId41"/>
    <p:sldId id="818" r:id="rId42"/>
    <p:sldId id="886" r:id="rId43"/>
    <p:sldId id="820" r:id="rId44"/>
  </p:sldIdLst>
  <p:sldSz cx="12192000" cy="6858000"/>
  <p:notesSz cx="6858000" cy="9144000"/>
  <p:custDataLst>
    <p:tags r:id="rId46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2" autoAdjust="0"/>
    <p:restoredTop sz="87568" autoAdjust="0"/>
  </p:normalViewPr>
  <p:slideViewPr>
    <p:cSldViewPr snapToGrid="0" snapToObjects="1">
      <p:cViewPr>
        <p:scale>
          <a:sx n="70" d="100"/>
          <a:sy n="70" d="100"/>
        </p:scale>
        <p:origin x="144" y="44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gs" Target="tags/tag1.xml"/><Relationship Id="rId47" Type="http://schemas.openxmlformats.org/officeDocument/2006/relationships/presProps" Target="presProps.xml"/><Relationship Id="rId48" Type="http://schemas.openxmlformats.org/officeDocument/2006/relationships/viewProps" Target="viewProps.xml"/><Relationship Id="rId49" Type="http://schemas.openxmlformats.org/officeDocument/2006/relationships/theme" Target="theme/theme1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5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slide" Target="slides/slide38.xml"/><Relationship Id="rId4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C0F4DA0-F9BD-40D2-BD45-F405BB392B15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102404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86F4C7A-8E76-4388-8812-C8C9E031AA5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680873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E95206-6FD9-498D-B826-77D50B081AE0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17134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489A1EF-25FA-4930-BE54-9537494935FC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490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5ABBFC-4342-4D31-883D-C20BCF947EBC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96807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25E17B3-F762-4353-A163-3A987C042E25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69961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81D2C1-BB5E-4FDE-B3BD-18D556E61F69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966286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4CA502C-814D-45AC-AFE3-862E9CDDFD17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251693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A5BDDBE-2841-49C8-B906-0CC1D097B9C0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56656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F9FD24-27A7-4436-87F0-D516967D0AA2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04528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41B53C-D4F9-4589-9C5F-DFC84C63EC37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77964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344EBB-8430-4685-A275-4961521FE6B9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42148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535249-0B78-4B2C-BC82-4D547324ED3D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386243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360E53-FC23-49E7-A660-F953181DA089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9299840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A8C7C77-5D61-4E61-B863-9D768ACFEECC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492770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3AB17CD-8306-493E-9E8C-904348783684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8272584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06E225-84A3-4340-81F1-C3029A40B84F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609130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8213AB9-882A-4D48-BD90-F079C7C71DFE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808309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98B09E-47C4-4370-975D-D43F11D96A30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289745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A13DF27-B639-40EB-9493-B5719612D579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78157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D68BB8-DFE5-4D01-A42B-1BE52443EC0A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649757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71E0349-BC9F-4521-9469-04EC5914C975}" type="slidenum">
              <a:rPr lang="zh-CN" altLang="en-US" smtClean="0"/>
              <a:pPr/>
              <a:t>21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393230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BC7C710-6253-4958-B29A-8B02B02375B8}" type="slidenum">
              <a:rPr lang="zh-CN" altLang="en-US" smtClean="0"/>
              <a:pPr/>
              <a:t>22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387584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1AE7ED-6689-4832-A8CE-832ACDCEA418}" type="slidenum">
              <a:rPr lang="zh-CN" altLang="en-US" smtClean="0"/>
              <a:pPr/>
              <a:t>23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361182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20F9A0-A8A6-44D9-9495-5E5EFE1506A2}" type="slidenum">
              <a:rPr lang="zh-CN" altLang="en-US" smtClean="0"/>
              <a:pPr/>
              <a:t>24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6205336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5E0088-BA75-4504-A7AC-33742E0D50AC}" type="slidenum">
              <a:rPr lang="zh-CN" altLang="en-US" smtClean="0"/>
              <a:pPr/>
              <a:t>37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543790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8306F1-A0F3-4DAB-8425-C8F715C5CE0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CD12B4-BC39-4324-90EF-3802B452D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C1AEFA-2F89-4699-990C-F6940242AB2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17A773-DE13-480B-A68B-48452615AB9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BDBCD4-B7F0-46C2-8077-17106A533FE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FAA730-5462-4B19-B108-4A950436B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C7BFD4-5B53-4C3F-9523-638CA09515C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D5152FB-1F85-42EE-9602-F873052C57F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8485EC-75E1-477B-B2CC-4C03AF60494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F986E6-63BB-4BD9-9F64-E933659CC5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503AE7D-3AFB-473F-A3C1-173BA20DD24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055FD5-A5EA-45F1-B7D0-859C12993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26203E-982E-4282-8FB4-9B44DD932EB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4B73E-E0AF-414D-8F7D-24AC808ADA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DC0BB9-5BAB-4D20-8D08-DBDE58590BA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D379D0-5051-4125-87EE-73BC9AA508A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F50241-10B9-4DC3-9BEC-7B1A23621C9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B597883-3903-4E7E-92D3-A72F1F9C184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ABE44F-C7D0-490A-A428-F29F84E48E3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2E0E5E5-B727-4CBC-9B6E-CFF8A5701C9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0BE0B3-D9FA-436F-B4AE-29D79D29F8A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BC5BD2-E8FE-4A9F-85BF-A96060332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21971A-DDB7-40B0-9E3C-F44F577946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E944CA7-5F73-4536-ABB9-1436F8691D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9DF540B-B4A4-47D7-8E24-9228399FEE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603B196-35FA-40FD-8950-F6258C64CAF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EBE3548-9658-4135-939B-DA380883B24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E05000-31F9-45D3-B8E2-A8F8292B6D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AE89D53-A955-49B2-AF42-E04F4844B9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5D2BDF-B137-4771-992D-3BDD39AD9B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22E489-354E-466B-B157-C61A8A1EABE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D8E98-E3DA-4F51-B0DF-2D6BD1B646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2F2672-D2F9-41AA-AC81-860B320B487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437AA57-3473-40EA-9220-D4AC0F064D6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52C4950-EFD3-4AED-B738-0BCD912053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2C79F5-87C4-4646-B79D-8A8A1A11CA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88A41B4-C687-4E25-939C-030DCD2DA0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ABD0-7BBD-4AE9-9678-FFA8B3BCAC3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3BD55C-30DF-4095-9623-8D79F0ABBF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2DE185-30C9-4C2B-A142-9AB8D1D0CD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9277757-1918-4FA3-B55C-67F4C2EA1D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B37C1F-3832-4A95-A6A2-65C0923E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2822561-73B7-4A94-9FFE-9A928C2B41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E820FE-FED4-4487-B6ED-34E97CDC71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81D1B4-E4D0-4DDF-8764-9624C257C23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1ACA74-33BA-4E98-9EC3-77C8A01D1A8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4CD000-4BCD-4F67-BC1F-405F565F316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63954AD-351F-4F03-9BAB-0B571C00814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B65AD1-13E6-4C29-B6A5-1B710461C59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2F83E5-5F30-46C5-AC9F-F28BBDC5686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1263F80-5726-4B87-BD7A-B48009E617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EA62EE-AEFF-4E28-B84C-EA7BB84B33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BDE520E-51DF-45E1-BCB6-0666353418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AB969B-7E03-4C4B-B36A-250770DC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A6E0CC2-BD66-46B5-B795-F0CCCD0ED32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E3B1FA9-D4EA-4159-9003-FBD9AB60BA1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524A66E-C46F-45C7-8835-A68A6ED07103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F51DB3E-A04C-4898-830E-84E1264C45F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EBEC26B-9DBB-4E22-861E-65B4308AE18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D33018F-7A01-41F0-8CC5-50BCEC2AC18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9592CD-4580-4178-A1B8-63092A205C1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1BAD303-FBED-471E-A9C2-141FD782BB3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B800A84-93ED-4163-8A6C-75511C09737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763BD74-6FD3-4141-926B-54E40E88AC6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EB26B5C-7D61-4CA3-A2C6-6EE56B7FE8D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19D1528-A181-49DA-8AAB-073FD9D0B4D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87CF88F-916A-48B6-8266-A2A8D3DC3E1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F4A17AD-D366-444E-A00A-A3C1FE487E3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FE9859-C981-4D1B-A45D-BE75272B43E6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E01D4B-042D-4416-A92B-6A316485E4F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6DBDC94-3754-487E-B8A2-35BB5C7DB69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C614A7B-E201-4D96-9076-2247732353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F460BC8-B98F-4227-8393-DE6301490EE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3E6CD23-8EAB-4B02-9516-81E4D9B07CD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EA6A21-03D8-4EBE-82B1-C3B856C59A66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86AC38-2F49-4AF6-84EA-F067CBBF67D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990EB25-F095-43B6-A44C-4826DE7E220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50EAB5F-BBED-4A8A-8DF7-6B68112DDF4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4F187-105B-40EC-9159-0FA95D4D1C5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5AE32-CA77-4319-900A-F65ED97B903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48710-D1E0-4A72-993F-B9489A8087B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8D4BF-C246-4C21-99FC-BF24F961DC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11443-E06F-4B96-BB91-D49331319A3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7BF60-319D-4441-AFC2-C7687E94B1A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56859-D415-4702-9EEE-24B04FFDEFE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CC8D-CA03-4850-8AEB-C4F1A5C8071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9A91B-D76F-4697-B095-87597828DB6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B45B-FC09-4AA8-A501-3086C5857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E3694-B7FA-4E6F-A571-62AD0BEA88C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66453-1FA1-4DF3-9270-FCA9F8E68A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C24D9-5F8B-4D18-886D-3342FF8546E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AD80C-F640-478F-BD18-CA979822247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E0939-A1B5-41DF-B451-FEB033D4A98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EBFC0-915C-4F78-86A1-23FF3858E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7DBBB-DA62-45CE-99D4-1802F7C137C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D0776-A486-4EB9-96CE-BD16C67C4B1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53D61-65D9-4EB6-8102-EB293DB2DD2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85EB-4DB3-4A3C-991E-6AF82BE76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E432F-8C60-46F5-82C3-4E98E91A128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4A19D-E754-4CC4-BFF0-3E4E58E64D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72" r:id="rId1"/>
    <p:sldLayoutId id="2147488073" r:id="rId2"/>
    <p:sldLayoutId id="2147488074" r:id="rId3"/>
    <p:sldLayoutId id="2147488075" r:id="rId4"/>
    <p:sldLayoutId id="2147488076" r:id="rId5"/>
    <p:sldLayoutId id="2147488077" r:id="rId6"/>
    <p:sldLayoutId id="2147488078" r:id="rId7"/>
    <p:sldLayoutId id="2147488079" r:id="rId8"/>
    <p:sldLayoutId id="2147488080" r:id="rId9"/>
    <p:sldLayoutId id="2147488081" r:id="rId10"/>
    <p:sldLayoutId id="2147488082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83" r:id="rId1"/>
    <p:sldLayoutId id="2147488084" r:id="rId2"/>
    <p:sldLayoutId id="2147488085" r:id="rId3"/>
    <p:sldLayoutId id="2147488086" r:id="rId4"/>
    <p:sldLayoutId id="2147488087" r:id="rId5"/>
    <p:sldLayoutId id="2147488088" r:id="rId6"/>
    <p:sldLayoutId id="2147488089" r:id="rId7"/>
    <p:sldLayoutId id="2147488090" r:id="rId8"/>
    <p:sldLayoutId id="2147488091" r:id="rId9"/>
    <p:sldLayoutId id="2147488092" r:id="rId10"/>
    <p:sldLayoutId id="214748809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94" r:id="rId1"/>
    <p:sldLayoutId id="2147488095" r:id="rId2"/>
    <p:sldLayoutId id="2147488096" r:id="rId3"/>
    <p:sldLayoutId id="2147488097" r:id="rId4"/>
    <p:sldLayoutId id="2147488098" r:id="rId5"/>
    <p:sldLayoutId id="2147488099" r:id="rId6"/>
    <p:sldLayoutId id="2147488100" r:id="rId7"/>
    <p:sldLayoutId id="2147488101" r:id="rId8"/>
    <p:sldLayoutId id="2147488102" r:id="rId9"/>
    <p:sldLayoutId id="2147488103" r:id="rId10"/>
    <p:sldLayoutId id="214748810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60" r:id="rId1"/>
    <p:sldLayoutId id="2147488105" r:id="rId2"/>
    <p:sldLayoutId id="2147488106" r:id="rId3"/>
    <p:sldLayoutId id="2147488107" r:id="rId4"/>
    <p:sldLayoutId id="2147488108" r:id="rId5"/>
    <p:sldLayoutId id="2147488109" r:id="rId6"/>
    <p:sldLayoutId id="2147488110" r:id="rId7"/>
    <p:sldLayoutId id="2147488111" r:id="rId8"/>
    <p:sldLayoutId id="2147488112" r:id="rId9"/>
    <p:sldLayoutId id="2147488113" r:id="rId10"/>
    <p:sldLayoutId id="214748811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66883D1-9409-44DA-B348-2CE9B6CBFB0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77D857C8-AE45-4AE1-94C9-2A2542CC0D9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115" r:id="rId1"/>
    <p:sldLayoutId id="2147488116" r:id="rId2"/>
    <p:sldLayoutId id="2147488117" r:id="rId3"/>
    <p:sldLayoutId id="2147488118" r:id="rId4"/>
    <p:sldLayoutId id="2147488119" r:id="rId5"/>
    <p:sldLayoutId id="2147488120" r:id="rId6"/>
    <p:sldLayoutId id="2147488121" r:id="rId7"/>
    <p:sldLayoutId id="2147488122" r:id="rId8"/>
    <p:sldLayoutId id="2147488123" r:id="rId9"/>
    <p:sldLayoutId id="2147488124" r:id="rId10"/>
    <p:sldLayoutId id="2147488125" r:id="rId11"/>
    <p:sldLayoutId id="214748812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A8D6E93-1FC9-4DFD-A15A-D2E0005A366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4931F05-F53B-4F4E-A101-0F1C4DC849F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61" r:id="rId1"/>
    <p:sldLayoutId id="2147488062" r:id="rId2"/>
    <p:sldLayoutId id="2147488063" r:id="rId3"/>
    <p:sldLayoutId id="2147488064" r:id="rId4"/>
    <p:sldLayoutId id="2147488065" r:id="rId5"/>
    <p:sldLayoutId id="2147488066" r:id="rId6"/>
    <p:sldLayoutId id="2147488067" r:id="rId7"/>
    <p:sldLayoutId id="2147488068" r:id="rId8"/>
    <p:sldLayoutId id="2147488069" r:id="rId9"/>
    <p:sldLayoutId id="2147488070" r:id="rId10"/>
    <p:sldLayoutId id="214748807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9.jpeg"/><Relationship Id="rId5" Type="http://schemas.openxmlformats.org/officeDocument/2006/relationships/image" Target="../media/image30.jpeg"/><Relationship Id="rId6" Type="http://schemas.openxmlformats.org/officeDocument/2006/relationships/image" Target="../media/image31.jpeg"/><Relationship Id="rId7" Type="http://schemas.openxmlformats.org/officeDocument/2006/relationships/image" Target="../media/image32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image" Target="../media/image35.jpeg"/><Relationship Id="rId5" Type="http://schemas.openxmlformats.org/officeDocument/2006/relationships/image" Target="../media/image36.jpeg"/><Relationship Id="rId6" Type="http://schemas.openxmlformats.org/officeDocument/2006/relationships/image" Target="../media/image37.jpeg"/><Relationship Id="rId7" Type="http://schemas.openxmlformats.org/officeDocument/2006/relationships/image" Target="../media/image38.jpeg"/><Relationship Id="rId8" Type="http://schemas.openxmlformats.org/officeDocument/2006/relationships/image" Target="../media/image39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3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4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5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6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9</a:t>
            </a:r>
            <a:r>
              <a:rPr lang="en-US" altLang="zh-CN" sz="40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你儿子在哪儿工作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67213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miànbāo</a:t>
            </a:r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  面包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337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1156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miàntiáo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面条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3988" y="4352925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619875" y="2933700"/>
            <a:ext cx="19256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diànnǎo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电脑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423400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20908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diànhuà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电话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4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5210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451600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3392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2006600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7" name="任意多边形 36"/>
          <p:cNvSpPr/>
          <p:nvPr/>
        </p:nvSpPr>
        <p:spPr>
          <a:xfrm>
            <a:off x="10787063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9" name="任意多边形 48"/>
          <p:cNvSpPr/>
          <p:nvPr/>
        </p:nvSpPr>
        <p:spPr>
          <a:xfrm rot="834358">
            <a:off x="4881563" y="1944688"/>
            <a:ext cx="496887" cy="649287"/>
          </a:xfrm>
          <a:custGeom>
            <a:avLst/>
            <a:gdLst>
              <a:gd name="connsiteX0" fmla="*/ 0 w 510639"/>
              <a:gd name="connsiteY0" fmla="*/ 546265 h 546265"/>
              <a:gd name="connsiteX1" fmla="*/ 237507 w 510639"/>
              <a:gd name="connsiteY1" fmla="*/ 344384 h 546265"/>
              <a:gd name="connsiteX2" fmla="*/ 368135 w 510639"/>
              <a:gd name="connsiteY2" fmla="*/ 201880 h 546265"/>
              <a:gd name="connsiteX3" fmla="*/ 510639 w 510639"/>
              <a:gd name="connsiteY3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639" h="546265">
                <a:moveTo>
                  <a:pt x="0" y="546265"/>
                </a:moveTo>
                <a:cubicBezTo>
                  <a:pt x="88075" y="474023"/>
                  <a:pt x="176151" y="401781"/>
                  <a:pt x="237507" y="344384"/>
                </a:cubicBezTo>
                <a:cubicBezTo>
                  <a:pt x="298863" y="286987"/>
                  <a:pt x="322613" y="259277"/>
                  <a:pt x="368135" y="201880"/>
                </a:cubicBezTo>
                <a:cubicBezTo>
                  <a:pt x="413657" y="144483"/>
                  <a:pt x="462148" y="72241"/>
                  <a:pt x="510639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任意多边形 38"/>
          <p:cNvSpPr/>
          <p:nvPr/>
        </p:nvSpPr>
        <p:spPr>
          <a:xfrm>
            <a:off x="969963" y="1909763"/>
            <a:ext cx="476250" cy="595312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5" name="任意多边形 24"/>
          <p:cNvSpPr/>
          <p:nvPr/>
        </p:nvSpPr>
        <p:spPr>
          <a:xfrm>
            <a:off x="1497013" y="2033588"/>
            <a:ext cx="442912" cy="552450"/>
          </a:xfrm>
          <a:custGeom>
            <a:avLst/>
            <a:gdLst>
              <a:gd name="connsiteX0" fmla="*/ 0 w 441435"/>
              <a:gd name="connsiteY0" fmla="*/ 536027 h 551792"/>
              <a:gd name="connsiteX1" fmla="*/ 110359 w 441435"/>
              <a:gd name="connsiteY1" fmla="*/ 536027 h 551792"/>
              <a:gd name="connsiteX2" fmla="*/ 204952 w 441435"/>
              <a:gd name="connsiteY2" fmla="*/ 441434 h 551792"/>
              <a:gd name="connsiteX3" fmla="*/ 299545 w 441435"/>
              <a:gd name="connsiteY3" fmla="*/ 268014 h 551792"/>
              <a:gd name="connsiteX4" fmla="*/ 362607 w 441435"/>
              <a:gd name="connsiteY4" fmla="*/ 63062 h 551792"/>
              <a:gd name="connsiteX5" fmla="*/ 441435 w 441435"/>
              <a:gd name="connsiteY5" fmla="*/ 0 h 551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435" h="551792">
                <a:moveTo>
                  <a:pt x="0" y="536027"/>
                </a:moveTo>
                <a:cubicBezTo>
                  <a:pt x="38100" y="543909"/>
                  <a:pt x="76200" y="551792"/>
                  <a:pt x="110359" y="536027"/>
                </a:cubicBezTo>
                <a:cubicBezTo>
                  <a:pt x="144518" y="520262"/>
                  <a:pt x="173421" y="486103"/>
                  <a:pt x="204952" y="441434"/>
                </a:cubicBezTo>
                <a:cubicBezTo>
                  <a:pt x="236483" y="396765"/>
                  <a:pt x="273269" y="331076"/>
                  <a:pt x="299545" y="268014"/>
                </a:cubicBezTo>
                <a:cubicBezTo>
                  <a:pt x="325821" y="204952"/>
                  <a:pt x="338959" y="107731"/>
                  <a:pt x="362607" y="63062"/>
                </a:cubicBezTo>
                <a:cubicBezTo>
                  <a:pt x="386255" y="18393"/>
                  <a:pt x="413845" y="9196"/>
                  <a:pt x="441435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7" name="任意多边形 26"/>
          <p:cNvSpPr/>
          <p:nvPr/>
        </p:nvSpPr>
        <p:spPr>
          <a:xfrm>
            <a:off x="4311650" y="2414588"/>
            <a:ext cx="452438" cy="200025"/>
          </a:xfrm>
          <a:custGeom>
            <a:avLst/>
            <a:gdLst>
              <a:gd name="connsiteX0" fmla="*/ 0 w 453542"/>
              <a:gd name="connsiteY0" fmla="*/ 0 h 201168"/>
              <a:gd name="connsiteX1" fmla="*/ 73152 w 453542"/>
              <a:gd name="connsiteY1" fmla="*/ 87782 h 201168"/>
              <a:gd name="connsiteX2" fmla="*/ 124358 w 453542"/>
              <a:gd name="connsiteY2" fmla="*/ 138989 h 201168"/>
              <a:gd name="connsiteX3" fmla="*/ 204826 w 453542"/>
              <a:gd name="connsiteY3" fmla="*/ 182880 h 201168"/>
              <a:gd name="connsiteX4" fmla="*/ 292608 w 453542"/>
              <a:gd name="connsiteY4" fmla="*/ 197510 h 201168"/>
              <a:gd name="connsiteX5" fmla="*/ 453542 w 453542"/>
              <a:gd name="connsiteY5" fmla="*/ 160934 h 201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3542" h="201168">
                <a:moveTo>
                  <a:pt x="0" y="0"/>
                </a:moveTo>
                <a:cubicBezTo>
                  <a:pt x="26213" y="32308"/>
                  <a:pt x="52426" y="64617"/>
                  <a:pt x="73152" y="87782"/>
                </a:cubicBezTo>
                <a:cubicBezTo>
                  <a:pt x="93878" y="110947"/>
                  <a:pt x="102412" y="123139"/>
                  <a:pt x="124358" y="138989"/>
                </a:cubicBezTo>
                <a:cubicBezTo>
                  <a:pt x="146304" y="154839"/>
                  <a:pt x="176784" y="173127"/>
                  <a:pt x="204826" y="182880"/>
                </a:cubicBezTo>
                <a:cubicBezTo>
                  <a:pt x="232868" y="192633"/>
                  <a:pt x="251155" y="201168"/>
                  <a:pt x="292608" y="197510"/>
                </a:cubicBezTo>
                <a:cubicBezTo>
                  <a:pt x="334061" y="193852"/>
                  <a:pt x="393801" y="177393"/>
                  <a:pt x="453542" y="160934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8" name="任意多边形 27"/>
          <p:cNvSpPr/>
          <p:nvPr/>
        </p:nvSpPr>
        <p:spPr>
          <a:xfrm>
            <a:off x="3835400" y="1909763"/>
            <a:ext cx="446088" cy="438150"/>
          </a:xfrm>
          <a:custGeom>
            <a:avLst/>
            <a:gdLst>
              <a:gd name="connsiteX0" fmla="*/ 0 w 446227"/>
              <a:gd name="connsiteY0" fmla="*/ 0 h 438912"/>
              <a:gd name="connsiteX1" fmla="*/ 160934 w 446227"/>
              <a:gd name="connsiteY1" fmla="*/ 102413 h 438912"/>
              <a:gd name="connsiteX2" fmla="*/ 277978 w 446227"/>
              <a:gd name="connsiteY2" fmla="*/ 219456 h 438912"/>
              <a:gd name="connsiteX3" fmla="*/ 446227 w 446227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6227" h="438912">
                <a:moveTo>
                  <a:pt x="0" y="0"/>
                </a:moveTo>
                <a:cubicBezTo>
                  <a:pt x="57302" y="32918"/>
                  <a:pt x="114604" y="65837"/>
                  <a:pt x="160934" y="102413"/>
                </a:cubicBezTo>
                <a:cubicBezTo>
                  <a:pt x="207264" y="138989"/>
                  <a:pt x="230429" y="163373"/>
                  <a:pt x="277978" y="219456"/>
                </a:cubicBezTo>
                <a:cubicBezTo>
                  <a:pt x="325527" y="275539"/>
                  <a:pt x="385877" y="357225"/>
                  <a:pt x="446227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6716713" y="1968500"/>
            <a:ext cx="482600" cy="417513"/>
          </a:xfrm>
          <a:custGeom>
            <a:avLst/>
            <a:gdLst>
              <a:gd name="connsiteX0" fmla="*/ 0 w 482803"/>
              <a:gd name="connsiteY0" fmla="*/ 0 h 416967"/>
              <a:gd name="connsiteX1" fmla="*/ 146304 w 482803"/>
              <a:gd name="connsiteY1" fmla="*/ 80468 h 416967"/>
              <a:gd name="connsiteX2" fmla="*/ 270662 w 482803"/>
              <a:gd name="connsiteY2" fmla="*/ 175565 h 416967"/>
              <a:gd name="connsiteX3" fmla="*/ 395020 w 482803"/>
              <a:gd name="connsiteY3" fmla="*/ 292608 h 416967"/>
              <a:gd name="connsiteX4" fmla="*/ 482803 w 482803"/>
              <a:gd name="connsiteY4" fmla="*/ 416967 h 41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2803" h="416967">
                <a:moveTo>
                  <a:pt x="0" y="0"/>
                </a:moveTo>
                <a:cubicBezTo>
                  <a:pt x="50597" y="25603"/>
                  <a:pt x="101194" y="51207"/>
                  <a:pt x="146304" y="80468"/>
                </a:cubicBezTo>
                <a:cubicBezTo>
                  <a:pt x="191414" y="109729"/>
                  <a:pt x="229209" y="140208"/>
                  <a:pt x="270662" y="175565"/>
                </a:cubicBezTo>
                <a:cubicBezTo>
                  <a:pt x="312115" y="210922"/>
                  <a:pt x="359663" y="252374"/>
                  <a:pt x="395020" y="292608"/>
                </a:cubicBezTo>
                <a:cubicBezTo>
                  <a:pt x="430377" y="332842"/>
                  <a:pt x="456590" y="374904"/>
                  <a:pt x="482803" y="416967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>
            <a:off x="7272338" y="2435225"/>
            <a:ext cx="431800" cy="241300"/>
          </a:xfrm>
          <a:custGeom>
            <a:avLst/>
            <a:gdLst>
              <a:gd name="connsiteX0" fmla="*/ 0 w 431597"/>
              <a:gd name="connsiteY0" fmla="*/ 0 h 241402"/>
              <a:gd name="connsiteX1" fmla="*/ 138989 w 431597"/>
              <a:gd name="connsiteY1" fmla="*/ 109728 h 241402"/>
              <a:gd name="connsiteX2" fmla="*/ 329184 w 431597"/>
              <a:gd name="connsiteY2" fmla="*/ 204826 h 241402"/>
              <a:gd name="connsiteX3" fmla="*/ 431597 w 431597"/>
              <a:gd name="connsiteY3" fmla="*/ 241402 h 241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597" h="241402">
                <a:moveTo>
                  <a:pt x="0" y="0"/>
                </a:moveTo>
                <a:cubicBezTo>
                  <a:pt x="42062" y="37795"/>
                  <a:pt x="84125" y="75590"/>
                  <a:pt x="138989" y="109728"/>
                </a:cubicBezTo>
                <a:cubicBezTo>
                  <a:pt x="193853" y="143866"/>
                  <a:pt x="280416" y="182880"/>
                  <a:pt x="329184" y="204826"/>
                </a:cubicBezTo>
                <a:cubicBezTo>
                  <a:pt x="377952" y="226772"/>
                  <a:pt x="404774" y="234087"/>
                  <a:pt x="431597" y="241402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8" name="任意多边形 37"/>
          <p:cNvSpPr/>
          <p:nvPr/>
        </p:nvSpPr>
        <p:spPr>
          <a:xfrm>
            <a:off x="7724775" y="2546350"/>
            <a:ext cx="673100" cy="198438"/>
          </a:xfrm>
          <a:custGeom>
            <a:avLst/>
            <a:gdLst>
              <a:gd name="connsiteX0" fmla="*/ 0 w 672999"/>
              <a:gd name="connsiteY0" fmla="*/ 153619 h 198729"/>
              <a:gd name="connsiteX1" fmla="*/ 204826 w 672999"/>
              <a:gd name="connsiteY1" fmla="*/ 197510 h 198729"/>
              <a:gd name="connsiteX2" fmla="*/ 416967 w 672999"/>
              <a:gd name="connsiteY2" fmla="*/ 146304 h 198729"/>
              <a:gd name="connsiteX3" fmla="*/ 672999 w 672999"/>
              <a:gd name="connsiteY3" fmla="*/ 0 h 198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2999" h="198729">
                <a:moveTo>
                  <a:pt x="0" y="153619"/>
                </a:moveTo>
                <a:cubicBezTo>
                  <a:pt x="67666" y="176174"/>
                  <a:pt x="135332" y="198729"/>
                  <a:pt x="204826" y="197510"/>
                </a:cubicBezTo>
                <a:cubicBezTo>
                  <a:pt x="274320" y="196291"/>
                  <a:pt x="338938" y="179222"/>
                  <a:pt x="416967" y="146304"/>
                </a:cubicBezTo>
                <a:cubicBezTo>
                  <a:pt x="494996" y="113386"/>
                  <a:pt x="583997" y="56693"/>
                  <a:pt x="672999" y="0"/>
                </a:cubicBez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9644063" y="1931988"/>
            <a:ext cx="520700" cy="438150"/>
          </a:xfrm>
          <a:custGeom>
            <a:avLst/>
            <a:gdLst>
              <a:gd name="connsiteX0" fmla="*/ 0 w 519380"/>
              <a:gd name="connsiteY0" fmla="*/ 0 h 438912"/>
              <a:gd name="connsiteX1" fmla="*/ 190196 w 519380"/>
              <a:gd name="connsiteY1" fmla="*/ 124358 h 438912"/>
              <a:gd name="connsiteX2" fmla="*/ 343815 w 519380"/>
              <a:gd name="connsiteY2" fmla="*/ 256032 h 438912"/>
              <a:gd name="connsiteX3" fmla="*/ 519380 w 519380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9380" h="438912">
                <a:moveTo>
                  <a:pt x="0" y="0"/>
                </a:moveTo>
                <a:cubicBezTo>
                  <a:pt x="66447" y="40843"/>
                  <a:pt x="132894" y="81686"/>
                  <a:pt x="190196" y="124358"/>
                </a:cubicBezTo>
                <a:cubicBezTo>
                  <a:pt x="247498" y="167030"/>
                  <a:pt x="288951" y="203607"/>
                  <a:pt x="343815" y="256032"/>
                </a:cubicBezTo>
                <a:cubicBezTo>
                  <a:pt x="398679" y="308457"/>
                  <a:pt x="459029" y="373684"/>
                  <a:pt x="519380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7" name="任意多边形 46"/>
          <p:cNvSpPr/>
          <p:nvPr/>
        </p:nvSpPr>
        <p:spPr>
          <a:xfrm>
            <a:off x="10229850" y="1893888"/>
            <a:ext cx="476250" cy="534987"/>
          </a:xfrm>
          <a:custGeom>
            <a:avLst/>
            <a:gdLst>
              <a:gd name="connsiteX0" fmla="*/ 0 w 475488"/>
              <a:gd name="connsiteY0" fmla="*/ 534010 h 534010"/>
              <a:gd name="connsiteX1" fmla="*/ 138989 w 475488"/>
              <a:gd name="connsiteY1" fmla="*/ 482804 h 534010"/>
              <a:gd name="connsiteX2" fmla="*/ 241401 w 475488"/>
              <a:gd name="connsiteY2" fmla="*/ 373076 h 534010"/>
              <a:gd name="connsiteX3" fmla="*/ 336499 w 475488"/>
              <a:gd name="connsiteY3" fmla="*/ 131674 h 534010"/>
              <a:gd name="connsiteX4" fmla="*/ 475488 w 475488"/>
              <a:gd name="connsiteY4" fmla="*/ 0 h 534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5488" h="534010">
                <a:moveTo>
                  <a:pt x="0" y="534010"/>
                </a:moveTo>
                <a:cubicBezTo>
                  <a:pt x="49378" y="521818"/>
                  <a:pt x="98756" y="509626"/>
                  <a:pt x="138989" y="482804"/>
                </a:cubicBezTo>
                <a:cubicBezTo>
                  <a:pt x="179222" y="455982"/>
                  <a:pt x="208483" y="431598"/>
                  <a:pt x="241401" y="373076"/>
                </a:cubicBezTo>
                <a:cubicBezTo>
                  <a:pt x="274319" y="314554"/>
                  <a:pt x="297485" y="193853"/>
                  <a:pt x="336499" y="131674"/>
                </a:cubicBezTo>
                <a:cubicBezTo>
                  <a:pt x="375513" y="69495"/>
                  <a:pt x="425500" y="34747"/>
                  <a:pt x="475488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xiàtiān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shuì jiào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tiào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wǔ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diàndēnɡ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diànchí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diànyǐnɡ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24439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diànshì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chànɡ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ɡē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fùxí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Hànyǔ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Hànzì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jiànkānɡ</a:t>
            </a:r>
            <a:r>
              <a:rPr lang="en-US" altLang="zh-CN" sz="2400"/>
              <a:t>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dìtú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dìtiě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miàn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8138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4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320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84" name="Freeform 24"/>
          <p:cNvSpPr>
            <a:spLocks/>
          </p:cNvSpPr>
          <p:nvPr/>
        </p:nvSpPr>
        <p:spPr bwMode="auto">
          <a:xfrm>
            <a:off x="5656263" y="3460750"/>
            <a:ext cx="1200150" cy="214313"/>
          </a:xfrm>
          <a:custGeom>
            <a:avLst/>
            <a:gdLst/>
            <a:ahLst/>
            <a:cxnLst>
              <a:cxn ang="0">
                <a:pos x="732" y="63"/>
              </a:cxn>
              <a:cxn ang="0">
                <a:pos x="724" y="63"/>
              </a:cxn>
              <a:cxn ang="0">
                <a:pos x="708" y="63"/>
              </a:cxn>
              <a:cxn ang="0">
                <a:pos x="692" y="63"/>
              </a:cxn>
              <a:cxn ang="0">
                <a:pos x="676" y="63"/>
              </a:cxn>
              <a:cxn ang="0">
                <a:pos x="629" y="55"/>
              </a:cxn>
              <a:cxn ang="0">
                <a:pos x="573" y="63"/>
              </a:cxn>
              <a:cxn ang="0">
                <a:pos x="541" y="63"/>
              </a:cxn>
              <a:cxn ang="0">
                <a:pos x="501" y="71"/>
              </a:cxn>
              <a:cxn ang="0">
                <a:pos x="454" y="71"/>
              </a:cxn>
              <a:cxn ang="0">
                <a:pos x="406" y="79"/>
              </a:cxn>
              <a:cxn ang="0">
                <a:pos x="302" y="95"/>
              </a:cxn>
              <a:cxn ang="0">
                <a:pos x="183" y="119"/>
              </a:cxn>
              <a:cxn ang="0">
                <a:pos x="159" y="119"/>
              </a:cxn>
              <a:cxn ang="0">
                <a:pos x="127" y="127"/>
              </a:cxn>
              <a:cxn ang="0">
                <a:pos x="111" y="135"/>
              </a:cxn>
              <a:cxn ang="0">
                <a:pos x="88" y="135"/>
              </a:cxn>
              <a:cxn ang="0">
                <a:pos x="72" y="135"/>
              </a:cxn>
              <a:cxn ang="0">
                <a:pos x="64" y="135"/>
              </a:cxn>
              <a:cxn ang="0">
                <a:pos x="56" y="135"/>
              </a:cxn>
              <a:cxn ang="0">
                <a:pos x="48" y="135"/>
              </a:cxn>
              <a:cxn ang="0">
                <a:pos x="40" y="135"/>
              </a:cxn>
              <a:cxn ang="0">
                <a:pos x="32" y="135"/>
              </a:cxn>
              <a:cxn ang="0">
                <a:pos x="24" y="127"/>
              </a:cxn>
              <a:cxn ang="0">
                <a:pos x="16" y="119"/>
              </a:cxn>
              <a:cxn ang="0">
                <a:pos x="8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0" y="95"/>
              </a:cxn>
              <a:cxn ang="0">
                <a:pos x="16" y="95"/>
              </a:cxn>
              <a:cxn ang="0">
                <a:pos x="32" y="87"/>
              </a:cxn>
              <a:cxn ang="0">
                <a:pos x="56" y="87"/>
              </a:cxn>
              <a:cxn ang="0">
                <a:pos x="88" y="87"/>
              </a:cxn>
              <a:cxn ang="0">
                <a:pos x="119" y="87"/>
              </a:cxn>
              <a:cxn ang="0">
                <a:pos x="151" y="79"/>
              </a:cxn>
              <a:cxn ang="0">
                <a:pos x="191" y="71"/>
              </a:cxn>
              <a:cxn ang="0">
                <a:pos x="231" y="63"/>
              </a:cxn>
              <a:cxn ang="0">
                <a:pos x="271" y="63"/>
              </a:cxn>
              <a:cxn ang="0">
                <a:pos x="318" y="55"/>
              </a:cxn>
              <a:cxn ang="0">
                <a:pos x="358" y="47"/>
              </a:cxn>
              <a:cxn ang="0">
                <a:pos x="462" y="32"/>
              </a:cxn>
              <a:cxn ang="0">
                <a:pos x="557" y="16"/>
              </a:cxn>
              <a:cxn ang="0">
                <a:pos x="581" y="8"/>
              </a:cxn>
              <a:cxn ang="0">
                <a:pos x="605" y="8"/>
              </a:cxn>
              <a:cxn ang="0">
                <a:pos x="621" y="0"/>
              </a:cxn>
              <a:cxn ang="0">
                <a:pos x="637" y="0"/>
              </a:cxn>
              <a:cxn ang="0">
                <a:pos x="653" y="0"/>
              </a:cxn>
              <a:cxn ang="0">
                <a:pos x="661" y="0"/>
              </a:cxn>
              <a:cxn ang="0">
                <a:pos x="676" y="0"/>
              </a:cxn>
              <a:cxn ang="0">
                <a:pos x="676" y="0"/>
              </a:cxn>
              <a:cxn ang="0">
                <a:pos x="700" y="8"/>
              </a:cxn>
              <a:cxn ang="0">
                <a:pos x="724" y="16"/>
              </a:cxn>
              <a:cxn ang="0">
                <a:pos x="740" y="24"/>
              </a:cxn>
              <a:cxn ang="0">
                <a:pos x="748" y="32"/>
              </a:cxn>
              <a:cxn ang="0">
                <a:pos x="748" y="40"/>
              </a:cxn>
              <a:cxn ang="0">
                <a:pos x="756" y="47"/>
              </a:cxn>
              <a:cxn ang="0">
                <a:pos x="756" y="55"/>
              </a:cxn>
              <a:cxn ang="0">
                <a:pos x="748" y="55"/>
              </a:cxn>
              <a:cxn ang="0">
                <a:pos x="740" y="63"/>
              </a:cxn>
              <a:cxn ang="0">
                <a:pos x="732" y="63"/>
              </a:cxn>
              <a:cxn ang="0">
                <a:pos x="732" y="63"/>
              </a:cxn>
            </a:cxnLst>
            <a:rect l="0" t="0" r="r" b="b"/>
            <a:pathLst>
              <a:path w="756" h="135">
                <a:moveTo>
                  <a:pt x="732" y="63"/>
                </a:moveTo>
                <a:lnTo>
                  <a:pt x="724" y="63"/>
                </a:lnTo>
                <a:lnTo>
                  <a:pt x="708" y="63"/>
                </a:lnTo>
                <a:lnTo>
                  <a:pt x="692" y="63"/>
                </a:lnTo>
                <a:lnTo>
                  <a:pt x="676" y="63"/>
                </a:lnTo>
                <a:lnTo>
                  <a:pt x="629" y="55"/>
                </a:lnTo>
                <a:lnTo>
                  <a:pt x="573" y="63"/>
                </a:lnTo>
                <a:lnTo>
                  <a:pt x="541" y="63"/>
                </a:lnTo>
                <a:lnTo>
                  <a:pt x="501" y="71"/>
                </a:lnTo>
                <a:lnTo>
                  <a:pt x="454" y="71"/>
                </a:lnTo>
                <a:lnTo>
                  <a:pt x="406" y="79"/>
                </a:lnTo>
                <a:lnTo>
                  <a:pt x="302" y="95"/>
                </a:lnTo>
                <a:lnTo>
                  <a:pt x="183" y="119"/>
                </a:lnTo>
                <a:lnTo>
                  <a:pt x="159" y="119"/>
                </a:lnTo>
                <a:lnTo>
                  <a:pt x="127" y="127"/>
                </a:lnTo>
                <a:lnTo>
                  <a:pt x="111" y="135"/>
                </a:lnTo>
                <a:lnTo>
                  <a:pt x="88" y="135"/>
                </a:lnTo>
                <a:lnTo>
                  <a:pt x="72" y="135"/>
                </a:lnTo>
                <a:lnTo>
                  <a:pt x="64" y="135"/>
                </a:lnTo>
                <a:lnTo>
                  <a:pt x="56" y="135"/>
                </a:lnTo>
                <a:lnTo>
                  <a:pt x="48" y="135"/>
                </a:lnTo>
                <a:lnTo>
                  <a:pt x="40" y="135"/>
                </a:lnTo>
                <a:lnTo>
                  <a:pt x="32" y="135"/>
                </a:lnTo>
                <a:lnTo>
                  <a:pt x="24" y="127"/>
                </a:lnTo>
                <a:lnTo>
                  <a:pt x="16" y="119"/>
                </a:lnTo>
                <a:lnTo>
                  <a:pt x="8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0" y="95"/>
                </a:lnTo>
                <a:lnTo>
                  <a:pt x="16" y="95"/>
                </a:lnTo>
                <a:lnTo>
                  <a:pt x="32" y="87"/>
                </a:lnTo>
                <a:lnTo>
                  <a:pt x="56" y="87"/>
                </a:lnTo>
                <a:lnTo>
                  <a:pt x="88" y="87"/>
                </a:lnTo>
                <a:lnTo>
                  <a:pt x="119" y="87"/>
                </a:lnTo>
                <a:lnTo>
                  <a:pt x="151" y="79"/>
                </a:lnTo>
                <a:lnTo>
                  <a:pt x="191" y="71"/>
                </a:lnTo>
                <a:lnTo>
                  <a:pt x="231" y="63"/>
                </a:lnTo>
                <a:lnTo>
                  <a:pt x="271" y="63"/>
                </a:lnTo>
                <a:lnTo>
                  <a:pt x="318" y="55"/>
                </a:lnTo>
                <a:lnTo>
                  <a:pt x="358" y="47"/>
                </a:lnTo>
                <a:lnTo>
                  <a:pt x="462" y="32"/>
                </a:lnTo>
                <a:lnTo>
                  <a:pt x="557" y="16"/>
                </a:lnTo>
                <a:lnTo>
                  <a:pt x="581" y="8"/>
                </a:lnTo>
                <a:lnTo>
                  <a:pt x="605" y="8"/>
                </a:lnTo>
                <a:lnTo>
                  <a:pt x="621" y="0"/>
                </a:lnTo>
                <a:lnTo>
                  <a:pt x="637" y="0"/>
                </a:lnTo>
                <a:lnTo>
                  <a:pt x="653" y="0"/>
                </a:lnTo>
                <a:lnTo>
                  <a:pt x="661" y="0"/>
                </a:lnTo>
                <a:lnTo>
                  <a:pt x="676" y="0"/>
                </a:lnTo>
                <a:lnTo>
                  <a:pt x="676" y="0"/>
                </a:lnTo>
                <a:lnTo>
                  <a:pt x="700" y="8"/>
                </a:lnTo>
                <a:lnTo>
                  <a:pt x="724" y="16"/>
                </a:lnTo>
                <a:lnTo>
                  <a:pt x="740" y="24"/>
                </a:lnTo>
                <a:lnTo>
                  <a:pt x="748" y="32"/>
                </a:lnTo>
                <a:lnTo>
                  <a:pt x="748" y="40"/>
                </a:lnTo>
                <a:lnTo>
                  <a:pt x="756" y="47"/>
                </a:lnTo>
                <a:lnTo>
                  <a:pt x="756" y="55"/>
                </a:lnTo>
                <a:lnTo>
                  <a:pt x="748" y="55"/>
                </a:lnTo>
                <a:lnTo>
                  <a:pt x="740" y="63"/>
                </a:lnTo>
                <a:lnTo>
                  <a:pt x="732" y="63"/>
                </a:lnTo>
                <a:lnTo>
                  <a:pt x="732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6" name="Freeform 22"/>
          <p:cNvSpPr>
            <a:spLocks/>
          </p:cNvSpPr>
          <p:nvPr/>
        </p:nvSpPr>
        <p:spPr bwMode="auto">
          <a:xfrm>
            <a:off x="5921375" y="3068638"/>
            <a:ext cx="631825" cy="1762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095 w 10000"/>
              <a:gd name="connsiteY7" fmla="*/ 10000 h 10000"/>
              <a:gd name="connsiteX8" fmla="*/ 4716 w 10000"/>
              <a:gd name="connsiteY8" fmla="*/ 8996 h 10000"/>
              <a:gd name="connsiteX9" fmla="*/ 5284 w 10000"/>
              <a:gd name="connsiteY9" fmla="*/ 7657 h 10000"/>
              <a:gd name="connsiteX10" fmla="*/ 5853 w 10000"/>
              <a:gd name="connsiteY10" fmla="*/ 6318 h 10000"/>
              <a:gd name="connsiteX11" fmla="*/ 6232 w 10000"/>
              <a:gd name="connsiteY11" fmla="*/ 5314 h 10000"/>
              <a:gd name="connsiteX12" fmla="*/ 6611 w 10000"/>
              <a:gd name="connsiteY12" fmla="*/ 4310 h 10000"/>
              <a:gd name="connsiteX13" fmla="*/ 6991 w 10000"/>
              <a:gd name="connsiteY13" fmla="*/ 3682 h 10000"/>
              <a:gd name="connsiteX14" fmla="*/ 7180 w 10000"/>
              <a:gd name="connsiteY14" fmla="*/ 3013 h 10000"/>
              <a:gd name="connsiteX15" fmla="*/ 7180 w 10000"/>
              <a:gd name="connsiteY15" fmla="*/ 2678 h 10000"/>
              <a:gd name="connsiteX16" fmla="*/ 7180 w 10000"/>
              <a:gd name="connsiteY16" fmla="*/ 2678 h 10000"/>
              <a:gd name="connsiteX17" fmla="*/ 6991 w 10000"/>
              <a:gd name="connsiteY17" fmla="*/ 2343 h 10000"/>
              <a:gd name="connsiteX18" fmla="*/ 6801 w 10000"/>
              <a:gd name="connsiteY18" fmla="*/ 2343 h 10000"/>
              <a:gd name="connsiteX19" fmla="*/ 6611 w 10000"/>
              <a:gd name="connsiteY19" fmla="*/ 2343 h 10000"/>
              <a:gd name="connsiteX20" fmla="*/ 6422 w 10000"/>
              <a:gd name="connsiteY20" fmla="*/ 2678 h 10000"/>
              <a:gd name="connsiteX21" fmla="*/ 6232 w 10000"/>
              <a:gd name="connsiteY21" fmla="*/ 2678 h 10000"/>
              <a:gd name="connsiteX22" fmla="*/ 5853 w 10000"/>
              <a:gd name="connsiteY22" fmla="*/ 2678 h 10000"/>
              <a:gd name="connsiteX23" fmla="*/ 5474 w 10000"/>
              <a:gd name="connsiteY23" fmla="*/ 3013 h 10000"/>
              <a:gd name="connsiteX24" fmla="*/ 5095 w 10000"/>
              <a:gd name="connsiteY24" fmla="*/ 3013 h 10000"/>
              <a:gd name="connsiteX25" fmla="*/ 4526 w 10000"/>
              <a:gd name="connsiteY25" fmla="*/ 3347 h 10000"/>
              <a:gd name="connsiteX26" fmla="*/ 3957 w 10000"/>
              <a:gd name="connsiteY26" fmla="*/ 3682 h 10000"/>
              <a:gd name="connsiteX27" fmla="*/ 3389 w 10000"/>
              <a:gd name="connsiteY27" fmla="*/ 4017 h 10000"/>
              <a:gd name="connsiteX28" fmla="*/ 2820 w 10000"/>
              <a:gd name="connsiteY28" fmla="*/ 4017 h 10000"/>
              <a:gd name="connsiteX29" fmla="*/ 2464 w 10000"/>
              <a:gd name="connsiteY29" fmla="*/ 4310 h 10000"/>
              <a:gd name="connsiteX30" fmla="*/ 2085 w 10000"/>
              <a:gd name="connsiteY30" fmla="*/ 4310 h 10000"/>
              <a:gd name="connsiteX31" fmla="*/ 1706 w 10000"/>
              <a:gd name="connsiteY31" fmla="*/ 4644 h 10000"/>
              <a:gd name="connsiteX32" fmla="*/ 1517 w 10000"/>
              <a:gd name="connsiteY32" fmla="*/ 4644 h 10000"/>
              <a:gd name="connsiteX33" fmla="*/ 1327 w 10000"/>
              <a:gd name="connsiteY33" fmla="*/ 4644 h 10000"/>
              <a:gd name="connsiteX34" fmla="*/ 1327 w 10000"/>
              <a:gd name="connsiteY34" fmla="*/ 4644 h 10000"/>
              <a:gd name="connsiteX35" fmla="*/ 1137 w 10000"/>
              <a:gd name="connsiteY35" fmla="*/ 4644 h 10000"/>
              <a:gd name="connsiteX36" fmla="*/ 948 w 10000"/>
              <a:gd name="connsiteY36" fmla="*/ 4644 h 10000"/>
              <a:gd name="connsiteX37" fmla="*/ 758 w 10000"/>
              <a:gd name="connsiteY37" fmla="*/ 4310 h 10000"/>
              <a:gd name="connsiteX38" fmla="*/ 569 w 10000"/>
              <a:gd name="connsiteY38" fmla="*/ 4017 h 10000"/>
              <a:gd name="connsiteX39" fmla="*/ 379 w 10000"/>
              <a:gd name="connsiteY39" fmla="*/ 3682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8996"/>
              <a:gd name="connsiteX1" fmla="*/ 9052 w 10000"/>
              <a:gd name="connsiteY1" fmla="*/ 3682 h 8996"/>
              <a:gd name="connsiteX2" fmla="*/ 8673 w 10000"/>
              <a:gd name="connsiteY2" fmla="*/ 4017 h 8996"/>
              <a:gd name="connsiteX3" fmla="*/ 8294 w 10000"/>
              <a:gd name="connsiteY3" fmla="*/ 4310 h 8996"/>
              <a:gd name="connsiteX4" fmla="*/ 7725 w 10000"/>
              <a:gd name="connsiteY4" fmla="*/ 5314 h 8996"/>
              <a:gd name="connsiteX5" fmla="*/ 7180 w 10000"/>
              <a:gd name="connsiteY5" fmla="*/ 5983 h 8996"/>
              <a:gd name="connsiteX6" fmla="*/ 6611 w 10000"/>
              <a:gd name="connsiteY6" fmla="*/ 6987 h 8996"/>
              <a:gd name="connsiteX7" fmla="*/ 4716 w 10000"/>
              <a:gd name="connsiteY7" fmla="*/ 8996 h 8996"/>
              <a:gd name="connsiteX8" fmla="*/ 5284 w 10000"/>
              <a:gd name="connsiteY8" fmla="*/ 7657 h 8996"/>
              <a:gd name="connsiteX9" fmla="*/ 5853 w 10000"/>
              <a:gd name="connsiteY9" fmla="*/ 6318 h 8996"/>
              <a:gd name="connsiteX10" fmla="*/ 6232 w 10000"/>
              <a:gd name="connsiteY10" fmla="*/ 5314 h 8996"/>
              <a:gd name="connsiteX11" fmla="*/ 6611 w 10000"/>
              <a:gd name="connsiteY11" fmla="*/ 4310 h 8996"/>
              <a:gd name="connsiteX12" fmla="*/ 6991 w 10000"/>
              <a:gd name="connsiteY12" fmla="*/ 3682 h 8996"/>
              <a:gd name="connsiteX13" fmla="*/ 7180 w 10000"/>
              <a:gd name="connsiteY13" fmla="*/ 3013 h 8996"/>
              <a:gd name="connsiteX14" fmla="*/ 7180 w 10000"/>
              <a:gd name="connsiteY14" fmla="*/ 2678 h 8996"/>
              <a:gd name="connsiteX15" fmla="*/ 7180 w 10000"/>
              <a:gd name="connsiteY15" fmla="*/ 2678 h 8996"/>
              <a:gd name="connsiteX16" fmla="*/ 6991 w 10000"/>
              <a:gd name="connsiteY16" fmla="*/ 2343 h 8996"/>
              <a:gd name="connsiteX17" fmla="*/ 6801 w 10000"/>
              <a:gd name="connsiteY17" fmla="*/ 2343 h 8996"/>
              <a:gd name="connsiteX18" fmla="*/ 6611 w 10000"/>
              <a:gd name="connsiteY18" fmla="*/ 2343 h 8996"/>
              <a:gd name="connsiteX19" fmla="*/ 6422 w 10000"/>
              <a:gd name="connsiteY19" fmla="*/ 2678 h 8996"/>
              <a:gd name="connsiteX20" fmla="*/ 6232 w 10000"/>
              <a:gd name="connsiteY20" fmla="*/ 2678 h 8996"/>
              <a:gd name="connsiteX21" fmla="*/ 5853 w 10000"/>
              <a:gd name="connsiteY21" fmla="*/ 2678 h 8996"/>
              <a:gd name="connsiteX22" fmla="*/ 5474 w 10000"/>
              <a:gd name="connsiteY22" fmla="*/ 3013 h 8996"/>
              <a:gd name="connsiteX23" fmla="*/ 5095 w 10000"/>
              <a:gd name="connsiteY23" fmla="*/ 3013 h 8996"/>
              <a:gd name="connsiteX24" fmla="*/ 4526 w 10000"/>
              <a:gd name="connsiteY24" fmla="*/ 3347 h 8996"/>
              <a:gd name="connsiteX25" fmla="*/ 3957 w 10000"/>
              <a:gd name="connsiteY25" fmla="*/ 3682 h 8996"/>
              <a:gd name="connsiteX26" fmla="*/ 3389 w 10000"/>
              <a:gd name="connsiteY26" fmla="*/ 4017 h 8996"/>
              <a:gd name="connsiteX27" fmla="*/ 2820 w 10000"/>
              <a:gd name="connsiteY27" fmla="*/ 4017 h 8996"/>
              <a:gd name="connsiteX28" fmla="*/ 2464 w 10000"/>
              <a:gd name="connsiteY28" fmla="*/ 4310 h 8996"/>
              <a:gd name="connsiteX29" fmla="*/ 2085 w 10000"/>
              <a:gd name="connsiteY29" fmla="*/ 4310 h 8996"/>
              <a:gd name="connsiteX30" fmla="*/ 1706 w 10000"/>
              <a:gd name="connsiteY30" fmla="*/ 4644 h 8996"/>
              <a:gd name="connsiteX31" fmla="*/ 1517 w 10000"/>
              <a:gd name="connsiteY31" fmla="*/ 4644 h 8996"/>
              <a:gd name="connsiteX32" fmla="*/ 1327 w 10000"/>
              <a:gd name="connsiteY32" fmla="*/ 4644 h 8996"/>
              <a:gd name="connsiteX33" fmla="*/ 1327 w 10000"/>
              <a:gd name="connsiteY33" fmla="*/ 4644 h 8996"/>
              <a:gd name="connsiteX34" fmla="*/ 1137 w 10000"/>
              <a:gd name="connsiteY34" fmla="*/ 4644 h 8996"/>
              <a:gd name="connsiteX35" fmla="*/ 948 w 10000"/>
              <a:gd name="connsiteY35" fmla="*/ 4644 h 8996"/>
              <a:gd name="connsiteX36" fmla="*/ 758 w 10000"/>
              <a:gd name="connsiteY36" fmla="*/ 4310 h 8996"/>
              <a:gd name="connsiteX37" fmla="*/ 569 w 10000"/>
              <a:gd name="connsiteY37" fmla="*/ 4017 h 8996"/>
              <a:gd name="connsiteX38" fmla="*/ 379 w 10000"/>
              <a:gd name="connsiteY38" fmla="*/ 3682 h 8996"/>
              <a:gd name="connsiteX39" fmla="*/ 190 w 10000"/>
              <a:gd name="connsiteY39" fmla="*/ 3347 h 8996"/>
              <a:gd name="connsiteX40" fmla="*/ 0 w 10000"/>
              <a:gd name="connsiteY40" fmla="*/ 3013 h 8996"/>
              <a:gd name="connsiteX41" fmla="*/ 0 w 10000"/>
              <a:gd name="connsiteY41" fmla="*/ 3013 h 8996"/>
              <a:gd name="connsiteX42" fmla="*/ 948 w 10000"/>
              <a:gd name="connsiteY42" fmla="*/ 2678 h 8996"/>
              <a:gd name="connsiteX43" fmla="*/ 1896 w 10000"/>
              <a:gd name="connsiteY43" fmla="*/ 2678 h 8996"/>
              <a:gd name="connsiteX44" fmla="*/ 2464 w 10000"/>
              <a:gd name="connsiteY44" fmla="*/ 2343 h 8996"/>
              <a:gd name="connsiteX45" fmla="*/ 3009 w 10000"/>
              <a:gd name="connsiteY45" fmla="*/ 2343 h 8996"/>
              <a:gd name="connsiteX46" fmla="*/ 3957 w 10000"/>
              <a:gd name="connsiteY46" fmla="*/ 2008 h 8996"/>
              <a:gd name="connsiteX47" fmla="*/ 4905 w 10000"/>
              <a:gd name="connsiteY47" fmla="*/ 1674 h 8996"/>
              <a:gd name="connsiteX48" fmla="*/ 5284 w 10000"/>
              <a:gd name="connsiteY48" fmla="*/ 1674 h 8996"/>
              <a:gd name="connsiteX49" fmla="*/ 5664 w 10000"/>
              <a:gd name="connsiteY49" fmla="*/ 1339 h 8996"/>
              <a:gd name="connsiteX50" fmla="*/ 6043 w 10000"/>
              <a:gd name="connsiteY50" fmla="*/ 1339 h 8996"/>
              <a:gd name="connsiteX51" fmla="*/ 6422 w 10000"/>
              <a:gd name="connsiteY51" fmla="*/ 1004 h 8996"/>
              <a:gd name="connsiteX52" fmla="*/ 6611 w 10000"/>
              <a:gd name="connsiteY52" fmla="*/ 1004 h 8996"/>
              <a:gd name="connsiteX53" fmla="*/ 6801 w 10000"/>
              <a:gd name="connsiteY53" fmla="*/ 669 h 8996"/>
              <a:gd name="connsiteX54" fmla="*/ 6991 w 10000"/>
              <a:gd name="connsiteY54" fmla="*/ 669 h 8996"/>
              <a:gd name="connsiteX55" fmla="*/ 7180 w 10000"/>
              <a:gd name="connsiteY55" fmla="*/ 669 h 8996"/>
              <a:gd name="connsiteX56" fmla="*/ 7346 w 10000"/>
              <a:gd name="connsiteY56" fmla="*/ 335 h 8996"/>
              <a:gd name="connsiteX57" fmla="*/ 7725 w 10000"/>
              <a:gd name="connsiteY57" fmla="*/ 0 h 8996"/>
              <a:gd name="connsiteX58" fmla="*/ 7915 w 10000"/>
              <a:gd name="connsiteY58" fmla="*/ 335 h 8996"/>
              <a:gd name="connsiteX59" fmla="*/ 8104 w 10000"/>
              <a:gd name="connsiteY59" fmla="*/ 335 h 8996"/>
              <a:gd name="connsiteX60" fmla="*/ 8483 w 10000"/>
              <a:gd name="connsiteY60" fmla="*/ 669 h 8996"/>
              <a:gd name="connsiteX61" fmla="*/ 8863 w 10000"/>
              <a:gd name="connsiteY61" fmla="*/ 1004 h 8996"/>
              <a:gd name="connsiteX62" fmla="*/ 9431 w 10000"/>
              <a:gd name="connsiteY62" fmla="*/ 1674 h 8996"/>
              <a:gd name="connsiteX63" fmla="*/ 9621 w 10000"/>
              <a:gd name="connsiteY63" fmla="*/ 2008 h 8996"/>
              <a:gd name="connsiteX64" fmla="*/ 9810 w 10000"/>
              <a:gd name="connsiteY64" fmla="*/ 2343 h 8996"/>
              <a:gd name="connsiteX65" fmla="*/ 10000 w 10000"/>
              <a:gd name="connsiteY65" fmla="*/ 2343 h 8996"/>
              <a:gd name="connsiteX66" fmla="*/ 9810 w 10000"/>
              <a:gd name="connsiteY66" fmla="*/ 2678 h 8996"/>
              <a:gd name="connsiteX67" fmla="*/ 9810 w 10000"/>
              <a:gd name="connsiteY67" fmla="*/ 3013 h 8996"/>
              <a:gd name="connsiteX68" fmla="*/ 9431 w 10000"/>
              <a:gd name="connsiteY68" fmla="*/ 3013 h 8996"/>
              <a:gd name="connsiteX69" fmla="*/ 9242 w 10000"/>
              <a:gd name="connsiteY69" fmla="*/ 3347 h 8996"/>
              <a:gd name="connsiteX70" fmla="*/ 9242 w 10000"/>
              <a:gd name="connsiteY70" fmla="*/ 3347 h 8996"/>
              <a:gd name="connsiteX0" fmla="*/ 9242 w 10000"/>
              <a:gd name="connsiteY0" fmla="*/ 3721 h 8512"/>
              <a:gd name="connsiteX1" fmla="*/ 9052 w 10000"/>
              <a:gd name="connsiteY1" fmla="*/ 4093 h 8512"/>
              <a:gd name="connsiteX2" fmla="*/ 8673 w 10000"/>
              <a:gd name="connsiteY2" fmla="*/ 4465 h 8512"/>
              <a:gd name="connsiteX3" fmla="*/ 8294 w 10000"/>
              <a:gd name="connsiteY3" fmla="*/ 4791 h 8512"/>
              <a:gd name="connsiteX4" fmla="*/ 7725 w 10000"/>
              <a:gd name="connsiteY4" fmla="*/ 5907 h 8512"/>
              <a:gd name="connsiteX5" fmla="*/ 7180 w 10000"/>
              <a:gd name="connsiteY5" fmla="*/ 6651 h 8512"/>
              <a:gd name="connsiteX6" fmla="*/ 6611 w 10000"/>
              <a:gd name="connsiteY6" fmla="*/ 7767 h 8512"/>
              <a:gd name="connsiteX7" fmla="*/ 5284 w 10000"/>
              <a:gd name="connsiteY7" fmla="*/ 8512 h 8512"/>
              <a:gd name="connsiteX8" fmla="*/ 5853 w 10000"/>
              <a:gd name="connsiteY8" fmla="*/ 7023 h 8512"/>
              <a:gd name="connsiteX9" fmla="*/ 6232 w 10000"/>
              <a:gd name="connsiteY9" fmla="*/ 5907 h 8512"/>
              <a:gd name="connsiteX10" fmla="*/ 6611 w 10000"/>
              <a:gd name="connsiteY10" fmla="*/ 4791 h 8512"/>
              <a:gd name="connsiteX11" fmla="*/ 6991 w 10000"/>
              <a:gd name="connsiteY11" fmla="*/ 4093 h 8512"/>
              <a:gd name="connsiteX12" fmla="*/ 7180 w 10000"/>
              <a:gd name="connsiteY12" fmla="*/ 3349 h 8512"/>
              <a:gd name="connsiteX13" fmla="*/ 7180 w 10000"/>
              <a:gd name="connsiteY13" fmla="*/ 2977 h 8512"/>
              <a:gd name="connsiteX14" fmla="*/ 7180 w 10000"/>
              <a:gd name="connsiteY14" fmla="*/ 2977 h 8512"/>
              <a:gd name="connsiteX15" fmla="*/ 6991 w 10000"/>
              <a:gd name="connsiteY15" fmla="*/ 2604 h 8512"/>
              <a:gd name="connsiteX16" fmla="*/ 6801 w 10000"/>
              <a:gd name="connsiteY16" fmla="*/ 2604 h 8512"/>
              <a:gd name="connsiteX17" fmla="*/ 6611 w 10000"/>
              <a:gd name="connsiteY17" fmla="*/ 2604 h 8512"/>
              <a:gd name="connsiteX18" fmla="*/ 6422 w 10000"/>
              <a:gd name="connsiteY18" fmla="*/ 2977 h 8512"/>
              <a:gd name="connsiteX19" fmla="*/ 6232 w 10000"/>
              <a:gd name="connsiteY19" fmla="*/ 2977 h 8512"/>
              <a:gd name="connsiteX20" fmla="*/ 5853 w 10000"/>
              <a:gd name="connsiteY20" fmla="*/ 2977 h 8512"/>
              <a:gd name="connsiteX21" fmla="*/ 5474 w 10000"/>
              <a:gd name="connsiteY21" fmla="*/ 3349 h 8512"/>
              <a:gd name="connsiteX22" fmla="*/ 5095 w 10000"/>
              <a:gd name="connsiteY22" fmla="*/ 3349 h 8512"/>
              <a:gd name="connsiteX23" fmla="*/ 4526 w 10000"/>
              <a:gd name="connsiteY23" fmla="*/ 3721 h 8512"/>
              <a:gd name="connsiteX24" fmla="*/ 3957 w 10000"/>
              <a:gd name="connsiteY24" fmla="*/ 4093 h 8512"/>
              <a:gd name="connsiteX25" fmla="*/ 3389 w 10000"/>
              <a:gd name="connsiteY25" fmla="*/ 4465 h 8512"/>
              <a:gd name="connsiteX26" fmla="*/ 2820 w 10000"/>
              <a:gd name="connsiteY26" fmla="*/ 4465 h 8512"/>
              <a:gd name="connsiteX27" fmla="*/ 2464 w 10000"/>
              <a:gd name="connsiteY27" fmla="*/ 4791 h 8512"/>
              <a:gd name="connsiteX28" fmla="*/ 2085 w 10000"/>
              <a:gd name="connsiteY28" fmla="*/ 4791 h 8512"/>
              <a:gd name="connsiteX29" fmla="*/ 1706 w 10000"/>
              <a:gd name="connsiteY29" fmla="*/ 5162 h 8512"/>
              <a:gd name="connsiteX30" fmla="*/ 1517 w 10000"/>
              <a:gd name="connsiteY30" fmla="*/ 5162 h 8512"/>
              <a:gd name="connsiteX31" fmla="*/ 1327 w 10000"/>
              <a:gd name="connsiteY31" fmla="*/ 5162 h 8512"/>
              <a:gd name="connsiteX32" fmla="*/ 1327 w 10000"/>
              <a:gd name="connsiteY32" fmla="*/ 5162 h 8512"/>
              <a:gd name="connsiteX33" fmla="*/ 1137 w 10000"/>
              <a:gd name="connsiteY33" fmla="*/ 5162 h 8512"/>
              <a:gd name="connsiteX34" fmla="*/ 948 w 10000"/>
              <a:gd name="connsiteY34" fmla="*/ 5162 h 8512"/>
              <a:gd name="connsiteX35" fmla="*/ 758 w 10000"/>
              <a:gd name="connsiteY35" fmla="*/ 4791 h 8512"/>
              <a:gd name="connsiteX36" fmla="*/ 569 w 10000"/>
              <a:gd name="connsiteY36" fmla="*/ 4465 h 8512"/>
              <a:gd name="connsiteX37" fmla="*/ 379 w 10000"/>
              <a:gd name="connsiteY37" fmla="*/ 4093 h 8512"/>
              <a:gd name="connsiteX38" fmla="*/ 190 w 10000"/>
              <a:gd name="connsiteY38" fmla="*/ 3721 h 8512"/>
              <a:gd name="connsiteX39" fmla="*/ 0 w 10000"/>
              <a:gd name="connsiteY39" fmla="*/ 3349 h 8512"/>
              <a:gd name="connsiteX40" fmla="*/ 0 w 10000"/>
              <a:gd name="connsiteY40" fmla="*/ 3349 h 8512"/>
              <a:gd name="connsiteX41" fmla="*/ 948 w 10000"/>
              <a:gd name="connsiteY41" fmla="*/ 2977 h 8512"/>
              <a:gd name="connsiteX42" fmla="*/ 1896 w 10000"/>
              <a:gd name="connsiteY42" fmla="*/ 2977 h 8512"/>
              <a:gd name="connsiteX43" fmla="*/ 2464 w 10000"/>
              <a:gd name="connsiteY43" fmla="*/ 2604 h 8512"/>
              <a:gd name="connsiteX44" fmla="*/ 3009 w 10000"/>
              <a:gd name="connsiteY44" fmla="*/ 2604 h 8512"/>
              <a:gd name="connsiteX45" fmla="*/ 3957 w 10000"/>
              <a:gd name="connsiteY45" fmla="*/ 2232 h 8512"/>
              <a:gd name="connsiteX46" fmla="*/ 4905 w 10000"/>
              <a:gd name="connsiteY46" fmla="*/ 1861 h 8512"/>
              <a:gd name="connsiteX47" fmla="*/ 5284 w 10000"/>
              <a:gd name="connsiteY47" fmla="*/ 1861 h 8512"/>
              <a:gd name="connsiteX48" fmla="*/ 5664 w 10000"/>
              <a:gd name="connsiteY48" fmla="*/ 1488 h 8512"/>
              <a:gd name="connsiteX49" fmla="*/ 6043 w 10000"/>
              <a:gd name="connsiteY49" fmla="*/ 1488 h 8512"/>
              <a:gd name="connsiteX50" fmla="*/ 6422 w 10000"/>
              <a:gd name="connsiteY50" fmla="*/ 1116 h 8512"/>
              <a:gd name="connsiteX51" fmla="*/ 6611 w 10000"/>
              <a:gd name="connsiteY51" fmla="*/ 1116 h 8512"/>
              <a:gd name="connsiteX52" fmla="*/ 6801 w 10000"/>
              <a:gd name="connsiteY52" fmla="*/ 744 h 8512"/>
              <a:gd name="connsiteX53" fmla="*/ 6991 w 10000"/>
              <a:gd name="connsiteY53" fmla="*/ 744 h 8512"/>
              <a:gd name="connsiteX54" fmla="*/ 7180 w 10000"/>
              <a:gd name="connsiteY54" fmla="*/ 744 h 8512"/>
              <a:gd name="connsiteX55" fmla="*/ 7346 w 10000"/>
              <a:gd name="connsiteY55" fmla="*/ 372 h 8512"/>
              <a:gd name="connsiteX56" fmla="*/ 7725 w 10000"/>
              <a:gd name="connsiteY56" fmla="*/ 0 h 8512"/>
              <a:gd name="connsiteX57" fmla="*/ 7915 w 10000"/>
              <a:gd name="connsiteY57" fmla="*/ 372 h 8512"/>
              <a:gd name="connsiteX58" fmla="*/ 8104 w 10000"/>
              <a:gd name="connsiteY58" fmla="*/ 372 h 8512"/>
              <a:gd name="connsiteX59" fmla="*/ 8483 w 10000"/>
              <a:gd name="connsiteY59" fmla="*/ 744 h 8512"/>
              <a:gd name="connsiteX60" fmla="*/ 8863 w 10000"/>
              <a:gd name="connsiteY60" fmla="*/ 1116 h 8512"/>
              <a:gd name="connsiteX61" fmla="*/ 9431 w 10000"/>
              <a:gd name="connsiteY61" fmla="*/ 1861 h 8512"/>
              <a:gd name="connsiteX62" fmla="*/ 9621 w 10000"/>
              <a:gd name="connsiteY62" fmla="*/ 2232 h 8512"/>
              <a:gd name="connsiteX63" fmla="*/ 9810 w 10000"/>
              <a:gd name="connsiteY63" fmla="*/ 2604 h 8512"/>
              <a:gd name="connsiteX64" fmla="*/ 10000 w 10000"/>
              <a:gd name="connsiteY64" fmla="*/ 2604 h 8512"/>
              <a:gd name="connsiteX65" fmla="*/ 9810 w 10000"/>
              <a:gd name="connsiteY65" fmla="*/ 2977 h 8512"/>
              <a:gd name="connsiteX66" fmla="*/ 9810 w 10000"/>
              <a:gd name="connsiteY66" fmla="*/ 3349 h 8512"/>
              <a:gd name="connsiteX67" fmla="*/ 9431 w 10000"/>
              <a:gd name="connsiteY67" fmla="*/ 3349 h 8512"/>
              <a:gd name="connsiteX68" fmla="*/ 9242 w 10000"/>
              <a:gd name="connsiteY68" fmla="*/ 3721 h 8512"/>
              <a:gd name="connsiteX69" fmla="*/ 9242 w 10000"/>
              <a:gd name="connsiteY69" fmla="*/ 3721 h 8512"/>
              <a:gd name="connsiteX0" fmla="*/ 9242 w 10000"/>
              <a:gd name="connsiteY0" fmla="*/ 4371 h 9125"/>
              <a:gd name="connsiteX1" fmla="*/ 9052 w 10000"/>
              <a:gd name="connsiteY1" fmla="*/ 4809 h 9125"/>
              <a:gd name="connsiteX2" fmla="*/ 8673 w 10000"/>
              <a:gd name="connsiteY2" fmla="*/ 5246 h 9125"/>
              <a:gd name="connsiteX3" fmla="*/ 8294 w 10000"/>
              <a:gd name="connsiteY3" fmla="*/ 5629 h 9125"/>
              <a:gd name="connsiteX4" fmla="*/ 7725 w 10000"/>
              <a:gd name="connsiteY4" fmla="*/ 6940 h 9125"/>
              <a:gd name="connsiteX5" fmla="*/ 7180 w 10000"/>
              <a:gd name="connsiteY5" fmla="*/ 7814 h 9125"/>
              <a:gd name="connsiteX6" fmla="*/ 6611 w 10000"/>
              <a:gd name="connsiteY6" fmla="*/ 9125 h 9125"/>
              <a:gd name="connsiteX7" fmla="*/ 5853 w 10000"/>
              <a:gd name="connsiteY7" fmla="*/ 8251 h 9125"/>
              <a:gd name="connsiteX8" fmla="*/ 6232 w 10000"/>
              <a:gd name="connsiteY8" fmla="*/ 6940 h 9125"/>
              <a:gd name="connsiteX9" fmla="*/ 6611 w 10000"/>
              <a:gd name="connsiteY9" fmla="*/ 5629 h 9125"/>
              <a:gd name="connsiteX10" fmla="*/ 6991 w 10000"/>
              <a:gd name="connsiteY10" fmla="*/ 4809 h 9125"/>
              <a:gd name="connsiteX11" fmla="*/ 7180 w 10000"/>
              <a:gd name="connsiteY11" fmla="*/ 3934 h 9125"/>
              <a:gd name="connsiteX12" fmla="*/ 7180 w 10000"/>
              <a:gd name="connsiteY12" fmla="*/ 3497 h 9125"/>
              <a:gd name="connsiteX13" fmla="*/ 7180 w 10000"/>
              <a:gd name="connsiteY13" fmla="*/ 3497 h 9125"/>
              <a:gd name="connsiteX14" fmla="*/ 6991 w 10000"/>
              <a:gd name="connsiteY14" fmla="*/ 3059 h 9125"/>
              <a:gd name="connsiteX15" fmla="*/ 6801 w 10000"/>
              <a:gd name="connsiteY15" fmla="*/ 3059 h 9125"/>
              <a:gd name="connsiteX16" fmla="*/ 6611 w 10000"/>
              <a:gd name="connsiteY16" fmla="*/ 3059 h 9125"/>
              <a:gd name="connsiteX17" fmla="*/ 6422 w 10000"/>
              <a:gd name="connsiteY17" fmla="*/ 3497 h 9125"/>
              <a:gd name="connsiteX18" fmla="*/ 6232 w 10000"/>
              <a:gd name="connsiteY18" fmla="*/ 3497 h 9125"/>
              <a:gd name="connsiteX19" fmla="*/ 5853 w 10000"/>
              <a:gd name="connsiteY19" fmla="*/ 3497 h 9125"/>
              <a:gd name="connsiteX20" fmla="*/ 5474 w 10000"/>
              <a:gd name="connsiteY20" fmla="*/ 3934 h 9125"/>
              <a:gd name="connsiteX21" fmla="*/ 5095 w 10000"/>
              <a:gd name="connsiteY21" fmla="*/ 3934 h 9125"/>
              <a:gd name="connsiteX22" fmla="*/ 4526 w 10000"/>
              <a:gd name="connsiteY22" fmla="*/ 4371 h 9125"/>
              <a:gd name="connsiteX23" fmla="*/ 3957 w 10000"/>
              <a:gd name="connsiteY23" fmla="*/ 4809 h 9125"/>
              <a:gd name="connsiteX24" fmla="*/ 3389 w 10000"/>
              <a:gd name="connsiteY24" fmla="*/ 5246 h 9125"/>
              <a:gd name="connsiteX25" fmla="*/ 2820 w 10000"/>
              <a:gd name="connsiteY25" fmla="*/ 5246 h 9125"/>
              <a:gd name="connsiteX26" fmla="*/ 2464 w 10000"/>
              <a:gd name="connsiteY26" fmla="*/ 5629 h 9125"/>
              <a:gd name="connsiteX27" fmla="*/ 2085 w 10000"/>
              <a:gd name="connsiteY27" fmla="*/ 5629 h 9125"/>
              <a:gd name="connsiteX28" fmla="*/ 1706 w 10000"/>
              <a:gd name="connsiteY28" fmla="*/ 6064 h 9125"/>
              <a:gd name="connsiteX29" fmla="*/ 1517 w 10000"/>
              <a:gd name="connsiteY29" fmla="*/ 6064 h 9125"/>
              <a:gd name="connsiteX30" fmla="*/ 1327 w 10000"/>
              <a:gd name="connsiteY30" fmla="*/ 6064 h 9125"/>
              <a:gd name="connsiteX31" fmla="*/ 1327 w 10000"/>
              <a:gd name="connsiteY31" fmla="*/ 6064 h 9125"/>
              <a:gd name="connsiteX32" fmla="*/ 1137 w 10000"/>
              <a:gd name="connsiteY32" fmla="*/ 6064 h 9125"/>
              <a:gd name="connsiteX33" fmla="*/ 948 w 10000"/>
              <a:gd name="connsiteY33" fmla="*/ 6064 h 9125"/>
              <a:gd name="connsiteX34" fmla="*/ 758 w 10000"/>
              <a:gd name="connsiteY34" fmla="*/ 5629 h 9125"/>
              <a:gd name="connsiteX35" fmla="*/ 569 w 10000"/>
              <a:gd name="connsiteY35" fmla="*/ 5246 h 9125"/>
              <a:gd name="connsiteX36" fmla="*/ 379 w 10000"/>
              <a:gd name="connsiteY36" fmla="*/ 4809 h 9125"/>
              <a:gd name="connsiteX37" fmla="*/ 190 w 10000"/>
              <a:gd name="connsiteY37" fmla="*/ 4371 h 9125"/>
              <a:gd name="connsiteX38" fmla="*/ 0 w 10000"/>
              <a:gd name="connsiteY38" fmla="*/ 3934 h 9125"/>
              <a:gd name="connsiteX39" fmla="*/ 0 w 10000"/>
              <a:gd name="connsiteY39" fmla="*/ 3934 h 9125"/>
              <a:gd name="connsiteX40" fmla="*/ 948 w 10000"/>
              <a:gd name="connsiteY40" fmla="*/ 3497 h 9125"/>
              <a:gd name="connsiteX41" fmla="*/ 1896 w 10000"/>
              <a:gd name="connsiteY41" fmla="*/ 3497 h 9125"/>
              <a:gd name="connsiteX42" fmla="*/ 2464 w 10000"/>
              <a:gd name="connsiteY42" fmla="*/ 3059 h 9125"/>
              <a:gd name="connsiteX43" fmla="*/ 3009 w 10000"/>
              <a:gd name="connsiteY43" fmla="*/ 3059 h 9125"/>
              <a:gd name="connsiteX44" fmla="*/ 3957 w 10000"/>
              <a:gd name="connsiteY44" fmla="*/ 2622 h 9125"/>
              <a:gd name="connsiteX45" fmla="*/ 4905 w 10000"/>
              <a:gd name="connsiteY45" fmla="*/ 2186 h 9125"/>
              <a:gd name="connsiteX46" fmla="*/ 5284 w 10000"/>
              <a:gd name="connsiteY46" fmla="*/ 2186 h 9125"/>
              <a:gd name="connsiteX47" fmla="*/ 5664 w 10000"/>
              <a:gd name="connsiteY47" fmla="*/ 1748 h 9125"/>
              <a:gd name="connsiteX48" fmla="*/ 6043 w 10000"/>
              <a:gd name="connsiteY48" fmla="*/ 1748 h 9125"/>
              <a:gd name="connsiteX49" fmla="*/ 6422 w 10000"/>
              <a:gd name="connsiteY49" fmla="*/ 1311 h 9125"/>
              <a:gd name="connsiteX50" fmla="*/ 6611 w 10000"/>
              <a:gd name="connsiteY50" fmla="*/ 1311 h 9125"/>
              <a:gd name="connsiteX51" fmla="*/ 6801 w 10000"/>
              <a:gd name="connsiteY51" fmla="*/ 874 h 9125"/>
              <a:gd name="connsiteX52" fmla="*/ 6991 w 10000"/>
              <a:gd name="connsiteY52" fmla="*/ 874 h 9125"/>
              <a:gd name="connsiteX53" fmla="*/ 7180 w 10000"/>
              <a:gd name="connsiteY53" fmla="*/ 874 h 9125"/>
              <a:gd name="connsiteX54" fmla="*/ 7346 w 10000"/>
              <a:gd name="connsiteY54" fmla="*/ 437 h 9125"/>
              <a:gd name="connsiteX55" fmla="*/ 7725 w 10000"/>
              <a:gd name="connsiteY55" fmla="*/ 0 h 9125"/>
              <a:gd name="connsiteX56" fmla="*/ 7915 w 10000"/>
              <a:gd name="connsiteY56" fmla="*/ 437 h 9125"/>
              <a:gd name="connsiteX57" fmla="*/ 8104 w 10000"/>
              <a:gd name="connsiteY57" fmla="*/ 437 h 9125"/>
              <a:gd name="connsiteX58" fmla="*/ 8483 w 10000"/>
              <a:gd name="connsiteY58" fmla="*/ 874 h 9125"/>
              <a:gd name="connsiteX59" fmla="*/ 8863 w 10000"/>
              <a:gd name="connsiteY59" fmla="*/ 1311 h 9125"/>
              <a:gd name="connsiteX60" fmla="*/ 9431 w 10000"/>
              <a:gd name="connsiteY60" fmla="*/ 2186 h 9125"/>
              <a:gd name="connsiteX61" fmla="*/ 9621 w 10000"/>
              <a:gd name="connsiteY61" fmla="*/ 2622 h 9125"/>
              <a:gd name="connsiteX62" fmla="*/ 9810 w 10000"/>
              <a:gd name="connsiteY62" fmla="*/ 3059 h 9125"/>
              <a:gd name="connsiteX63" fmla="*/ 10000 w 10000"/>
              <a:gd name="connsiteY63" fmla="*/ 3059 h 9125"/>
              <a:gd name="connsiteX64" fmla="*/ 9810 w 10000"/>
              <a:gd name="connsiteY64" fmla="*/ 3497 h 9125"/>
              <a:gd name="connsiteX65" fmla="*/ 9810 w 10000"/>
              <a:gd name="connsiteY65" fmla="*/ 3934 h 9125"/>
              <a:gd name="connsiteX66" fmla="*/ 9431 w 10000"/>
              <a:gd name="connsiteY66" fmla="*/ 3934 h 9125"/>
              <a:gd name="connsiteX67" fmla="*/ 9242 w 10000"/>
              <a:gd name="connsiteY67" fmla="*/ 4371 h 9125"/>
              <a:gd name="connsiteX68" fmla="*/ 9242 w 10000"/>
              <a:gd name="connsiteY68" fmla="*/ 4371 h 9125"/>
              <a:gd name="connsiteX0" fmla="*/ 9242 w 10000"/>
              <a:gd name="connsiteY0" fmla="*/ 4790 h 9042"/>
              <a:gd name="connsiteX1" fmla="*/ 9052 w 10000"/>
              <a:gd name="connsiteY1" fmla="*/ 5270 h 9042"/>
              <a:gd name="connsiteX2" fmla="*/ 8673 w 10000"/>
              <a:gd name="connsiteY2" fmla="*/ 5749 h 9042"/>
              <a:gd name="connsiteX3" fmla="*/ 8294 w 10000"/>
              <a:gd name="connsiteY3" fmla="*/ 6169 h 9042"/>
              <a:gd name="connsiteX4" fmla="*/ 7725 w 10000"/>
              <a:gd name="connsiteY4" fmla="*/ 7605 h 9042"/>
              <a:gd name="connsiteX5" fmla="*/ 7180 w 10000"/>
              <a:gd name="connsiteY5" fmla="*/ 8563 h 9042"/>
              <a:gd name="connsiteX6" fmla="*/ 5853 w 10000"/>
              <a:gd name="connsiteY6" fmla="*/ 9042 h 9042"/>
              <a:gd name="connsiteX7" fmla="*/ 6232 w 10000"/>
              <a:gd name="connsiteY7" fmla="*/ 7605 h 9042"/>
              <a:gd name="connsiteX8" fmla="*/ 6611 w 10000"/>
              <a:gd name="connsiteY8" fmla="*/ 6169 h 9042"/>
              <a:gd name="connsiteX9" fmla="*/ 6991 w 10000"/>
              <a:gd name="connsiteY9" fmla="*/ 5270 h 9042"/>
              <a:gd name="connsiteX10" fmla="*/ 7180 w 10000"/>
              <a:gd name="connsiteY10" fmla="*/ 4311 h 9042"/>
              <a:gd name="connsiteX11" fmla="*/ 7180 w 10000"/>
              <a:gd name="connsiteY11" fmla="*/ 3832 h 9042"/>
              <a:gd name="connsiteX12" fmla="*/ 7180 w 10000"/>
              <a:gd name="connsiteY12" fmla="*/ 3832 h 9042"/>
              <a:gd name="connsiteX13" fmla="*/ 6991 w 10000"/>
              <a:gd name="connsiteY13" fmla="*/ 3352 h 9042"/>
              <a:gd name="connsiteX14" fmla="*/ 6801 w 10000"/>
              <a:gd name="connsiteY14" fmla="*/ 3352 h 9042"/>
              <a:gd name="connsiteX15" fmla="*/ 6611 w 10000"/>
              <a:gd name="connsiteY15" fmla="*/ 3352 h 9042"/>
              <a:gd name="connsiteX16" fmla="*/ 6422 w 10000"/>
              <a:gd name="connsiteY16" fmla="*/ 3832 h 9042"/>
              <a:gd name="connsiteX17" fmla="*/ 6232 w 10000"/>
              <a:gd name="connsiteY17" fmla="*/ 3832 h 9042"/>
              <a:gd name="connsiteX18" fmla="*/ 5853 w 10000"/>
              <a:gd name="connsiteY18" fmla="*/ 3832 h 9042"/>
              <a:gd name="connsiteX19" fmla="*/ 5474 w 10000"/>
              <a:gd name="connsiteY19" fmla="*/ 4311 h 9042"/>
              <a:gd name="connsiteX20" fmla="*/ 5095 w 10000"/>
              <a:gd name="connsiteY20" fmla="*/ 4311 h 9042"/>
              <a:gd name="connsiteX21" fmla="*/ 4526 w 10000"/>
              <a:gd name="connsiteY21" fmla="*/ 4790 h 9042"/>
              <a:gd name="connsiteX22" fmla="*/ 3957 w 10000"/>
              <a:gd name="connsiteY22" fmla="*/ 5270 h 9042"/>
              <a:gd name="connsiteX23" fmla="*/ 3389 w 10000"/>
              <a:gd name="connsiteY23" fmla="*/ 5749 h 9042"/>
              <a:gd name="connsiteX24" fmla="*/ 2820 w 10000"/>
              <a:gd name="connsiteY24" fmla="*/ 5749 h 9042"/>
              <a:gd name="connsiteX25" fmla="*/ 2464 w 10000"/>
              <a:gd name="connsiteY25" fmla="*/ 6169 h 9042"/>
              <a:gd name="connsiteX26" fmla="*/ 2085 w 10000"/>
              <a:gd name="connsiteY26" fmla="*/ 6169 h 9042"/>
              <a:gd name="connsiteX27" fmla="*/ 1706 w 10000"/>
              <a:gd name="connsiteY27" fmla="*/ 6645 h 9042"/>
              <a:gd name="connsiteX28" fmla="*/ 1517 w 10000"/>
              <a:gd name="connsiteY28" fmla="*/ 6645 h 9042"/>
              <a:gd name="connsiteX29" fmla="*/ 1327 w 10000"/>
              <a:gd name="connsiteY29" fmla="*/ 6645 h 9042"/>
              <a:gd name="connsiteX30" fmla="*/ 1327 w 10000"/>
              <a:gd name="connsiteY30" fmla="*/ 6645 h 9042"/>
              <a:gd name="connsiteX31" fmla="*/ 1137 w 10000"/>
              <a:gd name="connsiteY31" fmla="*/ 6645 h 9042"/>
              <a:gd name="connsiteX32" fmla="*/ 948 w 10000"/>
              <a:gd name="connsiteY32" fmla="*/ 6645 h 9042"/>
              <a:gd name="connsiteX33" fmla="*/ 758 w 10000"/>
              <a:gd name="connsiteY33" fmla="*/ 6169 h 9042"/>
              <a:gd name="connsiteX34" fmla="*/ 569 w 10000"/>
              <a:gd name="connsiteY34" fmla="*/ 5749 h 9042"/>
              <a:gd name="connsiteX35" fmla="*/ 379 w 10000"/>
              <a:gd name="connsiteY35" fmla="*/ 5270 h 9042"/>
              <a:gd name="connsiteX36" fmla="*/ 190 w 10000"/>
              <a:gd name="connsiteY36" fmla="*/ 4790 h 9042"/>
              <a:gd name="connsiteX37" fmla="*/ 0 w 10000"/>
              <a:gd name="connsiteY37" fmla="*/ 4311 h 9042"/>
              <a:gd name="connsiteX38" fmla="*/ 0 w 10000"/>
              <a:gd name="connsiteY38" fmla="*/ 4311 h 9042"/>
              <a:gd name="connsiteX39" fmla="*/ 948 w 10000"/>
              <a:gd name="connsiteY39" fmla="*/ 3832 h 9042"/>
              <a:gd name="connsiteX40" fmla="*/ 1896 w 10000"/>
              <a:gd name="connsiteY40" fmla="*/ 3832 h 9042"/>
              <a:gd name="connsiteX41" fmla="*/ 2464 w 10000"/>
              <a:gd name="connsiteY41" fmla="*/ 3352 h 9042"/>
              <a:gd name="connsiteX42" fmla="*/ 3009 w 10000"/>
              <a:gd name="connsiteY42" fmla="*/ 3352 h 9042"/>
              <a:gd name="connsiteX43" fmla="*/ 3957 w 10000"/>
              <a:gd name="connsiteY43" fmla="*/ 2873 h 9042"/>
              <a:gd name="connsiteX44" fmla="*/ 4905 w 10000"/>
              <a:gd name="connsiteY44" fmla="*/ 2396 h 9042"/>
              <a:gd name="connsiteX45" fmla="*/ 5284 w 10000"/>
              <a:gd name="connsiteY45" fmla="*/ 2396 h 9042"/>
              <a:gd name="connsiteX46" fmla="*/ 5664 w 10000"/>
              <a:gd name="connsiteY46" fmla="*/ 1916 h 9042"/>
              <a:gd name="connsiteX47" fmla="*/ 6043 w 10000"/>
              <a:gd name="connsiteY47" fmla="*/ 1916 h 9042"/>
              <a:gd name="connsiteX48" fmla="*/ 6422 w 10000"/>
              <a:gd name="connsiteY48" fmla="*/ 1437 h 9042"/>
              <a:gd name="connsiteX49" fmla="*/ 6611 w 10000"/>
              <a:gd name="connsiteY49" fmla="*/ 1437 h 9042"/>
              <a:gd name="connsiteX50" fmla="*/ 6801 w 10000"/>
              <a:gd name="connsiteY50" fmla="*/ 958 h 9042"/>
              <a:gd name="connsiteX51" fmla="*/ 6991 w 10000"/>
              <a:gd name="connsiteY51" fmla="*/ 958 h 9042"/>
              <a:gd name="connsiteX52" fmla="*/ 7180 w 10000"/>
              <a:gd name="connsiteY52" fmla="*/ 958 h 9042"/>
              <a:gd name="connsiteX53" fmla="*/ 7346 w 10000"/>
              <a:gd name="connsiteY53" fmla="*/ 479 h 9042"/>
              <a:gd name="connsiteX54" fmla="*/ 7725 w 10000"/>
              <a:gd name="connsiteY54" fmla="*/ 0 h 9042"/>
              <a:gd name="connsiteX55" fmla="*/ 7915 w 10000"/>
              <a:gd name="connsiteY55" fmla="*/ 479 h 9042"/>
              <a:gd name="connsiteX56" fmla="*/ 8104 w 10000"/>
              <a:gd name="connsiteY56" fmla="*/ 479 h 9042"/>
              <a:gd name="connsiteX57" fmla="*/ 8483 w 10000"/>
              <a:gd name="connsiteY57" fmla="*/ 958 h 9042"/>
              <a:gd name="connsiteX58" fmla="*/ 8863 w 10000"/>
              <a:gd name="connsiteY58" fmla="*/ 1437 h 9042"/>
              <a:gd name="connsiteX59" fmla="*/ 9431 w 10000"/>
              <a:gd name="connsiteY59" fmla="*/ 2396 h 9042"/>
              <a:gd name="connsiteX60" fmla="*/ 9621 w 10000"/>
              <a:gd name="connsiteY60" fmla="*/ 2873 h 9042"/>
              <a:gd name="connsiteX61" fmla="*/ 9810 w 10000"/>
              <a:gd name="connsiteY61" fmla="*/ 3352 h 9042"/>
              <a:gd name="connsiteX62" fmla="*/ 10000 w 10000"/>
              <a:gd name="connsiteY62" fmla="*/ 3352 h 9042"/>
              <a:gd name="connsiteX63" fmla="*/ 9810 w 10000"/>
              <a:gd name="connsiteY63" fmla="*/ 3832 h 9042"/>
              <a:gd name="connsiteX64" fmla="*/ 9810 w 10000"/>
              <a:gd name="connsiteY64" fmla="*/ 4311 h 9042"/>
              <a:gd name="connsiteX65" fmla="*/ 9431 w 10000"/>
              <a:gd name="connsiteY65" fmla="*/ 4311 h 9042"/>
              <a:gd name="connsiteX66" fmla="*/ 9242 w 10000"/>
              <a:gd name="connsiteY66" fmla="*/ 4790 h 9042"/>
              <a:gd name="connsiteX67" fmla="*/ 9242 w 10000"/>
              <a:gd name="connsiteY67" fmla="*/ 4790 h 9042"/>
              <a:gd name="connsiteX0" fmla="*/ 9242 w 10000"/>
              <a:gd name="connsiteY0" fmla="*/ 5298 h 9470"/>
              <a:gd name="connsiteX1" fmla="*/ 9052 w 10000"/>
              <a:gd name="connsiteY1" fmla="*/ 5828 h 9470"/>
              <a:gd name="connsiteX2" fmla="*/ 8673 w 10000"/>
              <a:gd name="connsiteY2" fmla="*/ 6358 h 9470"/>
              <a:gd name="connsiteX3" fmla="*/ 8294 w 10000"/>
              <a:gd name="connsiteY3" fmla="*/ 6823 h 9470"/>
              <a:gd name="connsiteX4" fmla="*/ 7725 w 10000"/>
              <a:gd name="connsiteY4" fmla="*/ 8411 h 9470"/>
              <a:gd name="connsiteX5" fmla="*/ 7180 w 10000"/>
              <a:gd name="connsiteY5" fmla="*/ 9470 h 9470"/>
              <a:gd name="connsiteX6" fmla="*/ 6232 w 10000"/>
              <a:gd name="connsiteY6" fmla="*/ 8411 h 9470"/>
              <a:gd name="connsiteX7" fmla="*/ 6611 w 10000"/>
              <a:gd name="connsiteY7" fmla="*/ 6823 h 9470"/>
              <a:gd name="connsiteX8" fmla="*/ 6991 w 10000"/>
              <a:gd name="connsiteY8" fmla="*/ 5828 h 9470"/>
              <a:gd name="connsiteX9" fmla="*/ 7180 w 10000"/>
              <a:gd name="connsiteY9" fmla="*/ 4768 h 9470"/>
              <a:gd name="connsiteX10" fmla="*/ 7180 w 10000"/>
              <a:gd name="connsiteY10" fmla="*/ 4238 h 9470"/>
              <a:gd name="connsiteX11" fmla="*/ 7180 w 10000"/>
              <a:gd name="connsiteY11" fmla="*/ 4238 h 9470"/>
              <a:gd name="connsiteX12" fmla="*/ 6991 w 10000"/>
              <a:gd name="connsiteY12" fmla="*/ 3707 h 9470"/>
              <a:gd name="connsiteX13" fmla="*/ 6801 w 10000"/>
              <a:gd name="connsiteY13" fmla="*/ 3707 h 9470"/>
              <a:gd name="connsiteX14" fmla="*/ 6611 w 10000"/>
              <a:gd name="connsiteY14" fmla="*/ 3707 h 9470"/>
              <a:gd name="connsiteX15" fmla="*/ 6422 w 10000"/>
              <a:gd name="connsiteY15" fmla="*/ 4238 h 9470"/>
              <a:gd name="connsiteX16" fmla="*/ 6232 w 10000"/>
              <a:gd name="connsiteY16" fmla="*/ 4238 h 9470"/>
              <a:gd name="connsiteX17" fmla="*/ 5853 w 10000"/>
              <a:gd name="connsiteY17" fmla="*/ 4238 h 9470"/>
              <a:gd name="connsiteX18" fmla="*/ 5474 w 10000"/>
              <a:gd name="connsiteY18" fmla="*/ 4768 h 9470"/>
              <a:gd name="connsiteX19" fmla="*/ 5095 w 10000"/>
              <a:gd name="connsiteY19" fmla="*/ 4768 h 9470"/>
              <a:gd name="connsiteX20" fmla="*/ 4526 w 10000"/>
              <a:gd name="connsiteY20" fmla="*/ 5298 h 9470"/>
              <a:gd name="connsiteX21" fmla="*/ 3957 w 10000"/>
              <a:gd name="connsiteY21" fmla="*/ 5828 h 9470"/>
              <a:gd name="connsiteX22" fmla="*/ 3389 w 10000"/>
              <a:gd name="connsiteY22" fmla="*/ 6358 h 9470"/>
              <a:gd name="connsiteX23" fmla="*/ 2820 w 10000"/>
              <a:gd name="connsiteY23" fmla="*/ 6358 h 9470"/>
              <a:gd name="connsiteX24" fmla="*/ 2464 w 10000"/>
              <a:gd name="connsiteY24" fmla="*/ 6823 h 9470"/>
              <a:gd name="connsiteX25" fmla="*/ 2085 w 10000"/>
              <a:gd name="connsiteY25" fmla="*/ 6823 h 9470"/>
              <a:gd name="connsiteX26" fmla="*/ 1706 w 10000"/>
              <a:gd name="connsiteY26" fmla="*/ 7349 h 9470"/>
              <a:gd name="connsiteX27" fmla="*/ 1517 w 10000"/>
              <a:gd name="connsiteY27" fmla="*/ 7349 h 9470"/>
              <a:gd name="connsiteX28" fmla="*/ 1327 w 10000"/>
              <a:gd name="connsiteY28" fmla="*/ 7349 h 9470"/>
              <a:gd name="connsiteX29" fmla="*/ 1327 w 10000"/>
              <a:gd name="connsiteY29" fmla="*/ 7349 h 9470"/>
              <a:gd name="connsiteX30" fmla="*/ 1137 w 10000"/>
              <a:gd name="connsiteY30" fmla="*/ 7349 h 9470"/>
              <a:gd name="connsiteX31" fmla="*/ 948 w 10000"/>
              <a:gd name="connsiteY31" fmla="*/ 7349 h 9470"/>
              <a:gd name="connsiteX32" fmla="*/ 758 w 10000"/>
              <a:gd name="connsiteY32" fmla="*/ 6823 h 9470"/>
              <a:gd name="connsiteX33" fmla="*/ 569 w 10000"/>
              <a:gd name="connsiteY33" fmla="*/ 6358 h 9470"/>
              <a:gd name="connsiteX34" fmla="*/ 379 w 10000"/>
              <a:gd name="connsiteY34" fmla="*/ 5828 h 9470"/>
              <a:gd name="connsiteX35" fmla="*/ 190 w 10000"/>
              <a:gd name="connsiteY35" fmla="*/ 5298 h 9470"/>
              <a:gd name="connsiteX36" fmla="*/ 0 w 10000"/>
              <a:gd name="connsiteY36" fmla="*/ 4768 h 9470"/>
              <a:gd name="connsiteX37" fmla="*/ 0 w 10000"/>
              <a:gd name="connsiteY37" fmla="*/ 4768 h 9470"/>
              <a:gd name="connsiteX38" fmla="*/ 948 w 10000"/>
              <a:gd name="connsiteY38" fmla="*/ 4238 h 9470"/>
              <a:gd name="connsiteX39" fmla="*/ 1896 w 10000"/>
              <a:gd name="connsiteY39" fmla="*/ 4238 h 9470"/>
              <a:gd name="connsiteX40" fmla="*/ 2464 w 10000"/>
              <a:gd name="connsiteY40" fmla="*/ 3707 h 9470"/>
              <a:gd name="connsiteX41" fmla="*/ 3009 w 10000"/>
              <a:gd name="connsiteY41" fmla="*/ 3707 h 9470"/>
              <a:gd name="connsiteX42" fmla="*/ 3957 w 10000"/>
              <a:gd name="connsiteY42" fmla="*/ 3177 h 9470"/>
              <a:gd name="connsiteX43" fmla="*/ 4905 w 10000"/>
              <a:gd name="connsiteY43" fmla="*/ 2650 h 9470"/>
              <a:gd name="connsiteX44" fmla="*/ 5284 w 10000"/>
              <a:gd name="connsiteY44" fmla="*/ 2650 h 9470"/>
              <a:gd name="connsiteX45" fmla="*/ 5664 w 10000"/>
              <a:gd name="connsiteY45" fmla="*/ 2119 h 9470"/>
              <a:gd name="connsiteX46" fmla="*/ 6043 w 10000"/>
              <a:gd name="connsiteY46" fmla="*/ 2119 h 9470"/>
              <a:gd name="connsiteX47" fmla="*/ 6422 w 10000"/>
              <a:gd name="connsiteY47" fmla="*/ 1589 h 9470"/>
              <a:gd name="connsiteX48" fmla="*/ 6611 w 10000"/>
              <a:gd name="connsiteY48" fmla="*/ 1589 h 9470"/>
              <a:gd name="connsiteX49" fmla="*/ 6801 w 10000"/>
              <a:gd name="connsiteY49" fmla="*/ 1060 h 9470"/>
              <a:gd name="connsiteX50" fmla="*/ 6991 w 10000"/>
              <a:gd name="connsiteY50" fmla="*/ 1060 h 9470"/>
              <a:gd name="connsiteX51" fmla="*/ 7180 w 10000"/>
              <a:gd name="connsiteY51" fmla="*/ 1060 h 9470"/>
              <a:gd name="connsiteX52" fmla="*/ 7346 w 10000"/>
              <a:gd name="connsiteY52" fmla="*/ 530 h 9470"/>
              <a:gd name="connsiteX53" fmla="*/ 7725 w 10000"/>
              <a:gd name="connsiteY53" fmla="*/ 0 h 9470"/>
              <a:gd name="connsiteX54" fmla="*/ 7915 w 10000"/>
              <a:gd name="connsiteY54" fmla="*/ 530 h 9470"/>
              <a:gd name="connsiteX55" fmla="*/ 8104 w 10000"/>
              <a:gd name="connsiteY55" fmla="*/ 530 h 9470"/>
              <a:gd name="connsiteX56" fmla="*/ 8483 w 10000"/>
              <a:gd name="connsiteY56" fmla="*/ 1060 h 9470"/>
              <a:gd name="connsiteX57" fmla="*/ 8863 w 10000"/>
              <a:gd name="connsiteY57" fmla="*/ 1589 h 9470"/>
              <a:gd name="connsiteX58" fmla="*/ 9431 w 10000"/>
              <a:gd name="connsiteY58" fmla="*/ 2650 h 9470"/>
              <a:gd name="connsiteX59" fmla="*/ 9621 w 10000"/>
              <a:gd name="connsiteY59" fmla="*/ 3177 h 9470"/>
              <a:gd name="connsiteX60" fmla="*/ 9810 w 10000"/>
              <a:gd name="connsiteY60" fmla="*/ 3707 h 9470"/>
              <a:gd name="connsiteX61" fmla="*/ 10000 w 10000"/>
              <a:gd name="connsiteY61" fmla="*/ 3707 h 9470"/>
              <a:gd name="connsiteX62" fmla="*/ 9810 w 10000"/>
              <a:gd name="connsiteY62" fmla="*/ 4238 h 9470"/>
              <a:gd name="connsiteX63" fmla="*/ 9810 w 10000"/>
              <a:gd name="connsiteY63" fmla="*/ 4768 h 9470"/>
              <a:gd name="connsiteX64" fmla="*/ 9431 w 10000"/>
              <a:gd name="connsiteY64" fmla="*/ 4768 h 9470"/>
              <a:gd name="connsiteX65" fmla="*/ 9242 w 10000"/>
              <a:gd name="connsiteY65" fmla="*/ 5298 h 9470"/>
              <a:gd name="connsiteX66" fmla="*/ 9242 w 10000"/>
              <a:gd name="connsiteY66" fmla="*/ 5298 h 9470"/>
              <a:gd name="connsiteX0" fmla="*/ 9242 w 10000"/>
              <a:gd name="connsiteY0" fmla="*/ 5595 h 10000"/>
              <a:gd name="connsiteX1" fmla="*/ 9052 w 10000"/>
              <a:gd name="connsiteY1" fmla="*/ 6154 h 10000"/>
              <a:gd name="connsiteX2" fmla="*/ 8673 w 10000"/>
              <a:gd name="connsiteY2" fmla="*/ 6714 h 10000"/>
              <a:gd name="connsiteX3" fmla="*/ 8294 w 10000"/>
              <a:gd name="connsiteY3" fmla="*/ 7205 h 10000"/>
              <a:gd name="connsiteX4" fmla="*/ 7725 w 10000"/>
              <a:gd name="connsiteY4" fmla="*/ 8882 h 10000"/>
              <a:gd name="connsiteX5" fmla="*/ 7180 w 10000"/>
              <a:gd name="connsiteY5" fmla="*/ 10000 h 10000"/>
              <a:gd name="connsiteX6" fmla="*/ 6611 w 10000"/>
              <a:gd name="connsiteY6" fmla="*/ 7205 h 10000"/>
              <a:gd name="connsiteX7" fmla="*/ 6991 w 10000"/>
              <a:gd name="connsiteY7" fmla="*/ 6154 h 10000"/>
              <a:gd name="connsiteX8" fmla="*/ 7180 w 10000"/>
              <a:gd name="connsiteY8" fmla="*/ 5035 h 10000"/>
              <a:gd name="connsiteX9" fmla="*/ 7180 w 10000"/>
              <a:gd name="connsiteY9" fmla="*/ 4475 h 10000"/>
              <a:gd name="connsiteX10" fmla="*/ 7180 w 10000"/>
              <a:gd name="connsiteY10" fmla="*/ 4475 h 10000"/>
              <a:gd name="connsiteX11" fmla="*/ 6991 w 10000"/>
              <a:gd name="connsiteY11" fmla="*/ 3914 h 10000"/>
              <a:gd name="connsiteX12" fmla="*/ 6801 w 10000"/>
              <a:gd name="connsiteY12" fmla="*/ 3914 h 10000"/>
              <a:gd name="connsiteX13" fmla="*/ 6611 w 10000"/>
              <a:gd name="connsiteY13" fmla="*/ 3914 h 10000"/>
              <a:gd name="connsiteX14" fmla="*/ 6422 w 10000"/>
              <a:gd name="connsiteY14" fmla="*/ 4475 h 10000"/>
              <a:gd name="connsiteX15" fmla="*/ 6232 w 10000"/>
              <a:gd name="connsiteY15" fmla="*/ 4475 h 10000"/>
              <a:gd name="connsiteX16" fmla="*/ 5853 w 10000"/>
              <a:gd name="connsiteY16" fmla="*/ 4475 h 10000"/>
              <a:gd name="connsiteX17" fmla="*/ 5474 w 10000"/>
              <a:gd name="connsiteY17" fmla="*/ 5035 h 10000"/>
              <a:gd name="connsiteX18" fmla="*/ 5095 w 10000"/>
              <a:gd name="connsiteY18" fmla="*/ 5035 h 10000"/>
              <a:gd name="connsiteX19" fmla="*/ 4526 w 10000"/>
              <a:gd name="connsiteY19" fmla="*/ 5595 h 10000"/>
              <a:gd name="connsiteX20" fmla="*/ 3957 w 10000"/>
              <a:gd name="connsiteY20" fmla="*/ 6154 h 10000"/>
              <a:gd name="connsiteX21" fmla="*/ 3389 w 10000"/>
              <a:gd name="connsiteY21" fmla="*/ 6714 h 10000"/>
              <a:gd name="connsiteX22" fmla="*/ 2820 w 10000"/>
              <a:gd name="connsiteY22" fmla="*/ 6714 h 10000"/>
              <a:gd name="connsiteX23" fmla="*/ 2464 w 10000"/>
              <a:gd name="connsiteY23" fmla="*/ 7205 h 10000"/>
              <a:gd name="connsiteX24" fmla="*/ 2085 w 10000"/>
              <a:gd name="connsiteY24" fmla="*/ 7205 h 10000"/>
              <a:gd name="connsiteX25" fmla="*/ 1706 w 10000"/>
              <a:gd name="connsiteY25" fmla="*/ 7760 h 10000"/>
              <a:gd name="connsiteX26" fmla="*/ 1517 w 10000"/>
              <a:gd name="connsiteY26" fmla="*/ 7760 h 10000"/>
              <a:gd name="connsiteX27" fmla="*/ 1327 w 10000"/>
              <a:gd name="connsiteY27" fmla="*/ 7760 h 10000"/>
              <a:gd name="connsiteX28" fmla="*/ 1327 w 10000"/>
              <a:gd name="connsiteY28" fmla="*/ 7760 h 10000"/>
              <a:gd name="connsiteX29" fmla="*/ 1137 w 10000"/>
              <a:gd name="connsiteY29" fmla="*/ 7760 h 10000"/>
              <a:gd name="connsiteX30" fmla="*/ 948 w 10000"/>
              <a:gd name="connsiteY30" fmla="*/ 7760 h 10000"/>
              <a:gd name="connsiteX31" fmla="*/ 758 w 10000"/>
              <a:gd name="connsiteY31" fmla="*/ 7205 h 10000"/>
              <a:gd name="connsiteX32" fmla="*/ 569 w 10000"/>
              <a:gd name="connsiteY32" fmla="*/ 6714 h 10000"/>
              <a:gd name="connsiteX33" fmla="*/ 379 w 10000"/>
              <a:gd name="connsiteY33" fmla="*/ 6154 h 10000"/>
              <a:gd name="connsiteX34" fmla="*/ 190 w 10000"/>
              <a:gd name="connsiteY34" fmla="*/ 5595 h 10000"/>
              <a:gd name="connsiteX35" fmla="*/ 0 w 10000"/>
              <a:gd name="connsiteY35" fmla="*/ 5035 h 10000"/>
              <a:gd name="connsiteX36" fmla="*/ 0 w 10000"/>
              <a:gd name="connsiteY36" fmla="*/ 5035 h 10000"/>
              <a:gd name="connsiteX37" fmla="*/ 948 w 10000"/>
              <a:gd name="connsiteY37" fmla="*/ 4475 h 10000"/>
              <a:gd name="connsiteX38" fmla="*/ 1896 w 10000"/>
              <a:gd name="connsiteY38" fmla="*/ 4475 h 10000"/>
              <a:gd name="connsiteX39" fmla="*/ 2464 w 10000"/>
              <a:gd name="connsiteY39" fmla="*/ 3914 h 10000"/>
              <a:gd name="connsiteX40" fmla="*/ 3009 w 10000"/>
              <a:gd name="connsiteY40" fmla="*/ 3914 h 10000"/>
              <a:gd name="connsiteX41" fmla="*/ 3957 w 10000"/>
              <a:gd name="connsiteY41" fmla="*/ 3355 h 10000"/>
              <a:gd name="connsiteX42" fmla="*/ 4905 w 10000"/>
              <a:gd name="connsiteY42" fmla="*/ 2798 h 10000"/>
              <a:gd name="connsiteX43" fmla="*/ 5284 w 10000"/>
              <a:gd name="connsiteY43" fmla="*/ 2798 h 10000"/>
              <a:gd name="connsiteX44" fmla="*/ 5664 w 10000"/>
              <a:gd name="connsiteY44" fmla="*/ 2238 h 10000"/>
              <a:gd name="connsiteX45" fmla="*/ 6043 w 10000"/>
              <a:gd name="connsiteY45" fmla="*/ 2238 h 10000"/>
              <a:gd name="connsiteX46" fmla="*/ 6422 w 10000"/>
              <a:gd name="connsiteY46" fmla="*/ 1678 h 10000"/>
              <a:gd name="connsiteX47" fmla="*/ 6611 w 10000"/>
              <a:gd name="connsiteY47" fmla="*/ 1678 h 10000"/>
              <a:gd name="connsiteX48" fmla="*/ 6801 w 10000"/>
              <a:gd name="connsiteY48" fmla="*/ 1119 h 10000"/>
              <a:gd name="connsiteX49" fmla="*/ 6991 w 10000"/>
              <a:gd name="connsiteY49" fmla="*/ 1119 h 10000"/>
              <a:gd name="connsiteX50" fmla="*/ 7180 w 10000"/>
              <a:gd name="connsiteY50" fmla="*/ 1119 h 10000"/>
              <a:gd name="connsiteX51" fmla="*/ 7346 w 10000"/>
              <a:gd name="connsiteY51" fmla="*/ 560 h 10000"/>
              <a:gd name="connsiteX52" fmla="*/ 7725 w 10000"/>
              <a:gd name="connsiteY52" fmla="*/ 0 h 10000"/>
              <a:gd name="connsiteX53" fmla="*/ 7915 w 10000"/>
              <a:gd name="connsiteY53" fmla="*/ 560 h 10000"/>
              <a:gd name="connsiteX54" fmla="*/ 8104 w 10000"/>
              <a:gd name="connsiteY54" fmla="*/ 560 h 10000"/>
              <a:gd name="connsiteX55" fmla="*/ 8483 w 10000"/>
              <a:gd name="connsiteY55" fmla="*/ 1119 h 10000"/>
              <a:gd name="connsiteX56" fmla="*/ 8863 w 10000"/>
              <a:gd name="connsiteY56" fmla="*/ 1678 h 10000"/>
              <a:gd name="connsiteX57" fmla="*/ 9431 w 10000"/>
              <a:gd name="connsiteY57" fmla="*/ 2798 h 10000"/>
              <a:gd name="connsiteX58" fmla="*/ 9621 w 10000"/>
              <a:gd name="connsiteY58" fmla="*/ 3355 h 10000"/>
              <a:gd name="connsiteX59" fmla="*/ 9810 w 10000"/>
              <a:gd name="connsiteY59" fmla="*/ 3914 h 10000"/>
              <a:gd name="connsiteX60" fmla="*/ 10000 w 10000"/>
              <a:gd name="connsiteY60" fmla="*/ 3914 h 10000"/>
              <a:gd name="connsiteX61" fmla="*/ 9810 w 10000"/>
              <a:gd name="connsiteY61" fmla="*/ 4475 h 10000"/>
              <a:gd name="connsiteX62" fmla="*/ 9810 w 10000"/>
              <a:gd name="connsiteY62" fmla="*/ 5035 h 10000"/>
              <a:gd name="connsiteX63" fmla="*/ 9431 w 10000"/>
              <a:gd name="connsiteY63" fmla="*/ 5035 h 10000"/>
              <a:gd name="connsiteX64" fmla="*/ 9242 w 10000"/>
              <a:gd name="connsiteY64" fmla="*/ 5595 h 10000"/>
              <a:gd name="connsiteX65" fmla="*/ 9242 w 10000"/>
              <a:gd name="connsiteY65" fmla="*/ 5595 h 10000"/>
              <a:gd name="connsiteX0" fmla="*/ 9242 w 10000"/>
              <a:gd name="connsiteY0" fmla="*/ 5595 h 8882"/>
              <a:gd name="connsiteX1" fmla="*/ 9052 w 10000"/>
              <a:gd name="connsiteY1" fmla="*/ 6154 h 8882"/>
              <a:gd name="connsiteX2" fmla="*/ 8673 w 10000"/>
              <a:gd name="connsiteY2" fmla="*/ 6714 h 8882"/>
              <a:gd name="connsiteX3" fmla="*/ 8294 w 10000"/>
              <a:gd name="connsiteY3" fmla="*/ 7205 h 8882"/>
              <a:gd name="connsiteX4" fmla="*/ 7725 w 10000"/>
              <a:gd name="connsiteY4" fmla="*/ 8882 h 8882"/>
              <a:gd name="connsiteX5" fmla="*/ 6611 w 10000"/>
              <a:gd name="connsiteY5" fmla="*/ 7205 h 8882"/>
              <a:gd name="connsiteX6" fmla="*/ 6991 w 10000"/>
              <a:gd name="connsiteY6" fmla="*/ 6154 h 8882"/>
              <a:gd name="connsiteX7" fmla="*/ 7180 w 10000"/>
              <a:gd name="connsiteY7" fmla="*/ 5035 h 8882"/>
              <a:gd name="connsiteX8" fmla="*/ 7180 w 10000"/>
              <a:gd name="connsiteY8" fmla="*/ 4475 h 8882"/>
              <a:gd name="connsiteX9" fmla="*/ 7180 w 10000"/>
              <a:gd name="connsiteY9" fmla="*/ 4475 h 8882"/>
              <a:gd name="connsiteX10" fmla="*/ 6991 w 10000"/>
              <a:gd name="connsiteY10" fmla="*/ 3914 h 8882"/>
              <a:gd name="connsiteX11" fmla="*/ 6801 w 10000"/>
              <a:gd name="connsiteY11" fmla="*/ 3914 h 8882"/>
              <a:gd name="connsiteX12" fmla="*/ 6611 w 10000"/>
              <a:gd name="connsiteY12" fmla="*/ 3914 h 8882"/>
              <a:gd name="connsiteX13" fmla="*/ 6422 w 10000"/>
              <a:gd name="connsiteY13" fmla="*/ 4475 h 8882"/>
              <a:gd name="connsiteX14" fmla="*/ 6232 w 10000"/>
              <a:gd name="connsiteY14" fmla="*/ 4475 h 8882"/>
              <a:gd name="connsiteX15" fmla="*/ 5853 w 10000"/>
              <a:gd name="connsiteY15" fmla="*/ 4475 h 8882"/>
              <a:gd name="connsiteX16" fmla="*/ 5474 w 10000"/>
              <a:gd name="connsiteY16" fmla="*/ 5035 h 8882"/>
              <a:gd name="connsiteX17" fmla="*/ 5095 w 10000"/>
              <a:gd name="connsiteY17" fmla="*/ 5035 h 8882"/>
              <a:gd name="connsiteX18" fmla="*/ 4526 w 10000"/>
              <a:gd name="connsiteY18" fmla="*/ 5595 h 8882"/>
              <a:gd name="connsiteX19" fmla="*/ 3957 w 10000"/>
              <a:gd name="connsiteY19" fmla="*/ 6154 h 8882"/>
              <a:gd name="connsiteX20" fmla="*/ 3389 w 10000"/>
              <a:gd name="connsiteY20" fmla="*/ 6714 h 8882"/>
              <a:gd name="connsiteX21" fmla="*/ 2820 w 10000"/>
              <a:gd name="connsiteY21" fmla="*/ 6714 h 8882"/>
              <a:gd name="connsiteX22" fmla="*/ 2464 w 10000"/>
              <a:gd name="connsiteY22" fmla="*/ 7205 h 8882"/>
              <a:gd name="connsiteX23" fmla="*/ 2085 w 10000"/>
              <a:gd name="connsiteY23" fmla="*/ 7205 h 8882"/>
              <a:gd name="connsiteX24" fmla="*/ 1706 w 10000"/>
              <a:gd name="connsiteY24" fmla="*/ 7760 h 8882"/>
              <a:gd name="connsiteX25" fmla="*/ 1517 w 10000"/>
              <a:gd name="connsiteY25" fmla="*/ 7760 h 8882"/>
              <a:gd name="connsiteX26" fmla="*/ 1327 w 10000"/>
              <a:gd name="connsiteY26" fmla="*/ 7760 h 8882"/>
              <a:gd name="connsiteX27" fmla="*/ 1327 w 10000"/>
              <a:gd name="connsiteY27" fmla="*/ 7760 h 8882"/>
              <a:gd name="connsiteX28" fmla="*/ 1137 w 10000"/>
              <a:gd name="connsiteY28" fmla="*/ 7760 h 8882"/>
              <a:gd name="connsiteX29" fmla="*/ 948 w 10000"/>
              <a:gd name="connsiteY29" fmla="*/ 7760 h 8882"/>
              <a:gd name="connsiteX30" fmla="*/ 758 w 10000"/>
              <a:gd name="connsiteY30" fmla="*/ 7205 h 8882"/>
              <a:gd name="connsiteX31" fmla="*/ 569 w 10000"/>
              <a:gd name="connsiteY31" fmla="*/ 6714 h 8882"/>
              <a:gd name="connsiteX32" fmla="*/ 379 w 10000"/>
              <a:gd name="connsiteY32" fmla="*/ 6154 h 8882"/>
              <a:gd name="connsiteX33" fmla="*/ 190 w 10000"/>
              <a:gd name="connsiteY33" fmla="*/ 5595 h 8882"/>
              <a:gd name="connsiteX34" fmla="*/ 0 w 10000"/>
              <a:gd name="connsiteY34" fmla="*/ 5035 h 8882"/>
              <a:gd name="connsiteX35" fmla="*/ 0 w 10000"/>
              <a:gd name="connsiteY35" fmla="*/ 5035 h 8882"/>
              <a:gd name="connsiteX36" fmla="*/ 948 w 10000"/>
              <a:gd name="connsiteY36" fmla="*/ 4475 h 8882"/>
              <a:gd name="connsiteX37" fmla="*/ 1896 w 10000"/>
              <a:gd name="connsiteY37" fmla="*/ 4475 h 8882"/>
              <a:gd name="connsiteX38" fmla="*/ 2464 w 10000"/>
              <a:gd name="connsiteY38" fmla="*/ 3914 h 8882"/>
              <a:gd name="connsiteX39" fmla="*/ 3009 w 10000"/>
              <a:gd name="connsiteY39" fmla="*/ 3914 h 8882"/>
              <a:gd name="connsiteX40" fmla="*/ 3957 w 10000"/>
              <a:gd name="connsiteY40" fmla="*/ 3355 h 8882"/>
              <a:gd name="connsiteX41" fmla="*/ 4905 w 10000"/>
              <a:gd name="connsiteY41" fmla="*/ 2798 h 8882"/>
              <a:gd name="connsiteX42" fmla="*/ 5284 w 10000"/>
              <a:gd name="connsiteY42" fmla="*/ 2798 h 8882"/>
              <a:gd name="connsiteX43" fmla="*/ 5664 w 10000"/>
              <a:gd name="connsiteY43" fmla="*/ 2238 h 8882"/>
              <a:gd name="connsiteX44" fmla="*/ 6043 w 10000"/>
              <a:gd name="connsiteY44" fmla="*/ 2238 h 8882"/>
              <a:gd name="connsiteX45" fmla="*/ 6422 w 10000"/>
              <a:gd name="connsiteY45" fmla="*/ 1678 h 8882"/>
              <a:gd name="connsiteX46" fmla="*/ 6611 w 10000"/>
              <a:gd name="connsiteY46" fmla="*/ 1678 h 8882"/>
              <a:gd name="connsiteX47" fmla="*/ 6801 w 10000"/>
              <a:gd name="connsiteY47" fmla="*/ 1119 h 8882"/>
              <a:gd name="connsiteX48" fmla="*/ 6991 w 10000"/>
              <a:gd name="connsiteY48" fmla="*/ 1119 h 8882"/>
              <a:gd name="connsiteX49" fmla="*/ 7180 w 10000"/>
              <a:gd name="connsiteY49" fmla="*/ 1119 h 8882"/>
              <a:gd name="connsiteX50" fmla="*/ 7346 w 10000"/>
              <a:gd name="connsiteY50" fmla="*/ 560 h 8882"/>
              <a:gd name="connsiteX51" fmla="*/ 7725 w 10000"/>
              <a:gd name="connsiteY51" fmla="*/ 0 h 8882"/>
              <a:gd name="connsiteX52" fmla="*/ 7915 w 10000"/>
              <a:gd name="connsiteY52" fmla="*/ 560 h 8882"/>
              <a:gd name="connsiteX53" fmla="*/ 8104 w 10000"/>
              <a:gd name="connsiteY53" fmla="*/ 560 h 8882"/>
              <a:gd name="connsiteX54" fmla="*/ 8483 w 10000"/>
              <a:gd name="connsiteY54" fmla="*/ 1119 h 8882"/>
              <a:gd name="connsiteX55" fmla="*/ 8863 w 10000"/>
              <a:gd name="connsiteY55" fmla="*/ 1678 h 8882"/>
              <a:gd name="connsiteX56" fmla="*/ 9431 w 10000"/>
              <a:gd name="connsiteY56" fmla="*/ 2798 h 8882"/>
              <a:gd name="connsiteX57" fmla="*/ 9621 w 10000"/>
              <a:gd name="connsiteY57" fmla="*/ 3355 h 8882"/>
              <a:gd name="connsiteX58" fmla="*/ 9810 w 10000"/>
              <a:gd name="connsiteY58" fmla="*/ 3914 h 8882"/>
              <a:gd name="connsiteX59" fmla="*/ 10000 w 10000"/>
              <a:gd name="connsiteY59" fmla="*/ 3914 h 8882"/>
              <a:gd name="connsiteX60" fmla="*/ 9810 w 10000"/>
              <a:gd name="connsiteY60" fmla="*/ 4475 h 8882"/>
              <a:gd name="connsiteX61" fmla="*/ 9810 w 10000"/>
              <a:gd name="connsiteY61" fmla="*/ 5035 h 8882"/>
              <a:gd name="connsiteX62" fmla="*/ 9431 w 10000"/>
              <a:gd name="connsiteY62" fmla="*/ 5035 h 8882"/>
              <a:gd name="connsiteX63" fmla="*/ 9242 w 10000"/>
              <a:gd name="connsiteY63" fmla="*/ 5595 h 8882"/>
              <a:gd name="connsiteX64" fmla="*/ 9242 w 10000"/>
              <a:gd name="connsiteY64" fmla="*/ 5595 h 8882"/>
              <a:gd name="connsiteX0" fmla="*/ 9242 w 10000"/>
              <a:gd name="connsiteY0" fmla="*/ 6299 h 8737"/>
              <a:gd name="connsiteX1" fmla="*/ 9052 w 10000"/>
              <a:gd name="connsiteY1" fmla="*/ 6929 h 8737"/>
              <a:gd name="connsiteX2" fmla="*/ 8673 w 10000"/>
              <a:gd name="connsiteY2" fmla="*/ 7559 h 8737"/>
              <a:gd name="connsiteX3" fmla="*/ 8294 w 10000"/>
              <a:gd name="connsiteY3" fmla="*/ 8112 h 8737"/>
              <a:gd name="connsiteX4" fmla="*/ 6611 w 10000"/>
              <a:gd name="connsiteY4" fmla="*/ 8112 h 8737"/>
              <a:gd name="connsiteX5" fmla="*/ 6991 w 10000"/>
              <a:gd name="connsiteY5" fmla="*/ 6929 h 8737"/>
              <a:gd name="connsiteX6" fmla="*/ 7180 w 10000"/>
              <a:gd name="connsiteY6" fmla="*/ 5669 h 8737"/>
              <a:gd name="connsiteX7" fmla="*/ 7180 w 10000"/>
              <a:gd name="connsiteY7" fmla="*/ 5038 h 8737"/>
              <a:gd name="connsiteX8" fmla="*/ 7180 w 10000"/>
              <a:gd name="connsiteY8" fmla="*/ 5038 h 8737"/>
              <a:gd name="connsiteX9" fmla="*/ 6991 w 10000"/>
              <a:gd name="connsiteY9" fmla="*/ 4407 h 8737"/>
              <a:gd name="connsiteX10" fmla="*/ 6801 w 10000"/>
              <a:gd name="connsiteY10" fmla="*/ 4407 h 8737"/>
              <a:gd name="connsiteX11" fmla="*/ 6611 w 10000"/>
              <a:gd name="connsiteY11" fmla="*/ 4407 h 8737"/>
              <a:gd name="connsiteX12" fmla="*/ 6422 w 10000"/>
              <a:gd name="connsiteY12" fmla="*/ 5038 h 8737"/>
              <a:gd name="connsiteX13" fmla="*/ 6232 w 10000"/>
              <a:gd name="connsiteY13" fmla="*/ 5038 h 8737"/>
              <a:gd name="connsiteX14" fmla="*/ 5853 w 10000"/>
              <a:gd name="connsiteY14" fmla="*/ 5038 h 8737"/>
              <a:gd name="connsiteX15" fmla="*/ 5474 w 10000"/>
              <a:gd name="connsiteY15" fmla="*/ 5669 h 8737"/>
              <a:gd name="connsiteX16" fmla="*/ 5095 w 10000"/>
              <a:gd name="connsiteY16" fmla="*/ 5669 h 8737"/>
              <a:gd name="connsiteX17" fmla="*/ 4526 w 10000"/>
              <a:gd name="connsiteY17" fmla="*/ 6299 h 8737"/>
              <a:gd name="connsiteX18" fmla="*/ 3957 w 10000"/>
              <a:gd name="connsiteY18" fmla="*/ 6929 h 8737"/>
              <a:gd name="connsiteX19" fmla="*/ 3389 w 10000"/>
              <a:gd name="connsiteY19" fmla="*/ 7559 h 8737"/>
              <a:gd name="connsiteX20" fmla="*/ 2820 w 10000"/>
              <a:gd name="connsiteY20" fmla="*/ 7559 h 8737"/>
              <a:gd name="connsiteX21" fmla="*/ 2464 w 10000"/>
              <a:gd name="connsiteY21" fmla="*/ 8112 h 8737"/>
              <a:gd name="connsiteX22" fmla="*/ 2085 w 10000"/>
              <a:gd name="connsiteY22" fmla="*/ 8112 h 8737"/>
              <a:gd name="connsiteX23" fmla="*/ 1706 w 10000"/>
              <a:gd name="connsiteY23" fmla="*/ 8737 h 8737"/>
              <a:gd name="connsiteX24" fmla="*/ 1517 w 10000"/>
              <a:gd name="connsiteY24" fmla="*/ 8737 h 8737"/>
              <a:gd name="connsiteX25" fmla="*/ 1327 w 10000"/>
              <a:gd name="connsiteY25" fmla="*/ 8737 h 8737"/>
              <a:gd name="connsiteX26" fmla="*/ 1327 w 10000"/>
              <a:gd name="connsiteY26" fmla="*/ 8737 h 8737"/>
              <a:gd name="connsiteX27" fmla="*/ 1137 w 10000"/>
              <a:gd name="connsiteY27" fmla="*/ 8737 h 8737"/>
              <a:gd name="connsiteX28" fmla="*/ 948 w 10000"/>
              <a:gd name="connsiteY28" fmla="*/ 8737 h 8737"/>
              <a:gd name="connsiteX29" fmla="*/ 758 w 10000"/>
              <a:gd name="connsiteY29" fmla="*/ 8112 h 8737"/>
              <a:gd name="connsiteX30" fmla="*/ 569 w 10000"/>
              <a:gd name="connsiteY30" fmla="*/ 7559 h 8737"/>
              <a:gd name="connsiteX31" fmla="*/ 379 w 10000"/>
              <a:gd name="connsiteY31" fmla="*/ 6929 h 8737"/>
              <a:gd name="connsiteX32" fmla="*/ 190 w 10000"/>
              <a:gd name="connsiteY32" fmla="*/ 6299 h 8737"/>
              <a:gd name="connsiteX33" fmla="*/ 0 w 10000"/>
              <a:gd name="connsiteY33" fmla="*/ 5669 h 8737"/>
              <a:gd name="connsiteX34" fmla="*/ 0 w 10000"/>
              <a:gd name="connsiteY34" fmla="*/ 5669 h 8737"/>
              <a:gd name="connsiteX35" fmla="*/ 948 w 10000"/>
              <a:gd name="connsiteY35" fmla="*/ 5038 h 8737"/>
              <a:gd name="connsiteX36" fmla="*/ 1896 w 10000"/>
              <a:gd name="connsiteY36" fmla="*/ 5038 h 8737"/>
              <a:gd name="connsiteX37" fmla="*/ 2464 w 10000"/>
              <a:gd name="connsiteY37" fmla="*/ 4407 h 8737"/>
              <a:gd name="connsiteX38" fmla="*/ 3009 w 10000"/>
              <a:gd name="connsiteY38" fmla="*/ 4407 h 8737"/>
              <a:gd name="connsiteX39" fmla="*/ 3957 w 10000"/>
              <a:gd name="connsiteY39" fmla="*/ 3777 h 8737"/>
              <a:gd name="connsiteX40" fmla="*/ 4905 w 10000"/>
              <a:gd name="connsiteY40" fmla="*/ 3150 h 8737"/>
              <a:gd name="connsiteX41" fmla="*/ 5284 w 10000"/>
              <a:gd name="connsiteY41" fmla="*/ 3150 h 8737"/>
              <a:gd name="connsiteX42" fmla="*/ 5664 w 10000"/>
              <a:gd name="connsiteY42" fmla="*/ 2520 h 8737"/>
              <a:gd name="connsiteX43" fmla="*/ 6043 w 10000"/>
              <a:gd name="connsiteY43" fmla="*/ 2520 h 8737"/>
              <a:gd name="connsiteX44" fmla="*/ 6422 w 10000"/>
              <a:gd name="connsiteY44" fmla="*/ 1889 h 8737"/>
              <a:gd name="connsiteX45" fmla="*/ 6611 w 10000"/>
              <a:gd name="connsiteY45" fmla="*/ 1889 h 8737"/>
              <a:gd name="connsiteX46" fmla="*/ 6801 w 10000"/>
              <a:gd name="connsiteY46" fmla="*/ 1260 h 8737"/>
              <a:gd name="connsiteX47" fmla="*/ 6991 w 10000"/>
              <a:gd name="connsiteY47" fmla="*/ 1260 h 8737"/>
              <a:gd name="connsiteX48" fmla="*/ 7180 w 10000"/>
              <a:gd name="connsiteY48" fmla="*/ 1260 h 8737"/>
              <a:gd name="connsiteX49" fmla="*/ 7346 w 10000"/>
              <a:gd name="connsiteY49" fmla="*/ 630 h 8737"/>
              <a:gd name="connsiteX50" fmla="*/ 7725 w 10000"/>
              <a:gd name="connsiteY50" fmla="*/ 0 h 8737"/>
              <a:gd name="connsiteX51" fmla="*/ 7915 w 10000"/>
              <a:gd name="connsiteY51" fmla="*/ 630 h 8737"/>
              <a:gd name="connsiteX52" fmla="*/ 8104 w 10000"/>
              <a:gd name="connsiteY52" fmla="*/ 630 h 8737"/>
              <a:gd name="connsiteX53" fmla="*/ 8483 w 10000"/>
              <a:gd name="connsiteY53" fmla="*/ 1260 h 8737"/>
              <a:gd name="connsiteX54" fmla="*/ 8863 w 10000"/>
              <a:gd name="connsiteY54" fmla="*/ 1889 h 8737"/>
              <a:gd name="connsiteX55" fmla="*/ 9431 w 10000"/>
              <a:gd name="connsiteY55" fmla="*/ 3150 h 8737"/>
              <a:gd name="connsiteX56" fmla="*/ 9621 w 10000"/>
              <a:gd name="connsiteY56" fmla="*/ 3777 h 8737"/>
              <a:gd name="connsiteX57" fmla="*/ 9810 w 10000"/>
              <a:gd name="connsiteY57" fmla="*/ 4407 h 8737"/>
              <a:gd name="connsiteX58" fmla="*/ 10000 w 10000"/>
              <a:gd name="connsiteY58" fmla="*/ 4407 h 8737"/>
              <a:gd name="connsiteX59" fmla="*/ 9810 w 10000"/>
              <a:gd name="connsiteY59" fmla="*/ 5038 h 8737"/>
              <a:gd name="connsiteX60" fmla="*/ 9810 w 10000"/>
              <a:gd name="connsiteY60" fmla="*/ 5669 h 8737"/>
              <a:gd name="connsiteX61" fmla="*/ 9431 w 10000"/>
              <a:gd name="connsiteY61" fmla="*/ 5669 h 8737"/>
              <a:gd name="connsiteX62" fmla="*/ 9242 w 10000"/>
              <a:gd name="connsiteY62" fmla="*/ 6299 h 8737"/>
              <a:gd name="connsiteX63" fmla="*/ 9242 w 10000"/>
              <a:gd name="connsiteY63" fmla="*/ 6299 h 8737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6991 w 10000"/>
              <a:gd name="connsiteY4" fmla="*/ 7931 h 10000"/>
              <a:gd name="connsiteX5" fmla="*/ 7180 w 10000"/>
              <a:gd name="connsiteY5" fmla="*/ 6488 h 10000"/>
              <a:gd name="connsiteX6" fmla="*/ 7180 w 10000"/>
              <a:gd name="connsiteY6" fmla="*/ 5766 h 10000"/>
              <a:gd name="connsiteX7" fmla="*/ 7180 w 10000"/>
              <a:gd name="connsiteY7" fmla="*/ 5766 h 10000"/>
              <a:gd name="connsiteX8" fmla="*/ 6991 w 10000"/>
              <a:gd name="connsiteY8" fmla="*/ 5044 h 10000"/>
              <a:gd name="connsiteX9" fmla="*/ 6801 w 10000"/>
              <a:gd name="connsiteY9" fmla="*/ 5044 h 10000"/>
              <a:gd name="connsiteX10" fmla="*/ 6611 w 10000"/>
              <a:gd name="connsiteY10" fmla="*/ 5044 h 10000"/>
              <a:gd name="connsiteX11" fmla="*/ 6422 w 10000"/>
              <a:gd name="connsiteY11" fmla="*/ 5766 h 10000"/>
              <a:gd name="connsiteX12" fmla="*/ 6232 w 10000"/>
              <a:gd name="connsiteY12" fmla="*/ 5766 h 10000"/>
              <a:gd name="connsiteX13" fmla="*/ 5853 w 10000"/>
              <a:gd name="connsiteY13" fmla="*/ 5766 h 10000"/>
              <a:gd name="connsiteX14" fmla="*/ 5474 w 10000"/>
              <a:gd name="connsiteY14" fmla="*/ 6488 h 10000"/>
              <a:gd name="connsiteX15" fmla="*/ 5095 w 10000"/>
              <a:gd name="connsiteY15" fmla="*/ 6488 h 10000"/>
              <a:gd name="connsiteX16" fmla="*/ 4526 w 10000"/>
              <a:gd name="connsiteY16" fmla="*/ 7210 h 10000"/>
              <a:gd name="connsiteX17" fmla="*/ 3957 w 10000"/>
              <a:gd name="connsiteY17" fmla="*/ 7931 h 10000"/>
              <a:gd name="connsiteX18" fmla="*/ 3389 w 10000"/>
              <a:gd name="connsiteY18" fmla="*/ 8652 h 10000"/>
              <a:gd name="connsiteX19" fmla="*/ 2820 w 10000"/>
              <a:gd name="connsiteY19" fmla="*/ 8652 h 10000"/>
              <a:gd name="connsiteX20" fmla="*/ 2464 w 10000"/>
              <a:gd name="connsiteY20" fmla="*/ 9285 h 10000"/>
              <a:gd name="connsiteX21" fmla="*/ 2085 w 10000"/>
              <a:gd name="connsiteY21" fmla="*/ 9285 h 10000"/>
              <a:gd name="connsiteX22" fmla="*/ 1706 w 10000"/>
              <a:gd name="connsiteY22" fmla="*/ 10000 h 10000"/>
              <a:gd name="connsiteX23" fmla="*/ 1517 w 10000"/>
              <a:gd name="connsiteY23" fmla="*/ 10000 h 10000"/>
              <a:gd name="connsiteX24" fmla="*/ 1327 w 10000"/>
              <a:gd name="connsiteY24" fmla="*/ 10000 h 10000"/>
              <a:gd name="connsiteX25" fmla="*/ 1327 w 10000"/>
              <a:gd name="connsiteY25" fmla="*/ 10000 h 10000"/>
              <a:gd name="connsiteX26" fmla="*/ 1137 w 10000"/>
              <a:gd name="connsiteY26" fmla="*/ 10000 h 10000"/>
              <a:gd name="connsiteX27" fmla="*/ 948 w 10000"/>
              <a:gd name="connsiteY27" fmla="*/ 10000 h 10000"/>
              <a:gd name="connsiteX28" fmla="*/ 758 w 10000"/>
              <a:gd name="connsiteY28" fmla="*/ 9285 h 10000"/>
              <a:gd name="connsiteX29" fmla="*/ 569 w 10000"/>
              <a:gd name="connsiteY29" fmla="*/ 8652 h 10000"/>
              <a:gd name="connsiteX30" fmla="*/ 379 w 10000"/>
              <a:gd name="connsiteY30" fmla="*/ 7931 h 10000"/>
              <a:gd name="connsiteX31" fmla="*/ 190 w 10000"/>
              <a:gd name="connsiteY31" fmla="*/ 7210 h 10000"/>
              <a:gd name="connsiteX32" fmla="*/ 0 w 10000"/>
              <a:gd name="connsiteY32" fmla="*/ 6488 h 10000"/>
              <a:gd name="connsiteX33" fmla="*/ 0 w 10000"/>
              <a:gd name="connsiteY33" fmla="*/ 6488 h 10000"/>
              <a:gd name="connsiteX34" fmla="*/ 948 w 10000"/>
              <a:gd name="connsiteY34" fmla="*/ 5766 h 10000"/>
              <a:gd name="connsiteX35" fmla="*/ 1896 w 10000"/>
              <a:gd name="connsiteY35" fmla="*/ 5766 h 10000"/>
              <a:gd name="connsiteX36" fmla="*/ 2464 w 10000"/>
              <a:gd name="connsiteY36" fmla="*/ 5044 h 10000"/>
              <a:gd name="connsiteX37" fmla="*/ 3009 w 10000"/>
              <a:gd name="connsiteY37" fmla="*/ 5044 h 10000"/>
              <a:gd name="connsiteX38" fmla="*/ 3957 w 10000"/>
              <a:gd name="connsiteY38" fmla="*/ 4323 h 10000"/>
              <a:gd name="connsiteX39" fmla="*/ 4905 w 10000"/>
              <a:gd name="connsiteY39" fmla="*/ 3605 h 10000"/>
              <a:gd name="connsiteX40" fmla="*/ 5284 w 10000"/>
              <a:gd name="connsiteY40" fmla="*/ 3605 h 10000"/>
              <a:gd name="connsiteX41" fmla="*/ 5664 w 10000"/>
              <a:gd name="connsiteY41" fmla="*/ 2884 h 10000"/>
              <a:gd name="connsiteX42" fmla="*/ 6043 w 10000"/>
              <a:gd name="connsiteY42" fmla="*/ 2884 h 10000"/>
              <a:gd name="connsiteX43" fmla="*/ 6422 w 10000"/>
              <a:gd name="connsiteY43" fmla="*/ 2162 h 10000"/>
              <a:gd name="connsiteX44" fmla="*/ 6611 w 10000"/>
              <a:gd name="connsiteY44" fmla="*/ 2162 h 10000"/>
              <a:gd name="connsiteX45" fmla="*/ 6801 w 10000"/>
              <a:gd name="connsiteY45" fmla="*/ 1442 h 10000"/>
              <a:gd name="connsiteX46" fmla="*/ 6991 w 10000"/>
              <a:gd name="connsiteY46" fmla="*/ 1442 h 10000"/>
              <a:gd name="connsiteX47" fmla="*/ 7180 w 10000"/>
              <a:gd name="connsiteY47" fmla="*/ 1442 h 10000"/>
              <a:gd name="connsiteX48" fmla="*/ 7346 w 10000"/>
              <a:gd name="connsiteY48" fmla="*/ 721 h 10000"/>
              <a:gd name="connsiteX49" fmla="*/ 7725 w 10000"/>
              <a:gd name="connsiteY49" fmla="*/ 0 h 10000"/>
              <a:gd name="connsiteX50" fmla="*/ 7915 w 10000"/>
              <a:gd name="connsiteY50" fmla="*/ 721 h 10000"/>
              <a:gd name="connsiteX51" fmla="*/ 8104 w 10000"/>
              <a:gd name="connsiteY51" fmla="*/ 721 h 10000"/>
              <a:gd name="connsiteX52" fmla="*/ 8483 w 10000"/>
              <a:gd name="connsiteY52" fmla="*/ 1442 h 10000"/>
              <a:gd name="connsiteX53" fmla="*/ 8863 w 10000"/>
              <a:gd name="connsiteY53" fmla="*/ 2162 h 10000"/>
              <a:gd name="connsiteX54" fmla="*/ 9431 w 10000"/>
              <a:gd name="connsiteY54" fmla="*/ 3605 h 10000"/>
              <a:gd name="connsiteX55" fmla="*/ 9621 w 10000"/>
              <a:gd name="connsiteY55" fmla="*/ 4323 h 10000"/>
              <a:gd name="connsiteX56" fmla="*/ 9810 w 10000"/>
              <a:gd name="connsiteY56" fmla="*/ 5044 h 10000"/>
              <a:gd name="connsiteX57" fmla="*/ 10000 w 10000"/>
              <a:gd name="connsiteY57" fmla="*/ 5044 h 10000"/>
              <a:gd name="connsiteX58" fmla="*/ 9810 w 10000"/>
              <a:gd name="connsiteY58" fmla="*/ 5766 h 10000"/>
              <a:gd name="connsiteX59" fmla="*/ 9810 w 10000"/>
              <a:gd name="connsiteY59" fmla="*/ 6488 h 10000"/>
              <a:gd name="connsiteX60" fmla="*/ 9431 w 10000"/>
              <a:gd name="connsiteY60" fmla="*/ 6488 h 10000"/>
              <a:gd name="connsiteX61" fmla="*/ 9242 w 10000"/>
              <a:gd name="connsiteY61" fmla="*/ 7210 h 10000"/>
              <a:gd name="connsiteX62" fmla="*/ 9242 w 10000"/>
              <a:gd name="connsiteY62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7180 w 10000"/>
              <a:gd name="connsiteY4" fmla="*/ 6488 h 10000"/>
              <a:gd name="connsiteX5" fmla="*/ 7180 w 10000"/>
              <a:gd name="connsiteY5" fmla="*/ 5766 h 10000"/>
              <a:gd name="connsiteX6" fmla="*/ 7180 w 10000"/>
              <a:gd name="connsiteY6" fmla="*/ 5766 h 10000"/>
              <a:gd name="connsiteX7" fmla="*/ 6991 w 10000"/>
              <a:gd name="connsiteY7" fmla="*/ 5044 h 10000"/>
              <a:gd name="connsiteX8" fmla="*/ 6801 w 10000"/>
              <a:gd name="connsiteY8" fmla="*/ 5044 h 10000"/>
              <a:gd name="connsiteX9" fmla="*/ 6611 w 10000"/>
              <a:gd name="connsiteY9" fmla="*/ 5044 h 10000"/>
              <a:gd name="connsiteX10" fmla="*/ 6422 w 10000"/>
              <a:gd name="connsiteY10" fmla="*/ 5766 h 10000"/>
              <a:gd name="connsiteX11" fmla="*/ 6232 w 10000"/>
              <a:gd name="connsiteY11" fmla="*/ 5766 h 10000"/>
              <a:gd name="connsiteX12" fmla="*/ 5853 w 10000"/>
              <a:gd name="connsiteY12" fmla="*/ 5766 h 10000"/>
              <a:gd name="connsiteX13" fmla="*/ 5474 w 10000"/>
              <a:gd name="connsiteY13" fmla="*/ 6488 h 10000"/>
              <a:gd name="connsiteX14" fmla="*/ 5095 w 10000"/>
              <a:gd name="connsiteY14" fmla="*/ 6488 h 10000"/>
              <a:gd name="connsiteX15" fmla="*/ 4526 w 10000"/>
              <a:gd name="connsiteY15" fmla="*/ 7210 h 10000"/>
              <a:gd name="connsiteX16" fmla="*/ 3957 w 10000"/>
              <a:gd name="connsiteY16" fmla="*/ 7931 h 10000"/>
              <a:gd name="connsiteX17" fmla="*/ 3389 w 10000"/>
              <a:gd name="connsiteY17" fmla="*/ 8652 h 10000"/>
              <a:gd name="connsiteX18" fmla="*/ 2820 w 10000"/>
              <a:gd name="connsiteY18" fmla="*/ 8652 h 10000"/>
              <a:gd name="connsiteX19" fmla="*/ 2464 w 10000"/>
              <a:gd name="connsiteY19" fmla="*/ 9285 h 10000"/>
              <a:gd name="connsiteX20" fmla="*/ 2085 w 10000"/>
              <a:gd name="connsiteY20" fmla="*/ 9285 h 10000"/>
              <a:gd name="connsiteX21" fmla="*/ 1706 w 10000"/>
              <a:gd name="connsiteY21" fmla="*/ 10000 h 10000"/>
              <a:gd name="connsiteX22" fmla="*/ 1517 w 10000"/>
              <a:gd name="connsiteY22" fmla="*/ 10000 h 10000"/>
              <a:gd name="connsiteX23" fmla="*/ 1327 w 10000"/>
              <a:gd name="connsiteY23" fmla="*/ 10000 h 10000"/>
              <a:gd name="connsiteX24" fmla="*/ 1327 w 10000"/>
              <a:gd name="connsiteY24" fmla="*/ 10000 h 10000"/>
              <a:gd name="connsiteX25" fmla="*/ 1137 w 10000"/>
              <a:gd name="connsiteY25" fmla="*/ 10000 h 10000"/>
              <a:gd name="connsiteX26" fmla="*/ 948 w 10000"/>
              <a:gd name="connsiteY26" fmla="*/ 10000 h 10000"/>
              <a:gd name="connsiteX27" fmla="*/ 758 w 10000"/>
              <a:gd name="connsiteY27" fmla="*/ 9285 h 10000"/>
              <a:gd name="connsiteX28" fmla="*/ 569 w 10000"/>
              <a:gd name="connsiteY28" fmla="*/ 8652 h 10000"/>
              <a:gd name="connsiteX29" fmla="*/ 379 w 10000"/>
              <a:gd name="connsiteY29" fmla="*/ 7931 h 10000"/>
              <a:gd name="connsiteX30" fmla="*/ 190 w 10000"/>
              <a:gd name="connsiteY30" fmla="*/ 7210 h 10000"/>
              <a:gd name="connsiteX31" fmla="*/ 0 w 10000"/>
              <a:gd name="connsiteY31" fmla="*/ 6488 h 10000"/>
              <a:gd name="connsiteX32" fmla="*/ 0 w 10000"/>
              <a:gd name="connsiteY32" fmla="*/ 6488 h 10000"/>
              <a:gd name="connsiteX33" fmla="*/ 948 w 10000"/>
              <a:gd name="connsiteY33" fmla="*/ 5766 h 10000"/>
              <a:gd name="connsiteX34" fmla="*/ 1896 w 10000"/>
              <a:gd name="connsiteY34" fmla="*/ 5766 h 10000"/>
              <a:gd name="connsiteX35" fmla="*/ 2464 w 10000"/>
              <a:gd name="connsiteY35" fmla="*/ 5044 h 10000"/>
              <a:gd name="connsiteX36" fmla="*/ 3009 w 10000"/>
              <a:gd name="connsiteY36" fmla="*/ 5044 h 10000"/>
              <a:gd name="connsiteX37" fmla="*/ 3957 w 10000"/>
              <a:gd name="connsiteY37" fmla="*/ 4323 h 10000"/>
              <a:gd name="connsiteX38" fmla="*/ 4905 w 10000"/>
              <a:gd name="connsiteY38" fmla="*/ 3605 h 10000"/>
              <a:gd name="connsiteX39" fmla="*/ 5284 w 10000"/>
              <a:gd name="connsiteY39" fmla="*/ 3605 h 10000"/>
              <a:gd name="connsiteX40" fmla="*/ 5664 w 10000"/>
              <a:gd name="connsiteY40" fmla="*/ 2884 h 10000"/>
              <a:gd name="connsiteX41" fmla="*/ 6043 w 10000"/>
              <a:gd name="connsiteY41" fmla="*/ 2884 h 10000"/>
              <a:gd name="connsiteX42" fmla="*/ 6422 w 10000"/>
              <a:gd name="connsiteY42" fmla="*/ 2162 h 10000"/>
              <a:gd name="connsiteX43" fmla="*/ 6611 w 10000"/>
              <a:gd name="connsiteY43" fmla="*/ 2162 h 10000"/>
              <a:gd name="connsiteX44" fmla="*/ 6801 w 10000"/>
              <a:gd name="connsiteY44" fmla="*/ 1442 h 10000"/>
              <a:gd name="connsiteX45" fmla="*/ 6991 w 10000"/>
              <a:gd name="connsiteY45" fmla="*/ 1442 h 10000"/>
              <a:gd name="connsiteX46" fmla="*/ 7180 w 10000"/>
              <a:gd name="connsiteY46" fmla="*/ 1442 h 10000"/>
              <a:gd name="connsiteX47" fmla="*/ 7346 w 10000"/>
              <a:gd name="connsiteY47" fmla="*/ 721 h 10000"/>
              <a:gd name="connsiteX48" fmla="*/ 7725 w 10000"/>
              <a:gd name="connsiteY48" fmla="*/ 0 h 10000"/>
              <a:gd name="connsiteX49" fmla="*/ 7915 w 10000"/>
              <a:gd name="connsiteY49" fmla="*/ 721 h 10000"/>
              <a:gd name="connsiteX50" fmla="*/ 8104 w 10000"/>
              <a:gd name="connsiteY50" fmla="*/ 721 h 10000"/>
              <a:gd name="connsiteX51" fmla="*/ 8483 w 10000"/>
              <a:gd name="connsiteY51" fmla="*/ 1442 h 10000"/>
              <a:gd name="connsiteX52" fmla="*/ 8863 w 10000"/>
              <a:gd name="connsiteY52" fmla="*/ 2162 h 10000"/>
              <a:gd name="connsiteX53" fmla="*/ 9431 w 10000"/>
              <a:gd name="connsiteY53" fmla="*/ 3605 h 10000"/>
              <a:gd name="connsiteX54" fmla="*/ 9621 w 10000"/>
              <a:gd name="connsiteY54" fmla="*/ 4323 h 10000"/>
              <a:gd name="connsiteX55" fmla="*/ 9810 w 10000"/>
              <a:gd name="connsiteY55" fmla="*/ 5044 h 10000"/>
              <a:gd name="connsiteX56" fmla="*/ 10000 w 10000"/>
              <a:gd name="connsiteY56" fmla="*/ 5044 h 10000"/>
              <a:gd name="connsiteX57" fmla="*/ 9810 w 10000"/>
              <a:gd name="connsiteY57" fmla="*/ 5766 h 10000"/>
              <a:gd name="connsiteX58" fmla="*/ 9810 w 10000"/>
              <a:gd name="connsiteY58" fmla="*/ 6488 h 10000"/>
              <a:gd name="connsiteX59" fmla="*/ 9431 w 10000"/>
              <a:gd name="connsiteY59" fmla="*/ 6488 h 10000"/>
              <a:gd name="connsiteX60" fmla="*/ 9242 w 10000"/>
              <a:gd name="connsiteY60" fmla="*/ 7210 h 10000"/>
              <a:gd name="connsiteX61" fmla="*/ 9242 w 10000"/>
              <a:gd name="connsiteY61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7180 w 10000"/>
              <a:gd name="connsiteY3" fmla="*/ 6488 h 10000"/>
              <a:gd name="connsiteX4" fmla="*/ 7180 w 10000"/>
              <a:gd name="connsiteY4" fmla="*/ 5766 h 10000"/>
              <a:gd name="connsiteX5" fmla="*/ 7180 w 10000"/>
              <a:gd name="connsiteY5" fmla="*/ 5766 h 10000"/>
              <a:gd name="connsiteX6" fmla="*/ 6991 w 10000"/>
              <a:gd name="connsiteY6" fmla="*/ 5044 h 10000"/>
              <a:gd name="connsiteX7" fmla="*/ 6801 w 10000"/>
              <a:gd name="connsiteY7" fmla="*/ 5044 h 10000"/>
              <a:gd name="connsiteX8" fmla="*/ 6611 w 10000"/>
              <a:gd name="connsiteY8" fmla="*/ 5044 h 10000"/>
              <a:gd name="connsiteX9" fmla="*/ 6422 w 10000"/>
              <a:gd name="connsiteY9" fmla="*/ 5766 h 10000"/>
              <a:gd name="connsiteX10" fmla="*/ 6232 w 10000"/>
              <a:gd name="connsiteY10" fmla="*/ 5766 h 10000"/>
              <a:gd name="connsiteX11" fmla="*/ 5853 w 10000"/>
              <a:gd name="connsiteY11" fmla="*/ 5766 h 10000"/>
              <a:gd name="connsiteX12" fmla="*/ 5474 w 10000"/>
              <a:gd name="connsiteY12" fmla="*/ 6488 h 10000"/>
              <a:gd name="connsiteX13" fmla="*/ 5095 w 10000"/>
              <a:gd name="connsiteY13" fmla="*/ 6488 h 10000"/>
              <a:gd name="connsiteX14" fmla="*/ 4526 w 10000"/>
              <a:gd name="connsiteY14" fmla="*/ 7210 h 10000"/>
              <a:gd name="connsiteX15" fmla="*/ 3957 w 10000"/>
              <a:gd name="connsiteY15" fmla="*/ 7931 h 10000"/>
              <a:gd name="connsiteX16" fmla="*/ 3389 w 10000"/>
              <a:gd name="connsiteY16" fmla="*/ 8652 h 10000"/>
              <a:gd name="connsiteX17" fmla="*/ 2820 w 10000"/>
              <a:gd name="connsiteY17" fmla="*/ 8652 h 10000"/>
              <a:gd name="connsiteX18" fmla="*/ 2464 w 10000"/>
              <a:gd name="connsiteY18" fmla="*/ 9285 h 10000"/>
              <a:gd name="connsiteX19" fmla="*/ 2085 w 10000"/>
              <a:gd name="connsiteY19" fmla="*/ 9285 h 10000"/>
              <a:gd name="connsiteX20" fmla="*/ 1706 w 10000"/>
              <a:gd name="connsiteY20" fmla="*/ 10000 h 10000"/>
              <a:gd name="connsiteX21" fmla="*/ 1517 w 10000"/>
              <a:gd name="connsiteY21" fmla="*/ 10000 h 10000"/>
              <a:gd name="connsiteX22" fmla="*/ 1327 w 10000"/>
              <a:gd name="connsiteY22" fmla="*/ 10000 h 10000"/>
              <a:gd name="connsiteX23" fmla="*/ 1327 w 10000"/>
              <a:gd name="connsiteY23" fmla="*/ 10000 h 10000"/>
              <a:gd name="connsiteX24" fmla="*/ 1137 w 10000"/>
              <a:gd name="connsiteY24" fmla="*/ 10000 h 10000"/>
              <a:gd name="connsiteX25" fmla="*/ 948 w 10000"/>
              <a:gd name="connsiteY25" fmla="*/ 10000 h 10000"/>
              <a:gd name="connsiteX26" fmla="*/ 758 w 10000"/>
              <a:gd name="connsiteY26" fmla="*/ 9285 h 10000"/>
              <a:gd name="connsiteX27" fmla="*/ 569 w 10000"/>
              <a:gd name="connsiteY27" fmla="*/ 8652 h 10000"/>
              <a:gd name="connsiteX28" fmla="*/ 379 w 10000"/>
              <a:gd name="connsiteY28" fmla="*/ 7931 h 10000"/>
              <a:gd name="connsiteX29" fmla="*/ 190 w 10000"/>
              <a:gd name="connsiteY29" fmla="*/ 7210 h 10000"/>
              <a:gd name="connsiteX30" fmla="*/ 0 w 10000"/>
              <a:gd name="connsiteY30" fmla="*/ 6488 h 10000"/>
              <a:gd name="connsiteX31" fmla="*/ 0 w 10000"/>
              <a:gd name="connsiteY31" fmla="*/ 6488 h 10000"/>
              <a:gd name="connsiteX32" fmla="*/ 948 w 10000"/>
              <a:gd name="connsiteY32" fmla="*/ 5766 h 10000"/>
              <a:gd name="connsiteX33" fmla="*/ 1896 w 10000"/>
              <a:gd name="connsiteY33" fmla="*/ 5766 h 10000"/>
              <a:gd name="connsiteX34" fmla="*/ 2464 w 10000"/>
              <a:gd name="connsiteY34" fmla="*/ 5044 h 10000"/>
              <a:gd name="connsiteX35" fmla="*/ 3009 w 10000"/>
              <a:gd name="connsiteY35" fmla="*/ 5044 h 10000"/>
              <a:gd name="connsiteX36" fmla="*/ 3957 w 10000"/>
              <a:gd name="connsiteY36" fmla="*/ 4323 h 10000"/>
              <a:gd name="connsiteX37" fmla="*/ 4905 w 10000"/>
              <a:gd name="connsiteY37" fmla="*/ 3605 h 10000"/>
              <a:gd name="connsiteX38" fmla="*/ 5284 w 10000"/>
              <a:gd name="connsiteY38" fmla="*/ 3605 h 10000"/>
              <a:gd name="connsiteX39" fmla="*/ 5664 w 10000"/>
              <a:gd name="connsiteY39" fmla="*/ 2884 h 10000"/>
              <a:gd name="connsiteX40" fmla="*/ 6043 w 10000"/>
              <a:gd name="connsiteY40" fmla="*/ 2884 h 10000"/>
              <a:gd name="connsiteX41" fmla="*/ 6422 w 10000"/>
              <a:gd name="connsiteY41" fmla="*/ 2162 h 10000"/>
              <a:gd name="connsiteX42" fmla="*/ 6611 w 10000"/>
              <a:gd name="connsiteY42" fmla="*/ 2162 h 10000"/>
              <a:gd name="connsiteX43" fmla="*/ 6801 w 10000"/>
              <a:gd name="connsiteY43" fmla="*/ 1442 h 10000"/>
              <a:gd name="connsiteX44" fmla="*/ 6991 w 10000"/>
              <a:gd name="connsiteY44" fmla="*/ 1442 h 10000"/>
              <a:gd name="connsiteX45" fmla="*/ 7180 w 10000"/>
              <a:gd name="connsiteY45" fmla="*/ 1442 h 10000"/>
              <a:gd name="connsiteX46" fmla="*/ 7346 w 10000"/>
              <a:gd name="connsiteY46" fmla="*/ 721 h 10000"/>
              <a:gd name="connsiteX47" fmla="*/ 7725 w 10000"/>
              <a:gd name="connsiteY47" fmla="*/ 0 h 10000"/>
              <a:gd name="connsiteX48" fmla="*/ 7915 w 10000"/>
              <a:gd name="connsiteY48" fmla="*/ 721 h 10000"/>
              <a:gd name="connsiteX49" fmla="*/ 8104 w 10000"/>
              <a:gd name="connsiteY49" fmla="*/ 721 h 10000"/>
              <a:gd name="connsiteX50" fmla="*/ 8483 w 10000"/>
              <a:gd name="connsiteY50" fmla="*/ 1442 h 10000"/>
              <a:gd name="connsiteX51" fmla="*/ 8863 w 10000"/>
              <a:gd name="connsiteY51" fmla="*/ 2162 h 10000"/>
              <a:gd name="connsiteX52" fmla="*/ 9431 w 10000"/>
              <a:gd name="connsiteY52" fmla="*/ 3605 h 10000"/>
              <a:gd name="connsiteX53" fmla="*/ 9621 w 10000"/>
              <a:gd name="connsiteY53" fmla="*/ 4323 h 10000"/>
              <a:gd name="connsiteX54" fmla="*/ 9810 w 10000"/>
              <a:gd name="connsiteY54" fmla="*/ 5044 h 10000"/>
              <a:gd name="connsiteX55" fmla="*/ 10000 w 10000"/>
              <a:gd name="connsiteY55" fmla="*/ 5044 h 10000"/>
              <a:gd name="connsiteX56" fmla="*/ 9810 w 10000"/>
              <a:gd name="connsiteY56" fmla="*/ 5766 h 10000"/>
              <a:gd name="connsiteX57" fmla="*/ 9810 w 10000"/>
              <a:gd name="connsiteY57" fmla="*/ 6488 h 10000"/>
              <a:gd name="connsiteX58" fmla="*/ 9431 w 10000"/>
              <a:gd name="connsiteY58" fmla="*/ 6488 h 10000"/>
              <a:gd name="connsiteX59" fmla="*/ 9242 w 10000"/>
              <a:gd name="connsiteY59" fmla="*/ 7210 h 10000"/>
              <a:gd name="connsiteX60" fmla="*/ 9242 w 10000"/>
              <a:gd name="connsiteY60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59" fmla="*/ 9242 w 10000"/>
              <a:gd name="connsiteY59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56" fmla="*/ 9431 w 10000"/>
              <a:gd name="connsiteY56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54" fmla="*/ 9810 w 10000"/>
              <a:gd name="connsiteY54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6991 w 10000"/>
              <a:gd name="connsiteY2" fmla="*/ 5044 h 10000"/>
              <a:gd name="connsiteX3" fmla="*/ 6801 w 10000"/>
              <a:gd name="connsiteY3" fmla="*/ 5044 h 10000"/>
              <a:gd name="connsiteX4" fmla="*/ 6611 w 10000"/>
              <a:gd name="connsiteY4" fmla="*/ 5044 h 10000"/>
              <a:gd name="connsiteX5" fmla="*/ 6422 w 10000"/>
              <a:gd name="connsiteY5" fmla="*/ 5766 h 10000"/>
              <a:gd name="connsiteX6" fmla="*/ 6232 w 10000"/>
              <a:gd name="connsiteY6" fmla="*/ 5766 h 10000"/>
              <a:gd name="connsiteX7" fmla="*/ 5853 w 10000"/>
              <a:gd name="connsiteY7" fmla="*/ 5766 h 10000"/>
              <a:gd name="connsiteX8" fmla="*/ 5474 w 10000"/>
              <a:gd name="connsiteY8" fmla="*/ 6488 h 10000"/>
              <a:gd name="connsiteX9" fmla="*/ 5095 w 10000"/>
              <a:gd name="connsiteY9" fmla="*/ 6488 h 10000"/>
              <a:gd name="connsiteX10" fmla="*/ 4526 w 10000"/>
              <a:gd name="connsiteY10" fmla="*/ 7210 h 10000"/>
              <a:gd name="connsiteX11" fmla="*/ 3957 w 10000"/>
              <a:gd name="connsiteY11" fmla="*/ 7931 h 10000"/>
              <a:gd name="connsiteX12" fmla="*/ 3389 w 10000"/>
              <a:gd name="connsiteY12" fmla="*/ 8652 h 10000"/>
              <a:gd name="connsiteX13" fmla="*/ 2820 w 10000"/>
              <a:gd name="connsiteY13" fmla="*/ 8652 h 10000"/>
              <a:gd name="connsiteX14" fmla="*/ 2464 w 10000"/>
              <a:gd name="connsiteY14" fmla="*/ 9285 h 10000"/>
              <a:gd name="connsiteX15" fmla="*/ 2085 w 10000"/>
              <a:gd name="connsiteY15" fmla="*/ 9285 h 10000"/>
              <a:gd name="connsiteX16" fmla="*/ 1706 w 10000"/>
              <a:gd name="connsiteY16" fmla="*/ 10000 h 10000"/>
              <a:gd name="connsiteX17" fmla="*/ 1517 w 10000"/>
              <a:gd name="connsiteY17" fmla="*/ 10000 h 10000"/>
              <a:gd name="connsiteX18" fmla="*/ 1327 w 10000"/>
              <a:gd name="connsiteY18" fmla="*/ 10000 h 10000"/>
              <a:gd name="connsiteX19" fmla="*/ 1327 w 10000"/>
              <a:gd name="connsiteY19" fmla="*/ 10000 h 10000"/>
              <a:gd name="connsiteX20" fmla="*/ 1137 w 10000"/>
              <a:gd name="connsiteY20" fmla="*/ 10000 h 10000"/>
              <a:gd name="connsiteX21" fmla="*/ 948 w 10000"/>
              <a:gd name="connsiteY21" fmla="*/ 10000 h 10000"/>
              <a:gd name="connsiteX22" fmla="*/ 758 w 10000"/>
              <a:gd name="connsiteY22" fmla="*/ 9285 h 10000"/>
              <a:gd name="connsiteX23" fmla="*/ 569 w 10000"/>
              <a:gd name="connsiteY23" fmla="*/ 8652 h 10000"/>
              <a:gd name="connsiteX24" fmla="*/ 379 w 10000"/>
              <a:gd name="connsiteY24" fmla="*/ 7931 h 10000"/>
              <a:gd name="connsiteX25" fmla="*/ 190 w 10000"/>
              <a:gd name="connsiteY25" fmla="*/ 7210 h 10000"/>
              <a:gd name="connsiteX26" fmla="*/ 0 w 10000"/>
              <a:gd name="connsiteY26" fmla="*/ 6488 h 10000"/>
              <a:gd name="connsiteX27" fmla="*/ 0 w 10000"/>
              <a:gd name="connsiteY27" fmla="*/ 6488 h 10000"/>
              <a:gd name="connsiteX28" fmla="*/ 948 w 10000"/>
              <a:gd name="connsiteY28" fmla="*/ 5766 h 10000"/>
              <a:gd name="connsiteX29" fmla="*/ 1896 w 10000"/>
              <a:gd name="connsiteY29" fmla="*/ 5766 h 10000"/>
              <a:gd name="connsiteX30" fmla="*/ 2464 w 10000"/>
              <a:gd name="connsiteY30" fmla="*/ 5044 h 10000"/>
              <a:gd name="connsiteX31" fmla="*/ 3009 w 10000"/>
              <a:gd name="connsiteY31" fmla="*/ 5044 h 10000"/>
              <a:gd name="connsiteX32" fmla="*/ 3957 w 10000"/>
              <a:gd name="connsiteY32" fmla="*/ 4323 h 10000"/>
              <a:gd name="connsiteX33" fmla="*/ 4905 w 10000"/>
              <a:gd name="connsiteY33" fmla="*/ 3605 h 10000"/>
              <a:gd name="connsiteX34" fmla="*/ 5284 w 10000"/>
              <a:gd name="connsiteY34" fmla="*/ 3605 h 10000"/>
              <a:gd name="connsiteX35" fmla="*/ 5664 w 10000"/>
              <a:gd name="connsiteY35" fmla="*/ 2884 h 10000"/>
              <a:gd name="connsiteX36" fmla="*/ 6043 w 10000"/>
              <a:gd name="connsiteY36" fmla="*/ 2884 h 10000"/>
              <a:gd name="connsiteX37" fmla="*/ 6422 w 10000"/>
              <a:gd name="connsiteY37" fmla="*/ 2162 h 10000"/>
              <a:gd name="connsiteX38" fmla="*/ 6611 w 10000"/>
              <a:gd name="connsiteY38" fmla="*/ 2162 h 10000"/>
              <a:gd name="connsiteX39" fmla="*/ 6801 w 10000"/>
              <a:gd name="connsiteY39" fmla="*/ 1442 h 10000"/>
              <a:gd name="connsiteX40" fmla="*/ 6991 w 10000"/>
              <a:gd name="connsiteY40" fmla="*/ 1442 h 10000"/>
              <a:gd name="connsiteX41" fmla="*/ 7180 w 10000"/>
              <a:gd name="connsiteY41" fmla="*/ 1442 h 10000"/>
              <a:gd name="connsiteX42" fmla="*/ 7346 w 10000"/>
              <a:gd name="connsiteY42" fmla="*/ 721 h 10000"/>
              <a:gd name="connsiteX43" fmla="*/ 7725 w 10000"/>
              <a:gd name="connsiteY43" fmla="*/ 0 h 10000"/>
              <a:gd name="connsiteX44" fmla="*/ 7915 w 10000"/>
              <a:gd name="connsiteY44" fmla="*/ 721 h 10000"/>
              <a:gd name="connsiteX45" fmla="*/ 8104 w 10000"/>
              <a:gd name="connsiteY45" fmla="*/ 721 h 10000"/>
              <a:gd name="connsiteX46" fmla="*/ 8483 w 10000"/>
              <a:gd name="connsiteY46" fmla="*/ 1442 h 10000"/>
              <a:gd name="connsiteX47" fmla="*/ 8863 w 10000"/>
              <a:gd name="connsiteY47" fmla="*/ 2162 h 10000"/>
              <a:gd name="connsiteX48" fmla="*/ 9431 w 10000"/>
              <a:gd name="connsiteY48" fmla="*/ 3605 h 10000"/>
              <a:gd name="connsiteX49" fmla="*/ 9621 w 10000"/>
              <a:gd name="connsiteY49" fmla="*/ 4323 h 10000"/>
              <a:gd name="connsiteX50" fmla="*/ 9810 w 10000"/>
              <a:gd name="connsiteY50" fmla="*/ 5044 h 10000"/>
              <a:gd name="connsiteX51" fmla="*/ 10000 w 10000"/>
              <a:gd name="connsiteY51" fmla="*/ 5044 h 10000"/>
              <a:gd name="connsiteX52" fmla="*/ 9810 w 10000"/>
              <a:gd name="connsiteY52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51" fmla="*/ 9810 w 10000"/>
              <a:gd name="connsiteY51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10000 w 10000"/>
              <a:gd name="connsiteY49" fmla="*/ 5044 h 10000"/>
              <a:gd name="connsiteX0" fmla="*/ 7180 w 9621"/>
              <a:gd name="connsiteY0" fmla="*/ 6488 h 10000"/>
              <a:gd name="connsiteX1" fmla="*/ 6991 w 9621"/>
              <a:gd name="connsiteY1" fmla="*/ 5044 h 10000"/>
              <a:gd name="connsiteX2" fmla="*/ 6801 w 9621"/>
              <a:gd name="connsiteY2" fmla="*/ 5044 h 10000"/>
              <a:gd name="connsiteX3" fmla="*/ 6611 w 9621"/>
              <a:gd name="connsiteY3" fmla="*/ 5044 h 10000"/>
              <a:gd name="connsiteX4" fmla="*/ 6422 w 9621"/>
              <a:gd name="connsiteY4" fmla="*/ 5766 h 10000"/>
              <a:gd name="connsiteX5" fmla="*/ 6232 w 9621"/>
              <a:gd name="connsiteY5" fmla="*/ 5766 h 10000"/>
              <a:gd name="connsiteX6" fmla="*/ 5853 w 9621"/>
              <a:gd name="connsiteY6" fmla="*/ 5766 h 10000"/>
              <a:gd name="connsiteX7" fmla="*/ 5474 w 9621"/>
              <a:gd name="connsiteY7" fmla="*/ 6488 h 10000"/>
              <a:gd name="connsiteX8" fmla="*/ 5095 w 9621"/>
              <a:gd name="connsiteY8" fmla="*/ 6488 h 10000"/>
              <a:gd name="connsiteX9" fmla="*/ 4526 w 9621"/>
              <a:gd name="connsiteY9" fmla="*/ 7210 h 10000"/>
              <a:gd name="connsiteX10" fmla="*/ 3957 w 9621"/>
              <a:gd name="connsiteY10" fmla="*/ 7931 h 10000"/>
              <a:gd name="connsiteX11" fmla="*/ 3389 w 9621"/>
              <a:gd name="connsiteY11" fmla="*/ 8652 h 10000"/>
              <a:gd name="connsiteX12" fmla="*/ 2820 w 9621"/>
              <a:gd name="connsiteY12" fmla="*/ 8652 h 10000"/>
              <a:gd name="connsiteX13" fmla="*/ 2464 w 9621"/>
              <a:gd name="connsiteY13" fmla="*/ 9285 h 10000"/>
              <a:gd name="connsiteX14" fmla="*/ 2085 w 9621"/>
              <a:gd name="connsiteY14" fmla="*/ 9285 h 10000"/>
              <a:gd name="connsiteX15" fmla="*/ 1706 w 9621"/>
              <a:gd name="connsiteY15" fmla="*/ 10000 h 10000"/>
              <a:gd name="connsiteX16" fmla="*/ 1517 w 9621"/>
              <a:gd name="connsiteY16" fmla="*/ 10000 h 10000"/>
              <a:gd name="connsiteX17" fmla="*/ 1327 w 9621"/>
              <a:gd name="connsiteY17" fmla="*/ 10000 h 10000"/>
              <a:gd name="connsiteX18" fmla="*/ 1327 w 9621"/>
              <a:gd name="connsiteY18" fmla="*/ 10000 h 10000"/>
              <a:gd name="connsiteX19" fmla="*/ 1137 w 9621"/>
              <a:gd name="connsiteY19" fmla="*/ 10000 h 10000"/>
              <a:gd name="connsiteX20" fmla="*/ 948 w 9621"/>
              <a:gd name="connsiteY20" fmla="*/ 10000 h 10000"/>
              <a:gd name="connsiteX21" fmla="*/ 758 w 9621"/>
              <a:gd name="connsiteY21" fmla="*/ 9285 h 10000"/>
              <a:gd name="connsiteX22" fmla="*/ 569 w 9621"/>
              <a:gd name="connsiteY22" fmla="*/ 8652 h 10000"/>
              <a:gd name="connsiteX23" fmla="*/ 379 w 9621"/>
              <a:gd name="connsiteY23" fmla="*/ 7931 h 10000"/>
              <a:gd name="connsiteX24" fmla="*/ 190 w 9621"/>
              <a:gd name="connsiteY24" fmla="*/ 7210 h 10000"/>
              <a:gd name="connsiteX25" fmla="*/ 0 w 9621"/>
              <a:gd name="connsiteY25" fmla="*/ 6488 h 10000"/>
              <a:gd name="connsiteX26" fmla="*/ 0 w 9621"/>
              <a:gd name="connsiteY26" fmla="*/ 6488 h 10000"/>
              <a:gd name="connsiteX27" fmla="*/ 948 w 9621"/>
              <a:gd name="connsiteY27" fmla="*/ 5766 h 10000"/>
              <a:gd name="connsiteX28" fmla="*/ 1896 w 9621"/>
              <a:gd name="connsiteY28" fmla="*/ 5766 h 10000"/>
              <a:gd name="connsiteX29" fmla="*/ 2464 w 9621"/>
              <a:gd name="connsiteY29" fmla="*/ 5044 h 10000"/>
              <a:gd name="connsiteX30" fmla="*/ 3009 w 9621"/>
              <a:gd name="connsiteY30" fmla="*/ 5044 h 10000"/>
              <a:gd name="connsiteX31" fmla="*/ 3957 w 9621"/>
              <a:gd name="connsiteY31" fmla="*/ 4323 h 10000"/>
              <a:gd name="connsiteX32" fmla="*/ 4905 w 9621"/>
              <a:gd name="connsiteY32" fmla="*/ 3605 h 10000"/>
              <a:gd name="connsiteX33" fmla="*/ 5284 w 9621"/>
              <a:gd name="connsiteY33" fmla="*/ 3605 h 10000"/>
              <a:gd name="connsiteX34" fmla="*/ 5664 w 9621"/>
              <a:gd name="connsiteY34" fmla="*/ 2884 h 10000"/>
              <a:gd name="connsiteX35" fmla="*/ 6043 w 9621"/>
              <a:gd name="connsiteY35" fmla="*/ 2884 h 10000"/>
              <a:gd name="connsiteX36" fmla="*/ 6422 w 9621"/>
              <a:gd name="connsiteY36" fmla="*/ 2162 h 10000"/>
              <a:gd name="connsiteX37" fmla="*/ 6611 w 9621"/>
              <a:gd name="connsiteY37" fmla="*/ 2162 h 10000"/>
              <a:gd name="connsiteX38" fmla="*/ 6801 w 9621"/>
              <a:gd name="connsiteY38" fmla="*/ 1442 h 10000"/>
              <a:gd name="connsiteX39" fmla="*/ 6991 w 9621"/>
              <a:gd name="connsiteY39" fmla="*/ 1442 h 10000"/>
              <a:gd name="connsiteX40" fmla="*/ 7180 w 9621"/>
              <a:gd name="connsiteY40" fmla="*/ 1442 h 10000"/>
              <a:gd name="connsiteX41" fmla="*/ 7346 w 9621"/>
              <a:gd name="connsiteY41" fmla="*/ 721 h 10000"/>
              <a:gd name="connsiteX42" fmla="*/ 7725 w 9621"/>
              <a:gd name="connsiteY42" fmla="*/ 0 h 10000"/>
              <a:gd name="connsiteX43" fmla="*/ 7915 w 9621"/>
              <a:gd name="connsiteY43" fmla="*/ 721 h 10000"/>
              <a:gd name="connsiteX44" fmla="*/ 8104 w 9621"/>
              <a:gd name="connsiteY44" fmla="*/ 721 h 10000"/>
              <a:gd name="connsiteX45" fmla="*/ 8483 w 9621"/>
              <a:gd name="connsiteY45" fmla="*/ 1442 h 10000"/>
              <a:gd name="connsiteX46" fmla="*/ 8863 w 9621"/>
              <a:gd name="connsiteY46" fmla="*/ 2162 h 10000"/>
              <a:gd name="connsiteX47" fmla="*/ 9431 w 9621"/>
              <a:gd name="connsiteY47" fmla="*/ 3605 h 10000"/>
              <a:gd name="connsiteX48" fmla="*/ 9621 w 9621"/>
              <a:gd name="connsiteY48" fmla="*/ 4323 h 10000"/>
              <a:gd name="connsiteX0" fmla="*/ 7463 w 9803"/>
              <a:gd name="connsiteY0" fmla="*/ 6488 h 10000"/>
              <a:gd name="connsiteX1" fmla="*/ 7266 w 9803"/>
              <a:gd name="connsiteY1" fmla="*/ 5044 h 10000"/>
              <a:gd name="connsiteX2" fmla="*/ 7069 w 9803"/>
              <a:gd name="connsiteY2" fmla="*/ 5044 h 10000"/>
              <a:gd name="connsiteX3" fmla="*/ 6871 w 9803"/>
              <a:gd name="connsiteY3" fmla="*/ 5044 h 10000"/>
              <a:gd name="connsiteX4" fmla="*/ 6675 w 9803"/>
              <a:gd name="connsiteY4" fmla="*/ 5766 h 10000"/>
              <a:gd name="connsiteX5" fmla="*/ 6477 w 9803"/>
              <a:gd name="connsiteY5" fmla="*/ 5766 h 10000"/>
              <a:gd name="connsiteX6" fmla="*/ 6084 w 9803"/>
              <a:gd name="connsiteY6" fmla="*/ 5766 h 10000"/>
              <a:gd name="connsiteX7" fmla="*/ 5690 w 9803"/>
              <a:gd name="connsiteY7" fmla="*/ 6488 h 10000"/>
              <a:gd name="connsiteX8" fmla="*/ 5296 w 9803"/>
              <a:gd name="connsiteY8" fmla="*/ 6488 h 10000"/>
              <a:gd name="connsiteX9" fmla="*/ 4704 w 9803"/>
              <a:gd name="connsiteY9" fmla="*/ 7210 h 10000"/>
              <a:gd name="connsiteX10" fmla="*/ 4113 w 9803"/>
              <a:gd name="connsiteY10" fmla="*/ 7931 h 10000"/>
              <a:gd name="connsiteX11" fmla="*/ 3523 w 9803"/>
              <a:gd name="connsiteY11" fmla="*/ 8652 h 10000"/>
              <a:gd name="connsiteX12" fmla="*/ 2931 w 9803"/>
              <a:gd name="connsiteY12" fmla="*/ 8652 h 10000"/>
              <a:gd name="connsiteX13" fmla="*/ 2561 w 9803"/>
              <a:gd name="connsiteY13" fmla="*/ 9285 h 10000"/>
              <a:gd name="connsiteX14" fmla="*/ 2167 w 9803"/>
              <a:gd name="connsiteY14" fmla="*/ 9285 h 10000"/>
              <a:gd name="connsiteX15" fmla="*/ 1773 w 9803"/>
              <a:gd name="connsiteY15" fmla="*/ 10000 h 10000"/>
              <a:gd name="connsiteX16" fmla="*/ 1577 w 9803"/>
              <a:gd name="connsiteY16" fmla="*/ 10000 h 10000"/>
              <a:gd name="connsiteX17" fmla="*/ 1379 w 9803"/>
              <a:gd name="connsiteY17" fmla="*/ 10000 h 10000"/>
              <a:gd name="connsiteX18" fmla="*/ 1379 w 9803"/>
              <a:gd name="connsiteY18" fmla="*/ 10000 h 10000"/>
              <a:gd name="connsiteX19" fmla="*/ 1182 w 9803"/>
              <a:gd name="connsiteY19" fmla="*/ 10000 h 10000"/>
              <a:gd name="connsiteX20" fmla="*/ 985 w 9803"/>
              <a:gd name="connsiteY20" fmla="*/ 10000 h 10000"/>
              <a:gd name="connsiteX21" fmla="*/ 788 w 9803"/>
              <a:gd name="connsiteY21" fmla="*/ 9285 h 10000"/>
              <a:gd name="connsiteX22" fmla="*/ 591 w 9803"/>
              <a:gd name="connsiteY22" fmla="*/ 8652 h 10000"/>
              <a:gd name="connsiteX23" fmla="*/ 394 w 9803"/>
              <a:gd name="connsiteY23" fmla="*/ 7931 h 10000"/>
              <a:gd name="connsiteX24" fmla="*/ 197 w 9803"/>
              <a:gd name="connsiteY24" fmla="*/ 7210 h 10000"/>
              <a:gd name="connsiteX25" fmla="*/ 0 w 9803"/>
              <a:gd name="connsiteY25" fmla="*/ 6488 h 10000"/>
              <a:gd name="connsiteX26" fmla="*/ 0 w 9803"/>
              <a:gd name="connsiteY26" fmla="*/ 6488 h 10000"/>
              <a:gd name="connsiteX27" fmla="*/ 985 w 9803"/>
              <a:gd name="connsiteY27" fmla="*/ 5766 h 10000"/>
              <a:gd name="connsiteX28" fmla="*/ 1971 w 9803"/>
              <a:gd name="connsiteY28" fmla="*/ 5766 h 10000"/>
              <a:gd name="connsiteX29" fmla="*/ 2561 w 9803"/>
              <a:gd name="connsiteY29" fmla="*/ 5044 h 10000"/>
              <a:gd name="connsiteX30" fmla="*/ 3128 w 9803"/>
              <a:gd name="connsiteY30" fmla="*/ 5044 h 10000"/>
              <a:gd name="connsiteX31" fmla="*/ 4113 w 9803"/>
              <a:gd name="connsiteY31" fmla="*/ 4323 h 10000"/>
              <a:gd name="connsiteX32" fmla="*/ 5098 w 9803"/>
              <a:gd name="connsiteY32" fmla="*/ 3605 h 10000"/>
              <a:gd name="connsiteX33" fmla="*/ 5492 w 9803"/>
              <a:gd name="connsiteY33" fmla="*/ 3605 h 10000"/>
              <a:gd name="connsiteX34" fmla="*/ 5887 w 9803"/>
              <a:gd name="connsiteY34" fmla="*/ 2884 h 10000"/>
              <a:gd name="connsiteX35" fmla="*/ 6281 w 9803"/>
              <a:gd name="connsiteY35" fmla="*/ 2884 h 10000"/>
              <a:gd name="connsiteX36" fmla="*/ 6675 w 9803"/>
              <a:gd name="connsiteY36" fmla="*/ 2162 h 10000"/>
              <a:gd name="connsiteX37" fmla="*/ 6871 w 9803"/>
              <a:gd name="connsiteY37" fmla="*/ 2162 h 10000"/>
              <a:gd name="connsiteX38" fmla="*/ 7069 w 9803"/>
              <a:gd name="connsiteY38" fmla="*/ 1442 h 10000"/>
              <a:gd name="connsiteX39" fmla="*/ 7266 w 9803"/>
              <a:gd name="connsiteY39" fmla="*/ 1442 h 10000"/>
              <a:gd name="connsiteX40" fmla="*/ 7463 w 9803"/>
              <a:gd name="connsiteY40" fmla="*/ 1442 h 10000"/>
              <a:gd name="connsiteX41" fmla="*/ 7635 w 9803"/>
              <a:gd name="connsiteY41" fmla="*/ 721 h 10000"/>
              <a:gd name="connsiteX42" fmla="*/ 8029 w 9803"/>
              <a:gd name="connsiteY42" fmla="*/ 0 h 10000"/>
              <a:gd name="connsiteX43" fmla="*/ 8227 w 9803"/>
              <a:gd name="connsiteY43" fmla="*/ 721 h 10000"/>
              <a:gd name="connsiteX44" fmla="*/ 8423 w 9803"/>
              <a:gd name="connsiteY44" fmla="*/ 721 h 10000"/>
              <a:gd name="connsiteX45" fmla="*/ 8817 w 9803"/>
              <a:gd name="connsiteY45" fmla="*/ 1442 h 10000"/>
              <a:gd name="connsiteX46" fmla="*/ 9212 w 9803"/>
              <a:gd name="connsiteY46" fmla="*/ 2162 h 10000"/>
              <a:gd name="connsiteX47" fmla="*/ 9803 w 9803"/>
              <a:gd name="connsiteY47" fmla="*/ 360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9803" h="10000">
                <a:moveTo>
                  <a:pt x="7463" y="6488"/>
                </a:moveTo>
                <a:cubicBezTo>
                  <a:pt x="7397" y="6007"/>
                  <a:pt x="7332" y="5525"/>
                  <a:pt x="7266" y="5044"/>
                </a:cubicBezTo>
                <a:lnTo>
                  <a:pt x="7069" y="5044"/>
                </a:lnTo>
                <a:lnTo>
                  <a:pt x="6871" y="5044"/>
                </a:lnTo>
                <a:cubicBezTo>
                  <a:pt x="6806" y="5285"/>
                  <a:pt x="6740" y="5525"/>
                  <a:pt x="6675" y="5766"/>
                </a:cubicBezTo>
                <a:lnTo>
                  <a:pt x="6477" y="5766"/>
                </a:lnTo>
                <a:lnTo>
                  <a:pt x="6084" y="5766"/>
                </a:lnTo>
                <a:lnTo>
                  <a:pt x="5690" y="6488"/>
                </a:lnTo>
                <a:lnTo>
                  <a:pt x="5296" y="6488"/>
                </a:lnTo>
                <a:lnTo>
                  <a:pt x="4704" y="7210"/>
                </a:lnTo>
                <a:lnTo>
                  <a:pt x="4113" y="7931"/>
                </a:lnTo>
                <a:lnTo>
                  <a:pt x="3523" y="8652"/>
                </a:lnTo>
                <a:lnTo>
                  <a:pt x="2931" y="8652"/>
                </a:lnTo>
                <a:lnTo>
                  <a:pt x="2561" y="9285"/>
                </a:lnTo>
                <a:lnTo>
                  <a:pt x="2167" y="9285"/>
                </a:lnTo>
                <a:lnTo>
                  <a:pt x="1773" y="10000"/>
                </a:lnTo>
                <a:lnTo>
                  <a:pt x="1577" y="10000"/>
                </a:lnTo>
                <a:lnTo>
                  <a:pt x="1379" y="10000"/>
                </a:lnTo>
                <a:lnTo>
                  <a:pt x="1379" y="10000"/>
                </a:lnTo>
                <a:lnTo>
                  <a:pt x="1182" y="10000"/>
                </a:lnTo>
                <a:lnTo>
                  <a:pt x="985" y="10000"/>
                </a:lnTo>
                <a:cubicBezTo>
                  <a:pt x="920" y="9761"/>
                  <a:pt x="853" y="9523"/>
                  <a:pt x="788" y="9285"/>
                </a:cubicBezTo>
                <a:cubicBezTo>
                  <a:pt x="722" y="9074"/>
                  <a:pt x="657" y="8863"/>
                  <a:pt x="591" y="8652"/>
                </a:cubicBezTo>
                <a:cubicBezTo>
                  <a:pt x="526" y="8411"/>
                  <a:pt x="459" y="8170"/>
                  <a:pt x="394" y="7931"/>
                </a:cubicBezTo>
                <a:cubicBezTo>
                  <a:pt x="328" y="7691"/>
                  <a:pt x="263" y="7450"/>
                  <a:pt x="197" y="7210"/>
                </a:cubicBezTo>
                <a:cubicBezTo>
                  <a:pt x="132" y="6969"/>
                  <a:pt x="65" y="6729"/>
                  <a:pt x="0" y="6488"/>
                </a:cubicBezTo>
                <a:lnTo>
                  <a:pt x="0" y="6488"/>
                </a:lnTo>
                <a:lnTo>
                  <a:pt x="985" y="5766"/>
                </a:lnTo>
                <a:lnTo>
                  <a:pt x="1971" y="5766"/>
                </a:lnTo>
                <a:lnTo>
                  <a:pt x="2561" y="5044"/>
                </a:lnTo>
                <a:lnTo>
                  <a:pt x="3128" y="5044"/>
                </a:lnTo>
                <a:lnTo>
                  <a:pt x="4113" y="4323"/>
                </a:lnTo>
                <a:lnTo>
                  <a:pt x="5098" y="3605"/>
                </a:lnTo>
                <a:lnTo>
                  <a:pt x="5492" y="3605"/>
                </a:lnTo>
                <a:lnTo>
                  <a:pt x="5887" y="2884"/>
                </a:lnTo>
                <a:lnTo>
                  <a:pt x="6281" y="2884"/>
                </a:lnTo>
                <a:lnTo>
                  <a:pt x="6675" y="2162"/>
                </a:lnTo>
                <a:lnTo>
                  <a:pt x="6871" y="2162"/>
                </a:lnTo>
                <a:lnTo>
                  <a:pt x="7069" y="1442"/>
                </a:lnTo>
                <a:lnTo>
                  <a:pt x="7266" y="1442"/>
                </a:lnTo>
                <a:lnTo>
                  <a:pt x="7463" y="1442"/>
                </a:lnTo>
                <a:cubicBezTo>
                  <a:pt x="7520" y="1201"/>
                  <a:pt x="7578" y="963"/>
                  <a:pt x="7635" y="721"/>
                </a:cubicBezTo>
                <a:lnTo>
                  <a:pt x="8029" y="0"/>
                </a:lnTo>
                <a:cubicBezTo>
                  <a:pt x="8095" y="242"/>
                  <a:pt x="8161" y="481"/>
                  <a:pt x="8227" y="721"/>
                </a:cubicBezTo>
                <a:lnTo>
                  <a:pt x="8423" y="721"/>
                </a:lnTo>
                <a:lnTo>
                  <a:pt x="8817" y="1442"/>
                </a:lnTo>
                <a:lnTo>
                  <a:pt x="9212" y="2162"/>
                </a:lnTo>
                <a:lnTo>
                  <a:pt x="9803" y="360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2" name="Freeform 22"/>
          <p:cNvSpPr>
            <a:spLocks/>
          </p:cNvSpPr>
          <p:nvPr/>
        </p:nvSpPr>
        <p:spPr bwMode="auto">
          <a:xfrm>
            <a:off x="6237288" y="3106738"/>
            <a:ext cx="354012" cy="3413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379 w 10000"/>
              <a:gd name="connsiteY40" fmla="*/ 3682 h 10000"/>
              <a:gd name="connsiteX41" fmla="*/ 190 w 10000"/>
              <a:gd name="connsiteY41" fmla="*/ 3347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948 w 10000"/>
              <a:gd name="connsiteY42" fmla="*/ 2678 h 10000"/>
              <a:gd name="connsiteX43" fmla="*/ 1896 w 10000"/>
              <a:gd name="connsiteY43" fmla="*/ 2678 h 10000"/>
              <a:gd name="connsiteX44" fmla="*/ 2464 w 10000"/>
              <a:gd name="connsiteY44" fmla="*/ 2343 h 10000"/>
              <a:gd name="connsiteX45" fmla="*/ 3009 w 10000"/>
              <a:gd name="connsiteY45" fmla="*/ 2343 h 10000"/>
              <a:gd name="connsiteX46" fmla="*/ 3957 w 10000"/>
              <a:gd name="connsiteY46" fmla="*/ 2008 h 10000"/>
              <a:gd name="connsiteX47" fmla="*/ 4905 w 10000"/>
              <a:gd name="connsiteY47" fmla="*/ 1674 h 10000"/>
              <a:gd name="connsiteX48" fmla="*/ 5284 w 10000"/>
              <a:gd name="connsiteY48" fmla="*/ 1674 h 10000"/>
              <a:gd name="connsiteX49" fmla="*/ 5664 w 10000"/>
              <a:gd name="connsiteY49" fmla="*/ 1339 h 10000"/>
              <a:gd name="connsiteX50" fmla="*/ 6043 w 10000"/>
              <a:gd name="connsiteY50" fmla="*/ 1339 h 10000"/>
              <a:gd name="connsiteX51" fmla="*/ 6422 w 10000"/>
              <a:gd name="connsiteY51" fmla="*/ 1004 h 10000"/>
              <a:gd name="connsiteX52" fmla="*/ 6611 w 10000"/>
              <a:gd name="connsiteY52" fmla="*/ 1004 h 10000"/>
              <a:gd name="connsiteX53" fmla="*/ 6801 w 10000"/>
              <a:gd name="connsiteY53" fmla="*/ 669 h 10000"/>
              <a:gd name="connsiteX54" fmla="*/ 6991 w 10000"/>
              <a:gd name="connsiteY54" fmla="*/ 669 h 10000"/>
              <a:gd name="connsiteX55" fmla="*/ 7180 w 10000"/>
              <a:gd name="connsiteY55" fmla="*/ 669 h 10000"/>
              <a:gd name="connsiteX56" fmla="*/ 7346 w 10000"/>
              <a:gd name="connsiteY56" fmla="*/ 335 h 10000"/>
              <a:gd name="connsiteX57" fmla="*/ 7725 w 10000"/>
              <a:gd name="connsiteY57" fmla="*/ 0 h 10000"/>
              <a:gd name="connsiteX58" fmla="*/ 7915 w 10000"/>
              <a:gd name="connsiteY58" fmla="*/ 335 h 10000"/>
              <a:gd name="connsiteX59" fmla="*/ 8104 w 10000"/>
              <a:gd name="connsiteY59" fmla="*/ 335 h 10000"/>
              <a:gd name="connsiteX60" fmla="*/ 8483 w 10000"/>
              <a:gd name="connsiteY60" fmla="*/ 669 h 10000"/>
              <a:gd name="connsiteX61" fmla="*/ 8863 w 10000"/>
              <a:gd name="connsiteY61" fmla="*/ 1004 h 10000"/>
              <a:gd name="connsiteX62" fmla="*/ 9431 w 10000"/>
              <a:gd name="connsiteY62" fmla="*/ 1674 h 10000"/>
              <a:gd name="connsiteX63" fmla="*/ 9621 w 10000"/>
              <a:gd name="connsiteY63" fmla="*/ 2008 h 10000"/>
              <a:gd name="connsiteX64" fmla="*/ 9810 w 10000"/>
              <a:gd name="connsiteY64" fmla="*/ 2343 h 10000"/>
              <a:gd name="connsiteX65" fmla="*/ 10000 w 10000"/>
              <a:gd name="connsiteY65" fmla="*/ 2343 h 10000"/>
              <a:gd name="connsiteX66" fmla="*/ 9810 w 10000"/>
              <a:gd name="connsiteY66" fmla="*/ 2678 h 10000"/>
              <a:gd name="connsiteX67" fmla="*/ 9810 w 10000"/>
              <a:gd name="connsiteY67" fmla="*/ 3013 h 10000"/>
              <a:gd name="connsiteX68" fmla="*/ 9431 w 10000"/>
              <a:gd name="connsiteY68" fmla="*/ 3013 h 10000"/>
              <a:gd name="connsiteX69" fmla="*/ 9242 w 10000"/>
              <a:gd name="connsiteY69" fmla="*/ 3347 h 10000"/>
              <a:gd name="connsiteX70" fmla="*/ 9242 w 10000"/>
              <a:gd name="connsiteY70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190 w 10000"/>
              <a:gd name="connsiteY39" fmla="*/ 3347 h 10000"/>
              <a:gd name="connsiteX40" fmla="*/ 0 w 10000"/>
              <a:gd name="connsiteY40" fmla="*/ 3013 h 10000"/>
              <a:gd name="connsiteX41" fmla="*/ 948 w 10000"/>
              <a:gd name="connsiteY41" fmla="*/ 2678 h 10000"/>
              <a:gd name="connsiteX42" fmla="*/ 1896 w 10000"/>
              <a:gd name="connsiteY42" fmla="*/ 2678 h 10000"/>
              <a:gd name="connsiteX43" fmla="*/ 2464 w 10000"/>
              <a:gd name="connsiteY43" fmla="*/ 2343 h 10000"/>
              <a:gd name="connsiteX44" fmla="*/ 3009 w 10000"/>
              <a:gd name="connsiteY44" fmla="*/ 2343 h 10000"/>
              <a:gd name="connsiteX45" fmla="*/ 3957 w 10000"/>
              <a:gd name="connsiteY45" fmla="*/ 2008 h 10000"/>
              <a:gd name="connsiteX46" fmla="*/ 4905 w 10000"/>
              <a:gd name="connsiteY46" fmla="*/ 1674 h 10000"/>
              <a:gd name="connsiteX47" fmla="*/ 5284 w 10000"/>
              <a:gd name="connsiteY47" fmla="*/ 1674 h 10000"/>
              <a:gd name="connsiteX48" fmla="*/ 5664 w 10000"/>
              <a:gd name="connsiteY48" fmla="*/ 1339 h 10000"/>
              <a:gd name="connsiteX49" fmla="*/ 6043 w 10000"/>
              <a:gd name="connsiteY49" fmla="*/ 1339 h 10000"/>
              <a:gd name="connsiteX50" fmla="*/ 6422 w 10000"/>
              <a:gd name="connsiteY50" fmla="*/ 1004 h 10000"/>
              <a:gd name="connsiteX51" fmla="*/ 6611 w 10000"/>
              <a:gd name="connsiteY51" fmla="*/ 1004 h 10000"/>
              <a:gd name="connsiteX52" fmla="*/ 6801 w 10000"/>
              <a:gd name="connsiteY52" fmla="*/ 669 h 10000"/>
              <a:gd name="connsiteX53" fmla="*/ 6991 w 10000"/>
              <a:gd name="connsiteY53" fmla="*/ 669 h 10000"/>
              <a:gd name="connsiteX54" fmla="*/ 7180 w 10000"/>
              <a:gd name="connsiteY54" fmla="*/ 669 h 10000"/>
              <a:gd name="connsiteX55" fmla="*/ 7346 w 10000"/>
              <a:gd name="connsiteY55" fmla="*/ 335 h 10000"/>
              <a:gd name="connsiteX56" fmla="*/ 7725 w 10000"/>
              <a:gd name="connsiteY56" fmla="*/ 0 h 10000"/>
              <a:gd name="connsiteX57" fmla="*/ 7915 w 10000"/>
              <a:gd name="connsiteY57" fmla="*/ 335 h 10000"/>
              <a:gd name="connsiteX58" fmla="*/ 8104 w 10000"/>
              <a:gd name="connsiteY58" fmla="*/ 335 h 10000"/>
              <a:gd name="connsiteX59" fmla="*/ 8483 w 10000"/>
              <a:gd name="connsiteY59" fmla="*/ 669 h 10000"/>
              <a:gd name="connsiteX60" fmla="*/ 8863 w 10000"/>
              <a:gd name="connsiteY60" fmla="*/ 1004 h 10000"/>
              <a:gd name="connsiteX61" fmla="*/ 9431 w 10000"/>
              <a:gd name="connsiteY61" fmla="*/ 1674 h 10000"/>
              <a:gd name="connsiteX62" fmla="*/ 9621 w 10000"/>
              <a:gd name="connsiteY62" fmla="*/ 2008 h 10000"/>
              <a:gd name="connsiteX63" fmla="*/ 9810 w 10000"/>
              <a:gd name="connsiteY63" fmla="*/ 2343 h 10000"/>
              <a:gd name="connsiteX64" fmla="*/ 10000 w 10000"/>
              <a:gd name="connsiteY64" fmla="*/ 2343 h 10000"/>
              <a:gd name="connsiteX65" fmla="*/ 9810 w 10000"/>
              <a:gd name="connsiteY65" fmla="*/ 2678 h 10000"/>
              <a:gd name="connsiteX66" fmla="*/ 9810 w 10000"/>
              <a:gd name="connsiteY66" fmla="*/ 3013 h 10000"/>
              <a:gd name="connsiteX67" fmla="*/ 9431 w 10000"/>
              <a:gd name="connsiteY67" fmla="*/ 3013 h 10000"/>
              <a:gd name="connsiteX68" fmla="*/ 9242 w 10000"/>
              <a:gd name="connsiteY68" fmla="*/ 3347 h 10000"/>
              <a:gd name="connsiteX69" fmla="*/ 9242 w 10000"/>
              <a:gd name="connsiteY69" fmla="*/ 3347 h 10000"/>
              <a:gd name="connsiteX0" fmla="*/ 9052 w 9810"/>
              <a:gd name="connsiteY0" fmla="*/ 3347 h 10000"/>
              <a:gd name="connsiteX1" fmla="*/ 8862 w 9810"/>
              <a:gd name="connsiteY1" fmla="*/ 3682 h 10000"/>
              <a:gd name="connsiteX2" fmla="*/ 8483 w 9810"/>
              <a:gd name="connsiteY2" fmla="*/ 4017 h 10000"/>
              <a:gd name="connsiteX3" fmla="*/ 8104 w 9810"/>
              <a:gd name="connsiteY3" fmla="*/ 4310 h 10000"/>
              <a:gd name="connsiteX4" fmla="*/ 7535 w 9810"/>
              <a:gd name="connsiteY4" fmla="*/ 5314 h 10000"/>
              <a:gd name="connsiteX5" fmla="*/ 6990 w 9810"/>
              <a:gd name="connsiteY5" fmla="*/ 5983 h 10000"/>
              <a:gd name="connsiteX6" fmla="*/ 6421 w 9810"/>
              <a:gd name="connsiteY6" fmla="*/ 6987 h 10000"/>
              <a:gd name="connsiteX7" fmla="*/ 5663 w 9810"/>
              <a:gd name="connsiteY7" fmla="*/ 8326 h 10000"/>
              <a:gd name="connsiteX8" fmla="*/ 4905 w 9810"/>
              <a:gd name="connsiteY8" fmla="*/ 10000 h 10000"/>
              <a:gd name="connsiteX9" fmla="*/ 4526 w 9810"/>
              <a:gd name="connsiteY9" fmla="*/ 8996 h 10000"/>
              <a:gd name="connsiteX10" fmla="*/ 5094 w 9810"/>
              <a:gd name="connsiteY10" fmla="*/ 7657 h 10000"/>
              <a:gd name="connsiteX11" fmla="*/ 5663 w 9810"/>
              <a:gd name="connsiteY11" fmla="*/ 6318 h 10000"/>
              <a:gd name="connsiteX12" fmla="*/ 6042 w 9810"/>
              <a:gd name="connsiteY12" fmla="*/ 5314 h 10000"/>
              <a:gd name="connsiteX13" fmla="*/ 6421 w 9810"/>
              <a:gd name="connsiteY13" fmla="*/ 4310 h 10000"/>
              <a:gd name="connsiteX14" fmla="*/ 6801 w 9810"/>
              <a:gd name="connsiteY14" fmla="*/ 3682 h 10000"/>
              <a:gd name="connsiteX15" fmla="*/ 6990 w 9810"/>
              <a:gd name="connsiteY15" fmla="*/ 3013 h 10000"/>
              <a:gd name="connsiteX16" fmla="*/ 6990 w 9810"/>
              <a:gd name="connsiteY16" fmla="*/ 2678 h 10000"/>
              <a:gd name="connsiteX17" fmla="*/ 6990 w 9810"/>
              <a:gd name="connsiteY17" fmla="*/ 2678 h 10000"/>
              <a:gd name="connsiteX18" fmla="*/ 6801 w 9810"/>
              <a:gd name="connsiteY18" fmla="*/ 2343 h 10000"/>
              <a:gd name="connsiteX19" fmla="*/ 6611 w 9810"/>
              <a:gd name="connsiteY19" fmla="*/ 2343 h 10000"/>
              <a:gd name="connsiteX20" fmla="*/ 6421 w 9810"/>
              <a:gd name="connsiteY20" fmla="*/ 2343 h 10000"/>
              <a:gd name="connsiteX21" fmla="*/ 6232 w 9810"/>
              <a:gd name="connsiteY21" fmla="*/ 2678 h 10000"/>
              <a:gd name="connsiteX22" fmla="*/ 6042 w 9810"/>
              <a:gd name="connsiteY22" fmla="*/ 2678 h 10000"/>
              <a:gd name="connsiteX23" fmla="*/ 5663 w 9810"/>
              <a:gd name="connsiteY23" fmla="*/ 2678 h 10000"/>
              <a:gd name="connsiteX24" fmla="*/ 5284 w 9810"/>
              <a:gd name="connsiteY24" fmla="*/ 3013 h 10000"/>
              <a:gd name="connsiteX25" fmla="*/ 4905 w 9810"/>
              <a:gd name="connsiteY25" fmla="*/ 3013 h 10000"/>
              <a:gd name="connsiteX26" fmla="*/ 4336 w 9810"/>
              <a:gd name="connsiteY26" fmla="*/ 3347 h 10000"/>
              <a:gd name="connsiteX27" fmla="*/ 3767 w 9810"/>
              <a:gd name="connsiteY27" fmla="*/ 3682 h 10000"/>
              <a:gd name="connsiteX28" fmla="*/ 3199 w 9810"/>
              <a:gd name="connsiteY28" fmla="*/ 4017 h 10000"/>
              <a:gd name="connsiteX29" fmla="*/ 2630 w 9810"/>
              <a:gd name="connsiteY29" fmla="*/ 4017 h 10000"/>
              <a:gd name="connsiteX30" fmla="*/ 2274 w 9810"/>
              <a:gd name="connsiteY30" fmla="*/ 4310 h 10000"/>
              <a:gd name="connsiteX31" fmla="*/ 1895 w 9810"/>
              <a:gd name="connsiteY31" fmla="*/ 4310 h 10000"/>
              <a:gd name="connsiteX32" fmla="*/ 1516 w 9810"/>
              <a:gd name="connsiteY32" fmla="*/ 4644 h 10000"/>
              <a:gd name="connsiteX33" fmla="*/ 1327 w 9810"/>
              <a:gd name="connsiteY33" fmla="*/ 4644 h 10000"/>
              <a:gd name="connsiteX34" fmla="*/ 1137 w 9810"/>
              <a:gd name="connsiteY34" fmla="*/ 4644 h 10000"/>
              <a:gd name="connsiteX35" fmla="*/ 1137 w 9810"/>
              <a:gd name="connsiteY35" fmla="*/ 4644 h 10000"/>
              <a:gd name="connsiteX36" fmla="*/ 947 w 9810"/>
              <a:gd name="connsiteY36" fmla="*/ 4644 h 10000"/>
              <a:gd name="connsiteX37" fmla="*/ 758 w 9810"/>
              <a:gd name="connsiteY37" fmla="*/ 4644 h 10000"/>
              <a:gd name="connsiteX38" fmla="*/ 568 w 9810"/>
              <a:gd name="connsiteY38" fmla="*/ 4310 h 10000"/>
              <a:gd name="connsiteX39" fmla="*/ 0 w 9810"/>
              <a:gd name="connsiteY39" fmla="*/ 3347 h 10000"/>
              <a:gd name="connsiteX40" fmla="*/ 758 w 9810"/>
              <a:gd name="connsiteY40" fmla="*/ 2678 h 10000"/>
              <a:gd name="connsiteX41" fmla="*/ 1706 w 9810"/>
              <a:gd name="connsiteY41" fmla="*/ 2678 h 10000"/>
              <a:gd name="connsiteX42" fmla="*/ 2274 w 9810"/>
              <a:gd name="connsiteY42" fmla="*/ 2343 h 10000"/>
              <a:gd name="connsiteX43" fmla="*/ 2819 w 9810"/>
              <a:gd name="connsiteY43" fmla="*/ 2343 h 10000"/>
              <a:gd name="connsiteX44" fmla="*/ 3767 w 9810"/>
              <a:gd name="connsiteY44" fmla="*/ 2008 h 10000"/>
              <a:gd name="connsiteX45" fmla="*/ 4715 w 9810"/>
              <a:gd name="connsiteY45" fmla="*/ 1674 h 10000"/>
              <a:gd name="connsiteX46" fmla="*/ 5094 w 9810"/>
              <a:gd name="connsiteY46" fmla="*/ 1674 h 10000"/>
              <a:gd name="connsiteX47" fmla="*/ 5474 w 9810"/>
              <a:gd name="connsiteY47" fmla="*/ 1339 h 10000"/>
              <a:gd name="connsiteX48" fmla="*/ 5853 w 9810"/>
              <a:gd name="connsiteY48" fmla="*/ 1339 h 10000"/>
              <a:gd name="connsiteX49" fmla="*/ 6232 w 9810"/>
              <a:gd name="connsiteY49" fmla="*/ 1004 h 10000"/>
              <a:gd name="connsiteX50" fmla="*/ 6421 w 9810"/>
              <a:gd name="connsiteY50" fmla="*/ 1004 h 10000"/>
              <a:gd name="connsiteX51" fmla="*/ 6611 w 9810"/>
              <a:gd name="connsiteY51" fmla="*/ 669 h 10000"/>
              <a:gd name="connsiteX52" fmla="*/ 6801 w 9810"/>
              <a:gd name="connsiteY52" fmla="*/ 669 h 10000"/>
              <a:gd name="connsiteX53" fmla="*/ 6990 w 9810"/>
              <a:gd name="connsiteY53" fmla="*/ 669 h 10000"/>
              <a:gd name="connsiteX54" fmla="*/ 7156 w 9810"/>
              <a:gd name="connsiteY54" fmla="*/ 335 h 10000"/>
              <a:gd name="connsiteX55" fmla="*/ 7535 w 9810"/>
              <a:gd name="connsiteY55" fmla="*/ 0 h 10000"/>
              <a:gd name="connsiteX56" fmla="*/ 7725 w 9810"/>
              <a:gd name="connsiteY56" fmla="*/ 335 h 10000"/>
              <a:gd name="connsiteX57" fmla="*/ 7914 w 9810"/>
              <a:gd name="connsiteY57" fmla="*/ 335 h 10000"/>
              <a:gd name="connsiteX58" fmla="*/ 8293 w 9810"/>
              <a:gd name="connsiteY58" fmla="*/ 669 h 10000"/>
              <a:gd name="connsiteX59" fmla="*/ 8673 w 9810"/>
              <a:gd name="connsiteY59" fmla="*/ 1004 h 10000"/>
              <a:gd name="connsiteX60" fmla="*/ 9241 w 9810"/>
              <a:gd name="connsiteY60" fmla="*/ 1674 h 10000"/>
              <a:gd name="connsiteX61" fmla="*/ 9431 w 9810"/>
              <a:gd name="connsiteY61" fmla="*/ 2008 h 10000"/>
              <a:gd name="connsiteX62" fmla="*/ 9620 w 9810"/>
              <a:gd name="connsiteY62" fmla="*/ 2343 h 10000"/>
              <a:gd name="connsiteX63" fmla="*/ 9810 w 9810"/>
              <a:gd name="connsiteY63" fmla="*/ 2343 h 10000"/>
              <a:gd name="connsiteX64" fmla="*/ 9620 w 9810"/>
              <a:gd name="connsiteY64" fmla="*/ 2678 h 10000"/>
              <a:gd name="connsiteX65" fmla="*/ 9620 w 9810"/>
              <a:gd name="connsiteY65" fmla="*/ 3013 h 10000"/>
              <a:gd name="connsiteX66" fmla="*/ 9241 w 9810"/>
              <a:gd name="connsiteY66" fmla="*/ 3013 h 10000"/>
              <a:gd name="connsiteX67" fmla="*/ 9052 w 9810"/>
              <a:gd name="connsiteY67" fmla="*/ 3347 h 10000"/>
              <a:gd name="connsiteX68" fmla="*/ 9052 w 9810"/>
              <a:gd name="connsiteY68" fmla="*/ 3347 h 10000"/>
              <a:gd name="connsiteX0" fmla="*/ 8648 w 9421"/>
              <a:gd name="connsiteY0" fmla="*/ 3347 h 10000"/>
              <a:gd name="connsiteX1" fmla="*/ 8455 w 9421"/>
              <a:gd name="connsiteY1" fmla="*/ 3682 h 10000"/>
              <a:gd name="connsiteX2" fmla="*/ 8068 w 9421"/>
              <a:gd name="connsiteY2" fmla="*/ 4017 h 10000"/>
              <a:gd name="connsiteX3" fmla="*/ 7682 w 9421"/>
              <a:gd name="connsiteY3" fmla="*/ 4310 h 10000"/>
              <a:gd name="connsiteX4" fmla="*/ 7102 w 9421"/>
              <a:gd name="connsiteY4" fmla="*/ 5314 h 10000"/>
              <a:gd name="connsiteX5" fmla="*/ 6546 w 9421"/>
              <a:gd name="connsiteY5" fmla="*/ 5983 h 10000"/>
              <a:gd name="connsiteX6" fmla="*/ 5966 w 9421"/>
              <a:gd name="connsiteY6" fmla="*/ 6987 h 10000"/>
              <a:gd name="connsiteX7" fmla="*/ 5194 w 9421"/>
              <a:gd name="connsiteY7" fmla="*/ 8326 h 10000"/>
              <a:gd name="connsiteX8" fmla="*/ 4421 w 9421"/>
              <a:gd name="connsiteY8" fmla="*/ 10000 h 10000"/>
              <a:gd name="connsiteX9" fmla="*/ 4035 w 9421"/>
              <a:gd name="connsiteY9" fmla="*/ 8996 h 10000"/>
              <a:gd name="connsiteX10" fmla="*/ 4614 w 9421"/>
              <a:gd name="connsiteY10" fmla="*/ 7657 h 10000"/>
              <a:gd name="connsiteX11" fmla="*/ 5194 w 9421"/>
              <a:gd name="connsiteY11" fmla="*/ 6318 h 10000"/>
              <a:gd name="connsiteX12" fmla="*/ 5580 w 9421"/>
              <a:gd name="connsiteY12" fmla="*/ 5314 h 10000"/>
              <a:gd name="connsiteX13" fmla="*/ 5966 w 9421"/>
              <a:gd name="connsiteY13" fmla="*/ 4310 h 10000"/>
              <a:gd name="connsiteX14" fmla="*/ 6354 w 9421"/>
              <a:gd name="connsiteY14" fmla="*/ 3682 h 10000"/>
              <a:gd name="connsiteX15" fmla="*/ 6546 w 9421"/>
              <a:gd name="connsiteY15" fmla="*/ 3013 h 10000"/>
              <a:gd name="connsiteX16" fmla="*/ 6546 w 9421"/>
              <a:gd name="connsiteY16" fmla="*/ 2678 h 10000"/>
              <a:gd name="connsiteX17" fmla="*/ 6546 w 9421"/>
              <a:gd name="connsiteY17" fmla="*/ 2678 h 10000"/>
              <a:gd name="connsiteX18" fmla="*/ 6354 w 9421"/>
              <a:gd name="connsiteY18" fmla="*/ 2343 h 10000"/>
              <a:gd name="connsiteX19" fmla="*/ 6160 w 9421"/>
              <a:gd name="connsiteY19" fmla="*/ 2343 h 10000"/>
              <a:gd name="connsiteX20" fmla="*/ 5966 w 9421"/>
              <a:gd name="connsiteY20" fmla="*/ 2343 h 10000"/>
              <a:gd name="connsiteX21" fmla="*/ 5774 w 9421"/>
              <a:gd name="connsiteY21" fmla="*/ 2678 h 10000"/>
              <a:gd name="connsiteX22" fmla="*/ 5580 w 9421"/>
              <a:gd name="connsiteY22" fmla="*/ 2678 h 10000"/>
              <a:gd name="connsiteX23" fmla="*/ 5194 w 9421"/>
              <a:gd name="connsiteY23" fmla="*/ 2678 h 10000"/>
              <a:gd name="connsiteX24" fmla="*/ 4807 w 9421"/>
              <a:gd name="connsiteY24" fmla="*/ 3013 h 10000"/>
              <a:gd name="connsiteX25" fmla="*/ 4421 w 9421"/>
              <a:gd name="connsiteY25" fmla="*/ 3013 h 10000"/>
              <a:gd name="connsiteX26" fmla="*/ 3841 w 9421"/>
              <a:gd name="connsiteY26" fmla="*/ 3347 h 10000"/>
              <a:gd name="connsiteX27" fmla="*/ 3261 w 9421"/>
              <a:gd name="connsiteY27" fmla="*/ 3682 h 10000"/>
              <a:gd name="connsiteX28" fmla="*/ 2682 w 9421"/>
              <a:gd name="connsiteY28" fmla="*/ 4017 h 10000"/>
              <a:gd name="connsiteX29" fmla="*/ 2102 w 9421"/>
              <a:gd name="connsiteY29" fmla="*/ 4017 h 10000"/>
              <a:gd name="connsiteX30" fmla="*/ 1739 w 9421"/>
              <a:gd name="connsiteY30" fmla="*/ 4310 h 10000"/>
              <a:gd name="connsiteX31" fmla="*/ 1353 w 9421"/>
              <a:gd name="connsiteY31" fmla="*/ 4310 h 10000"/>
              <a:gd name="connsiteX32" fmla="*/ 966 w 9421"/>
              <a:gd name="connsiteY32" fmla="*/ 4644 h 10000"/>
              <a:gd name="connsiteX33" fmla="*/ 774 w 9421"/>
              <a:gd name="connsiteY33" fmla="*/ 4644 h 10000"/>
              <a:gd name="connsiteX34" fmla="*/ 580 w 9421"/>
              <a:gd name="connsiteY34" fmla="*/ 4644 h 10000"/>
              <a:gd name="connsiteX35" fmla="*/ 580 w 9421"/>
              <a:gd name="connsiteY35" fmla="*/ 4644 h 10000"/>
              <a:gd name="connsiteX36" fmla="*/ 386 w 9421"/>
              <a:gd name="connsiteY36" fmla="*/ 4644 h 10000"/>
              <a:gd name="connsiteX37" fmla="*/ 194 w 9421"/>
              <a:gd name="connsiteY37" fmla="*/ 4644 h 10000"/>
              <a:gd name="connsiteX38" fmla="*/ 0 w 9421"/>
              <a:gd name="connsiteY38" fmla="*/ 4310 h 10000"/>
              <a:gd name="connsiteX39" fmla="*/ 194 w 9421"/>
              <a:gd name="connsiteY39" fmla="*/ 2678 h 10000"/>
              <a:gd name="connsiteX40" fmla="*/ 1160 w 9421"/>
              <a:gd name="connsiteY40" fmla="*/ 2678 h 10000"/>
              <a:gd name="connsiteX41" fmla="*/ 1739 w 9421"/>
              <a:gd name="connsiteY41" fmla="*/ 2343 h 10000"/>
              <a:gd name="connsiteX42" fmla="*/ 2295 w 9421"/>
              <a:gd name="connsiteY42" fmla="*/ 2343 h 10000"/>
              <a:gd name="connsiteX43" fmla="*/ 3261 w 9421"/>
              <a:gd name="connsiteY43" fmla="*/ 2008 h 10000"/>
              <a:gd name="connsiteX44" fmla="*/ 4227 w 9421"/>
              <a:gd name="connsiteY44" fmla="*/ 1674 h 10000"/>
              <a:gd name="connsiteX45" fmla="*/ 4614 w 9421"/>
              <a:gd name="connsiteY45" fmla="*/ 1674 h 10000"/>
              <a:gd name="connsiteX46" fmla="*/ 5001 w 9421"/>
              <a:gd name="connsiteY46" fmla="*/ 1339 h 10000"/>
              <a:gd name="connsiteX47" fmla="*/ 5387 w 9421"/>
              <a:gd name="connsiteY47" fmla="*/ 1339 h 10000"/>
              <a:gd name="connsiteX48" fmla="*/ 5774 w 9421"/>
              <a:gd name="connsiteY48" fmla="*/ 1004 h 10000"/>
              <a:gd name="connsiteX49" fmla="*/ 5966 w 9421"/>
              <a:gd name="connsiteY49" fmla="*/ 1004 h 10000"/>
              <a:gd name="connsiteX50" fmla="*/ 6160 w 9421"/>
              <a:gd name="connsiteY50" fmla="*/ 669 h 10000"/>
              <a:gd name="connsiteX51" fmla="*/ 6354 w 9421"/>
              <a:gd name="connsiteY51" fmla="*/ 669 h 10000"/>
              <a:gd name="connsiteX52" fmla="*/ 6546 w 9421"/>
              <a:gd name="connsiteY52" fmla="*/ 669 h 10000"/>
              <a:gd name="connsiteX53" fmla="*/ 6716 w 9421"/>
              <a:gd name="connsiteY53" fmla="*/ 335 h 10000"/>
              <a:gd name="connsiteX54" fmla="*/ 7102 w 9421"/>
              <a:gd name="connsiteY54" fmla="*/ 0 h 10000"/>
              <a:gd name="connsiteX55" fmla="*/ 7296 w 9421"/>
              <a:gd name="connsiteY55" fmla="*/ 335 h 10000"/>
              <a:gd name="connsiteX56" fmla="*/ 7488 w 9421"/>
              <a:gd name="connsiteY56" fmla="*/ 335 h 10000"/>
              <a:gd name="connsiteX57" fmla="*/ 7875 w 9421"/>
              <a:gd name="connsiteY57" fmla="*/ 669 h 10000"/>
              <a:gd name="connsiteX58" fmla="*/ 8262 w 9421"/>
              <a:gd name="connsiteY58" fmla="*/ 1004 h 10000"/>
              <a:gd name="connsiteX59" fmla="*/ 8841 w 9421"/>
              <a:gd name="connsiteY59" fmla="*/ 1674 h 10000"/>
              <a:gd name="connsiteX60" fmla="*/ 9035 w 9421"/>
              <a:gd name="connsiteY60" fmla="*/ 2008 h 10000"/>
              <a:gd name="connsiteX61" fmla="*/ 9227 w 9421"/>
              <a:gd name="connsiteY61" fmla="*/ 2343 h 10000"/>
              <a:gd name="connsiteX62" fmla="*/ 9421 w 9421"/>
              <a:gd name="connsiteY62" fmla="*/ 2343 h 10000"/>
              <a:gd name="connsiteX63" fmla="*/ 9227 w 9421"/>
              <a:gd name="connsiteY63" fmla="*/ 2678 h 10000"/>
              <a:gd name="connsiteX64" fmla="*/ 9227 w 9421"/>
              <a:gd name="connsiteY64" fmla="*/ 3013 h 10000"/>
              <a:gd name="connsiteX65" fmla="*/ 8841 w 9421"/>
              <a:gd name="connsiteY65" fmla="*/ 3013 h 10000"/>
              <a:gd name="connsiteX66" fmla="*/ 8648 w 9421"/>
              <a:gd name="connsiteY66" fmla="*/ 3347 h 10000"/>
              <a:gd name="connsiteX67" fmla="*/ 8648 w 9421"/>
              <a:gd name="connsiteY67" fmla="*/ 3347 h 10000"/>
              <a:gd name="connsiteX0" fmla="*/ 9144 w 9965"/>
              <a:gd name="connsiteY0" fmla="*/ 3347 h 10000"/>
              <a:gd name="connsiteX1" fmla="*/ 8940 w 9965"/>
              <a:gd name="connsiteY1" fmla="*/ 3682 h 10000"/>
              <a:gd name="connsiteX2" fmla="*/ 8529 w 9965"/>
              <a:gd name="connsiteY2" fmla="*/ 4017 h 10000"/>
              <a:gd name="connsiteX3" fmla="*/ 8119 w 9965"/>
              <a:gd name="connsiteY3" fmla="*/ 4310 h 10000"/>
              <a:gd name="connsiteX4" fmla="*/ 7503 w 9965"/>
              <a:gd name="connsiteY4" fmla="*/ 5314 h 10000"/>
              <a:gd name="connsiteX5" fmla="*/ 6913 w 9965"/>
              <a:gd name="connsiteY5" fmla="*/ 5983 h 10000"/>
              <a:gd name="connsiteX6" fmla="*/ 6298 w 9965"/>
              <a:gd name="connsiteY6" fmla="*/ 6987 h 10000"/>
              <a:gd name="connsiteX7" fmla="*/ 5478 w 9965"/>
              <a:gd name="connsiteY7" fmla="*/ 8326 h 10000"/>
              <a:gd name="connsiteX8" fmla="*/ 4658 w 9965"/>
              <a:gd name="connsiteY8" fmla="*/ 10000 h 10000"/>
              <a:gd name="connsiteX9" fmla="*/ 4248 w 9965"/>
              <a:gd name="connsiteY9" fmla="*/ 8996 h 10000"/>
              <a:gd name="connsiteX10" fmla="*/ 4863 w 9965"/>
              <a:gd name="connsiteY10" fmla="*/ 7657 h 10000"/>
              <a:gd name="connsiteX11" fmla="*/ 5478 w 9965"/>
              <a:gd name="connsiteY11" fmla="*/ 6318 h 10000"/>
              <a:gd name="connsiteX12" fmla="*/ 5888 w 9965"/>
              <a:gd name="connsiteY12" fmla="*/ 5314 h 10000"/>
              <a:gd name="connsiteX13" fmla="*/ 6298 w 9965"/>
              <a:gd name="connsiteY13" fmla="*/ 4310 h 10000"/>
              <a:gd name="connsiteX14" fmla="*/ 6710 w 9965"/>
              <a:gd name="connsiteY14" fmla="*/ 3682 h 10000"/>
              <a:gd name="connsiteX15" fmla="*/ 6913 w 9965"/>
              <a:gd name="connsiteY15" fmla="*/ 3013 h 10000"/>
              <a:gd name="connsiteX16" fmla="*/ 6913 w 9965"/>
              <a:gd name="connsiteY16" fmla="*/ 2678 h 10000"/>
              <a:gd name="connsiteX17" fmla="*/ 6913 w 9965"/>
              <a:gd name="connsiteY17" fmla="*/ 2678 h 10000"/>
              <a:gd name="connsiteX18" fmla="*/ 6710 w 9965"/>
              <a:gd name="connsiteY18" fmla="*/ 2343 h 10000"/>
              <a:gd name="connsiteX19" fmla="*/ 6504 w 9965"/>
              <a:gd name="connsiteY19" fmla="*/ 2343 h 10000"/>
              <a:gd name="connsiteX20" fmla="*/ 6298 w 9965"/>
              <a:gd name="connsiteY20" fmla="*/ 2343 h 10000"/>
              <a:gd name="connsiteX21" fmla="*/ 6094 w 9965"/>
              <a:gd name="connsiteY21" fmla="*/ 2678 h 10000"/>
              <a:gd name="connsiteX22" fmla="*/ 5888 w 9965"/>
              <a:gd name="connsiteY22" fmla="*/ 2678 h 10000"/>
              <a:gd name="connsiteX23" fmla="*/ 5478 w 9965"/>
              <a:gd name="connsiteY23" fmla="*/ 2678 h 10000"/>
              <a:gd name="connsiteX24" fmla="*/ 5067 w 9965"/>
              <a:gd name="connsiteY24" fmla="*/ 3013 h 10000"/>
              <a:gd name="connsiteX25" fmla="*/ 4658 w 9965"/>
              <a:gd name="connsiteY25" fmla="*/ 3013 h 10000"/>
              <a:gd name="connsiteX26" fmla="*/ 4042 w 9965"/>
              <a:gd name="connsiteY26" fmla="*/ 3347 h 10000"/>
              <a:gd name="connsiteX27" fmla="*/ 3426 w 9965"/>
              <a:gd name="connsiteY27" fmla="*/ 3682 h 10000"/>
              <a:gd name="connsiteX28" fmla="*/ 2812 w 9965"/>
              <a:gd name="connsiteY28" fmla="*/ 4017 h 10000"/>
              <a:gd name="connsiteX29" fmla="*/ 2196 w 9965"/>
              <a:gd name="connsiteY29" fmla="*/ 4017 h 10000"/>
              <a:gd name="connsiteX30" fmla="*/ 1811 w 9965"/>
              <a:gd name="connsiteY30" fmla="*/ 4310 h 10000"/>
              <a:gd name="connsiteX31" fmla="*/ 1401 w 9965"/>
              <a:gd name="connsiteY31" fmla="*/ 4310 h 10000"/>
              <a:gd name="connsiteX32" fmla="*/ 990 w 9965"/>
              <a:gd name="connsiteY32" fmla="*/ 4644 h 10000"/>
              <a:gd name="connsiteX33" fmla="*/ 787 w 9965"/>
              <a:gd name="connsiteY33" fmla="*/ 4644 h 10000"/>
              <a:gd name="connsiteX34" fmla="*/ 581 w 9965"/>
              <a:gd name="connsiteY34" fmla="*/ 4644 h 10000"/>
              <a:gd name="connsiteX35" fmla="*/ 581 w 9965"/>
              <a:gd name="connsiteY35" fmla="*/ 4644 h 10000"/>
              <a:gd name="connsiteX36" fmla="*/ 375 w 9965"/>
              <a:gd name="connsiteY36" fmla="*/ 4644 h 10000"/>
              <a:gd name="connsiteX37" fmla="*/ 171 w 9965"/>
              <a:gd name="connsiteY37" fmla="*/ 4644 h 10000"/>
              <a:gd name="connsiteX38" fmla="*/ 171 w 9965"/>
              <a:gd name="connsiteY38" fmla="*/ 2678 h 10000"/>
              <a:gd name="connsiteX39" fmla="*/ 1196 w 9965"/>
              <a:gd name="connsiteY39" fmla="*/ 2678 h 10000"/>
              <a:gd name="connsiteX40" fmla="*/ 1811 w 9965"/>
              <a:gd name="connsiteY40" fmla="*/ 2343 h 10000"/>
              <a:gd name="connsiteX41" fmla="*/ 2401 w 9965"/>
              <a:gd name="connsiteY41" fmla="*/ 2343 h 10000"/>
              <a:gd name="connsiteX42" fmla="*/ 3426 w 9965"/>
              <a:gd name="connsiteY42" fmla="*/ 2008 h 10000"/>
              <a:gd name="connsiteX43" fmla="*/ 4452 w 9965"/>
              <a:gd name="connsiteY43" fmla="*/ 1674 h 10000"/>
              <a:gd name="connsiteX44" fmla="*/ 4863 w 9965"/>
              <a:gd name="connsiteY44" fmla="*/ 1674 h 10000"/>
              <a:gd name="connsiteX45" fmla="*/ 5273 w 9965"/>
              <a:gd name="connsiteY45" fmla="*/ 1339 h 10000"/>
              <a:gd name="connsiteX46" fmla="*/ 5683 w 9965"/>
              <a:gd name="connsiteY46" fmla="*/ 1339 h 10000"/>
              <a:gd name="connsiteX47" fmla="*/ 6094 w 9965"/>
              <a:gd name="connsiteY47" fmla="*/ 1004 h 10000"/>
              <a:gd name="connsiteX48" fmla="*/ 6298 w 9965"/>
              <a:gd name="connsiteY48" fmla="*/ 1004 h 10000"/>
              <a:gd name="connsiteX49" fmla="*/ 6504 w 9965"/>
              <a:gd name="connsiteY49" fmla="*/ 669 h 10000"/>
              <a:gd name="connsiteX50" fmla="*/ 6710 w 9965"/>
              <a:gd name="connsiteY50" fmla="*/ 669 h 10000"/>
              <a:gd name="connsiteX51" fmla="*/ 6913 w 9965"/>
              <a:gd name="connsiteY51" fmla="*/ 669 h 10000"/>
              <a:gd name="connsiteX52" fmla="*/ 7094 w 9965"/>
              <a:gd name="connsiteY52" fmla="*/ 335 h 10000"/>
              <a:gd name="connsiteX53" fmla="*/ 7503 w 9965"/>
              <a:gd name="connsiteY53" fmla="*/ 0 h 10000"/>
              <a:gd name="connsiteX54" fmla="*/ 7709 w 9965"/>
              <a:gd name="connsiteY54" fmla="*/ 335 h 10000"/>
              <a:gd name="connsiteX55" fmla="*/ 7913 w 9965"/>
              <a:gd name="connsiteY55" fmla="*/ 335 h 10000"/>
              <a:gd name="connsiteX56" fmla="*/ 8324 w 9965"/>
              <a:gd name="connsiteY56" fmla="*/ 669 h 10000"/>
              <a:gd name="connsiteX57" fmla="*/ 8735 w 9965"/>
              <a:gd name="connsiteY57" fmla="*/ 1004 h 10000"/>
              <a:gd name="connsiteX58" fmla="*/ 9349 w 9965"/>
              <a:gd name="connsiteY58" fmla="*/ 1674 h 10000"/>
              <a:gd name="connsiteX59" fmla="*/ 9555 w 9965"/>
              <a:gd name="connsiteY59" fmla="*/ 2008 h 10000"/>
              <a:gd name="connsiteX60" fmla="*/ 9759 w 9965"/>
              <a:gd name="connsiteY60" fmla="*/ 2343 h 10000"/>
              <a:gd name="connsiteX61" fmla="*/ 9965 w 9965"/>
              <a:gd name="connsiteY61" fmla="*/ 2343 h 10000"/>
              <a:gd name="connsiteX62" fmla="*/ 9759 w 9965"/>
              <a:gd name="connsiteY62" fmla="*/ 2678 h 10000"/>
              <a:gd name="connsiteX63" fmla="*/ 9759 w 9965"/>
              <a:gd name="connsiteY63" fmla="*/ 3013 h 10000"/>
              <a:gd name="connsiteX64" fmla="*/ 9349 w 9965"/>
              <a:gd name="connsiteY64" fmla="*/ 3013 h 10000"/>
              <a:gd name="connsiteX65" fmla="*/ 9144 w 9965"/>
              <a:gd name="connsiteY65" fmla="*/ 3347 h 10000"/>
              <a:gd name="connsiteX66" fmla="*/ 9144 w 9965"/>
              <a:gd name="connsiteY66" fmla="*/ 3347 h 10000"/>
              <a:gd name="connsiteX0" fmla="*/ 9004 w 9828"/>
              <a:gd name="connsiteY0" fmla="*/ 3347 h 10000"/>
              <a:gd name="connsiteX1" fmla="*/ 8799 w 9828"/>
              <a:gd name="connsiteY1" fmla="*/ 3682 h 10000"/>
              <a:gd name="connsiteX2" fmla="*/ 8387 w 9828"/>
              <a:gd name="connsiteY2" fmla="*/ 4017 h 10000"/>
              <a:gd name="connsiteX3" fmla="*/ 7976 w 9828"/>
              <a:gd name="connsiteY3" fmla="*/ 4310 h 10000"/>
              <a:gd name="connsiteX4" fmla="*/ 7357 w 9828"/>
              <a:gd name="connsiteY4" fmla="*/ 5314 h 10000"/>
              <a:gd name="connsiteX5" fmla="*/ 6765 w 9828"/>
              <a:gd name="connsiteY5" fmla="*/ 5983 h 10000"/>
              <a:gd name="connsiteX6" fmla="*/ 6148 w 9828"/>
              <a:gd name="connsiteY6" fmla="*/ 6987 h 10000"/>
              <a:gd name="connsiteX7" fmla="*/ 5325 w 9828"/>
              <a:gd name="connsiteY7" fmla="*/ 8326 h 10000"/>
              <a:gd name="connsiteX8" fmla="*/ 4502 w 9828"/>
              <a:gd name="connsiteY8" fmla="*/ 10000 h 10000"/>
              <a:gd name="connsiteX9" fmla="*/ 4091 w 9828"/>
              <a:gd name="connsiteY9" fmla="*/ 8996 h 10000"/>
              <a:gd name="connsiteX10" fmla="*/ 4708 w 9828"/>
              <a:gd name="connsiteY10" fmla="*/ 7657 h 10000"/>
              <a:gd name="connsiteX11" fmla="*/ 5325 w 9828"/>
              <a:gd name="connsiteY11" fmla="*/ 6318 h 10000"/>
              <a:gd name="connsiteX12" fmla="*/ 5737 w 9828"/>
              <a:gd name="connsiteY12" fmla="*/ 5314 h 10000"/>
              <a:gd name="connsiteX13" fmla="*/ 6148 w 9828"/>
              <a:gd name="connsiteY13" fmla="*/ 4310 h 10000"/>
              <a:gd name="connsiteX14" fmla="*/ 6562 w 9828"/>
              <a:gd name="connsiteY14" fmla="*/ 3682 h 10000"/>
              <a:gd name="connsiteX15" fmla="*/ 6765 w 9828"/>
              <a:gd name="connsiteY15" fmla="*/ 3013 h 10000"/>
              <a:gd name="connsiteX16" fmla="*/ 6765 w 9828"/>
              <a:gd name="connsiteY16" fmla="*/ 2678 h 10000"/>
              <a:gd name="connsiteX17" fmla="*/ 6765 w 9828"/>
              <a:gd name="connsiteY17" fmla="*/ 2678 h 10000"/>
              <a:gd name="connsiteX18" fmla="*/ 6562 w 9828"/>
              <a:gd name="connsiteY18" fmla="*/ 2343 h 10000"/>
              <a:gd name="connsiteX19" fmla="*/ 6355 w 9828"/>
              <a:gd name="connsiteY19" fmla="*/ 2343 h 10000"/>
              <a:gd name="connsiteX20" fmla="*/ 6148 w 9828"/>
              <a:gd name="connsiteY20" fmla="*/ 2343 h 10000"/>
              <a:gd name="connsiteX21" fmla="*/ 5943 w 9828"/>
              <a:gd name="connsiteY21" fmla="*/ 2678 h 10000"/>
              <a:gd name="connsiteX22" fmla="*/ 5737 w 9828"/>
              <a:gd name="connsiteY22" fmla="*/ 2678 h 10000"/>
              <a:gd name="connsiteX23" fmla="*/ 5325 w 9828"/>
              <a:gd name="connsiteY23" fmla="*/ 2678 h 10000"/>
              <a:gd name="connsiteX24" fmla="*/ 4913 w 9828"/>
              <a:gd name="connsiteY24" fmla="*/ 3013 h 10000"/>
              <a:gd name="connsiteX25" fmla="*/ 4502 w 9828"/>
              <a:gd name="connsiteY25" fmla="*/ 3013 h 10000"/>
              <a:gd name="connsiteX26" fmla="*/ 3884 w 9828"/>
              <a:gd name="connsiteY26" fmla="*/ 3347 h 10000"/>
              <a:gd name="connsiteX27" fmla="*/ 3266 w 9828"/>
              <a:gd name="connsiteY27" fmla="*/ 3682 h 10000"/>
              <a:gd name="connsiteX28" fmla="*/ 2650 w 9828"/>
              <a:gd name="connsiteY28" fmla="*/ 4017 h 10000"/>
              <a:gd name="connsiteX29" fmla="*/ 2032 w 9828"/>
              <a:gd name="connsiteY29" fmla="*/ 4017 h 10000"/>
              <a:gd name="connsiteX30" fmla="*/ 1645 w 9828"/>
              <a:gd name="connsiteY30" fmla="*/ 4310 h 10000"/>
              <a:gd name="connsiteX31" fmla="*/ 1234 w 9828"/>
              <a:gd name="connsiteY31" fmla="*/ 4310 h 10000"/>
              <a:gd name="connsiteX32" fmla="*/ 821 w 9828"/>
              <a:gd name="connsiteY32" fmla="*/ 4644 h 10000"/>
              <a:gd name="connsiteX33" fmla="*/ 618 w 9828"/>
              <a:gd name="connsiteY33" fmla="*/ 4644 h 10000"/>
              <a:gd name="connsiteX34" fmla="*/ 411 w 9828"/>
              <a:gd name="connsiteY34" fmla="*/ 4644 h 10000"/>
              <a:gd name="connsiteX35" fmla="*/ 411 w 9828"/>
              <a:gd name="connsiteY35" fmla="*/ 4644 h 10000"/>
              <a:gd name="connsiteX36" fmla="*/ 204 w 9828"/>
              <a:gd name="connsiteY36" fmla="*/ 4644 h 10000"/>
              <a:gd name="connsiteX37" fmla="*/ 0 w 9828"/>
              <a:gd name="connsiteY37" fmla="*/ 2678 h 10000"/>
              <a:gd name="connsiteX38" fmla="*/ 1028 w 9828"/>
              <a:gd name="connsiteY38" fmla="*/ 2678 h 10000"/>
              <a:gd name="connsiteX39" fmla="*/ 1645 w 9828"/>
              <a:gd name="connsiteY39" fmla="*/ 2343 h 10000"/>
              <a:gd name="connsiteX40" fmla="*/ 2237 w 9828"/>
              <a:gd name="connsiteY40" fmla="*/ 2343 h 10000"/>
              <a:gd name="connsiteX41" fmla="*/ 3266 w 9828"/>
              <a:gd name="connsiteY41" fmla="*/ 2008 h 10000"/>
              <a:gd name="connsiteX42" fmla="*/ 4296 w 9828"/>
              <a:gd name="connsiteY42" fmla="*/ 1674 h 10000"/>
              <a:gd name="connsiteX43" fmla="*/ 4708 w 9828"/>
              <a:gd name="connsiteY43" fmla="*/ 1674 h 10000"/>
              <a:gd name="connsiteX44" fmla="*/ 5120 w 9828"/>
              <a:gd name="connsiteY44" fmla="*/ 1339 h 10000"/>
              <a:gd name="connsiteX45" fmla="*/ 5531 w 9828"/>
              <a:gd name="connsiteY45" fmla="*/ 1339 h 10000"/>
              <a:gd name="connsiteX46" fmla="*/ 5943 w 9828"/>
              <a:gd name="connsiteY46" fmla="*/ 1004 h 10000"/>
              <a:gd name="connsiteX47" fmla="*/ 6148 w 9828"/>
              <a:gd name="connsiteY47" fmla="*/ 1004 h 10000"/>
              <a:gd name="connsiteX48" fmla="*/ 6355 w 9828"/>
              <a:gd name="connsiteY48" fmla="*/ 669 h 10000"/>
              <a:gd name="connsiteX49" fmla="*/ 6562 w 9828"/>
              <a:gd name="connsiteY49" fmla="*/ 669 h 10000"/>
              <a:gd name="connsiteX50" fmla="*/ 6765 w 9828"/>
              <a:gd name="connsiteY50" fmla="*/ 669 h 10000"/>
              <a:gd name="connsiteX51" fmla="*/ 6947 w 9828"/>
              <a:gd name="connsiteY51" fmla="*/ 335 h 10000"/>
              <a:gd name="connsiteX52" fmla="*/ 7357 w 9828"/>
              <a:gd name="connsiteY52" fmla="*/ 0 h 10000"/>
              <a:gd name="connsiteX53" fmla="*/ 7564 w 9828"/>
              <a:gd name="connsiteY53" fmla="*/ 335 h 10000"/>
              <a:gd name="connsiteX54" fmla="*/ 7769 w 9828"/>
              <a:gd name="connsiteY54" fmla="*/ 335 h 10000"/>
              <a:gd name="connsiteX55" fmla="*/ 8181 w 9828"/>
              <a:gd name="connsiteY55" fmla="*/ 669 h 10000"/>
              <a:gd name="connsiteX56" fmla="*/ 8594 w 9828"/>
              <a:gd name="connsiteY56" fmla="*/ 1004 h 10000"/>
              <a:gd name="connsiteX57" fmla="*/ 9210 w 9828"/>
              <a:gd name="connsiteY57" fmla="*/ 1674 h 10000"/>
              <a:gd name="connsiteX58" fmla="*/ 9417 w 9828"/>
              <a:gd name="connsiteY58" fmla="*/ 2008 h 10000"/>
              <a:gd name="connsiteX59" fmla="*/ 9621 w 9828"/>
              <a:gd name="connsiteY59" fmla="*/ 2343 h 10000"/>
              <a:gd name="connsiteX60" fmla="*/ 9828 w 9828"/>
              <a:gd name="connsiteY60" fmla="*/ 2343 h 10000"/>
              <a:gd name="connsiteX61" fmla="*/ 9621 w 9828"/>
              <a:gd name="connsiteY61" fmla="*/ 2678 h 10000"/>
              <a:gd name="connsiteX62" fmla="*/ 9621 w 9828"/>
              <a:gd name="connsiteY62" fmla="*/ 3013 h 10000"/>
              <a:gd name="connsiteX63" fmla="*/ 9210 w 9828"/>
              <a:gd name="connsiteY63" fmla="*/ 3013 h 10000"/>
              <a:gd name="connsiteX64" fmla="*/ 9004 w 9828"/>
              <a:gd name="connsiteY64" fmla="*/ 3347 h 10000"/>
              <a:gd name="connsiteX65" fmla="*/ 9004 w 9828"/>
              <a:gd name="connsiteY65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418 w 10000"/>
              <a:gd name="connsiteY34" fmla="*/ 4644 h 10000"/>
              <a:gd name="connsiteX35" fmla="*/ 208 w 10000"/>
              <a:gd name="connsiteY35" fmla="*/ 4644 h 10000"/>
              <a:gd name="connsiteX36" fmla="*/ 0 w 10000"/>
              <a:gd name="connsiteY36" fmla="*/ 2678 h 10000"/>
              <a:gd name="connsiteX37" fmla="*/ 1046 w 10000"/>
              <a:gd name="connsiteY37" fmla="*/ 2678 h 10000"/>
              <a:gd name="connsiteX38" fmla="*/ 1674 w 10000"/>
              <a:gd name="connsiteY38" fmla="*/ 2343 h 10000"/>
              <a:gd name="connsiteX39" fmla="*/ 2276 w 10000"/>
              <a:gd name="connsiteY39" fmla="*/ 2343 h 10000"/>
              <a:gd name="connsiteX40" fmla="*/ 3323 w 10000"/>
              <a:gd name="connsiteY40" fmla="*/ 2008 h 10000"/>
              <a:gd name="connsiteX41" fmla="*/ 4371 w 10000"/>
              <a:gd name="connsiteY41" fmla="*/ 1674 h 10000"/>
              <a:gd name="connsiteX42" fmla="*/ 4790 w 10000"/>
              <a:gd name="connsiteY42" fmla="*/ 1674 h 10000"/>
              <a:gd name="connsiteX43" fmla="*/ 5210 w 10000"/>
              <a:gd name="connsiteY43" fmla="*/ 1339 h 10000"/>
              <a:gd name="connsiteX44" fmla="*/ 5628 w 10000"/>
              <a:gd name="connsiteY44" fmla="*/ 1339 h 10000"/>
              <a:gd name="connsiteX45" fmla="*/ 6047 w 10000"/>
              <a:gd name="connsiteY45" fmla="*/ 1004 h 10000"/>
              <a:gd name="connsiteX46" fmla="*/ 6256 w 10000"/>
              <a:gd name="connsiteY46" fmla="*/ 1004 h 10000"/>
              <a:gd name="connsiteX47" fmla="*/ 6466 w 10000"/>
              <a:gd name="connsiteY47" fmla="*/ 669 h 10000"/>
              <a:gd name="connsiteX48" fmla="*/ 6677 w 10000"/>
              <a:gd name="connsiteY48" fmla="*/ 669 h 10000"/>
              <a:gd name="connsiteX49" fmla="*/ 6883 w 10000"/>
              <a:gd name="connsiteY49" fmla="*/ 669 h 10000"/>
              <a:gd name="connsiteX50" fmla="*/ 7069 w 10000"/>
              <a:gd name="connsiteY50" fmla="*/ 335 h 10000"/>
              <a:gd name="connsiteX51" fmla="*/ 7486 w 10000"/>
              <a:gd name="connsiteY51" fmla="*/ 0 h 10000"/>
              <a:gd name="connsiteX52" fmla="*/ 7696 w 10000"/>
              <a:gd name="connsiteY52" fmla="*/ 335 h 10000"/>
              <a:gd name="connsiteX53" fmla="*/ 7905 w 10000"/>
              <a:gd name="connsiteY53" fmla="*/ 335 h 10000"/>
              <a:gd name="connsiteX54" fmla="*/ 8324 w 10000"/>
              <a:gd name="connsiteY54" fmla="*/ 669 h 10000"/>
              <a:gd name="connsiteX55" fmla="*/ 8744 w 10000"/>
              <a:gd name="connsiteY55" fmla="*/ 1004 h 10000"/>
              <a:gd name="connsiteX56" fmla="*/ 9371 w 10000"/>
              <a:gd name="connsiteY56" fmla="*/ 1674 h 10000"/>
              <a:gd name="connsiteX57" fmla="*/ 9582 w 10000"/>
              <a:gd name="connsiteY57" fmla="*/ 2008 h 10000"/>
              <a:gd name="connsiteX58" fmla="*/ 9789 w 10000"/>
              <a:gd name="connsiteY58" fmla="*/ 2343 h 10000"/>
              <a:gd name="connsiteX59" fmla="*/ 10000 w 10000"/>
              <a:gd name="connsiteY59" fmla="*/ 2343 h 10000"/>
              <a:gd name="connsiteX60" fmla="*/ 9789 w 10000"/>
              <a:gd name="connsiteY60" fmla="*/ 2678 h 10000"/>
              <a:gd name="connsiteX61" fmla="*/ 9789 w 10000"/>
              <a:gd name="connsiteY61" fmla="*/ 3013 h 10000"/>
              <a:gd name="connsiteX62" fmla="*/ 9371 w 10000"/>
              <a:gd name="connsiteY62" fmla="*/ 3013 h 10000"/>
              <a:gd name="connsiteX63" fmla="*/ 9162 w 10000"/>
              <a:gd name="connsiteY63" fmla="*/ 3347 h 10000"/>
              <a:gd name="connsiteX64" fmla="*/ 9162 w 10000"/>
              <a:gd name="connsiteY64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208 w 10000"/>
              <a:gd name="connsiteY34" fmla="*/ 4644 h 10000"/>
              <a:gd name="connsiteX35" fmla="*/ 0 w 10000"/>
              <a:gd name="connsiteY35" fmla="*/ 2678 h 10000"/>
              <a:gd name="connsiteX36" fmla="*/ 1046 w 10000"/>
              <a:gd name="connsiteY36" fmla="*/ 2678 h 10000"/>
              <a:gd name="connsiteX37" fmla="*/ 1674 w 10000"/>
              <a:gd name="connsiteY37" fmla="*/ 2343 h 10000"/>
              <a:gd name="connsiteX38" fmla="*/ 2276 w 10000"/>
              <a:gd name="connsiteY38" fmla="*/ 2343 h 10000"/>
              <a:gd name="connsiteX39" fmla="*/ 3323 w 10000"/>
              <a:gd name="connsiteY39" fmla="*/ 2008 h 10000"/>
              <a:gd name="connsiteX40" fmla="*/ 4371 w 10000"/>
              <a:gd name="connsiteY40" fmla="*/ 1674 h 10000"/>
              <a:gd name="connsiteX41" fmla="*/ 4790 w 10000"/>
              <a:gd name="connsiteY41" fmla="*/ 1674 h 10000"/>
              <a:gd name="connsiteX42" fmla="*/ 5210 w 10000"/>
              <a:gd name="connsiteY42" fmla="*/ 1339 h 10000"/>
              <a:gd name="connsiteX43" fmla="*/ 5628 w 10000"/>
              <a:gd name="connsiteY43" fmla="*/ 1339 h 10000"/>
              <a:gd name="connsiteX44" fmla="*/ 6047 w 10000"/>
              <a:gd name="connsiteY44" fmla="*/ 1004 h 10000"/>
              <a:gd name="connsiteX45" fmla="*/ 6256 w 10000"/>
              <a:gd name="connsiteY45" fmla="*/ 1004 h 10000"/>
              <a:gd name="connsiteX46" fmla="*/ 6466 w 10000"/>
              <a:gd name="connsiteY46" fmla="*/ 669 h 10000"/>
              <a:gd name="connsiteX47" fmla="*/ 6677 w 10000"/>
              <a:gd name="connsiteY47" fmla="*/ 669 h 10000"/>
              <a:gd name="connsiteX48" fmla="*/ 6883 w 10000"/>
              <a:gd name="connsiteY48" fmla="*/ 669 h 10000"/>
              <a:gd name="connsiteX49" fmla="*/ 7069 w 10000"/>
              <a:gd name="connsiteY49" fmla="*/ 335 h 10000"/>
              <a:gd name="connsiteX50" fmla="*/ 7486 w 10000"/>
              <a:gd name="connsiteY50" fmla="*/ 0 h 10000"/>
              <a:gd name="connsiteX51" fmla="*/ 7696 w 10000"/>
              <a:gd name="connsiteY51" fmla="*/ 335 h 10000"/>
              <a:gd name="connsiteX52" fmla="*/ 7905 w 10000"/>
              <a:gd name="connsiteY52" fmla="*/ 335 h 10000"/>
              <a:gd name="connsiteX53" fmla="*/ 8324 w 10000"/>
              <a:gd name="connsiteY53" fmla="*/ 669 h 10000"/>
              <a:gd name="connsiteX54" fmla="*/ 8744 w 10000"/>
              <a:gd name="connsiteY54" fmla="*/ 1004 h 10000"/>
              <a:gd name="connsiteX55" fmla="*/ 9371 w 10000"/>
              <a:gd name="connsiteY55" fmla="*/ 1674 h 10000"/>
              <a:gd name="connsiteX56" fmla="*/ 9582 w 10000"/>
              <a:gd name="connsiteY56" fmla="*/ 2008 h 10000"/>
              <a:gd name="connsiteX57" fmla="*/ 9789 w 10000"/>
              <a:gd name="connsiteY57" fmla="*/ 2343 h 10000"/>
              <a:gd name="connsiteX58" fmla="*/ 10000 w 10000"/>
              <a:gd name="connsiteY58" fmla="*/ 2343 h 10000"/>
              <a:gd name="connsiteX59" fmla="*/ 9789 w 10000"/>
              <a:gd name="connsiteY59" fmla="*/ 2678 h 10000"/>
              <a:gd name="connsiteX60" fmla="*/ 9789 w 10000"/>
              <a:gd name="connsiteY60" fmla="*/ 3013 h 10000"/>
              <a:gd name="connsiteX61" fmla="*/ 9371 w 10000"/>
              <a:gd name="connsiteY61" fmla="*/ 3013 h 10000"/>
              <a:gd name="connsiteX62" fmla="*/ 9162 w 10000"/>
              <a:gd name="connsiteY62" fmla="*/ 3347 h 10000"/>
              <a:gd name="connsiteX63" fmla="*/ 9162 w 10000"/>
              <a:gd name="connsiteY63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0 w 10000"/>
              <a:gd name="connsiteY34" fmla="*/ 2678 h 10000"/>
              <a:gd name="connsiteX35" fmla="*/ 1046 w 10000"/>
              <a:gd name="connsiteY35" fmla="*/ 2678 h 10000"/>
              <a:gd name="connsiteX36" fmla="*/ 1674 w 10000"/>
              <a:gd name="connsiteY36" fmla="*/ 2343 h 10000"/>
              <a:gd name="connsiteX37" fmla="*/ 2276 w 10000"/>
              <a:gd name="connsiteY37" fmla="*/ 2343 h 10000"/>
              <a:gd name="connsiteX38" fmla="*/ 3323 w 10000"/>
              <a:gd name="connsiteY38" fmla="*/ 2008 h 10000"/>
              <a:gd name="connsiteX39" fmla="*/ 4371 w 10000"/>
              <a:gd name="connsiteY39" fmla="*/ 1674 h 10000"/>
              <a:gd name="connsiteX40" fmla="*/ 4790 w 10000"/>
              <a:gd name="connsiteY40" fmla="*/ 1674 h 10000"/>
              <a:gd name="connsiteX41" fmla="*/ 5210 w 10000"/>
              <a:gd name="connsiteY41" fmla="*/ 1339 h 10000"/>
              <a:gd name="connsiteX42" fmla="*/ 5628 w 10000"/>
              <a:gd name="connsiteY42" fmla="*/ 1339 h 10000"/>
              <a:gd name="connsiteX43" fmla="*/ 6047 w 10000"/>
              <a:gd name="connsiteY43" fmla="*/ 1004 h 10000"/>
              <a:gd name="connsiteX44" fmla="*/ 6256 w 10000"/>
              <a:gd name="connsiteY44" fmla="*/ 1004 h 10000"/>
              <a:gd name="connsiteX45" fmla="*/ 6466 w 10000"/>
              <a:gd name="connsiteY45" fmla="*/ 669 h 10000"/>
              <a:gd name="connsiteX46" fmla="*/ 6677 w 10000"/>
              <a:gd name="connsiteY46" fmla="*/ 669 h 10000"/>
              <a:gd name="connsiteX47" fmla="*/ 6883 w 10000"/>
              <a:gd name="connsiteY47" fmla="*/ 669 h 10000"/>
              <a:gd name="connsiteX48" fmla="*/ 7069 w 10000"/>
              <a:gd name="connsiteY48" fmla="*/ 335 h 10000"/>
              <a:gd name="connsiteX49" fmla="*/ 7486 w 10000"/>
              <a:gd name="connsiteY49" fmla="*/ 0 h 10000"/>
              <a:gd name="connsiteX50" fmla="*/ 7696 w 10000"/>
              <a:gd name="connsiteY50" fmla="*/ 335 h 10000"/>
              <a:gd name="connsiteX51" fmla="*/ 7905 w 10000"/>
              <a:gd name="connsiteY51" fmla="*/ 335 h 10000"/>
              <a:gd name="connsiteX52" fmla="*/ 8324 w 10000"/>
              <a:gd name="connsiteY52" fmla="*/ 669 h 10000"/>
              <a:gd name="connsiteX53" fmla="*/ 8744 w 10000"/>
              <a:gd name="connsiteY53" fmla="*/ 1004 h 10000"/>
              <a:gd name="connsiteX54" fmla="*/ 9371 w 10000"/>
              <a:gd name="connsiteY54" fmla="*/ 1674 h 10000"/>
              <a:gd name="connsiteX55" fmla="*/ 9582 w 10000"/>
              <a:gd name="connsiteY55" fmla="*/ 2008 h 10000"/>
              <a:gd name="connsiteX56" fmla="*/ 9789 w 10000"/>
              <a:gd name="connsiteY56" fmla="*/ 2343 h 10000"/>
              <a:gd name="connsiteX57" fmla="*/ 10000 w 10000"/>
              <a:gd name="connsiteY57" fmla="*/ 2343 h 10000"/>
              <a:gd name="connsiteX58" fmla="*/ 9789 w 10000"/>
              <a:gd name="connsiteY58" fmla="*/ 2678 h 10000"/>
              <a:gd name="connsiteX59" fmla="*/ 9789 w 10000"/>
              <a:gd name="connsiteY59" fmla="*/ 3013 h 10000"/>
              <a:gd name="connsiteX60" fmla="*/ 9371 w 10000"/>
              <a:gd name="connsiteY60" fmla="*/ 3013 h 10000"/>
              <a:gd name="connsiteX61" fmla="*/ 9162 w 10000"/>
              <a:gd name="connsiteY61" fmla="*/ 3347 h 10000"/>
              <a:gd name="connsiteX62" fmla="*/ 9162 w 10000"/>
              <a:gd name="connsiteY62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0 w 10000"/>
              <a:gd name="connsiteY33" fmla="*/ 2678 h 10000"/>
              <a:gd name="connsiteX34" fmla="*/ 1046 w 10000"/>
              <a:gd name="connsiteY34" fmla="*/ 2678 h 10000"/>
              <a:gd name="connsiteX35" fmla="*/ 1674 w 10000"/>
              <a:gd name="connsiteY35" fmla="*/ 2343 h 10000"/>
              <a:gd name="connsiteX36" fmla="*/ 2276 w 10000"/>
              <a:gd name="connsiteY36" fmla="*/ 2343 h 10000"/>
              <a:gd name="connsiteX37" fmla="*/ 3323 w 10000"/>
              <a:gd name="connsiteY37" fmla="*/ 2008 h 10000"/>
              <a:gd name="connsiteX38" fmla="*/ 4371 w 10000"/>
              <a:gd name="connsiteY38" fmla="*/ 1674 h 10000"/>
              <a:gd name="connsiteX39" fmla="*/ 4790 w 10000"/>
              <a:gd name="connsiteY39" fmla="*/ 1674 h 10000"/>
              <a:gd name="connsiteX40" fmla="*/ 5210 w 10000"/>
              <a:gd name="connsiteY40" fmla="*/ 1339 h 10000"/>
              <a:gd name="connsiteX41" fmla="*/ 5628 w 10000"/>
              <a:gd name="connsiteY41" fmla="*/ 1339 h 10000"/>
              <a:gd name="connsiteX42" fmla="*/ 6047 w 10000"/>
              <a:gd name="connsiteY42" fmla="*/ 1004 h 10000"/>
              <a:gd name="connsiteX43" fmla="*/ 6256 w 10000"/>
              <a:gd name="connsiteY43" fmla="*/ 1004 h 10000"/>
              <a:gd name="connsiteX44" fmla="*/ 6466 w 10000"/>
              <a:gd name="connsiteY44" fmla="*/ 669 h 10000"/>
              <a:gd name="connsiteX45" fmla="*/ 6677 w 10000"/>
              <a:gd name="connsiteY45" fmla="*/ 669 h 10000"/>
              <a:gd name="connsiteX46" fmla="*/ 6883 w 10000"/>
              <a:gd name="connsiteY46" fmla="*/ 669 h 10000"/>
              <a:gd name="connsiteX47" fmla="*/ 7069 w 10000"/>
              <a:gd name="connsiteY47" fmla="*/ 335 h 10000"/>
              <a:gd name="connsiteX48" fmla="*/ 7486 w 10000"/>
              <a:gd name="connsiteY48" fmla="*/ 0 h 10000"/>
              <a:gd name="connsiteX49" fmla="*/ 7696 w 10000"/>
              <a:gd name="connsiteY49" fmla="*/ 335 h 10000"/>
              <a:gd name="connsiteX50" fmla="*/ 7905 w 10000"/>
              <a:gd name="connsiteY50" fmla="*/ 335 h 10000"/>
              <a:gd name="connsiteX51" fmla="*/ 8324 w 10000"/>
              <a:gd name="connsiteY51" fmla="*/ 669 h 10000"/>
              <a:gd name="connsiteX52" fmla="*/ 8744 w 10000"/>
              <a:gd name="connsiteY52" fmla="*/ 1004 h 10000"/>
              <a:gd name="connsiteX53" fmla="*/ 9371 w 10000"/>
              <a:gd name="connsiteY53" fmla="*/ 1674 h 10000"/>
              <a:gd name="connsiteX54" fmla="*/ 9582 w 10000"/>
              <a:gd name="connsiteY54" fmla="*/ 2008 h 10000"/>
              <a:gd name="connsiteX55" fmla="*/ 9789 w 10000"/>
              <a:gd name="connsiteY55" fmla="*/ 2343 h 10000"/>
              <a:gd name="connsiteX56" fmla="*/ 10000 w 10000"/>
              <a:gd name="connsiteY56" fmla="*/ 2343 h 10000"/>
              <a:gd name="connsiteX57" fmla="*/ 9789 w 10000"/>
              <a:gd name="connsiteY57" fmla="*/ 2678 h 10000"/>
              <a:gd name="connsiteX58" fmla="*/ 9789 w 10000"/>
              <a:gd name="connsiteY58" fmla="*/ 3013 h 10000"/>
              <a:gd name="connsiteX59" fmla="*/ 9371 w 10000"/>
              <a:gd name="connsiteY59" fmla="*/ 3013 h 10000"/>
              <a:gd name="connsiteX60" fmla="*/ 9162 w 10000"/>
              <a:gd name="connsiteY60" fmla="*/ 3347 h 10000"/>
              <a:gd name="connsiteX61" fmla="*/ 9162 w 10000"/>
              <a:gd name="connsiteY61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0 w 10000"/>
              <a:gd name="connsiteY32" fmla="*/ 2678 h 10000"/>
              <a:gd name="connsiteX33" fmla="*/ 1046 w 10000"/>
              <a:gd name="connsiteY33" fmla="*/ 2678 h 10000"/>
              <a:gd name="connsiteX34" fmla="*/ 1674 w 10000"/>
              <a:gd name="connsiteY34" fmla="*/ 2343 h 10000"/>
              <a:gd name="connsiteX35" fmla="*/ 2276 w 10000"/>
              <a:gd name="connsiteY35" fmla="*/ 2343 h 10000"/>
              <a:gd name="connsiteX36" fmla="*/ 3323 w 10000"/>
              <a:gd name="connsiteY36" fmla="*/ 2008 h 10000"/>
              <a:gd name="connsiteX37" fmla="*/ 4371 w 10000"/>
              <a:gd name="connsiteY37" fmla="*/ 1674 h 10000"/>
              <a:gd name="connsiteX38" fmla="*/ 4790 w 10000"/>
              <a:gd name="connsiteY38" fmla="*/ 1674 h 10000"/>
              <a:gd name="connsiteX39" fmla="*/ 5210 w 10000"/>
              <a:gd name="connsiteY39" fmla="*/ 1339 h 10000"/>
              <a:gd name="connsiteX40" fmla="*/ 5628 w 10000"/>
              <a:gd name="connsiteY40" fmla="*/ 1339 h 10000"/>
              <a:gd name="connsiteX41" fmla="*/ 6047 w 10000"/>
              <a:gd name="connsiteY41" fmla="*/ 1004 h 10000"/>
              <a:gd name="connsiteX42" fmla="*/ 6256 w 10000"/>
              <a:gd name="connsiteY42" fmla="*/ 1004 h 10000"/>
              <a:gd name="connsiteX43" fmla="*/ 6466 w 10000"/>
              <a:gd name="connsiteY43" fmla="*/ 669 h 10000"/>
              <a:gd name="connsiteX44" fmla="*/ 6677 w 10000"/>
              <a:gd name="connsiteY44" fmla="*/ 669 h 10000"/>
              <a:gd name="connsiteX45" fmla="*/ 6883 w 10000"/>
              <a:gd name="connsiteY45" fmla="*/ 669 h 10000"/>
              <a:gd name="connsiteX46" fmla="*/ 7069 w 10000"/>
              <a:gd name="connsiteY46" fmla="*/ 335 h 10000"/>
              <a:gd name="connsiteX47" fmla="*/ 7486 w 10000"/>
              <a:gd name="connsiteY47" fmla="*/ 0 h 10000"/>
              <a:gd name="connsiteX48" fmla="*/ 7696 w 10000"/>
              <a:gd name="connsiteY48" fmla="*/ 335 h 10000"/>
              <a:gd name="connsiteX49" fmla="*/ 7905 w 10000"/>
              <a:gd name="connsiteY49" fmla="*/ 335 h 10000"/>
              <a:gd name="connsiteX50" fmla="*/ 8324 w 10000"/>
              <a:gd name="connsiteY50" fmla="*/ 669 h 10000"/>
              <a:gd name="connsiteX51" fmla="*/ 8744 w 10000"/>
              <a:gd name="connsiteY51" fmla="*/ 1004 h 10000"/>
              <a:gd name="connsiteX52" fmla="*/ 9371 w 10000"/>
              <a:gd name="connsiteY52" fmla="*/ 1674 h 10000"/>
              <a:gd name="connsiteX53" fmla="*/ 9582 w 10000"/>
              <a:gd name="connsiteY53" fmla="*/ 2008 h 10000"/>
              <a:gd name="connsiteX54" fmla="*/ 9789 w 10000"/>
              <a:gd name="connsiteY54" fmla="*/ 2343 h 10000"/>
              <a:gd name="connsiteX55" fmla="*/ 10000 w 10000"/>
              <a:gd name="connsiteY55" fmla="*/ 2343 h 10000"/>
              <a:gd name="connsiteX56" fmla="*/ 9789 w 10000"/>
              <a:gd name="connsiteY56" fmla="*/ 2678 h 10000"/>
              <a:gd name="connsiteX57" fmla="*/ 9789 w 10000"/>
              <a:gd name="connsiteY57" fmla="*/ 3013 h 10000"/>
              <a:gd name="connsiteX58" fmla="*/ 9371 w 10000"/>
              <a:gd name="connsiteY58" fmla="*/ 3013 h 10000"/>
              <a:gd name="connsiteX59" fmla="*/ 9162 w 10000"/>
              <a:gd name="connsiteY59" fmla="*/ 3347 h 10000"/>
              <a:gd name="connsiteX60" fmla="*/ 9162 w 10000"/>
              <a:gd name="connsiteY60" fmla="*/ 3347 h 10000"/>
              <a:gd name="connsiteX0" fmla="*/ 8116 w 8954"/>
              <a:gd name="connsiteY0" fmla="*/ 3347 h 10000"/>
              <a:gd name="connsiteX1" fmla="*/ 7907 w 8954"/>
              <a:gd name="connsiteY1" fmla="*/ 3682 h 10000"/>
              <a:gd name="connsiteX2" fmla="*/ 7488 w 8954"/>
              <a:gd name="connsiteY2" fmla="*/ 4017 h 10000"/>
              <a:gd name="connsiteX3" fmla="*/ 7070 w 8954"/>
              <a:gd name="connsiteY3" fmla="*/ 4310 h 10000"/>
              <a:gd name="connsiteX4" fmla="*/ 6440 w 8954"/>
              <a:gd name="connsiteY4" fmla="*/ 5314 h 10000"/>
              <a:gd name="connsiteX5" fmla="*/ 5837 w 8954"/>
              <a:gd name="connsiteY5" fmla="*/ 5983 h 10000"/>
              <a:gd name="connsiteX6" fmla="*/ 5210 w 8954"/>
              <a:gd name="connsiteY6" fmla="*/ 6987 h 10000"/>
              <a:gd name="connsiteX7" fmla="*/ 4372 w 8954"/>
              <a:gd name="connsiteY7" fmla="*/ 8326 h 10000"/>
              <a:gd name="connsiteX8" fmla="*/ 3535 w 8954"/>
              <a:gd name="connsiteY8" fmla="*/ 10000 h 10000"/>
              <a:gd name="connsiteX9" fmla="*/ 3117 w 8954"/>
              <a:gd name="connsiteY9" fmla="*/ 8996 h 10000"/>
              <a:gd name="connsiteX10" fmla="*/ 3744 w 8954"/>
              <a:gd name="connsiteY10" fmla="*/ 7657 h 10000"/>
              <a:gd name="connsiteX11" fmla="*/ 4372 w 8954"/>
              <a:gd name="connsiteY11" fmla="*/ 6318 h 10000"/>
              <a:gd name="connsiteX12" fmla="*/ 4791 w 8954"/>
              <a:gd name="connsiteY12" fmla="*/ 5314 h 10000"/>
              <a:gd name="connsiteX13" fmla="*/ 5210 w 8954"/>
              <a:gd name="connsiteY13" fmla="*/ 4310 h 10000"/>
              <a:gd name="connsiteX14" fmla="*/ 5631 w 8954"/>
              <a:gd name="connsiteY14" fmla="*/ 3682 h 10000"/>
              <a:gd name="connsiteX15" fmla="*/ 5837 w 8954"/>
              <a:gd name="connsiteY15" fmla="*/ 3013 h 10000"/>
              <a:gd name="connsiteX16" fmla="*/ 5837 w 8954"/>
              <a:gd name="connsiteY16" fmla="*/ 2678 h 10000"/>
              <a:gd name="connsiteX17" fmla="*/ 5837 w 8954"/>
              <a:gd name="connsiteY17" fmla="*/ 2678 h 10000"/>
              <a:gd name="connsiteX18" fmla="*/ 5631 w 8954"/>
              <a:gd name="connsiteY18" fmla="*/ 2343 h 10000"/>
              <a:gd name="connsiteX19" fmla="*/ 5420 w 8954"/>
              <a:gd name="connsiteY19" fmla="*/ 2343 h 10000"/>
              <a:gd name="connsiteX20" fmla="*/ 5210 w 8954"/>
              <a:gd name="connsiteY20" fmla="*/ 2343 h 10000"/>
              <a:gd name="connsiteX21" fmla="*/ 5001 w 8954"/>
              <a:gd name="connsiteY21" fmla="*/ 2678 h 10000"/>
              <a:gd name="connsiteX22" fmla="*/ 4791 w 8954"/>
              <a:gd name="connsiteY22" fmla="*/ 2678 h 10000"/>
              <a:gd name="connsiteX23" fmla="*/ 4372 w 8954"/>
              <a:gd name="connsiteY23" fmla="*/ 2678 h 10000"/>
              <a:gd name="connsiteX24" fmla="*/ 3953 w 8954"/>
              <a:gd name="connsiteY24" fmla="*/ 3013 h 10000"/>
              <a:gd name="connsiteX25" fmla="*/ 3535 w 8954"/>
              <a:gd name="connsiteY25" fmla="*/ 3013 h 10000"/>
              <a:gd name="connsiteX26" fmla="*/ 2906 w 8954"/>
              <a:gd name="connsiteY26" fmla="*/ 3347 h 10000"/>
              <a:gd name="connsiteX27" fmla="*/ 2277 w 8954"/>
              <a:gd name="connsiteY27" fmla="*/ 3682 h 10000"/>
              <a:gd name="connsiteX28" fmla="*/ 1650 w 8954"/>
              <a:gd name="connsiteY28" fmla="*/ 4017 h 10000"/>
              <a:gd name="connsiteX29" fmla="*/ 1022 w 8954"/>
              <a:gd name="connsiteY29" fmla="*/ 4017 h 10000"/>
              <a:gd name="connsiteX30" fmla="*/ 628 w 8954"/>
              <a:gd name="connsiteY30" fmla="*/ 4310 h 10000"/>
              <a:gd name="connsiteX31" fmla="*/ 210 w 8954"/>
              <a:gd name="connsiteY31" fmla="*/ 4310 h 10000"/>
              <a:gd name="connsiteX32" fmla="*/ 0 w 8954"/>
              <a:gd name="connsiteY32" fmla="*/ 2678 h 10000"/>
              <a:gd name="connsiteX33" fmla="*/ 628 w 8954"/>
              <a:gd name="connsiteY33" fmla="*/ 2343 h 10000"/>
              <a:gd name="connsiteX34" fmla="*/ 1230 w 8954"/>
              <a:gd name="connsiteY34" fmla="*/ 2343 h 10000"/>
              <a:gd name="connsiteX35" fmla="*/ 2277 w 8954"/>
              <a:gd name="connsiteY35" fmla="*/ 2008 h 10000"/>
              <a:gd name="connsiteX36" fmla="*/ 3325 w 8954"/>
              <a:gd name="connsiteY36" fmla="*/ 1674 h 10000"/>
              <a:gd name="connsiteX37" fmla="*/ 3744 w 8954"/>
              <a:gd name="connsiteY37" fmla="*/ 1674 h 10000"/>
              <a:gd name="connsiteX38" fmla="*/ 4164 w 8954"/>
              <a:gd name="connsiteY38" fmla="*/ 1339 h 10000"/>
              <a:gd name="connsiteX39" fmla="*/ 4582 w 8954"/>
              <a:gd name="connsiteY39" fmla="*/ 1339 h 10000"/>
              <a:gd name="connsiteX40" fmla="*/ 5001 w 8954"/>
              <a:gd name="connsiteY40" fmla="*/ 1004 h 10000"/>
              <a:gd name="connsiteX41" fmla="*/ 5210 w 8954"/>
              <a:gd name="connsiteY41" fmla="*/ 1004 h 10000"/>
              <a:gd name="connsiteX42" fmla="*/ 5420 w 8954"/>
              <a:gd name="connsiteY42" fmla="*/ 669 h 10000"/>
              <a:gd name="connsiteX43" fmla="*/ 5631 w 8954"/>
              <a:gd name="connsiteY43" fmla="*/ 669 h 10000"/>
              <a:gd name="connsiteX44" fmla="*/ 5837 w 8954"/>
              <a:gd name="connsiteY44" fmla="*/ 669 h 10000"/>
              <a:gd name="connsiteX45" fmla="*/ 6023 w 8954"/>
              <a:gd name="connsiteY45" fmla="*/ 335 h 10000"/>
              <a:gd name="connsiteX46" fmla="*/ 6440 w 8954"/>
              <a:gd name="connsiteY46" fmla="*/ 0 h 10000"/>
              <a:gd name="connsiteX47" fmla="*/ 6650 w 8954"/>
              <a:gd name="connsiteY47" fmla="*/ 335 h 10000"/>
              <a:gd name="connsiteX48" fmla="*/ 6859 w 8954"/>
              <a:gd name="connsiteY48" fmla="*/ 335 h 10000"/>
              <a:gd name="connsiteX49" fmla="*/ 7278 w 8954"/>
              <a:gd name="connsiteY49" fmla="*/ 669 h 10000"/>
              <a:gd name="connsiteX50" fmla="*/ 7698 w 8954"/>
              <a:gd name="connsiteY50" fmla="*/ 1004 h 10000"/>
              <a:gd name="connsiteX51" fmla="*/ 8325 w 8954"/>
              <a:gd name="connsiteY51" fmla="*/ 1674 h 10000"/>
              <a:gd name="connsiteX52" fmla="*/ 8536 w 8954"/>
              <a:gd name="connsiteY52" fmla="*/ 2008 h 10000"/>
              <a:gd name="connsiteX53" fmla="*/ 8743 w 8954"/>
              <a:gd name="connsiteY53" fmla="*/ 2343 h 10000"/>
              <a:gd name="connsiteX54" fmla="*/ 8954 w 8954"/>
              <a:gd name="connsiteY54" fmla="*/ 2343 h 10000"/>
              <a:gd name="connsiteX55" fmla="*/ 8743 w 8954"/>
              <a:gd name="connsiteY55" fmla="*/ 2678 h 10000"/>
              <a:gd name="connsiteX56" fmla="*/ 8743 w 8954"/>
              <a:gd name="connsiteY56" fmla="*/ 3013 h 10000"/>
              <a:gd name="connsiteX57" fmla="*/ 8325 w 8954"/>
              <a:gd name="connsiteY57" fmla="*/ 3013 h 10000"/>
              <a:gd name="connsiteX58" fmla="*/ 8116 w 8954"/>
              <a:gd name="connsiteY58" fmla="*/ 3347 h 10000"/>
              <a:gd name="connsiteX59" fmla="*/ 8116 w 8954"/>
              <a:gd name="connsiteY59" fmla="*/ 3347 h 10000"/>
              <a:gd name="connsiteX0" fmla="*/ 8829 w 9765"/>
              <a:gd name="connsiteY0" fmla="*/ 3347 h 10000"/>
              <a:gd name="connsiteX1" fmla="*/ 8596 w 9765"/>
              <a:gd name="connsiteY1" fmla="*/ 3682 h 10000"/>
              <a:gd name="connsiteX2" fmla="*/ 8128 w 9765"/>
              <a:gd name="connsiteY2" fmla="*/ 4017 h 10000"/>
              <a:gd name="connsiteX3" fmla="*/ 7661 w 9765"/>
              <a:gd name="connsiteY3" fmla="*/ 4310 h 10000"/>
              <a:gd name="connsiteX4" fmla="*/ 6957 w 9765"/>
              <a:gd name="connsiteY4" fmla="*/ 5314 h 10000"/>
              <a:gd name="connsiteX5" fmla="*/ 6284 w 9765"/>
              <a:gd name="connsiteY5" fmla="*/ 5983 h 10000"/>
              <a:gd name="connsiteX6" fmla="*/ 5584 w 9765"/>
              <a:gd name="connsiteY6" fmla="*/ 6987 h 10000"/>
              <a:gd name="connsiteX7" fmla="*/ 4648 w 9765"/>
              <a:gd name="connsiteY7" fmla="*/ 8326 h 10000"/>
              <a:gd name="connsiteX8" fmla="*/ 3713 w 9765"/>
              <a:gd name="connsiteY8" fmla="*/ 10000 h 10000"/>
              <a:gd name="connsiteX9" fmla="*/ 3246 w 9765"/>
              <a:gd name="connsiteY9" fmla="*/ 8996 h 10000"/>
              <a:gd name="connsiteX10" fmla="*/ 3946 w 9765"/>
              <a:gd name="connsiteY10" fmla="*/ 7657 h 10000"/>
              <a:gd name="connsiteX11" fmla="*/ 4648 w 9765"/>
              <a:gd name="connsiteY11" fmla="*/ 6318 h 10000"/>
              <a:gd name="connsiteX12" fmla="*/ 5116 w 9765"/>
              <a:gd name="connsiteY12" fmla="*/ 5314 h 10000"/>
              <a:gd name="connsiteX13" fmla="*/ 5584 w 9765"/>
              <a:gd name="connsiteY13" fmla="*/ 4310 h 10000"/>
              <a:gd name="connsiteX14" fmla="*/ 6054 w 9765"/>
              <a:gd name="connsiteY14" fmla="*/ 3682 h 10000"/>
              <a:gd name="connsiteX15" fmla="*/ 6284 w 9765"/>
              <a:gd name="connsiteY15" fmla="*/ 3013 h 10000"/>
              <a:gd name="connsiteX16" fmla="*/ 6284 w 9765"/>
              <a:gd name="connsiteY16" fmla="*/ 2678 h 10000"/>
              <a:gd name="connsiteX17" fmla="*/ 6284 w 9765"/>
              <a:gd name="connsiteY17" fmla="*/ 2678 h 10000"/>
              <a:gd name="connsiteX18" fmla="*/ 6054 w 9765"/>
              <a:gd name="connsiteY18" fmla="*/ 2343 h 10000"/>
              <a:gd name="connsiteX19" fmla="*/ 5818 w 9765"/>
              <a:gd name="connsiteY19" fmla="*/ 2343 h 10000"/>
              <a:gd name="connsiteX20" fmla="*/ 5584 w 9765"/>
              <a:gd name="connsiteY20" fmla="*/ 2343 h 10000"/>
              <a:gd name="connsiteX21" fmla="*/ 5350 w 9765"/>
              <a:gd name="connsiteY21" fmla="*/ 2678 h 10000"/>
              <a:gd name="connsiteX22" fmla="*/ 5116 w 9765"/>
              <a:gd name="connsiteY22" fmla="*/ 2678 h 10000"/>
              <a:gd name="connsiteX23" fmla="*/ 4648 w 9765"/>
              <a:gd name="connsiteY23" fmla="*/ 2678 h 10000"/>
              <a:gd name="connsiteX24" fmla="*/ 4180 w 9765"/>
              <a:gd name="connsiteY24" fmla="*/ 3013 h 10000"/>
              <a:gd name="connsiteX25" fmla="*/ 3713 w 9765"/>
              <a:gd name="connsiteY25" fmla="*/ 3013 h 10000"/>
              <a:gd name="connsiteX26" fmla="*/ 3010 w 9765"/>
              <a:gd name="connsiteY26" fmla="*/ 3347 h 10000"/>
              <a:gd name="connsiteX27" fmla="*/ 2308 w 9765"/>
              <a:gd name="connsiteY27" fmla="*/ 3682 h 10000"/>
              <a:gd name="connsiteX28" fmla="*/ 1608 w 9765"/>
              <a:gd name="connsiteY28" fmla="*/ 4017 h 10000"/>
              <a:gd name="connsiteX29" fmla="*/ 906 w 9765"/>
              <a:gd name="connsiteY29" fmla="*/ 4017 h 10000"/>
              <a:gd name="connsiteX30" fmla="*/ 466 w 9765"/>
              <a:gd name="connsiteY30" fmla="*/ 4310 h 10000"/>
              <a:gd name="connsiteX31" fmla="*/ 0 w 9765"/>
              <a:gd name="connsiteY31" fmla="*/ 4310 h 10000"/>
              <a:gd name="connsiteX32" fmla="*/ 466 w 9765"/>
              <a:gd name="connsiteY32" fmla="*/ 2343 h 10000"/>
              <a:gd name="connsiteX33" fmla="*/ 1139 w 9765"/>
              <a:gd name="connsiteY33" fmla="*/ 2343 h 10000"/>
              <a:gd name="connsiteX34" fmla="*/ 2308 w 9765"/>
              <a:gd name="connsiteY34" fmla="*/ 2008 h 10000"/>
              <a:gd name="connsiteX35" fmla="*/ 3478 w 9765"/>
              <a:gd name="connsiteY35" fmla="*/ 1674 h 10000"/>
              <a:gd name="connsiteX36" fmla="*/ 3946 w 9765"/>
              <a:gd name="connsiteY36" fmla="*/ 1674 h 10000"/>
              <a:gd name="connsiteX37" fmla="*/ 4415 w 9765"/>
              <a:gd name="connsiteY37" fmla="*/ 1339 h 10000"/>
              <a:gd name="connsiteX38" fmla="*/ 4882 w 9765"/>
              <a:gd name="connsiteY38" fmla="*/ 1339 h 10000"/>
              <a:gd name="connsiteX39" fmla="*/ 5350 w 9765"/>
              <a:gd name="connsiteY39" fmla="*/ 1004 h 10000"/>
              <a:gd name="connsiteX40" fmla="*/ 5584 w 9765"/>
              <a:gd name="connsiteY40" fmla="*/ 1004 h 10000"/>
              <a:gd name="connsiteX41" fmla="*/ 5818 w 9765"/>
              <a:gd name="connsiteY41" fmla="*/ 669 h 10000"/>
              <a:gd name="connsiteX42" fmla="*/ 6054 w 9765"/>
              <a:gd name="connsiteY42" fmla="*/ 669 h 10000"/>
              <a:gd name="connsiteX43" fmla="*/ 6284 w 9765"/>
              <a:gd name="connsiteY43" fmla="*/ 669 h 10000"/>
              <a:gd name="connsiteX44" fmla="*/ 6492 w 9765"/>
              <a:gd name="connsiteY44" fmla="*/ 335 h 10000"/>
              <a:gd name="connsiteX45" fmla="*/ 6957 w 9765"/>
              <a:gd name="connsiteY45" fmla="*/ 0 h 10000"/>
              <a:gd name="connsiteX46" fmla="*/ 7192 w 9765"/>
              <a:gd name="connsiteY46" fmla="*/ 335 h 10000"/>
              <a:gd name="connsiteX47" fmla="*/ 7425 w 9765"/>
              <a:gd name="connsiteY47" fmla="*/ 335 h 10000"/>
              <a:gd name="connsiteX48" fmla="*/ 7893 w 9765"/>
              <a:gd name="connsiteY48" fmla="*/ 669 h 10000"/>
              <a:gd name="connsiteX49" fmla="*/ 8362 w 9765"/>
              <a:gd name="connsiteY49" fmla="*/ 1004 h 10000"/>
              <a:gd name="connsiteX50" fmla="*/ 9063 w 9765"/>
              <a:gd name="connsiteY50" fmla="*/ 1674 h 10000"/>
              <a:gd name="connsiteX51" fmla="*/ 9298 w 9765"/>
              <a:gd name="connsiteY51" fmla="*/ 2008 h 10000"/>
              <a:gd name="connsiteX52" fmla="*/ 9529 w 9765"/>
              <a:gd name="connsiteY52" fmla="*/ 2343 h 10000"/>
              <a:gd name="connsiteX53" fmla="*/ 9765 w 9765"/>
              <a:gd name="connsiteY53" fmla="*/ 2343 h 10000"/>
              <a:gd name="connsiteX54" fmla="*/ 9529 w 9765"/>
              <a:gd name="connsiteY54" fmla="*/ 2678 h 10000"/>
              <a:gd name="connsiteX55" fmla="*/ 9529 w 9765"/>
              <a:gd name="connsiteY55" fmla="*/ 3013 h 10000"/>
              <a:gd name="connsiteX56" fmla="*/ 9063 w 9765"/>
              <a:gd name="connsiteY56" fmla="*/ 3013 h 10000"/>
              <a:gd name="connsiteX57" fmla="*/ 8829 w 9765"/>
              <a:gd name="connsiteY57" fmla="*/ 3347 h 10000"/>
              <a:gd name="connsiteX58" fmla="*/ 8829 w 9765"/>
              <a:gd name="connsiteY58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477 w 10000"/>
              <a:gd name="connsiteY32" fmla="*/ 2343 h 10000"/>
              <a:gd name="connsiteX33" fmla="*/ 2364 w 10000"/>
              <a:gd name="connsiteY33" fmla="*/ 2008 h 10000"/>
              <a:gd name="connsiteX34" fmla="*/ 3562 w 10000"/>
              <a:gd name="connsiteY34" fmla="*/ 1674 h 10000"/>
              <a:gd name="connsiteX35" fmla="*/ 4041 w 10000"/>
              <a:gd name="connsiteY35" fmla="*/ 1674 h 10000"/>
              <a:gd name="connsiteX36" fmla="*/ 4521 w 10000"/>
              <a:gd name="connsiteY36" fmla="*/ 1339 h 10000"/>
              <a:gd name="connsiteX37" fmla="*/ 4999 w 10000"/>
              <a:gd name="connsiteY37" fmla="*/ 1339 h 10000"/>
              <a:gd name="connsiteX38" fmla="*/ 5479 w 10000"/>
              <a:gd name="connsiteY38" fmla="*/ 1004 h 10000"/>
              <a:gd name="connsiteX39" fmla="*/ 5718 w 10000"/>
              <a:gd name="connsiteY39" fmla="*/ 1004 h 10000"/>
              <a:gd name="connsiteX40" fmla="*/ 5958 w 10000"/>
              <a:gd name="connsiteY40" fmla="*/ 669 h 10000"/>
              <a:gd name="connsiteX41" fmla="*/ 6200 w 10000"/>
              <a:gd name="connsiteY41" fmla="*/ 669 h 10000"/>
              <a:gd name="connsiteX42" fmla="*/ 6435 w 10000"/>
              <a:gd name="connsiteY42" fmla="*/ 669 h 10000"/>
              <a:gd name="connsiteX43" fmla="*/ 6648 w 10000"/>
              <a:gd name="connsiteY43" fmla="*/ 335 h 10000"/>
              <a:gd name="connsiteX44" fmla="*/ 7124 w 10000"/>
              <a:gd name="connsiteY44" fmla="*/ 0 h 10000"/>
              <a:gd name="connsiteX45" fmla="*/ 7365 w 10000"/>
              <a:gd name="connsiteY45" fmla="*/ 335 h 10000"/>
              <a:gd name="connsiteX46" fmla="*/ 7604 w 10000"/>
              <a:gd name="connsiteY46" fmla="*/ 335 h 10000"/>
              <a:gd name="connsiteX47" fmla="*/ 8083 w 10000"/>
              <a:gd name="connsiteY47" fmla="*/ 669 h 10000"/>
              <a:gd name="connsiteX48" fmla="*/ 8563 w 10000"/>
              <a:gd name="connsiteY48" fmla="*/ 1004 h 10000"/>
              <a:gd name="connsiteX49" fmla="*/ 9281 w 10000"/>
              <a:gd name="connsiteY49" fmla="*/ 1674 h 10000"/>
              <a:gd name="connsiteX50" fmla="*/ 9522 w 10000"/>
              <a:gd name="connsiteY50" fmla="*/ 2008 h 10000"/>
              <a:gd name="connsiteX51" fmla="*/ 9758 w 10000"/>
              <a:gd name="connsiteY51" fmla="*/ 2343 h 10000"/>
              <a:gd name="connsiteX52" fmla="*/ 10000 w 10000"/>
              <a:gd name="connsiteY52" fmla="*/ 2343 h 10000"/>
              <a:gd name="connsiteX53" fmla="*/ 9758 w 10000"/>
              <a:gd name="connsiteY53" fmla="*/ 2678 h 10000"/>
              <a:gd name="connsiteX54" fmla="*/ 9758 w 10000"/>
              <a:gd name="connsiteY54" fmla="*/ 3013 h 10000"/>
              <a:gd name="connsiteX55" fmla="*/ 9281 w 10000"/>
              <a:gd name="connsiteY55" fmla="*/ 3013 h 10000"/>
              <a:gd name="connsiteX56" fmla="*/ 9041 w 10000"/>
              <a:gd name="connsiteY56" fmla="*/ 3347 h 10000"/>
              <a:gd name="connsiteX57" fmla="*/ 9041 w 10000"/>
              <a:gd name="connsiteY57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2364 w 10000"/>
              <a:gd name="connsiteY32" fmla="*/ 2008 h 10000"/>
              <a:gd name="connsiteX33" fmla="*/ 3562 w 10000"/>
              <a:gd name="connsiteY33" fmla="*/ 1674 h 10000"/>
              <a:gd name="connsiteX34" fmla="*/ 4041 w 10000"/>
              <a:gd name="connsiteY34" fmla="*/ 1674 h 10000"/>
              <a:gd name="connsiteX35" fmla="*/ 4521 w 10000"/>
              <a:gd name="connsiteY35" fmla="*/ 1339 h 10000"/>
              <a:gd name="connsiteX36" fmla="*/ 4999 w 10000"/>
              <a:gd name="connsiteY36" fmla="*/ 1339 h 10000"/>
              <a:gd name="connsiteX37" fmla="*/ 5479 w 10000"/>
              <a:gd name="connsiteY37" fmla="*/ 1004 h 10000"/>
              <a:gd name="connsiteX38" fmla="*/ 5718 w 10000"/>
              <a:gd name="connsiteY38" fmla="*/ 1004 h 10000"/>
              <a:gd name="connsiteX39" fmla="*/ 5958 w 10000"/>
              <a:gd name="connsiteY39" fmla="*/ 669 h 10000"/>
              <a:gd name="connsiteX40" fmla="*/ 6200 w 10000"/>
              <a:gd name="connsiteY40" fmla="*/ 669 h 10000"/>
              <a:gd name="connsiteX41" fmla="*/ 6435 w 10000"/>
              <a:gd name="connsiteY41" fmla="*/ 669 h 10000"/>
              <a:gd name="connsiteX42" fmla="*/ 6648 w 10000"/>
              <a:gd name="connsiteY42" fmla="*/ 335 h 10000"/>
              <a:gd name="connsiteX43" fmla="*/ 7124 w 10000"/>
              <a:gd name="connsiteY43" fmla="*/ 0 h 10000"/>
              <a:gd name="connsiteX44" fmla="*/ 7365 w 10000"/>
              <a:gd name="connsiteY44" fmla="*/ 335 h 10000"/>
              <a:gd name="connsiteX45" fmla="*/ 7604 w 10000"/>
              <a:gd name="connsiteY45" fmla="*/ 335 h 10000"/>
              <a:gd name="connsiteX46" fmla="*/ 8083 w 10000"/>
              <a:gd name="connsiteY46" fmla="*/ 669 h 10000"/>
              <a:gd name="connsiteX47" fmla="*/ 8563 w 10000"/>
              <a:gd name="connsiteY47" fmla="*/ 1004 h 10000"/>
              <a:gd name="connsiteX48" fmla="*/ 9281 w 10000"/>
              <a:gd name="connsiteY48" fmla="*/ 1674 h 10000"/>
              <a:gd name="connsiteX49" fmla="*/ 9522 w 10000"/>
              <a:gd name="connsiteY49" fmla="*/ 2008 h 10000"/>
              <a:gd name="connsiteX50" fmla="*/ 9758 w 10000"/>
              <a:gd name="connsiteY50" fmla="*/ 2343 h 10000"/>
              <a:gd name="connsiteX51" fmla="*/ 10000 w 10000"/>
              <a:gd name="connsiteY51" fmla="*/ 2343 h 10000"/>
              <a:gd name="connsiteX52" fmla="*/ 9758 w 10000"/>
              <a:gd name="connsiteY52" fmla="*/ 2678 h 10000"/>
              <a:gd name="connsiteX53" fmla="*/ 9758 w 10000"/>
              <a:gd name="connsiteY53" fmla="*/ 3013 h 10000"/>
              <a:gd name="connsiteX54" fmla="*/ 9281 w 10000"/>
              <a:gd name="connsiteY54" fmla="*/ 3013 h 10000"/>
              <a:gd name="connsiteX55" fmla="*/ 9041 w 10000"/>
              <a:gd name="connsiteY55" fmla="*/ 3347 h 10000"/>
              <a:gd name="connsiteX56" fmla="*/ 9041 w 10000"/>
              <a:gd name="connsiteY56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0 w 10000"/>
              <a:gd name="connsiteY30" fmla="*/ 4310 h 10000"/>
              <a:gd name="connsiteX31" fmla="*/ 2364 w 10000"/>
              <a:gd name="connsiteY31" fmla="*/ 2008 h 10000"/>
              <a:gd name="connsiteX32" fmla="*/ 3562 w 10000"/>
              <a:gd name="connsiteY32" fmla="*/ 1674 h 10000"/>
              <a:gd name="connsiteX33" fmla="*/ 4041 w 10000"/>
              <a:gd name="connsiteY33" fmla="*/ 1674 h 10000"/>
              <a:gd name="connsiteX34" fmla="*/ 4521 w 10000"/>
              <a:gd name="connsiteY34" fmla="*/ 1339 h 10000"/>
              <a:gd name="connsiteX35" fmla="*/ 4999 w 10000"/>
              <a:gd name="connsiteY35" fmla="*/ 1339 h 10000"/>
              <a:gd name="connsiteX36" fmla="*/ 5479 w 10000"/>
              <a:gd name="connsiteY36" fmla="*/ 1004 h 10000"/>
              <a:gd name="connsiteX37" fmla="*/ 5718 w 10000"/>
              <a:gd name="connsiteY37" fmla="*/ 1004 h 10000"/>
              <a:gd name="connsiteX38" fmla="*/ 5958 w 10000"/>
              <a:gd name="connsiteY38" fmla="*/ 669 h 10000"/>
              <a:gd name="connsiteX39" fmla="*/ 6200 w 10000"/>
              <a:gd name="connsiteY39" fmla="*/ 669 h 10000"/>
              <a:gd name="connsiteX40" fmla="*/ 6435 w 10000"/>
              <a:gd name="connsiteY40" fmla="*/ 669 h 10000"/>
              <a:gd name="connsiteX41" fmla="*/ 6648 w 10000"/>
              <a:gd name="connsiteY41" fmla="*/ 335 h 10000"/>
              <a:gd name="connsiteX42" fmla="*/ 7124 w 10000"/>
              <a:gd name="connsiteY42" fmla="*/ 0 h 10000"/>
              <a:gd name="connsiteX43" fmla="*/ 7365 w 10000"/>
              <a:gd name="connsiteY43" fmla="*/ 335 h 10000"/>
              <a:gd name="connsiteX44" fmla="*/ 7604 w 10000"/>
              <a:gd name="connsiteY44" fmla="*/ 335 h 10000"/>
              <a:gd name="connsiteX45" fmla="*/ 8083 w 10000"/>
              <a:gd name="connsiteY45" fmla="*/ 669 h 10000"/>
              <a:gd name="connsiteX46" fmla="*/ 8563 w 10000"/>
              <a:gd name="connsiteY46" fmla="*/ 1004 h 10000"/>
              <a:gd name="connsiteX47" fmla="*/ 9281 w 10000"/>
              <a:gd name="connsiteY47" fmla="*/ 1674 h 10000"/>
              <a:gd name="connsiteX48" fmla="*/ 9522 w 10000"/>
              <a:gd name="connsiteY48" fmla="*/ 2008 h 10000"/>
              <a:gd name="connsiteX49" fmla="*/ 9758 w 10000"/>
              <a:gd name="connsiteY49" fmla="*/ 2343 h 10000"/>
              <a:gd name="connsiteX50" fmla="*/ 10000 w 10000"/>
              <a:gd name="connsiteY50" fmla="*/ 2343 h 10000"/>
              <a:gd name="connsiteX51" fmla="*/ 9758 w 10000"/>
              <a:gd name="connsiteY51" fmla="*/ 2678 h 10000"/>
              <a:gd name="connsiteX52" fmla="*/ 9758 w 10000"/>
              <a:gd name="connsiteY52" fmla="*/ 3013 h 10000"/>
              <a:gd name="connsiteX53" fmla="*/ 9281 w 10000"/>
              <a:gd name="connsiteY53" fmla="*/ 3013 h 10000"/>
              <a:gd name="connsiteX54" fmla="*/ 9041 w 10000"/>
              <a:gd name="connsiteY54" fmla="*/ 3347 h 10000"/>
              <a:gd name="connsiteX55" fmla="*/ 9041 w 10000"/>
              <a:gd name="connsiteY55" fmla="*/ 3347 h 10000"/>
              <a:gd name="connsiteX0" fmla="*/ 8113 w 9072"/>
              <a:gd name="connsiteY0" fmla="*/ 3347 h 10000"/>
              <a:gd name="connsiteX1" fmla="*/ 7875 w 9072"/>
              <a:gd name="connsiteY1" fmla="*/ 3682 h 10000"/>
              <a:gd name="connsiteX2" fmla="*/ 7396 w 9072"/>
              <a:gd name="connsiteY2" fmla="*/ 4017 h 10000"/>
              <a:gd name="connsiteX3" fmla="*/ 6917 w 9072"/>
              <a:gd name="connsiteY3" fmla="*/ 4310 h 10000"/>
              <a:gd name="connsiteX4" fmla="*/ 6196 w 9072"/>
              <a:gd name="connsiteY4" fmla="*/ 5314 h 10000"/>
              <a:gd name="connsiteX5" fmla="*/ 5507 w 9072"/>
              <a:gd name="connsiteY5" fmla="*/ 5983 h 10000"/>
              <a:gd name="connsiteX6" fmla="*/ 4790 w 9072"/>
              <a:gd name="connsiteY6" fmla="*/ 6987 h 10000"/>
              <a:gd name="connsiteX7" fmla="*/ 3832 w 9072"/>
              <a:gd name="connsiteY7" fmla="*/ 8326 h 10000"/>
              <a:gd name="connsiteX8" fmla="*/ 2874 w 9072"/>
              <a:gd name="connsiteY8" fmla="*/ 10000 h 10000"/>
              <a:gd name="connsiteX9" fmla="*/ 2396 w 9072"/>
              <a:gd name="connsiteY9" fmla="*/ 8996 h 10000"/>
              <a:gd name="connsiteX10" fmla="*/ 3113 w 9072"/>
              <a:gd name="connsiteY10" fmla="*/ 7657 h 10000"/>
              <a:gd name="connsiteX11" fmla="*/ 3832 w 9072"/>
              <a:gd name="connsiteY11" fmla="*/ 6318 h 10000"/>
              <a:gd name="connsiteX12" fmla="*/ 4311 w 9072"/>
              <a:gd name="connsiteY12" fmla="*/ 5314 h 10000"/>
              <a:gd name="connsiteX13" fmla="*/ 4790 w 9072"/>
              <a:gd name="connsiteY13" fmla="*/ 4310 h 10000"/>
              <a:gd name="connsiteX14" fmla="*/ 5272 w 9072"/>
              <a:gd name="connsiteY14" fmla="*/ 3682 h 10000"/>
              <a:gd name="connsiteX15" fmla="*/ 5507 w 9072"/>
              <a:gd name="connsiteY15" fmla="*/ 3013 h 10000"/>
              <a:gd name="connsiteX16" fmla="*/ 5507 w 9072"/>
              <a:gd name="connsiteY16" fmla="*/ 2678 h 10000"/>
              <a:gd name="connsiteX17" fmla="*/ 5507 w 9072"/>
              <a:gd name="connsiteY17" fmla="*/ 2678 h 10000"/>
              <a:gd name="connsiteX18" fmla="*/ 5272 w 9072"/>
              <a:gd name="connsiteY18" fmla="*/ 2343 h 10000"/>
              <a:gd name="connsiteX19" fmla="*/ 5030 w 9072"/>
              <a:gd name="connsiteY19" fmla="*/ 2343 h 10000"/>
              <a:gd name="connsiteX20" fmla="*/ 4790 w 9072"/>
              <a:gd name="connsiteY20" fmla="*/ 2343 h 10000"/>
              <a:gd name="connsiteX21" fmla="*/ 4551 w 9072"/>
              <a:gd name="connsiteY21" fmla="*/ 2678 h 10000"/>
              <a:gd name="connsiteX22" fmla="*/ 4311 w 9072"/>
              <a:gd name="connsiteY22" fmla="*/ 2678 h 10000"/>
              <a:gd name="connsiteX23" fmla="*/ 3832 w 9072"/>
              <a:gd name="connsiteY23" fmla="*/ 2678 h 10000"/>
              <a:gd name="connsiteX24" fmla="*/ 3353 w 9072"/>
              <a:gd name="connsiteY24" fmla="*/ 3013 h 10000"/>
              <a:gd name="connsiteX25" fmla="*/ 2874 w 9072"/>
              <a:gd name="connsiteY25" fmla="*/ 3013 h 10000"/>
              <a:gd name="connsiteX26" fmla="*/ 2154 w 9072"/>
              <a:gd name="connsiteY26" fmla="*/ 3347 h 10000"/>
              <a:gd name="connsiteX27" fmla="*/ 1436 w 9072"/>
              <a:gd name="connsiteY27" fmla="*/ 3682 h 10000"/>
              <a:gd name="connsiteX28" fmla="*/ 719 w 9072"/>
              <a:gd name="connsiteY28" fmla="*/ 4017 h 10000"/>
              <a:gd name="connsiteX29" fmla="*/ 0 w 9072"/>
              <a:gd name="connsiteY29" fmla="*/ 4017 h 10000"/>
              <a:gd name="connsiteX30" fmla="*/ 1436 w 9072"/>
              <a:gd name="connsiteY30" fmla="*/ 2008 h 10000"/>
              <a:gd name="connsiteX31" fmla="*/ 2634 w 9072"/>
              <a:gd name="connsiteY31" fmla="*/ 1674 h 10000"/>
              <a:gd name="connsiteX32" fmla="*/ 3113 w 9072"/>
              <a:gd name="connsiteY32" fmla="*/ 1674 h 10000"/>
              <a:gd name="connsiteX33" fmla="*/ 3593 w 9072"/>
              <a:gd name="connsiteY33" fmla="*/ 1339 h 10000"/>
              <a:gd name="connsiteX34" fmla="*/ 4071 w 9072"/>
              <a:gd name="connsiteY34" fmla="*/ 1339 h 10000"/>
              <a:gd name="connsiteX35" fmla="*/ 4551 w 9072"/>
              <a:gd name="connsiteY35" fmla="*/ 1004 h 10000"/>
              <a:gd name="connsiteX36" fmla="*/ 4790 w 9072"/>
              <a:gd name="connsiteY36" fmla="*/ 1004 h 10000"/>
              <a:gd name="connsiteX37" fmla="*/ 5030 w 9072"/>
              <a:gd name="connsiteY37" fmla="*/ 669 h 10000"/>
              <a:gd name="connsiteX38" fmla="*/ 5272 w 9072"/>
              <a:gd name="connsiteY38" fmla="*/ 669 h 10000"/>
              <a:gd name="connsiteX39" fmla="*/ 5507 w 9072"/>
              <a:gd name="connsiteY39" fmla="*/ 669 h 10000"/>
              <a:gd name="connsiteX40" fmla="*/ 5720 w 9072"/>
              <a:gd name="connsiteY40" fmla="*/ 335 h 10000"/>
              <a:gd name="connsiteX41" fmla="*/ 6196 w 9072"/>
              <a:gd name="connsiteY41" fmla="*/ 0 h 10000"/>
              <a:gd name="connsiteX42" fmla="*/ 6437 w 9072"/>
              <a:gd name="connsiteY42" fmla="*/ 335 h 10000"/>
              <a:gd name="connsiteX43" fmla="*/ 6676 w 9072"/>
              <a:gd name="connsiteY43" fmla="*/ 335 h 10000"/>
              <a:gd name="connsiteX44" fmla="*/ 7155 w 9072"/>
              <a:gd name="connsiteY44" fmla="*/ 669 h 10000"/>
              <a:gd name="connsiteX45" fmla="*/ 7635 w 9072"/>
              <a:gd name="connsiteY45" fmla="*/ 1004 h 10000"/>
              <a:gd name="connsiteX46" fmla="*/ 8353 w 9072"/>
              <a:gd name="connsiteY46" fmla="*/ 1674 h 10000"/>
              <a:gd name="connsiteX47" fmla="*/ 8594 w 9072"/>
              <a:gd name="connsiteY47" fmla="*/ 2008 h 10000"/>
              <a:gd name="connsiteX48" fmla="*/ 8830 w 9072"/>
              <a:gd name="connsiteY48" fmla="*/ 2343 h 10000"/>
              <a:gd name="connsiteX49" fmla="*/ 9072 w 9072"/>
              <a:gd name="connsiteY49" fmla="*/ 2343 h 10000"/>
              <a:gd name="connsiteX50" fmla="*/ 8830 w 9072"/>
              <a:gd name="connsiteY50" fmla="*/ 2678 h 10000"/>
              <a:gd name="connsiteX51" fmla="*/ 8830 w 9072"/>
              <a:gd name="connsiteY51" fmla="*/ 3013 h 10000"/>
              <a:gd name="connsiteX52" fmla="*/ 8353 w 9072"/>
              <a:gd name="connsiteY52" fmla="*/ 3013 h 10000"/>
              <a:gd name="connsiteX53" fmla="*/ 8113 w 9072"/>
              <a:gd name="connsiteY53" fmla="*/ 3347 h 10000"/>
              <a:gd name="connsiteX54" fmla="*/ 8113 w 9072"/>
              <a:gd name="connsiteY54" fmla="*/ 3347 h 10000"/>
              <a:gd name="connsiteX0" fmla="*/ 8150 w 9207"/>
              <a:gd name="connsiteY0" fmla="*/ 3347 h 10000"/>
              <a:gd name="connsiteX1" fmla="*/ 7888 w 9207"/>
              <a:gd name="connsiteY1" fmla="*/ 3682 h 10000"/>
              <a:gd name="connsiteX2" fmla="*/ 7360 w 9207"/>
              <a:gd name="connsiteY2" fmla="*/ 4017 h 10000"/>
              <a:gd name="connsiteX3" fmla="*/ 6832 w 9207"/>
              <a:gd name="connsiteY3" fmla="*/ 4310 h 10000"/>
              <a:gd name="connsiteX4" fmla="*/ 6037 w 9207"/>
              <a:gd name="connsiteY4" fmla="*/ 5314 h 10000"/>
              <a:gd name="connsiteX5" fmla="*/ 5277 w 9207"/>
              <a:gd name="connsiteY5" fmla="*/ 5983 h 10000"/>
              <a:gd name="connsiteX6" fmla="*/ 4487 w 9207"/>
              <a:gd name="connsiteY6" fmla="*/ 6987 h 10000"/>
              <a:gd name="connsiteX7" fmla="*/ 3431 w 9207"/>
              <a:gd name="connsiteY7" fmla="*/ 8326 h 10000"/>
              <a:gd name="connsiteX8" fmla="*/ 2375 w 9207"/>
              <a:gd name="connsiteY8" fmla="*/ 10000 h 10000"/>
              <a:gd name="connsiteX9" fmla="*/ 1848 w 9207"/>
              <a:gd name="connsiteY9" fmla="*/ 8996 h 10000"/>
              <a:gd name="connsiteX10" fmla="*/ 2638 w 9207"/>
              <a:gd name="connsiteY10" fmla="*/ 7657 h 10000"/>
              <a:gd name="connsiteX11" fmla="*/ 3431 w 9207"/>
              <a:gd name="connsiteY11" fmla="*/ 6318 h 10000"/>
              <a:gd name="connsiteX12" fmla="*/ 3959 w 9207"/>
              <a:gd name="connsiteY12" fmla="*/ 5314 h 10000"/>
              <a:gd name="connsiteX13" fmla="*/ 4487 w 9207"/>
              <a:gd name="connsiteY13" fmla="*/ 4310 h 10000"/>
              <a:gd name="connsiteX14" fmla="*/ 5018 w 9207"/>
              <a:gd name="connsiteY14" fmla="*/ 3682 h 10000"/>
              <a:gd name="connsiteX15" fmla="*/ 5277 w 9207"/>
              <a:gd name="connsiteY15" fmla="*/ 3013 h 10000"/>
              <a:gd name="connsiteX16" fmla="*/ 5277 w 9207"/>
              <a:gd name="connsiteY16" fmla="*/ 2678 h 10000"/>
              <a:gd name="connsiteX17" fmla="*/ 5277 w 9207"/>
              <a:gd name="connsiteY17" fmla="*/ 2678 h 10000"/>
              <a:gd name="connsiteX18" fmla="*/ 5018 w 9207"/>
              <a:gd name="connsiteY18" fmla="*/ 2343 h 10000"/>
              <a:gd name="connsiteX19" fmla="*/ 4752 w 9207"/>
              <a:gd name="connsiteY19" fmla="*/ 2343 h 10000"/>
              <a:gd name="connsiteX20" fmla="*/ 4487 w 9207"/>
              <a:gd name="connsiteY20" fmla="*/ 2343 h 10000"/>
              <a:gd name="connsiteX21" fmla="*/ 4224 w 9207"/>
              <a:gd name="connsiteY21" fmla="*/ 2678 h 10000"/>
              <a:gd name="connsiteX22" fmla="*/ 3959 w 9207"/>
              <a:gd name="connsiteY22" fmla="*/ 2678 h 10000"/>
              <a:gd name="connsiteX23" fmla="*/ 3431 w 9207"/>
              <a:gd name="connsiteY23" fmla="*/ 2678 h 10000"/>
              <a:gd name="connsiteX24" fmla="*/ 2903 w 9207"/>
              <a:gd name="connsiteY24" fmla="*/ 3013 h 10000"/>
              <a:gd name="connsiteX25" fmla="*/ 2375 w 9207"/>
              <a:gd name="connsiteY25" fmla="*/ 3013 h 10000"/>
              <a:gd name="connsiteX26" fmla="*/ 1581 w 9207"/>
              <a:gd name="connsiteY26" fmla="*/ 3347 h 10000"/>
              <a:gd name="connsiteX27" fmla="*/ 790 w 9207"/>
              <a:gd name="connsiteY27" fmla="*/ 3682 h 10000"/>
              <a:gd name="connsiteX28" fmla="*/ 0 w 9207"/>
              <a:gd name="connsiteY28" fmla="*/ 4017 h 10000"/>
              <a:gd name="connsiteX29" fmla="*/ 790 w 9207"/>
              <a:gd name="connsiteY29" fmla="*/ 2008 h 10000"/>
              <a:gd name="connsiteX30" fmla="*/ 2110 w 9207"/>
              <a:gd name="connsiteY30" fmla="*/ 1674 h 10000"/>
              <a:gd name="connsiteX31" fmla="*/ 2638 w 9207"/>
              <a:gd name="connsiteY31" fmla="*/ 1674 h 10000"/>
              <a:gd name="connsiteX32" fmla="*/ 3168 w 9207"/>
              <a:gd name="connsiteY32" fmla="*/ 1339 h 10000"/>
              <a:gd name="connsiteX33" fmla="*/ 3694 w 9207"/>
              <a:gd name="connsiteY33" fmla="*/ 1339 h 10000"/>
              <a:gd name="connsiteX34" fmla="*/ 4224 w 9207"/>
              <a:gd name="connsiteY34" fmla="*/ 1004 h 10000"/>
              <a:gd name="connsiteX35" fmla="*/ 4487 w 9207"/>
              <a:gd name="connsiteY35" fmla="*/ 1004 h 10000"/>
              <a:gd name="connsiteX36" fmla="*/ 4752 w 9207"/>
              <a:gd name="connsiteY36" fmla="*/ 669 h 10000"/>
              <a:gd name="connsiteX37" fmla="*/ 5018 w 9207"/>
              <a:gd name="connsiteY37" fmla="*/ 669 h 10000"/>
              <a:gd name="connsiteX38" fmla="*/ 5277 w 9207"/>
              <a:gd name="connsiteY38" fmla="*/ 669 h 10000"/>
              <a:gd name="connsiteX39" fmla="*/ 5512 w 9207"/>
              <a:gd name="connsiteY39" fmla="*/ 335 h 10000"/>
              <a:gd name="connsiteX40" fmla="*/ 6037 w 9207"/>
              <a:gd name="connsiteY40" fmla="*/ 0 h 10000"/>
              <a:gd name="connsiteX41" fmla="*/ 6302 w 9207"/>
              <a:gd name="connsiteY41" fmla="*/ 335 h 10000"/>
              <a:gd name="connsiteX42" fmla="*/ 6566 w 9207"/>
              <a:gd name="connsiteY42" fmla="*/ 335 h 10000"/>
              <a:gd name="connsiteX43" fmla="*/ 7094 w 9207"/>
              <a:gd name="connsiteY43" fmla="*/ 669 h 10000"/>
              <a:gd name="connsiteX44" fmla="*/ 7623 w 9207"/>
              <a:gd name="connsiteY44" fmla="*/ 1004 h 10000"/>
              <a:gd name="connsiteX45" fmla="*/ 8414 w 9207"/>
              <a:gd name="connsiteY45" fmla="*/ 1674 h 10000"/>
              <a:gd name="connsiteX46" fmla="*/ 8680 w 9207"/>
              <a:gd name="connsiteY46" fmla="*/ 2008 h 10000"/>
              <a:gd name="connsiteX47" fmla="*/ 8940 w 9207"/>
              <a:gd name="connsiteY47" fmla="*/ 2343 h 10000"/>
              <a:gd name="connsiteX48" fmla="*/ 9207 w 9207"/>
              <a:gd name="connsiteY48" fmla="*/ 2343 h 10000"/>
              <a:gd name="connsiteX49" fmla="*/ 8940 w 9207"/>
              <a:gd name="connsiteY49" fmla="*/ 2678 h 10000"/>
              <a:gd name="connsiteX50" fmla="*/ 8940 w 9207"/>
              <a:gd name="connsiteY50" fmla="*/ 3013 h 10000"/>
              <a:gd name="connsiteX51" fmla="*/ 8414 w 9207"/>
              <a:gd name="connsiteY51" fmla="*/ 3013 h 10000"/>
              <a:gd name="connsiteX52" fmla="*/ 8150 w 9207"/>
              <a:gd name="connsiteY52" fmla="*/ 3347 h 10000"/>
              <a:gd name="connsiteX53" fmla="*/ 8150 w 9207"/>
              <a:gd name="connsiteY53" fmla="*/ 3347 h 10000"/>
              <a:gd name="connsiteX0" fmla="*/ 7994 w 9142"/>
              <a:gd name="connsiteY0" fmla="*/ 3347 h 10000"/>
              <a:gd name="connsiteX1" fmla="*/ 7709 w 9142"/>
              <a:gd name="connsiteY1" fmla="*/ 3682 h 10000"/>
              <a:gd name="connsiteX2" fmla="*/ 7136 w 9142"/>
              <a:gd name="connsiteY2" fmla="*/ 4017 h 10000"/>
              <a:gd name="connsiteX3" fmla="*/ 6562 w 9142"/>
              <a:gd name="connsiteY3" fmla="*/ 4310 h 10000"/>
              <a:gd name="connsiteX4" fmla="*/ 5699 w 9142"/>
              <a:gd name="connsiteY4" fmla="*/ 5314 h 10000"/>
              <a:gd name="connsiteX5" fmla="*/ 4874 w 9142"/>
              <a:gd name="connsiteY5" fmla="*/ 5983 h 10000"/>
              <a:gd name="connsiteX6" fmla="*/ 4015 w 9142"/>
              <a:gd name="connsiteY6" fmla="*/ 6987 h 10000"/>
              <a:gd name="connsiteX7" fmla="*/ 2869 w 9142"/>
              <a:gd name="connsiteY7" fmla="*/ 8326 h 10000"/>
              <a:gd name="connsiteX8" fmla="*/ 1722 w 9142"/>
              <a:gd name="connsiteY8" fmla="*/ 10000 h 10000"/>
              <a:gd name="connsiteX9" fmla="*/ 1149 w 9142"/>
              <a:gd name="connsiteY9" fmla="*/ 8996 h 10000"/>
              <a:gd name="connsiteX10" fmla="*/ 2007 w 9142"/>
              <a:gd name="connsiteY10" fmla="*/ 7657 h 10000"/>
              <a:gd name="connsiteX11" fmla="*/ 2869 w 9142"/>
              <a:gd name="connsiteY11" fmla="*/ 6318 h 10000"/>
              <a:gd name="connsiteX12" fmla="*/ 3442 w 9142"/>
              <a:gd name="connsiteY12" fmla="*/ 5314 h 10000"/>
              <a:gd name="connsiteX13" fmla="*/ 4015 w 9142"/>
              <a:gd name="connsiteY13" fmla="*/ 4310 h 10000"/>
              <a:gd name="connsiteX14" fmla="*/ 4592 w 9142"/>
              <a:gd name="connsiteY14" fmla="*/ 3682 h 10000"/>
              <a:gd name="connsiteX15" fmla="*/ 4874 w 9142"/>
              <a:gd name="connsiteY15" fmla="*/ 3013 h 10000"/>
              <a:gd name="connsiteX16" fmla="*/ 4874 w 9142"/>
              <a:gd name="connsiteY16" fmla="*/ 2678 h 10000"/>
              <a:gd name="connsiteX17" fmla="*/ 4874 w 9142"/>
              <a:gd name="connsiteY17" fmla="*/ 2678 h 10000"/>
              <a:gd name="connsiteX18" fmla="*/ 4592 w 9142"/>
              <a:gd name="connsiteY18" fmla="*/ 2343 h 10000"/>
              <a:gd name="connsiteX19" fmla="*/ 4303 w 9142"/>
              <a:gd name="connsiteY19" fmla="*/ 2343 h 10000"/>
              <a:gd name="connsiteX20" fmla="*/ 4015 w 9142"/>
              <a:gd name="connsiteY20" fmla="*/ 2343 h 10000"/>
              <a:gd name="connsiteX21" fmla="*/ 3730 w 9142"/>
              <a:gd name="connsiteY21" fmla="*/ 2678 h 10000"/>
              <a:gd name="connsiteX22" fmla="*/ 3442 w 9142"/>
              <a:gd name="connsiteY22" fmla="*/ 2678 h 10000"/>
              <a:gd name="connsiteX23" fmla="*/ 2869 w 9142"/>
              <a:gd name="connsiteY23" fmla="*/ 2678 h 10000"/>
              <a:gd name="connsiteX24" fmla="*/ 2295 w 9142"/>
              <a:gd name="connsiteY24" fmla="*/ 3013 h 10000"/>
              <a:gd name="connsiteX25" fmla="*/ 1722 w 9142"/>
              <a:gd name="connsiteY25" fmla="*/ 3013 h 10000"/>
              <a:gd name="connsiteX26" fmla="*/ 859 w 9142"/>
              <a:gd name="connsiteY26" fmla="*/ 3347 h 10000"/>
              <a:gd name="connsiteX27" fmla="*/ 0 w 9142"/>
              <a:gd name="connsiteY27" fmla="*/ 3682 h 10000"/>
              <a:gd name="connsiteX28" fmla="*/ 0 w 9142"/>
              <a:gd name="connsiteY28" fmla="*/ 2008 h 10000"/>
              <a:gd name="connsiteX29" fmla="*/ 1434 w 9142"/>
              <a:gd name="connsiteY29" fmla="*/ 1674 h 10000"/>
              <a:gd name="connsiteX30" fmla="*/ 2007 w 9142"/>
              <a:gd name="connsiteY30" fmla="*/ 1674 h 10000"/>
              <a:gd name="connsiteX31" fmla="*/ 2583 w 9142"/>
              <a:gd name="connsiteY31" fmla="*/ 1339 h 10000"/>
              <a:gd name="connsiteX32" fmla="*/ 3154 w 9142"/>
              <a:gd name="connsiteY32" fmla="*/ 1339 h 10000"/>
              <a:gd name="connsiteX33" fmla="*/ 3730 w 9142"/>
              <a:gd name="connsiteY33" fmla="*/ 1004 h 10000"/>
              <a:gd name="connsiteX34" fmla="*/ 4015 w 9142"/>
              <a:gd name="connsiteY34" fmla="*/ 1004 h 10000"/>
              <a:gd name="connsiteX35" fmla="*/ 4303 w 9142"/>
              <a:gd name="connsiteY35" fmla="*/ 669 h 10000"/>
              <a:gd name="connsiteX36" fmla="*/ 4592 w 9142"/>
              <a:gd name="connsiteY36" fmla="*/ 669 h 10000"/>
              <a:gd name="connsiteX37" fmla="*/ 4874 w 9142"/>
              <a:gd name="connsiteY37" fmla="*/ 669 h 10000"/>
              <a:gd name="connsiteX38" fmla="*/ 5129 w 9142"/>
              <a:gd name="connsiteY38" fmla="*/ 335 h 10000"/>
              <a:gd name="connsiteX39" fmla="*/ 5699 w 9142"/>
              <a:gd name="connsiteY39" fmla="*/ 0 h 10000"/>
              <a:gd name="connsiteX40" fmla="*/ 5987 w 9142"/>
              <a:gd name="connsiteY40" fmla="*/ 335 h 10000"/>
              <a:gd name="connsiteX41" fmla="*/ 6274 w 9142"/>
              <a:gd name="connsiteY41" fmla="*/ 335 h 10000"/>
              <a:gd name="connsiteX42" fmla="*/ 6847 w 9142"/>
              <a:gd name="connsiteY42" fmla="*/ 669 h 10000"/>
              <a:gd name="connsiteX43" fmla="*/ 7422 w 9142"/>
              <a:gd name="connsiteY43" fmla="*/ 1004 h 10000"/>
              <a:gd name="connsiteX44" fmla="*/ 8281 w 9142"/>
              <a:gd name="connsiteY44" fmla="*/ 1674 h 10000"/>
              <a:gd name="connsiteX45" fmla="*/ 8570 w 9142"/>
              <a:gd name="connsiteY45" fmla="*/ 2008 h 10000"/>
              <a:gd name="connsiteX46" fmla="*/ 8852 w 9142"/>
              <a:gd name="connsiteY46" fmla="*/ 2343 h 10000"/>
              <a:gd name="connsiteX47" fmla="*/ 9142 w 9142"/>
              <a:gd name="connsiteY47" fmla="*/ 2343 h 10000"/>
              <a:gd name="connsiteX48" fmla="*/ 8852 w 9142"/>
              <a:gd name="connsiteY48" fmla="*/ 2678 h 10000"/>
              <a:gd name="connsiteX49" fmla="*/ 8852 w 9142"/>
              <a:gd name="connsiteY49" fmla="*/ 3013 h 10000"/>
              <a:gd name="connsiteX50" fmla="*/ 8281 w 9142"/>
              <a:gd name="connsiteY50" fmla="*/ 3013 h 10000"/>
              <a:gd name="connsiteX51" fmla="*/ 7994 w 9142"/>
              <a:gd name="connsiteY51" fmla="*/ 3347 h 10000"/>
              <a:gd name="connsiteX52" fmla="*/ 7994 w 9142"/>
              <a:gd name="connsiteY52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940 w 10000"/>
              <a:gd name="connsiteY26" fmla="*/ 3347 h 10000"/>
              <a:gd name="connsiteX27" fmla="*/ 0 w 10000"/>
              <a:gd name="connsiteY27" fmla="*/ 2008 h 10000"/>
              <a:gd name="connsiteX28" fmla="*/ 1569 w 10000"/>
              <a:gd name="connsiteY28" fmla="*/ 1674 h 10000"/>
              <a:gd name="connsiteX29" fmla="*/ 2195 w 10000"/>
              <a:gd name="connsiteY29" fmla="*/ 1674 h 10000"/>
              <a:gd name="connsiteX30" fmla="*/ 2825 w 10000"/>
              <a:gd name="connsiteY30" fmla="*/ 1339 h 10000"/>
              <a:gd name="connsiteX31" fmla="*/ 3450 w 10000"/>
              <a:gd name="connsiteY31" fmla="*/ 1339 h 10000"/>
              <a:gd name="connsiteX32" fmla="*/ 4080 w 10000"/>
              <a:gd name="connsiteY32" fmla="*/ 1004 h 10000"/>
              <a:gd name="connsiteX33" fmla="*/ 4392 w 10000"/>
              <a:gd name="connsiteY33" fmla="*/ 1004 h 10000"/>
              <a:gd name="connsiteX34" fmla="*/ 4707 w 10000"/>
              <a:gd name="connsiteY34" fmla="*/ 669 h 10000"/>
              <a:gd name="connsiteX35" fmla="*/ 5023 w 10000"/>
              <a:gd name="connsiteY35" fmla="*/ 669 h 10000"/>
              <a:gd name="connsiteX36" fmla="*/ 5331 w 10000"/>
              <a:gd name="connsiteY36" fmla="*/ 669 h 10000"/>
              <a:gd name="connsiteX37" fmla="*/ 5610 w 10000"/>
              <a:gd name="connsiteY37" fmla="*/ 335 h 10000"/>
              <a:gd name="connsiteX38" fmla="*/ 6234 w 10000"/>
              <a:gd name="connsiteY38" fmla="*/ 0 h 10000"/>
              <a:gd name="connsiteX39" fmla="*/ 6549 w 10000"/>
              <a:gd name="connsiteY39" fmla="*/ 335 h 10000"/>
              <a:gd name="connsiteX40" fmla="*/ 6863 w 10000"/>
              <a:gd name="connsiteY40" fmla="*/ 335 h 10000"/>
              <a:gd name="connsiteX41" fmla="*/ 7490 w 10000"/>
              <a:gd name="connsiteY41" fmla="*/ 669 h 10000"/>
              <a:gd name="connsiteX42" fmla="*/ 8119 w 10000"/>
              <a:gd name="connsiteY42" fmla="*/ 1004 h 10000"/>
              <a:gd name="connsiteX43" fmla="*/ 9058 w 10000"/>
              <a:gd name="connsiteY43" fmla="*/ 1674 h 10000"/>
              <a:gd name="connsiteX44" fmla="*/ 9374 w 10000"/>
              <a:gd name="connsiteY44" fmla="*/ 2008 h 10000"/>
              <a:gd name="connsiteX45" fmla="*/ 9683 w 10000"/>
              <a:gd name="connsiteY45" fmla="*/ 2343 h 10000"/>
              <a:gd name="connsiteX46" fmla="*/ 10000 w 10000"/>
              <a:gd name="connsiteY46" fmla="*/ 2343 h 10000"/>
              <a:gd name="connsiteX47" fmla="*/ 9683 w 10000"/>
              <a:gd name="connsiteY47" fmla="*/ 2678 h 10000"/>
              <a:gd name="connsiteX48" fmla="*/ 9683 w 10000"/>
              <a:gd name="connsiteY48" fmla="*/ 3013 h 10000"/>
              <a:gd name="connsiteX49" fmla="*/ 9058 w 10000"/>
              <a:gd name="connsiteY49" fmla="*/ 3013 h 10000"/>
              <a:gd name="connsiteX50" fmla="*/ 8744 w 10000"/>
              <a:gd name="connsiteY50" fmla="*/ 3347 h 10000"/>
              <a:gd name="connsiteX51" fmla="*/ 8744 w 10000"/>
              <a:gd name="connsiteY51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0 w 10000"/>
              <a:gd name="connsiteY26" fmla="*/ 2008 h 10000"/>
              <a:gd name="connsiteX27" fmla="*/ 1569 w 10000"/>
              <a:gd name="connsiteY27" fmla="*/ 1674 h 10000"/>
              <a:gd name="connsiteX28" fmla="*/ 2195 w 10000"/>
              <a:gd name="connsiteY28" fmla="*/ 1674 h 10000"/>
              <a:gd name="connsiteX29" fmla="*/ 2825 w 10000"/>
              <a:gd name="connsiteY29" fmla="*/ 1339 h 10000"/>
              <a:gd name="connsiteX30" fmla="*/ 3450 w 10000"/>
              <a:gd name="connsiteY30" fmla="*/ 1339 h 10000"/>
              <a:gd name="connsiteX31" fmla="*/ 4080 w 10000"/>
              <a:gd name="connsiteY31" fmla="*/ 1004 h 10000"/>
              <a:gd name="connsiteX32" fmla="*/ 4392 w 10000"/>
              <a:gd name="connsiteY32" fmla="*/ 1004 h 10000"/>
              <a:gd name="connsiteX33" fmla="*/ 4707 w 10000"/>
              <a:gd name="connsiteY33" fmla="*/ 669 h 10000"/>
              <a:gd name="connsiteX34" fmla="*/ 5023 w 10000"/>
              <a:gd name="connsiteY34" fmla="*/ 669 h 10000"/>
              <a:gd name="connsiteX35" fmla="*/ 5331 w 10000"/>
              <a:gd name="connsiteY35" fmla="*/ 669 h 10000"/>
              <a:gd name="connsiteX36" fmla="*/ 5610 w 10000"/>
              <a:gd name="connsiteY36" fmla="*/ 335 h 10000"/>
              <a:gd name="connsiteX37" fmla="*/ 6234 w 10000"/>
              <a:gd name="connsiteY37" fmla="*/ 0 h 10000"/>
              <a:gd name="connsiteX38" fmla="*/ 6549 w 10000"/>
              <a:gd name="connsiteY38" fmla="*/ 335 h 10000"/>
              <a:gd name="connsiteX39" fmla="*/ 6863 w 10000"/>
              <a:gd name="connsiteY39" fmla="*/ 335 h 10000"/>
              <a:gd name="connsiteX40" fmla="*/ 7490 w 10000"/>
              <a:gd name="connsiteY40" fmla="*/ 669 h 10000"/>
              <a:gd name="connsiteX41" fmla="*/ 8119 w 10000"/>
              <a:gd name="connsiteY41" fmla="*/ 1004 h 10000"/>
              <a:gd name="connsiteX42" fmla="*/ 9058 w 10000"/>
              <a:gd name="connsiteY42" fmla="*/ 1674 h 10000"/>
              <a:gd name="connsiteX43" fmla="*/ 9374 w 10000"/>
              <a:gd name="connsiteY43" fmla="*/ 2008 h 10000"/>
              <a:gd name="connsiteX44" fmla="*/ 9683 w 10000"/>
              <a:gd name="connsiteY44" fmla="*/ 2343 h 10000"/>
              <a:gd name="connsiteX45" fmla="*/ 10000 w 10000"/>
              <a:gd name="connsiteY45" fmla="*/ 2343 h 10000"/>
              <a:gd name="connsiteX46" fmla="*/ 9683 w 10000"/>
              <a:gd name="connsiteY46" fmla="*/ 2678 h 10000"/>
              <a:gd name="connsiteX47" fmla="*/ 9683 w 10000"/>
              <a:gd name="connsiteY47" fmla="*/ 3013 h 10000"/>
              <a:gd name="connsiteX48" fmla="*/ 9058 w 10000"/>
              <a:gd name="connsiteY48" fmla="*/ 3013 h 10000"/>
              <a:gd name="connsiteX49" fmla="*/ 8744 w 10000"/>
              <a:gd name="connsiteY49" fmla="*/ 3347 h 10000"/>
              <a:gd name="connsiteX50" fmla="*/ 8744 w 10000"/>
              <a:gd name="connsiteY50" fmla="*/ 3347 h 10000"/>
              <a:gd name="connsiteX0" fmla="*/ 7487 w 8743"/>
              <a:gd name="connsiteY0" fmla="*/ 3347 h 10000"/>
              <a:gd name="connsiteX1" fmla="*/ 7176 w 8743"/>
              <a:gd name="connsiteY1" fmla="*/ 3682 h 10000"/>
              <a:gd name="connsiteX2" fmla="*/ 6549 w 8743"/>
              <a:gd name="connsiteY2" fmla="*/ 4017 h 10000"/>
              <a:gd name="connsiteX3" fmla="*/ 5921 w 8743"/>
              <a:gd name="connsiteY3" fmla="*/ 4310 h 10000"/>
              <a:gd name="connsiteX4" fmla="*/ 4977 w 8743"/>
              <a:gd name="connsiteY4" fmla="*/ 5314 h 10000"/>
              <a:gd name="connsiteX5" fmla="*/ 4074 w 8743"/>
              <a:gd name="connsiteY5" fmla="*/ 5983 h 10000"/>
              <a:gd name="connsiteX6" fmla="*/ 3135 w 8743"/>
              <a:gd name="connsiteY6" fmla="*/ 6987 h 10000"/>
              <a:gd name="connsiteX7" fmla="*/ 1881 w 8743"/>
              <a:gd name="connsiteY7" fmla="*/ 8326 h 10000"/>
              <a:gd name="connsiteX8" fmla="*/ 627 w 8743"/>
              <a:gd name="connsiteY8" fmla="*/ 10000 h 10000"/>
              <a:gd name="connsiteX9" fmla="*/ 0 w 8743"/>
              <a:gd name="connsiteY9" fmla="*/ 8996 h 10000"/>
              <a:gd name="connsiteX10" fmla="*/ 938 w 8743"/>
              <a:gd name="connsiteY10" fmla="*/ 7657 h 10000"/>
              <a:gd name="connsiteX11" fmla="*/ 1881 w 8743"/>
              <a:gd name="connsiteY11" fmla="*/ 6318 h 10000"/>
              <a:gd name="connsiteX12" fmla="*/ 2508 w 8743"/>
              <a:gd name="connsiteY12" fmla="*/ 5314 h 10000"/>
              <a:gd name="connsiteX13" fmla="*/ 3135 w 8743"/>
              <a:gd name="connsiteY13" fmla="*/ 4310 h 10000"/>
              <a:gd name="connsiteX14" fmla="*/ 3766 w 8743"/>
              <a:gd name="connsiteY14" fmla="*/ 3682 h 10000"/>
              <a:gd name="connsiteX15" fmla="*/ 4074 w 8743"/>
              <a:gd name="connsiteY15" fmla="*/ 3013 h 10000"/>
              <a:gd name="connsiteX16" fmla="*/ 4074 w 8743"/>
              <a:gd name="connsiteY16" fmla="*/ 2678 h 10000"/>
              <a:gd name="connsiteX17" fmla="*/ 4074 w 8743"/>
              <a:gd name="connsiteY17" fmla="*/ 2678 h 10000"/>
              <a:gd name="connsiteX18" fmla="*/ 3766 w 8743"/>
              <a:gd name="connsiteY18" fmla="*/ 2343 h 10000"/>
              <a:gd name="connsiteX19" fmla="*/ 3450 w 8743"/>
              <a:gd name="connsiteY19" fmla="*/ 2343 h 10000"/>
              <a:gd name="connsiteX20" fmla="*/ 3135 w 8743"/>
              <a:gd name="connsiteY20" fmla="*/ 2343 h 10000"/>
              <a:gd name="connsiteX21" fmla="*/ 2823 w 8743"/>
              <a:gd name="connsiteY21" fmla="*/ 2678 h 10000"/>
              <a:gd name="connsiteX22" fmla="*/ 2508 w 8743"/>
              <a:gd name="connsiteY22" fmla="*/ 2678 h 10000"/>
              <a:gd name="connsiteX23" fmla="*/ 1881 w 8743"/>
              <a:gd name="connsiteY23" fmla="*/ 2678 h 10000"/>
              <a:gd name="connsiteX24" fmla="*/ 1253 w 8743"/>
              <a:gd name="connsiteY24" fmla="*/ 3013 h 10000"/>
              <a:gd name="connsiteX25" fmla="*/ 627 w 8743"/>
              <a:gd name="connsiteY25" fmla="*/ 3013 h 10000"/>
              <a:gd name="connsiteX26" fmla="*/ 312 w 8743"/>
              <a:gd name="connsiteY26" fmla="*/ 1674 h 10000"/>
              <a:gd name="connsiteX27" fmla="*/ 938 w 8743"/>
              <a:gd name="connsiteY27" fmla="*/ 1674 h 10000"/>
              <a:gd name="connsiteX28" fmla="*/ 1568 w 8743"/>
              <a:gd name="connsiteY28" fmla="*/ 1339 h 10000"/>
              <a:gd name="connsiteX29" fmla="*/ 2193 w 8743"/>
              <a:gd name="connsiteY29" fmla="*/ 1339 h 10000"/>
              <a:gd name="connsiteX30" fmla="*/ 2823 w 8743"/>
              <a:gd name="connsiteY30" fmla="*/ 1004 h 10000"/>
              <a:gd name="connsiteX31" fmla="*/ 3135 w 8743"/>
              <a:gd name="connsiteY31" fmla="*/ 1004 h 10000"/>
              <a:gd name="connsiteX32" fmla="*/ 3450 w 8743"/>
              <a:gd name="connsiteY32" fmla="*/ 669 h 10000"/>
              <a:gd name="connsiteX33" fmla="*/ 3766 w 8743"/>
              <a:gd name="connsiteY33" fmla="*/ 669 h 10000"/>
              <a:gd name="connsiteX34" fmla="*/ 4074 w 8743"/>
              <a:gd name="connsiteY34" fmla="*/ 669 h 10000"/>
              <a:gd name="connsiteX35" fmla="*/ 4353 w 8743"/>
              <a:gd name="connsiteY35" fmla="*/ 335 h 10000"/>
              <a:gd name="connsiteX36" fmla="*/ 4977 w 8743"/>
              <a:gd name="connsiteY36" fmla="*/ 0 h 10000"/>
              <a:gd name="connsiteX37" fmla="*/ 5292 w 8743"/>
              <a:gd name="connsiteY37" fmla="*/ 335 h 10000"/>
              <a:gd name="connsiteX38" fmla="*/ 5606 w 8743"/>
              <a:gd name="connsiteY38" fmla="*/ 335 h 10000"/>
              <a:gd name="connsiteX39" fmla="*/ 6233 w 8743"/>
              <a:gd name="connsiteY39" fmla="*/ 669 h 10000"/>
              <a:gd name="connsiteX40" fmla="*/ 6862 w 8743"/>
              <a:gd name="connsiteY40" fmla="*/ 1004 h 10000"/>
              <a:gd name="connsiteX41" fmla="*/ 7801 w 8743"/>
              <a:gd name="connsiteY41" fmla="*/ 1674 h 10000"/>
              <a:gd name="connsiteX42" fmla="*/ 8117 w 8743"/>
              <a:gd name="connsiteY42" fmla="*/ 2008 h 10000"/>
              <a:gd name="connsiteX43" fmla="*/ 8426 w 8743"/>
              <a:gd name="connsiteY43" fmla="*/ 2343 h 10000"/>
              <a:gd name="connsiteX44" fmla="*/ 8743 w 8743"/>
              <a:gd name="connsiteY44" fmla="*/ 2343 h 10000"/>
              <a:gd name="connsiteX45" fmla="*/ 8426 w 8743"/>
              <a:gd name="connsiteY45" fmla="*/ 2678 h 10000"/>
              <a:gd name="connsiteX46" fmla="*/ 8426 w 8743"/>
              <a:gd name="connsiteY46" fmla="*/ 3013 h 10000"/>
              <a:gd name="connsiteX47" fmla="*/ 7801 w 8743"/>
              <a:gd name="connsiteY47" fmla="*/ 3013 h 10000"/>
              <a:gd name="connsiteX48" fmla="*/ 7487 w 8743"/>
              <a:gd name="connsiteY48" fmla="*/ 3347 h 10000"/>
              <a:gd name="connsiteX49" fmla="*/ 7487 w 8743"/>
              <a:gd name="connsiteY4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1793 w 10000"/>
              <a:gd name="connsiteY27" fmla="*/ 1339 h 10000"/>
              <a:gd name="connsiteX28" fmla="*/ 2508 w 10000"/>
              <a:gd name="connsiteY28" fmla="*/ 1339 h 10000"/>
              <a:gd name="connsiteX29" fmla="*/ 3229 w 10000"/>
              <a:gd name="connsiteY29" fmla="*/ 1004 h 10000"/>
              <a:gd name="connsiteX30" fmla="*/ 3586 w 10000"/>
              <a:gd name="connsiteY30" fmla="*/ 1004 h 10000"/>
              <a:gd name="connsiteX31" fmla="*/ 3946 w 10000"/>
              <a:gd name="connsiteY31" fmla="*/ 669 h 10000"/>
              <a:gd name="connsiteX32" fmla="*/ 4307 w 10000"/>
              <a:gd name="connsiteY32" fmla="*/ 669 h 10000"/>
              <a:gd name="connsiteX33" fmla="*/ 4660 w 10000"/>
              <a:gd name="connsiteY33" fmla="*/ 669 h 10000"/>
              <a:gd name="connsiteX34" fmla="*/ 4979 w 10000"/>
              <a:gd name="connsiteY34" fmla="*/ 335 h 10000"/>
              <a:gd name="connsiteX35" fmla="*/ 5693 w 10000"/>
              <a:gd name="connsiteY35" fmla="*/ 0 h 10000"/>
              <a:gd name="connsiteX36" fmla="*/ 6053 w 10000"/>
              <a:gd name="connsiteY36" fmla="*/ 335 h 10000"/>
              <a:gd name="connsiteX37" fmla="*/ 6412 w 10000"/>
              <a:gd name="connsiteY37" fmla="*/ 335 h 10000"/>
              <a:gd name="connsiteX38" fmla="*/ 7129 w 10000"/>
              <a:gd name="connsiteY38" fmla="*/ 669 h 10000"/>
              <a:gd name="connsiteX39" fmla="*/ 7849 w 10000"/>
              <a:gd name="connsiteY39" fmla="*/ 1004 h 10000"/>
              <a:gd name="connsiteX40" fmla="*/ 8923 w 10000"/>
              <a:gd name="connsiteY40" fmla="*/ 1674 h 10000"/>
              <a:gd name="connsiteX41" fmla="*/ 9284 w 10000"/>
              <a:gd name="connsiteY41" fmla="*/ 2008 h 10000"/>
              <a:gd name="connsiteX42" fmla="*/ 9637 w 10000"/>
              <a:gd name="connsiteY42" fmla="*/ 2343 h 10000"/>
              <a:gd name="connsiteX43" fmla="*/ 10000 w 10000"/>
              <a:gd name="connsiteY43" fmla="*/ 2343 h 10000"/>
              <a:gd name="connsiteX44" fmla="*/ 9637 w 10000"/>
              <a:gd name="connsiteY44" fmla="*/ 2678 h 10000"/>
              <a:gd name="connsiteX45" fmla="*/ 9637 w 10000"/>
              <a:gd name="connsiteY45" fmla="*/ 3013 h 10000"/>
              <a:gd name="connsiteX46" fmla="*/ 8923 w 10000"/>
              <a:gd name="connsiteY46" fmla="*/ 3013 h 10000"/>
              <a:gd name="connsiteX47" fmla="*/ 8563 w 10000"/>
              <a:gd name="connsiteY47" fmla="*/ 3347 h 10000"/>
              <a:gd name="connsiteX48" fmla="*/ 8563 w 10000"/>
              <a:gd name="connsiteY4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2508 w 10000"/>
              <a:gd name="connsiteY27" fmla="*/ 1339 h 10000"/>
              <a:gd name="connsiteX28" fmla="*/ 3229 w 10000"/>
              <a:gd name="connsiteY28" fmla="*/ 1004 h 10000"/>
              <a:gd name="connsiteX29" fmla="*/ 3586 w 10000"/>
              <a:gd name="connsiteY29" fmla="*/ 1004 h 10000"/>
              <a:gd name="connsiteX30" fmla="*/ 3946 w 10000"/>
              <a:gd name="connsiteY30" fmla="*/ 669 h 10000"/>
              <a:gd name="connsiteX31" fmla="*/ 4307 w 10000"/>
              <a:gd name="connsiteY31" fmla="*/ 669 h 10000"/>
              <a:gd name="connsiteX32" fmla="*/ 4660 w 10000"/>
              <a:gd name="connsiteY32" fmla="*/ 669 h 10000"/>
              <a:gd name="connsiteX33" fmla="*/ 4979 w 10000"/>
              <a:gd name="connsiteY33" fmla="*/ 335 h 10000"/>
              <a:gd name="connsiteX34" fmla="*/ 5693 w 10000"/>
              <a:gd name="connsiteY34" fmla="*/ 0 h 10000"/>
              <a:gd name="connsiteX35" fmla="*/ 6053 w 10000"/>
              <a:gd name="connsiteY35" fmla="*/ 335 h 10000"/>
              <a:gd name="connsiteX36" fmla="*/ 6412 w 10000"/>
              <a:gd name="connsiteY36" fmla="*/ 335 h 10000"/>
              <a:gd name="connsiteX37" fmla="*/ 7129 w 10000"/>
              <a:gd name="connsiteY37" fmla="*/ 669 h 10000"/>
              <a:gd name="connsiteX38" fmla="*/ 7849 w 10000"/>
              <a:gd name="connsiteY38" fmla="*/ 1004 h 10000"/>
              <a:gd name="connsiteX39" fmla="*/ 8923 w 10000"/>
              <a:gd name="connsiteY39" fmla="*/ 1674 h 10000"/>
              <a:gd name="connsiteX40" fmla="*/ 9284 w 10000"/>
              <a:gd name="connsiteY40" fmla="*/ 2008 h 10000"/>
              <a:gd name="connsiteX41" fmla="*/ 9637 w 10000"/>
              <a:gd name="connsiteY41" fmla="*/ 2343 h 10000"/>
              <a:gd name="connsiteX42" fmla="*/ 10000 w 10000"/>
              <a:gd name="connsiteY42" fmla="*/ 2343 h 10000"/>
              <a:gd name="connsiteX43" fmla="*/ 9637 w 10000"/>
              <a:gd name="connsiteY43" fmla="*/ 2678 h 10000"/>
              <a:gd name="connsiteX44" fmla="*/ 9637 w 10000"/>
              <a:gd name="connsiteY44" fmla="*/ 3013 h 10000"/>
              <a:gd name="connsiteX45" fmla="*/ 8923 w 10000"/>
              <a:gd name="connsiteY45" fmla="*/ 3013 h 10000"/>
              <a:gd name="connsiteX46" fmla="*/ 8563 w 10000"/>
              <a:gd name="connsiteY46" fmla="*/ 3347 h 10000"/>
              <a:gd name="connsiteX47" fmla="*/ 8563 w 10000"/>
              <a:gd name="connsiteY4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2508 w 10000"/>
              <a:gd name="connsiteY26" fmla="*/ 1339 h 10000"/>
              <a:gd name="connsiteX27" fmla="*/ 3229 w 10000"/>
              <a:gd name="connsiteY27" fmla="*/ 1004 h 10000"/>
              <a:gd name="connsiteX28" fmla="*/ 3586 w 10000"/>
              <a:gd name="connsiteY28" fmla="*/ 1004 h 10000"/>
              <a:gd name="connsiteX29" fmla="*/ 3946 w 10000"/>
              <a:gd name="connsiteY29" fmla="*/ 669 h 10000"/>
              <a:gd name="connsiteX30" fmla="*/ 4307 w 10000"/>
              <a:gd name="connsiteY30" fmla="*/ 669 h 10000"/>
              <a:gd name="connsiteX31" fmla="*/ 4660 w 10000"/>
              <a:gd name="connsiteY31" fmla="*/ 669 h 10000"/>
              <a:gd name="connsiteX32" fmla="*/ 4979 w 10000"/>
              <a:gd name="connsiteY32" fmla="*/ 335 h 10000"/>
              <a:gd name="connsiteX33" fmla="*/ 5693 w 10000"/>
              <a:gd name="connsiteY33" fmla="*/ 0 h 10000"/>
              <a:gd name="connsiteX34" fmla="*/ 6053 w 10000"/>
              <a:gd name="connsiteY34" fmla="*/ 335 h 10000"/>
              <a:gd name="connsiteX35" fmla="*/ 6412 w 10000"/>
              <a:gd name="connsiteY35" fmla="*/ 335 h 10000"/>
              <a:gd name="connsiteX36" fmla="*/ 7129 w 10000"/>
              <a:gd name="connsiteY36" fmla="*/ 669 h 10000"/>
              <a:gd name="connsiteX37" fmla="*/ 7849 w 10000"/>
              <a:gd name="connsiteY37" fmla="*/ 1004 h 10000"/>
              <a:gd name="connsiteX38" fmla="*/ 8923 w 10000"/>
              <a:gd name="connsiteY38" fmla="*/ 1674 h 10000"/>
              <a:gd name="connsiteX39" fmla="*/ 9284 w 10000"/>
              <a:gd name="connsiteY39" fmla="*/ 2008 h 10000"/>
              <a:gd name="connsiteX40" fmla="*/ 9637 w 10000"/>
              <a:gd name="connsiteY40" fmla="*/ 2343 h 10000"/>
              <a:gd name="connsiteX41" fmla="*/ 10000 w 10000"/>
              <a:gd name="connsiteY41" fmla="*/ 2343 h 10000"/>
              <a:gd name="connsiteX42" fmla="*/ 9637 w 10000"/>
              <a:gd name="connsiteY42" fmla="*/ 2678 h 10000"/>
              <a:gd name="connsiteX43" fmla="*/ 9637 w 10000"/>
              <a:gd name="connsiteY43" fmla="*/ 3013 h 10000"/>
              <a:gd name="connsiteX44" fmla="*/ 8923 w 10000"/>
              <a:gd name="connsiteY44" fmla="*/ 3013 h 10000"/>
              <a:gd name="connsiteX45" fmla="*/ 8563 w 10000"/>
              <a:gd name="connsiteY45" fmla="*/ 3347 h 10000"/>
              <a:gd name="connsiteX46" fmla="*/ 8563 w 10000"/>
              <a:gd name="connsiteY4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2508 w 10000"/>
              <a:gd name="connsiteY25" fmla="*/ 1339 h 10000"/>
              <a:gd name="connsiteX26" fmla="*/ 3229 w 10000"/>
              <a:gd name="connsiteY26" fmla="*/ 1004 h 10000"/>
              <a:gd name="connsiteX27" fmla="*/ 3586 w 10000"/>
              <a:gd name="connsiteY27" fmla="*/ 1004 h 10000"/>
              <a:gd name="connsiteX28" fmla="*/ 3946 w 10000"/>
              <a:gd name="connsiteY28" fmla="*/ 669 h 10000"/>
              <a:gd name="connsiteX29" fmla="*/ 4307 w 10000"/>
              <a:gd name="connsiteY29" fmla="*/ 669 h 10000"/>
              <a:gd name="connsiteX30" fmla="*/ 4660 w 10000"/>
              <a:gd name="connsiteY30" fmla="*/ 669 h 10000"/>
              <a:gd name="connsiteX31" fmla="*/ 4979 w 10000"/>
              <a:gd name="connsiteY31" fmla="*/ 335 h 10000"/>
              <a:gd name="connsiteX32" fmla="*/ 5693 w 10000"/>
              <a:gd name="connsiteY32" fmla="*/ 0 h 10000"/>
              <a:gd name="connsiteX33" fmla="*/ 6053 w 10000"/>
              <a:gd name="connsiteY33" fmla="*/ 335 h 10000"/>
              <a:gd name="connsiteX34" fmla="*/ 6412 w 10000"/>
              <a:gd name="connsiteY34" fmla="*/ 335 h 10000"/>
              <a:gd name="connsiteX35" fmla="*/ 7129 w 10000"/>
              <a:gd name="connsiteY35" fmla="*/ 669 h 10000"/>
              <a:gd name="connsiteX36" fmla="*/ 7849 w 10000"/>
              <a:gd name="connsiteY36" fmla="*/ 1004 h 10000"/>
              <a:gd name="connsiteX37" fmla="*/ 8923 w 10000"/>
              <a:gd name="connsiteY37" fmla="*/ 1674 h 10000"/>
              <a:gd name="connsiteX38" fmla="*/ 9284 w 10000"/>
              <a:gd name="connsiteY38" fmla="*/ 2008 h 10000"/>
              <a:gd name="connsiteX39" fmla="*/ 9637 w 10000"/>
              <a:gd name="connsiteY39" fmla="*/ 2343 h 10000"/>
              <a:gd name="connsiteX40" fmla="*/ 10000 w 10000"/>
              <a:gd name="connsiteY40" fmla="*/ 2343 h 10000"/>
              <a:gd name="connsiteX41" fmla="*/ 9637 w 10000"/>
              <a:gd name="connsiteY41" fmla="*/ 2678 h 10000"/>
              <a:gd name="connsiteX42" fmla="*/ 9637 w 10000"/>
              <a:gd name="connsiteY42" fmla="*/ 3013 h 10000"/>
              <a:gd name="connsiteX43" fmla="*/ 8923 w 10000"/>
              <a:gd name="connsiteY43" fmla="*/ 3013 h 10000"/>
              <a:gd name="connsiteX44" fmla="*/ 8563 w 10000"/>
              <a:gd name="connsiteY44" fmla="*/ 3347 h 10000"/>
              <a:gd name="connsiteX45" fmla="*/ 8563 w 10000"/>
              <a:gd name="connsiteY4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2508 w 10000"/>
              <a:gd name="connsiteY24" fmla="*/ 1339 h 10000"/>
              <a:gd name="connsiteX25" fmla="*/ 3229 w 10000"/>
              <a:gd name="connsiteY25" fmla="*/ 1004 h 10000"/>
              <a:gd name="connsiteX26" fmla="*/ 3586 w 10000"/>
              <a:gd name="connsiteY26" fmla="*/ 1004 h 10000"/>
              <a:gd name="connsiteX27" fmla="*/ 3946 w 10000"/>
              <a:gd name="connsiteY27" fmla="*/ 669 h 10000"/>
              <a:gd name="connsiteX28" fmla="*/ 4307 w 10000"/>
              <a:gd name="connsiteY28" fmla="*/ 669 h 10000"/>
              <a:gd name="connsiteX29" fmla="*/ 4660 w 10000"/>
              <a:gd name="connsiteY29" fmla="*/ 669 h 10000"/>
              <a:gd name="connsiteX30" fmla="*/ 4979 w 10000"/>
              <a:gd name="connsiteY30" fmla="*/ 335 h 10000"/>
              <a:gd name="connsiteX31" fmla="*/ 5693 w 10000"/>
              <a:gd name="connsiteY31" fmla="*/ 0 h 10000"/>
              <a:gd name="connsiteX32" fmla="*/ 6053 w 10000"/>
              <a:gd name="connsiteY32" fmla="*/ 335 h 10000"/>
              <a:gd name="connsiteX33" fmla="*/ 6412 w 10000"/>
              <a:gd name="connsiteY33" fmla="*/ 335 h 10000"/>
              <a:gd name="connsiteX34" fmla="*/ 7129 w 10000"/>
              <a:gd name="connsiteY34" fmla="*/ 669 h 10000"/>
              <a:gd name="connsiteX35" fmla="*/ 7849 w 10000"/>
              <a:gd name="connsiteY35" fmla="*/ 1004 h 10000"/>
              <a:gd name="connsiteX36" fmla="*/ 8923 w 10000"/>
              <a:gd name="connsiteY36" fmla="*/ 1674 h 10000"/>
              <a:gd name="connsiteX37" fmla="*/ 9284 w 10000"/>
              <a:gd name="connsiteY37" fmla="*/ 2008 h 10000"/>
              <a:gd name="connsiteX38" fmla="*/ 9637 w 10000"/>
              <a:gd name="connsiteY38" fmla="*/ 2343 h 10000"/>
              <a:gd name="connsiteX39" fmla="*/ 10000 w 10000"/>
              <a:gd name="connsiteY39" fmla="*/ 2343 h 10000"/>
              <a:gd name="connsiteX40" fmla="*/ 9637 w 10000"/>
              <a:gd name="connsiteY40" fmla="*/ 2678 h 10000"/>
              <a:gd name="connsiteX41" fmla="*/ 9637 w 10000"/>
              <a:gd name="connsiteY41" fmla="*/ 3013 h 10000"/>
              <a:gd name="connsiteX42" fmla="*/ 8923 w 10000"/>
              <a:gd name="connsiteY42" fmla="*/ 3013 h 10000"/>
              <a:gd name="connsiteX43" fmla="*/ 8563 w 10000"/>
              <a:gd name="connsiteY43" fmla="*/ 3347 h 10000"/>
              <a:gd name="connsiteX44" fmla="*/ 8563 w 10000"/>
              <a:gd name="connsiteY44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508 w 10000"/>
              <a:gd name="connsiteY23" fmla="*/ 1339 h 10000"/>
              <a:gd name="connsiteX24" fmla="*/ 3229 w 10000"/>
              <a:gd name="connsiteY24" fmla="*/ 1004 h 10000"/>
              <a:gd name="connsiteX25" fmla="*/ 3586 w 10000"/>
              <a:gd name="connsiteY25" fmla="*/ 1004 h 10000"/>
              <a:gd name="connsiteX26" fmla="*/ 3946 w 10000"/>
              <a:gd name="connsiteY26" fmla="*/ 669 h 10000"/>
              <a:gd name="connsiteX27" fmla="*/ 4307 w 10000"/>
              <a:gd name="connsiteY27" fmla="*/ 669 h 10000"/>
              <a:gd name="connsiteX28" fmla="*/ 4660 w 10000"/>
              <a:gd name="connsiteY28" fmla="*/ 669 h 10000"/>
              <a:gd name="connsiteX29" fmla="*/ 4979 w 10000"/>
              <a:gd name="connsiteY29" fmla="*/ 335 h 10000"/>
              <a:gd name="connsiteX30" fmla="*/ 5693 w 10000"/>
              <a:gd name="connsiteY30" fmla="*/ 0 h 10000"/>
              <a:gd name="connsiteX31" fmla="*/ 6053 w 10000"/>
              <a:gd name="connsiteY31" fmla="*/ 335 h 10000"/>
              <a:gd name="connsiteX32" fmla="*/ 6412 w 10000"/>
              <a:gd name="connsiteY32" fmla="*/ 335 h 10000"/>
              <a:gd name="connsiteX33" fmla="*/ 7129 w 10000"/>
              <a:gd name="connsiteY33" fmla="*/ 669 h 10000"/>
              <a:gd name="connsiteX34" fmla="*/ 7849 w 10000"/>
              <a:gd name="connsiteY34" fmla="*/ 1004 h 10000"/>
              <a:gd name="connsiteX35" fmla="*/ 8923 w 10000"/>
              <a:gd name="connsiteY35" fmla="*/ 1674 h 10000"/>
              <a:gd name="connsiteX36" fmla="*/ 9284 w 10000"/>
              <a:gd name="connsiteY36" fmla="*/ 2008 h 10000"/>
              <a:gd name="connsiteX37" fmla="*/ 9637 w 10000"/>
              <a:gd name="connsiteY37" fmla="*/ 2343 h 10000"/>
              <a:gd name="connsiteX38" fmla="*/ 10000 w 10000"/>
              <a:gd name="connsiteY38" fmla="*/ 2343 h 10000"/>
              <a:gd name="connsiteX39" fmla="*/ 9637 w 10000"/>
              <a:gd name="connsiteY39" fmla="*/ 2678 h 10000"/>
              <a:gd name="connsiteX40" fmla="*/ 9637 w 10000"/>
              <a:gd name="connsiteY40" fmla="*/ 3013 h 10000"/>
              <a:gd name="connsiteX41" fmla="*/ 8923 w 10000"/>
              <a:gd name="connsiteY41" fmla="*/ 3013 h 10000"/>
              <a:gd name="connsiteX42" fmla="*/ 8563 w 10000"/>
              <a:gd name="connsiteY42" fmla="*/ 3347 h 10000"/>
              <a:gd name="connsiteX43" fmla="*/ 8563 w 10000"/>
              <a:gd name="connsiteY43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2508 w 10000"/>
              <a:gd name="connsiteY22" fmla="*/ 1339 h 10000"/>
              <a:gd name="connsiteX23" fmla="*/ 3229 w 10000"/>
              <a:gd name="connsiteY23" fmla="*/ 1004 h 10000"/>
              <a:gd name="connsiteX24" fmla="*/ 3586 w 10000"/>
              <a:gd name="connsiteY24" fmla="*/ 1004 h 10000"/>
              <a:gd name="connsiteX25" fmla="*/ 3946 w 10000"/>
              <a:gd name="connsiteY25" fmla="*/ 669 h 10000"/>
              <a:gd name="connsiteX26" fmla="*/ 4307 w 10000"/>
              <a:gd name="connsiteY26" fmla="*/ 669 h 10000"/>
              <a:gd name="connsiteX27" fmla="*/ 4660 w 10000"/>
              <a:gd name="connsiteY27" fmla="*/ 669 h 10000"/>
              <a:gd name="connsiteX28" fmla="*/ 4979 w 10000"/>
              <a:gd name="connsiteY28" fmla="*/ 335 h 10000"/>
              <a:gd name="connsiteX29" fmla="*/ 5693 w 10000"/>
              <a:gd name="connsiteY29" fmla="*/ 0 h 10000"/>
              <a:gd name="connsiteX30" fmla="*/ 6053 w 10000"/>
              <a:gd name="connsiteY30" fmla="*/ 335 h 10000"/>
              <a:gd name="connsiteX31" fmla="*/ 6412 w 10000"/>
              <a:gd name="connsiteY31" fmla="*/ 335 h 10000"/>
              <a:gd name="connsiteX32" fmla="*/ 7129 w 10000"/>
              <a:gd name="connsiteY32" fmla="*/ 669 h 10000"/>
              <a:gd name="connsiteX33" fmla="*/ 7849 w 10000"/>
              <a:gd name="connsiteY33" fmla="*/ 1004 h 10000"/>
              <a:gd name="connsiteX34" fmla="*/ 8923 w 10000"/>
              <a:gd name="connsiteY34" fmla="*/ 1674 h 10000"/>
              <a:gd name="connsiteX35" fmla="*/ 9284 w 10000"/>
              <a:gd name="connsiteY35" fmla="*/ 2008 h 10000"/>
              <a:gd name="connsiteX36" fmla="*/ 9637 w 10000"/>
              <a:gd name="connsiteY36" fmla="*/ 2343 h 10000"/>
              <a:gd name="connsiteX37" fmla="*/ 10000 w 10000"/>
              <a:gd name="connsiteY37" fmla="*/ 2343 h 10000"/>
              <a:gd name="connsiteX38" fmla="*/ 9637 w 10000"/>
              <a:gd name="connsiteY38" fmla="*/ 2678 h 10000"/>
              <a:gd name="connsiteX39" fmla="*/ 9637 w 10000"/>
              <a:gd name="connsiteY39" fmla="*/ 3013 h 10000"/>
              <a:gd name="connsiteX40" fmla="*/ 8923 w 10000"/>
              <a:gd name="connsiteY40" fmla="*/ 3013 h 10000"/>
              <a:gd name="connsiteX41" fmla="*/ 8563 w 10000"/>
              <a:gd name="connsiteY41" fmla="*/ 3347 h 10000"/>
              <a:gd name="connsiteX42" fmla="*/ 8563 w 10000"/>
              <a:gd name="connsiteY42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3229 w 10000"/>
              <a:gd name="connsiteY22" fmla="*/ 1004 h 10000"/>
              <a:gd name="connsiteX23" fmla="*/ 3586 w 10000"/>
              <a:gd name="connsiteY23" fmla="*/ 1004 h 10000"/>
              <a:gd name="connsiteX24" fmla="*/ 3946 w 10000"/>
              <a:gd name="connsiteY24" fmla="*/ 669 h 10000"/>
              <a:gd name="connsiteX25" fmla="*/ 4307 w 10000"/>
              <a:gd name="connsiteY25" fmla="*/ 669 h 10000"/>
              <a:gd name="connsiteX26" fmla="*/ 4660 w 10000"/>
              <a:gd name="connsiteY26" fmla="*/ 669 h 10000"/>
              <a:gd name="connsiteX27" fmla="*/ 4979 w 10000"/>
              <a:gd name="connsiteY27" fmla="*/ 335 h 10000"/>
              <a:gd name="connsiteX28" fmla="*/ 5693 w 10000"/>
              <a:gd name="connsiteY28" fmla="*/ 0 h 10000"/>
              <a:gd name="connsiteX29" fmla="*/ 6053 w 10000"/>
              <a:gd name="connsiteY29" fmla="*/ 335 h 10000"/>
              <a:gd name="connsiteX30" fmla="*/ 6412 w 10000"/>
              <a:gd name="connsiteY30" fmla="*/ 335 h 10000"/>
              <a:gd name="connsiteX31" fmla="*/ 7129 w 10000"/>
              <a:gd name="connsiteY31" fmla="*/ 669 h 10000"/>
              <a:gd name="connsiteX32" fmla="*/ 7849 w 10000"/>
              <a:gd name="connsiteY32" fmla="*/ 1004 h 10000"/>
              <a:gd name="connsiteX33" fmla="*/ 8923 w 10000"/>
              <a:gd name="connsiteY33" fmla="*/ 1674 h 10000"/>
              <a:gd name="connsiteX34" fmla="*/ 9284 w 10000"/>
              <a:gd name="connsiteY34" fmla="*/ 2008 h 10000"/>
              <a:gd name="connsiteX35" fmla="*/ 9637 w 10000"/>
              <a:gd name="connsiteY35" fmla="*/ 2343 h 10000"/>
              <a:gd name="connsiteX36" fmla="*/ 10000 w 10000"/>
              <a:gd name="connsiteY36" fmla="*/ 2343 h 10000"/>
              <a:gd name="connsiteX37" fmla="*/ 9637 w 10000"/>
              <a:gd name="connsiteY37" fmla="*/ 2678 h 10000"/>
              <a:gd name="connsiteX38" fmla="*/ 9637 w 10000"/>
              <a:gd name="connsiteY38" fmla="*/ 3013 h 10000"/>
              <a:gd name="connsiteX39" fmla="*/ 8923 w 10000"/>
              <a:gd name="connsiteY39" fmla="*/ 3013 h 10000"/>
              <a:gd name="connsiteX40" fmla="*/ 8563 w 10000"/>
              <a:gd name="connsiteY40" fmla="*/ 3347 h 10000"/>
              <a:gd name="connsiteX41" fmla="*/ 8563 w 10000"/>
              <a:gd name="connsiteY41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586 w 10000"/>
              <a:gd name="connsiteY22" fmla="*/ 1004 h 10000"/>
              <a:gd name="connsiteX23" fmla="*/ 3946 w 10000"/>
              <a:gd name="connsiteY23" fmla="*/ 669 h 10000"/>
              <a:gd name="connsiteX24" fmla="*/ 4307 w 10000"/>
              <a:gd name="connsiteY24" fmla="*/ 669 h 10000"/>
              <a:gd name="connsiteX25" fmla="*/ 4660 w 10000"/>
              <a:gd name="connsiteY25" fmla="*/ 669 h 10000"/>
              <a:gd name="connsiteX26" fmla="*/ 4979 w 10000"/>
              <a:gd name="connsiteY26" fmla="*/ 335 h 10000"/>
              <a:gd name="connsiteX27" fmla="*/ 5693 w 10000"/>
              <a:gd name="connsiteY27" fmla="*/ 0 h 10000"/>
              <a:gd name="connsiteX28" fmla="*/ 6053 w 10000"/>
              <a:gd name="connsiteY28" fmla="*/ 335 h 10000"/>
              <a:gd name="connsiteX29" fmla="*/ 6412 w 10000"/>
              <a:gd name="connsiteY29" fmla="*/ 335 h 10000"/>
              <a:gd name="connsiteX30" fmla="*/ 7129 w 10000"/>
              <a:gd name="connsiteY30" fmla="*/ 669 h 10000"/>
              <a:gd name="connsiteX31" fmla="*/ 7849 w 10000"/>
              <a:gd name="connsiteY31" fmla="*/ 1004 h 10000"/>
              <a:gd name="connsiteX32" fmla="*/ 8923 w 10000"/>
              <a:gd name="connsiteY32" fmla="*/ 1674 h 10000"/>
              <a:gd name="connsiteX33" fmla="*/ 9284 w 10000"/>
              <a:gd name="connsiteY33" fmla="*/ 2008 h 10000"/>
              <a:gd name="connsiteX34" fmla="*/ 9637 w 10000"/>
              <a:gd name="connsiteY34" fmla="*/ 2343 h 10000"/>
              <a:gd name="connsiteX35" fmla="*/ 10000 w 10000"/>
              <a:gd name="connsiteY35" fmla="*/ 2343 h 10000"/>
              <a:gd name="connsiteX36" fmla="*/ 9637 w 10000"/>
              <a:gd name="connsiteY36" fmla="*/ 2678 h 10000"/>
              <a:gd name="connsiteX37" fmla="*/ 9637 w 10000"/>
              <a:gd name="connsiteY37" fmla="*/ 3013 h 10000"/>
              <a:gd name="connsiteX38" fmla="*/ 8923 w 10000"/>
              <a:gd name="connsiteY38" fmla="*/ 3013 h 10000"/>
              <a:gd name="connsiteX39" fmla="*/ 8563 w 10000"/>
              <a:gd name="connsiteY39" fmla="*/ 3347 h 10000"/>
              <a:gd name="connsiteX40" fmla="*/ 8563 w 10000"/>
              <a:gd name="connsiteY40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660 w 10000"/>
              <a:gd name="connsiteY24" fmla="*/ 669 h 10000"/>
              <a:gd name="connsiteX25" fmla="*/ 4979 w 10000"/>
              <a:gd name="connsiteY25" fmla="*/ 335 h 10000"/>
              <a:gd name="connsiteX26" fmla="*/ 5693 w 10000"/>
              <a:gd name="connsiteY26" fmla="*/ 0 h 10000"/>
              <a:gd name="connsiteX27" fmla="*/ 6053 w 10000"/>
              <a:gd name="connsiteY27" fmla="*/ 335 h 10000"/>
              <a:gd name="connsiteX28" fmla="*/ 6412 w 10000"/>
              <a:gd name="connsiteY28" fmla="*/ 335 h 10000"/>
              <a:gd name="connsiteX29" fmla="*/ 7129 w 10000"/>
              <a:gd name="connsiteY29" fmla="*/ 669 h 10000"/>
              <a:gd name="connsiteX30" fmla="*/ 7849 w 10000"/>
              <a:gd name="connsiteY30" fmla="*/ 1004 h 10000"/>
              <a:gd name="connsiteX31" fmla="*/ 8923 w 10000"/>
              <a:gd name="connsiteY31" fmla="*/ 1674 h 10000"/>
              <a:gd name="connsiteX32" fmla="*/ 9284 w 10000"/>
              <a:gd name="connsiteY32" fmla="*/ 2008 h 10000"/>
              <a:gd name="connsiteX33" fmla="*/ 9637 w 10000"/>
              <a:gd name="connsiteY33" fmla="*/ 2343 h 10000"/>
              <a:gd name="connsiteX34" fmla="*/ 10000 w 10000"/>
              <a:gd name="connsiteY34" fmla="*/ 2343 h 10000"/>
              <a:gd name="connsiteX35" fmla="*/ 9637 w 10000"/>
              <a:gd name="connsiteY35" fmla="*/ 2678 h 10000"/>
              <a:gd name="connsiteX36" fmla="*/ 9637 w 10000"/>
              <a:gd name="connsiteY36" fmla="*/ 3013 h 10000"/>
              <a:gd name="connsiteX37" fmla="*/ 8923 w 10000"/>
              <a:gd name="connsiteY37" fmla="*/ 3013 h 10000"/>
              <a:gd name="connsiteX38" fmla="*/ 8563 w 10000"/>
              <a:gd name="connsiteY38" fmla="*/ 3347 h 10000"/>
              <a:gd name="connsiteX39" fmla="*/ 8563 w 10000"/>
              <a:gd name="connsiteY3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979 w 10000"/>
              <a:gd name="connsiteY24" fmla="*/ 335 h 10000"/>
              <a:gd name="connsiteX25" fmla="*/ 5693 w 10000"/>
              <a:gd name="connsiteY25" fmla="*/ 0 h 10000"/>
              <a:gd name="connsiteX26" fmla="*/ 6053 w 10000"/>
              <a:gd name="connsiteY26" fmla="*/ 335 h 10000"/>
              <a:gd name="connsiteX27" fmla="*/ 6412 w 10000"/>
              <a:gd name="connsiteY27" fmla="*/ 335 h 10000"/>
              <a:gd name="connsiteX28" fmla="*/ 7129 w 10000"/>
              <a:gd name="connsiteY28" fmla="*/ 669 h 10000"/>
              <a:gd name="connsiteX29" fmla="*/ 7849 w 10000"/>
              <a:gd name="connsiteY29" fmla="*/ 1004 h 10000"/>
              <a:gd name="connsiteX30" fmla="*/ 8923 w 10000"/>
              <a:gd name="connsiteY30" fmla="*/ 1674 h 10000"/>
              <a:gd name="connsiteX31" fmla="*/ 9284 w 10000"/>
              <a:gd name="connsiteY31" fmla="*/ 2008 h 10000"/>
              <a:gd name="connsiteX32" fmla="*/ 9637 w 10000"/>
              <a:gd name="connsiteY32" fmla="*/ 2343 h 10000"/>
              <a:gd name="connsiteX33" fmla="*/ 10000 w 10000"/>
              <a:gd name="connsiteY33" fmla="*/ 2343 h 10000"/>
              <a:gd name="connsiteX34" fmla="*/ 9637 w 10000"/>
              <a:gd name="connsiteY34" fmla="*/ 2678 h 10000"/>
              <a:gd name="connsiteX35" fmla="*/ 9637 w 10000"/>
              <a:gd name="connsiteY35" fmla="*/ 3013 h 10000"/>
              <a:gd name="connsiteX36" fmla="*/ 8923 w 10000"/>
              <a:gd name="connsiteY36" fmla="*/ 3013 h 10000"/>
              <a:gd name="connsiteX37" fmla="*/ 8563 w 10000"/>
              <a:gd name="connsiteY37" fmla="*/ 3347 h 10000"/>
              <a:gd name="connsiteX38" fmla="*/ 8563 w 10000"/>
              <a:gd name="connsiteY3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979 w 10000"/>
              <a:gd name="connsiteY23" fmla="*/ 335 h 10000"/>
              <a:gd name="connsiteX24" fmla="*/ 5693 w 10000"/>
              <a:gd name="connsiteY24" fmla="*/ 0 h 10000"/>
              <a:gd name="connsiteX25" fmla="*/ 6053 w 10000"/>
              <a:gd name="connsiteY25" fmla="*/ 335 h 10000"/>
              <a:gd name="connsiteX26" fmla="*/ 6412 w 10000"/>
              <a:gd name="connsiteY26" fmla="*/ 335 h 10000"/>
              <a:gd name="connsiteX27" fmla="*/ 7129 w 10000"/>
              <a:gd name="connsiteY27" fmla="*/ 669 h 10000"/>
              <a:gd name="connsiteX28" fmla="*/ 7849 w 10000"/>
              <a:gd name="connsiteY28" fmla="*/ 1004 h 10000"/>
              <a:gd name="connsiteX29" fmla="*/ 8923 w 10000"/>
              <a:gd name="connsiteY29" fmla="*/ 1674 h 10000"/>
              <a:gd name="connsiteX30" fmla="*/ 9284 w 10000"/>
              <a:gd name="connsiteY30" fmla="*/ 2008 h 10000"/>
              <a:gd name="connsiteX31" fmla="*/ 9637 w 10000"/>
              <a:gd name="connsiteY31" fmla="*/ 2343 h 10000"/>
              <a:gd name="connsiteX32" fmla="*/ 10000 w 10000"/>
              <a:gd name="connsiteY32" fmla="*/ 2343 h 10000"/>
              <a:gd name="connsiteX33" fmla="*/ 9637 w 10000"/>
              <a:gd name="connsiteY33" fmla="*/ 2678 h 10000"/>
              <a:gd name="connsiteX34" fmla="*/ 9637 w 10000"/>
              <a:gd name="connsiteY34" fmla="*/ 3013 h 10000"/>
              <a:gd name="connsiteX35" fmla="*/ 8923 w 10000"/>
              <a:gd name="connsiteY35" fmla="*/ 3013 h 10000"/>
              <a:gd name="connsiteX36" fmla="*/ 8563 w 10000"/>
              <a:gd name="connsiteY36" fmla="*/ 3347 h 10000"/>
              <a:gd name="connsiteX37" fmla="*/ 8563 w 10000"/>
              <a:gd name="connsiteY3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4979 w 10000"/>
              <a:gd name="connsiteY22" fmla="*/ 335 h 10000"/>
              <a:gd name="connsiteX23" fmla="*/ 5693 w 10000"/>
              <a:gd name="connsiteY23" fmla="*/ 0 h 10000"/>
              <a:gd name="connsiteX24" fmla="*/ 6053 w 10000"/>
              <a:gd name="connsiteY24" fmla="*/ 335 h 10000"/>
              <a:gd name="connsiteX25" fmla="*/ 6412 w 10000"/>
              <a:gd name="connsiteY25" fmla="*/ 335 h 10000"/>
              <a:gd name="connsiteX26" fmla="*/ 7129 w 10000"/>
              <a:gd name="connsiteY26" fmla="*/ 669 h 10000"/>
              <a:gd name="connsiteX27" fmla="*/ 7849 w 10000"/>
              <a:gd name="connsiteY27" fmla="*/ 1004 h 10000"/>
              <a:gd name="connsiteX28" fmla="*/ 8923 w 10000"/>
              <a:gd name="connsiteY28" fmla="*/ 1674 h 10000"/>
              <a:gd name="connsiteX29" fmla="*/ 9284 w 10000"/>
              <a:gd name="connsiteY29" fmla="*/ 2008 h 10000"/>
              <a:gd name="connsiteX30" fmla="*/ 9637 w 10000"/>
              <a:gd name="connsiteY30" fmla="*/ 2343 h 10000"/>
              <a:gd name="connsiteX31" fmla="*/ 10000 w 10000"/>
              <a:gd name="connsiteY31" fmla="*/ 2343 h 10000"/>
              <a:gd name="connsiteX32" fmla="*/ 9637 w 10000"/>
              <a:gd name="connsiteY32" fmla="*/ 2678 h 10000"/>
              <a:gd name="connsiteX33" fmla="*/ 9637 w 10000"/>
              <a:gd name="connsiteY33" fmla="*/ 3013 h 10000"/>
              <a:gd name="connsiteX34" fmla="*/ 8923 w 10000"/>
              <a:gd name="connsiteY34" fmla="*/ 3013 h 10000"/>
              <a:gd name="connsiteX35" fmla="*/ 8563 w 10000"/>
              <a:gd name="connsiteY35" fmla="*/ 3347 h 10000"/>
              <a:gd name="connsiteX36" fmla="*/ 8563 w 10000"/>
              <a:gd name="connsiteY3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4979 w 10000"/>
              <a:gd name="connsiteY21" fmla="*/ 335 h 10000"/>
              <a:gd name="connsiteX22" fmla="*/ 5693 w 10000"/>
              <a:gd name="connsiteY22" fmla="*/ 0 h 10000"/>
              <a:gd name="connsiteX23" fmla="*/ 6053 w 10000"/>
              <a:gd name="connsiteY23" fmla="*/ 335 h 10000"/>
              <a:gd name="connsiteX24" fmla="*/ 6412 w 10000"/>
              <a:gd name="connsiteY24" fmla="*/ 335 h 10000"/>
              <a:gd name="connsiteX25" fmla="*/ 7129 w 10000"/>
              <a:gd name="connsiteY25" fmla="*/ 669 h 10000"/>
              <a:gd name="connsiteX26" fmla="*/ 7849 w 10000"/>
              <a:gd name="connsiteY26" fmla="*/ 1004 h 10000"/>
              <a:gd name="connsiteX27" fmla="*/ 8923 w 10000"/>
              <a:gd name="connsiteY27" fmla="*/ 1674 h 10000"/>
              <a:gd name="connsiteX28" fmla="*/ 9284 w 10000"/>
              <a:gd name="connsiteY28" fmla="*/ 2008 h 10000"/>
              <a:gd name="connsiteX29" fmla="*/ 9637 w 10000"/>
              <a:gd name="connsiteY29" fmla="*/ 2343 h 10000"/>
              <a:gd name="connsiteX30" fmla="*/ 10000 w 10000"/>
              <a:gd name="connsiteY30" fmla="*/ 2343 h 10000"/>
              <a:gd name="connsiteX31" fmla="*/ 9637 w 10000"/>
              <a:gd name="connsiteY31" fmla="*/ 2678 h 10000"/>
              <a:gd name="connsiteX32" fmla="*/ 9637 w 10000"/>
              <a:gd name="connsiteY32" fmla="*/ 3013 h 10000"/>
              <a:gd name="connsiteX33" fmla="*/ 8923 w 10000"/>
              <a:gd name="connsiteY33" fmla="*/ 3013 h 10000"/>
              <a:gd name="connsiteX34" fmla="*/ 8563 w 10000"/>
              <a:gd name="connsiteY34" fmla="*/ 3347 h 10000"/>
              <a:gd name="connsiteX35" fmla="*/ 8563 w 10000"/>
              <a:gd name="connsiteY3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5693 w 10000"/>
              <a:gd name="connsiteY21" fmla="*/ 0 h 10000"/>
              <a:gd name="connsiteX22" fmla="*/ 6053 w 10000"/>
              <a:gd name="connsiteY22" fmla="*/ 335 h 10000"/>
              <a:gd name="connsiteX23" fmla="*/ 6412 w 10000"/>
              <a:gd name="connsiteY23" fmla="*/ 335 h 10000"/>
              <a:gd name="connsiteX24" fmla="*/ 7129 w 10000"/>
              <a:gd name="connsiteY24" fmla="*/ 669 h 10000"/>
              <a:gd name="connsiteX25" fmla="*/ 7849 w 10000"/>
              <a:gd name="connsiteY25" fmla="*/ 1004 h 10000"/>
              <a:gd name="connsiteX26" fmla="*/ 8923 w 10000"/>
              <a:gd name="connsiteY26" fmla="*/ 1674 h 10000"/>
              <a:gd name="connsiteX27" fmla="*/ 9284 w 10000"/>
              <a:gd name="connsiteY27" fmla="*/ 2008 h 10000"/>
              <a:gd name="connsiteX28" fmla="*/ 9637 w 10000"/>
              <a:gd name="connsiteY28" fmla="*/ 2343 h 10000"/>
              <a:gd name="connsiteX29" fmla="*/ 10000 w 10000"/>
              <a:gd name="connsiteY29" fmla="*/ 2343 h 10000"/>
              <a:gd name="connsiteX30" fmla="*/ 9637 w 10000"/>
              <a:gd name="connsiteY30" fmla="*/ 2678 h 10000"/>
              <a:gd name="connsiteX31" fmla="*/ 9637 w 10000"/>
              <a:gd name="connsiteY31" fmla="*/ 3013 h 10000"/>
              <a:gd name="connsiteX32" fmla="*/ 8923 w 10000"/>
              <a:gd name="connsiteY32" fmla="*/ 3013 h 10000"/>
              <a:gd name="connsiteX33" fmla="*/ 8563 w 10000"/>
              <a:gd name="connsiteY33" fmla="*/ 3347 h 10000"/>
              <a:gd name="connsiteX34" fmla="*/ 8563 w 10000"/>
              <a:gd name="connsiteY34" fmla="*/ 3347 h 10000"/>
              <a:gd name="connsiteX0" fmla="*/ 8563 w 10000"/>
              <a:gd name="connsiteY0" fmla="*/ 3012 h 9665"/>
              <a:gd name="connsiteX1" fmla="*/ 8208 w 10000"/>
              <a:gd name="connsiteY1" fmla="*/ 3347 h 9665"/>
              <a:gd name="connsiteX2" fmla="*/ 7491 w 10000"/>
              <a:gd name="connsiteY2" fmla="*/ 3682 h 9665"/>
              <a:gd name="connsiteX3" fmla="*/ 6772 w 10000"/>
              <a:gd name="connsiteY3" fmla="*/ 3975 h 9665"/>
              <a:gd name="connsiteX4" fmla="*/ 5693 w 10000"/>
              <a:gd name="connsiteY4" fmla="*/ 4979 h 9665"/>
              <a:gd name="connsiteX5" fmla="*/ 4660 w 10000"/>
              <a:gd name="connsiteY5" fmla="*/ 5648 h 9665"/>
              <a:gd name="connsiteX6" fmla="*/ 3586 w 10000"/>
              <a:gd name="connsiteY6" fmla="*/ 6652 h 9665"/>
              <a:gd name="connsiteX7" fmla="*/ 2151 w 10000"/>
              <a:gd name="connsiteY7" fmla="*/ 7991 h 9665"/>
              <a:gd name="connsiteX8" fmla="*/ 717 w 10000"/>
              <a:gd name="connsiteY8" fmla="*/ 9665 h 9665"/>
              <a:gd name="connsiteX9" fmla="*/ 0 w 10000"/>
              <a:gd name="connsiteY9" fmla="*/ 8661 h 9665"/>
              <a:gd name="connsiteX10" fmla="*/ 1073 w 10000"/>
              <a:gd name="connsiteY10" fmla="*/ 7322 h 9665"/>
              <a:gd name="connsiteX11" fmla="*/ 2151 w 10000"/>
              <a:gd name="connsiteY11" fmla="*/ 5983 h 9665"/>
              <a:gd name="connsiteX12" fmla="*/ 2869 w 10000"/>
              <a:gd name="connsiteY12" fmla="*/ 4979 h 9665"/>
              <a:gd name="connsiteX13" fmla="*/ 3586 w 10000"/>
              <a:gd name="connsiteY13" fmla="*/ 3975 h 9665"/>
              <a:gd name="connsiteX14" fmla="*/ 4307 w 10000"/>
              <a:gd name="connsiteY14" fmla="*/ 3347 h 9665"/>
              <a:gd name="connsiteX15" fmla="*/ 4660 w 10000"/>
              <a:gd name="connsiteY15" fmla="*/ 2678 h 9665"/>
              <a:gd name="connsiteX16" fmla="*/ 4660 w 10000"/>
              <a:gd name="connsiteY16" fmla="*/ 2343 h 9665"/>
              <a:gd name="connsiteX17" fmla="*/ 4660 w 10000"/>
              <a:gd name="connsiteY17" fmla="*/ 2343 h 9665"/>
              <a:gd name="connsiteX18" fmla="*/ 4307 w 10000"/>
              <a:gd name="connsiteY18" fmla="*/ 2008 h 9665"/>
              <a:gd name="connsiteX19" fmla="*/ 3946 w 10000"/>
              <a:gd name="connsiteY19" fmla="*/ 2008 h 9665"/>
              <a:gd name="connsiteX20" fmla="*/ 3586 w 10000"/>
              <a:gd name="connsiteY20" fmla="*/ 2008 h 9665"/>
              <a:gd name="connsiteX21" fmla="*/ 6053 w 10000"/>
              <a:gd name="connsiteY21" fmla="*/ 0 h 9665"/>
              <a:gd name="connsiteX22" fmla="*/ 6412 w 10000"/>
              <a:gd name="connsiteY22" fmla="*/ 0 h 9665"/>
              <a:gd name="connsiteX23" fmla="*/ 7129 w 10000"/>
              <a:gd name="connsiteY23" fmla="*/ 334 h 9665"/>
              <a:gd name="connsiteX24" fmla="*/ 7849 w 10000"/>
              <a:gd name="connsiteY24" fmla="*/ 669 h 9665"/>
              <a:gd name="connsiteX25" fmla="*/ 8923 w 10000"/>
              <a:gd name="connsiteY25" fmla="*/ 1339 h 9665"/>
              <a:gd name="connsiteX26" fmla="*/ 9284 w 10000"/>
              <a:gd name="connsiteY26" fmla="*/ 1673 h 9665"/>
              <a:gd name="connsiteX27" fmla="*/ 9637 w 10000"/>
              <a:gd name="connsiteY27" fmla="*/ 2008 h 9665"/>
              <a:gd name="connsiteX28" fmla="*/ 10000 w 10000"/>
              <a:gd name="connsiteY28" fmla="*/ 2008 h 9665"/>
              <a:gd name="connsiteX29" fmla="*/ 9637 w 10000"/>
              <a:gd name="connsiteY29" fmla="*/ 2343 h 9665"/>
              <a:gd name="connsiteX30" fmla="*/ 9637 w 10000"/>
              <a:gd name="connsiteY30" fmla="*/ 2678 h 9665"/>
              <a:gd name="connsiteX31" fmla="*/ 8923 w 10000"/>
              <a:gd name="connsiteY31" fmla="*/ 2678 h 9665"/>
              <a:gd name="connsiteX32" fmla="*/ 8563 w 10000"/>
              <a:gd name="connsiteY32" fmla="*/ 3012 h 9665"/>
              <a:gd name="connsiteX33" fmla="*/ 8563 w 10000"/>
              <a:gd name="connsiteY33" fmla="*/ 3012 h 9665"/>
              <a:gd name="connsiteX0" fmla="*/ 8563 w 10000"/>
              <a:gd name="connsiteY0" fmla="*/ 3116 h 10000"/>
              <a:gd name="connsiteX1" fmla="*/ 8208 w 10000"/>
              <a:gd name="connsiteY1" fmla="*/ 3463 h 10000"/>
              <a:gd name="connsiteX2" fmla="*/ 7491 w 10000"/>
              <a:gd name="connsiteY2" fmla="*/ 3810 h 10000"/>
              <a:gd name="connsiteX3" fmla="*/ 6772 w 10000"/>
              <a:gd name="connsiteY3" fmla="*/ 4113 h 10000"/>
              <a:gd name="connsiteX4" fmla="*/ 5693 w 10000"/>
              <a:gd name="connsiteY4" fmla="*/ 5152 h 10000"/>
              <a:gd name="connsiteX5" fmla="*/ 4660 w 10000"/>
              <a:gd name="connsiteY5" fmla="*/ 5844 h 10000"/>
              <a:gd name="connsiteX6" fmla="*/ 3586 w 10000"/>
              <a:gd name="connsiteY6" fmla="*/ 6883 h 10000"/>
              <a:gd name="connsiteX7" fmla="*/ 2151 w 10000"/>
              <a:gd name="connsiteY7" fmla="*/ 8268 h 10000"/>
              <a:gd name="connsiteX8" fmla="*/ 717 w 10000"/>
              <a:gd name="connsiteY8" fmla="*/ 10000 h 10000"/>
              <a:gd name="connsiteX9" fmla="*/ 0 w 10000"/>
              <a:gd name="connsiteY9" fmla="*/ 8961 h 10000"/>
              <a:gd name="connsiteX10" fmla="*/ 1073 w 10000"/>
              <a:gd name="connsiteY10" fmla="*/ 7576 h 10000"/>
              <a:gd name="connsiteX11" fmla="*/ 2151 w 10000"/>
              <a:gd name="connsiteY11" fmla="*/ 6190 h 10000"/>
              <a:gd name="connsiteX12" fmla="*/ 2869 w 10000"/>
              <a:gd name="connsiteY12" fmla="*/ 5152 h 10000"/>
              <a:gd name="connsiteX13" fmla="*/ 3586 w 10000"/>
              <a:gd name="connsiteY13" fmla="*/ 4113 h 10000"/>
              <a:gd name="connsiteX14" fmla="*/ 4307 w 10000"/>
              <a:gd name="connsiteY14" fmla="*/ 3463 h 10000"/>
              <a:gd name="connsiteX15" fmla="*/ 4660 w 10000"/>
              <a:gd name="connsiteY15" fmla="*/ 2771 h 10000"/>
              <a:gd name="connsiteX16" fmla="*/ 4660 w 10000"/>
              <a:gd name="connsiteY16" fmla="*/ 2424 h 10000"/>
              <a:gd name="connsiteX17" fmla="*/ 4660 w 10000"/>
              <a:gd name="connsiteY17" fmla="*/ 2424 h 10000"/>
              <a:gd name="connsiteX18" fmla="*/ 4307 w 10000"/>
              <a:gd name="connsiteY18" fmla="*/ 2078 h 10000"/>
              <a:gd name="connsiteX19" fmla="*/ 3946 w 10000"/>
              <a:gd name="connsiteY19" fmla="*/ 2078 h 10000"/>
              <a:gd name="connsiteX20" fmla="*/ 3586 w 10000"/>
              <a:gd name="connsiteY20" fmla="*/ 2078 h 10000"/>
              <a:gd name="connsiteX21" fmla="*/ 6053 w 10000"/>
              <a:gd name="connsiteY21" fmla="*/ 0 h 10000"/>
              <a:gd name="connsiteX22" fmla="*/ 7129 w 10000"/>
              <a:gd name="connsiteY22" fmla="*/ 346 h 10000"/>
              <a:gd name="connsiteX23" fmla="*/ 7849 w 10000"/>
              <a:gd name="connsiteY23" fmla="*/ 692 h 10000"/>
              <a:gd name="connsiteX24" fmla="*/ 8923 w 10000"/>
              <a:gd name="connsiteY24" fmla="*/ 1385 h 10000"/>
              <a:gd name="connsiteX25" fmla="*/ 9284 w 10000"/>
              <a:gd name="connsiteY25" fmla="*/ 1731 h 10000"/>
              <a:gd name="connsiteX26" fmla="*/ 9637 w 10000"/>
              <a:gd name="connsiteY26" fmla="*/ 2078 h 10000"/>
              <a:gd name="connsiteX27" fmla="*/ 10000 w 10000"/>
              <a:gd name="connsiteY27" fmla="*/ 2078 h 10000"/>
              <a:gd name="connsiteX28" fmla="*/ 9637 w 10000"/>
              <a:gd name="connsiteY28" fmla="*/ 2424 h 10000"/>
              <a:gd name="connsiteX29" fmla="*/ 9637 w 10000"/>
              <a:gd name="connsiteY29" fmla="*/ 2771 h 10000"/>
              <a:gd name="connsiteX30" fmla="*/ 8923 w 10000"/>
              <a:gd name="connsiteY30" fmla="*/ 2771 h 10000"/>
              <a:gd name="connsiteX31" fmla="*/ 8563 w 10000"/>
              <a:gd name="connsiteY31" fmla="*/ 3116 h 10000"/>
              <a:gd name="connsiteX32" fmla="*/ 8563 w 10000"/>
              <a:gd name="connsiteY32" fmla="*/ 3116 h 10000"/>
              <a:gd name="connsiteX0" fmla="*/ 8563 w 10000"/>
              <a:gd name="connsiteY0" fmla="*/ 2770 h 9654"/>
              <a:gd name="connsiteX1" fmla="*/ 8208 w 10000"/>
              <a:gd name="connsiteY1" fmla="*/ 3117 h 9654"/>
              <a:gd name="connsiteX2" fmla="*/ 7491 w 10000"/>
              <a:gd name="connsiteY2" fmla="*/ 3464 h 9654"/>
              <a:gd name="connsiteX3" fmla="*/ 6772 w 10000"/>
              <a:gd name="connsiteY3" fmla="*/ 3767 h 9654"/>
              <a:gd name="connsiteX4" fmla="*/ 5693 w 10000"/>
              <a:gd name="connsiteY4" fmla="*/ 4806 h 9654"/>
              <a:gd name="connsiteX5" fmla="*/ 4660 w 10000"/>
              <a:gd name="connsiteY5" fmla="*/ 5498 h 9654"/>
              <a:gd name="connsiteX6" fmla="*/ 3586 w 10000"/>
              <a:gd name="connsiteY6" fmla="*/ 6537 h 9654"/>
              <a:gd name="connsiteX7" fmla="*/ 2151 w 10000"/>
              <a:gd name="connsiteY7" fmla="*/ 7922 h 9654"/>
              <a:gd name="connsiteX8" fmla="*/ 717 w 10000"/>
              <a:gd name="connsiteY8" fmla="*/ 9654 h 9654"/>
              <a:gd name="connsiteX9" fmla="*/ 0 w 10000"/>
              <a:gd name="connsiteY9" fmla="*/ 8615 h 9654"/>
              <a:gd name="connsiteX10" fmla="*/ 1073 w 10000"/>
              <a:gd name="connsiteY10" fmla="*/ 7230 h 9654"/>
              <a:gd name="connsiteX11" fmla="*/ 2151 w 10000"/>
              <a:gd name="connsiteY11" fmla="*/ 5844 h 9654"/>
              <a:gd name="connsiteX12" fmla="*/ 2869 w 10000"/>
              <a:gd name="connsiteY12" fmla="*/ 4806 h 9654"/>
              <a:gd name="connsiteX13" fmla="*/ 3586 w 10000"/>
              <a:gd name="connsiteY13" fmla="*/ 3767 h 9654"/>
              <a:gd name="connsiteX14" fmla="*/ 4307 w 10000"/>
              <a:gd name="connsiteY14" fmla="*/ 3117 h 9654"/>
              <a:gd name="connsiteX15" fmla="*/ 4660 w 10000"/>
              <a:gd name="connsiteY15" fmla="*/ 2425 h 9654"/>
              <a:gd name="connsiteX16" fmla="*/ 4660 w 10000"/>
              <a:gd name="connsiteY16" fmla="*/ 2078 h 9654"/>
              <a:gd name="connsiteX17" fmla="*/ 4660 w 10000"/>
              <a:gd name="connsiteY17" fmla="*/ 2078 h 9654"/>
              <a:gd name="connsiteX18" fmla="*/ 4307 w 10000"/>
              <a:gd name="connsiteY18" fmla="*/ 1732 h 9654"/>
              <a:gd name="connsiteX19" fmla="*/ 3946 w 10000"/>
              <a:gd name="connsiteY19" fmla="*/ 1732 h 9654"/>
              <a:gd name="connsiteX20" fmla="*/ 3586 w 10000"/>
              <a:gd name="connsiteY20" fmla="*/ 1732 h 9654"/>
              <a:gd name="connsiteX21" fmla="*/ 7129 w 10000"/>
              <a:gd name="connsiteY21" fmla="*/ 0 h 9654"/>
              <a:gd name="connsiteX22" fmla="*/ 7849 w 10000"/>
              <a:gd name="connsiteY22" fmla="*/ 346 h 9654"/>
              <a:gd name="connsiteX23" fmla="*/ 8923 w 10000"/>
              <a:gd name="connsiteY23" fmla="*/ 1039 h 9654"/>
              <a:gd name="connsiteX24" fmla="*/ 9284 w 10000"/>
              <a:gd name="connsiteY24" fmla="*/ 1385 h 9654"/>
              <a:gd name="connsiteX25" fmla="*/ 9637 w 10000"/>
              <a:gd name="connsiteY25" fmla="*/ 1732 h 9654"/>
              <a:gd name="connsiteX26" fmla="*/ 10000 w 10000"/>
              <a:gd name="connsiteY26" fmla="*/ 1732 h 9654"/>
              <a:gd name="connsiteX27" fmla="*/ 9637 w 10000"/>
              <a:gd name="connsiteY27" fmla="*/ 2078 h 9654"/>
              <a:gd name="connsiteX28" fmla="*/ 9637 w 10000"/>
              <a:gd name="connsiteY28" fmla="*/ 2425 h 9654"/>
              <a:gd name="connsiteX29" fmla="*/ 8923 w 10000"/>
              <a:gd name="connsiteY29" fmla="*/ 2425 h 9654"/>
              <a:gd name="connsiteX30" fmla="*/ 8563 w 10000"/>
              <a:gd name="connsiteY30" fmla="*/ 2770 h 9654"/>
              <a:gd name="connsiteX31" fmla="*/ 8563 w 10000"/>
              <a:gd name="connsiteY31" fmla="*/ 2770 h 9654"/>
              <a:gd name="connsiteX0" fmla="*/ 8563 w 10000"/>
              <a:gd name="connsiteY0" fmla="*/ 2511 h 9642"/>
              <a:gd name="connsiteX1" fmla="*/ 8208 w 10000"/>
              <a:gd name="connsiteY1" fmla="*/ 2871 h 9642"/>
              <a:gd name="connsiteX2" fmla="*/ 7491 w 10000"/>
              <a:gd name="connsiteY2" fmla="*/ 3230 h 9642"/>
              <a:gd name="connsiteX3" fmla="*/ 6772 w 10000"/>
              <a:gd name="connsiteY3" fmla="*/ 3544 h 9642"/>
              <a:gd name="connsiteX4" fmla="*/ 5693 w 10000"/>
              <a:gd name="connsiteY4" fmla="*/ 4620 h 9642"/>
              <a:gd name="connsiteX5" fmla="*/ 4660 w 10000"/>
              <a:gd name="connsiteY5" fmla="*/ 5337 h 9642"/>
              <a:gd name="connsiteX6" fmla="*/ 3586 w 10000"/>
              <a:gd name="connsiteY6" fmla="*/ 6413 h 9642"/>
              <a:gd name="connsiteX7" fmla="*/ 2151 w 10000"/>
              <a:gd name="connsiteY7" fmla="*/ 7848 h 9642"/>
              <a:gd name="connsiteX8" fmla="*/ 717 w 10000"/>
              <a:gd name="connsiteY8" fmla="*/ 9642 h 9642"/>
              <a:gd name="connsiteX9" fmla="*/ 0 w 10000"/>
              <a:gd name="connsiteY9" fmla="*/ 8566 h 9642"/>
              <a:gd name="connsiteX10" fmla="*/ 1073 w 10000"/>
              <a:gd name="connsiteY10" fmla="*/ 7131 h 9642"/>
              <a:gd name="connsiteX11" fmla="*/ 2151 w 10000"/>
              <a:gd name="connsiteY11" fmla="*/ 5695 h 9642"/>
              <a:gd name="connsiteX12" fmla="*/ 2869 w 10000"/>
              <a:gd name="connsiteY12" fmla="*/ 4620 h 9642"/>
              <a:gd name="connsiteX13" fmla="*/ 3586 w 10000"/>
              <a:gd name="connsiteY13" fmla="*/ 3544 h 9642"/>
              <a:gd name="connsiteX14" fmla="*/ 4307 w 10000"/>
              <a:gd name="connsiteY14" fmla="*/ 2871 h 9642"/>
              <a:gd name="connsiteX15" fmla="*/ 4660 w 10000"/>
              <a:gd name="connsiteY15" fmla="*/ 2154 h 9642"/>
              <a:gd name="connsiteX16" fmla="*/ 4660 w 10000"/>
              <a:gd name="connsiteY16" fmla="*/ 1794 h 9642"/>
              <a:gd name="connsiteX17" fmla="*/ 4660 w 10000"/>
              <a:gd name="connsiteY17" fmla="*/ 1794 h 9642"/>
              <a:gd name="connsiteX18" fmla="*/ 4307 w 10000"/>
              <a:gd name="connsiteY18" fmla="*/ 1436 h 9642"/>
              <a:gd name="connsiteX19" fmla="*/ 3946 w 10000"/>
              <a:gd name="connsiteY19" fmla="*/ 1436 h 9642"/>
              <a:gd name="connsiteX20" fmla="*/ 3586 w 10000"/>
              <a:gd name="connsiteY20" fmla="*/ 1436 h 9642"/>
              <a:gd name="connsiteX21" fmla="*/ 7849 w 10000"/>
              <a:gd name="connsiteY21" fmla="*/ 0 h 9642"/>
              <a:gd name="connsiteX22" fmla="*/ 8923 w 10000"/>
              <a:gd name="connsiteY22" fmla="*/ 718 h 9642"/>
              <a:gd name="connsiteX23" fmla="*/ 9284 w 10000"/>
              <a:gd name="connsiteY23" fmla="*/ 1077 h 9642"/>
              <a:gd name="connsiteX24" fmla="*/ 9637 w 10000"/>
              <a:gd name="connsiteY24" fmla="*/ 1436 h 9642"/>
              <a:gd name="connsiteX25" fmla="*/ 10000 w 10000"/>
              <a:gd name="connsiteY25" fmla="*/ 1436 h 9642"/>
              <a:gd name="connsiteX26" fmla="*/ 9637 w 10000"/>
              <a:gd name="connsiteY26" fmla="*/ 1794 h 9642"/>
              <a:gd name="connsiteX27" fmla="*/ 9637 w 10000"/>
              <a:gd name="connsiteY27" fmla="*/ 2154 h 9642"/>
              <a:gd name="connsiteX28" fmla="*/ 8923 w 10000"/>
              <a:gd name="connsiteY28" fmla="*/ 2154 h 9642"/>
              <a:gd name="connsiteX29" fmla="*/ 8563 w 10000"/>
              <a:gd name="connsiteY29" fmla="*/ 2511 h 9642"/>
              <a:gd name="connsiteX30" fmla="*/ 8563 w 10000"/>
              <a:gd name="connsiteY30" fmla="*/ 2511 h 9642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3946 w 10000"/>
              <a:gd name="connsiteY19" fmla="*/ 1489 h 10000"/>
              <a:gd name="connsiteX20" fmla="*/ 7849 w 10000"/>
              <a:gd name="connsiteY20" fmla="*/ 0 h 10000"/>
              <a:gd name="connsiteX21" fmla="*/ 8923 w 10000"/>
              <a:gd name="connsiteY21" fmla="*/ 745 h 10000"/>
              <a:gd name="connsiteX22" fmla="*/ 9284 w 10000"/>
              <a:gd name="connsiteY22" fmla="*/ 1117 h 10000"/>
              <a:gd name="connsiteX23" fmla="*/ 9637 w 10000"/>
              <a:gd name="connsiteY23" fmla="*/ 1489 h 10000"/>
              <a:gd name="connsiteX24" fmla="*/ 10000 w 10000"/>
              <a:gd name="connsiteY24" fmla="*/ 1489 h 10000"/>
              <a:gd name="connsiteX25" fmla="*/ 9637 w 10000"/>
              <a:gd name="connsiteY25" fmla="*/ 1861 h 10000"/>
              <a:gd name="connsiteX26" fmla="*/ 9637 w 10000"/>
              <a:gd name="connsiteY26" fmla="*/ 2234 h 10000"/>
              <a:gd name="connsiteX27" fmla="*/ 8923 w 10000"/>
              <a:gd name="connsiteY27" fmla="*/ 2234 h 10000"/>
              <a:gd name="connsiteX28" fmla="*/ 8563 w 10000"/>
              <a:gd name="connsiteY28" fmla="*/ 2604 h 10000"/>
              <a:gd name="connsiteX29" fmla="*/ 8563 w 10000"/>
              <a:gd name="connsiteY29" fmla="*/ 2604 h 10000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7849 w 10000"/>
              <a:gd name="connsiteY19" fmla="*/ 0 h 10000"/>
              <a:gd name="connsiteX20" fmla="*/ 8923 w 10000"/>
              <a:gd name="connsiteY20" fmla="*/ 745 h 10000"/>
              <a:gd name="connsiteX21" fmla="*/ 9284 w 10000"/>
              <a:gd name="connsiteY21" fmla="*/ 1117 h 10000"/>
              <a:gd name="connsiteX22" fmla="*/ 9637 w 10000"/>
              <a:gd name="connsiteY22" fmla="*/ 1489 h 10000"/>
              <a:gd name="connsiteX23" fmla="*/ 10000 w 10000"/>
              <a:gd name="connsiteY23" fmla="*/ 1489 h 10000"/>
              <a:gd name="connsiteX24" fmla="*/ 9637 w 10000"/>
              <a:gd name="connsiteY24" fmla="*/ 1861 h 10000"/>
              <a:gd name="connsiteX25" fmla="*/ 9637 w 10000"/>
              <a:gd name="connsiteY25" fmla="*/ 2234 h 10000"/>
              <a:gd name="connsiteX26" fmla="*/ 8923 w 10000"/>
              <a:gd name="connsiteY26" fmla="*/ 2234 h 10000"/>
              <a:gd name="connsiteX27" fmla="*/ 8563 w 10000"/>
              <a:gd name="connsiteY27" fmla="*/ 2604 h 10000"/>
              <a:gd name="connsiteX28" fmla="*/ 8563 w 10000"/>
              <a:gd name="connsiteY28" fmla="*/ 260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000" h="10000">
                <a:moveTo>
                  <a:pt x="8563" y="2604"/>
                </a:moveTo>
                <a:cubicBezTo>
                  <a:pt x="8448" y="2729"/>
                  <a:pt x="8328" y="2853"/>
                  <a:pt x="8208" y="2978"/>
                </a:cubicBezTo>
                <a:lnTo>
                  <a:pt x="7491" y="3350"/>
                </a:lnTo>
                <a:lnTo>
                  <a:pt x="6772" y="3676"/>
                </a:lnTo>
                <a:lnTo>
                  <a:pt x="5693" y="4792"/>
                </a:lnTo>
                <a:lnTo>
                  <a:pt x="4660" y="5535"/>
                </a:lnTo>
                <a:lnTo>
                  <a:pt x="3586" y="6651"/>
                </a:lnTo>
                <a:lnTo>
                  <a:pt x="2151" y="8139"/>
                </a:lnTo>
                <a:lnTo>
                  <a:pt x="717" y="10000"/>
                </a:lnTo>
                <a:lnTo>
                  <a:pt x="0" y="8884"/>
                </a:lnTo>
                <a:lnTo>
                  <a:pt x="1073" y="7396"/>
                </a:lnTo>
                <a:lnTo>
                  <a:pt x="2151" y="5906"/>
                </a:lnTo>
                <a:lnTo>
                  <a:pt x="2869" y="4792"/>
                </a:lnTo>
                <a:lnTo>
                  <a:pt x="3586" y="3676"/>
                </a:lnTo>
                <a:lnTo>
                  <a:pt x="4307" y="2978"/>
                </a:lnTo>
                <a:cubicBezTo>
                  <a:pt x="4426" y="2729"/>
                  <a:pt x="4542" y="2482"/>
                  <a:pt x="4660" y="2234"/>
                </a:cubicBezTo>
                <a:lnTo>
                  <a:pt x="4660" y="1861"/>
                </a:lnTo>
                <a:lnTo>
                  <a:pt x="4660" y="1861"/>
                </a:lnTo>
                <a:lnTo>
                  <a:pt x="4307" y="1489"/>
                </a:lnTo>
                <a:lnTo>
                  <a:pt x="7849" y="0"/>
                </a:lnTo>
                <a:lnTo>
                  <a:pt x="8923" y="745"/>
                </a:lnTo>
                <a:lnTo>
                  <a:pt x="9284" y="1117"/>
                </a:lnTo>
                <a:lnTo>
                  <a:pt x="9637" y="1489"/>
                </a:lnTo>
                <a:lnTo>
                  <a:pt x="10000" y="1489"/>
                </a:lnTo>
                <a:cubicBezTo>
                  <a:pt x="9882" y="1613"/>
                  <a:pt x="9762" y="1736"/>
                  <a:pt x="9637" y="1861"/>
                </a:cubicBezTo>
                <a:lnTo>
                  <a:pt x="9637" y="2234"/>
                </a:lnTo>
                <a:lnTo>
                  <a:pt x="8923" y="2234"/>
                </a:lnTo>
                <a:cubicBezTo>
                  <a:pt x="8801" y="2357"/>
                  <a:pt x="8684" y="2482"/>
                  <a:pt x="8563" y="2604"/>
                </a:cubicBezTo>
                <a:lnTo>
                  <a:pt x="8563" y="260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7" name="Freeform 23"/>
          <p:cNvSpPr>
            <a:spLocks/>
          </p:cNvSpPr>
          <p:nvPr/>
        </p:nvSpPr>
        <p:spPr bwMode="auto">
          <a:xfrm>
            <a:off x="6035675" y="4067175"/>
            <a:ext cx="201613" cy="214313"/>
          </a:xfrm>
          <a:custGeom>
            <a:avLst/>
            <a:gdLst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4589 w 10000"/>
              <a:gd name="connsiteY33" fmla="*/ 0 h 10000"/>
              <a:gd name="connsiteX34" fmla="*/ 5749 w 10000"/>
              <a:gd name="connsiteY34" fmla="*/ 0 h 10000"/>
              <a:gd name="connsiteX35" fmla="*/ 6522 w 10000"/>
              <a:gd name="connsiteY35" fmla="*/ 279 h 10000"/>
              <a:gd name="connsiteX36" fmla="*/ 7681 w 10000"/>
              <a:gd name="connsiteY36" fmla="*/ 558 h 10000"/>
              <a:gd name="connsiteX37" fmla="*/ 8454 w 10000"/>
              <a:gd name="connsiteY37" fmla="*/ 1117 h 10000"/>
              <a:gd name="connsiteX38" fmla="*/ 8841 w 10000"/>
              <a:gd name="connsiteY38" fmla="*/ 1675 h 10000"/>
              <a:gd name="connsiteX39" fmla="*/ 8841 w 10000"/>
              <a:gd name="connsiteY39" fmla="*/ 1798 h 10000"/>
              <a:gd name="connsiteX40" fmla="*/ 8841 w 10000"/>
              <a:gd name="connsiteY40" fmla="*/ 2077 h 10000"/>
              <a:gd name="connsiteX41" fmla="*/ 9227 w 10000"/>
              <a:gd name="connsiteY41" fmla="*/ 2635 h 10000"/>
              <a:gd name="connsiteX42" fmla="*/ 9614 w 10000"/>
              <a:gd name="connsiteY42" fmla="*/ 3194 h 10000"/>
              <a:gd name="connsiteX43" fmla="*/ 9614 w 10000"/>
              <a:gd name="connsiteY43" fmla="*/ 4031 h 10000"/>
              <a:gd name="connsiteX44" fmla="*/ 9614 w 10000"/>
              <a:gd name="connsiteY44" fmla="*/ 4729 h 10000"/>
              <a:gd name="connsiteX45" fmla="*/ 10000 w 10000"/>
              <a:gd name="connsiteY45" fmla="*/ 5550 h 10000"/>
              <a:gd name="connsiteX46" fmla="*/ 10000 w 10000"/>
              <a:gd name="connsiteY46" fmla="*/ 6248 h 10000"/>
              <a:gd name="connsiteX47" fmla="*/ 10000 w 10000"/>
              <a:gd name="connsiteY47" fmla="*/ 6806 h 10000"/>
              <a:gd name="connsiteX48" fmla="*/ 9614 w 10000"/>
              <a:gd name="connsiteY48" fmla="*/ 7365 h 10000"/>
              <a:gd name="connsiteX49" fmla="*/ 9614 w 10000"/>
              <a:gd name="connsiteY49" fmla="*/ 7784 h 10000"/>
              <a:gd name="connsiteX50" fmla="*/ 9227 w 10000"/>
              <a:gd name="connsiteY50" fmla="*/ 8202 h 10000"/>
              <a:gd name="connsiteX51" fmla="*/ 8841 w 10000"/>
              <a:gd name="connsiteY51" fmla="*/ 8604 h 10000"/>
              <a:gd name="connsiteX52" fmla="*/ 8841 w 10000"/>
              <a:gd name="connsiteY52" fmla="*/ 8883 h 10000"/>
              <a:gd name="connsiteX53" fmla="*/ 8454 w 10000"/>
              <a:gd name="connsiteY53" fmla="*/ 9162 h 10000"/>
              <a:gd name="connsiteX54" fmla="*/ 7681 w 10000"/>
              <a:gd name="connsiteY54" fmla="*/ 9442 h 10000"/>
              <a:gd name="connsiteX55" fmla="*/ 7295 w 10000"/>
              <a:gd name="connsiteY55" fmla="*/ 9581 h 10000"/>
              <a:gd name="connsiteX56" fmla="*/ 6522 w 10000"/>
              <a:gd name="connsiteY56" fmla="*/ 9860 h 10000"/>
              <a:gd name="connsiteX57" fmla="*/ 5749 w 10000"/>
              <a:gd name="connsiteY57" fmla="*/ 10000 h 10000"/>
              <a:gd name="connsiteX58" fmla="*/ 5362 w 10000"/>
              <a:gd name="connsiteY58" fmla="*/ 10000 h 10000"/>
              <a:gd name="connsiteX59" fmla="*/ 4976 w 10000"/>
              <a:gd name="connsiteY59" fmla="*/ 9860 h 10000"/>
              <a:gd name="connsiteX60" fmla="*/ 4976 w 10000"/>
              <a:gd name="connsiteY60" fmla="*/ 9721 h 10000"/>
              <a:gd name="connsiteX61" fmla="*/ 4976 w 10000"/>
              <a:gd name="connsiteY61" fmla="*/ 9581 h 10000"/>
              <a:gd name="connsiteX62" fmla="*/ 4589 w 10000"/>
              <a:gd name="connsiteY62" fmla="*/ 9302 h 10000"/>
              <a:gd name="connsiteX63" fmla="*/ 4203 w 10000"/>
              <a:gd name="connsiteY63" fmla="*/ 9023 h 10000"/>
              <a:gd name="connsiteX64" fmla="*/ 3430 w 10000"/>
              <a:gd name="connsiteY64" fmla="*/ 8604 h 10000"/>
              <a:gd name="connsiteX65" fmla="*/ 2271 w 10000"/>
              <a:gd name="connsiteY65" fmla="*/ 8342 h 10000"/>
              <a:gd name="connsiteX66" fmla="*/ 2271 w 10000"/>
              <a:gd name="connsiteY66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5749 w 10000"/>
              <a:gd name="connsiteY33" fmla="*/ 0 h 10000"/>
              <a:gd name="connsiteX34" fmla="*/ 6522 w 10000"/>
              <a:gd name="connsiteY34" fmla="*/ 279 h 10000"/>
              <a:gd name="connsiteX35" fmla="*/ 7681 w 10000"/>
              <a:gd name="connsiteY35" fmla="*/ 558 h 10000"/>
              <a:gd name="connsiteX36" fmla="*/ 8454 w 10000"/>
              <a:gd name="connsiteY36" fmla="*/ 1117 h 10000"/>
              <a:gd name="connsiteX37" fmla="*/ 8841 w 10000"/>
              <a:gd name="connsiteY37" fmla="*/ 1675 h 10000"/>
              <a:gd name="connsiteX38" fmla="*/ 8841 w 10000"/>
              <a:gd name="connsiteY38" fmla="*/ 1798 h 10000"/>
              <a:gd name="connsiteX39" fmla="*/ 8841 w 10000"/>
              <a:gd name="connsiteY39" fmla="*/ 2077 h 10000"/>
              <a:gd name="connsiteX40" fmla="*/ 9227 w 10000"/>
              <a:gd name="connsiteY40" fmla="*/ 2635 h 10000"/>
              <a:gd name="connsiteX41" fmla="*/ 9614 w 10000"/>
              <a:gd name="connsiteY41" fmla="*/ 3194 h 10000"/>
              <a:gd name="connsiteX42" fmla="*/ 9614 w 10000"/>
              <a:gd name="connsiteY42" fmla="*/ 4031 h 10000"/>
              <a:gd name="connsiteX43" fmla="*/ 9614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614 w 10000"/>
              <a:gd name="connsiteY47" fmla="*/ 7365 h 10000"/>
              <a:gd name="connsiteX48" fmla="*/ 9614 w 10000"/>
              <a:gd name="connsiteY48" fmla="*/ 7784 h 10000"/>
              <a:gd name="connsiteX49" fmla="*/ 9227 w 10000"/>
              <a:gd name="connsiteY49" fmla="*/ 8202 h 10000"/>
              <a:gd name="connsiteX50" fmla="*/ 8841 w 10000"/>
              <a:gd name="connsiteY50" fmla="*/ 8604 h 10000"/>
              <a:gd name="connsiteX51" fmla="*/ 8841 w 10000"/>
              <a:gd name="connsiteY51" fmla="*/ 8883 h 10000"/>
              <a:gd name="connsiteX52" fmla="*/ 8454 w 10000"/>
              <a:gd name="connsiteY52" fmla="*/ 9162 h 10000"/>
              <a:gd name="connsiteX53" fmla="*/ 7681 w 10000"/>
              <a:gd name="connsiteY53" fmla="*/ 9442 h 10000"/>
              <a:gd name="connsiteX54" fmla="*/ 7295 w 10000"/>
              <a:gd name="connsiteY54" fmla="*/ 9581 h 10000"/>
              <a:gd name="connsiteX55" fmla="*/ 6522 w 10000"/>
              <a:gd name="connsiteY55" fmla="*/ 9860 h 10000"/>
              <a:gd name="connsiteX56" fmla="*/ 5749 w 10000"/>
              <a:gd name="connsiteY56" fmla="*/ 10000 h 10000"/>
              <a:gd name="connsiteX57" fmla="*/ 5362 w 10000"/>
              <a:gd name="connsiteY57" fmla="*/ 10000 h 10000"/>
              <a:gd name="connsiteX58" fmla="*/ 4976 w 10000"/>
              <a:gd name="connsiteY58" fmla="*/ 9860 h 10000"/>
              <a:gd name="connsiteX59" fmla="*/ 4976 w 10000"/>
              <a:gd name="connsiteY59" fmla="*/ 9721 h 10000"/>
              <a:gd name="connsiteX60" fmla="*/ 4976 w 10000"/>
              <a:gd name="connsiteY60" fmla="*/ 9581 h 10000"/>
              <a:gd name="connsiteX61" fmla="*/ 4589 w 10000"/>
              <a:gd name="connsiteY61" fmla="*/ 9302 h 10000"/>
              <a:gd name="connsiteX62" fmla="*/ 4203 w 10000"/>
              <a:gd name="connsiteY62" fmla="*/ 9023 h 10000"/>
              <a:gd name="connsiteX63" fmla="*/ 3430 w 10000"/>
              <a:gd name="connsiteY63" fmla="*/ 8604 h 10000"/>
              <a:gd name="connsiteX64" fmla="*/ 2271 w 10000"/>
              <a:gd name="connsiteY64" fmla="*/ 8342 h 10000"/>
              <a:gd name="connsiteX65" fmla="*/ 2271 w 10000"/>
              <a:gd name="connsiteY65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5749 w 10000"/>
              <a:gd name="connsiteY32" fmla="*/ 0 h 10000"/>
              <a:gd name="connsiteX33" fmla="*/ 6522 w 10000"/>
              <a:gd name="connsiteY33" fmla="*/ 279 h 10000"/>
              <a:gd name="connsiteX34" fmla="*/ 7681 w 10000"/>
              <a:gd name="connsiteY34" fmla="*/ 558 h 10000"/>
              <a:gd name="connsiteX35" fmla="*/ 8454 w 10000"/>
              <a:gd name="connsiteY35" fmla="*/ 1117 h 10000"/>
              <a:gd name="connsiteX36" fmla="*/ 8841 w 10000"/>
              <a:gd name="connsiteY36" fmla="*/ 1675 h 10000"/>
              <a:gd name="connsiteX37" fmla="*/ 8841 w 10000"/>
              <a:gd name="connsiteY37" fmla="*/ 1798 h 10000"/>
              <a:gd name="connsiteX38" fmla="*/ 8841 w 10000"/>
              <a:gd name="connsiteY38" fmla="*/ 2077 h 10000"/>
              <a:gd name="connsiteX39" fmla="*/ 9227 w 10000"/>
              <a:gd name="connsiteY39" fmla="*/ 2635 h 10000"/>
              <a:gd name="connsiteX40" fmla="*/ 9614 w 10000"/>
              <a:gd name="connsiteY40" fmla="*/ 3194 h 10000"/>
              <a:gd name="connsiteX41" fmla="*/ 9614 w 10000"/>
              <a:gd name="connsiteY41" fmla="*/ 4031 h 10000"/>
              <a:gd name="connsiteX42" fmla="*/ 9614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614 w 10000"/>
              <a:gd name="connsiteY46" fmla="*/ 7365 h 10000"/>
              <a:gd name="connsiteX47" fmla="*/ 9614 w 10000"/>
              <a:gd name="connsiteY47" fmla="*/ 7784 h 10000"/>
              <a:gd name="connsiteX48" fmla="*/ 9227 w 10000"/>
              <a:gd name="connsiteY48" fmla="*/ 8202 h 10000"/>
              <a:gd name="connsiteX49" fmla="*/ 8841 w 10000"/>
              <a:gd name="connsiteY49" fmla="*/ 8604 h 10000"/>
              <a:gd name="connsiteX50" fmla="*/ 8841 w 10000"/>
              <a:gd name="connsiteY50" fmla="*/ 8883 h 10000"/>
              <a:gd name="connsiteX51" fmla="*/ 8454 w 10000"/>
              <a:gd name="connsiteY51" fmla="*/ 9162 h 10000"/>
              <a:gd name="connsiteX52" fmla="*/ 7681 w 10000"/>
              <a:gd name="connsiteY52" fmla="*/ 9442 h 10000"/>
              <a:gd name="connsiteX53" fmla="*/ 7295 w 10000"/>
              <a:gd name="connsiteY53" fmla="*/ 9581 h 10000"/>
              <a:gd name="connsiteX54" fmla="*/ 6522 w 10000"/>
              <a:gd name="connsiteY54" fmla="*/ 9860 h 10000"/>
              <a:gd name="connsiteX55" fmla="*/ 5749 w 10000"/>
              <a:gd name="connsiteY55" fmla="*/ 10000 h 10000"/>
              <a:gd name="connsiteX56" fmla="*/ 5362 w 10000"/>
              <a:gd name="connsiteY56" fmla="*/ 10000 h 10000"/>
              <a:gd name="connsiteX57" fmla="*/ 4976 w 10000"/>
              <a:gd name="connsiteY57" fmla="*/ 9860 h 10000"/>
              <a:gd name="connsiteX58" fmla="*/ 4976 w 10000"/>
              <a:gd name="connsiteY58" fmla="*/ 9721 h 10000"/>
              <a:gd name="connsiteX59" fmla="*/ 4976 w 10000"/>
              <a:gd name="connsiteY59" fmla="*/ 9581 h 10000"/>
              <a:gd name="connsiteX60" fmla="*/ 4589 w 10000"/>
              <a:gd name="connsiteY60" fmla="*/ 9302 h 10000"/>
              <a:gd name="connsiteX61" fmla="*/ 4203 w 10000"/>
              <a:gd name="connsiteY61" fmla="*/ 9023 h 10000"/>
              <a:gd name="connsiteX62" fmla="*/ 3430 w 10000"/>
              <a:gd name="connsiteY62" fmla="*/ 8604 h 10000"/>
              <a:gd name="connsiteX63" fmla="*/ 2271 w 10000"/>
              <a:gd name="connsiteY63" fmla="*/ 8342 h 10000"/>
              <a:gd name="connsiteX64" fmla="*/ 2271 w 10000"/>
              <a:gd name="connsiteY64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5749 w 10000"/>
              <a:gd name="connsiteY31" fmla="*/ 0 h 10000"/>
              <a:gd name="connsiteX32" fmla="*/ 6522 w 10000"/>
              <a:gd name="connsiteY32" fmla="*/ 279 h 10000"/>
              <a:gd name="connsiteX33" fmla="*/ 7681 w 10000"/>
              <a:gd name="connsiteY33" fmla="*/ 558 h 10000"/>
              <a:gd name="connsiteX34" fmla="*/ 8454 w 10000"/>
              <a:gd name="connsiteY34" fmla="*/ 1117 h 10000"/>
              <a:gd name="connsiteX35" fmla="*/ 8841 w 10000"/>
              <a:gd name="connsiteY35" fmla="*/ 1675 h 10000"/>
              <a:gd name="connsiteX36" fmla="*/ 8841 w 10000"/>
              <a:gd name="connsiteY36" fmla="*/ 1798 h 10000"/>
              <a:gd name="connsiteX37" fmla="*/ 8841 w 10000"/>
              <a:gd name="connsiteY37" fmla="*/ 2077 h 10000"/>
              <a:gd name="connsiteX38" fmla="*/ 9227 w 10000"/>
              <a:gd name="connsiteY38" fmla="*/ 2635 h 10000"/>
              <a:gd name="connsiteX39" fmla="*/ 9614 w 10000"/>
              <a:gd name="connsiteY39" fmla="*/ 3194 h 10000"/>
              <a:gd name="connsiteX40" fmla="*/ 9614 w 10000"/>
              <a:gd name="connsiteY40" fmla="*/ 4031 h 10000"/>
              <a:gd name="connsiteX41" fmla="*/ 9614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614 w 10000"/>
              <a:gd name="connsiteY45" fmla="*/ 7365 h 10000"/>
              <a:gd name="connsiteX46" fmla="*/ 9614 w 10000"/>
              <a:gd name="connsiteY46" fmla="*/ 7784 h 10000"/>
              <a:gd name="connsiteX47" fmla="*/ 9227 w 10000"/>
              <a:gd name="connsiteY47" fmla="*/ 8202 h 10000"/>
              <a:gd name="connsiteX48" fmla="*/ 8841 w 10000"/>
              <a:gd name="connsiteY48" fmla="*/ 8604 h 10000"/>
              <a:gd name="connsiteX49" fmla="*/ 8841 w 10000"/>
              <a:gd name="connsiteY49" fmla="*/ 8883 h 10000"/>
              <a:gd name="connsiteX50" fmla="*/ 8454 w 10000"/>
              <a:gd name="connsiteY50" fmla="*/ 9162 h 10000"/>
              <a:gd name="connsiteX51" fmla="*/ 7681 w 10000"/>
              <a:gd name="connsiteY51" fmla="*/ 9442 h 10000"/>
              <a:gd name="connsiteX52" fmla="*/ 7295 w 10000"/>
              <a:gd name="connsiteY52" fmla="*/ 9581 h 10000"/>
              <a:gd name="connsiteX53" fmla="*/ 6522 w 10000"/>
              <a:gd name="connsiteY53" fmla="*/ 9860 h 10000"/>
              <a:gd name="connsiteX54" fmla="*/ 5749 w 10000"/>
              <a:gd name="connsiteY54" fmla="*/ 10000 h 10000"/>
              <a:gd name="connsiteX55" fmla="*/ 5362 w 10000"/>
              <a:gd name="connsiteY55" fmla="*/ 10000 h 10000"/>
              <a:gd name="connsiteX56" fmla="*/ 4976 w 10000"/>
              <a:gd name="connsiteY56" fmla="*/ 9860 h 10000"/>
              <a:gd name="connsiteX57" fmla="*/ 4976 w 10000"/>
              <a:gd name="connsiteY57" fmla="*/ 9721 h 10000"/>
              <a:gd name="connsiteX58" fmla="*/ 4976 w 10000"/>
              <a:gd name="connsiteY58" fmla="*/ 9581 h 10000"/>
              <a:gd name="connsiteX59" fmla="*/ 4589 w 10000"/>
              <a:gd name="connsiteY59" fmla="*/ 9302 h 10000"/>
              <a:gd name="connsiteX60" fmla="*/ 4203 w 10000"/>
              <a:gd name="connsiteY60" fmla="*/ 9023 h 10000"/>
              <a:gd name="connsiteX61" fmla="*/ 3430 w 10000"/>
              <a:gd name="connsiteY61" fmla="*/ 8604 h 10000"/>
              <a:gd name="connsiteX62" fmla="*/ 2271 w 10000"/>
              <a:gd name="connsiteY62" fmla="*/ 8342 h 10000"/>
              <a:gd name="connsiteX63" fmla="*/ 2271 w 10000"/>
              <a:gd name="connsiteY63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5749 w 10000"/>
              <a:gd name="connsiteY30" fmla="*/ 0 h 10000"/>
              <a:gd name="connsiteX31" fmla="*/ 6522 w 10000"/>
              <a:gd name="connsiteY31" fmla="*/ 279 h 10000"/>
              <a:gd name="connsiteX32" fmla="*/ 7681 w 10000"/>
              <a:gd name="connsiteY32" fmla="*/ 558 h 10000"/>
              <a:gd name="connsiteX33" fmla="*/ 8454 w 10000"/>
              <a:gd name="connsiteY33" fmla="*/ 1117 h 10000"/>
              <a:gd name="connsiteX34" fmla="*/ 8841 w 10000"/>
              <a:gd name="connsiteY34" fmla="*/ 1675 h 10000"/>
              <a:gd name="connsiteX35" fmla="*/ 8841 w 10000"/>
              <a:gd name="connsiteY35" fmla="*/ 1798 h 10000"/>
              <a:gd name="connsiteX36" fmla="*/ 8841 w 10000"/>
              <a:gd name="connsiteY36" fmla="*/ 2077 h 10000"/>
              <a:gd name="connsiteX37" fmla="*/ 9227 w 10000"/>
              <a:gd name="connsiteY37" fmla="*/ 2635 h 10000"/>
              <a:gd name="connsiteX38" fmla="*/ 9614 w 10000"/>
              <a:gd name="connsiteY38" fmla="*/ 3194 h 10000"/>
              <a:gd name="connsiteX39" fmla="*/ 9614 w 10000"/>
              <a:gd name="connsiteY39" fmla="*/ 4031 h 10000"/>
              <a:gd name="connsiteX40" fmla="*/ 9614 w 10000"/>
              <a:gd name="connsiteY40" fmla="*/ 4729 h 10000"/>
              <a:gd name="connsiteX41" fmla="*/ 10000 w 10000"/>
              <a:gd name="connsiteY41" fmla="*/ 5550 h 10000"/>
              <a:gd name="connsiteX42" fmla="*/ 10000 w 10000"/>
              <a:gd name="connsiteY42" fmla="*/ 6248 h 10000"/>
              <a:gd name="connsiteX43" fmla="*/ 10000 w 10000"/>
              <a:gd name="connsiteY43" fmla="*/ 6806 h 10000"/>
              <a:gd name="connsiteX44" fmla="*/ 9614 w 10000"/>
              <a:gd name="connsiteY44" fmla="*/ 7365 h 10000"/>
              <a:gd name="connsiteX45" fmla="*/ 9614 w 10000"/>
              <a:gd name="connsiteY45" fmla="*/ 7784 h 10000"/>
              <a:gd name="connsiteX46" fmla="*/ 9227 w 10000"/>
              <a:gd name="connsiteY46" fmla="*/ 8202 h 10000"/>
              <a:gd name="connsiteX47" fmla="*/ 8841 w 10000"/>
              <a:gd name="connsiteY47" fmla="*/ 8604 h 10000"/>
              <a:gd name="connsiteX48" fmla="*/ 8841 w 10000"/>
              <a:gd name="connsiteY48" fmla="*/ 8883 h 10000"/>
              <a:gd name="connsiteX49" fmla="*/ 8454 w 10000"/>
              <a:gd name="connsiteY49" fmla="*/ 9162 h 10000"/>
              <a:gd name="connsiteX50" fmla="*/ 7681 w 10000"/>
              <a:gd name="connsiteY50" fmla="*/ 9442 h 10000"/>
              <a:gd name="connsiteX51" fmla="*/ 7295 w 10000"/>
              <a:gd name="connsiteY51" fmla="*/ 9581 h 10000"/>
              <a:gd name="connsiteX52" fmla="*/ 6522 w 10000"/>
              <a:gd name="connsiteY52" fmla="*/ 9860 h 10000"/>
              <a:gd name="connsiteX53" fmla="*/ 5749 w 10000"/>
              <a:gd name="connsiteY53" fmla="*/ 10000 h 10000"/>
              <a:gd name="connsiteX54" fmla="*/ 5362 w 10000"/>
              <a:gd name="connsiteY54" fmla="*/ 10000 h 10000"/>
              <a:gd name="connsiteX55" fmla="*/ 4976 w 10000"/>
              <a:gd name="connsiteY55" fmla="*/ 9860 h 10000"/>
              <a:gd name="connsiteX56" fmla="*/ 4976 w 10000"/>
              <a:gd name="connsiteY56" fmla="*/ 9721 h 10000"/>
              <a:gd name="connsiteX57" fmla="*/ 4976 w 10000"/>
              <a:gd name="connsiteY57" fmla="*/ 9581 h 10000"/>
              <a:gd name="connsiteX58" fmla="*/ 4589 w 10000"/>
              <a:gd name="connsiteY58" fmla="*/ 9302 h 10000"/>
              <a:gd name="connsiteX59" fmla="*/ 4203 w 10000"/>
              <a:gd name="connsiteY59" fmla="*/ 9023 h 10000"/>
              <a:gd name="connsiteX60" fmla="*/ 3430 w 10000"/>
              <a:gd name="connsiteY60" fmla="*/ 8604 h 10000"/>
              <a:gd name="connsiteX61" fmla="*/ 2271 w 10000"/>
              <a:gd name="connsiteY61" fmla="*/ 8342 h 10000"/>
              <a:gd name="connsiteX62" fmla="*/ 2271 w 10000"/>
              <a:gd name="connsiteY62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5749 w 10000"/>
              <a:gd name="connsiteY29" fmla="*/ 0 h 10000"/>
              <a:gd name="connsiteX30" fmla="*/ 6522 w 10000"/>
              <a:gd name="connsiteY30" fmla="*/ 279 h 10000"/>
              <a:gd name="connsiteX31" fmla="*/ 7681 w 10000"/>
              <a:gd name="connsiteY31" fmla="*/ 558 h 10000"/>
              <a:gd name="connsiteX32" fmla="*/ 8454 w 10000"/>
              <a:gd name="connsiteY32" fmla="*/ 1117 h 10000"/>
              <a:gd name="connsiteX33" fmla="*/ 8841 w 10000"/>
              <a:gd name="connsiteY33" fmla="*/ 1675 h 10000"/>
              <a:gd name="connsiteX34" fmla="*/ 8841 w 10000"/>
              <a:gd name="connsiteY34" fmla="*/ 1798 h 10000"/>
              <a:gd name="connsiteX35" fmla="*/ 8841 w 10000"/>
              <a:gd name="connsiteY35" fmla="*/ 2077 h 10000"/>
              <a:gd name="connsiteX36" fmla="*/ 9227 w 10000"/>
              <a:gd name="connsiteY36" fmla="*/ 2635 h 10000"/>
              <a:gd name="connsiteX37" fmla="*/ 9614 w 10000"/>
              <a:gd name="connsiteY37" fmla="*/ 3194 h 10000"/>
              <a:gd name="connsiteX38" fmla="*/ 9614 w 10000"/>
              <a:gd name="connsiteY38" fmla="*/ 4031 h 10000"/>
              <a:gd name="connsiteX39" fmla="*/ 9614 w 10000"/>
              <a:gd name="connsiteY39" fmla="*/ 4729 h 10000"/>
              <a:gd name="connsiteX40" fmla="*/ 10000 w 10000"/>
              <a:gd name="connsiteY40" fmla="*/ 5550 h 10000"/>
              <a:gd name="connsiteX41" fmla="*/ 10000 w 10000"/>
              <a:gd name="connsiteY41" fmla="*/ 6248 h 10000"/>
              <a:gd name="connsiteX42" fmla="*/ 10000 w 10000"/>
              <a:gd name="connsiteY42" fmla="*/ 6806 h 10000"/>
              <a:gd name="connsiteX43" fmla="*/ 9614 w 10000"/>
              <a:gd name="connsiteY43" fmla="*/ 7365 h 10000"/>
              <a:gd name="connsiteX44" fmla="*/ 9614 w 10000"/>
              <a:gd name="connsiteY44" fmla="*/ 7784 h 10000"/>
              <a:gd name="connsiteX45" fmla="*/ 9227 w 10000"/>
              <a:gd name="connsiteY45" fmla="*/ 8202 h 10000"/>
              <a:gd name="connsiteX46" fmla="*/ 8841 w 10000"/>
              <a:gd name="connsiteY46" fmla="*/ 8604 h 10000"/>
              <a:gd name="connsiteX47" fmla="*/ 8841 w 10000"/>
              <a:gd name="connsiteY47" fmla="*/ 8883 h 10000"/>
              <a:gd name="connsiteX48" fmla="*/ 8454 w 10000"/>
              <a:gd name="connsiteY48" fmla="*/ 9162 h 10000"/>
              <a:gd name="connsiteX49" fmla="*/ 7681 w 10000"/>
              <a:gd name="connsiteY49" fmla="*/ 9442 h 10000"/>
              <a:gd name="connsiteX50" fmla="*/ 7295 w 10000"/>
              <a:gd name="connsiteY50" fmla="*/ 9581 h 10000"/>
              <a:gd name="connsiteX51" fmla="*/ 6522 w 10000"/>
              <a:gd name="connsiteY51" fmla="*/ 9860 h 10000"/>
              <a:gd name="connsiteX52" fmla="*/ 5749 w 10000"/>
              <a:gd name="connsiteY52" fmla="*/ 10000 h 10000"/>
              <a:gd name="connsiteX53" fmla="*/ 5362 w 10000"/>
              <a:gd name="connsiteY53" fmla="*/ 10000 h 10000"/>
              <a:gd name="connsiteX54" fmla="*/ 4976 w 10000"/>
              <a:gd name="connsiteY54" fmla="*/ 9860 h 10000"/>
              <a:gd name="connsiteX55" fmla="*/ 4976 w 10000"/>
              <a:gd name="connsiteY55" fmla="*/ 9721 h 10000"/>
              <a:gd name="connsiteX56" fmla="*/ 4976 w 10000"/>
              <a:gd name="connsiteY56" fmla="*/ 9581 h 10000"/>
              <a:gd name="connsiteX57" fmla="*/ 4589 w 10000"/>
              <a:gd name="connsiteY57" fmla="*/ 9302 h 10000"/>
              <a:gd name="connsiteX58" fmla="*/ 4203 w 10000"/>
              <a:gd name="connsiteY58" fmla="*/ 9023 h 10000"/>
              <a:gd name="connsiteX59" fmla="*/ 3430 w 10000"/>
              <a:gd name="connsiteY59" fmla="*/ 8604 h 10000"/>
              <a:gd name="connsiteX60" fmla="*/ 2271 w 10000"/>
              <a:gd name="connsiteY60" fmla="*/ 8342 h 10000"/>
              <a:gd name="connsiteX61" fmla="*/ 2271 w 10000"/>
              <a:gd name="connsiteY61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5749 w 10000"/>
              <a:gd name="connsiteY28" fmla="*/ 0 h 10000"/>
              <a:gd name="connsiteX29" fmla="*/ 6522 w 10000"/>
              <a:gd name="connsiteY29" fmla="*/ 279 h 10000"/>
              <a:gd name="connsiteX30" fmla="*/ 7681 w 10000"/>
              <a:gd name="connsiteY30" fmla="*/ 558 h 10000"/>
              <a:gd name="connsiteX31" fmla="*/ 8454 w 10000"/>
              <a:gd name="connsiteY31" fmla="*/ 1117 h 10000"/>
              <a:gd name="connsiteX32" fmla="*/ 8841 w 10000"/>
              <a:gd name="connsiteY32" fmla="*/ 1675 h 10000"/>
              <a:gd name="connsiteX33" fmla="*/ 8841 w 10000"/>
              <a:gd name="connsiteY33" fmla="*/ 1798 h 10000"/>
              <a:gd name="connsiteX34" fmla="*/ 8841 w 10000"/>
              <a:gd name="connsiteY34" fmla="*/ 2077 h 10000"/>
              <a:gd name="connsiteX35" fmla="*/ 9227 w 10000"/>
              <a:gd name="connsiteY35" fmla="*/ 2635 h 10000"/>
              <a:gd name="connsiteX36" fmla="*/ 9614 w 10000"/>
              <a:gd name="connsiteY36" fmla="*/ 3194 h 10000"/>
              <a:gd name="connsiteX37" fmla="*/ 9614 w 10000"/>
              <a:gd name="connsiteY37" fmla="*/ 4031 h 10000"/>
              <a:gd name="connsiteX38" fmla="*/ 9614 w 10000"/>
              <a:gd name="connsiteY38" fmla="*/ 4729 h 10000"/>
              <a:gd name="connsiteX39" fmla="*/ 10000 w 10000"/>
              <a:gd name="connsiteY39" fmla="*/ 5550 h 10000"/>
              <a:gd name="connsiteX40" fmla="*/ 10000 w 10000"/>
              <a:gd name="connsiteY40" fmla="*/ 6248 h 10000"/>
              <a:gd name="connsiteX41" fmla="*/ 10000 w 10000"/>
              <a:gd name="connsiteY41" fmla="*/ 6806 h 10000"/>
              <a:gd name="connsiteX42" fmla="*/ 9614 w 10000"/>
              <a:gd name="connsiteY42" fmla="*/ 7365 h 10000"/>
              <a:gd name="connsiteX43" fmla="*/ 9614 w 10000"/>
              <a:gd name="connsiteY43" fmla="*/ 7784 h 10000"/>
              <a:gd name="connsiteX44" fmla="*/ 9227 w 10000"/>
              <a:gd name="connsiteY44" fmla="*/ 8202 h 10000"/>
              <a:gd name="connsiteX45" fmla="*/ 8841 w 10000"/>
              <a:gd name="connsiteY45" fmla="*/ 8604 h 10000"/>
              <a:gd name="connsiteX46" fmla="*/ 8841 w 10000"/>
              <a:gd name="connsiteY46" fmla="*/ 8883 h 10000"/>
              <a:gd name="connsiteX47" fmla="*/ 8454 w 10000"/>
              <a:gd name="connsiteY47" fmla="*/ 9162 h 10000"/>
              <a:gd name="connsiteX48" fmla="*/ 7681 w 10000"/>
              <a:gd name="connsiteY48" fmla="*/ 9442 h 10000"/>
              <a:gd name="connsiteX49" fmla="*/ 7295 w 10000"/>
              <a:gd name="connsiteY49" fmla="*/ 9581 h 10000"/>
              <a:gd name="connsiteX50" fmla="*/ 6522 w 10000"/>
              <a:gd name="connsiteY50" fmla="*/ 9860 h 10000"/>
              <a:gd name="connsiteX51" fmla="*/ 5749 w 10000"/>
              <a:gd name="connsiteY51" fmla="*/ 10000 h 10000"/>
              <a:gd name="connsiteX52" fmla="*/ 5362 w 10000"/>
              <a:gd name="connsiteY52" fmla="*/ 10000 h 10000"/>
              <a:gd name="connsiteX53" fmla="*/ 4976 w 10000"/>
              <a:gd name="connsiteY53" fmla="*/ 9860 h 10000"/>
              <a:gd name="connsiteX54" fmla="*/ 4976 w 10000"/>
              <a:gd name="connsiteY54" fmla="*/ 9721 h 10000"/>
              <a:gd name="connsiteX55" fmla="*/ 4976 w 10000"/>
              <a:gd name="connsiteY55" fmla="*/ 9581 h 10000"/>
              <a:gd name="connsiteX56" fmla="*/ 4589 w 10000"/>
              <a:gd name="connsiteY56" fmla="*/ 9302 h 10000"/>
              <a:gd name="connsiteX57" fmla="*/ 4203 w 10000"/>
              <a:gd name="connsiteY57" fmla="*/ 9023 h 10000"/>
              <a:gd name="connsiteX58" fmla="*/ 3430 w 10000"/>
              <a:gd name="connsiteY58" fmla="*/ 8604 h 10000"/>
              <a:gd name="connsiteX59" fmla="*/ 2271 w 10000"/>
              <a:gd name="connsiteY59" fmla="*/ 8342 h 10000"/>
              <a:gd name="connsiteX60" fmla="*/ 2271 w 10000"/>
              <a:gd name="connsiteY60" fmla="*/ 8342 h 10000"/>
              <a:gd name="connsiteX0" fmla="*/ 2271 w 10000"/>
              <a:gd name="connsiteY0" fmla="*/ 8063 h 9721"/>
              <a:gd name="connsiteX1" fmla="*/ 1159 w 10000"/>
              <a:gd name="connsiteY1" fmla="*/ 7784 h 9721"/>
              <a:gd name="connsiteX2" fmla="*/ 386 w 10000"/>
              <a:gd name="connsiteY2" fmla="*/ 7644 h 9721"/>
              <a:gd name="connsiteX3" fmla="*/ 386 w 10000"/>
              <a:gd name="connsiteY3" fmla="*/ 7505 h 9721"/>
              <a:gd name="connsiteX4" fmla="*/ 0 w 10000"/>
              <a:gd name="connsiteY4" fmla="*/ 7365 h 9721"/>
              <a:gd name="connsiteX5" fmla="*/ 386 w 10000"/>
              <a:gd name="connsiteY5" fmla="*/ 7365 h 9721"/>
              <a:gd name="connsiteX6" fmla="*/ 773 w 10000"/>
              <a:gd name="connsiteY6" fmla="*/ 7365 h 9721"/>
              <a:gd name="connsiteX7" fmla="*/ 1932 w 10000"/>
              <a:gd name="connsiteY7" fmla="*/ 7505 h 9721"/>
              <a:gd name="connsiteX8" fmla="*/ 3043 w 10000"/>
              <a:gd name="connsiteY8" fmla="*/ 7505 h 9721"/>
              <a:gd name="connsiteX9" fmla="*/ 4203 w 10000"/>
              <a:gd name="connsiteY9" fmla="*/ 7644 h 9721"/>
              <a:gd name="connsiteX10" fmla="*/ 4976 w 10000"/>
              <a:gd name="connsiteY10" fmla="*/ 7784 h 9721"/>
              <a:gd name="connsiteX11" fmla="*/ 5749 w 10000"/>
              <a:gd name="connsiteY11" fmla="*/ 7784 h 9721"/>
              <a:gd name="connsiteX12" fmla="*/ 6135 w 10000"/>
              <a:gd name="connsiteY12" fmla="*/ 7784 h 9721"/>
              <a:gd name="connsiteX13" fmla="*/ 6522 w 10000"/>
              <a:gd name="connsiteY13" fmla="*/ 7644 h 9721"/>
              <a:gd name="connsiteX14" fmla="*/ 6522 w 10000"/>
              <a:gd name="connsiteY14" fmla="*/ 7365 h 9721"/>
              <a:gd name="connsiteX15" fmla="*/ 6908 w 10000"/>
              <a:gd name="connsiteY15" fmla="*/ 6946 h 9721"/>
              <a:gd name="connsiteX16" fmla="*/ 6908 w 10000"/>
              <a:gd name="connsiteY16" fmla="*/ 6527 h 9721"/>
              <a:gd name="connsiteX17" fmla="*/ 7295 w 10000"/>
              <a:gd name="connsiteY17" fmla="*/ 5969 h 9721"/>
              <a:gd name="connsiteX18" fmla="*/ 7295 w 10000"/>
              <a:gd name="connsiteY18" fmla="*/ 5271 h 9721"/>
              <a:gd name="connsiteX19" fmla="*/ 7295 w 10000"/>
              <a:gd name="connsiteY19" fmla="*/ 4450 h 9721"/>
              <a:gd name="connsiteX20" fmla="*/ 6908 w 10000"/>
              <a:gd name="connsiteY20" fmla="*/ 3752 h 9721"/>
              <a:gd name="connsiteX21" fmla="*/ 6908 w 10000"/>
              <a:gd name="connsiteY21" fmla="*/ 3334 h 9721"/>
              <a:gd name="connsiteX22" fmla="*/ 6908 w 10000"/>
              <a:gd name="connsiteY22" fmla="*/ 2915 h 9721"/>
              <a:gd name="connsiteX23" fmla="*/ 6522 w 10000"/>
              <a:gd name="connsiteY23" fmla="*/ 2217 h 9721"/>
              <a:gd name="connsiteX24" fmla="*/ 6522 w 10000"/>
              <a:gd name="connsiteY24" fmla="*/ 1658 h 9721"/>
              <a:gd name="connsiteX25" fmla="*/ 6135 w 10000"/>
              <a:gd name="connsiteY25" fmla="*/ 1257 h 9721"/>
              <a:gd name="connsiteX26" fmla="*/ 5749 w 10000"/>
              <a:gd name="connsiteY26" fmla="*/ 698 h 9721"/>
              <a:gd name="connsiteX27" fmla="*/ 4976 w 10000"/>
              <a:gd name="connsiteY27" fmla="*/ 140 h 9721"/>
              <a:gd name="connsiteX28" fmla="*/ 6522 w 10000"/>
              <a:gd name="connsiteY28" fmla="*/ 0 h 9721"/>
              <a:gd name="connsiteX29" fmla="*/ 7681 w 10000"/>
              <a:gd name="connsiteY29" fmla="*/ 279 h 9721"/>
              <a:gd name="connsiteX30" fmla="*/ 8454 w 10000"/>
              <a:gd name="connsiteY30" fmla="*/ 838 h 9721"/>
              <a:gd name="connsiteX31" fmla="*/ 8841 w 10000"/>
              <a:gd name="connsiteY31" fmla="*/ 1396 h 9721"/>
              <a:gd name="connsiteX32" fmla="*/ 8841 w 10000"/>
              <a:gd name="connsiteY32" fmla="*/ 1519 h 9721"/>
              <a:gd name="connsiteX33" fmla="*/ 8841 w 10000"/>
              <a:gd name="connsiteY33" fmla="*/ 1798 h 9721"/>
              <a:gd name="connsiteX34" fmla="*/ 9227 w 10000"/>
              <a:gd name="connsiteY34" fmla="*/ 2356 h 9721"/>
              <a:gd name="connsiteX35" fmla="*/ 9614 w 10000"/>
              <a:gd name="connsiteY35" fmla="*/ 2915 h 9721"/>
              <a:gd name="connsiteX36" fmla="*/ 9614 w 10000"/>
              <a:gd name="connsiteY36" fmla="*/ 3752 h 9721"/>
              <a:gd name="connsiteX37" fmla="*/ 9614 w 10000"/>
              <a:gd name="connsiteY37" fmla="*/ 4450 h 9721"/>
              <a:gd name="connsiteX38" fmla="*/ 10000 w 10000"/>
              <a:gd name="connsiteY38" fmla="*/ 5271 h 9721"/>
              <a:gd name="connsiteX39" fmla="*/ 10000 w 10000"/>
              <a:gd name="connsiteY39" fmla="*/ 5969 h 9721"/>
              <a:gd name="connsiteX40" fmla="*/ 10000 w 10000"/>
              <a:gd name="connsiteY40" fmla="*/ 6527 h 9721"/>
              <a:gd name="connsiteX41" fmla="*/ 9614 w 10000"/>
              <a:gd name="connsiteY41" fmla="*/ 7086 h 9721"/>
              <a:gd name="connsiteX42" fmla="*/ 9614 w 10000"/>
              <a:gd name="connsiteY42" fmla="*/ 7505 h 9721"/>
              <a:gd name="connsiteX43" fmla="*/ 9227 w 10000"/>
              <a:gd name="connsiteY43" fmla="*/ 7923 h 9721"/>
              <a:gd name="connsiteX44" fmla="*/ 8841 w 10000"/>
              <a:gd name="connsiteY44" fmla="*/ 8325 h 9721"/>
              <a:gd name="connsiteX45" fmla="*/ 8841 w 10000"/>
              <a:gd name="connsiteY45" fmla="*/ 8604 h 9721"/>
              <a:gd name="connsiteX46" fmla="*/ 8454 w 10000"/>
              <a:gd name="connsiteY46" fmla="*/ 8883 h 9721"/>
              <a:gd name="connsiteX47" fmla="*/ 7681 w 10000"/>
              <a:gd name="connsiteY47" fmla="*/ 9163 h 9721"/>
              <a:gd name="connsiteX48" fmla="*/ 7295 w 10000"/>
              <a:gd name="connsiteY48" fmla="*/ 9302 h 9721"/>
              <a:gd name="connsiteX49" fmla="*/ 6522 w 10000"/>
              <a:gd name="connsiteY49" fmla="*/ 9581 h 9721"/>
              <a:gd name="connsiteX50" fmla="*/ 5749 w 10000"/>
              <a:gd name="connsiteY50" fmla="*/ 9721 h 9721"/>
              <a:gd name="connsiteX51" fmla="*/ 5362 w 10000"/>
              <a:gd name="connsiteY51" fmla="*/ 9721 h 9721"/>
              <a:gd name="connsiteX52" fmla="*/ 4976 w 10000"/>
              <a:gd name="connsiteY52" fmla="*/ 9581 h 9721"/>
              <a:gd name="connsiteX53" fmla="*/ 4976 w 10000"/>
              <a:gd name="connsiteY53" fmla="*/ 9442 h 9721"/>
              <a:gd name="connsiteX54" fmla="*/ 4976 w 10000"/>
              <a:gd name="connsiteY54" fmla="*/ 9302 h 9721"/>
              <a:gd name="connsiteX55" fmla="*/ 4589 w 10000"/>
              <a:gd name="connsiteY55" fmla="*/ 9023 h 9721"/>
              <a:gd name="connsiteX56" fmla="*/ 4203 w 10000"/>
              <a:gd name="connsiteY56" fmla="*/ 8744 h 9721"/>
              <a:gd name="connsiteX57" fmla="*/ 3430 w 10000"/>
              <a:gd name="connsiteY57" fmla="*/ 8325 h 9721"/>
              <a:gd name="connsiteX58" fmla="*/ 2271 w 10000"/>
              <a:gd name="connsiteY58" fmla="*/ 8063 h 9721"/>
              <a:gd name="connsiteX59" fmla="*/ 2271 w 10000"/>
              <a:gd name="connsiteY59" fmla="*/ 8063 h 9721"/>
              <a:gd name="connsiteX0" fmla="*/ 2271 w 10000"/>
              <a:gd name="connsiteY0" fmla="*/ 8150 h 9856"/>
              <a:gd name="connsiteX1" fmla="*/ 1159 w 10000"/>
              <a:gd name="connsiteY1" fmla="*/ 7863 h 9856"/>
              <a:gd name="connsiteX2" fmla="*/ 386 w 10000"/>
              <a:gd name="connsiteY2" fmla="*/ 7719 h 9856"/>
              <a:gd name="connsiteX3" fmla="*/ 386 w 10000"/>
              <a:gd name="connsiteY3" fmla="*/ 7576 h 9856"/>
              <a:gd name="connsiteX4" fmla="*/ 0 w 10000"/>
              <a:gd name="connsiteY4" fmla="*/ 7432 h 9856"/>
              <a:gd name="connsiteX5" fmla="*/ 386 w 10000"/>
              <a:gd name="connsiteY5" fmla="*/ 7432 h 9856"/>
              <a:gd name="connsiteX6" fmla="*/ 773 w 10000"/>
              <a:gd name="connsiteY6" fmla="*/ 7432 h 9856"/>
              <a:gd name="connsiteX7" fmla="*/ 1932 w 10000"/>
              <a:gd name="connsiteY7" fmla="*/ 7576 h 9856"/>
              <a:gd name="connsiteX8" fmla="*/ 3043 w 10000"/>
              <a:gd name="connsiteY8" fmla="*/ 7576 h 9856"/>
              <a:gd name="connsiteX9" fmla="*/ 4203 w 10000"/>
              <a:gd name="connsiteY9" fmla="*/ 7719 h 9856"/>
              <a:gd name="connsiteX10" fmla="*/ 4976 w 10000"/>
              <a:gd name="connsiteY10" fmla="*/ 7863 h 9856"/>
              <a:gd name="connsiteX11" fmla="*/ 5749 w 10000"/>
              <a:gd name="connsiteY11" fmla="*/ 7863 h 9856"/>
              <a:gd name="connsiteX12" fmla="*/ 6135 w 10000"/>
              <a:gd name="connsiteY12" fmla="*/ 7863 h 9856"/>
              <a:gd name="connsiteX13" fmla="*/ 6522 w 10000"/>
              <a:gd name="connsiteY13" fmla="*/ 7719 h 9856"/>
              <a:gd name="connsiteX14" fmla="*/ 6522 w 10000"/>
              <a:gd name="connsiteY14" fmla="*/ 7432 h 9856"/>
              <a:gd name="connsiteX15" fmla="*/ 6908 w 10000"/>
              <a:gd name="connsiteY15" fmla="*/ 7001 h 9856"/>
              <a:gd name="connsiteX16" fmla="*/ 6908 w 10000"/>
              <a:gd name="connsiteY16" fmla="*/ 6570 h 9856"/>
              <a:gd name="connsiteX17" fmla="*/ 7295 w 10000"/>
              <a:gd name="connsiteY17" fmla="*/ 5996 h 9856"/>
              <a:gd name="connsiteX18" fmla="*/ 7295 w 10000"/>
              <a:gd name="connsiteY18" fmla="*/ 5278 h 9856"/>
              <a:gd name="connsiteX19" fmla="*/ 7295 w 10000"/>
              <a:gd name="connsiteY19" fmla="*/ 4434 h 9856"/>
              <a:gd name="connsiteX20" fmla="*/ 6908 w 10000"/>
              <a:gd name="connsiteY20" fmla="*/ 3716 h 9856"/>
              <a:gd name="connsiteX21" fmla="*/ 6908 w 10000"/>
              <a:gd name="connsiteY21" fmla="*/ 3286 h 9856"/>
              <a:gd name="connsiteX22" fmla="*/ 6908 w 10000"/>
              <a:gd name="connsiteY22" fmla="*/ 2855 h 9856"/>
              <a:gd name="connsiteX23" fmla="*/ 6522 w 10000"/>
              <a:gd name="connsiteY23" fmla="*/ 2137 h 9856"/>
              <a:gd name="connsiteX24" fmla="*/ 6522 w 10000"/>
              <a:gd name="connsiteY24" fmla="*/ 1562 h 9856"/>
              <a:gd name="connsiteX25" fmla="*/ 6135 w 10000"/>
              <a:gd name="connsiteY25" fmla="*/ 1149 h 9856"/>
              <a:gd name="connsiteX26" fmla="*/ 5749 w 10000"/>
              <a:gd name="connsiteY26" fmla="*/ 574 h 9856"/>
              <a:gd name="connsiteX27" fmla="*/ 4976 w 10000"/>
              <a:gd name="connsiteY27" fmla="*/ 0 h 9856"/>
              <a:gd name="connsiteX28" fmla="*/ 7681 w 10000"/>
              <a:gd name="connsiteY28" fmla="*/ 143 h 9856"/>
              <a:gd name="connsiteX29" fmla="*/ 8454 w 10000"/>
              <a:gd name="connsiteY29" fmla="*/ 718 h 9856"/>
              <a:gd name="connsiteX30" fmla="*/ 8841 w 10000"/>
              <a:gd name="connsiteY30" fmla="*/ 1292 h 9856"/>
              <a:gd name="connsiteX31" fmla="*/ 8841 w 10000"/>
              <a:gd name="connsiteY31" fmla="*/ 1419 h 9856"/>
              <a:gd name="connsiteX32" fmla="*/ 8841 w 10000"/>
              <a:gd name="connsiteY32" fmla="*/ 1706 h 9856"/>
              <a:gd name="connsiteX33" fmla="*/ 9227 w 10000"/>
              <a:gd name="connsiteY33" fmla="*/ 2280 h 9856"/>
              <a:gd name="connsiteX34" fmla="*/ 9614 w 10000"/>
              <a:gd name="connsiteY34" fmla="*/ 2855 h 9856"/>
              <a:gd name="connsiteX35" fmla="*/ 9614 w 10000"/>
              <a:gd name="connsiteY35" fmla="*/ 3716 h 9856"/>
              <a:gd name="connsiteX36" fmla="*/ 9614 w 10000"/>
              <a:gd name="connsiteY36" fmla="*/ 4434 h 9856"/>
              <a:gd name="connsiteX37" fmla="*/ 10000 w 10000"/>
              <a:gd name="connsiteY37" fmla="*/ 5278 h 9856"/>
              <a:gd name="connsiteX38" fmla="*/ 10000 w 10000"/>
              <a:gd name="connsiteY38" fmla="*/ 5996 h 9856"/>
              <a:gd name="connsiteX39" fmla="*/ 10000 w 10000"/>
              <a:gd name="connsiteY39" fmla="*/ 6570 h 9856"/>
              <a:gd name="connsiteX40" fmla="*/ 9614 w 10000"/>
              <a:gd name="connsiteY40" fmla="*/ 7145 h 9856"/>
              <a:gd name="connsiteX41" fmla="*/ 9614 w 10000"/>
              <a:gd name="connsiteY41" fmla="*/ 7576 h 9856"/>
              <a:gd name="connsiteX42" fmla="*/ 9227 w 10000"/>
              <a:gd name="connsiteY42" fmla="*/ 8006 h 9856"/>
              <a:gd name="connsiteX43" fmla="*/ 8841 w 10000"/>
              <a:gd name="connsiteY43" fmla="*/ 8420 h 9856"/>
              <a:gd name="connsiteX44" fmla="*/ 8841 w 10000"/>
              <a:gd name="connsiteY44" fmla="*/ 8707 h 9856"/>
              <a:gd name="connsiteX45" fmla="*/ 8454 w 10000"/>
              <a:gd name="connsiteY45" fmla="*/ 8994 h 9856"/>
              <a:gd name="connsiteX46" fmla="*/ 7681 w 10000"/>
              <a:gd name="connsiteY46" fmla="*/ 9282 h 9856"/>
              <a:gd name="connsiteX47" fmla="*/ 7295 w 10000"/>
              <a:gd name="connsiteY47" fmla="*/ 9425 h 9856"/>
              <a:gd name="connsiteX48" fmla="*/ 6522 w 10000"/>
              <a:gd name="connsiteY48" fmla="*/ 9712 h 9856"/>
              <a:gd name="connsiteX49" fmla="*/ 5749 w 10000"/>
              <a:gd name="connsiteY49" fmla="*/ 9856 h 9856"/>
              <a:gd name="connsiteX50" fmla="*/ 5362 w 10000"/>
              <a:gd name="connsiteY50" fmla="*/ 9856 h 9856"/>
              <a:gd name="connsiteX51" fmla="*/ 4976 w 10000"/>
              <a:gd name="connsiteY51" fmla="*/ 9712 h 9856"/>
              <a:gd name="connsiteX52" fmla="*/ 4976 w 10000"/>
              <a:gd name="connsiteY52" fmla="*/ 9569 h 9856"/>
              <a:gd name="connsiteX53" fmla="*/ 4976 w 10000"/>
              <a:gd name="connsiteY53" fmla="*/ 9425 h 9856"/>
              <a:gd name="connsiteX54" fmla="*/ 4589 w 10000"/>
              <a:gd name="connsiteY54" fmla="*/ 9138 h 9856"/>
              <a:gd name="connsiteX55" fmla="*/ 4203 w 10000"/>
              <a:gd name="connsiteY55" fmla="*/ 8851 h 9856"/>
              <a:gd name="connsiteX56" fmla="*/ 3430 w 10000"/>
              <a:gd name="connsiteY56" fmla="*/ 8420 h 9856"/>
              <a:gd name="connsiteX57" fmla="*/ 2271 w 10000"/>
              <a:gd name="connsiteY57" fmla="*/ 8150 h 9856"/>
              <a:gd name="connsiteX58" fmla="*/ 2271 w 10000"/>
              <a:gd name="connsiteY58" fmla="*/ 8150 h 9856"/>
              <a:gd name="connsiteX0" fmla="*/ 2271 w 10000"/>
              <a:gd name="connsiteY0" fmla="*/ 8124 h 9855"/>
              <a:gd name="connsiteX1" fmla="*/ 1159 w 10000"/>
              <a:gd name="connsiteY1" fmla="*/ 7833 h 9855"/>
              <a:gd name="connsiteX2" fmla="*/ 386 w 10000"/>
              <a:gd name="connsiteY2" fmla="*/ 7687 h 9855"/>
              <a:gd name="connsiteX3" fmla="*/ 386 w 10000"/>
              <a:gd name="connsiteY3" fmla="*/ 7542 h 9855"/>
              <a:gd name="connsiteX4" fmla="*/ 0 w 10000"/>
              <a:gd name="connsiteY4" fmla="*/ 7396 h 9855"/>
              <a:gd name="connsiteX5" fmla="*/ 386 w 10000"/>
              <a:gd name="connsiteY5" fmla="*/ 7396 h 9855"/>
              <a:gd name="connsiteX6" fmla="*/ 773 w 10000"/>
              <a:gd name="connsiteY6" fmla="*/ 7396 h 9855"/>
              <a:gd name="connsiteX7" fmla="*/ 1932 w 10000"/>
              <a:gd name="connsiteY7" fmla="*/ 7542 h 9855"/>
              <a:gd name="connsiteX8" fmla="*/ 3043 w 10000"/>
              <a:gd name="connsiteY8" fmla="*/ 7542 h 9855"/>
              <a:gd name="connsiteX9" fmla="*/ 4203 w 10000"/>
              <a:gd name="connsiteY9" fmla="*/ 7687 h 9855"/>
              <a:gd name="connsiteX10" fmla="*/ 4976 w 10000"/>
              <a:gd name="connsiteY10" fmla="*/ 7833 h 9855"/>
              <a:gd name="connsiteX11" fmla="*/ 5749 w 10000"/>
              <a:gd name="connsiteY11" fmla="*/ 7833 h 9855"/>
              <a:gd name="connsiteX12" fmla="*/ 6135 w 10000"/>
              <a:gd name="connsiteY12" fmla="*/ 7833 h 9855"/>
              <a:gd name="connsiteX13" fmla="*/ 6522 w 10000"/>
              <a:gd name="connsiteY13" fmla="*/ 7687 h 9855"/>
              <a:gd name="connsiteX14" fmla="*/ 6522 w 10000"/>
              <a:gd name="connsiteY14" fmla="*/ 7396 h 9855"/>
              <a:gd name="connsiteX15" fmla="*/ 6908 w 10000"/>
              <a:gd name="connsiteY15" fmla="*/ 6958 h 9855"/>
              <a:gd name="connsiteX16" fmla="*/ 6908 w 10000"/>
              <a:gd name="connsiteY16" fmla="*/ 6521 h 9855"/>
              <a:gd name="connsiteX17" fmla="*/ 7295 w 10000"/>
              <a:gd name="connsiteY17" fmla="*/ 5939 h 9855"/>
              <a:gd name="connsiteX18" fmla="*/ 7295 w 10000"/>
              <a:gd name="connsiteY18" fmla="*/ 5210 h 9855"/>
              <a:gd name="connsiteX19" fmla="*/ 7295 w 10000"/>
              <a:gd name="connsiteY19" fmla="*/ 4354 h 9855"/>
              <a:gd name="connsiteX20" fmla="*/ 6908 w 10000"/>
              <a:gd name="connsiteY20" fmla="*/ 3625 h 9855"/>
              <a:gd name="connsiteX21" fmla="*/ 6908 w 10000"/>
              <a:gd name="connsiteY21" fmla="*/ 3189 h 9855"/>
              <a:gd name="connsiteX22" fmla="*/ 6908 w 10000"/>
              <a:gd name="connsiteY22" fmla="*/ 2752 h 9855"/>
              <a:gd name="connsiteX23" fmla="*/ 6522 w 10000"/>
              <a:gd name="connsiteY23" fmla="*/ 2023 h 9855"/>
              <a:gd name="connsiteX24" fmla="*/ 6522 w 10000"/>
              <a:gd name="connsiteY24" fmla="*/ 1440 h 9855"/>
              <a:gd name="connsiteX25" fmla="*/ 6135 w 10000"/>
              <a:gd name="connsiteY25" fmla="*/ 1021 h 9855"/>
              <a:gd name="connsiteX26" fmla="*/ 5749 w 10000"/>
              <a:gd name="connsiteY26" fmla="*/ 437 h 9855"/>
              <a:gd name="connsiteX27" fmla="*/ 7681 w 10000"/>
              <a:gd name="connsiteY27" fmla="*/ 0 h 9855"/>
              <a:gd name="connsiteX28" fmla="*/ 8454 w 10000"/>
              <a:gd name="connsiteY28" fmla="*/ 583 h 9855"/>
              <a:gd name="connsiteX29" fmla="*/ 8841 w 10000"/>
              <a:gd name="connsiteY29" fmla="*/ 1166 h 9855"/>
              <a:gd name="connsiteX30" fmla="*/ 8841 w 10000"/>
              <a:gd name="connsiteY30" fmla="*/ 1295 h 9855"/>
              <a:gd name="connsiteX31" fmla="*/ 8841 w 10000"/>
              <a:gd name="connsiteY31" fmla="*/ 1586 h 9855"/>
              <a:gd name="connsiteX32" fmla="*/ 9227 w 10000"/>
              <a:gd name="connsiteY32" fmla="*/ 2168 h 9855"/>
              <a:gd name="connsiteX33" fmla="*/ 9614 w 10000"/>
              <a:gd name="connsiteY33" fmla="*/ 2752 h 9855"/>
              <a:gd name="connsiteX34" fmla="*/ 9614 w 10000"/>
              <a:gd name="connsiteY34" fmla="*/ 3625 h 9855"/>
              <a:gd name="connsiteX35" fmla="*/ 9614 w 10000"/>
              <a:gd name="connsiteY35" fmla="*/ 4354 h 9855"/>
              <a:gd name="connsiteX36" fmla="*/ 10000 w 10000"/>
              <a:gd name="connsiteY36" fmla="*/ 5210 h 9855"/>
              <a:gd name="connsiteX37" fmla="*/ 10000 w 10000"/>
              <a:gd name="connsiteY37" fmla="*/ 5939 h 9855"/>
              <a:gd name="connsiteX38" fmla="*/ 10000 w 10000"/>
              <a:gd name="connsiteY38" fmla="*/ 6521 h 9855"/>
              <a:gd name="connsiteX39" fmla="*/ 9614 w 10000"/>
              <a:gd name="connsiteY39" fmla="*/ 7104 h 9855"/>
              <a:gd name="connsiteX40" fmla="*/ 9614 w 10000"/>
              <a:gd name="connsiteY40" fmla="*/ 7542 h 9855"/>
              <a:gd name="connsiteX41" fmla="*/ 9227 w 10000"/>
              <a:gd name="connsiteY41" fmla="*/ 7978 h 9855"/>
              <a:gd name="connsiteX42" fmla="*/ 8841 w 10000"/>
              <a:gd name="connsiteY42" fmla="*/ 8398 h 9855"/>
              <a:gd name="connsiteX43" fmla="*/ 8841 w 10000"/>
              <a:gd name="connsiteY43" fmla="*/ 8689 h 9855"/>
              <a:gd name="connsiteX44" fmla="*/ 8454 w 10000"/>
              <a:gd name="connsiteY44" fmla="*/ 8980 h 9855"/>
              <a:gd name="connsiteX45" fmla="*/ 7681 w 10000"/>
              <a:gd name="connsiteY45" fmla="*/ 9273 h 9855"/>
              <a:gd name="connsiteX46" fmla="*/ 7295 w 10000"/>
              <a:gd name="connsiteY46" fmla="*/ 9418 h 9855"/>
              <a:gd name="connsiteX47" fmla="*/ 6522 w 10000"/>
              <a:gd name="connsiteY47" fmla="*/ 9709 h 9855"/>
              <a:gd name="connsiteX48" fmla="*/ 5749 w 10000"/>
              <a:gd name="connsiteY48" fmla="*/ 9855 h 9855"/>
              <a:gd name="connsiteX49" fmla="*/ 5362 w 10000"/>
              <a:gd name="connsiteY49" fmla="*/ 9855 h 9855"/>
              <a:gd name="connsiteX50" fmla="*/ 4976 w 10000"/>
              <a:gd name="connsiteY50" fmla="*/ 9709 h 9855"/>
              <a:gd name="connsiteX51" fmla="*/ 4976 w 10000"/>
              <a:gd name="connsiteY51" fmla="*/ 9564 h 9855"/>
              <a:gd name="connsiteX52" fmla="*/ 4976 w 10000"/>
              <a:gd name="connsiteY52" fmla="*/ 9418 h 9855"/>
              <a:gd name="connsiteX53" fmla="*/ 4589 w 10000"/>
              <a:gd name="connsiteY53" fmla="*/ 9127 h 9855"/>
              <a:gd name="connsiteX54" fmla="*/ 4203 w 10000"/>
              <a:gd name="connsiteY54" fmla="*/ 8835 h 9855"/>
              <a:gd name="connsiteX55" fmla="*/ 3430 w 10000"/>
              <a:gd name="connsiteY55" fmla="*/ 8398 h 9855"/>
              <a:gd name="connsiteX56" fmla="*/ 2271 w 10000"/>
              <a:gd name="connsiteY56" fmla="*/ 8124 h 9855"/>
              <a:gd name="connsiteX57" fmla="*/ 2271 w 10000"/>
              <a:gd name="connsiteY57" fmla="*/ 8124 h 9855"/>
              <a:gd name="connsiteX0" fmla="*/ 2271 w 10000"/>
              <a:gd name="connsiteY0" fmla="*/ 8244 h 10000"/>
              <a:gd name="connsiteX1" fmla="*/ 1159 w 10000"/>
              <a:gd name="connsiteY1" fmla="*/ 7948 h 10000"/>
              <a:gd name="connsiteX2" fmla="*/ 386 w 10000"/>
              <a:gd name="connsiteY2" fmla="*/ 7800 h 10000"/>
              <a:gd name="connsiteX3" fmla="*/ 386 w 10000"/>
              <a:gd name="connsiteY3" fmla="*/ 7653 h 10000"/>
              <a:gd name="connsiteX4" fmla="*/ 0 w 10000"/>
              <a:gd name="connsiteY4" fmla="*/ 7505 h 10000"/>
              <a:gd name="connsiteX5" fmla="*/ 386 w 10000"/>
              <a:gd name="connsiteY5" fmla="*/ 7505 h 10000"/>
              <a:gd name="connsiteX6" fmla="*/ 773 w 10000"/>
              <a:gd name="connsiteY6" fmla="*/ 7505 h 10000"/>
              <a:gd name="connsiteX7" fmla="*/ 1932 w 10000"/>
              <a:gd name="connsiteY7" fmla="*/ 7653 h 10000"/>
              <a:gd name="connsiteX8" fmla="*/ 3043 w 10000"/>
              <a:gd name="connsiteY8" fmla="*/ 7653 h 10000"/>
              <a:gd name="connsiteX9" fmla="*/ 4203 w 10000"/>
              <a:gd name="connsiteY9" fmla="*/ 7800 h 10000"/>
              <a:gd name="connsiteX10" fmla="*/ 4976 w 10000"/>
              <a:gd name="connsiteY10" fmla="*/ 7948 h 10000"/>
              <a:gd name="connsiteX11" fmla="*/ 5749 w 10000"/>
              <a:gd name="connsiteY11" fmla="*/ 7948 h 10000"/>
              <a:gd name="connsiteX12" fmla="*/ 6135 w 10000"/>
              <a:gd name="connsiteY12" fmla="*/ 7948 h 10000"/>
              <a:gd name="connsiteX13" fmla="*/ 6522 w 10000"/>
              <a:gd name="connsiteY13" fmla="*/ 7800 h 10000"/>
              <a:gd name="connsiteX14" fmla="*/ 6522 w 10000"/>
              <a:gd name="connsiteY14" fmla="*/ 7505 h 10000"/>
              <a:gd name="connsiteX15" fmla="*/ 6908 w 10000"/>
              <a:gd name="connsiteY15" fmla="*/ 7060 h 10000"/>
              <a:gd name="connsiteX16" fmla="*/ 6908 w 10000"/>
              <a:gd name="connsiteY16" fmla="*/ 6617 h 10000"/>
              <a:gd name="connsiteX17" fmla="*/ 7295 w 10000"/>
              <a:gd name="connsiteY17" fmla="*/ 6026 h 10000"/>
              <a:gd name="connsiteX18" fmla="*/ 7295 w 10000"/>
              <a:gd name="connsiteY18" fmla="*/ 5287 h 10000"/>
              <a:gd name="connsiteX19" fmla="*/ 7295 w 10000"/>
              <a:gd name="connsiteY19" fmla="*/ 4418 h 10000"/>
              <a:gd name="connsiteX20" fmla="*/ 6908 w 10000"/>
              <a:gd name="connsiteY20" fmla="*/ 3678 h 10000"/>
              <a:gd name="connsiteX21" fmla="*/ 6908 w 10000"/>
              <a:gd name="connsiteY21" fmla="*/ 3236 h 10000"/>
              <a:gd name="connsiteX22" fmla="*/ 6908 w 10000"/>
              <a:gd name="connsiteY22" fmla="*/ 2792 h 10000"/>
              <a:gd name="connsiteX23" fmla="*/ 6522 w 10000"/>
              <a:gd name="connsiteY23" fmla="*/ 2053 h 10000"/>
              <a:gd name="connsiteX24" fmla="*/ 6522 w 10000"/>
              <a:gd name="connsiteY24" fmla="*/ 1461 h 10000"/>
              <a:gd name="connsiteX25" fmla="*/ 6135 w 10000"/>
              <a:gd name="connsiteY25" fmla="*/ 1036 h 10000"/>
              <a:gd name="connsiteX26" fmla="*/ 7681 w 10000"/>
              <a:gd name="connsiteY26" fmla="*/ 0 h 10000"/>
              <a:gd name="connsiteX27" fmla="*/ 8454 w 10000"/>
              <a:gd name="connsiteY27" fmla="*/ 592 h 10000"/>
              <a:gd name="connsiteX28" fmla="*/ 8841 w 10000"/>
              <a:gd name="connsiteY28" fmla="*/ 1183 h 10000"/>
              <a:gd name="connsiteX29" fmla="*/ 8841 w 10000"/>
              <a:gd name="connsiteY29" fmla="*/ 1314 h 10000"/>
              <a:gd name="connsiteX30" fmla="*/ 8841 w 10000"/>
              <a:gd name="connsiteY30" fmla="*/ 1609 h 10000"/>
              <a:gd name="connsiteX31" fmla="*/ 9227 w 10000"/>
              <a:gd name="connsiteY31" fmla="*/ 2200 h 10000"/>
              <a:gd name="connsiteX32" fmla="*/ 9614 w 10000"/>
              <a:gd name="connsiteY32" fmla="*/ 2792 h 10000"/>
              <a:gd name="connsiteX33" fmla="*/ 9614 w 10000"/>
              <a:gd name="connsiteY33" fmla="*/ 3678 h 10000"/>
              <a:gd name="connsiteX34" fmla="*/ 9614 w 10000"/>
              <a:gd name="connsiteY34" fmla="*/ 4418 h 10000"/>
              <a:gd name="connsiteX35" fmla="*/ 10000 w 10000"/>
              <a:gd name="connsiteY35" fmla="*/ 5287 h 10000"/>
              <a:gd name="connsiteX36" fmla="*/ 10000 w 10000"/>
              <a:gd name="connsiteY36" fmla="*/ 6026 h 10000"/>
              <a:gd name="connsiteX37" fmla="*/ 10000 w 10000"/>
              <a:gd name="connsiteY37" fmla="*/ 6617 h 10000"/>
              <a:gd name="connsiteX38" fmla="*/ 9614 w 10000"/>
              <a:gd name="connsiteY38" fmla="*/ 7209 h 10000"/>
              <a:gd name="connsiteX39" fmla="*/ 9614 w 10000"/>
              <a:gd name="connsiteY39" fmla="*/ 7653 h 10000"/>
              <a:gd name="connsiteX40" fmla="*/ 9227 w 10000"/>
              <a:gd name="connsiteY40" fmla="*/ 8095 h 10000"/>
              <a:gd name="connsiteX41" fmla="*/ 8841 w 10000"/>
              <a:gd name="connsiteY41" fmla="*/ 8522 h 10000"/>
              <a:gd name="connsiteX42" fmla="*/ 8841 w 10000"/>
              <a:gd name="connsiteY42" fmla="*/ 8817 h 10000"/>
              <a:gd name="connsiteX43" fmla="*/ 8454 w 10000"/>
              <a:gd name="connsiteY43" fmla="*/ 9112 h 10000"/>
              <a:gd name="connsiteX44" fmla="*/ 7681 w 10000"/>
              <a:gd name="connsiteY44" fmla="*/ 9409 h 10000"/>
              <a:gd name="connsiteX45" fmla="*/ 7295 w 10000"/>
              <a:gd name="connsiteY45" fmla="*/ 9557 h 10000"/>
              <a:gd name="connsiteX46" fmla="*/ 6522 w 10000"/>
              <a:gd name="connsiteY46" fmla="*/ 9852 h 10000"/>
              <a:gd name="connsiteX47" fmla="*/ 5749 w 10000"/>
              <a:gd name="connsiteY47" fmla="*/ 10000 h 10000"/>
              <a:gd name="connsiteX48" fmla="*/ 5362 w 10000"/>
              <a:gd name="connsiteY48" fmla="*/ 10000 h 10000"/>
              <a:gd name="connsiteX49" fmla="*/ 4976 w 10000"/>
              <a:gd name="connsiteY49" fmla="*/ 9852 h 10000"/>
              <a:gd name="connsiteX50" fmla="*/ 4976 w 10000"/>
              <a:gd name="connsiteY50" fmla="*/ 9705 h 10000"/>
              <a:gd name="connsiteX51" fmla="*/ 4976 w 10000"/>
              <a:gd name="connsiteY51" fmla="*/ 9557 h 10000"/>
              <a:gd name="connsiteX52" fmla="*/ 4589 w 10000"/>
              <a:gd name="connsiteY52" fmla="*/ 9261 h 10000"/>
              <a:gd name="connsiteX53" fmla="*/ 4203 w 10000"/>
              <a:gd name="connsiteY53" fmla="*/ 8965 h 10000"/>
              <a:gd name="connsiteX54" fmla="*/ 3430 w 10000"/>
              <a:gd name="connsiteY54" fmla="*/ 8522 h 10000"/>
              <a:gd name="connsiteX55" fmla="*/ 2271 w 10000"/>
              <a:gd name="connsiteY55" fmla="*/ 8244 h 10000"/>
              <a:gd name="connsiteX56" fmla="*/ 2271 w 10000"/>
              <a:gd name="connsiteY56" fmla="*/ 8244 h 10000"/>
              <a:gd name="connsiteX0" fmla="*/ 2271 w 10000"/>
              <a:gd name="connsiteY0" fmla="*/ 7652 h 9408"/>
              <a:gd name="connsiteX1" fmla="*/ 1159 w 10000"/>
              <a:gd name="connsiteY1" fmla="*/ 7356 h 9408"/>
              <a:gd name="connsiteX2" fmla="*/ 386 w 10000"/>
              <a:gd name="connsiteY2" fmla="*/ 7208 h 9408"/>
              <a:gd name="connsiteX3" fmla="*/ 386 w 10000"/>
              <a:gd name="connsiteY3" fmla="*/ 7061 h 9408"/>
              <a:gd name="connsiteX4" fmla="*/ 0 w 10000"/>
              <a:gd name="connsiteY4" fmla="*/ 6913 h 9408"/>
              <a:gd name="connsiteX5" fmla="*/ 386 w 10000"/>
              <a:gd name="connsiteY5" fmla="*/ 6913 h 9408"/>
              <a:gd name="connsiteX6" fmla="*/ 773 w 10000"/>
              <a:gd name="connsiteY6" fmla="*/ 6913 h 9408"/>
              <a:gd name="connsiteX7" fmla="*/ 1932 w 10000"/>
              <a:gd name="connsiteY7" fmla="*/ 7061 h 9408"/>
              <a:gd name="connsiteX8" fmla="*/ 3043 w 10000"/>
              <a:gd name="connsiteY8" fmla="*/ 7061 h 9408"/>
              <a:gd name="connsiteX9" fmla="*/ 4203 w 10000"/>
              <a:gd name="connsiteY9" fmla="*/ 7208 h 9408"/>
              <a:gd name="connsiteX10" fmla="*/ 4976 w 10000"/>
              <a:gd name="connsiteY10" fmla="*/ 7356 h 9408"/>
              <a:gd name="connsiteX11" fmla="*/ 5749 w 10000"/>
              <a:gd name="connsiteY11" fmla="*/ 7356 h 9408"/>
              <a:gd name="connsiteX12" fmla="*/ 6135 w 10000"/>
              <a:gd name="connsiteY12" fmla="*/ 7356 h 9408"/>
              <a:gd name="connsiteX13" fmla="*/ 6522 w 10000"/>
              <a:gd name="connsiteY13" fmla="*/ 7208 h 9408"/>
              <a:gd name="connsiteX14" fmla="*/ 6522 w 10000"/>
              <a:gd name="connsiteY14" fmla="*/ 6913 h 9408"/>
              <a:gd name="connsiteX15" fmla="*/ 6908 w 10000"/>
              <a:gd name="connsiteY15" fmla="*/ 6468 h 9408"/>
              <a:gd name="connsiteX16" fmla="*/ 6908 w 10000"/>
              <a:gd name="connsiteY16" fmla="*/ 6025 h 9408"/>
              <a:gd name="connsiteX17" fmla="*/ 7295 w 10000"/>
              <a:gd name="connsiteY17" fmla="*/ 5434 h 9408"/>
              <a:gd name="connsiteX18" fmla="*/ 7295 w 10000"/>
              <a:gd name="connsiteY18" fmla="*/ 4695 h 9408"/>
              <a:gd name="connsiteX19" fmla="*/ 7295 w 10000"/>
              <a:gd name="connsiteY19" fmla="*/ 3826 h 9408"/>
              <a:gd name="connsiteX20" fmla="*/ 6908 w 10000"/>
              <a:gd name="connsiteY20" fmla="*/ 3086 h 9408"/>
              <a:gd name="connsiteX21" fmla="*/ 6908 w 10000"/>
              <a:gd name="connsiteY21" fmla="*/ 2644 h 9408"/>
              <a:gd name="connsiteX22" fmla="*/ 6908 w 10000"/>
              <a:gd name="connsiteY22" fmla="*/ 2200 h 9408"/>
              <a:gd name="connsiteX23" fmla="*/ 6522 w 10000"/>
              <a:gd name="connsiteY23" fmla="*/ 1461 h 9408"/>
              <a:gd name="connsiteX24" fmla="*/ 6522 w 10000"/>
              <a:gd name="connsiteY24" fmla="*/ 869 h 9408"/>
              <a:gd name="connsiteX25" fmla="*/ 6135 w 10000"/>
              <a:gd name="connsiteY25" fmla="*/ 444 h 9408"/>
              <a:gd name="connsiteX26" fmla="*/ 8454 w 10000"/>
              <a:gd name="connsiteY26" fmla="*/ 0 h 9408"/>
              <a:gd name="connsiteX27" fmla="*/ 8841 w 10000"/>
              <a:gd name="connsiteY27" fmla="*/ 591 h 9408"/>
              <a:gd name="connsiteX28" fmla="*/ 8841 w 10000"/>
              <a:gd name="connsiteY28" fmla="*/ 722 h 9408"/>
              <a:gd name="connsiteX29" fmla="*/ 8841 w 10000"/>
              <a:gd name="connsiteY29" fmla="*/ 1017 h 9408"/>
              <a:gd name="connsiteX30" fmla="*/ 9227 w 10000"/>
              <a:gd name="connsiteY30" fmla="*/ 1608 h 9408"/>
              <a:gd name="connsiteX31" fmla="*/ 9614 w 10000"/>
              <a:gd name="connsiteY31" fmla="*/ 2200 h 9408"/>
              <a:gd name="connsiteX32" fmla="*/ 9614 w 10000"/>
              <a:gd name="connsiteY32" fmla="*/ 3086 h 9408"/>
              <a:gd name="connsiteX33" fmla="*/ 9614 w 10000"/>
              <a:gd name="connsiteY33" fmla="*/ 3826 h 9408"/>
              <a:gd name="connsiteX34" fmla="*/ 10000 w 10000"/>
              <a:gd name="connsiteY34" fmla="*/ 4695 h 9408"/>
              <a:gd name="connsiteX35" fmla="*/ 10000 w 10000"/>
              <a:gd name="connsiteY35" fmla="*/ 5434 h 9408"/>
              <a:gd name="connsiteX36" fmla="*/ 10000 w 10000"/>
              <a:gd name="connsiteY36" fmla="*/ 6025 h 9408"/>
              <a:gd name="connsiteX37" fmla="*/ 9614 w 10000"/>
              <a:gd name="connsiteY37" fmla="*/ 6617 h 9408"/>
              <a:gd name="connsiteX38" fmla="*/ 9614 w 10000"/>
              <a:gd name="connsiteY38" fmla="*/ 7061 h 9408"/>
              <a:gd name="connsiteX39" fmla="*/ 9227 w 10000"/>
              <a:gd name="connsiteY39" fmla="*/ 7503 h 9408"/>
              <a:gd name="connsiteX40" fmla="*/ 8841 w 10000"/>
              <a:gd name="connsiteY40" fmla="*/ 7930 h 9408"/>
              <a:gd name="connsiteX41" fmla="*/ 8841 w 10000"/>
              <a:gd name="connsiteY41" fmla="*/ 8225 h 9408"/>
              <a:gd name="connsiteX42" fmla="*/ 8454 w 10000"/>
              <a:gd name="connsiteY42" fmla="*/ 8520 h 9408"/>
              <a:gd name="connsiteX43" fmla="*/ 7681 w 10000"/>
              <a:gd name="connsiteY43" fmla="*/ 8817 h 9408"/>
              <a:gd name="connsiteX44" fmla="*/ 7295 w 10000"/>
              <a:gd name="connsiteY44" fmla="*/ 8965 h 9408"/>
              <a:gd name="connsiteX45" fmla="*/ 6522 w 10000"/>
              <a:gd name="connsiteY45" fmla="*/ 9260 h 9408"/>
              <a:gd name="connsiteX46" fmla="*/ 5749 w 10000"/>
              <a:gd name="connsiteY46" fmla="*/ 9408 h 9408"/>
              <a:gd name="connsiteX47" fmla="*/ 5362 w 10000"/>
              <a:gd name="connsiteY47" fmla="*/ 9408 h 9408"/>
              <a:gd name="connsiteX48" fmla="*/ 4976 w 10000"/>
              <a:gd name="connsiteY48" fmla="*/ 9260 h 9408"/>
              <a:gd name="connsiteX49" fmla="*/ 4976 w 10000"/>
              <a:gd name="connsiteY49" fmla="*/ 9113 h 9408"/>
              <a:gd name="connsiteX50" fmla="*/ 4976 w 10000"/>
              <a:gd name="connsiteY50" fmla="*/ 8965 h 9408"/>
              <a:gd name="connsiteX51" fmla="*/ 4589 w 10000"/>
              <a:gd name="connsiteY51" fmla="*/ 8669 h 9408"/>
              <a:gd name="connsiteX52" fmla="*/ 4203 w 10000"/>
              <a:gd name="connsiteY52" fmla="*/ 8373 h 9408"/>
              <a:gd name="connsiteX53" fmla="*/ 3430 w 10000"/>
              <a:gd name="connsiteY53" fmla="*/ 7930 h 9408"/>
              <a:gd name="connsiteX54" fmla="*/ 2271 w 10000"/>
              <a:gd name="connsiteY54" fmla="*/ 7652 h 9408"/>
              <a:gd name="connsiteX55" fmla="*/ 2271 w 10000"/>
              <a:gd name="connsiteY55" fmla="*/ 7652 h 9408"/>
              <a:gd name="connsiteX0" fmla="*/ 2271 w 10000"/>
              <a:gd name="connsiteY0" fmla="*/ 7662 h 9528"/>
              <a:gd name="connsiteX1" fmla="*/ 1159 w 10000"/>
              <a:gd name="connsiteY1" fmla="*/ 7347 h 9528"/>
              <a:gd name="connsiteX2" fmla="*/ 386 w 10000"/>
              <a:gd name="connsiteY2" fmla="*/ 7190 h 9528"/>
              <a:gd name="connsiteX3" fmla="*/ 386 w 10000"/>
              <a:gd name="connsiteY3" fmla="*/ 7033 h 9528"/>
              <a:gd name="connsiteX4" fmla="*/ 0 w 10000"/>
              <a:gd name="connsiteY4" fmla="*/ 6876 h 9528"/>
              <a:gd name="connsiteX5" fmla="*/ 386 w 10000"/>
              <a:gd name="connsiteY5" fmla="*/ 6876 h 9528"/>
              <a:gd name="connsiteX6" fmla="*/ 773 w 10000"/>
              <a:gd name="connsiteY6" fmla="*/ 6876 h 9528"/>
              <a:gd name="connsiteX7" fmla="*/ 1932 w 10000"/>
              <a:gd name="connsiteY7" fmla="*/ 7033 h 9528"/>
              <a:gd name="connsiteX8" fmla="*/ 3043 w 10000"/>
              <a:gd name="connsiteY8" fmla="*/ 7033 h 9528"/>
              <a:gd name="connsiteX9" fmla="*/ 4203 w 10000"/>
              <a:gd name="connsiteY9" fmla="*/ 7190 h 9528"/>
              <a:gd name="connsiteX10" fmla="*/ 4976 w 10000"/>
              <a:gd name="connsiteY10" fmla="*/ 7347 h 9528"/>
              <a:gd name="connsiteX11" fmla="*/ 5749 w 10000"/>
              <a:gd name="connsiteY11" fmla="*/ 7347 h 9528"/>
              <a:gd name="connsiteX12" fmla="*/ 6135 w 10000"/>
              <a:gd name="connsiteY12" fmla="*/ 7347 h 9528"/>
              <a:gd name="connsiteX13" fmla="*/ 6522 w 10000"/>
              <a:gd name="connsiteY13" fmla="*/ 7190 h 9528"/>
              <a:gd name="connsiteX14" fmla="*/ 6522 w 10000"/>
              <a:gd name="connsiteY14" fmla="*/ 6876 h 9528"/>
              <a:gd name="connsiteX15" fmla="*/ 6908 w 10000"/>
              <a:gd name="connsiteY15" fmla="*/ 6403 h 9528"/>
              <a:gd name="connsiteX16" fmla="*/ 6908 w 10000"/>
              <a:gd name="connsiteY16" fmla="*/ 5932 h 9528"/>
              <a:gd name="connsiteX17" fmla="*/ 7295 w 10000"/>
              <a:gd name="connsiteY17" fmla="*/ 5304 h 9528"/>
              <a:gd name="connsiteX18" fmla="*/ 7295 w 10000"/>
              <a:gd name="connsiteY18" fmla="*/ 4518 h 9528"/>
              <a:gd name="connsiteX19" fmla="*/ 7295 w 10000"/>
              <a:gd name="connsiteY19" fmla="*/ 3595 h 9528"/>
              <a:gd name="connsiteX20" fmla="*/ 6908 w 10000"/>
              <a:gd name="connsiteY20" fmla="*/ 2808 h 9528"/>
              <a:gd name="connsiteX21" fmla="*/ 6908 w 10000"/>
              <a:gd name="connsiteY21" fmla="*/ 2338 h 9528"/>
              <a:gd name="connsiteX22" fmla="*/ 6908 w 10000"/>
              <a:gd name="connsiteY22" fmla="*/ 1866 h 9528"/>
              <a:gd name="connsiteX23" fmla="*/ 6522 w 10000"/>
              <a:gd name="connsiteY23" fmla="*/ 1081 h 9528"/>
              <a:gd name="connsiteX24" fmla="*/ 6522 w 10000"/>
              <a:gd name="connsiteY24" fmla="*/ 452 h 9528"/>
              <a:gd name="connsiteX25" fmla="*/ 6135 w 10000"/>
              <a:gd name="connsiteY25" fmla="*/ 0 h 9528"/>
              <a:gd name="connsiteX26" fmla="*/ 8841 w 10000"/>
              <a:gd name="connsiteY26" fmla="*/ 156 h 9528"/>
              <a:gd name="connsiteX27" fmla="*/ 8841 w 10000"/>
              <a:gd name="connsiteY27" fmla="*/ 295 h 9528"/>
              <a:gd name="connsiteX28" fmla="*/ 8841 w 10000"/>
              <a:gd name="connsiteY28" fmla="*/ 609 h 9528"/>
              <a:gd name="connsiteX29" fmla="*/ 9227 w 10000"/>
              <a:gd name="connsiteY29" fmla="*/ 1237 h 9528"/>
              <a:gd name="connsiteX30" fmla="*/ 9614 w 10000"/>
              <a:gd name="connsiteY30" fmla="*/ 1866 h 9528"/>
              <a:gd name="connsiteX31" fmla="*/ 9614 w 10000"/>
              <a:gd name="connsiteY31" fmla="*/ 2808 h 9528"/>
              <a:gd name="connsiteX32" fmla="*/ 9614 w 10000"/>
              <a:gd name="connsiteY32" fmla="*/ 3595 h 9528"/>
              <a:gd name="connsiteX33" fmla="*/ 10000 w 10000"/>
              <a:gd name="connsiteY33" fmla="*/ 4518 h 9528"/>
              <a:gd name="connsiteX34" fmla="*/ 10000 w 10000"/>
              <a:gd name="connsiteY34" fmla="*/ 5304 h 9528"/>
              <a:gd name="connsiteX35" fmla="*/ 10000 w 10000"/>
              <a:gd name="connsiteY35" fmla="*/ 5932 h 9528"/>
              <a:gd name="connsiteX36" fmla="*/ 9614 w 10000"/>
              <a:gd name="connsiteY36" fmla="*/ 6561 h 9528"/>
              <a:gd name="connsiteX37" fmla="*/ 9614 w 10000"/>
              <a:gd name="connsiteY37" fmla="*/ 7033 h 9528"/>
              <a:gd name="connsiteX38" fmla="*/ 9227 w 10000"/>
              <a:gd name="connsiteY38" fmla="*/ 7503 h 9528"/>
              <a:gd name="connsiteX39" fmla="*/ 8841 w 10000"/>
              <a:gd name="connsiteY39" fmla="*/ 7957 h 9528"/>
              <a:gd name="connsiteX40" fmla="*/ 8841 w 10000"/>
              <a:gd name="connsiteY40" fmla="*/ 8271 h 9528"/>
              <a:gd name="connsiteX41" fmla="*/ 8454 w 10000"/>
              <a:gd name="connsiteY41" fmla="*/ 8584 h 9528"/>
              <a:gd name="connsiteX42" fmla="*/ 7681 w 10000"/>
              <a:gd name="connsiteY42" fmla="*/ 8900 h 9528"/>
              <a:gd name="connsiteX43" fmla="*/ 7295 w 10000"/>
              <a:gd name="connsiteY43" fmla="*/ 9057 h 9528"/>
              <a:gd name="connsiteX44" fmla="*/ 6522 w 10000"/>
              <a:gd name="connsiteY44" fmla="*/ 9371 h 9528"/>
              <a:gd name="connsiteX45" fmla="*/ 5749 w 10000"/>
              <a:gd name="connsiteY45" fmla="*/ 9528 h 9528"/>
              <a:gd name="connsiteX46" fmla="*/ 5362 w 10000"/>
              <a:gd name="connsiteY46" fmla="*/ 9528 h 9528"/>
              <a:gd name="connsiteX47" fmla="*/ 4976 w 10000"/>
              <a:gd name="connsiteY47" fmla="*/ 9371 h 9528"/>
              <a:gd name="connsiteX48" fmla="*/ 4976 w 10000"/>
              <a:gd name="connsiteY48" fmla="*/ 9214 h 9528"/>
              <a:gd name="connsiteX49" fmla="*/ 4976 w 10000"/>
              <a:gd name="connsiteY49" fmla="*/ 9057 h 9528"/>
              <a:gd name="connsiteX50" fmla="*/ 4589 w 10000"/>
              <a:gd name="connsiteY50" fmla="*/ 8742 h 9528"/>
              <a:gd name="connsiteX51" fmla="*/ 4203 w 10000"/>
              <a:gd name="connsiteY51" fmla="*/ 8428 h 9528"/>
              <a:gd name="connsiteX52" fmla="*/ 3430 w 10000"/>
              <a:gd name="connsiteY52" fmla="*/ 7957 h 9528"/>
              <a:gd name="connsiteX53" fmla="*/ 2271 w 10000"/>
              <a:gd name="connsiteY53" fmla="*/ 7662 h 9528"/>
              <a:gd name="connsiteX54" fmla="*/ 2271 w 10000"/>
              <a:gd name="connsiteY54" fmla="*/ 7662 h 9528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8841 w 10000"/>
              <a:gd name="connsiteY27" fmla="*/ 639 h 10000"/>
              <a:gd name="connsiteX28" fmla="*/ 9227 w 10000"/>
              <a:gd name="connsiteY28" fmla="*/ 1298 h 10000"/>
              <a:gd name="connsiteX29" fmla="*/ 9614 w 10000"/>
              <a:gd name="connsiteY29" fmla="*/ 1958 h 10000"/>
              <a:gd name="connsiteX30" fmla="*/ 9614 w 10000"/>
              <a:gd name="connsiteY30" fmla="*/ 2947 h 10000"/>
              <a:gd name="connsiteX31" fmla="*/ 9614 w 10000"/>
              <a:gd name="connsiteY31" fmla="*/ 3773 h 10000"/>
              <a:gd name="connsiteX32" fmla="*/ 10000 w 10000"/>
              <a:gd name="connsiteY32" fmla="*/ 4742 h 10000"/>
              <a:gd name="connsiteX33" fmla="*/ 10000 w 10000"/>
              <a:gd name="connsiteY33" fmla="*/ 5567 h 10000"/>
              <a:gd name="connsiteX34" fmla="*/ 10000 w 10000"/>
              <a:gd name="connsiteY34" fmla="*/ 6226 h 10000"/>
              <a:gd name="connsiteX35" fmla="*/ 9614 w 10000"/>
              <a:gd name="connsiteY35" fmla="*/ 6886 h 10000"/>
              <a:gd name="connsiteX36" fmla="*/ 9614 w 10000"/>
              <a:gd name="connsiteY36" fmla="*/ 7381 h 10000"/>
              <a:gd name="connsiteX37" fmla="*/ 9227 w 10000"/>
              <a:gd name="connsiteY37" fmla="*/ 7875 h 10000"/>
              <a:gd name="connsiteX38" fmla="*/ 8841 w 10000"/>
              <a:gd name="connsiteY38" fmla="*/ 8351 h 10000"/>
              <a:gd name="connsiteX39" fmla="*/ 8841 w 10000"/>
              <a:gd name="connsiteY39" fmla="*/ 8681 h 10000"/>
              <a:gd name="connsiteX40" fmla="*/ 8454 w 10000"/>
              <a:gd name="connsiteY40" fmla="*/ 9009 h 10000"/>
              <a:gd name="connsiteX41" fmla="*/ 7681 w 10000"/>
              <a:gd name="connsiteY41" fmla="*/ 9341 h 10000"/>
              <a:gd name="connsiteX42" fmla="*/ 7295 w 10000"/>
              <a:gd name="connsiteY42" fmla="*/ 9506 h 10000"/>
              <a:gd name="connsiteX43" fmla="*/ 6522 w 10000"/>
              <a:gd name="connsiteY43" fmla="*/ 9835 h 10000"/>
              <a:gd name="connsiteX44" fmla="*/ 5749 w 10000"/>
              <a:gd name="connsiteY44" fmla="*/ 10000 h 10000"/>
              <a:gd name="connsiteX45" fmla="*/ 5362 w 10000"/>
              <a:gd name="connsiteY45" fmla="*/ 10000 h 10000"/>
              <a:gd name="connsiteX46" fmla="*/ 4976 w 10000"/>
              <a:gd name="connsiteY46" fmla="*/ 9835 h 10000"/>
              <a:gd name="connsiteX47" fmla="*/ 4976 w 10000"/>
              <a:gd name="connsiteY47" fmla="*/ 9670 h 10000"/>
              <a:gd name="connsiteX48" fmla="*/ 4976 w 10000"/>
              <a:gd name="connsiteY48" fmla="*/ 9506 h 10000"/>
              <a:gd name="connsiteX49" fmla="*/ 4589 w 10000"/>
              <a:gd name="connsiteY49" fmla="*/ 9175 h 10000"/>
              <a:gd name="connsiteX50" fmla="*/ 4203 w 10000"/>
              <a:gd name="connsiteY50" fmla="*/ 8846 h 10000"/>
              <a:gd name="connsiteX51" fmla="*/ 3430 w 10000"/>
              <a:gd name="connsiteY51" fmla="*/ 8351 h 10000"/>
              <a:gd name="connsiteX52" fmla="*/ 2271 w 10000"/>
              <a:gd name="connsiteY52" fmla="*/ 8042 h 10000"/>
              <a:gd name="connsiteX53" fmla="*/ 2271 w 10000"/>
              <a:gd name="connsiteY53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9227 w 10000"/>
              <a:gd name="connsiteY27" fmla="*/ 1298 h 10000"/>
              <a:gd name="connsiteX28" fmla="*/ 9614 w 10000"/>
              <a:gd name="connsiteY28" fmla="*/ 1958 h 10000"/>
              <a:gd name="connsiteX29" fmla="*/ 9614 w 10000"/>
              <a:gd name="connsiteY29" fmla="*/ 2947 h 10000"/>
              <a:gd name="connsiteX30" fmla="*/ 9614 w 10000"/>
              <a:gd name="connsiteY30" fmla="*/ 3773 h 10000"/>
              <a:gd name="connsiteX31" fmla="*/ 10000 w 10000"/>
              <a:gd name="connsiteY31" fmla="*/ 4742 h 10000"/>
              <a:gd name="connsiteX32" fmla="*/ 10000 w 10000"/>
              <a:gd name="connsiteY32" fmla="*/ 5567 h 10000"/>
              <a:gd name="connsiteX33" fmla="*/ 10000 w 10000"/>
              <a:gd name="connsiteY33" fmla="*/ 6226 h 10000"/>
              <a:gd name="connsiteX34" fmla="*/ 9614 w 10000"/>
              <a:gd name="connsiteY34" fmla="*/ 6886 h 10000"/>
              <a:gd name="connsiteX35" fmla="*/ 9614 w 10000"/>
              <a:gd name="connsiteY35" fmla="*/ 7381 h 10000"/>
              <a:gd name="connsiteX36" fmla="*/ 9227 w 10000"/>
              <a:gd name="connsiteY36" fmla="*/ 7875 h 10000"/>
              <a:gd name="connsiteX37" fmla="*/ 8841 w 10000"/>
              <a:gd name="connsiteY37" fmla="*/ 8351 h 10000"/>
              <a:gd name="connsiteX38" fmla="*/ 8841 w 10000"/>
              <a:gd name="connsiteY38" fmla="*/ 8681 h 10000"/>
              <a:gd name="connsiteX39" fmla="*/ 8454 w 10000"/>
              <a:gd name="connsiteY39" fmla="*/ 9009 h 10000"/>
              <a:gd name="connsiteX40" fmla="*/ 7681 w 10000"/>
              <a:gd name="connsiteY40" fmla="*/ 9341 h 10000"/>
              <a:gd name="connsiteX41" fmla="*/ 7295 w 10000"/>
              <a:gd name="connsiteY41" fmla="*/ 9506 h 10000"/>
              <a:gd name="connsiteX42" fmla="*/ 6522 w 10000"/>
              <a:gd name="connsiteY42" fmla="*/ 9835 h 10000"/>
              <a:gd name="connsiteX43" fmla="*/ 5749 w 10000"/>
              <a:gd name="connsiteY43" fmla="*/ 10000 h 10000"/>
              <a:gd name="connsiteX44" fmla="*/ 5362 w 10000"/>
              <a:gd name="connsiteY44" fmla="*/ 10000 h 10000"/>
              <a:gd name="connsiteX45" fmla="*/ 4976 w 10000"/>
              <a:gd name="connsiteY45" fmla="*/ 9835 h 10000"/>
              <a:gd name="connsiteX46" fmla="*/ 4976 w 10000"/>
              <a:gd name="connsiteY46" fmla="*/ 9670 h 10000"/>
              <a:gd name="connsiteX47" fmla="*/ 4976 w 10000"/>
              <a:gd name="connsiteY47" fmla="*/ 9506 h 10000"/>
              <a:gd name="connsiteX48" fmla="*/ 4589 w 10000"/>
              <a:gd name="connsiteY48" fmla="*/ 9175 h 10000"/>
              <a:gd name="connsiteX49" fmla="*/ 4203 w 10000"/>
              <a:gd name="connsiteY49" fmla="*/ 8846 h 10000"/>
              <a:gd name="connsiteX50" fmla="*/ 3430 w 10000"/>
              <a:gd name="connsiteY50" fmla="*/ 8351 h 10000"/>
              <a:gd name="connsiteX51" fmla="*/ 2271 w 10000"/>
              <a:gd name="connsiteY51" fmla="*/ 8042 h 10000"/>
              <a:gd name="connsiteX52" fmla="*/ 2271 w 10000"/>
              <a:gd name="connsiteY52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9227 w 10000"/>
              <a:gd name="connsiteY26" fmla="*/ 1298 h 10000"/>
              <a:gd name="connsiteX27" fmla="*/ 9614 w 10000"/>
              <a:gd name="connsiteY27" fmla="*/ 1958 h 10000"/>
              <a:gd name="connsiteX28" fmla="*/ 9614 w 10000"/>
              <a:gd name="connsiteY28" fmla="*/ 2947 h 10000"/>
              <a:gd name="connsiteX29" fmla="*/ 9614 w 10000"/>
              <a:gd name="connsiteY29" fmla="*/ 3773 h 10000"/>
              <a:gd name="connsiteX30" fmla="*/ 10000 w 10000"/>
              <a:gd name="connsiteY30" fmla="*/ 4742 h 10000"/>
              <a:gd name="connsiteX31" fmla="*/ 10000 w 10000"/>
              <a:gd name="connsiteY31" fmla="*/ 5567 h 10000"/>
              <a:gd name="connsiteX32" fmla="*/ 10000 w 10000"/>
              <a:gd name="connsiteY32" fmla="*/ 6226 h 10000"/>
              <a:gd name="connsiteX33" fmla="*/ 9614 w 10000"/>
              <a:gd name="connsiteY33" fmla="*/ 6886 h 10000"/>
              <a:gd name="connsiteX34" fmla="*/ 9614 w 10000"/>
              <a:gd name="connsiteY34" fmla="*/ 7381 h 10000"/>
              <a:gd name="connsiteX35" fmla="*/ 9227 w 10000"/>
              <a:gd name="connsiteY35" fmla="*/ 7875 h 10000"/>
              <a:gd name="connsiteX36" fmla="*/ 8841 w 10000"/>
              <a:gd name="connsiteY36" fmla="*/ 8351 h 10000"/>
              <a:gd name="connsiteX37" fmla="*/ 8841 w 10000"/>
              <a:gd name="connsiteY37" fmla="*/ 8681 h 10000"/>
              <a:gd name="connsiteX38" fmla="*/ 8454 w 10000"/>
              <a:gd name="connsiteY38" fmla="*/ 9009 h 10000"/>
              <a:gd name="connsiteX39" fmla="*/ 7681 w 10000"/>
              <a:gd name="connsiteY39" fmla="*/ 9341 h 10000"/>
              <a:gd name="connsiteX40" fmla="*/ 7295 w 10000"/>
              <a:gd name="connsiteY40" fmla="*/ 9506 h 10000"/>
              <a:gd name="connsiteX41" fmla="*/ 6522 w 10000"/>
              <a:gd name="connsiteY41" fmla="*/ 9835 h 10000"/>
              <a:gd name="connsiteX42" fmla="*/ 5749 w 10000"/>
              <a:gd name="connsiteY42" fmla="*/ 10000 h 10000"/>
              <a:gd name="connsiteX43" fmla="*/ 5362 w 10000"/>
              <a:gd name="connsiteY43" fmla="*/ 10000 h 10000"/>
              <a:gd name="connsiteX44" fmla="*/ 4976 w 10000"/>
              <a:gd name="connsiteY44" fmla="*/ 9835 h 10000"/>
              <a:gd name="connsiteX45" fmla="*/ 4976 w 10000"/>
              <a:gd name="connsiteY45" fmla="*/ 9670 h 10000"/>
              <a:gd name="connsiteX46" fmla="*/ 4976 w 10000"/>
              <a:gd name="connsiteY46" fmla="*/ 9506 h 10000"/>
              <a:gd name="connsiteX47" fmla="*/ 4589 w 10000"/>
              <a:gd name="connsiteY47" fmla="*/ 9175 h 10000"/>
              <a:gd name="connsiteX48" fmla="*/ 4203 w 10000"/>
              <a:gd name="connsiteY48" fmla="*/ 8846 h 10000"/>
              <a:gd name="connsiteX49" fmla="*/ 3430 w 10000"/>
              <a:gd name="connsiteY49" fmla="*/ 8351 h 10000"/>
              <a:gd name="connsiteX50" fmla="*/ 2271 w 10000"/>
              <a:gd name="connsiteY50" fmla="*/ 8042 h 10000"/>
              <a:gd name="connsiteX51" fmla="*/ 2271 w 10000"/>
              <a:gd name="connsiteY51" fmla="*/ 8042 h 10000"/>
              <a:gd name="connsiteX0" fmla="*/ 2271 w 10000"/>
              <a:gd name="connsiteY0" fmla="*/ 7568 h 9526"/>
              <a:gd name="connsiteX1" fmla="*/ 1159 w 10000"/>
              <a:gd name="connsiteY1" fmla="*/ 7237 h 9526"/>
              <a:gd name="connsiteX2" fmla="*/ 386 w 10000"/>
              <a:gd name="connsiteY2" fmla="*/ 7072 h 9526"/>
              <a:gd name="connsiteX3" fmla="*/ 386 w 10000"/>
              <a:gd name="connsiteY3" fmla="*/ 6907 h 9526"/>
              <a:gd name="connsiteX4" fmla="*/ 0 w 10000"/>
              <a:gd name="connsiteY4" fmla="*/ 6743 h 9526"/>
              <a:gd name="connsiteX5" fmla="*/ 386 w 10000"/>
              <a:gd name="connsiteY5" fmla="*/ 6743 h 9526"/>
              <a:gd name="connsiteX6" fmla="*/ 773 w 10000"/>
              <a:gd name="connsiteY6" fmla="*/ 6743 h 9526"/>
              <a:gd name="connsiteX7" fmla="*/ 1932 w 10000"/>
              <a:gd name="connsiteY7" fmla="*/ 6907 h 9526"/>
              <a:gd name="connsiteX8" fmla="*/ 3043 w 10000"/>
              <a:gd name="connsiteY8" fmla="*/ 6907 h 9526"/>
              <a:gd name="connsiteX9" fmla="*/ 4203 w 10000"/>
              <a:gd name="connsiteY9" fmla="*/ 7072 h 9526"/>
              <a:gd name="connsiteX10" fmla="*/ 4976 w 10000"/>
              <a:gd name="connsiteY10" fmla="*/ 7237 h 9526"/>
              <a:gd name="connsiteX11" fmla="*/ 5749 w 10000"/>
              <a:gd name="connsiteY11" fmla="*/ 7237 h 9526"/>
              <a:gd name="connsiteX12" fmla="*/ 6135 w 10000"/>
              <a:gd name="connsiteY12" fmla="*/ 7237 h 9526"/>
              <a:gd name="connsiteX13" fmla="*/ 6522 w 10000"/>
              <a:gd name="connsiteY13" fmla="*/ 7072 h 9526"/>
              <a:gd name="connsiteX14" fmla="*/ 6522 w 10000"/>
              <a:gd name="connsiteY14" fmla="*/ 6743 h 9526"/>
              <a:gd name="connsiteX15" fmla="*/ 6908 w 10000"/>
              <a:gd name="connsiteY15" fmla="*/ 6246 h 9526"/>
              <a:gd name="connsiteX16" fmla="*/ 6908 w 10000"/>
              <a:gd name="connsiteY16" fmla="*/ 5752 h 9526"/>
              <a:gd name="connsiteX17" fmla="*/ 7295 w 10000"/>
              <a:gd name="connsiteY17" fmla="*/ 5093 h 9526"/>
              <a:gd name="connsiteX18" fmla="*/ 7295 w 10000"/>
              <a:gd name="connsiteY18" fmla="*/ 4268 h 9526"/>
              <a:gd name="connsiteX19" fmla="*/ 7295 w 10000"/>
              <a:gd name="connsiteY19" fmla="*/ 3299 h 9526"/>
              <a:gd name="connsiteX20" fmla="*/ 6908 w 10000"/>
              <a:gd name="connsiteY20" fmla="*/ 2473 h 9526"/>
              <a:gd name="connsiteX21" fmla="*/ 6908 w 10000"/>
              <a:gd name="connsiteY21" fmla="*/ 1980 h 9526"/>
              <a:gd name="connsiteX22" fmla="*/ 6908 w 10000"/>
              <a:gd name="connsiteY22" fmla="*/ 1484 h 9526"/>
              <a:gd name="connsiteX23" fmla="*/ 6522 w 10000"/>
              <a:gd name="connsiteY23" fmla="*/ 661 h 9526"/>
              <a:gd name="connsiteX24" fmla="*/ 6522 w 10000"/>
              <a:gd name="connsiteY24" fmla="*/ 0 h 9526"/>
              <a:gd name="connsiteX25" fmla="*/ 9227 w 10000"/>
              <a:gd name="connsiteY25" fmla="*/ 824 h 9526"/>
              <a:gd name="connsiteX26" fmla="*/ 9614 w 10000"/>
              <a:gd name="connsiteY26" fmla="*/ 1484 h 9526"/>
              <a:gd name="connsiteX27" fmla="*/ 9614 w 10000"/>
              <a:gd name="connsiteY27" fmla="*/ 2473 h 9526"/>
              <a:gd name="connsiteX28" fmla="*/ 9614 w 10000"/>
              <a:gd name="connsiteY28" fmla="*/ 3299 h 9526"/>
              <a:gd name="connsiteX29" fmla="*/ 10000 w 10000"/>
              <a:gd name="connsiteY29" fmla="*/ 4268 h 9526"/>
              <a:gd name="connsiteX30" fmla="*/ 10000 w 10000"/>
              <a:gd name="connsiteY30" fmla="*/ 5093 h 9526"/>
              <a:gd name="connsiteX31" fmla="*/ 10000 w 10000"/>
              <a:gd name="connsiteY31" fmla="*/ 5752 h 9526"/>
              <a:gd name="connsiteX32" fmla="*/ 9614 w 10000"/>
              <a:gd name="connsiteY32" fmla="*/ 6412 h 9526"/>
              <a:gd name="connsiteX33" fmla="*/ 9614 w 10000"/>
              <a:gd name="connsiteY33" fmla="*/ 6907 h 9526"/>
              <a:gd name="connsiteX34" fmla="*/ 9227 w 10000"/>
              <a:gd name="connsiteY34" fmla="*/ 7401 h 9526"/>
              <a:gd name="connsiteX35" fmla="*/ 8841 w 10000"/>
              <a:gd name="connsiteY35" fmla="*/ 7877 h 9526"/>
              <a:gd name="connsiteX36" fmla="*/ 8841 w 10000"/>
              <a:gd name="connsiteY36" fmla="*/ 8207 h 9526"/>
              <a:gd name="connsiteX37" fmla="*/ 8454 w 10000"/>
              <a:gd name="connsiteY37" fmla="*/ 8535 h 9526"/>
              <a:gd name="connsiteX38" fmla="*/ 7681 w 10000"/>
              <a:gd name="connsiteY38" fmla="*/ 8867 h 9526"/>
              <a:gd name="connsiteX39" fmla="*/ 7295 w 10000"/>
              <a:gd name="connsiteY39" fmla="*/ 9032 h 9526"/>
              <a:gd name="connsiteX40" fmla="*/ 6522 w 10000"/>
              <a:gd name="connsiteY40" fmla="*/ 9361 h 9526"/>
              <a:gd name="connsiteX41" fmla="*/ 5749 w 10000"/>
              <a:gd name="connsiteY41" fmla="*/ 9526 h 9526"/>
              <a:gd name="connsiteX42" fmla="*/ 5362 w 10000"/>
              <a:gd name="connsiteY42" fmla="*/ 9526 h 9526"/>
              <a:gd name="connsiteX43" fmla="*/ 4976 w 10000"/>
              <a:gd name="connsiteY43" fmla="*/ 9361 h 9526"/>
              <a:gd name="connsiteX44" fmla="*/ 4976 w 10000"/>
              <a:gd name="connsiteY44" fmla="*/ 9196 h 9526"/>
              <a:gd name="connsiteX45" fmla="*/ 4976 w 10000"/>
              <a:gd name="connsiteY45" fmla="*/ 9032 h 9526"/>
              <a:gd name="connsiteX46" fmla="*/ 4589 w 10000"/>
              <a:gd name="connsiteY46" fmla="*/ 8701 h 9526"/>
              <a:gd name="connsiteX47" fmla="*/ 4203 w 10000"/>
              <a:gd name="connsiteY47" fmla="*/ 8372 h 9526"/>
              <a:gd name="connsiteX48" fmla="*/ 3430 w 10000"/>
              <a:gd name="connsiteY48" fmla="*/ 7877 h 9526"/>
              <a:gd name="connsiteX49" fmla="*/ 2271 w 10000"/>
              <a:gd name="connsiteY49" fmla="*/ 7568 h 9526"/>
              <a:gd name="connsiteX50" fmla="*/ 2271 w 10000"/>
              <a:gd name="connsiteY50" fmla="*/ 7568 h 9526"/>
              <a:gd name="connsiteX0" fmla="*/ 2271 w 10000"/>
              <a:gd name="connsiteY0" fmla="*/ 7251 h 9306"/>
              <a:gd name="connsiteX1" fmla="*/ 1159 w 10000"/>
              <a:gd name="connsiteY1" fmla="*/ 6903 h 9306"/>
              <a:gd name="connsiteX2" fmla="*/ 386 w 10000"/>
              <a:gd name="connsiteY2" fmla="*/ 6730 h 9306"/>
              <a:gd name="connsiteX3" fmla="*/ 386 w 10000"/>
              <a:gd name="connsiteY3" fmla="*/ 6557 h 9306"/>
              <a:gd name="connsiteX4" fmla="*/ 0 w 10000"/>
              <a:gd name="connsiteY4" fmla="*/ 6385 h 9306"/>
              <a:gd name="connsiteX5" fmla="*/ 386 w 10000"/>
              <a:gd name="connsiteY5" fmla="*/ 6385 h 9306"/>
              <a:gd name="connsiteX6" fmla="*/ 773 w 10000"/>
              <a:gd name="connsiteY6" fmla="*/ 6385 h 9306"/>
              <a:gd name="connsiteX7" fmla="*/ 1932 w 10000"/>
              <a:gd name="connsiteY7" fmla="*/ 6557 h 9306"/>
              <a:gd name="connsiteX8" fmla="*/ 3043 w 10000"/>
              <a:gd name="connsiteY8" fmla="*/ 6557 h 9306"/>
              <a:gd name="connsiteX9" fmla="*/ 4203 w 10000"/>
              <a:gd name="connsiteY9" fmla="*/ 6730 h 9306"/>
              <a:gd name="connsiteX10" fmla="*/ 4976 w 10000"/>
              <a:gd name="connsiteY10" fmla="*/ 6903 h 9306"/>
              <a:gd name="connsiteX11" fmla="*/ 5749 w 10000"/>
              <a:gd name="connsiteY11" fmla="*/ 6903 h 9306"/>
              <a:gd name="connsiteX12" fmla="*/ 6135 w 10000"/>
              <a:gd name="connsiteY12" fmla="*/ 6903 h 9306"/>
              <a:gd name="connsiteX13" fmla="*/ 6522 w 10000"/>
              <a:gd name="connsiteY13" fmla="*/ 6730 h 9306"/>
              <a:gd name="connsiteX14" fmla="*/ 6522 w 10000"/>
              <a:gd name="connsiteY14" fmla="*/ 6385 h 9306"/>
              <a:gd name="connsiteX15" fmla="*/ 6908 w 10000"/>
              <a:gd name="connsiteY15" fmla="*/ 5863 h 9306"/>
              <a:gd name="connsiteX16" fmla="*/ 6908 w 10000"/>
              <a:gd name="connsiteY16" fmla="*/ 5344 h 9306"/>
              <a:gd name="connsiteX17" fmla="*/ 7295 w 10000"/>
              <a:gd name="connsiteY17" fmla="*/ 4652 h 9306"/>
              <a:gd name="connsiteX18" fmla="*/ 7295 w 10000"/>
              <a:gd name="connsiteY18" fmla="*/ 3786 h 9306"/>
              <a:gd name="connsiteX19" fmla="*/ 7295 w 10000"/>
              <a:gd name="connsiteY19" fmla="*/ 2769 h 9306"/>
              <a:gd name="connsiteX20" fmla="*/ 6908 w 10000"/>
              <a:gd name="connsiteY20" fmla="*/ 1902 h 9306"/>
              <a:gd name="connsiteX21" fmla="*/ 6908 w 10000"/>
              <a:gd name="connsiteY21" fmla="*/ 1385 h 9306"/>
              <a:gd name="connsiteX22" fmla="*/ 6908 w 10000"/>
              <a:gd name="connsiteY22" fmla="*/ 864 h 9306"/>
              <a:gd name="connsiteX23" fmla="*/ 6522 w 10000"/>
              <a:gd name="connsiteY23" fmla="*/ 0 h 9306"/>
              <a:gd name="connsiteX24" fmla="*/ 9227 w 10000"/>
              <a:gd name="connsiteY24" fmla="*/ 171 h 9306"/>
              <a:gd name="connsiteX25" fmla="*/ 9614 w 10000"/>
              <a:gd name="connsiteY25" fmla="*/ 864 h 9306"/>
              <a:gd name="connsiteX26" fmla="*/ 9614 w 10000"/>
              <a:gd name="connsiteY26" fmla="*/ 1902 h 9306"/>
              <a:gd name="connsiteX27" fmla="*/ 9614 w 10000"/>
              <a:gd name="connsiteY27" fmla="*/ 2769 h 9306"/>
              <a:gd name="connsiteX28" fmla="*/ 10000 w 10000"/>
              <a:gd name="connsiteY28" fmla="*/ 3786 h 9306"/>
              <a:gd name="connsiteX29" fmla="*/ 10000 w 10000"/>
              <a:gd name="connsiteY29" fmla="*/ 4652 h 9306"/>
              <a:gd name="connsiteX30" fmla="*/ 10000 w 10000"/>
              <a:gd name="connsiteY30" fmla="*/ 5344 h 9306"/>
              <a:gd name="connsiteX31" fmla="*/ 9614 w 10000"/>
              <a:gd name="connsiteY31" fmla="*/ 6037 h 9306"/>
              <a:gd name="connsiteX32" fmla="*/ 9614 w 10000"/>
              <a:gd name="connsiteY32" fmla="*/ 6557 h 9306"/>
              <a:gd name="connsiteX33" fmla="*/ 9227 w 10000"/>
              <a:gd name="connsiteY33" fmla="*/ 7075 h 9306"/>
              <a:gd name="connsiteX34" fmla="*/ 8841 w 10000"/>
              <a:gd name="connsiteY34" fmla="*/ 7575 h 9306"/>
              <a:gd name="connsiteX35" fmla="*/ 8841 w 10000"/>
              <a:gd name="connsiteY35" fmla="*/ 7921 h 9306"/>
              <a:gd name="connsiteX36" fmla="*/ 8454 w 10000"/>
              <a:gd name="connsiteY36" fmla="*/ 8266 h 9306"/>
              <a:gd name="connsiteX37" fmla="*/ 7681 w 10000"/>
              <a:gd name="connsiteY37" fmla="*/ 8614 h 9306"/>
              <a:gd name="connsiteX38" fmla="*/ 7295 w 10000"/>
              <a:gd name="connsiteY38" fmla="*/ 8787 h 9306"/>
              <a:gd name="connsiteX39" fmla="*/ 6522 w 10000"/>
              <a:gd name="connsiteY39" fmla="*/ 9133 h 9306"/>
              <a:gd name="connsiteX40" fmla="*/ 5749 w 10000"/>
              <a:gd name="connsiteY40" fmla="*/ 9306 h 9306"/>
              <a:gd name="connsiteX41" fmla="*/ 5362 w 10000"/>
              <a:gd name="connsiteY41" fmla="*/ 9306 h 9306"/>
              <a:gd name="connsiteX42" fmla="*/ 4976 w 10000"/>
              <a:gd name="connsiteY42" fmla="*/ 9133 h 9306"/>
              <a:gd name="connsiteX43" fmla="*/ 4976 w 10000"/>
              <a:gd name="connsiteY43" fmla="*/ 8960 h 9306"/>
              <a:gd name="connsiteX44" fmla="*/ 4976 w 10000"/>
              <a:gd name="connsiteY44" fmla="*/ 8787 h 9306"/>
              <a:gd name="connsiteX45" fmla="*/ 4589 w 10000"/>
              <a:gd name="connsiteY45" fmla="*/ 8440 h 9306"/>
              <a:gd name="connsiteX46" fmla="*/ 4203 w 10000"/>
              <a:gd name="connsiteY46" fmla="*/ 8095 h 9306"/>
              <a:gd name="connsiteX47" fmla="*/ 3430 w 10000"/>
              <a:gd name="connsiteY47" fmla="*/ 7575 h 9306"/>
              <a:gd name="connsiteX48" fmla="*/ 2271 w 10000"/>
              <a:gd name="connsiteY48" fmla="*/ 7251 h 9306"/>
              <a:gd name="connsiteX49" fmla="*/ 2271 w 10000"/>
              <a:gd name="connsiteY49" fmla="*/ 7251 h 9306"/>
              <a:gd name="connsiteX0" fmla="*/ 2271 w 10000"/>
              <a:gd name="connsiteY0" fmla="*/ 7608 h 9816"/>
              <a:gd name="connsiteX1" fmla="*/ 1159 w 10000"/>
              <a:gd name="connsiteY1" fmla="*/ 7234 h 9816"/>
              <a:gd name="connsiteX2" fmla="*/ 386 w 10000"/>
              <a:gd name="connsiteY2" fmla="*/ 7048 h 9816"/>
              <a:gd name="connsiteX3" fmla="*/ 386 w 10000"/>
              <a:gd name="connsiteY3" fmla="*/ 6862 h 9816"/>
              <a:gd name="connsiteX4" fmla="*/ 0 w 10000"/>
              <a:gd name="connsiteY4" fmla="*/ 6677 h 9816"/>
              <a:gd name="connsiteX5" fmla="*/ 386 w 10000"/>
              <a:gd name="connsiteY5" fmla="*/ 6677 h 9816"/>
              <a:gd name="connsiteX6" fmla="*/ 773 w 10000"/>
              <a:gd name="connsiteY6" fmla="*/ 6677 h 9816"/>
              <a:gd name="connsiteX7" fmla="*/ 1932 w 10000"/>
              <a:gd name="connsiteY7" fmla="*/ 6862 h 9816"/>
              <a:gd name="connsiteX8" fmla="*/ 3043 w 10000"/>
              <a:gd name="connsiteY8" fmla="*/ 6862 h 9816"/>
              <a:gd name="connsiteX9" fmla="*/ 4203 w 10000"/>
              <a:gd name="connsiteY9" fmla="*/ 7048 h 9816"/>
              <a:gd name="connsiteX10" fmla="*/ 4976 w 10000"/>
              <a:gd name="connsiteY10" fmla="*/ 7234 h 9816"/>
              <a:gd name="connsiteX11" fmla="*/ 5749 w 10000"/>
              <a:gd name="connsiteY11" fmla="*/ 7234 h 9816"/>
              <a:gd name="connsiteX12" fmla="*/ 6135 w 10000"/>
              <a:gd name="connsiteY12" fmla="*/ 7234 h 9816"/>
              <a:gd name="connsiteX13" fmla="*/ 6522 w 10000"/>
              <a:gd name="connsiteY13" fmla="*/ 7048 h 9816"/>
              <a:gd name="connsiteX14" fmla="*/ 6522 w 10000"/>
              <a:gd name="connsiteY14" fmla="*/ 6677 h 9816"/>
              <a:gd name="connsiteX15" fmla="*/ 6908 w 10000"/>
              <a:gd name="connsiteY15" fmla="*/ 6116 h 9816"/>
              <a:gd name="connsiteX16" fmla="*/ 6908 w 10000"/>
              <a:gd name="connsiteY16" fmla="*/ 5559 h 9816"/>
              <a:gd name="connsiteX17" fmla="*/ 7295 w 10000"/>
              <a:gd name="connsiteY17" fmla="*/ 4815 h 9816"/>
              <a:gd name="connsiteX18" fmla="*/ 7295 w 10000"/>
              <a:gd name="connsiteY18" fmla="*/ 3884 h 9816"/>
              <a:gd name="connsiteX19" fmla="*/ 7295 w 10000"/>
              <a:gd name="connsiteY19" fmla="*/ 2791 h 9816"/>
              <a:gd name="connsiteX20" fmla="*/ 6908 w 10000"/>
              <a:gd name="connsiteY20" fmla="*/ 1860 h 9816"/>
              <a:gd name="connsiteX21" fmla="*/ 6908 w 10000"/>
              <a:gd name="connsiteY21" fmla="*/ 1304 h 9816"/>
              <a:gd name="connsiteX22" fmla="*/ 6908 w 10000"/>
              <a:gd name="connsiteY22" fmla="*/ 744 h 9816"/>
              <a:gd name="connsiteX23" fmla="*/ 9227 w 10000"/>
              <a:gd name="connsiteY23" fmla="*/ 0 h 9816"/>
              <a:gd name="connsiteX24" fmla="*/ 9614 w 10000"/>
              <a:gd name="connsiteY24" fmla="*/ 744 h 9816"/>
              <a:gd name="connsiteX25" fmla="*/ 9614 w 10000"/>
              <a:gd name="connsiteY25" fmla="*/ 1860 h 9816"/>
              <a:gd name="connsiteX26" fmla="*/ 9614 w 10000"/>
              <a:gd name="connsiteY26" fmla="*/ 2791 h 9816"/>
              <a:gd name="connsiteX27" fmla="*/ 10000 w 10000"/>
              <a:gd name="connsiteY27" fmla="*/ 3884 h 9816"/>
              <a:gd name="connsiteX28" fmla="*/ 10000 w 10000"/>
              <a:gd name="connsiteY28" fmla="*/ 4815 h 9816"/>
              <a:gd name="connsiteX29" fmla="*/ 10000 w 10000"/>
              <a:gd name="connsiteY29" fmla="*/ 5559 h 9816"/>
              <a:gd name="connsiteX30" fmla="*/ 9614 w 10000"/>
              <a:gd name="connsiteY30" fmla="*/ 6303 h 9816"/>
              <a:gd name="connsiteX31" fmla="*/ 9614 w 10000"/>
              <a:gd name="connsiteY31" fmla="*/ 6862 h 9816"/>
              <a:gd name="connsiteX32" fmla="*/ 9227 w 10000"/>
              <a:gd name="connsiteY32" fmla="*/ 7419 h 9816"/>
              <a:gd name="connsiteX33" fmla="*/ 8841 w 10000"/>
              <a:gd name="connsiteY33" fmla="*/ 7956 h 9816"/>
              <a:gd name="connsiteX34" fmla="*/ 8841 w 10000"/>
              <a:gd name="connsiteY34" fmla="*/ 8328 h 9816"/>
              <a:gd name="connsiteX35" fmla="*/ 8454 w 10000"/>
              <a:gd name="connsiteY35" fmla="*/ 8698 h 9816"/>
              <a:gd name="connsiteX36" fmla="*/ 7681 w 10000"/>
              <a:gd name="connsiteY36" fmla="*/ 9072 h 9816"/>
              <a:gd name="connsiteX37" fmla="*/ 7295 w 10000"/>
              <a:gd name="connsiteY37" fmla="*/ 9258 h 9816"/>
              <a:gd name="connsiteX38" fmla="*/ 6522 w 10000"/>
              <a:gd name="connsiteY38" fmla="*/ 9630 h 9816"/>
              <a:gd name="connsiteX39" fmla="*/ 5749 w 10000"/>
              <a:gd name="connsiteY39" fmla="*/ 9816 h 9816"/>
              <a:gd name="connsiteX40" fmla="*/ 5362 w 10000"/>
              <a:gd name="connsiteY40" fmla="*/ 9816 h 9816"/>
              <a:gd name="connsiteX41" fmla="*/ 4976 w 10000"/>
              <a:gd name="connsiteY41" fmla="*/ 9630 h 9816"/>
              <a:gd name="connsiteX42" fmla="*/ 4976 w 10000"/>
              <a:gd name="connsiteY42" fmla="*/ 9444 h 9816"/>
              <a:gd name="connsiteX43" fmla="*/ 4976 w 10000"/>
              <a:gd name="connsiteY43" fmla="*/ 9258 h 9816"/>
              <a:gd name="connsiteX44" fmla="*/ 4589 w 10000"/>
              <a:gd name="connsiteY44" fmla="*/ 8885 h 9816"/>
              <a:gd name="connsiteX45" fmla="*/ 4203 w 10000"/>
              <a:gd name="connsiteY45" fmla="*/ 8515 h 9816"/>
              <a:gd name="connsiteX46" fmla="*/ 3430 w 10000"/>
              <a:gd name="connsiteY46" fmla="*/ 7956 h 9816"/>
              <a:gd name="connsiteX47" fmla="*/ 2271 w 10000"/>
              <a:gd name="connsiteY47" fmla="*/ 7608 h 9816"/>
              <a:gd name="connsiteX48" fmla="*/ 2271 w 10000"/>
              <a:gd name="connsiteY48" fmla="*/ 7608 h 9816"/>
              <a:gd name="connsiteX0" fmla="*/ 2271 w 10000"/>
              <a:gd name="connsiteY0" fmla="*/ 7751 h 10000"/>
              <a:gd name="connsiteX1" fmla="*/ 1159 w 10000"/>
              <a:gd name="connsiteY1" fmla="*/ 7370 h 10000"/>
              <a:gd name="connsiteX2" fmla="*/ 386 w 10000"/>
              <a:gd name="connsiteY2" fmla="*/ 7180 h 10000"/>
              <a:gd name="connsiteX3" fmla="*/ 386 w 10000"/>
              <a:gd name="connsiteY3" fmla="*/ 6991 h 10000"/>
              <a:gd name="connsiteX4" fmla="*/ 0 w 10000"/>
              <a:gd name="connsiteY4" fmla="*/ 6802 h 10000"/>
              <a:gd name="connsiteX5" fmla="*/ 386 w 10000"/>
              <a:gd name="connsiteY5" fmla="*/ 6802 h 10000"/>
              <a:gd name="connsiteX6" fmla="*/ 773 w 10000"/>
              <a:gd name="connsiteY6" fmla="*/ 6802 h 10000"/>
              <a:gd name="connsiteX7" fmla="*/ 1932 w 10000"/>
              <a:gd name="connsiteY7" fmla="*/ 6991 h 10000"/>
              <a:gd name="connsiteX8" fmla="*/ 3043 w 10000"/>
              <a:gd name="connsiteY8" fmla="*/ 6991 h 10000"/>
              <a:gd name="connsiteX9" fmla="*/ 4203 w 10000"/>
              <a:gd name="connsiteY9" fmla="*/ 7180 h 10000"/>
              <a:gd name="connsiteX10" fmla="*/ 4976 w 10000"/>
              <a:gd name="connsiteY10" fmla="*/ 7370 h 10000"/>
              <a:gd name="connsiteX11" fmla="*/ 5749 w 10000"/>
              <a:gd name="connsiteY11" fmla="*/ 7370 h 10000"/>
              <a:gd name="connsiteX12" fmla="*/ 6135 w 10000"/>
              <a:gd name="connsiteY12" fmla="*/ 7370 h 10000"/>
              <a:gd name="connsiteX13" fmla="*/ 6522 w 10000"/>
              <a:gd name="connsiteY13" fmla="*/ 7180 h 10000"/>
              <a:gd name="connsiteX14" fmla="*/ 6522 w 10000"/>
              <a:gd name="connsiteY14" fmla="*/ 6802 h 10000"/>
              <a:gd name="connsiteX15" fmla="*/ 6908 w 10000"/>
              <a:gd name="connsiteY15" fmla="*/ 6231 h 10000"/>
              <a:gd name="connsiteX16" fmla="*/ 6908 w 10000"/>
              <a:gd name="connsiteY16" fmla="*/ 5663 h 10000"/>
              <a:gd name="connsiteX17" fmla="*/ 7295 w 10000"/>
              <a:gd name="connsiteY17" fmla="*/ 4905 h 10000"/>
              <a:gd name="connsiteX18" fmla="*/ 7295 w 10000"/>
              <a:gd name="connsiteY18" fmla="*/ 3957 h 10000"/>
              <a:gd name="connsiteX19" fmla="*/ 7295 w 10000"/>
              <a:gd name="connsiteY19" fmla="*/ 2843 h 10000"/>
              <a:gd name="connsiteX20" fmla="*/ 6908 w 10000"/>
              <a:gd name="connsiteY20" fmla="*/ 1895 h 10000"/>
              <a:gd name="connsiteX21" fmla="*/ 6908 w 10000"/>
              <a:gd name="connsiteY21" fmla="*/ 1328 h 10000"/>
              <a:gd name="connsiteX22" fmla="*/ 9227 w 10000"/>
              <a:gd name="connsiteY22" fmla="*/ 0 h 10000"/>
              <a:gd name="connsiteX23" fmla="*/ 9614 w 10000"/>
              <a:gd name="connsiteY23" fmla="*/ 758 h 10000"/>
              <a:gd name="connsiteX24" fmla="*/ 9614 w 10000"/>
              <a:gd name="connsiteY24" fmla="*/ 1895 h 10000"/>
              <a:gd name="connsiteX25" fmla="*/ 9614 w 10000"/>
              <a:gd name="connsiteY25" fmla="*/ 2843 h 10000"/>
              <a:gd name="connsiteX26" fmla="*/ 10000 w 10000"/>
              <a:gd name="connsiteY26" fmla="*/ 3957 h 10000"/>
              <a:gd name="connsiteX27" fmla="*/ 10000 w 10000"/>
              <a:gd name="connsiteY27" fmla="*/ 4905 h 10000"/>
              <a:gd name="connsiteX28" fmla="*/ 10000 w 10000"/>
              <a:gd name="connsiteY28" fmla="*/ 5663 h 10000"/>
              <a:gd name="connsiteX29" fmla="*/ 9614 w 10000"/>
              <a:gd name="connsiteY29" fmla="*/ 6421 h 10000"/>
              <a:gd name="connsiteX30" fmla="*/ 9614 w 10000"/>
              <a:gd name="connsiteY30" fmla="*/ 6991 h 10000"/>
              <a:gd name="connsiteX31" fmla="*/ 9227 w 10000"/>
              <a:gd name="connsiteY31" fmla="*/ 7558 h 10000"/>
              <a:gd name="connsiteX32" fmla="*/ 8841 w 10000"/>
              <a:gd name="connsiteY32" fmla="*/ 8105 h 10000"/>
              <a:gd name="connsiteX33" fmla="*/ 8841 w 10000"/>
              <a:gd name="connsiteY33" fmla="*/ 8484 h 10000"/>
              <a:gd name="connsiteX34" fmla="*/ 8454 w 10000"/>
              <a:gd name="connsiteY34" fmla="*/ 8861 h 10000"/>
              <a:gd name="connsiteX35" fmla="*/ 7681 w 10000"/>
              <a:gd name="connsiteY35" fmla="*/ 9242 h 10000"/>
              <a:gd name="connsiteX36" fmla="*/ 7295 w 10000"/>
              <a:gd name="connsiteY36" fmla="*/ 9432 h 10000"/>
              <a:gd name="connsiteX37" fmla="*/ 6522 w 10000"/>
              <a:gd name="connsiteY37" fmla="*/ 9811 h 10000"/>
              <a:gd name="connsiteX38" fmla="*/ 5749 w 10000"/>
              <a:gd name="connsiteY38" fmla="*/ 10000 h 10000"/>
              <a:gd name="connsiteX39" fmla="*/ 5362 w 10000"/>
              <a:gd name="connsiteY39" fmla="*/ 10000 h 10000"/>
              <a:gd name="connsiteX40" fmla="*/ 4976 w 10000"/>
              <a:gd name="connsiteY40" fmla="*/ 9811 h 10000"/>
              <a:gd name="connsiteX41" fmla="*/ 4976 w 10000"/>
              <a:gd name="connsiteY41" fmla="*/ 9621 h 10000"/>
              <a:gd name="connsiteX42" fmla="*/ 4976 w 10000"/>
              <a:gd name="connsiteY42" fmla="*/ 9432 h 10000"/>
              <a:gd name="connsiteX43" fmla="*/ 4589 w 10000"/>
              <a:gd name="connsiteY43" fmla="*/ 9052 h 10000"/>
              <a:gd name="connsiteX44" fmla="*/ 4203 w 10000"/>
              <a:gd name="connsiteY44" fmla="*/ 8675 h 10000"/>
              <a:gd name="connsiteX45" fmla="*/ 3430 w 10000"/>
              <a:gd name="connsiteY45" fmla="*/ 8105 h 10000"/>
              <a:gd name="connsiteX46" fmla="*/ 2271 w 10000"/>
              <a:gd name="connsiteY46" fmla="*/ 7751 h 10000"/>
              <a:gd name="connsiteX47" fmla="*/ 2271 w 10000"/>
              <a:gd name="connsiteY47" fmla="*/ 7751 h 10000"/>
              <a:gd name="connsiteX0" fmla="*/ 2271 w 10000"/>
              <a:gd name="connsiteY0" fmla="*/ 6993 h 9242"/>
              <a:gd name="connsiteX1" fmla="*/ 1159 w 10000"/>
              <a:gd name="connsiteY1" fmla="*/ 6612 h 9242"/>
              <a:gd name="connsiteX2" fmla="*/ 386 w 10000"/>
              <a:gd name="connsiteY2" fmla="*/ 6422 h 9242"/>
              <a:gd name="connsiteX3" fmla="*/ 386 w 10000"/>
              <a:gd name="connsiteY3" fmla="*/ 6233 h 9242"/>
              <a:gd name="connsiteX4" fmla="*/ 0 w 10000"/>
              <a:gd name="connsiteY4" fmla="*/ 6044 h 9242"/>
              <a:gd name="connsiteX5" fmla="*/ 386 w 10000"/>
              <a:gd name="connsiteY5" fmla="*/ 6044 h 9242"/>
              <a:gd name="connsiteX6" fmla="*/ 773 w 10000"/>
              <a:gd name="connsiteY6" fmla="*/ 6044 h 9242"/>
              <a:gd name="connsiteX7" fmla="*/ 1932 w 10000"/>
              <a:gd name="connsiteY7" fmla="*/ 6233 h 9242"/>
              <a:gd name="connsiteX8" fmla="*/ 3043 w 10000"/>
              <a:gd name="connsiteY8" fmla="*/ 6233 h 9242"/>
              <a:gd name="connsiteX9" fmla="*/ 4203 w 10000"/>
              <a:gd name="connsiteY9" fmla="*/ 6422 h 9242"/>
              <a:gd name="connsiteX10" fmla="*/ 4976 w 10000"/>
              <a:gd name="connsiteY10" fmla="*/ 6612 h 9242"/>
              <a:gd name="connsiteX11" fmla="*/ 5749 w 10000"/>
              <a:gd name="connsiteY11" fmla="*/ 6612 h 9242"/>
              <a:gd name="connsiteX12" fmla="*/ 6135 w 10000"/>
              <a:gd name="connsiteY12" fmla="*/ 6612 h 9242"/>
              <a:gd name="connsiteX13" fmla="*/ 6522 w 10000"/>
              <a:gd name="connsiteY13" fmla="*/ 6422 h 9242"/>
              <a:gd name="connsiteX14" fmla="*/ 6522 w 10000"/>
              <a:gd name="connsiteY14" fmla="*/ 6044 h 9242"/>
              <a:gd name="connsiteX15" fmla="*/ 6908 w 10000"/>
              <a:gd name="connsiteY15" fmla="*/ 5473 h 9242"/>
              <a:gd name="connsiteX16" fmla="*/ 6908 w 10000"/>
              <a:gd name="connsiteY16" fmla="*/ 4905 h 9242"/>
              <a:gd name="connsiteX17" fmla="*/ 7295 w 10000"/>
              <a:gd name="connsiteY17" fmla="*/ 4147 h 9242"/>
              <a:gd name="connsiteX18" fmla="*/ 7295 w 10000"/>
              <a:gd name="connsiteY18" fmla="*/ 3199 h 9242"/>
              <a:gd name="connsiteX19" fmla="*/ 7295 w 10000"/>
              <a:gd name="connsiteY19" fmla="*/ 2085 h 9242"/>
              <a:gd name="connsiteX20" fmla="*/ 6908 w 10000"/>
              <a:gd name="connsiteY20" fmla="*/ 1137 h 9242"/>
              <a:gd name="connsiteX21" fmla="*/ 6908 w 10000"/>
              <a:gd name="connsiteY21" fmla="*/ 570 h 9242"/>
              <a:gd name="connsiteX22" fmla="*/ 9614 w 10000"/>
              <a:gd name="connsiteY22" fmla="*/ 0 h 9242"/>
              <a:gd name="connsiteX23" fmla="*/ 9614 w 10000"/>
              <a:gd name="connsiteY23" fmla="*/ 1137 h 9242"/>
              <a:gd name="connsiteX24" fmla="*/ 9614 w 10000"/>
              <a:gd name="connsiteY24" fmla="*/ 2085 h 9242"/>
              <a:gd name="connsiteX25" fmla="*/ 10000 w 10000"/>
              <a:gd name="connsiteY25" fmla="*/ 3199 h 9242"/>
              <a:gd name="connsiteX26" fmla="*/ 10000 w 10000"/>
              <a:gd name="connsiteY26" fmla="*/ 4147 h 9242"/>
              <a:gd name="connsiteX27" fmla="*/ 10000 w 10000"/>
              <a:gd name="connsiteY27" fmla="*/ 4905 h 9242"/>
              <a:gd name="connsiteX28" fmla="*/ 9614 w 10000"/>
              <a:gd name="connsiteY28" fmla="*/ 5663 h 9242"/>
              <a:gd name="connsiteX29" fmla="*/ 9614 w 10000"/>
              <a:gd name="connsiteY29" fmla="*/ 6233 h 9242"/>
              <a:gd name="connsiteX30" fmla="*/ 9227 w 10000"/>
              <a:gd name="connsiteY30" fmla="*/ 6800 h 9242"/>
              <a:gd name="connsiteX31" fmla="*/ 8841 w 10000"/>
              <a:gd name="connsiteY31" fmla="*/ 7347 h 9242"/>
              <a:gd name="connsiteX32" fmla="*/ 8841 w 10000"/>
              <a:gd name="connsiteY32" fmla="*/ 7726 h 9242"/>
              <a:gd name="connsiteX33" fmla="*/ 8454 w 10000"/>
              <a:gd name="connsiteY33" fmla="*/ 8103 h 9242"/>
              <a:gd name="connsiteX34" fmla="*/ 7681 w 10000"/>
              <a:gd name="connsiteY34" fmla="*/ 8484 h 9242"/>
              <a:gd name="connsiteX35" fmla="*/ 7295 w 10000"/>
              <a:gd name="connsiteY35" fmla="*/ 8674 h 9242"/>
              <a:gd name="connsiteX36" fmla="*/ 6522 w 10000"/>
              <a:gd name="connsiteY36" fmla="*/ 9053 h 9242"/>
              <a:gd name="connsiteX37" fmla="*/ 5749 w 10000"/>
              <a:gd name="connsiteY37" fmla="*/ 9242 h 9242"/>
              <a:gd name="connsiteX38" fmla="*/ 5362 w 10000"/>
              <a:gd name="connsiteY38" fmla="*/ 9242 h 9242"/>
              <a:gd name="connsiteX39" fmla="*/ 4976 w 10000"/>
              <a:gd name="connsiteY39" fmla="*/ 9053 h 9242"/>
              <a:gd name="connsiteX40" fmla="*/ 4976 w 10000"/>
              <a:gd name="connsiteY40" fmla="*/ 8863 h 9242"/>
              <a:gd name="connsiteX41" fmla="*/ 4976 w 10000"/>
              <a:gd name="connsiteY41" fmla="*/ 8674 h 9242"/>
              <a:gd name="connsiteX42" fmla="*/ 4589 w 10000"/>
              <a:gd name="connsiteY42" fmla="*/ 8294 h 9242"/>
              <a:gd name="connsiteX43" fmla="*/ 4203 w 10000"/>
              <a:gd name="connsiteY43" fmla="*/ 7917 h 9242"/>
              <a:gd name="connsiteX44" fmla="*/ 3430 w 10000"/>
              <a:gd name="connsiteY44" fmla="*/ 7347 h 9242"/>
              <a:gd name="connsiteX45" fmla="*/ 2271 w 10000"/>
              <a:gd name="connsiteY45" fmla="*/ 6993 h 9242"/>
              <a:gd name="connsiteX46" fmla="*/ 2271 w 10000"/>
              <a:gd name="connsiteY46" fmla="*/ 6993 h 9242"/>
              <a:gd name="connsiteX0" fmla="*/ 2271 w 10000"/>
              <a:gd name="connsiteY0" fmla="*/ 6950 h 9383"/>
              <a:gd name="connsiteX1" fmla="*/ 1159 w 10000"/>
              <a:gd name="connsiteY1" fmla="*/ 6537 h 9383"/>
              <a:gd name="connsiteX2" fmla="*/ 386 w 10000"/>
              <a:gd name="connsiteY2" fmla="*/ 6332 h 9383"/>
              <a:gd name="connsiteX3" fmla="*/ 386 w 10000"/>
              <a:gd name="connsiteY3" fmla="*/ 6127 h 9383"/>
              <a:gd name="connsiteX4" fmla="*/ 0 w 10000"/>
              <a:gd name="connsiteY4" fmla="*/ 5923 h 9383"/>
              <a:gd name="connsiteX5" fmla="*/ 386 w 10000"/>
              <a:gd name="connsiteY5" fmla="*/ 5923 h 9383"/>
              <a:gd name="connsiteX6" fmla="*/ 773 w 10000"/>
              <a:gd name="connsiteY6" fmla="*/ 5923 h 9383"/>
              <a:gd name="connsiteX7" fmla="*/ 1932 w 10000"/>
              <a:gd name="connsiteY7" fmla="*/ 6127 h 9383"/>
              <a:gd name="connsiteX8" fmla="*/ 3043 w 10000"/>
              <a:gd name="connsiteY8" fmla="*/ 6127 h 9383"/>
              <a:gd name="connsiteX9" fmla="*/ 4203 w 10000"/>
              <a:gd name="connsiteY9" fmla="*/ 6332 h 9383"/>
              <a:gd name="connsiteX10" fmla="*/ 4976 w 10000"/>
              <a:gd name="connsiteY10" fmla="*/ 6537 h 9383"/>
              <a:gd name="connsiteX11" fmla="*/ 5749 w 10000"/>
              <a:gd name="connsiteY11" fmla="*/ 6537 h 9383"/>
              <a:gd name="connsiteX12" fmla="*/ 6135 w 10000"/>
              <a:gd name="connsiteY12" fmla="*/ 6537 h 9383"/>
              <a:gd name="connsiteX13" fmla="*/ 6522 w 10000"/>
              <a:gd name="connsiteY13" fmla="*/ 6332 h 9383"/>
              <a:gd name="connsiteX14" fmla="*/ 6522 w 10000"/>
              <a:gd name="connsiteY14" fmla="*/ 5923 h 9383"/>
              <a:gd name="connsiteX15" fmla="*/ 6908 w 10000"/>
              <a:gd name="connsiteY15" fmla="*/ 5305 h 9383"/>
              <a:gd name="connsiteX16" fmla="*/ 6908 w 10000"/>
              <a:gd name="connsiteY16" fmla="*/ 4690 h 9383"/>
              <a:gd name="connsiteX17" fmla="*/ 7295 w 10000"/>
              <a:gd name="connsiteY17" fmla="*/ 3870 h 9383"/>
              <a:gd name="connsiteX18" fmla="*/ 7295 w 10000"/>
              <a:gd name="connsiteY18" fmla="*/ 2844 h 9383"/>
              <a:gd name="connsiteX19" fmla="*/ 7295 w 10000"/>
              <a:gd name="connsiteY19" fmla="*/ 1639 h 9383"/>
              <a:gd name="connsiteX20" fmla="*/ 6908 w 10000"/>
              <a:gd name="connsiteY20" fmla="*/ 613 h 9383"/>
              <a:gd name="connsiteX21" fmla="*/ 6908 w 10000"/>
              <a:gd name="connsiteY21" fmla="*/ 0 h 9383"/>
              <a:gd name="connsiteX22" fmla="*/ 9614 w 10000"/>
              <a:gd name="connsiteY22" fmla="*/ 613 h 9383"/>
              <a:gd name="connsiteX23" fmla="*/ 9614 w 10000"/>
              <a:gd name="connsiteY23" fmla="*/ 1639 h 9383"/>
              <a:gd name="connsiteX24" fmla="*/ 10000 w 10000"/>
              <a:gd name="connsiteY24" fmla="*/ 2844 h 9383"/>
              <a:gd name="connsiteX25" fmla="*/ 10000 w 10000"/>
              <a:gd name="connsiteY25" fmla="*/ 3870 h 9383"/>
              <a:gd name="connsiteX26" fmla="*/ 10000 w 10000"/>
              <a:gd name="connsiteY26" fmla="*/ 4690 h 9383"/>
              <a:gd name="connsiteX27" fmla="*/ 9614 w 10000"/>
              <a:gd name="connsiteY27" fmla="*/ 5510 h 9383"/>
              <a:gd name="connsiteX28" fmla="*/ 9614 w 10000"/>
              <a:gd name="connsiteY28" fmla="*/ 6127 h 9383"/>
              <a:gd name="connsiteX29" fmla="*/ 9227 w 10000"/>
              <a:gd name="connsiteY29" fmla="*/ 6741 h 9383"/>
              <a:gd name="connsiteX30" fmla="*/ 8841 w 10000"/>
              <a:gd name="connsiteY30" fmla="*/ 7333 h 9383"/>
              <a:gd name="connsiteX31" fmla="*/ 8841 w 10000"/>
              <a:gd name="connsiteY31" fmla="*/ 7743 h 9383"/>
              <a:gd name="connsiteX32" fmla="*/ 8454 w 10000"/>
              <a:gd name="connsiteY32" fmla="*/ 8151 h 9383"/>
              <a:gd name="connsiteX33" fmla="*/ 7681 w 10000"/>
              <a:gd name="connsiteY33" fmla="*/ 8563 h 9383"/>
              <a:gd name="connsiteX34" fmla="*/ 7295 w 10000"/>
              <a:gd name="connsiteY34" fmla="*/ 8768 h 9383"/>
              <a:gd name="connsiteX35" fmla="*/ 6522 w 10000"/>
              <a:gd name="connsiteY35" fmla="*/ 9178 h 9383"/>
              <a:gd name="connsiteX36" fmla="*/ 5749 w 10000"/>
              <a:gd name="connsiteY36" fmla="*/ 9383 h 9383"/>
              <a:gd name="connsiteX37" fmla="*/ 5362 w 10000"/>
              <a:gd name="connsiteY37" fmla="*/ 9383 h 9383"/>
              <a:gd name="connsiteX38" fmla="*/ 4976 w 10000"/>
              <a:gd name="connsiteY38" fmla="*/ 9178 h 9383"/>
              <a:gd name="connsiteX39" fmla="*/ 4976 w 10000"/>
              <a:gd name="connsiteY39" fmla="*/ 8973 h 9383"/>
              <a:gd name="connsiteX40" fmla="*/ 4976 w 10000"/>
              <a:gd name="connsiteY40" fmla="*/ 8768 h 9383"/>
              <a:gd name="connsiteX41" fmla="*/ 4589 w 10000"/>
              <a:gd name="connsiteY41" fmla="*/ 8357 h 9383"/>
              <a:gd name="connsiteX42" fmla="*/ 4203 w 10000"/>
              <a:gd name="connsiteY42" fmla="*/ 7949 h 9383"/>
              <a:gd name="connsiteX43" fmla="*/ 3430 w 10000"/>
              <a:gd name="connsiteY43" fmla="*/ 7333 h 9383"/>
              <a:gd name="connsiteX44" fmla="*/ 2271 w 10000"/>
              <a:gd name="connsiteY44" fmla="*/ 6950 h 9383"/>
              <a:gd name="connsiteX45" fmla="*/ 2271 w 10000"/>
              <a:gd name="connsiteY45" fmla="*/ 6950 h 9383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9614 w 10000"/>
              <a:gd name="connsiteY22" fmla="*/ 1747 h 10000"/>
              <a:gd name="connsiteX23" fmla="*/ 10000 w 10000"/>
              <a:gd name="connsiteY23" fmla="*/ 3031 h 10000"/>
              <a:gd name="connsiteX24" fmla="*/ 10000 w 10000"/>
              <a:gd name="connsiteY24" fmla="*/ 4124 h 10000"/>
              <a:gd name="connsiteX25" fmla="*/ 10000 w 10000"/>
              <a:gd name="connsiteY25" fmla="*/ 4998 h 10000"/>
              <a:gd name="connsiteX26" fmla="*/ 9614 w 10000"/>
              <a:gd name="connsiteY26" fmla="*/ 5872 h 10000"/>
              <a:gd name="connsiteX27" fmla="*/ 9614 w 10000"/>
              <a:gd name="connsiteY27" fmla="*/ 6530 h 10000"/>
              <a:gd name="connsiteX28" fmla="*/ 9227 w 10000"/>
              <a:gd name="connsiteY28" fmla="*/ 7184 h 10000"/>
              <a:gd name="connsiteX29" fmla="*/ 8841 w 10000"/>
              <a:gd name="connsiteY29" fmla="*/ 7815 h 10000"/>
              <a:gd name="connsiteX30" fmla="*/ 8841 w 10000"/>
              <a:gd name="connsiteY30" fmla="*/ 8252 h 10000"/>
              <a:gd name="connsiteX31" fmla="*/ 8454 w 10000"/>
              <a:gd name="connsiteY31" fmla="*/ 8687 h 10000"/>
              <a:gd name="connsiteX32" fmla="*/ 7681 w 10000"/>
              <a:gd name="connsiteY32" fmla="*/ 9126 h 10000"/>
              <a:gd name="connsiteX33" fmla="*/ 7295 w 10000"/>
              <a:gd name="connsiteY33" fmla="*/ 9345 h 10000"/>
              <a:gd name="connsiteX34" fmla="*/ 6522 w 10000"/>
              <a:gd name="connsiteY34" fmla="*/ 9782 h 10000"/>
              <a:gd name="connsiteX35" fmla="*/ 5749 w 10000"/>
              <a:gd name="connsiteY35" fmla="*/ 10000 h 10000"/>
              <a:gd name="connsiteX36" fmla="*/ 5362 w 10000"/>
              <a:gd name="connsiteY36" fmla="*/ 10000 h 10000"/>
              <a:gd name="connsiteX37" fmla="*/ 4976 w 10000"/>
              <a:gd name="connsiteY37" fmla="*/ 9782 h 10000"/>
              <a:gd name="connsiteX38" fmla="*/ 4976 w 10000"/>
              <a:gd name="connsiteY38" fmla="*/ 9563 h 10000"/>
              <a:gd name="connsiteX39" fmla="*/ 4976 w 10000"/>
              <a:gd name="connsiteY39" fmla="*/ 9345 h 10000"/>
              <a:gd name="connsiteX40" fmla="*/ 4589 w 10000"/>
              <a:gd name="connsiteY40" fmla="*/ 8907 h 10000"/>
              <a:gd name="connsiteX41" fmla="*/ 4203 w 10000"/>
              <a:gd name="connsiteY41" fmla="*/ 8472 h 10000"/>
              <a:gd name="connsiteX42" fmla="*/ 3430 w 10000"/>
              <a:gd name="connsiteY42" fmla="*/ 7815 h 10000"/>
              <a:gd name="connsiteX43" fmla="*/ 2271 w 10000"/>
              <a:gd name="connsiteY43" fmla="*/ 7407 h 10000"/>
              <a:gd name="connsiteX44" fmla="*/ 2271 w 10000"/>
              <a:gd name="connsiteY44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10000 w 10000"/>
              <a:gd name="connsiteY22" fmla="*/ 3031 h 10000"/>
              <a:gd name="connsiteX23" fmla="*/ 10000 w 10000"/>
              <a:gd name="connsiteY23" fmla="*/ 4124 h 10000"/>
              <a:gd name="connsiteX24" fmla="*/ 10000 w 10000"/>
              <a:gd name="connsiteY24" fmla="*/ 4998 h 10000"/>
              <a:gd name="connsiteX25" fmla="*/ 9614 w 10000"/>
              <a:gd name="connsiteY25" fmla="*/ 5872 h 10000"/>
              <a:gd name="connsiteX26" fmla="*/ 9614 w 10000"/>
              <a:gd name="connsiteY26" fmla="*/ 6530 h 10000"/>
              <a:gd name="connsiteX27" fmla="*/ 9227 w 10000"/>
              <a:gd name="connsiteY27" fmla="*/ 7184 h 10000"/>
              <a:gd name="connsiteX28" fmla="*/ 8841 w 10000"/>
              <a:gd name="connsiteY28" fmla="*/ 7815 h 10000"/>
              <a:gd name="connsiteX29" fmla="*/ 8841 w 10000"/>
              <a:gd name="connsiteY29" fmla="*/ 8252 h 10000"/>
              <a:gd name="connsiteX30" fmla="*/ 8454 w 10000"/>
              <a:gd name="connsiteY30" fmla="*/ 8687 h 10000"/>
              <a:gd name="connsiteX31" fmla="*/ 7681 w 10000"/>
              <a:gd name="connsiteY31" fmla="*/ 9126 h 10000"/>
              <a:gd name="connsiteX32" fmla="*/ 7295 w 10000"/>
              <a:gd name="connsiteY32" fmla="*/ 9345 h 10000"/>
              <a:gd name="connsiteX33" fmla="*/ 6522 w 10000"/>
              <a:gd name="connsiteY33" fmla="*/ 9782 h 10000"/>
              <a:gd name="connsiteX34" fmla="*/ 5749 w 10000"/>
              <a:gd name="connsiteY34" fmla="*/ 10000 h 10000"/>
              <a:gd name="connsiteX35" fmla="*/ 5362 w 10000"/>
              <a:gd name="connsiteY35" fmla="*/ 10000 h 10000"/>
              <a:gd name="connsiteX36" fmla="*/ 4976 w 10000"/>
              <a:gd name="connsiteY36" fmla="*/ 9782 h 10000"/>
              <a:gd name="connsiteX37" fmla="*/ 4976 w 10000"/>
              <a:gd name="connsiteY37" fmla="*/ 9563 h 10000"/>
              <a:gd name="connsiteX38" fmla="*/ 4976 w 10000"/>
              <a:gd name="connsiteY38" fmla="*/ 9345 h 10000"/>
              <a:gd name="connsiteX39" fmla="*/ 4589 w 10000"/>
              <a:gd name="connsiteY39" fmla="*/ 8907 h 10000"/>
              <a:gd name="connsiteX40" fmla="*/ 4203 w 10000"/>
              <a:gd name="connsiteY40" fmla="*/ 8472 h 10000"/>
              <a:gd name="connsiteX41" fmla="*/ 3430 w 10000"/>
              <a:gd name="connsiteY41" fmla="*/ 7815 h 10000"/>
              <a:gd name="connsiteX42" fmla="*/ 2271 w 10000"/>
              <a:gd name="connsiteY42" fmla="*/ 7407 h 10000"/>
              <a:gd name="connsiteX43" fmla="*/ 2271 w 10000"/>
              <a:gd name="connsiteY43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0 h 10000"/>
              <a:gd name="connsiteX21" fmla="*/ 10000 w 10000"/>
              <a:gd name="connsiteY21" fmla="*/ 3031 h 10000"/>
              <a:gd name="connsiteX22" fmla="*/ 10000 w 10000"/>
              <a:gd name="connsiteY22" fmla="*/ 4124 h 10000"/>
              <a:gd name="connsiteX23" fmla="*/ 10000 w 10000"/>
              <a:gd name="connsiteY23" fmla="*/ 4998 h 10000"/>
              <a:gd name="connsiteX24" fmla="*/ 9614 w 10000"/>
              <a:gd name="connsiteY24" fmla="*/ 5872 h 10000"/>
              <a:gd name="connsiteX25" fmla="*/ 9614 w 10000"/>
              <a:gd name="connsiteY25" fmla="*/ 6530 h 10000"/>
              <a:gd name="connsiteX26" fmla="*/ 9227 w 10000"/>
              <a:gd name="connsiteY26" fmla="*/ 7184 h 10000"/>
              <a:gd name="connsiteX27" fmla="*/ 8841 w 10000"/>
              <a:gd name="connsiteY27" fmla="*/ 7815 h 10000"/>
              <a:gd name="connsiteX28" fmla="*/ 8841 w 10000"/>
              <a:gd name="connsiteY28" fmla="*/ 8252 h 10000"/>
              <a:gd name="connsiteX29" fmla="*/ 8454 w 10000"/>
              <a:gd name="connsiteY29" fmla="*/ 8687 h 10000"/>
              <a:gd name="connsiteX30" fmla="*/ 7681 w 10000"/>
              <a:gd name="connsiteY30" fmla="*/ 9126 h 10000"/>
              <a:gd name="connsiteX31" fmla="*/ 7295 w 10000"/>
              <a:gd name="connsiteY31" fmla="*/ 9345 h 10000"/>
              <a:gd name="connsiteX32" fmla="*/ 6522 w 10000"/>
              <a:gd name="connsiteY32" fmla="*/ 9782 h 10000"/>
              <a:gd name="connsiteX33" fmla="*/ 5749 w 10000"/>
              <a:gd name="connsiteY33" fmla="*/ 10000 h 10000"/>
              <a:gd name="connsiteX34" fmla="*/ 5362 w 10000"/>
              <a:gd name="connsiteY34" fmla="*/ 10000 h 10000"/>
              <a:gd name="connsiteX35" fmla="*/ 4976 w 10000"/>
              <a:gd name="connsiteY35" fmla="*/ 9782 h 10000"/>
              <a:gd name="connsiteX36" fmla="*/ 4976 w 10000"/>
              <a:gd name="connsiteY36" fmla="*/ 9563 h 10000"/>
              <a:gd name="connsiteX37" fmla="*/ 4976 w 10000"/>
              <a:gd name="connsiteY37" fmla="*/ 9345 h 10000"/>
              <a:gd name="connsiteX38" fmla="*/ 4589 w 10000"/>
              <a:gd name="connsiteY38" fmla="*/ 8907 h 10000"/>
              <a:gd name="connsiteX39" fmla="*/ 4203 w 10000"/>
              <a:gd name="connsiteY39" fmla="*/ 8472 h 10000"/>
              <a:gd name="connsiteX40" fmla="*/ 3430 w 10000"/>
              <a:gd name="connsiteY40" fmla="*/ 7815 h 10000"/>
              <a:gd name="connsiteX41" fmla="*/ 2271 w 10000"/>
              <a:gd name="connsiteY41" fmla="*/ 7407 h 10000"/>
              <a:gd name="connsiteX42" fmla="*/ 2271 w 10000"/>
              <a:gd name="connsiteY42" fmla="*/ 7407 h 10000"/>
              <a:gd name="connsiteX0" fmla="*/ 2271 w 10000"/>
              <a:gd name="connsiteY0" fmla="*/ 5660 h 8253"/>
              <a:gd name="connsiteX1" fmla="*/ 1159 w 10000"/>
              <a:gd name="connsiteY1" fmla="*/ 5220 h 8253"/>
              <a:gd name="connsiteX2" fmla="*/ 386 w 10000"/>
              <a:gd name="connsiteY2" fmla="*/ 5001 h 8253"/>
              <a:gd name="connsiteX3" fmla="*/ 386 w 10000"/>
              <a:gd name="connsiteY3" fmla="*/ 4783 h 8253"/>
              <a:gd name="connsiteX4" fmla="*/ 0 w 10000"/>
              <a:gd name="connsiteY4" fmla="*/ 4565 h 8253"/>
              <a:gd name="connsiteX5" fmla="*/ 386 w 10000"/>
              <a:gd name="connsiteY5" fmla="*/ 4565 h 8253"/>
              <a:gd name="connsiteX6" fmla="*/ 773 w 10000"/>
              <a:gd name="connsiteY6" fmla="*/ 4565 h 8253"/>
              <a:gd name="connsiteX7" fmla="*/ 1932 w 10000"/>
              <a:gd name="connsiteY7" fmla="*/ 4783 h 8253"/>
              <a:gd name="connsiteX8" fmla="*/ 3043 w 10000"/>
              <a:gd name="connsiteY8" fmla="*/ 4783 h 8253"/>
              <a:gd name="connsiteX9" fmla="*/ 4203 w 10000"/>
              <a:gd name="connsiteY9" fmla="*/ 5001 h 8253"/>
              <a:gd name="connsiteX10" fmla="*/ 4976 w 10000"/>
              <a:gd name="connsiteY10" fmla="*/ 5220 h 8253"/>
              <a:gd name="connsiteX11" fmla="*/ 5749 w 10000"/>
              <a:gd name="connsiteY11" fmla="*/ 5220 h 8253"/>
              <a:gd name="connsiteX12" fmla="*/ 6135 w 10000"/>
              <a:gd name="connsiteY12" fmla="*/ 5220 h 8253"/>
              <a:gd name="connsiteX13" fmla="*/ 6522 w 10000"/>
              <a:gd name="connsiteY13" fmla="*/ 5001 h 8253"/>
              <a:gd name="connsiteX14" fmla="*/ 6522 w 10000"/>
              <a:gd name="connsiteY14" fmla="*/ 4565 h 8253"/>
              <a:gd name="connsiteX15" fmla="*/ 6908 w 10000"/>
              <a:gd name="connsiteY15" fmla="*/ 3907 h 8253"/>
              <a:gd name="connsiteX16" fmla="*/ 6908 w 10000"/>
              <a:gd name="connsiteY16" fmla="*/ 3251 h 8253"/>
              <a:gd name="connsiteX17" fmla="*/ 7295 w 10000"/>
              <a:gd name="connsiteY17" fmla="*/ 2377 h 8253"/>
              <a:gd name="connsiteX18" fmla="*/ 7295 w 10000"/>
              <a:gd name="connsiteY18" fmla="*/ 1284 h 8253"/>
              <a:gd name="connsiteX19" fmla="*/ 7295 w 10000"/>
              <a:gd name="connsiteY19" fmla="*/ 0 h 8253"/>
              <a:gd name="connsiteX20" fmla="*/ 10000 w 10000"/>
              <a:gd name="connsiteY20" fmla="*/ 1284 h 8253"/>
              <a:gd name="connsiteX21" fmla="*/ 10000 w 10000"/>
              <a:gd name="connsiteY21" fmla="*/ 2377 h 8253"/>
              <a:gd name="connsiteX22" fmla="*/ 10000 w 10000"/>
              <a:gd name="connsiteY22" fmla="*/ 3251 h 8253"/>
              <a:gd name="connsiteX23" fmla="*/ 9614 w 10000"/>
              <a:gd name="connsiteY23" fmla="*/ 4125 h 8253"/>
              <a:gd name="connsiteX24" fmla="*/ 9614 w 10000"/>
              <a:gd name="connsiteY24" fmla="*/ 4783 h 8253"/>
              <a:gd name="connsiteX25" fmla="*/ 9227 w 10000"/>
              <a:gd name="connsiteY25" fmla="*/ 5437 h 8253"/>
              <a:gd name="connsiteX26" fmla="*/ 8841 w 10000"/>
              <a:gd name="connsiteY26" fmla="*/ 6068 h 8253"/>
              <a:gd name="connsiteX27" fmla="*/ 8841 w 10000"/>
              <a:gd name="connsiteY27" fmla="*/ 6505 h 8253"/>
              <a:gd name="connsiteX28" fmla="*/ 8454 w 10000"/>
              <a:gd name="connsiteY28" fmla="*/ 6940 h 8253"/>
              <a:gd name="connsiteX29" fmla="*/ 7681 w 10000"/>
              <a:gd name="connsiteY29" fmla="*/ 7379 h 8253"/>
              <a:gd name="connsiteX30" fmla="*/ 7295 w 10000"/>
              <a:gd name="connsiteY30" fmla="*/ 7598 h 8253"/>
              <a:gd name="connsiteX31" fmla="*/ 6522 w 10000"/>
              <a:gd name="connsiteY31" fmla="*/ 8035 h 8253"/>
              <a:gd name="connsiteX32" fmla="*/ 5749 w 10000"/>
              <a:gd name="connsiteY32" fmla="*/ 8253 h 8253"/>
              <a:gd name="connsiteX33" fmla="*/ 5362 w 10000"/>
              <a:gd name="connsiteY33" fmla="*/ 8253 h 8253"/>
              <a:gd name="connsiteX34" fmla="*/ 4976 w 10000"/>
              <a:gd name="connsiteY34" fmla="*/ 8035 h 8253"/>
              <a:gd name="connsiteX35" fmla="*/ 4976 w 10000"/>
              <a:gd name="connsiteY35" fmla="*/ 7816 h 8253"/>
              <a:gd name="connsiteX36" fmla="*/ 4976 w 10000"/>
              <a:gd name="connsiteY36" fmla="*/ 7598 h 8253"/>
              <a:gd name="connsiteX37" fmla="*/ 4589 w 10000"/>
              <a:gd name="connsiteY37" fmla="*/ 7160 h 8253"/>
              <a:gd name="connsiteX38" fmla="*/ 4203 w 10000"/>
              <a:gd name="connsiteY38" fmla="*/ 6725 h 8253"/>
              <a:gd name="connsiteX39" fmla="*/ 3430 w 10000"/>
              <a:gd name="connsiteY39" fmla="*/ 6068 h 8253"/>
              <a:gd name="connsiteX40" fmla="*/ 2271 w 10000"/>
              <a:gd name="connsiteY40" fmla="*/ 5660 h 8253"/>
              <a:gd name="connsiteX41" fmla="*/ 2271 w 10000"/>
              <a:gd name="connsiteY41" fmla="*/ 5660 h 8253"/>
              <a:gd name="connsiteX0" fmla="*/ 2271 w 10000"/>
              <a:gd name="connsiteY0" fmla="*/ 5302 h 8444"/>
              <a:gd name="connsiteX1" fmla="*/ 1159 w 10000"/>
              <a:gd name="connsiteY1" fmla="*/ 4769 h 8444"/>
              <a:gd name="connsiteX2" fmla="*/ 386 w 10000"/>
              <a:gd name="connsiteY2" fmla="*/ 4504 h 8444"/>
              <a:gd name="connsiteX3" fmla="*/ 386 w 10000"/>
              <a:gd name="connsiteY3" fmla="*/ 4239 h 8444"/>
              <a:gd name="connsiteX4" fmla="*/ 0 w 10000"/>
              <a:gd name="connsiteY4" fmla="*/ 3975 h 8444"/>
              <a:gd name="connsiteX5" fmla="*/ 386 w 10000"/>
              <a:gd name="connsiteY5" fmla="*/ 3975 h 8444"/>
              <a:gd name="connsiteX6" fmla="*/ 773 w 10000"/>
              <a:gd name="connsiteY6" fmla="*/ 3975 h 8444"/>
              <a:gd name="connsiteX7" fmla="*/ 1932 w 10000"/>
              <a:gd name="connsiteY7" fmla="*/ 4239 h 8444"/>
              <a:gd name="connsiteX8" fmla="*/ 3043 w 10000"/>
              <a:gd name="connsiteY8" fmla="*/ 4239 h 8444"/>
              <a:gd name="connsiteX9" fmla="*/ 4203 w 10000"/>
              <a:gd name="connsiteY9" fmla="*/ 4504 h 8444"/>
              <a:gd name="connsiteX10" fmla="*/ 4976 w 10000"/>
              <a:gd name="connsiteY10" fmla="*/ 4769 h 8444"/>
              <a:gd name="connsiteX11" fmla="*/ 5749 w 10000"/>
              <a:gd name="connsiteY11" fmla="*/ 4769 h 8444"/>
              <a:gd name="connsiteX12" fmla="*/ 6135 w 10000"/>
              <a:gd name="connsiteY12" fmla="*/ 4769 h 8444"/>
              <a:gd name="connsiteX13" fmla="*/ 6522 w 10000"/>
              <a:gd name="connsiteY13" fmla="*/ 4504 h 8444"/>
              <a:gd name="connsiteX14" fmla="*/ 6522 w 10000"/>
              <a:gd name="connsiteY14" fmla="*/ 3975 h 8444"/>
              <a:gd name="connsiteX15" fmla="*/ 6908 w 10000"/>
              <a:gd name="connsiteY15" fmla="*/ 3178 h 8444"/>
              <a:gd name="connsiteX16" fmla="*/ 6908 w 10000"/>
              <a:gd name="connsiteY16" fmla="*/ 2383 h 8444"/>
              <a:gd name="connsiteX17" fmla="*/ 7295 w 10000"/>
              <a:gd name="connsiteY17" fmla="*/ 1324 h 8444"/>
              <a:gd name="connsiteX18" fmla="*/ 7295 w 10000"/>
              <a:gd name="connsiteY18" fmla="*/ 0 h 8444"/>
              <a:gd name="connsiteX19" fmla="*/ 10000 w 10000"/>
              <a:gd name="connsiteY19" fmla="*/ 0 h 8444"/>
              <a:gd name="connsiteX20" fmla="*/ 10000 w 10000"/>
              <a:gd name="connsiteY20" fmla="*/ 1324 h 8444"/>
              <a:gd name="connsiteX21" fmla="*/ 10000 w 10000"/>
              <a:gd name="connsiteY21" fmla="*/ 2383 h 8444"/>
              <a:gd name="connsiteX22" fmla="*/ 9614 w 10000"/>
              <a:gd name="connsiteY22" fmla="*/ 3442 h 8444"/>
              <a:gd name="connsiteX23" fmla="*/ 9614 w 10000"/>
              <a:gd name="connsiteY23" fmla="*/ 4239 h 8444"/>
              <a:gd name="connsiteX24" fmla="*/ 9227 w 10000"/>
              <a:gd name="connsiteY24" fmla="*/ 5032 h 8444"/>
              <a:gd name="connsiteX25" fmla="*/ 8841 w 10000"/>
              <a:gd name="connsiteY25" fmla="*/ 5796 h 8444"/>
              <a:gd name="connsiteX26" fmla="*/ 8841 w 10000"/>
              <a:gd name="connsiteY26" fmla="*/ 6326 h 8444"/>
              <a:gd name="connsiteX27" fmla="*/ 8454 w 10000"/>
              <a:gd name="connsiteY27" fmla="*/ 6853 h 8444"/>
              <a:gd name="connsiteX28" fmla="*/ 7681 w 10000"/>
              <a:gd name="connsiteY28" fmla="*/ 7385 h 8444"/>
              <a:gd name="connsiteX29" fmla="*/ 7295 w 10000"/>
              <a:gd name="connsiteY29" fmla="*/ 7650 h 8444"/>
              <a:gd name="connsiteX30" fmla="*/ 6522 w 10000"/>
              <a:gd name="connsiteY30" fmla="*/ 8180 h 8444"/>
              <a:gd name="connsiteX31" fmla="*/ 5749 w 10000"/>
              <a:gd name="connsiteY31" fmla="*/ 8444 h 8444"/>
              <a:gd name="connsiteX32" fmla="*/ 5362 w 10000"/>
              <a:gd name="connsiteY32" fmla="*/ 8444 h 8444"/>
              <a:gd name="connsiteX33" fmla="*/ 4976 w 10000"/>
              <a:gd name="connsiteY33" fmla="*/ 8180 h 8444"/>
              <a:gd name="connsiteX34" fmla="*/ 4976 w 10000"/>
              <a:gd name="connsiteY34" fmla="*/ 7914 h 8444"/>
              <a:gd name="connsiteX35" fmla="*/ 4976 w 10000"/>
              <a:gd name="connsiteY35" fmla="*/ 7650 h 8444"/>
              <a:gd name="connsiteX36" fmla="*/ 4589 w 10000"/>
              <a:gd name="connsiteY36" fmla="*/ 7120 h 8444"/>
              <a:gd name="connsiteX37" fmla="*/ 4203 w 10000"/>
              <a:gd name="connsiteY37" fmla="*/ 6593 h 8444"/>
              <a:gd name="connsiteX38" fmla="*/ 3430 w 10000"/>
              <a:gd name="connsiteY38" fmla="*/ 5796 h 8444"/>
              <a:gd name="connsiteX39" fmla="*/ 2271 w 10000"/>
              <a:gd name="connsiteY39" fmla="*/ 5302 h 8444"/>
              <a:gd name="connsiteX40" fmla="*/ 2271 w 10000"/>
              <a:gd name="connsiteY40" fmla="*/ 5302 h 8444"/>
              <a:gd name="connsiteX0" fmla="*/ 2271 w 10000"/>
              <a:gd name="connsiteY0" fmla="*/ 6279 h 10000"/>
              <a:gd name="connsiteX1" fmla="*/ 1159 w 10000"/>
              <a:gd name="connsiteY1" fmla="*/ 5648 h 10000"/>
              <a:gd name="connsiteX2" fmla="*/ 386 w 10000"/>
              <a:gd name="connsiteY2" fmla="*/ 5334 h 10000"/>
              <a:gd name="connsiteX3" fmla="*/ 386 w 10000"/>
              <a:gd name="connsiteY3" fmla="*/ 5020 h 10000"/>
              <a:gd name="connsiteX4" fmla="*/ 0 w 10000"/>
              <a:gd name="connsiteY4" fmla="*/ 4707 h 10000"/>
              <a:gd name="connsiteX5" fmla="*/ 386 w 10000"/>
              <a:gd name="connsiteY5" fmla="*/ 4707 h 10000"/>
              <a:gd name="connsiteX6" fmla="*/ 773 w 10000"/>
              <a:gd name="connsiteY6" fmla="*/ 4707 h 10000"/>
              <a:gd name="connsiteX7" fmla="*/ 1932 w 10000"/>
              <a:gd name="connsiteY7" fmla="*/ 5020 h 10000"/>
              <a:gd name="connsiteX8" fmla="*/ 3043 w 10000"/>
              <a:gd name="connsiteY8" fmla="*/ 5020 h 10000"/>
              <a:gd name="connsiteX9" fmla="*/ 4203 w 10000"/>
              <a:gd name="connsiteY9" fmla="*/ 5334 h 10000"/>
              <a:gd name="connsiteX10" fmla="*/ 4976 w 10000"/>
              <a:gd name="connsiteY10" fmla="*/ 5648 h 10000"/>
              <a:gd name="connsiteX11" fmla="*/ 5749 w 10000"/>
              <a:gd name="connsiteY11" fmla="*/ 5648 h 10000"/>
              <a:gd name="connsiteX12" fmla="*/ 6135 w 10000"/>
              <a:gd name="connsiteY12" fmla="*/ 5648 h 10000"/>
              <a:gd name="connsiteX13" fmla="*/ 6522 w 10000"/>
              <a:gd name="connsiteY13" fmla="*/ 5334 h 10000"/>
              <a:gd name="connsiteX14" fmla="*/ 6522 w 10000"/>
              <a:gd name="connsiteY14" fmla="*/ 4707 h 10000"/>
              <a:gd name="connsiteX15" fmla="*/ 6908 w 10000"/>
              <a:gd name="connsiteY15" fmla="*/ 3764 h 10000"/>
              <a:gd name="connsiteX16" fmla="*/ 6908 w 10000"/>
              <a:gd name="connsiteY16" fmla="*/ 2822 h 10000"/>
              <a:gd name="connsiteX17" fmla="*/ 7295 w 10000"/>
              <a:gd name="connsiteY17" fmla="*/ 1568 h 10000"/>
              <a:gd name="connsiteX18" fmla="*/ 10000 w 10000"/>
              <a:gd name="connsiteY18" fmla="*/ 0 h 10000"/>
              <a:gd name="connsiteX19" fmla="*/ 10000 w 10000"/>
              <a:gd name="connsiteY19" fmla="*/ 1568 h 10000"/>
              <a:gd name="connsiteX20" fmla="*/ 10000 w 10000"/>
              <a:gd name="connsiteY20" fmla="*/ 2822 h 10000"/>
              <a:gd name="connsiteX21" fmla="*/ 9614 w 10000"/>
              <a:gd name="connsiteY21" fmla="*/ 4076 h 10000"/>
              <a:gd name="connsiteX22" fmla="*/ 9614 w 10000"/>
              <a:gd name="connsiteY22" fmla="*/ 5020 h 10000"/>
              <a:gd name="connsiteX23" fmla="*/ 9227 w 10000"/>
              <a:gd name="connsiteY23" fmla="*/ 5959 h 10000"/>
              <a:gd name="connsiteX24" fmla="*/ 8841 w 10000"/>
              <a:gd name="connsiteY24" fmla="*/ 6864 h 10000"/>
              <a:gd name="connsiteX25" fmla="*/ 8841 w 10000"/>
              <a:gd name="connsiteY25" fmla="*/ 7492 h 10000"/>
              <a:gd name="connsiteX26" fmla="*/ 8454 w 10000"/>
              <a:gd name="connsiteY26" fmla="*/ 8116 h 10000"/>
              <a:gd name="connsiteX27" fmla="*/ 7681 w 10000"/>
              <a:gd name="connsiteY27" fmla="*/ 8746 h 10000"/>
              <a:gd name="connsiteX28" fmla="*/ 7295 w 10000"/>
              <a:gd name="connsiteY28" fmla="*/ 9060 h 10000"/>
              <a:gd name="connsiteX29" fmla="*/ 6522 w 10000"/>
              <a:gd name="connsiteY29" fmla="*/ 9687 h 10000"/>
              <a:gd name="connsiteX30" fmla="*/ 5749 w 10000"/>
              <a:gd name="connsiteY30" fmla="*/ 10000 h 10000"/>
              <a:gd name="connsiteX31" fmla="*/ 5362 w 10000"/>
              <a:gd name="connsiteY31" fmla="*/ 10000 h 10000"/>
              <a:gd name="connsiteX32" fmla="*/ 4976 w 10000"/>
              <a:gd name="connsiteY32" fmla="*/ 9687 h 10000"/>
              <a:gd name="connsiteX33" fmla="*/ 4976 w 10000"/>
              <a:gd name="connsiteY33" fmla="*/ 9372 h 10000"/>
              <a:gd name="connsiteX34" fmla="*/ 4976 w 10000"/>
              <a:gd name="connsiteY34" fmla="*/ 9060 h 10000"/>
              <a:gd name="connsiteX35" fmla="*/ 4589 w 10000"/>
              <a:gd name="connsiteY35" fmla="*/ 8432 h 10000"/>
              <a:gd name="connsiteX36" fmla="*/ 4203 w 10000"/>
              <a:gd name="connsiteY36" fmla="*/ 7808 h 10000"/>
              <a:gd name="connsiteX37" fmla="*/ 3430 w 10000"/>
              <a:gd name="connsiteY37" fmla="*/ 6864 h 10000"/>
              <a:gd name="connsiteX38" fmla="*/ 2271 w 10000"/>
              <a:gd name="connsiteY38" fmla="*/ 6279 h 10000"/>
              <a:gd name="connsiteX39" fmla="*/ 2271 w 10000"/>
              <a:gd name="connsiteY39" fmla="*/ 6279 h 10000"/>
              <a:gd name="connsiteX0" fmla="*/ 2271 w 10000"/>
              <a:gd name="connsiteY0" fmla="*/ 4711 h 8432"/>
              <a:gd name="connsiteX1" fmla="*/ 1159 w 10000"/>
              <a:gd name="connsiteY1" fmla="*/ 4080 h 8432"/>
              <a:gd name="connsiteX2" fmla="*/ 386 w 10000"/>
              <a:gd name="connsiteY2" fmla="*/ 3766 h 8432"/>
              <a:gd name="connsiteX3" fmla="*/ 386 w 10000"/>
              <a:gd name="connsiteY3" fmla="*/ 3452 h 8432"/>
              <a:gd name="connsiteX4" fmla="*/ 0 w 10000"/>
              <a:gd name="connsiteY4" fmla="*/ 3139 h 8432"/>
              <a:gd name="connsiteX5" fmla="*/ 386 w 10000"/>
              <a:gd name="connsiteY5" fmla="*/ 3139 h 8432"/>
              <a:gd name="connsiteX6" fmla="*/ 773 w 10000"/>
              <a:gd name="connsiteY6" fmla="*/ 3139 h 8432"/>
              <a:gd name="connsiteX7" fmla="*/ 1932 w 10000"/>
              <a:gd name="connsiteY7" fmla="*/ 3452 h 8432"/>
              <a:gd name="connsiteX8" fmla="*/ 3043 w 10000"/>
              <a:gd name="connsiteY8" fmla="*/ 3452 h 8432"/>
              <a:gd name="connsiteX9" fmla="*/ 4203 w 10000"/>
              <a:gd name="connsiteY9" fmla="*/ 3766 h 8432"/>
              <a:gd name="connsiteX10" fmla="*/ 4976 w 10000"/>
              <a:gd name="connsiteY10" fmla="*/ 4080 h 8432"/>
              <a:gd name="connsiteX11" fmla="*/ 5749 w 10000"/>
              <a:gd name="connsiteY11" fmla="*/ 4080 h 8432"/>
              <a:gd name="connsiteX12" fmla="*/ 6135 w 10000"/>
              <a:gd name="connsiteY12" fmla="*/ 4080 h 8432"/>
              <a:gd name="connsiteX13" fmla="*/ 6522 w 10000"/>
              <a:gd name="connsiteY13" fmla="*/ 3766 h 8432"/>
              <a:gd name="connsiteX14" fmla="*/ 6522 w 10000"/>
              <a:gd name="connsiteY14" fmla="*/ 3139 h 8432"/>
              <a:gd name="connsiteX15" fmla="*/ 6908 w 10000"/>
              <a:gd name="connsiteY15" fmla="*/ 2196 h 8432"/>
              <a:gd name="connsiteX16" fmla="*/ 6908 w 10000"/>
              <a:gd name="connsiteY16" fmla="*/ 1254 h 8432"/>
              <a:gd name="connsiteX17" fmla="*/ 7295 w 10000"/>
              <a:gd name="connsiteY17" fmla="*/ 0 h 8432"/>
              <a:gd name="connsiteX18" fmla="*/ 10000 w 10000"/>
              <a:gd name="connsiteY18" fmla="*/ 0 h 8432"/>
              <a:gd name="connsiteX19" fmla="*/ 10000 w 10000"/>
              <a:gd name="connsiteY19" fmla="*/ 1254 h 8432"/>
              <a:gd name="connsiteX20" fmla="*/ 9614 w 10000"/>
              <a:gd name="connsiteY20" fmla="*/ 2508 h 8432"/>
              <a:gd name="connsiteX21" fmla="*/ 9614 w 10000"/>
              <a:gd name="connsiteY21" fmla="*/ 3452 h 8432"/>
              <a:gd name="connsiteX22" fmla="*/ 9227 w 10000"/>
              <a:gd name="connsiteY22" fmla="*/ 4391 h 8432"/>
              <a:gd name="connsiteX23" fmla="*/ 8841 w 10000"/>
              <a:gd name="connsiteY23" fmla="*/ 5296 h 8432"/>
              <a:gd name="connsiteX24" fmla="*/ 8841 w 10000"/>
              <a:gd name="connsiteY24" fmla="*/ 5924 h 8432"/>
              <a:gd name="connsiteX25" fmla="*/ 8454 w 10000"/>
              <a:gd name="connsiteY25" fmla="*/ 6548 h 8432"/>
              <a:gd name="connsiteX26" fmla="*/ 7681 w 10000"/>
              <a:gd name="connsiteY26" fmla="*/ 7178 h 8432"/>
              <a:gd name="connsiteX27" fmla="*/ 7295 w 10000"/>
              <a:gd name="connsiteY27" fmla="*/ 7492 h 8432"/>
              <a:gd name="connsiteX28" fmla="*/ 6522 w 10000"/>
              <a:gd name="connsiteY28" fmla="*/ 8119 h 8432"/>
              <a:gd name="connsiteX29" fmla="*/ 5749 w 10000"/>
              <a:gd name="connsiteY29" fmla="*/ 8432 h 8432"/>
              <a:gd name="connsiteX30" fmla="*/ 5362 w 10000"/>
              <a:gd name="connsiteY30" fmla="*/ 8432 h 8432"/>
              <a:gd name="connsiteX31" fmla="*/ 4976 w 10000"/>
              <a:gd name="connsiteY31" fmla="*/ 8119 h 8432"/>
              <a:gd name="connsiteX32" fmla="*/ 4976 w 10000"/>
              <a:gd name="connsiteY32" fmla="*/ 7804 h 8432"/>
              <a:gd name="connsiteX33" fmla="*/ 4976 w 10000"/>
              <a:gd name="connsiteY33" fmla="*/ 7492 h 8432"/>
              <a:gd name="connsiteX34" fmla="*/ 4589 w 10000"/>
              <a:gd name="connsiteY34" fmla="*/ 6864 h 8432"/>
              <a:gd name="connsiteX35" fmla="*/ 4203 w 10000"/>
              <a:gd name="connsiteY35" fmla="*/ 6240 h 8432"/>
              <a:gd name="connsiteX36" fmla="*/ 3430 w 10000"/>
              <a:gd name="connsiteY36" fmla="*/ 5296 h 8432"/>
              <a:gd name="connsiteX37" fmla="*/ 2271 w 10000"/>
              <a:gd name="connsiteY37" fmla="*/ 4711 h 8432"/>
              <a:gd name="connsiteX38" fmla="*/ 2271 w 10000"/>
              <a:gd name="connsiteY38" fmla="*/ 4711 h 8432"/>
              <a:gd name="connsiteX0" fmla="*/ 2271 w 10000"/>
              <a:gd name="connsiteY0" fmla="*/ 5587 h 10000"/>
              <a:gd name="connsiteX1" fmla="*/ 1159 w 10000"/>
              <a:gd name="connsiteY1" fmla="*/ 4839 h 10000"/>
              <a:gd name="connsiteX2" fmla="*/ 386 w 10000"/>
              <a:gd name="connsiteY2" fmla="*/ 4466 h 10000"/>
              <a:gd name="connsiteX3" fmla="*/ 386 w 10000"/>
              <a:gd name="connsiteY3" fmla="*/ 4094 h 10000"/>
              <a:gd name="connsiteX4" fmla="*/ 0 w 10000"/>
              <a:gd name="connsiteY4" fmla="*/ 3723 h 10000"/>
              <a:gd name="connsiteX5" fmla="*/ 386 w 10000"/>
              <a:gd name="connsiteY5" fmla="*/ 3723 h 10000"/>
              <a:gd name="connsiteX6" fmla="*/ 773 w 10000"/>
              <a:gd name="connsiteY6" fmla="*/ 3723 h 10000"/>
              <a:gd name="connsiteX7" fmla="*/ 1932 w 10000"/>
              <a:gd name="connsiteY7" fmla="*/ 4094 h 10000"/>
              <a:gd name="connsiteX8" fmla="*/ 3043 w 10000"/>
              <a:gd name="connsiteY8" fmla="*/ 4094 h 10000"/>
              <a:gd name="connsiteX9" fmla="*/ 4203 w 10000"/>
              <a:gd name="connsiteY9" fmla="*/ 4466 h 10000"/>
              <a:gd name="connsiteX10" fmla="*/ 4976 w 10000"/>
              <a:gd name="connsiteY10" fmla="*/ 4839 h 10000"/>
              <a:gd name="connsiteX11" fmla="*/ 5749 w 10000"/>
              <a:gd name="connsiteY11" fmla="*/ 4839 h 10000"/>
              <a:gd name="connsiteX12" fmla="*/ 6135 w 10000"/>
              <a:gd name="connsiteY12" fmla="*/ 4839 h 10000"/>
              <a:gd name="connsiteX13" fmla="*/ 6522 w 10000"/>
              <a:gd name="connsiteY13" fmla="*/ 4466 h 10000"/>
              <a:gd name="connsiteX14" fmla="*/ 6522 w 10000"/>
              <a:gd name="connsiteY14" fmla="*/ 3723 h 10000"/>
              <a:gd name="connsiteX15" fmla="*/ 6908 w 10000"/>
              <a:gd name="connsiteY15" fmla="*/ 2604 h 10000"/>
              <a:gd name="connsiteX16" fmla="*/ 6908 w 10000"/>
              <a:gd name="connsiteY16" fmla="*/ 1487 h 10000"/>
              <a:gd name="connsiteX17" fmla="*/ 7295 w 10000"/>
              <a:gd name="connsiteY17" fmla="*/ 0 h 10000"/>
              <a:gd name="connsiteX18" fmla="*/ 10000 w 10000"/>
              <a:gd name="connsiteY18" fmla="*/ 1487 h 10000"/>
              <a:gd name="connsiteX19" fmla="*/ 9614 w 10000"/>
              <a:gd name="connsiteY19" fmla="*/ 2974 h 10000"/>
              <a:gd name="connsiteX20" fmla="*/ 9614 w 10000"/>
              <a:gd name="connsiteY20" fmla="*/ 4094 h 10000"/>
              <a:gd name="connsiteX21" fmla="*/ 9227 w 10000"/>
              <a:gd name="connsiteY21" fmla="*/ 5208 h 10000"/>
              <a:gd name="connsiteX22" fmla="*/ 8841 w 10000"/>
              <a:gd name="connsiteY22" fmla="*/ 6281 h 10000"/>
              <a:gd name="connsiteX23" fmla="*/ 8841 w 10000"/>
              <a:gd name="connsiteY23" fmla="*/ 7026 h 10000"/>
              <a:gd name="connsiteX24" fmla="*/ 8454 w 10000"/>
              <a:gd name="connsiteY24" fmla="*/ 7766 h 10000"/>
              <a:gd name="connsiteX25" fmla="*/ 7681 w 10000"/>
              <a:gd name="connsiteY25" fmla="*/ 8513 h 10000"/>
              <a:gd name="connsiteX26" fmla="*/ 7295 w 10000"/>
              <a:gd name="connsiteY26" fmla="*/ 8885 h 10000"/>
              <a:gd name="connsiteX27" fmla="*/ 6522 w 10000"/>
              <a:gd name="connsiteY27" fmla="*/ 9629 h 10000"/>
              <a:gd name="connsiteX28" fmla="*/ 5749 w 10000"/>
              <a:gd name="connsiteY28" fmla="*/ 10000 h 10000"/>
              <a:gd name="connsiteX29" fmla="*/ 5362 w 10000"/>
              <a:gd name="connsiteY29" fmla="*/ 10000 h 10000"/>
              <a:gd name="connsiteX30" fmla="*/ 4976 w 10000"/>
              <a:gd name="connsiteY30" fmla="*/ 9629 h 10000"/>
              <a:gd name="connsiteX31" fmla="*/ 4976 w 10000"/>
              <a:gd name="connsiteY31" fmla="*/ 9255 h 10000"/>
              <a:gd name="connsiteX32" fmla="*/ 4976 w 10000"/>
              <a:gd name="connsiteY32" fmla="*/ 8885 h 10000"/>
              <a:gd name="connsiteX33" fmla="*/ 4589 w 10000"/>
              <a:gd name="connsiteY33" fmla="*/ 8140 h 10000"/>
              <a:gd name="connsiteX34" fmla="*/ 4203 w 10000"/>
              <a:gd name="connsiteY34" fmla="*/ 7400 h 10000"/>
              <a:gd name="connsiteX35" fmla="*/ 3430 w 10000"/>
              <a:gd name="connsiteY35" fmla="*/ 6281 h 10000"/>
              <a:gd name="connsiteX36" fmla="*/ 2271 w 10000"/>
              <a:gd name="connsiteY36" fmla="*/ 5587 h 10000"/>
              <a:gd name="connsiteX37" fmla="*/ 2271 w 10000"/>
              <a:gd name="connsiteY37" fmla="*/ 5587 h 10000"/>
              <a:gd name="connsiteX0" fmla="*/ 2271 w 9614"/>
              <a:gd name="connsiteY0" fmla="*/ 5587 h 10000"/>
              <a:gd name="connsiteX1" fmla="*/ 1159 w 9614"/>
              <a:gd name="connsiteY1" fmla="*/ 4839 h 10000"/>
              <a:gd name="connsiteX2" fmla="*/ 386 w 9614"/>
              <a:gd name="connsiteY2" fmla="*/ 4466 h 10000"/>
              <a:gd name="connsiteX3" fmla="*/ 386 w 9614"/>
              <a:gd name="connsiteY3" fmla="*/ 4094 h 10000"/>
              <a:gd name="connsiteX4" fmla="*/ 0 w 9614"/>
              <a:gd name="connsiteY4" fmla="*/ 3723 h 10000"/>
              <a:gd name="connsiteX5" fmla="*/ 386 w 9614"/>
              <a:gd name="connsiteY5" fmla="*/ 3723 h 10000"/>
              <a:gd name="connsiteX6" fmla="*/ 773 w 9614"/>
              <a:gd name="connsiteY6" fmla="*/ 3723 h 10000"/>
              <a:gd name="connsiteX7" fmla="*/ 1932 w 9614"/>
              <a:gd name="connsiteY7" fmla="*/ 4094 h 10000"/>
              <a:gd name="connsiteX8" fmla="*/ 3043 w 9614"/>
              <a:gd name="connsiteY8" fmla="*/ 4094 h 10000"/>
              <a:gd name="connsiteX9" fmla="*/ 4203 w 9614"/>
              <a:gd name="connsiteY9" fmla="*/ 4466 h 10000"/>
              <a:gd name="connsiteX10" fmla="*/ 4976 w 9614"/>
              <a:gd name="connsiteY10" fmla="*/ 4839 h 10000"/>
              <a:gd name="connsiteX11" fmla="*/ 5749 w 9614"/>
              <a:gd name="connsiteY11" fmla="*/ 4839 h 10000"/>
              <a:gd name="connsiteX12" fmla="*/ 6135 w 9614"/>
              <a:gd name="connsiteY12" fmla="*/ 4839 h 10000"/>
              <a:gd name="connsiteX13" fmla="*/ 6522 w 9614"/>
              <a:gd name="connsiteY13" fmla="*/ 4466 h 10000"/>
              <a:gd name="connsiteX14" fmla="*/ 6522 w 9614"/>
              <a:gd name="connsiteY14" fmla="*/ 3723 h 10000"/>
              <a:gd name="connsiteX15" fmla="*/ 6908 w 9614"/>
              <a:gd name="connsiteY15" fmla="*/ 2604 h 10000"/>
              <a:gd name="connsiteX16" fmla="*/ 6908 w 9614"/>
              <a:gd name="connsiteY16" fmla="*/ 1487 h 10000"/>
              <a:gd name="connsiteX17" fmla="*/ 7295 w 9614"/>
              <a:gd name="connsiteY17" fmla="*/ 0 h 10000"/>
              <a:gd name="connsiteX18" fmla="*/ 9614 w 9614"/>
              <a:gd name="connsiteY18" fmla="*/ 2974 h 10000"/>
              <a:gd name="connsiteX19" fmla="*/ 9614 w 9614"/>
              <a:gd name="connsiteY19" fmla="*/ 4094 h 10000"/>
              <a:gd name="connsiteX20" fmla="*/ 9227 w 9614"/>
              <a:gd name="connsiteY20" fmla="*/ 5208 h 10000"/>
              <a:gd name="connsiteX21" fmla="*/ 8841 w 9614"/>
              <a:gd name="connsiteY21" fmla="*/ 6281 h 10000"/>
              <a:gd name="connsiteX22" fmla="*/ 8841 w 9614"/>
              <a:gd name="connsiteY22" fmla="*/ 7026 h 10000"/>
              <a:gd name="connsiteX23" fmla="*/ 8454 w 9614"/>
              <a:gd name="connsiteY23" fmla="*/ 7766 h 10000"/>
              <a:gd name="connsiteX24" fmla="*/ 7681 w 9614"/>
              <a:gd name="connsiteY24" fmla="*/ 8513 h 10000"/>
              <a:gd name="connsiteX25" fmla="*/ 7295 w 9614"/>
              <a:gd name="connsiteY25" fmla="*/ 8885 h 10000"/>
              <a:gd name="connsiteX26" fmla="*/ 6522 w 9614"/>
              <a:gd name="connsiteY26" fmla="*/ 9629 h 10000"/>
              <a:gd name="connsiteX27" fmla="*/ 5749 w 9614"/>
              <a:gd name="connsiteY27" fmla="*/ 10000 h 10000"/>
              <a:gd name="connsiteX28" fmla="*/ 5362 w 9614"/>
              <a:gd name="connsiteY28" fmla="*/ 10000 h 10000"/>
              <a:gd name="connsiteX29" fmla="*/ 4976 w 9614"/>
              <a:gd name="connsiteY29" fmla="*/ 9629 h 10000"/>
              <a:gd name="connsiteX30" fmla="*/ 4976 w 9614"/>
              <a:gd name="connsiteY30" fmla="*/ 9255 h 10000"/>
              <a:gd name="connsiteX31" fmla="*/ 4976 w 9614"/>
              <a:gd name="connsiteY31" fmla="*/ 8885 h 10000"/>
              <a:gd name="connsiteX32" fmla="*/ 4589 w 9614"/>
              <a:gd name="connsiteY32" fmla="*/ 8140 h 10000"/>
              <a:gd name="connsiteX33" fmla="*/ 4203 w 9614"/>
              <a:gd name="connsiteY33" fmla="*/ 7400 h 10000"/>
              <a:gd name="connsiteX34" fmla="*/ 3430 w 9614"/>
              <a:gd name="connsiteY34" fmla="*/ 6281 h 10000"/>
              <a:gd name="connsiteX35" fmla="*/ 2271 w 9614"/>
              <a:gd name="connsiteY35" fmla="*/ 5587 h 10000"/>
              <a:gd name="connsiteX36" fmla="*/ 2271 w 9614"/>
              <a:gd name="connsiteY36" fmla="*/ 5587 h 10000"/>
              <a:gd name="connsiteX0" fmla="*/ 2362 w 10000"/>
              <a:gd name="connsiteY0" fmla="*/ 4100 h 8513"/>
              <a:gd name="connsiteX1" fmla="*/ 1206 w 10000"/>
              <a:gd name="connsiteY1" fmla="*/ 3352 h 8513"/>
              <a:gd name="connsiteX2" fmla="*/ 401 w 10000"/>
              <a:gd name="connsiteY2" fmla="*/ 2979 h 8513"/>
              <a:gd name="connsiteX3" fmla="*/ 401 w 10000"/>
              <a:gd name="connsiteY3" fmla="*/ 2607 h 8513"/>
              <a:gd name="connsiteX4" fmla="*/ 0 w 10000"/>
              <a:gd name="connsiteY4" fmla="*/ 2236 h 8513"/>
              <a:gd name="connsiteX5" fmla="*/ 401 w 10000"/>
              <a:gd name="connsiteY5" fmla="*/ 2236 h 8513"/>
              <a:gd name="connsiteX6" fmla="*/ 804 w 10000"/>
              <a:gd name="connsiteY6" fmla="*/ 2236 h 8513"/>
              <a:gd name="connsiteX7" fmla="*/ 2010 w 10000"/>
              <a:gd name="connsiteY7" fmla="*/ 2607 h 8513"/>
              <a:gd name="connsiteX8" fmla="*/ 3165 w 10000"/>
              <a:gd name="connsiteY8" fmla="*/ 2607 h 8513"/>
              <a:gd name="connsiteX9" fmla="*/ 4372 w 10000"/>
              <a:gd name="connsiteY9" fmla="*/ 2979 h 8513"/>
              <a:gd name="connsiteX10" fmla="*/ 5176 w 10000"/>
              <a:gd name="connsiteY10" fmla="*/ 3352 h 8513"/>
              <a:gd name="connsiteX11" fmla="*/ 5980 w 10000"/>
              <a:gd name="connsiteY11" fmla="*/ 3352 h 8513"/>
              <a:gd name="connsiteX12" fmla="*/ 6381 w 10000"/>
              <a:gd name="connsiteY12" fmla="*/ 3352 h 8513"/>
              <a:gd name="connsiteX13" fmla="*/ 6784 w 10000"/>
              <a:gd name="connsiteY13" fmla="*/ 2979 h 8513"/>
              <a:gd name="connsiteX14" fmla="*/ 6784 w 10000"/>
              <a:gd name="connsiteY14" fmla="*/ 2236 h 8513"/>
              <a:gd name="connsiteX15" fmla="*/ 7185 w 10000"/>
              <a:gd name="connsiteY15" fmla="*/ 1117 h 8513"/>
              <a:gd name="connsiteX16" fmla="*/ 7185 w 10000"/>
              <a:gd name="connsiteY16" fmla="*/ 0 h 8513"/>
              <a:gd name="connsiteX17" fmla="*/ 10000 w 10000"/>
              <a:gd name="connsiteY17" fmla="*/ 1487 h 8513"/>
              <a:gd name="connsiteX18" fmla="*/ 10000 w 10000"/>
              <a:gd name="connsiteY18" fmla="*/ 2607 h 8513"/>
              <a:gd name="connsiteX19" fmla="*/ 9597 w 10000"/>
              <a:gd name="connsiteY19" fmla="*/ 3721 h 8513"/>
              <a:gd name="connsiteX20" fmla="*/ 9196 w 10000"/>
              <a:gd name="connsiteY20" fmla="*/ 4794 h 8513"/>
              <a:gd name="connsiteX21" fmla="*/ 9196 w 10000"/>
              <a:gd name="connsiteY21" fmla="*/ 5539 h 8513"/>
              <a:gd name="connsiteX22" fmla="*/ 8793 w 10000"/>
              <a:gd name="connsiteY22" fmla="*/ 6279 h 8513"/>
              <a:gd name="connsiteX23" fmla="*/ 7989 w 10000"/>
              <a:gd name="connsiteY23" fmla="*/ 7026 h 8513"/>
              <a:gd name="connsiteX24" fmla="*/ 7588 w 10000"/>
              <a:gd name="connsiteY24" fmla="*/ 7398 h 8513"/>
              <a:gd name="connsiteX25" fmla="*/ 6784 w 10000"/>
              <a:gd name="connsiteY25" fmla="*/ 8142 h 8513"/>
              <a:gd name="connsiteX26" fmla="*/ 5980 w 10000"/>
              <a:gd name="connsiteY26" fmla="*/ 8513 h 8513"/>
              <a:gd name="connsiteX27" fmla="*/ 5577 w 10000"/>
              <a:gd name="connsiteY27" fmla="*/ 8513 h 8513"/>
              <a:gd name="connsiteX28" fmla="*/ 5176 w 10000"/>
              <a:gd name="connsiteY28" fmla="*/ 8142 h 8513"/>
              <a:gd name="connsiteX29" fmla="*/ 5176 w 10000"/>
              <a:gd name="connsiteY29" fmla="*/ 7768 h 8513"/>
              <a:gd name="connsiteX30" fmla="*/ 5176 w 10000"/>
              <a:gd name="connsiteY30" fmla="*/ 7398 h 8513"/>
              <a:gd name="connsiteX31" fmla="*/ 4773 w 10000"/>
              <a:gd name="connsiteY31" fmla="*/ 6653 h 8513"/>
              <a:gd name="connsiteX32" fmla="*/ 4372 w 10000"/>
              <a:gd name="connsiteY32" fmla="*/ 5913 h 8513"/>
              <a:gd name="connsiteX33" fmla="*/ 3568 w 10000"/>
              <a:gd name="connsiteY33" fmla="*/ 4794 h 8513"/>
              <a:gd name="connsiteX34" fmla="*/ 2362 w 10000"/>
              <a:gd name="connsiteY34" fmla="*/ 4100 h 8513"/>
              <a:gd name="connsiteX35" fmla="*/ 2362 w 10000"/>
              <a:gd name="connsiteY35" fmla="*/ 4100 h 8513"/>
              <a:gd name="connsiteX0" fmla="*/ 2362 w 10000"/>
              <a:gd name="connsiteY0" fmla="*/ 3504 h 8688"/>
              <a:gd name="connsiteX1" fmla="*/ 1206 w 10000"/>
              <a:gd name="connsiteY1" fmla="*/ 2626 h 8688"/>
              <a:gd name="connsiteX2" fmla="*/ 401 w 10000"/>
              <a:gd name="connsiteY2" fmla="*/ 2187 h 8688"/>
              <a:gd name="connsiteX3" fmla="*/ 401 w 10000"/>
              <a:gd name="connsiteY3" fmla="*/ 1750 h 8688"/>
              <a:gd name="connsiteX4" fmla="*/ 0 w 10000"/>
              <a:gd name="connsiteY4" fmla="*/ 1315 h 8688"/>
              <a:gd name="connsiteX5" fmla="*/ 401 w 10000"/>
              <a:gd name="connsiteY5" fmla="*/ 1315 h 8688"/>
              <a:gd name="connsiteX6" fmla="*/ 804 w 10000"/>
              <a:gd name="connsiteY6" fmla="*/ 1315 h 8688"/>
              <a:gd name="connsiteX7" fmla="*/ 2010 w 10000"/>
              <a:gd name="connsiteY7" fmla="*/ 1750 h 8688"/>
              <a:gd name="connsiteX8" fmla="*/ 3165 w 10000"/>
              <a:gd name="connsiteY8" fmla="*/ 1750 h 8688"/>
              <a:gd name="connsiteX9" fmla="*/ 4372 w 10000"/>
              <a:gd name="connsiteY9" fmla="*/ 2187 h 8688"/>
              <a:gd name="connsiteX10" fmla="*/ 5176 w 10000"/>
              <a:gd name="connsiteY10" fmla="*/ 2626 h 8688"/>
              <a:gd name="connsiteX11" fmla="*/ 5980 w 10000"/>
              <a:gd name="connsiteY11" fmla="*/ 2626 h 8688"/>
              <a:gd name="connsiteX12" fmla="*/ 6381 w 10000"/>
              <a:gd name="connsiteY12" fmla="*/ 2626 h 8688"/>
              <a:gd name="connsiteX13" fmla="*/ 6784 w 10000"/>
              <a:gd name="connsiteY13" fmla="*/ 2187 h 8688"/>
              <a:gd name="connsiteX14" fmla="*/ 6784 w 10000"/>
              <a:gd name="connsiteY14" fmla="*/ 1315 h 8688"/>
              <a:gd name="connsiteX15" fmla="*/ 7185 w 10000"/>
              <a:gd name="connsiteY15" fmla="*/ 0 h 8688"/>
              <a:gd name="connsiteX16" fmla="*/ 10000 w 10000"/>
              <a:gd name="connsiteY16" fmla="*/ 435 h 8688"/>
              <a:gd name="connsiteX17" fmla="*/ 10000 w 10000"/>
              <a:gd name="connsiteY17" fmla="*/ 1750 h 8688"/>
              <a:gd name="connsiteX18" fmla="*/ 9597 w 10000"/>
              <a:gd name="connsiteY18" fmla="*/ 3059 h 8688"/>
              <a:gd name="connsiteX19" fmla="*/ 9196 w 10000"/>
              <a:gd name="connsiteY19" fmla="*/ 4319 h 8688"/>
              <a:gd name="connsiteX20" fmla="*/ 9196 w 10000"/>
              <a:gd name="connsiteY20" fmla="*/ 5195 h 8688"/>
              <a:gd name="connsiteX21" fmla="*/ 8793 w 10000"/>
              <a:gd name="connsiteY21" fmla="*/ 6064 h 8688"/>
              <a:gd name="connsiteX22" fmla="*/ 7989 w 10000"/>
              <a:gd name="connsiteY22" fmla="*/ 6941 h 8688"/>
              <a:gd name="connsiteX23" fmla="*/ 7588 w 10000"/>
              <a:gd name="connsiteY23" fmla="*/ 7378 h 8688"/>
              <a:gd name="connsiteX24" fmla="*/ 6784 w 10000"/>
              <a:gd name="connsiteY24" fmla="*/ 8252 h 8688"/>
              <a:gd name="connsiteX25" fmla="*/ 5980 w 10000"/>
              <a:gd name="connsiteY25" fmla="*/ 8688 h 8688"/>
              <a:gd name="connsiteX26" fmla="*/ 5577 w 10000"/>
              <a:gd name="connsiteY26" fmla="*/ 8688 h 8688"/>
              <a:gd name="connsiteX27" fmla="*/ 5176 w 10000"/>
              <a:gd name="connsiteY27" fmla="*/ 8252 h 8688"/>
              <a:gd name="connsiteX28" fmla="*/ 5176 w 10000"/>
              <a:gd name="connsiteY28" fmla="*/ 7813 h 8688"/>
              <a:gd name="connsiteX29" fmla="*/ 5176 w 10000"/>
              <a:gd name="connsiteY29" fmla="*/ 7378 h 8688"/>
              <a:gd name="connsiteX30" fmla="*/ 4773 w 10000"/>
              <a:gd name="connsiteY30" fmla="*/ 6503 h 8688"/>
              <a:gd name="connsiteX31" fmla="*/ 4372 w 10000"/>
              <a:gd name="connsiteY31" fmla="*/ 5634 h 8688"/>
              <a:gd name="connsiteX32" fmla="*/ 3568 w 10000"/>
              <a:gd name="connsiteY32" fmla="*/ 4319 h 8688"/>
              <a:gd name="connsiteX33" fmla="*/ 2362 w 10000"/>
              <a:gd name="connsiteY33" fmla="*/ 3504 h 8688"/>
              <a:gd name="connsiteX34" fmla="*/ 2362 w 10000"/>
              <a:gd name="connsiteY34" fmla="*/ 3504 h 8688"/>
              <a:gd name="connsiteX0" fmla="*/ 2362 w 10000"/>
              <a:gd name="connsiteY0" fmla="*/ 3532 h 9499"/>
              <a:gd name="connsiteX1" fmla="*/ 1206 w 10000"/>
              <a:gd name="connsiteY1" fmla="*/ 2522 h 9499"/>
              <a:gd name="connsiteX2" fmla="*/ 401 w 10000"/>
              <a:gd name="connsiteY2" fmla="*/ 2016 h 9499"/>
              <a:gd name="connsiteX3" fmla="*/ 401 w 10000"/>
              <a:gd name="connsiteY3" fmla="*/ 1513 h 9499"/>
              <a:gd name="connsiteX4" fmla="*/ 0 w 10000"/>
              <a:gd name="connsiteY4" fmla="*/ 1013 h 9499"/>
              <a:gd name="connsiteX5" fmla="*/ 401 w 10000"/>
              <a:gd name="connsiteY5" fmla="*/ 1013 h 9499"/>
              <a:gd name="connsiteX6" fmla="*/ 804 w 10000"/>
              <a:gd name="connsiteY6" fmla="*/ 1013 h 9499"/>
              <a:gd name="connsiteX7" fmla="*/ 2010 w 10000"/>
              <a:gd name="connsiteY7" fmla="*/ 1513 h 9499"/>
              <a:gd name="connsiteX8" fmla="*/ 3165 w 10000"/>
              <a:gd name="connsiteY8" fmla="*/ 1513 h 9499"/>
              <a:gd name="connsiteX9" fmla="*/ 4372 w 10000"/>
              <a:gd name="connsiteY9" fmla="*/ 2016 h 9499"/>
              <a:gd name="connsiteX10" fmla="*/ 5176 w 10000"/>
              <a:gd name="connsiteY10" fmla="*/ 2522 h 9499"/>
              <a:gd name="connsiteX11" fmla="*/ 5980 w 10000"/>
              <a:gd name="connsiteY11" fmla="*/ 2522 h 9499"/>
              <a:gd name="connsiteX12" fmla="*/ 6381 w 10000"/>
              <a:gd name="connsiteY12" fmla="*/ 2522 h 9499"/>
              <a:gd name="connsiteX13" fmla="*/ 6784 w 10000"/>
              <a:gd name="connsiteY13" fmla="*/ 2016 h 9499"/>
              <a:gd name="connsiteX14" fmla="*/ 6784 w 10000"/>
              <a:gd name="connsiteY14" fmla="*/ 1013 h 9499"/>
              <a:gd name="connsiteX15" fmla="*/ 10000 w 10000"/>
              <a:gd name="connsiteY15" fmla="*/ 0 h 9499"/>
              <a:gd name="connsiteX16" fmla="*/ 10000 w 10000"/>
              <a:gd name="connsiteY16" fmla="*/ 1513 h 9499"/>
              <a:gd name="connsiteX17" fmla="*/ 9597 w 10000"/>
              <a:gd name="connsiteY17" fmla="*/ 3020 h 9499"/>
              <a:gd name="connsiteX18" fmla="*/ 9196 w 10000"/>
              <a:gd name="connsiteY18" fmla="*/ 4470 h 9499"/>
              <a:gd name="connsiteX19" fmla="*/ 9196 w 10000"/>
              <a:gd name="connsiteY19" fmla="*/ 5479 h 9499"/>
              <a:gd name="connsiteX20" fmla="*/ 8793 w 10000"/>
              <a:gd name="connsiteY20" fmla="*/ 6479 h 9499"/>
              <a:gd name="connsiteX21" fmla="*/ 7989 w 10000"/>
              <a:gd name="connsiteY21" fmla="*/ 7488 h 9499"/>
              <a:gd name="connsiteX22" fmla="*/ 7588 w 10000"/>
              <a:gd name="connsiteY22" fmla="*/ 7991 h 9499"/>
              <a:gd name="connsiteX23" fmla="*/ 6784 w 10000"/>
              <a:gd name="connsiteY23" fmla="*/ 8997 h 9499"/>
              <a:gd name="connsiteX24" fmla="*/ 5980 w 10000"/>
              <a:gd name="connsiteY24" fmla="*/ 9499 h 9499"/>
              <a:gd name="connsiteX25" fmla="*/ 5577 w 10000"/>
              <a:gd name="connsiteY25" fmla="*/ 9499 h 9499"/>
              <a:gd name="connsiteX26" fmla="*/ 5176 w 10000"/>
              <a:gd name="connsiteY26" fmla="*/ 8997 h 9499"/>
              <a:gd name="connsiteX27" fmla="*/ 5176 w 10000"/>
              <a:gd name="connsiteY27" fmla="*/ 8492 h 9499"/>
              <a:gd name="connsiteX28" fmla="*/ 5176 w 10000"/>
              <a:gd name="connsiteY28" fmla="*/ 7991 h 9499"/>
              <a:gd name="connsiteX29" fmla="*/ 4773 w 10000"/>
              <a:gd name="connsiteY29" fmla="*/ 6984 h 9499"/>
              <a:gd name="connsiteX30" fmla="*/ 4372 w 10000"/>
              <a:gd name="connsiteY30" fmla="*/ 5984 h 9499"/>
              <a:gd name="connsiteX31" fmla="*/ 3568 w 10000"/>
              <a:gd name="connsiteY31" fmla="*/ 4470 h 9499"/>
              <a:gd name="connsiteX32" fmla="*/ 2362 w 10000"/>
              <a:gd name="connsiteY32" fmla="*/ 3532 h 9499"/>
              <a:gd name="connsiteX33" fmla="*/ 2362 w 10000"/>
              <a:gd name="connsiteY33" fmla="*/ 3532 h 9499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6784 w 10000"/>
              <a:gd name="connsiteY13" fmla="*/ 2122 h 10000"/>
              <a:gd name="connsiteX14" fmla="*/ 10000 w 10000"/>
              <a:gd name="connsiteY14" fmla="*/ 0 h 10000"/>
              <a:gd name="connsiteX15" fmla="*/ 10000 w 10000"/>
              <a:gd name="connsiteY15" fmla="*/ 1593 h 10000"/>
              <a:gd name="connsiteX16" fmla="*/ 9597 w 10000"/>
              <a:gd name="connsiteY16" fmla="*/ 3179 h 10000"/>
              <a:gd name="connsiteX17" fmla="*/ 9196 w 10000"/>
              <a:gd name="connsiteY17" fmla="*/ 4706 h 10000"/>
              <a:gd name="connsiteX18" fmla="*/ 9196 w 10000"/>
              <a:gd name="connsiteY18" fmla="*/ 5768 h 10000"/>
              <a:gd name="connsiteX19" fmla="*/ 8793 w 10000"/>
              <a:gd name="connsiteY19" fmla="*/ 6821 h 10000"/>
              <a:gd name="connsiteX20" fmla="*/ 7989 w 10000"/>
              <a:gd name="connsiteY20" fmla="*/ 7883 h 10000"/>
              <a:gd name="connsiteX21" fmla="*/ 7588 w 10000"/>
              <a:gd name="connsiteY21" fmla="*/ 8412 h 10000"/>
              <a:gd name="connsiteX22" fmla="*/ 6784 w 10000"/>
              <a:gd name="connsiteY22" fmla="*/ 9472 h 10000"/>
              <a:gd name="connsiteX23" fmla="*/ 5980 w 10000"/>
              <a:gd name="connsiteY23" fmla="*/ 10000 h 10000"/>
              <a:gd name="connsiteX24" fmla="*/ 5577 w 10000"/>
              <a:gd name="connsiteY24" fmla="*/ 10000 h 10000"/>
              <a:gd name="connsiteX25" fmla="*/ 5176 w 10000"/>
              <a:gd name="connsiteY25" fmla="*/ 9472 h 10000"/>
              <a:gd name="connsiteX26" fmla="*/ 5176 w 10000"/>
              <a:gd name="connsiteY26" fmla="*/ 8940 h 10000"/>
              <a:gd name="connsiteX27" fmla="*/ 5176 w 10000"/>
              <a:gd name="connsiteY27" fmla="*/ 8412 h 10000"/>
              <a:gd name="connsiteX28" fmla="*/ 4773 w 10000"/>
              <a:gd name="connsiteY28" fmla="*/ 7352 h 10000"/>
              <a:gd name="connsiteX29" fmla="*/ 4372 w 10000"/>
              <a:gd name="connsiteY29" fmla="*/ 6300 h 10000"/>
              <a:gd name="connsiteX30" fmla="*/ 3568 w 10000"/>
              <a:gd name="connsiteY30" fmla="*/ 4706 h 10000"/>
              <a:gd name="connsiteX31" fmla="*/ 2362 w 10000"/>
              <a:gd name="connsiteY31" fmla="*/ 3718 h 10000"/>
              <a:gd name="connsiteX32" fmla="*/ 2362 w 10000"/>
              <a:gd name="connsiteY32" fmla="*/ 3718 h 10000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10000 w 10000"/>
              <a:gd name="connsiteY13" fmla="*/ 0 h 10000"/>
              <a:gd name="connsiteX14" fmla="*/ 10000 w 10000"/>
              <a:gd name="connsiteY14" fmla="*/ 1593 h 10000"/>
              <a:gd name="connsiteX15" fmla="*/ 9597 w 10000"/>
              <a:gd name="connsiteY15" fmla="*/ 3179 h 10000"/>
              <a:gd name="connsiteX16" fmla="*/ 9196 w 10000"/>
              <a:gd name="connsiteY16" fmla="*/ 4706 h 10000"/>
              <a:gd name="connsiteX17" fmla="*/ 9196 w 10000"/>
              <a:gd name="connsiteY17" fmla="*/ 5768 h 10000"/>
              <a:gd name="connsiteX18" fmla="*/ 8793 w 10000"/>
              <a:gd name="connsiteY18" fmla="*/ 6821 h 10000"/>
              <a:gd name="connsiteX19" fmla="*/ 7989 w 10000"/>
              <a:gd name="connsiteY19" fmla="*/ 7883 h 10000"/>
              <a:gd name="connsiteX20" fmla="*/ 7588 w 10000"/>
              <a:gd name="connsiteY20" fmla="*/ 8412 h 10000"/>
              <a:gd name="connsiteX21" fmla="*/ 6784 w 10000"/>
              <a:gd name="connsiteY21" fmla="*/ 9472 h 10000"/>
              <a:gd name="connsiteX22" fmla="*/ 5980 w 10000"/>
              <a:gd name="connsiteY22" fmla="*/ 10000 h 10000"/>
              <a:gd name="connsiteX23" fmla="*/ 5577 w 10000"/>
              <a:gd name="connsiteY23" fmla="*/ 10000 h 10000"/>
              <a:gd name="connsiteX24" fmla="*/ 5176 w 10000"/>
              <a:gd name="connsiteY24" fmla="*/ 9472 h 10000"/>
              <a:gd name="connsiteX25" fmla="*/ 5176 w 10000"/>
              <a:gd name="connsiteY25" fmla="*/ 8940 h 10000"/>
              <a:gd name="connsiteX26" fmla="*/ 5176 w 10000"/>
              <a:gd name="connsiteY26" fmla="*/ 8412 h 10000"/>
              <a:gd name="connsiteX27" fmla="*/ 4773 w 10000"/>
              <a:gd name="connsiteY27" fmla="*/ 7352 h 10000"/>
              <a:gd name="connsiteX28" fmla="*/ 4372 w 10000"/>
              <a:gd name="connsiteY28" fmla="*/ 6300 h 10000"/>
              <a:gd name="connsiteX29" fmla="*/ 3568 w 10000"/>
              <a:gd name="connsiteY29" fmla="*/ 4706 h 10000"/>
              <a:gd name="connsiteX30" fmla="*/ 2362 w 10000"/>
              <a:gd name="connsiteY30" fmla="*/ 3718 h 10000"/>
              <a:gd name="connsiteX31" fmla="*/ 2362 w 10000"/>
              <a:gd name="connsiteY31" fmla="*/ 3718 h 10000"/>
              <a:gd name="connsiteX0" fmla="*/ 2362 w 10000"/>
              <a:gd name="connsiteY0" fmla="*/ 2652 h 8934"/>
              <a:gd name="connsiteX1" fmla="*/ 1206 w 10000"/>
              <a:gd name="connsiteY1" fmla="*/ 1589 h 8934"/>
              <a:gd name="connsiteX2" fmla="*/ 401 w 10000"/>
              <a:gd name="connsiteY2" fmla="*/ 1056 h 8934"/>
              <a:gd name="connsiteX3" fmla="*/ 401 w 10000"/>
              <a:gd name="connsiteY3" fmla="*/ 527 h 8934"/>
              <a:gd name="connsiteX4" fmla="*/ 0 w 10000"/>
              <a:gd name="connsiteY4" fmla="*/ 0 h 8934"/>
              <a:gd name="connsiteX5" fmla="*/ 401 w 10000"/>
              <a:gd name="connsiteY5" fmla="*/ 0 h 8934"/>
              <a:gd name="connsiteX6" fmla="*/ 804 w 10000"/>
              <a:gd name="connsiteY6" fmla="*/ 0 h 8934"/>
              <a:gd name="connsiteX7" fmla="*/ 2010 w 10000"/>
              <a:gd name="connsiteY7" fmla="*/ 527 h 8934"/>
              <a:gd name="connsiteX8" fmla="*/ 3165 w 10000"/>
              <a:gd name="connsiteY8" fmla="*/ 527 h 8934"/>
              <a:gd name="connsiteX9" fmla="*/ 4372 w 10000"/>
              <a:gd name="connsiteY9" fmla="*/ 1056 h 8934"/>
              <a:gd name="connsiteX10" fmla="*/ 5176 w 10000"/>
              <a:gd name="connsiteY10" fmla="*/ 1589 h 8934"/>
              <a:gd name="connsiteX11" fmla="*/ 5980 w 10000"/>
              <a:gd name="connsiteY11" fmla="*/ 1589 h 8934"/>
              <a:gd name="connsiteX12" fmla="*/ 6381 w 10000"/>
              <a:gd name="connsiteY12" fmla="*/ 1589 h 8934"/>
              <a:gd name="connsiteX13" fmla="*/ 10000 w 10000"/>
              <a:gd name="connsiteY13" fmla="*/ 527 h 8934"/>
              <a:gd name="connsiteX14" fmla="*/ 9597 w 10000"/>
              <a:gd name="connsiteY14" fmla="*/ 2113 h 8934"/>
              <a:gd name="connsiteX15" fmla="*/ 9196 w 10000"/>
              <a:gd name="connsiteY15" fmla="*/ 3640 h 8934"/>
              <a:gd name="connsiteX16" fmla="*/ 9196 w 10000"/>
              <a:gd name="connsiteY16" fmla="*/ 4702 h 8934"/>
              <a:gd name="connsiteX17" fmla="*/ 8793 w 10000"/>
              <a:gd name="connsiteY17" fmla="*/ 5755 h 8934"/>
              <a:gd name="connsiteX18" fmla="*/ 7989 w 10000"/>
              <a:gd name="connsiteY18" fmla="*/ 6817 h 8934"/>
              <a:gd name="connsiteX19" fmla="*/ 7588 w 10000"/>
              <a:gd name="connsiteY19" fmla="*/ 7346 h 8934"/>
              <a:gd name="connsiteX20" fmla="*/ 6784 w 10000"/>
              <a:gd name="connsiteY20" fmla="*/ 8406 h 8934"/>
              <a:gd name="connsiteX21" fmla="*/ 5980 w 10000"/>
              <a:gd name="connsiteY21" fmla="*/ 8934 h 8934"/>
              <a:gd name="connsiteX22" fmla="*/ 5577 w 10000"/>
              <a:gd name="connsiteY22" fmla="*/ 8934 h 8934"/>
              <a:gd name="connsiteX23" fmla="*/ 5176 w 10000"/>
              <a:gd name="connsiteY23" fmla="*/ 8406 h 8934"/>
              <a:gd name="connsiteX24" fmla="*/ 5176 w 10000"/>
              <a:gd name="connsiteY24" fmla="*/ 7874 h 8934"/>
              <a:gd name="connsiteX25" fmla="*/ 5176 w 10000"/>
              <a:gd name="connsiteY25" fmla="*/ 7346 h 8934"/>
              <a:gd name="connsiteX26" fmla="*/ 4773 w 10000"/>
              <a:gd name="connsiteY26" fmla="*/ 6286 h 8934"/>
              <a:gd name="connsiteX27" fmla="*/ 4372 w 10000"/>
              <a:gd name="connsiteY27" fmla="*/ 5234 h 8934"/>
              <a:gd name="connsiteX28" fmla="*/ 3568 w 10000"/>
              <a:gd name="connsiteY28" fmla="*/ 3640 h 8934"/>
              <a:gd name="connsiteX29" fmla="*/ 2362 w 10000"/>
              <a:gd name="connsiteY29" fmla="*/ 2652 h 8934"/>
              <a:gd name="connsiteX30" fmla="*/ 2362 w 10000"/>
              <a:gd name="connsiteY30" fmla="*/ 2652 h 8934"/>
              <a:gd name="connsiteX0" fmla="*/ 2362 w 9597"/>
              <a:gd name="connsiteY0" fmla="*/ 2968 h 10000"/>
              <a:gd name="connsiteX1" fmla="*/ 1206 w 9597"/>
              <a:gd name="connsiteY1" fmla="*/ 1779 h 10000"/>
              <a:gd name="connsiteX2" fmla="*/ 401 w 9597"/>
              <a:gd name="connsiteY2" fmla="*/ 1182 h 10000"/>
              <a:gd name="connsiteX3" fmla="*/ 401 w 9597"/>
              <a:gd name="connsiteY3" fmla="*/ 590 h 10000"/>
              <a:gd name="connsiteX4" fmla="*/ 0 w 9597"/>
              <a:gd name="connsiteY4" fmla="*/ 0 h 10000"/>
              <a:gd name="connsiteX5" fmla="*/ 401 w 9597"/>
              <a:gd name="connsiteY5" fmla="*/ 0 h 10000"/>
              <a:gd name="connsiteX6" fmla="*/ 804 w 9597"/>
              <a:gd name="connsiteY6" fmla="*/ 0 h 10000"/>
              <a:gd name="connsiteX7" fmla="*/ 2010 w 9597"/>
              <a:gd name="connsiteY7" fmla="*/ 590 h 10000"/>
              <a:gd name="connsiteX8" fmla="*/ 3165 w 9597"/>
              <a:gd name="connsiteY8" fmla="*/ 590 h 10000"/>
              <a:gd name="connsiteX9" fmla="*/ 4372 w 9597"/>
              <a:gd name="connsiteY9" fmla="*/ 1182 h 10000"/>
              <a:gd name="connsiteX10" fmla="*/ 5176 w 9597"/>
              <a:gd name="connsiteY10" fmla="*/ 1779 h 10000"/>
              <a:gd name="connsiteX11" fmla="*/ 5980 w 9597"/>
              <a:gd name="connsiteY11" fmla="*/ 1779 h 10000"/>
              <a:gd name="connsiteX12" fmla="*/ 6381 w 9597"/>
              <a:gd name="connsiteY12" fmla="*/ 1779 h 10000"/>
              <a:gd name="connsiteX13" fmla="*/ 9597 w 9597"/>
              <a:gd name="connsiteY13" fmla="*/ 2365 h 10000"/>
              <a:gd name="connsiteX14" fmla="*/ 9196 w 9597"/>
              <a:gd name="connsiteY14" fmla="*/ 4074 h 10000"/>
              <a:gd name="connsiteX15" fmla="*/ 9196 w 9597"/>
              <a:gd name="connsiteY15" fmla="*/ 5263 h 10000"/>
              <a:gd name="connsiteX16" fmla="*/ 8793 w 9597"/>
              <a:gd name="connsiteY16" fmla="*/ 6442 h 10000"/>
              <a:gd name="connsiteX17" fmla="*/ 7989 w 9597"/>
              <a:gd name="connsiteY17" fmla="*/ 7630 h 10000"/>
              <a:gd name="connsiteX18" fmla="*/ 7588 w 9597"/>
              <a:gd name="connsiteY18" fmla="*/ 8223 h 10000"/>
              <a:gd name="connsiteX19" fmla="*/ 6784 w 9597"/>
              <a:gd name="connsiteY19" fmla="*/ 9409 h 10000"/>
              <a:gd name="connsiteX20" fmla="*/ 5980 w 9597"/>
              <a:gd name="connsiteY20" fmla="*/ 10000 h 10000"/>
              <a:gd name="connsiteX21" fmla="*/ 5577 w 9597"/>
              <a:gd name="connsiteY21" fmla="*/ 10000 h 10000"/>
              <a:gd name="connsiteX22" fmla="*/ 5176 w 9597"/>
              <a:gd name="connsiteY22" fmla="*/ 9409 h 10000"/>
              <a:gd name="connsiteX23" fmla="*/ 5176 w 9597"/>
              <a:gd name="connsiteY23" fmla="*/ 8814 h 10000"/>
              <a:gd name="connsiteX24" fmla="*/ 5176 w 9597"/>
              <a:gd name="connsiteY24" fmla="*/ 8223 h 10000"/>
              <a:gd name="connsiteX25" fmla="*/ 4773 w 9597"/>
              <a:gd name="connsiteY25" fmla="*/ 7036 h 10000"/>
              <a:gd name="connsiteX26" fmla="*/ 4372 w 9597"/>
              <a:gd name="connsiteY26" fmla="*/ 5859 h 10000"/>
              <a:gd name="connsiteX27" fmla="*/ 3568 w 9597"/>
              <a:gd name="connsiteY27" fmla="*/ 4074 h 10000"/>
              <a:gd name="connsiteX28" fmla="*/ 2362 w 9597"/>
              <a:gd name="connsiteY28" fmla="*/ 2968 h 10000"/>
              <a:gd name="connsiteX29" fmla="*/ 2362 w 9597"/>
              <a:gd name="connsiteY29" fmla="*/ 2968 h 10000"/>
              <a:gd name="connsiteX0" fmla="*/ 2461 w 9582"/>
              <a:gd name="connsiteY0" fmla="*/ 2968 h 10000"/>
              <a:gd name="connsiteX1" fmla="*/ 1257 w 9582"/>
              <a:gd name="connsiteY1" fmla="*/ 1779 h 10000"/>
              <a:gd name="connsiteX2" fmla="*/ 418 w 9582"/>
              <a:gd name="connsiteY2" fmla="*/ 1182 h 10000"/>
              <a:gd name="connsiteX3" fmla="*/ 418 w 9582"/>
              <a:gd name="connsiteY3" fmla="*/ 590 h 10000"/>
              <a:gd name="connsiteX4" fmla="*/ 0 w 9582"/>
              <a:gd name="connsiteY4" fmla="*/ 0 h 10000"/>
              <a:gd name="connsiteX5" fmla="*/ 418 w 9582"/>
              <a:gd name="connsiteY5" fmla="*/ 0 h 10000"/>
              <a:gd name="connsiteX6" fmla="*/ 838 w 9582"/>
              <a:gd name="connsiteY6" fmla="*/ 0 h 10000"/>
              <a:gd name="connsiteX7" fmla="*/ 2094 w 9582"/>
              <a:gd name="connsiteY7" fmla="*/ 590 h 10000"/>
              <a:gd name="connsiteX8" fmla="*/ 3298 w 9582"/>
              <a:gd name="connsiteY8" fmla="*/ 590 h 10000"/>
              <a:gd name="connsiteX9" fmla="*/ 4556 w 9582"/>
              <a:gd name="connsiteY9" fmla="*/ 1182 h 10000"/>
              <a:gd name="connsiteX10" fmla="*/ 5393 w 9582"/>
              <a:gd name="connsiteY10" fmla="*/ 1779 h 10000"/>
              <a:gd name="connsiteX11" fmla="*/ 6231 w 9582"/>
              <a:gd name="connsiteY11" fmla="*/ 1779 h 10000"/>
              <a:gd name="connsiteX12" fmla="*/ 6649 w 9582"/>
              <a:gd name="connsiteY12" fmla="*/ 1779 h 10000"/>
              <a:gd name="connsiteX13" fmla="*/ 9582 w 9582"/>
              <a:gd name="connsiteY13" fmla="*/ 4074 h 10000"/>
              <a:gd name="connsiteX14" fmla="*/ 9582 w 9582"/>
              <a:gd name="connsiteY14" fmla="*/ 5263 h 10000"/>
              <a:gd name="connsiteX15" fmla="*/ 9162 w 9582"/>
              <a:gd name="connsiteY15" fmla="*/ 6442 h 10000"/>
              <a:gd name="connsiteX16" fmla="*/ 8324 w 9582"/>
              <a:gd name="connsiteY16" fmla="*/ 7630 h 10000"/>
              <a:gd name="connsiteX17" fmla="*/ 7907 w 9582"/>
              <a:gd name="connsiteY17" fmla="*/ 8223 h 10000"/>
              <a:gd name="connsiteX18" fmla="*/ 7069 w 9582"/>
              <a:gd name="connsiteY18" fmla="*/ 9409 h 10000"/>
              <a:gd name="connsiteX19" fmla="*/ 6231 w 9582"/>
              <a:gd name="connsiteY19" fmla="*/ 10000 h 10000"/>
              <a:gd name="connsiteX20" fmla="*/ 5811 w 9582"/>
              <a:gd name="connsiteY20" fmla="*/ 10000 h 10000"/>
              <a:gd name="connsiteX21" fmla="*/ 5393 w 9582"/>
              <a:gd name="connsiteY21" fmla="*/ 9409 h 10000"/>
              <a:gd name="connsiteX22" fmla="*/ 5393 w 9582"/>
              <a:gd name="connsiteY22" fmla="*/ 8814 h 10000"/>
              <a:gd name="connsiteX23" fmla="*/ 5393 w 9582"/>
              <a:gd name="connsiteY23" fmla="*/ 8223 h 10000"/>
              <a:gd name="connsiteX24" fmla="*/ 4973 w 9582"/>
              <a:gd name="connsiteY24" fmla="*/ 7036 h 10000"/>
              <a:gd name="connsiteX25" fmla="*/ 4556 w 9582"/>
              <a:gd name="connsiteY25" fmla="*/ 5859 h 10000"/>
              <a:gd name="connsiteX26" fmla="*/ 3718 w 9582"/>
              <a:gd name="connsiteY26" fmla="*/ 4074 h 10000"/>
              <a:gd name="connsiteX27" fmla="*/ 2461 w 9582"/>
              <a:gd name="connsiteY27" fmla="*/ 2968 h 10000"/>
              <a:gd name="connsiteX28" fmla="*/ 2461 w 9582"/>
              <a:gd name="connsiteY28" fmla="*/ 2968 h 10000"/>
              <a:gd name="connsiteX0" fmla="*/ 2568 w 10000"/>
              <a:gd name="connsiteY0" fmla="*/ 2968 h 10000"/>
              <a:gd name="connsiteX1" fmla="*/ 1312 w 10000"/>
              <a:gd name="connsiteY1" fmla="*/ 1779 h 10000"/>
              <a:gd name="connsiteX2" fmla="*/ 436 w 10000"/>
              <a:gd name="connsiteY2" fmla="*/ 1182 h 10000"/>
              <a:gd name="connsiteX3" fmla="*/ 436 w 10000"/>
              <a:gd name="connsiteY3" fmla="*/ 590 h 10000"/>
              <a:gd name="connsiteX4" fmla="*/ 0 w 10000"/>
              <a:gd name="connsiteY4" fmla="*/ 0 h 10000"/>
              <a:gd name="connsiteX5" fmla="*/ 436 w 10000"/>
              <a:gd name="connsiteY5" fmla="*/ 0 h 10000"/>
              <a:gd name="connsiteX6" fmla="*/ 875 w 10000"/>
              <a:gd name="connsiteY6" fmla="*/ 0 h 10000"/>
              <a:gd name="connsiteX7" fmla="*/ 2185 w 10000"/>
              <a:gd name="connsiteY7" fmla="*/ 590 h 10000"/>
              <a:gd name="connsiteX8" fmla="*/ 3442 w 10000"/>
              <a:gd name="connsiteY8" fmla="*/ 590 h 10000"/>
              <a:gd name="connsiteX9" fmla="*/ 4755 w 10000"/>
              <a:gd name="connsiteY9" fmla="*/ 1182 h 10000"/>
              <a:gd name="connsiteX10" fmla="*/ 5628 w 10000"/>
              <a:gd name="connsiteY10" fmla="*/ 1779 h 10000"/>
              <a:gd name="connsiteX11" fmla="*/ 6503 w 10000"/>
              <a:gd name="connsiteY11" fmla="*/ 1779 h 10000"/>
              <a:gd name="connsiteX12" fmla="*/ 6939 w 10000"/>
              <a:gd name="connsiteY12" fmla="*/ 1779 h 10000"/>
              <a:gd name="connsiteX13" fmla="*/ 10000 w 10000"/>
              <a:gd name="connsiteY13" fmla="*/ 5263 h 10000"/>
              <a:gd name="connsiteX14" fmla="*/ 9562 w 10000"/>
              <a:gd name="connsiteY14" fmla="*/ 6442 h 10000"/>
              <a:gd name="connsiteX15" fmla="*/ 8687 w 10000"/>
              <a:gd name="connsiteY15" fmla="*/ 7630 h 10000"/>
              <a:gd name="connsiteX16" fmla="*/ 8252 w 10000"/>
              <a:gd name="connsiteY16" fmla="*/ 8223 h 10000"/>
              <a:gd name="connsiteX17" fmla="*/ 7377 w 10000"/>
              <a:gd name="connsiteY17" fmla="*/ 9409 h 10000"/>
              <a:gd name="connsiteX18" fmla="*/ 6503 w 10000"/>
              <a:gd name="connsiteY18" fmla="*/ 10000 h 10000"/>
              <a:gd name="connsiteX19" fmla="*/ 6064 w 10000"/>
              <a:gd name="connsiteY19" fmla="*/ 10000 h 10000"/>
              <a:gd name="connsiteX20" fmla="*/ 5628 w 10000"/>
              <a:gd name="connsiteY20" fmla="*/ 9409 h 10000"/>
              <a:gd name="connsiteX21" fmla="*/ 5628 w 10000"/>
              <a:gd name="connsiteY21" fmla="*/ 8814 h 10000"/>
              <a:gd name="connsiteX22" fmla="*/ 5628 w 10000"/>
              <a:gd name="connsiteY22" fmla="*/ 8223 h 10000"/>
              <a:gd name="connsiteX23" fmla="*/ 5190 w 10000"/>
              <a:gd name="connsiteY23" fmla="*/ 7036 h 10000"/>
              <a:gd name="connsiteX24" fmla="*/ 4755 w 10000"/>
              <a:gd name="connsiteY24" fmla="*/ 5859 h 10000"/>
              <a:gd name="connsiteX25" fmla="*/ 3880 w 10000"/>
              <a:gd name="connsiteY25" fmla="*/ 4074 h 10000"/>
              <a:gd name="connsiteX26" fmla="*/ 2568 w 10000"/>
              <a:gd name="connsiteY26" fmla="*/ 2968 h 10000"/>
              <a:gd name="connsiteX27" fmla="*/ 2568 w 10000"/>
              <a:gd name="connsiteY27" fmla="*/ 2968 h 10000"/>
              <a:gd name="connsiteX0" fmla="*/ 2568 w 9562"/>
              <a:gd name="connsiteY0" fmla="*/ 2968 h 10000"/>
              <a:gd name="connsiteX1" fmla="*/ 1312 w 9562"/>
              <a:gd name="connsiteY1" fmla="*/ 1779 h 10000"/>
              <a:gd name="connsiteX2" fmla="*/ 436 w 9562"/>
              <a:gd name="connsiteY2" fmla="*/ 1182 h 10000"/>
              <a:gd name="connsiteX3" fmla="*/ 436 w 9562"/>
              <a:gd name="connsiteY3" fmla="*/ 590 h 10000"/>
              <a:gd name="connsiteX4" fmla="*/ 0 w 9562"/>
              <a:gd name="connsiteY4" fmla="*/ 0 h 10000"/>
              <a:gd name="connsiteX5" fmla="*/ 436 w 9562"/>
              <a:gd name="connsiteY5" fmla="*/ 0 h 10000"/>
              <a:gd name="connsiteX6" fmla="*/ 875 w 9562"/>
              <a:gd name="connsiteY6" fmla="*/ 0 h 10000"/>
              <a:gd name="connsiteX7" fmla="*/ 2185 w 9562"/>
              <a:gd name="connsiteY7" fmla="*/ 590 h 10000"/>
              <a:gd name="connsiteX8" fmla="*/ 3442 w 9562"/>
              <a:gd name="connsiteY8" fmla="*/ 590 h 10000"/>
              <a:gd name="connsiteX9" fmla="*/ 4755 w 9562"/>
              <a:gd name="connsiteY9" fmla="*/ 1182 h 10000"/>
              <a:gd name="connsiteX10" fmla="*/ 5628 w 9562"/>
              <a:gd name="connsiteY10" fmla="*/ 1779 h 10000"/>
              <a:gd name="connsiteX11" fmla="*/ 6503 w 9562"/>
              <a:gd name="connsiteY11" fmla="*/ 1779 h 10000"/>
              <a:gd name="connsiteX12" fmla="*/ 6939 w 9562"/>
              <a:gd name="connsiteY12" fmla="*/ 1779 h 10000"/>
              <a:gd name="connsiteX13" fmla="*/ 9562 w 9562"/>
              <a:gd name="connsiteY13" fmla="*/ 6442 h 10000"/>
              <a:gd name="connsiteX14" fmla="*/ 8687 w 9562"/>
              <a:gd name="connsiteY14" fmla="*/ 7630 h 10000"/>
              <a:gd name="connsiteX15" fmla="*/ 8252 w 9562"/>
              <a:gd name="connsiteY15" fmla="*/ 8223 h 10000"/>
              <a:gd name="connsiteX16" fmla="*/ 7377 w 9562"/>
              <a:gd name="connsiteY16" fmla="*/ 9409 h 10000"/>
              <a:gd name="connsiteX17" fmla="*/ 6503 w 9562"/>
              <a:gd name="connsiteY17" fmla="*/ 10000 h 10000"/>
              <a:gd name="connsiteX18" fmla="*/ 6064 w 9562"/>
              <a:gd name="connsiteY18" fmla="*/ 10000 h 10000"/>
              <a:gd name="connsiteX19" fmla="*/ 5628 w 9562"/>
              <a:gd name="connsiteY19" fmla="*/ 9409 h 10000"/>
              <a:gd name="connsiteX20" fmla="*/ 5628 w 9562"/>
              <a:gd name="connsiteY20" fmla="*/ 8814 h 10000"/>
              <a:gd name="connsiteX21" fmla="*/ 5628 w 9562"/>
              <a:gd name="connsiteY21" fmla="*/ 8223 h 10000"/>
              <a:gd name="connsiteX22" fmla="*/ 5190 w 9562"/>
              <a:gd name="connsiteY22" fmla="*/ 7036 h 10000"/>
              <a:gd name="connsiteX23" fmla="*/ 4755 w 9562"/>
              <a:gd name="connsiteY23" fmla="*/ 5859 h 10000"/>
              <a:gd name="connsiteX24" fmla="*/ 3880 w 9562"/>
              <a:gd name="connsiteY24" fmla="*/ 4074 h 10000"/>
              <a:gd name="connsiteX25" fmla="*/ 2568 w 9562"/>
              <a:gd name="connsiteY25" fmla="*/ 2968 h 10000"/>
              <a:gd name="connsiteX26" fmla="*/ 2568 w 9562"/>
              <a:gd name="connsiteY26" fmla="*/ 2968 h 10000"/>
              <a:gd name="connsiteX0" fmla="*/ 2686 w 9085"/>
              <a:gd name="connsiteY0" fmla="*/ 2968 h 10000"/>
              <a:gd name="connsiteX1" fmla="*/ 1372 w 9085"/>
              <a:gd name="connsiteY1" fmla="*/ 1779 h 10000"/>
              <a:gd name="connsiteX2" fmla="*/ 456 w 9085"/>
              <a:gd name="connsiteY2" fmla="*/ 1182 h 10000"/>
              <a:gd name="connsiteX3" fmla="*/ 456 w 9085"/>
              <a:gd name="connsiteY3" fmla="*/ 590 h 10000"/>
              <a:gd name="connsiteX4" fmla="*/ 0 w 9085"/>
              <a:gd name="connsiteY4" fmla="*/ 0 h 10000"/>
              <a:gd name="connsiteX5" fmla="*/ 456 w 9085"/>
              <a:gd name="connsiteY5" fmla="*/ 0 h 10000"/>
              <a:gd name="connsiteX6" fmla="*/ 915 w 9085"/>
              <a:gd name="connsiteY6" fmla="*/ 0 h 10000"/>
              <a:gd name="connsiteX7" fmla="*/ 2285 w 9085"/>
              <a:gd name="connsiteY7" fmla="*/ 590 h 10000"/>
              <a:gd name="connsiteX8" fmla="*/ 3600 w 9085"/>
              <a:gd name="connsiteY8" fmla="*/ 590 h 10000"/>
              <a:gd name="connsiteX9" fmla="*/ 4973 w 9085"/>
              <a:gd name="connsiteY9" fmla="*/ 1182 h 10000"/>
              <a:gd name="connsiteX10" fmla="*/ 5886 w 9085"/>
              <a:gd name="connsiteY10" fmla="*/ 1779 h 10000"/>
              <a:gd name="connsiteX11" fmla="*/ 6801 w 9085"/>
              <a:gd name="connsiteY11" fmla="*/ 1779 h 10000"/>
              <a:gd name="connsiteX12" fmla="*/ 7257 w 9085"/>
              <a:gd name="connsiteY12" fmla="*/ 1779 h 10000"/>
              <a:gd name="connsiteX13" fmla="*/ 9085 w 9085"/>
              <a:gd name="connsiteY13" fmla="*/ 7630 h 10000"/>
              <a:gd name="connsiteX14" fmla="*/ 8630 w 9085"/>
              <a:gd name="connsiteY14" fmla="*/ 8223 h 10000"/>
              <a:gd name="connsiteX15" fmla="*/ 7715 w 9085"/>
              <a:gd name="connsiteY15" fmla="*/ 9409 h 10000"/>
              <a:gd name="connsiteX16" fmla="*/ 6801 w 9085"/>
              <a:gd name="connsiteY16" fmla="*/ 10000 h 10000"/>
              <a:gd name="connsiteX17" fmla="*/ 6342 w 9085"/>
              <a:gd name="connsiteY17" fmla="*/ 10000 h 10000"/>
              <a:gd name="connsiteX18" fmla="*/ 5886 w 9085"/>
              <a:gd name="connsiteY18" fmla="*/ 9409 h 10000"/>
              <a:gd name="connsiteX19" fmla="*/ 5886 w 9085"/>
              <a:gd name="connsiteY19" fmla="*/ 8814 h 10000"/>
              <a:gd name="connsiteX20" fmla="*/ 5886 w 9085"/>
              <a:gd name="connsiteY20" fmla="*/ 8223 h 10000"/>
              <a:gd name="connsiteX21" fmla="*/ 5428 w 9085"/>
              <a:gd name="connsiteY21" fmla="*/ 7036 h 10000"/>
              <a:gd name="connsiteX22" fmla="*/ 4973 w 9085"/>
              <a:gd name="connsiteY22" fmla="*/ 5859 h 10000"/>
              <a:gd name="connsiteX23" fmla="*/ 4058 w 9085"/>
              <a:gd name="connsiteY23" fmla="*/ 4074 h 10000"/>
              <a:gd name="connsiteX24" fmla="*/ 2686 w 9085"/>
              <a:gd name="connsiteY24" fmla="*/ 2968 h 10000"/>
              <a:gd name="connsiteX25" fmla="*/ 2686 w 9085"/>
              <a:gd name="connsiteY25" fmla="*/ 2968 h 10000"/>
              <a:gd name="connsiteX0" fmla="*/ 2957 w 10000"/>
              <a:gd name="connsiteY0" fmla="*/ 2968 h 10000"/>
              <a:gd name="connsiteX1" fmla="*/ 1510 w 10000"/>
              <a:gd name="connsiteY1" fmla="*/ 1779 h 10000"/>
              <a:gd name="connsiteX2" fmla="*/ 502 w 10000"/>
              <a:gd name="connsiteY2" fmla="*/ 1182 h 10000"/>
              <a:gd name="connsiteX3" fmla="*/ 502 w 10000"/>
              <a:gd name="connsiteY3" fmla="*/ 590 h 10000"/>
              <a:gd name="connsiteX4" fmla="*/ 0 w 10000"/>
              <a:gd name="connsiteY4" fmla="*/ 0 h 10000"/>
              <a:gd name="connsiteX5" fmla="*/ 502 w 10000"/>
              <a:gd name="connsiteY5" fmla="*/ 0 h 10000"/>
              <a:gd name="connsiteX6" fmla="*/ 1007 w 10000"/>
              <a:gd name="connsiteY6" fmla="*/ 0 h 10000"/>
              <a:gd name="connsiteX7" fmla="*/ 2515 w 10000"/>
              <a:gd name="connsiteY7" fmla="*/ 590 h 10000"/>
              <a:gd name="connsiteX8" fmla="*/ 3963 w 10000"/>
              <a:gd name="connsiteY8" fmla="*/ 590 h 10000"/>
              <a:gd name="connsiteX9" fmla="*/ 5474 w 10000"/>
              <a:gd name="connsiteY9" fmla="*/ 1182 h 10000"/>
              <a:gd name="connsiteX10" fmla="*/ 6479 w 10000"/>
              <a:gd name="connsiteY10" fmla="*/ 1779 h 10000"/>
              <a:gd name="connsiteX11" fmla="*/ 7486 w 10000"/>
              <a:gd name="connsiteY11" fmla="*/ 1779 h 10000"/>
              <a:gd name="connsiteX12" fmla="*/ 7988 w 10000"/>
              <a:gd name="connsiteY12" fmla="*/ 1779 h 10000"/>
              <a:gd name="connsiteX13" fmla="*/ 10000 w 10000"/>
              <a:gd name="connsiteY13" fmla="*/ 7630 h 10000"/>
              <a:gd name="connsiteX14" fmla="*/ 8492 w 10000"/>
              <a:gd name="connsiteY14" fmla="*/ 9409 h 10000"/>
              <a:gd name="connsiteX15" fmla="*/ 7486 w 10000"/>
              <a:gd name="connsiteY15" fmla="*/ 10000 h 10000"/>
              <a:gd name="connsiteX16" fmla="*/ 6981 w 10000"/>
              <a:gd name="connsiteY16" fmla="*/ 10000 h 10000"/>
              <a:gd name="connsiteX17" fmla="*/ 6479 w 10000"/>
              <a:gd name="connsiteY17" fmla="*/ 9409 h 10000"/>
              <a:gd name="connsiteX18" fmla="*/ 6479 w 10000"/>
              <a:gd name="connsiteY18" fmla="*/ 8814 h 10000"/>
              <a:gd name="connsiteX19" fmla="*/ 6479 w 10000"/>
              <a:gd name="connsiteY19" fmla="*/ 8223 h 10000"/>
              <a:gd name="connsiteX20" fmla="*/ 5975 w 10000"/>
              <a:gd name="connsiteY20" fmla="*/ 7036 h 10000"/>
              <a:gd name="connsiteX21" fmla="*/ 5474 w 10000"/>
              <a:gd name="connsiteY21" fmla="*/ 5859 h 10000"/>
              <a:gd name="connsiteX22" fmla="*/ 4467 w 10000"/>
              <a:gd name="connsiteY22" fmla="*/ 4074 h 10000"/>
              <a:gd name="connsiteX23" fmla="*/ 2957 w 10000"/>
              <a:gd name="connsiteY23" fmla="*/ 2968 h 10000"/>
              <a:gd name="connsiteX24" fmla="*/ 2957 w 10000"/>
              <a:gd name="connsiteY24" fmla="*/ 2968 h 10000"/>
              <a:gd name="connsiteX0" fmla="*/ 2957 w 8492"/>
              <a:gd name="connsiteY0" fmla="*/ 2968 h 10000"/>
              <a:gd name="connsiteX1" fmla="*/ 1510 w 8492"/>
              <a:gd name="connsiteY1" fmla="*/ 1779 h 10000"/>
              <a:gd name="connsiteX2" fmla="*/ 502 w 8492"/>
              <a:gd name="connsiteY2" fmla="*/ 1182 h 10000"/>
              <a:gd name="connsiteX3" fmla="*/ 502 w 8492"/>
              <a:gd name="connsiteY3" fmla="*/ 590 h 10000"/>
              <a:gd name="connsiteX4" fmla="*/ 0 w 8492"/>
              <a:gd name="connsiteY4" fmla="*/ 0 h 10000"/>
              <a:gd name="connsiteX5" fmla="*/ 502 w 8492"/>
              <a:gd name="connsiteY5" fmla="*/ 0 h 10000"/>
              <a:gd name="connsiteX6" fmla="*/ 1007 w 8492"/>
              <a:gd name="connsiteY6" fmla="*/ 0 h 10000"/>
              <a:gd name="connsiteX7" fmla="*/ 2515 w 8492"/>
              <a:gd name="connsiteY7" fmla="*/ 590 h 10000"/>
              <a:gd name="connsiteX8" fmla="*/ 3963 w 8492"/>
              <a:gd name="connsiteY8" fmla="*/ 590 h 10000"/>
              <a:gd name="connsiteX9" fmla="*/ 5474 w 8492"/>
              <a:gd name="connsiteY9" fmla="*/ 1182 h 10000"/>
              <a:gd name="connsiteX10" fmla="*/ 6479 w 8492"/>
              <a:gd name="connsiteY10" fmla="*/ 1779 h 10000"/>
              <a:gd name="connsiteX11" fmla="*/ 7486 w 8492"/>
              <a:gd name="connsiteY11" fmla="*/ 1779 h 10000"/>
              <a:gd name="connsiteX12" fmla="*/ 7988 w 8492"/>
              <a:gd name="connsiteY12" fmla="*/ 1779 h 10000"/>
              <a:gd name="connsiteX13" fmla="*/ 8492 w 8492"/>
              <a:gd name="connsiteY13" fmla="*/ 9409 h 10000"/>
              <a:gd name="connsiteX14" fmla="*/ 7486 w 8492"/>
              <a:gd name="connsiteY14" fmla="*/ 10000 h 10000"/>
              <a:gd name="connsiteX15" fmla="*/ 6981 w 8492"/>
              <a:gd name="connsiteY15" fmla="*/ 10000 h 10000"/>
              <a:gd name="connsiteX16" fmla="*/ 6479 w 8492"/>
              <a:gd name="connsiteY16" fmla="*/ 9409 h 10000"/>
              <a:gd name="connsiteX17" fmla="*/ 6479 w 8492"/>
              <a:gd name="connsiteY17" fmla="*/ 8814 h 10000"/>
              <a:gd name="connsiteX18" fmla="*/ 6479 w 8492"/>
              <a:gd name="connsiteY18" fmla="*/ 8223 h 10000"/>
              <a:gd name="connsiteX19" fmla="*/ 5975 w 8492"/>
              <a:gd name="connsiteY19" fmla="*/ 7036 h 10000"/>
              <a:gd name="connsiteX20" fmla="*/ 5474 w 8492"/>
              <a:gd name="connsiteY20" fmla="*/ 5859 h 10000"/>
              <a:gd name="connsiteX21" fmla="*/ 4467 w 8492"/>
              <a:gd name="connsiteY21" fmla="*/ 4074 h 10000"/>
              <a:gd name="connsiteX22" fmla="*/ 2957 w 8492"/>
              <a:gd name="connsiteY22" fmla="*/ 2968 h 10000"/>
              <a:gd name="connsiteX23" fmla="*/ 2957 w 8492"/>
              <a:gd name="connsiteY23" fmla="*/ 2968 h 10000"/>
              <a:gd name="connsiteX0" fmla="*/ 3482 w 9407"/>
              <a:gd name="connsiteY0" fmla="*/ 2968 h 10000"/>
              <a:gd name="connsiteX1" fmla="*/ 1778 w 9407"/>
              <a:gd name="connsiteY1" fmla="*/ 1779 h 10000"/>
              <a:gd name="connsiteX2" fmla="*/ 591 w 9407"/>
              <a:gd name="connsiteY2" fmla="*/ 1182 h 10000"/>
              <a:gd name="connsiteX3" fmla="*/ 591 w 9407"/>
              <a:gd name="connsiteY3" fmla="*/ 590 h 10000"/>
              <a:gd name="connsiteX4" fmla="*/ 0 w 9407"/>
              <a:gd name="connsiteY4" fmla="*/ 0 h 10000"/>
              <a:gd name="connsiteX5" fmla="*/ 591 w 9407"/>
              <a:gd name="connsiteY5" fmla="*/ 0 h 10000"/>
              <a:gd name="connsiteX6" fmla="*/ 1186 w 9407"/>
              <a:gd name="connsiteY6" fmla="*/ 0 h 10000"/>
              <a:gd name="connsiteX7" fmla="*/ 2962 w 9407"/>
              <a:gd name="connsiteY7" fmla="*/ 590 h 10000"/>
              <a:gd name="connsiteX8" fmla="*/ 4667 w 9407"/>
              <a:gd name="connsiteY8" fmla="*/ 590 h 10000"/>
              <a:gd name="connsiteX9" fmla="*/ 6446 w 9407"/>
              <a:gd name="connsiteY9" fmla="*/ 1182 h 10000"/>
              <a:gd name="connsiteX10" fmla="*/ 7630 w 9407"/>
              <a:gd name="connsiteY10" fmla="*/ 1779 h 10000"/>
              <a:gd name="connsiteX11" fmla="*/ 8815 w 9407"/>
              <a:gd name="connsiteY11" fmla="*/ 1779 h 10000"/>
              <a:gd name="connsiteX12" fmla="*/ 9407 w 9407"/>
              <a:gd name="connsiteY12" fmla="*/ 1779 h 10000"/>
              <a:gd name="connsiteX13" fmla="*/ 8815 w 9407"/>
              <a:gd name="connsiteY13" fmla="*/ 10000 h 10000"/>
              <a:gd name="connsiteX14" fmla="*/ 8221 w 9407"/>
              <a:gd name="connsiteY14" fmla="*/ 10000 h 10000"/>
              <a:gd name="connsiteX15" fmla="*/ 7630 w 9407"/>
              <a:gd name="connsiteY15" fmla="*/ 9409 h 10000"/>
              <a:gd name="connsiteX16" fmla="*/ 7630 w 9407"/>
              <a:gd name="connsiteY16" fmla="*/ 8814 h 10000"/>
              <a:gd name="connsiteX17" fmla="*/ 7630 w 9407"/>
              <a:gd name="connsiteY17" fmla="*/ 8223 h 10000"/>
              <a:gd name="connsiteX18" fmla="*/ 7036 w 9407"/>
              <a:gd name="connsiteY18" fmla="*/ 7036 h 10000"/>
              <a:gd name="connsiteX19" fmla="*/ 6446 w 9407"/>
              <a:gd name="connsiteY19" fmla="*/ 5859 h 10000"/>
              <a:gd name="connsiteX20" fmla="*/ 5260 w 9407"/>
              <a:gd name="connsiteY20" fmla="*/ 4074 h 10000"/>
              <a:gd name="connsiteX21" fmla="*/ 3482 w 9407"/>
              <a:gd name="connsiteY21" fmla="*/ 2968 h 10000"/>
              <a:gd name="connsiteX22" fmla="*/ 3482 w 9407"/>
              <a:gd name="connsiteY22" fmla="*/ 2968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407" h="10000">
                <a:moveTo>
                  <a:pt x="3482" y="2968"/>
                </a:moveTo>
                <a:lnTo>
                  <a:pt x="1778" y="1779"/>
                </a:lnTo>
                <a:lnTo>
                  <a:pt x="591" y="1182"/>
                </a:lnTo>
                <a:lnTo>
                  <a:pt x="591" y="590"/>
                </a:lnTo>
                <a:lnTo>
                  <a:pt x="0" y="0"/>
                </a:lnTo>
                <a:lnTo>
                  <a:pt x="591" y="0"/>
                </a:lnTo>
                <a:lnTo>
                  <a:pt x="1186" y="0"/>
                </a:lnTo>
                <a:lnTo>
                  <a:pt x="2962" y="590"/>
                </a:lnTo>
                <a:lnTo>
                  <a:pt x="4667" y="590"/>
                </a:lnTo>
                <a:lnTo>
                  <a:pt x="6446" y="1182"/>
                </a:lnTo>
                <a:lnTo>
                  <a:pt x="7630" y="1779"/>
                </a:lnTo>
                <a:lnTo>
                  <a:pt x="8815" y="1779"/>
                </a:lnTo>
                <a:lnTo>
                  <a:pt x="9407" y="1779"/>
                </a:lnTo>
                <a:cubicBezTo>
                  <a:pt x="9407" y="3149"/>
                  <a:pt x="9013" y="8630"/>
                  <a:pt x="8815" y="10000"/>
                </a:cubicBezTo>
                <a:lnTo>
                  <a:pt x="8221" y="10000"/>
                </a:lnTo>
                <a:lnTo>
                  <a:pt x="7630" y="9409"/>
                </a:lnTo>
                <a:lnTo>
                  <a:pt x="7630" y="8814"/>
                </a:lnTo>
                <a:lnTo>
                  <a:pt x="7630" y="8223"/>
                </a:lnTo>
                <a:lnTo>
                  <a:pt x="7036" y="7036"/>
                </a:lnTo>
                <a:lnTo>
                  <a:pt x="6446" y="5859"/>
                </a:lnTo>
                <a:lnTo>
                  <a:pt x="5260" y="4074"/>
                </a:lnTo>
                <a:lnTo>
                  <a:pt x="3482" y="2968"/>
                </a:lnTo>
                <a:lnTo>
                  <a:pt x="3482" y="296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3" name="Freeform 23"/>
          <p:cNvSpPr>
            <a:spLocks/>
          </p:cNvSpPr>
          <p:nvPr/>
        </p:nvSpPr>
        <p:spPr bwMode="auto">
          <a:xfrm>
            <a:off x="6173788" y="3371850"/>
            <a:ext cx="190500" cy="909638"/>
          </a:xfrm>
          <a:custGeom>
            <a:avLst/>
            <a:gdLst>
              <a:gd name="connsiteX0" fmla="*/ 1885 w 9614"/>
              <a:gd name="connsiteY0" fmla="*/ 8342 h 10000"/>
              <a:gd name="connsiteX1" fmla="*/ 773 w 9614"/>
              <a:gd name="connsiteY1" fmla="*/ 8063 h 10000"/>
              <a:gd name="connsiteX2" fmla="*/ 0 w 9614"/>
              <a:gd name="connsiteY2" fmla="*/ 7923 h 10000"/>
              <a:gd name="connsiteX3" fmla="*/ 0 w 9614"/>
              <a:gd name="connsiteY3" fmla="*/ 7784 h 10000"/>
              <a:gd name="connsiteX4" fmla="*/ 0 w 9614"/>
              <a:gd name="connsiteY4" fmla="*/ 7644 h 10000"/>
              <a:gd name="connsiteX5" fmla="*/ 387 w 9614"/>
              <a:gd name="connsiteY5" fmla="*/ 7644 h 10000"/>
              <a:gd name="connsiteX6" fmla="*/ 1546 w 9614"/>
              <a:gd name="connsiteY6" fmla="*/ 7784 h 10000"/>
              <a:gd name="connsiteX7" fmla="*/ 2657 w 9614"/>
              <a:gd name="connsiteY7" fmla="*/ 7784 h 10000"/>
              <a:gd name="connsiteX8" fmla="*/ 3817 w 9614"/>
              <a:gd name="connsiteY8" fmla="*/ 7923 h 10000"/>
              <a:gd name="connsiteX9" fmla="*/ 4590 w 9614"/>
              <a:gd name="connsiteY9" fmla="*/ 8063 h 10000"/>
              <a:gd name="connsiteX10" fmla="*/ 5363 w 9614"/>
              <a:gd name="connsiteY10" fmla="*/ 8063 h 10000"/>
              <a:gd name="connsiteX11" fmla="*/ 5749 w 9614"/>
              <a:gd name="connsiteY11" fmla="*/ 8063 h 10000"/>
              <a:gd name="connsiteX12" fmla="*/ 6136 w 9614"/>
              <a:gd name="connsiteY12" fmla="*/ 7923 h 10000"/>
              <a:gd name="connsiteX13" fmla="*/ 6136 w 9614"/>
              <a:gd name="connsiteY13" fmla="*/ 7644 h 10000"/>
              <a:gd name="connsiteX14" fmla="*/ 6522 w 9614"/>
              <a:gd name="connsiteY14" fmla="*/ 7225 h 10000"/>
              <a:gd name="connsiteX15" fmla="*/ 6522 w 9614"/>
              <a:gd name="connsiteY15" fmla="*/ 6806 h 10000"/>
              <a:gd name="connsiteX16" fmla="*/ 6909 w 9614"/>
              <a:gd name="connsiteY16" fmla="*/ 6248 h 10000"/>
              <a:gd name="connsiteX17" fmla="*/ 6909 w 9614"/>
              <a:gd name="connsiteY17" fmla="*/ 5550 h 10000"/>
              <a:gd name="connsiteX18" fmla="*/ 6909 w 9614"/>
              <a:gd name="connsiteY18" fmla="*/ 4729 h 10000"/>
              <a:gd name="connsiteX19" fmla="*/ 6522 w 9614"/>
              <a:gd name="connsiteY19" fmla="*/ 4031 h 10000"/>
              <a:gd name="connsiteX20" fmla="*/ 6522 w 9614"/>
              <a:gd name="connsiteY20" fmla="*/ 3613 h 10000"/>
              <a:gd name="connsiteX21" fmla="*/ 6522 w 9614"/>
              <a:gd name="connsiteY21" fmla="*/ 3194 h 10000"/>
              <a:gd name="connsiteX22" fmla="*/ 6136 w 9614"/>
              <a:gd name="connsiteY22" fmla="*/ 2496 h 10000"/>
              <a:gd name="connsiteX23" fmla="*/ 6136 w 9614"/>
              <a:gd name="connsiteY23" fmla="*/ 1937 h 10000"/>
              <a:gd name="connsiteX24" fmla="*/ 5749 w 9614"/>
              <a:gd name="connsiteY24" fmla="*/ 1536 h 10000"/>
              <a:gd name="connsiteX25" fmla="*/ 5363 w 9614"/>
              <a:gd name="connsiteY25" fmla="*/ 977 h 10000"/>
              <a:gd name="connsiteX26" fmla="*/ 4590 w 9614"/>
              <a:gd name="connsiteY26" fmla="*/ 419 h 10000"/>
              <a:gd name="connsiteX27" fmla="*/ 4203 w 9614"/>
              <a:gd name="connsiteY27" fmla="*/ 279 h 10000"/>
              <a:gd name="connsiteX28" fmla="*/ 3817 w 9614"/>
              <a:gd name="connsiteY28" fmla="*/ 140 h 10000"/>
              <a:gd name="connsiteX29" fmla="*/ 3817 w 9614"/>
              <a:gd name="connsiteY29" fmla="*/ 0 h 10000"/>
              <a:gd name="connsiteX30" fmla="*/ 3817 w 9614"/>
              <a:gd name="connsiteY30" fmla="*/ 0 h 10000"/>
              <a:gd name="connsiteX31" fmla="*/ 3817 w 9614"/>
              <a:gd name="connsiteY31" fmla="*/ 0 h 10000"/>
              <a:gd name="connsiteX32" fmla="*/ 4203 w 9614"/>
              <a:gd name="connsiteY32" fmla="*/ 0 h 10000"/>
              <a:gd name="connsiteX33" fmla="*/ 4590 w 9614"/>
              <a:gd name="connsiteY33" fmla="*/ 0 h 10000"/>
              <a:gd name="connsiteX34" fmla="*/ 5363 w 9614"/>
              <a:gd name="connsiteY34" fmla="*/ 0 h 10000"/>
              <a:gd name="connsiteX35" fmla="*/ 6136 w 9614"/>
              <a:gd name="connsiteY35" fmla="*/ 279 h 10000"/>
              <a:gd name="connsiteX36" fmla="*/ 7295 w 9614"/>
              <a:gd name="connsiteY36" fmla="*/ 558 h 10000"/>
              <a:gd name="connsiteX37" fmla="*/ 8068 w 9614"/>
              <a:gd name="connsiteY37" fmla="*/ 1117 h 10000"/>
              <a:gd name="connsiteX38" fmla="*/ 8455 w 9614"/>
              <a:gd name="connsiteY38" fmla="*/ 1675 h 10000"/>
              <a:gd name="connsiteX39" fmla="*/ 8455 w 9614"/>
              <a:gd name="connsiteY39" fmla="*/ 1798 h 10000"/>
              <a:gd name="connsiteX40" fmla="*/ 8455 w 9614"/>
              <a:gd name="connsiteY40" fmla="*/ 2077 h 10000"/>
              <a:gd name="connsiteX41" fmla="*/ 8841 w 9614"/>
              <a:gd name="connsiteY41" fmla="*/ 2635 h 10000"/>
              <a:gd name="connsiteX42" fmla="*/ 9228 w 9614"/>
              <a:gd name="connsiteY42" fmla="*/ 3194 h 10000"/>
              <a:gd name="connsiteX43" fmla="*/ 9228 w 9614"/>
              <a:gd name="connsiteY43" fmla="*/ 4031 h 10000"/>
              <a:gd name="connsiteX44" fmla="*/ 9228 w 9614"/>
              <a:gd name="connsiteY44" fmla="*/ 4729 h 10000"/>
              <a:gd name="connsiteX45" fmla="*/ 9614 w 9614"/>
              <a:gd name="connsiteY45" fmla="*/ 5550 h 10000"/>
              <a:gd name="connsiteX46" fmla="*/ 9614 w 9614"/>
              <a:gd name="connsiteY46" fmla="*/ 6248 h 10000"/>
              <a:gd name="connsiteX47" fmla="*/ 9614 w 9614"/>
              <a:gd name="connsiteY47" fmla="*/ 6806 h 10000"/>
              <a:gd name="connsiteX48" fmla="*/ 9228 w 9614"/>
              <a:gd name="connsiteY48" fmla="*/ 7365 h 10000"/>
              <a:gd name="connsiteX49" fmla="*/ 9228 w 9614"/>
              <a:gd name="connsiteY49" fmla="*/ 7784 h 10000"/>
              <a:gd name="connsiteX50" fmla="*/ 8841 w 9614"/>
              <a:gd name="connsiteY50" fmla="*/ 8202 h 10000"/>
              <a:gd name="connsiteX51" fmla="*/ 8455 w 9614"/>
              <a:gd name="connsiteY51" fmla="*/ 8604 h 10000"/>
              <a:gd name="connsiteX52" fmla="*/ 8455 w 9614"/>
              <a:gd name="connsiteY52" fmla="*/ 8883 h 10000"/>
              <a:gd name="connsiteX53" fmla="*/ 8068 w 9614"/>
              <a:gd name="connsiteY53" fmla="*/ 9162 h 10000"/>
              <a:gd name="connsiteX54" fmla="*/ 7295 w 9614"/>
              <a:gd name="connsiteY54" fmla="*/ 9442 h 10000"/>
              <a:gd name="connsiteX55" fmla="*/ 6909 w 9614"/>
              <a:gd name="connsiteY55" fmla="*/ 9581 h 10000"/>
              <a:gd name="connsiteX56" fmla="*/ 6136 w 9614"/>
              <a:gd name="connsiteY56" fmla="*/ 9860 h 10000"/>
              <a:gd name="connsiteX57" fmla="*/ 5363 w 9614"/>
              <a:gd name="connsiteY57" fmla="*/ 10000 h 10000"/>
              <a:gd name="connsiteX58" fmla="*/ 4976 w 9614"/>
              <a:gd name="connsiteY58" fmla="*/ 10000 h 10000"/>
              <a:gd name="connsiteX59" fmla="*/ 4590 w 9614"/>
              <a:gd name="connsiteY59" fmla="*/ 9860 h 10000"/>
              <a:gd name="connsiteX60" fmla="*/ 4590 w 9614"/>
              <a:gd name="connsiteY60" fmla="*/ 9721 h 10000"/>
              <a:gd name="connsiteX61" fmla="*/ 4590 w 9614"/>
              <a:gd name="connsiteY61" fmla="*/ 9581 h 10000"/>
              <a:gd name="connsiteX62" fmla="*/ 4203 w 9614"/>
              <a:gd name="connsiteY62" fmla="*/ 9302 h 10000"/>
              <a:gd name="connsiteX63" fmla="*/ 3817 w 9614"/>
              <a:gd name="connsiteY63" fmla="*/ 9023 h 10000"/>
              <a:gd name="connsiteX64" fmla="*/ 3044 w 9614"/>
              <a:gd name="connsiteY64" fmla="*/ 8604 h 10000"/>
              <a:gd name="connsiteX65" fmla="*/ 1885 w 9614"/>
              <a:gd name="connsiteY65" fmla="*/ 8342 h 10000"/>
              <a:gd name="connsiteX66" fmla="*/ 1885 w 9614"/>
              <a:gd name="connsiteY66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784 h 10000"/>
              <a:gd name="connsiteX4" fmla="*/ 0 w 10000"/>
              <a:gd name="connsiteY4" fmla="*/ 7644 h 10000"/>
              <a:gd name="connsiteX5" fmla="*/ 1608 w 10000"/>
              <a:gd name="connsiteY5" fmla="*/ 7784 h 10000"/>
              <a:gd name="connsiteX6" fmla="*/ 2764 w 10000"/>
              <a:gd name="connsiteY6" fmla="*/ 7784 h 10000"/>
              <a:gd name="connsiteX7" fmla="*/ 3970 w 10000"/>
              <a:gd name="connsiteY7" fmla="*/ 7923 h 10000"/>
              <a:gd name="connsiteX8" fmla="*/ 4774 w 10000"/>
              <a:gd name="connsiteY8" fmla="*/ 8063 h 10000"/>
              <a:gd name="connsiteX9" fmla="*/ 5578 w 10000"/>
              <a:gd name="connsiteY9" fmla="*/ 8063 h 10000"/>
              <a:gd name="connsiteX10" fmla="*/ 5980 w 10000"/>
              <a:gd name="connsiteY10" fmla="*/ 8063 h 10000"/>
              <a:gd name="connsiteX11" fmla="*/ 6382 w 10000"/>
              <a:gd name="connsiteY11" fmla="*/ 7923 h 10000"/>
              <a:gd name="connsiteX12" fmla="*/ 6382 w 10000"/>
              <a:gd name="connsiteY12" fmla="*/ 7644 h 10000"/>
              <a:gd name="connsiteX13" fmla="*/ 6784 w 10000"/>
              <a:gd name="connsiteY13" fmla="*/ 7225 h 10000"/>
              <a:gd name="connsiteX14" fmla="*/ 6784 w 10000"/>
              <a:gd name="connsiteY14" fmla="*/ 6806 h 10000"/>
              <a:gd name="connsiteX15" fmla="*/ 7186 w 10000"/>
              <a:gd name="connsiteY15" fmla="*/ 6248 h 10000"/>
              <a:gd name="connsiteX16" fmla="*/ 7186 w 10000"/>
              <a:gd name="connsiteY16" fmla="*/ 5550 h 10000"/>
              <a:gd name="connsiteX17" fmla="*/ 7186 w 10000"/>
              <a:gd name="connsiteY17" fmla="*/ 4729 h 10000"/>
              <a:gd name="connsiteX18" fmla="*/ 6784 w 10000"/>
              <a:gd name="connsiteY18" fmla="*/ 4031 h 10000"/>
              <a:gd name="connsiteX19" fmla="*/ 6784 w 10000"/>
              <a:gd name="connsiteY19" fmla="*/ 3613 h 10000"/>
              <a:gd name="connsiteX20" fmla="*/ 6784 w 10000"/>
              <a:gd name="connsiteY20" fmla="*/ 3194 h 10000"/>
              <a:gd name="connsiteX21" fmla="*/ 6382 w 10000"/>
              <a:gd name="connsiteY21" fmla="*/ 2496 h 10000"/>
              <a:gd name="connsiteX22" fmla="*/ 6382 w 10000"/>
              <a:gd name="connsiteY22" fmla="*/ 1937 h 10000"/>
              <a:gd name="connsiteX23" fmla="*/ 5980 w 10000"/>
              <a:gd name="connsiteY23" fmla="*/ 1536 h 10000"/>
              <a:gd name="connsiteX24" fmla="*/ 5578 w 10000"/>
              <a:gd name="connsiteY24" fmla="*/ 977 h 10000"/>
              <a:gd name="connsiteX25" fmla="*/ 4774 w 10000"/>
              <a:gd name="connsiteY25" fmla="*/ 419 h 10000"/>
              <a:gd name="connsiteX26" fmla="*/ 4372 w 10000"/>
              <a:gd name="connsiteY26" fmla="*/ 279 h 10000"/>
              <a:gd name="connsiteX27" fmla="*/ 3970 w 10000"/>
              <a:gd name="connsiteY27" fmla="*/ 14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3970 w 10000"/>
              <a:gd name="connsiteY30" fmla="*/ 0 h 10000"/>
              <a:gd name="connsiteX31" fmla="*/ 4372 w 10000"/>
              <a:gd name="connsiteY31" fmla="*/ 0 h 10000"/>
              <a:gd name="connsiteX32" fmla="*/ 4774 w 10000"/>
              <a:gd name="connsiteY32" fmla="*/ 0 h 10000"/>
              <a:gd name="connsiteX33" fmla="*/ 5578 w 10000"/>
              <a:gd name="connsiteY33" fmla="*/ 0 h 10000"/>
              <a:gd name="connsiteX34" fmla="*/ 6382 w 10000"/>
              <a:gd name="connsiteY34" fmla="*/ 279 h 10000"/>
              <a:gd name="connsiteX35" fmla="*/ 7588 w 10000"/>
              <a:gd name="connsiteY35" fmla="*/ 558 h 10000"/>
              <a:gd name="connsiteX36" fmla="*/ 8392 w 10000"/>
              <a:gd name="connsiteY36" fmla="*/ 1117 h 10000"/>
              <a:gd name="connsiteX37" fmla="*/ 8794 w 10000"/>
              <a:gd name="connsiteY37" fmla="*/ 1675 h 10000"/>
              <a:gd name="connsiteX38" fmla="*/ 8794 w 10000"/>
              <a:gd name="connsiteY38" fmla="*/ 1798 h 10000"/>
              <a:gd name="connsiteX39" fmla="*/ 8794 w 10000"/>
              <a:gd name="connsiteY39" fmla="*/ 2077 h 10000"/>
              <a:gd name="connsiteX40" fmla="*/ 9196 w 10000"/>
              <a:gd name="connsiteY40" fmla="*/ 2635 h 10000"/>
              <a:gd name="connsiteX41" fmla="*/ 9599 w 10000"/>
              <a:gd name="connsiteY41" fmla="*/ 3194 h 10000"/>
              <a:gd name="connsiteX42" fmla="*/ 9599 w 10000"/>
              <a:gd name="connsiteY42" fmla="*/ 4031 h 10000"/>
              <a:gd name="connsiteX43" fmla="*/ 9599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599 w 10000"/>
              <a:gd name="connsiteY47" fmla="*/ 7365 h 10000"/>
              <a:gd name="connsiteX48" fmla="*/ 9599 w 10000"/>
              <a:gd name="connsiteY48" fmla="*/ 7784 h 10000"/>
              <a:gd name="connsiteX49" fmla="*/ 9196 w 10000"/>
              <a:gd name="connsiteY49" fmla="*/ 8202 h 10000"/>
              <a:gd name="connsiteX50" fmla="*/ 8794 w 10000"/>
              <a:gd name="connsiteY50" fmla="*/ 8604 h 10000"/>
              <a:gd name="connsiteX51" fmla="*/ 8794 w 10000"/>
              <a:gd name="connsiteY51" fmla="*/ 8883 h 10000"/>
              <a:gd name="connsiteX52" fmla="*/ 8392 w 10000"/>
              <a:gd name="connsiteY52" fmla="*/ 9162 h 10000"/>
              <a:gd name="connsiteX53" fmla="*/ 7588 w 10000"/>
              <a:gd name="connsiteY53" fmla="*/ 9442 h 10000"/>
              <a:gd name="connsiteX54" fmla="*/ 7186 w 10000"/>
              <a:gd name="connsiteY54" fmla="*/ 9581 h 10000"/>
              <a:gd name="connsiteX55" fmla="*/ 6382 w 10000"/>
              <a:gd name="connsiteY55" fmla="*/ 9860 h 10000"/>
              <a:gd name="connsiteX56" fmla="*/ 5578 w 10000"/>
              <a:gd name="connsiteY56" fmla="*/ 10000 h 10000"/>
              <a:gd name="connsiteX57" fmla="*/ 5176 w 10000"/>
              <a:gd name="connsiteY57" fmla="*/ 10000 h 10000"/>
              <a:gd name="connsiteX58" fmla="*/ 4774 w 10000"/>
              <a:gd name="connsiteY58" fmla="*/ 9860 h 10000"/>
              <a:gd name="connsiteX59" fmla="*/ 4774 w 10000"/>
              <a:gd name="connsiteY59" fmla="*/ 9721 h 10000"/>
              <a:gd name="connsiteX60" fmla="*/ 4774 w 10000"/>
              <a:gd name="connsiteY60" fmla="*/ 9581 h 10000"/>
              <a:gd name="connsiteX61" fmla="*/ 4372 w 10000"/>
              <a:gd name="connsiteY61" fmla="*/ 9302 h 10000"/>
              <a:gd name="connsiteX62" fmla="*/ 3970 w 10000"/>
              <a:gd name="connsiteY62" fmla="*/ 9023 h 10000"/>
              <a:gd name="connsiteX63" fmla="*/ 3166 w 10000"/>
              <a:gd name="connsiteY63" fmla="*/ 8604 h 10000"/>
              <a:gd name="connsiteX64" fmla="*/ 1961 w 10000"/>
              <a:gd name="connsiteY64" fmla="*/ 8342 h 10000"/>
              <a:gd name="connsiteX65" fmla="*/ 1961 w 10000"/>
              <a:gd name="connsiteY65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644 h 10000"/>
              <a:gd name="connsiteX4" fmla="*/ 1608 w 10000"/>
              <a:gd name="connsiteY4" fmla="*/ 7784 h 10000"/>
              <a:gd name="connsiteX5" fmla="*/ 2764 w 10000"/>
              <a:gd name="connsiteY5" fmla="*/ 7784 h 10000"/>
              <a:gd name="connsiteX6" fmla="*/ 3970 w 10000"/>
              <a:gd name="connsiteY6" fmla="*/ 7923 h 10000"/>
              <a:gd name="connsiteX7" fmla="*/ 4774 w 10000"/>
              <a:gd name="connsiteY7" fmla="*/ 8063 h 10000"/>
              <a:gd name="connsiteX8" fmla="*/ 5578 w 10000"/>
              <a:gd name="connsiteY8" fmla="*/ 8063 h 10000"/>
              <a:gd name="connsiteX9" fmla="*/ 5980 w 10000"/>
              <a:gd name="connsiteY9" fmla="*/ 8063 h 10000"/>
              <a:gd name="connsiteX10" fmla="*/ 6382 w 10000"/>
              <a:gd name="connsiteY10" fmla="*/ 7923 h 10000"/>
              <a:gd name="connsiteX11" fmla="*/ 6382 w 10000"/>
              <a:gd name="connsiteY11" fmla="*/ 7644 h 10000"/>
              <a:gd name="connsiteX12" fmla="*/ 6784 w 10000"/>
              <a:gd name="connsiteY12" fmla="*/ 7225 h 10000"/>
              <a:gd name="connsiteX13" fmla="*/ 6784 w 10000"/>
              <a:gd name="connsiteY13" fmla="*/ 6806 h 10000"/>
              <a:gd name="connsiteX14" fmla="*/ 7186 w 10000"/>
              <a:gd name="connsiteY14" fmla="*/ 6248 h 10000"/>
              <a:gd name="connsiteX15" fmla="*/ 7186 w 10000"/>
              <a:gd name="connsiteY15" fmla="*/ 5550 h 10000"/>
              <a:gd name="connsiteX16" fmla="*/ 7186 w 10000"/>
              <a:gd name="connsiteY16" fmla="*/ 4729 h 10000"/>
              <a:gd name="connsiteX17" fmla="*/ 6784 w 10000"/>
              <a:gd name="connsiteY17" fmla="*/ 4031 h 10000"/>
              <a:gd name="connsiteX18" fmla="*/ 6784 w 10000"/>
              <a:gd name="connsiteY18" fmla="*/ 3613 h 10000"/>
              <a:gd name="connsiteX19" fmla="*/ 6784 w 10000"/>
              <a:gd name="connsiteY19" fmla="*/ 3194 h 10000"/>
              <a:gd name="connsiteX20" fmla="*/ 6382 w 10000"/>
              <a:gd name="connsiteY20" fmla="*/ 2496 h 10000"/>
              <a:gd name="connsiteX21" fmla="*/ 6382 w 10000"/>
              <a:gd name="connsiteY21" fmla="*/ 1937 h 10000"/>
              <a:gd name="connsiteX22" fmla="*/ 5980 w 10000"/>
              <a:gd name="connsiteY22" fmla="*/ 1536 h 10000"/>
              <a:gd name="connsiteX23" fmla="*/ 5578 w 10000"/>
              <a:gd name="connsiteY23" fmla="*/ 977 h 10000"/>
              <a:gd name="connsiteX24" fmla="*/ 4774 w 10000"/>
              <a:gd name="connsiteY24" fmla="*/ 419 h 10000"/>
              <a:gd name="connsiteX25" fmla="*/ 4372 w 10000"/>
              <a:gd name="connsiteY25" fmla="*/ 279 h 10000"/>
              <a:gd name="connsiteX26" fmla="*/ 3970 w 10000"/>
              <a:gd name="connsiteY26" fmla="*/ 14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4372 w 10000"/>
              <a:gd name="connsiteY30" fmla="*/ 0 h 10000"/>
              <a:gd name="connsiteX31" fmla="*/ 4774 w 10000"/>
              <a:gd name="connsiteY31" fmla="*/ 0 h 10000"/>
              <a:gd name="connsiteX32" fmla="*/ 5578 w 10000"/>
              <a:gd name="connsiteY32" fmla="*/ 0 h 10000"/>
              <a:gd name="connsiteX33" fmla="*/ 6382 w 10000"/>
              <a:gd name="connsiteY33" fmla="*/ 279 h 10000"/>
              <a:gd name="connsiteX34" fmla="*/ 7588 w 10000"/>
              <a:gd name="connsiteY34" fmla="*/ 558 h 10000"/>
              <a:gd name="connsiteX35" fmla="*/ 8392 w 10000"/>
              <a:gd name="connsiteY35" fmla="*/ 1117 h 10000"/>
              <a:gd name="connsiteX36" fmla="*/ 8794 w 10000"/>
              <a:gd name="connsiteY36" fmla="*/ 1675 h 10000"/>
              <a:gd name="connsiteX37" fmla="*/ 8794 w 10000"/>
              <a:gd name="connsiteY37" fmla="*/ 1798 h 10000"/>
              <a:gd name="connsiteX38" fmla="*/ 8794 w 10000"/>
              <a:gd name="connsiteY38" fmla="*/ 2077 h 10000"/>
              <a:gd name="connsiteX39" fmla="*/ 9196 w 10000"/>
              <a:gd name="connsiteY39" fmla="*/ 2635 h 10000"/>
              <a:gd name="connsiteX40" fmla="*/ 9599 w 10000"/>
              <a:gd name="connsiteY40" fmla="*/ 3194 h 10000"/>
              <a:gd name="connsiteX41" fmla="*/ 9599 w 10000"/>
              <a:gd name="connsiteY41" fmla="*/ 4031 h 10000"/>
              <a:gd name="connsiteX42" fmla="*/ 9599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599 w 10000"/>
              <a:gd name="connsiteY46" fmla="*/ 7365 h 10000"/>
              <a:gd name="connsiteX47" fmla="*/ 9599 w 10000"/>
              <a:gd name="connsiteY47" fmla="*/ 7784 h 10000"/>
              <a:gd name="connsiteX48" fmla="*/ 9196 w 10000"/>
              <a:gd name="connsiteY48" fmla="*/ 8202 h 10000"/>
              <a:gd name="connsiteX49" fmla="*/ 8794 w 10000"/>
              <a:gd name="connsiteY49" fmla="*/ 8604 h 10000"/>
              <a:gd name="connsiteX50" fmla="*/ 8794 w 10000"/>
              <a:gd name="connsiteY50" fmla="*/ 8883 h 10000"/>
              <a:gd name="connsiteX51" fmla="*/ 8392 w 10000"/>
              <a:gd name="connsiteY51" fmla="*/ 9162 h 10000"/>
              <a:gd name="connsiteX52" fmla="*/ 7588 w 10000"/>
              <a:gd name="connsiteY52" fmla="*/ 9442 h 10000"/>
              <a:gd name="connsiteX53" fmla="*/ 7186 w 10000"/>
              <a:gd name="connsiteY53" fmla="*/ 9581 h 10000"/>
              <a:gd name="connsiteX54" fmla="*/ 6382 w 10000"/>
              <a:gd name="connsiteY54" fmla="*/ 9860 h 10000"/>
              <a:gd name="connsiteX55" fmla="*/ 5578 w 10000"/>
              <a:gd name="connsiteY55" fmla="*/ 10000 h 10000"/>
              <a:gd name="connsiteX56" fmla="*/ 5176 w 10000"/>
              <a:gd name="connsiteY56" fmla="*/ 10000 h 10000"/>
              <a:gd name="connsiteX57" fmla="*/ 4774 w 10000"/>
              <a:gd name="connsiteY57" fmla="*/ 9860 h 10000"/>
              <a:gd name="connsiteX58" fmla="*/ 4774 w 10000"/>
              <a:gd name="connsiteY58" fmla="*/ 9721 h 10000"/>
              <a:gd name="connsiteX59" fmla="*/ 4774 w 10000"/>
              <a:gd name="connsiteY59" fmla="*/ 9581 h 10000"/>
              <a:gd name="connsiteX60" fmla="*/ 4372 w 10000"/>
              <a:gd name="connsiteY60" fmla="*/ 9302 h 10000"/>
              <a:gd name="connsiteX61" fmla="*/ 3970 w 10000"/>
              <a:gd name="connsiteY61" fmla="*/ 9023 h 10000"/>
              <a:gd name="connsiteX62" fmla="*/ 3166 w 10000"/>
              <a:gd name="connsiteY62" fmla="*/ 8604 h 10000"/>
              <a:gd name="connsiteX63" fmla="*/ 1961 w 10000"/>
              <a:gd name="connsiteY63" fmla="*/ 8342 h 10000"/>
              <a:gd name="connsiteX64" fmla="*/ 1961 w 10000"/>
              <a:gd name="connsiteY64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1608 w 10000"/>
              <a:gd name="connsiteY3" fmla="*/ 7784 h 10000"/>
              <a:gd name="connsiteX4" fmla="*/ 2764 w 10000"/>
              <a:gd name="connsiteY4" fmla="*/ 7784 h 10000"/>
              <a:gd name="connsiteX5" fmla="*/ 3970 w 10000"/>
              <a:gd name="connsiteY5" fmla="*/ 7923 h 10000"/>
              <a:gd name="connsiteX6" fmla="*/ 4774 w 10000"/>
              <a:gd name="connsiteY6" fmla="*/ 8063 h 10000"/>
              <a:gd name="connsiteX7" fmla="*/ 5578 w 10000"/>
              <a:gd name="connsiteY7" fmla="*/ 8063 h 10000"/>
              <a:gd name="connsiteX8" fmla="*/ 5980 w 10000"/>
              <a:gd name="connsiteY8" fmla="*/ 8063 h 10000"/>
              <a:gd name="connsiteX9" fmla="*/ 6382 w 10000"/>
              <a:gd name="connsiteY9" fmla="*/ 7923 h 10000"/>
              <a:gd name="connsiteX10" fmla="*/ 6382 w 10000"/>
              <a:gd name="connsiteY10" fmla="*/ 7644 h 10000"/>
              <a:gd name="connsiteX11" fmla="*/ 6784 w 10000"/>
              <a:gd name="connsiteY11" fmla="*/ 7225 h 10000"/>
              <a:gd name="connsiteX12" fmla="*/ 6784 w 10000"/>
              <a:gd name="connsiteY12" fmla="*/ 6806 h 10000"/>
              <a:gd name="connsiteX13" fmla="*/ 7186 w 10000"/>
              <a:gd name="connsiteY13" fmla="*/ 6248 h 10000"/>
              <a:gd name="connsiteX14" fmla="*/ 7186 w 10000"/>
              <a:gd name="connsiteY14" fmla="*/ 5550 h 10000"/>
              <a:gd name="connsiteX15" fmla="*/ 7186 w 10000"/>
              <a:gd name="connsiteY15" fmla="*/ 4729 h 10000"/>
              <a:gd name="connsiteX16" fmla="*/ 6784 w 10000"/>
              <a:gd name="connsiteY16" fmla="*/ 4031 h 10000"/>
              <a:gd name="connsiteX17" fmla="*/ 6784 w 10000"/>
              <a:gd name="connsiteY17" fmla="*/ 3613 h 10000"/>
              <a:gd name="connsiteX18" fmla="*/ 6784 w 10000"/>
              <a:gd name="connsiteY18" fmla="*/ 3194 h 10000"/>
              <a:gd name="connsiteX19" fmla="*/ 6382 w 10000"/>
              <a:gd name="connsiteY19" fmla="*/ 2496 h 10000"/>
              <a:gd name="connsiteX20" fmla="*/ 6382 w 10000"/>
              <a:gd name="connsiteY20" fmla="*/ 1937 h 10000"/>
              <a:gd name="connsiteX21" fmla="*/ 5980 w 10000"/>
              <a:gd name="connsiteY21" fmla="*/ 1536 h 10000"/>
              <a:gd name="connsiteX22" fmla="*/ 5578 w 10000"/>
              <a:gd name="connsiteY22" fmla="*/ 977 h 10000"/>
              <a:gd name="connsiteX23" fmla="*/ 4774 w 10000"/>
              <a:gd name="connsiteY23" fmla="*/ 419 h 10000"/>
              <a:gd name="connsiteX24" fmla="*/ 4372 w 10000"/>
              <a:gd name="connsiteY24" fmla="*/ 279 h 10000"/>
              <a:gd name="connsiteX25" fmla="*/ 3970 w 10000"/>
              <a:gd name="connsiteY25" fmla="*/ 140 h 10000"/>
              <a:gd name="connsiteX26" fmla="*/ 3970 w 10000"/>
              <a:gd name="connsiteY26" fmla="*/ 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4372 w 10000"/>
              <a:gd name="connsiteY29" fmla="*/ 0 h 10000"/>
              <a:gd name="connsiteX30" fmla="*/ 4774 w 10000"/>
              <a:gd name="connsiteY30" fmla="*/ 0 h 10000"/>
              <a:gd name="connsiteX31" fmla="*/ 5578 w 10000"/>
              <a:gd name="connsiteY31" fmla="*/ 0 h 10000"/>
              <a:gd name="connsiteX32" fmla="*/ 6382 w 10000"/>
              <a:gd name="connsiteY32" fmla="*/ 279 h 10000"/>
              <a:gd name="connsiteX33" fmla="*/ 7588 w 10000"/>
              <a:gd name="connsiteY33" fmla="*/ 558 h 10000"/>
              <a:gd name="connsiteX34" fmla="*/ 8392 w 10000"/>
              <a:gd name="connsiteY34" fmla="*/ 1117 h 10000"/>
              <a:gd name="connsiteX35" fmla="*/ 8794 w 10000"/>
              <a:gd name="connsiteY35" fmla="*/ 1675 h 10000"/>
              <a:gd name="connsiteX36" fmla="*/ 8794 w 10000"/>
              <a:gd name="connsiteY36" fmla="*/ 1798 h 10000"/>
              <a:gd name="connsiteX37" fmla="*/ 8794 w 10000"/>
              <a:gd name="connsiteY37" fmla="*/ 2077 h 10000"/>
              <a:gd name="connsiteX38" fmla="*/ 9196 w 10000"/>
              <a:gd name="connsiteY38" fmla="*/ 2635 h 10000"/>
              <a:gd name="connsiteX39" fmla="*/ 9599 w 10000"/>
              <a:gd name="connsiteY39" fmla="*/ 3194 h 10000"/>
              <a:gd name="connsiteX40" fmla="*/ 9599 w 10000"/>
              <a:gd name="connsiteY40" fmla="*/ 4031 h 10000"/>
              <a:gd name="connsiteX41" fmla="*/ 9599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599 w 10000"/>
              <a:gd name="connsiteY45" fmla="*/ 7365 h 10000"/>
              <a:gd name="connsiteX46" fmla="*/ 9599 w 10000"/>
              <a:gd name="connsiteY46" fmla="*/ 7784 h 10000"/>
              <a:gd name="connsiteX47" fmla="*/ 9196 w 10000"/>
              <a:gd name="connsiteY47" fmla="*/ 8202 h 10000"/>
              <a:gd name="connsiteX48" fmla="*/ 8794 w 10000"/>
              <a:gd name="connsiteY48" fmla="*/ 8604 h 10000"/>
              <a:gd name="connsiteX49" fmla="*/ 8794 w 10000"/>
              <a:gd name="connsiteY49" fmla="*/ 8883 h 10000"/>
              <a:gd name="connsiteX50" fmla="*/ 8392 w 10000"/>
              <a:gd name="connsiteY50" fmla="*/ 9162 h 10000"/>
              <a:gd name="connsiteX51" fmla="*/ 7588 w 10000"/>
              <a:gd name="connsiteY51" fmla="*/ 9442 h 10000"/>
              <a:gd name="connsiteX52" fmla="*/ 7186 w 10000"/>
              <a:gd name="connsiteY52" fmla="*/ 9581 h 10000"/>
              <a:gd name="connsiteX53" fmla="*/ 6382 w 10000"/>
              <a:gd name="connsiteY53" fmla="*/ 9860 h 10000"/>
              <a:gd name="connsiteX54" fmla="*/ 5578 w 10000"/>
              <a:gd name="connsiteY54" fmla="*/ 10000 h 10000"/>
              <a:gd name="connsiteX55" fmla="*/ 5176 w 10000"/>
              <a:gd name="connsiteY55" fmla="*/ 10000 h 10000"/>
              <a:gd name="connsiteX56" fmla="*/ 4774 w 10000"/>
              <a:gd name="connsiteY56" fmla="*/ 9860 h 10000"/>
              <a:gd name="connsiteX57" fmla="*/ 4774 w 10000"/>
              <a:gd name="connsiteY57" fmla="*/ 9721 h 10000"/>
              <a:gd name="connsiteX58" fmla="*/ 4774 w 10000"/>
              <a:gd name="connsiteY58" fmla="*/ 9581 h 10000"/>
              <a:gd name="connsiteX59" fmla="*/ 4372 w 10000"/>
              <a:gd name="connsiteY59" fmla="*/ 9302 h 10000"/>
              <a:gd name="connsiteX60" fmla="*/ 3970 w 10000"/>
              <a:gd name="connsiteY60" fmla="*/ 9023 h 10000"/>
              <a:gd name="connsiteX61" fmla="*/ 3166 w 10000"/>
              <a:gd name="connsiteY61" fmla="*/ 8604 h 10000"/>
              <a:gd name="connsiteX62" fmla="*/ 1961 w 10000"/>
              <a:gd name="connsiteY62" fmla="*/ 8342 h 10000"/>
              <a:gd name="connsiteX63" fmla="*/ 1961 w 10000"/>
              <a:gd name="connsiteY63" fmla="*/ 8342 h 10000"/>
              <a:gd name="connsiteX0" fmla="*/ 1157 w 9196"/>
              <a:gd name="connsiteY0" fmla="*/ 8342 h 10000"/>
              <a:gd name="connsiteX1" fmla="*/ 0 w 9196"/>
              <a:gd name="connsiteY1" fmla="*/ 8063 h 10000"/>
              <a:gd name="connsiteX2" fmla="*/ 804 w 9196"/>
              <a:gd name="connsiteY2" fmla="*/ 7784 h 10000"/>
              <a:gd name="connsiteX3" fmla="*/ 1960 w 9196"/>
              <a:gd name="connsiteY3" fmla="*/ 7784 h 10000"/>
              <a:gd name="connsiteX4" fmla="*/ 3166 w 9196"/>
              <a:gd name="connsiteY4" fmla="*/ 7923 h 10000"/>
              <a:gd name="connsiteX5" fmla="*/ 3970 w 9196"/>
              <a:gd name="connsiteY5" fmla="*/ 8063 h 10000"/>
              <a:gd name="connsiteX6" fmla="*/ 4774 w 9196"/>
              <a:gd name="connsiteY6" fmla="*/ 8063 h 10000"/>
              <a:gd name="connsiteX7" fmla="*/ 5176 w 9196"/>
              <a:gd name="connsiteY7" fmla="*/ 8063 h 10000"/>
              <a:gd name="connsiteX8" fmla="*/ 5578 w 9196"/>
              <a:gd name="connsiteY8" fmla="*/ 7923 h 10000"/>
              <a:gd name="connsiteX9" fmla="*/ 5578 w 9196"/>
              <a:gd name="connsiteY9" fmla="*/ 7644 h 10000"/>
              <a:gd name="connsiteX10" fmla="*/ 5980 w 9196"/>
              <a:gd name="connsiteY10" fmla="*/ 7225 h 10000"/>
              <a:gd name="connsiteX11" fmla="*/ 5980 w 9196"/>
              <a:gd name="connsiteY11" fmla="*/ 6806 h 10000"/>
              <a:gd name="connsiteX12" fmla="*/ 6382 w 9196"/>
              <a:gd name="connsiteY12" fmla="*/ 6248 h 10000"/>
              <a:gd name="connsiteX13" fmla="*/ 6382 w 9196"/>
              <a:gd name="connsiteY13" fmla="*/ 5550 h 10000"/>
              <a:gd name="connsiteX14" fmla="*/ 6382 w 9196"/>
              <a:gd name="connsiteY14" fmla="*/ 4729 h 10000"/>
              <a:gd name="connsiteX15" fmla="*/ 5980 w 9196"/>
              <a:gd name="connsiteY15" fmla="*/ 4031 h 10000"/>
              <a:gd name="connsiteX16" fmla="*/ 5980 w 9196"/>
              <a:gd name="connsiteY16" fmla="*/ 3613 h 10000"/>
              <a:gd name="connsiteX17" fmla="*/ 5980 w 9196"/>
              <a:gd name="connsiteY17" fmla="*/ 3194 h 10000"/>
              <a:gd name="connsiteX18" fmla="*/ 5578 w 9196"/>
              <a:gd name="connsiteY18" fmla="*/ 2496 h 10000"/>
              <a:gd name="connsiteX19" fmla="*/ 5578 w 9196"/>
              <a:gd name="connsiteY19" fmla="*/ 1937 h 10000"/>
              <a:gd name="connsiteX20" fmla="*/ 5176 w 9196"/>
              <a:gd name="connsiteY20" fmla="*/ 1536 h 10000"/>
              <a:gd name="connsiteX21" fmla="*/ 4774 w 9196"/>
              <a:gd name="connsiteY21" fmla="*/ 977 h 10000"/>
              <a:gd name="connsiteX22" fmla="*/ 3970 w 9196"/>
              <a:gd name="connsiteY22" fmla="*/ 419 h 10000"/>
              <a:gd name="connsiteX23" fmla="*/ 3568 w 9196"/>
              <a:gd name="connsiteY23" fmla="*/ 279 h 10000"/>
              <a:gd name="connsiteX24" fmla="*/ 3166 w 9196"/>
              <a:gd name="connsiteY24" fmla="*/ 140 h 10000"/>
              <a:gd name="connsiteX25" fmla="*/ 3166 w 9196"/>
              <a:gd name="connsiteY25" fmla="*/ 0 h 10000"/>
              <a:gd name="connsiteX26" fmla="*/ 3166 w 9196"/>
              <a:gd name="connsiteY26" fmla="*/ 0 h 10000"/>
              <a:gd name="connsiteX27" fmla="*/ 3166 w 9196"/>
              <a:gd name="connsiteY27" fmla="*/ 0 h 10000"/>
              <a:gd name="connsiteX28" fmla="*/ 3568 w 9196"/>
              <a:gd name="connsiteY28" fmla="*/ 0 h 10000"/>
              <a:gd name="connsiteX29" fmla="*/ 3970 w 9196"/>
              <a:gd name="connsiteY29" fmla="*/ 0 h 10000"/>
              <a:gd name="connsiteX30" fmla="*/ 4774 w 9196"/>
              <a:gd name="connsiteY30" fmla="*/ 0 h 10000"/>
              <a:gd name="connsiteX31" fmla="*/ 5578 w 9196"/>
              <a:gd name="connsiteY31" fmla="*/ 279 h 10000"/>
              <a:gd name="connsiteX32" fmla="*/ 6784 w 9196"/>
              <a:gd name="connsiteY32" fmla="*/ 558 h 10000"/>
              <a:gd name="connsiteX33" fmla="*/ 7588 w 9196"/>
              <a:gd name="connsiteY33" fmla="*/ 1117 h 10000"/>
              <a:gd name="connsiteX34" fmla="*/ 7990 w 9196"/>
              <a:gd name="connsiteY34" fmla="*/ 1675 h 10000"/>
              <a:gd name="connsiteX35" fmla="*/ 7990 w 9196"/>
              <a:gd name="connsiteY35" fmla="*/ 1798 h 10000"/>
              <a:gd name="connsiteX36" fmla="*/ 7990 w 9196"/>
              <a:gd name="connsiteY36" fmla="*/ 2077 h 10000"/>
              <a:gd name="connsiteX37" fmla="*/ 8392 w 9196"/>
              <a:gd name="connsiteY37" fmla="*/ 2635 h 10000"/>
              <a:gd name="connsiteX38" fmla="*/ 8795 w 9196"/>
              <a:gd name="connsiteY38" fmla="*/ 3194 h 10000"/>
              <a:gd name="connsiteX39" fmla="*/ 8795 w 9196"/>
              <a:gd name="connsiteY39" fmla="*/ 4031 h 10000"/>
              <a:gd name="connsiteX40" fmla="*/ 8795 w 9196"/>
              <a:gd name="connsiteY40" fmla="*/ 4729 h 10000"/>
              <a:gd name="connsiteX41" fmla="*/ 9196 w 9196"/>
              <a:gd name="connsiteY41" fmla="*/ 5550 h 10000"/>
              <a:gd name="connsiteX42" fmla="*/ 9196 w 9196"/>
              <a:gd name="connsiteY42" fmla="*/ 6248 h 10000"/>
              <a:gd name="connsiteX43" fmla="*/ 9196 w 9196"/>
              <a:gd name="connsiteY43" fmla="*/ 6806 h 10000"/>
              <a:gd name="connsiteX44" fmla="*/ 8795 w 9196"/>
              <a:gd name="connsiteY44" fmla="*/ 7365 h 10000"/>
              <a:gd name="connsiteX45" fmla="*/ 8795 w 9196"/>
              <a:gd name="connsiteY45" fmla="*/ 7784 h 10000"/>
              <a:gd name="connsiteX46" fmla="*/ 8392 w 9196"/>
              <a:gd name="connsiteY46" fmla="*/ 8202 h 10000"/>
              <a:gd name="connsiteX47" fmla="*/ 7990 w 9196"/>
              <a:gd name="connsiteY47" fmla="*/ 8604 h 10000"/>
              <a:gd name="connsiteX48" fmla="*/ 7990 w 9196"/>
              <a:gd name="connsiteY48" fmla="*/ 8883 h 10000"/>
              <a:gd name="connsiteX49" fmla="*/ 7588 w 9196"/>
              <a:gd name="connsiteY49" fmla="*/ 9162 h 10000"/>
              <a:gd name="connsiteX50" fmla="*/ 6784 w 9196"/>
              <a:gd name="connsiteY50" fmla="*/ 9442 h 10000"/>
              <a:gd name="connsiteX51" fmla="*/ 6382 w 9196"/>
              <a:gd name="connsiteY51" fmla="*/ 9581 h 10000"/>
              <a:gd name="connsiteX52" fmla="*/ 5578 w 9196"/>
              <a:gd name="connsiteY52" fmla="*/ 9860 h 10000"/>
              <a:gd name="connsiteX53" fmla="*/ 4774 w 9196"/>
              <a:gd name="connsiteY53" fmla="*/ 10000 h 10000"/>
              <a:gd name="connsiteX54" fmla="*/ 4372 w 9196"/>
              <a:gd name="connsiteY54" fmla="*/ 10000 h 10000"/>
              <a:gd name="connsiteX55" fmla="*/ 3970 w 9196"/>
              <a:gd name="connsiteY55" fmla="*/ 9860 h 10000"/>
              <a:gd name="connsiteX56" fmla="*/ 3970 w 9196"/>
              <a:gd name="connsiteY56" fmla="*/ 9721 h 10000"/>
              <a:gd name="connsiteX57" fmla="*/ 3970 w 9196"/>
              <a:gd name="connsiteY57" fmla="*/ 9581 h 10000"/>
              <a:gd name="connsiteX58" fmla="*/ 3568 w 9196"/>
              <a:gd name="connsiteY58" fmla="*/ 9302 h 10000"/>
              <a:gd name="connsiteX59" fmla="*/ 3166 w 9196"/>
              <a:gd name="connsiteY59" fmla="*/ 9023 h 10000"/>
              <a:gd name="connsiteX60" fmla="*/ 2362 w 9196"/>
              <a:gd name="connsiteY60" fmla="*/ 8604 h 10000"/>
              <a:gd name="connsiteX61" fmla="*/ 1157 w 9196"/>
              <a:gd name="connsiteY61" fmla="*/ 8342 h 10000"/>
              <a:gd name="connsiteX62" fmla="*/ 1157 w 9196"/>
              <a:gd name="connsiteY62" fmla="*/ 8342 h 10000"/>
              <a:gd name="connsiteX0" fmla="*/ 384 w 9126"/>
              <a:gd name="connsiteY0" fmla="*/ 8342 h 10000"/>
              <a:gd name="connsiteX1" fmla="*/ 0 w 9126"/>
              <a:gd name="connsiteY1" fmla="*/ 7784 h 10000"/>
              <a:gd name="connsiteX2" fmla="*/ 1257 w 9126"/>
              <a:gd name="connsiteY2" fmla="*/ 7784 h 10000"/>
              <a:gd name="connsiteX3" fmla="*/ 2569 w 9126"/>
              <a:gd name="connsiteY3" fmla="*/ 7923 h 10000"/>
              <a:gd name="connsiteX4" fmla="*/ 3443 w 9126"/>
              <a:gd name="connsiteY4" fmla="*/ 8063 h 10000"/>
              <a:gd name="connsiteX5" fmla="*/ 4317 w 9126"/>
              <a:gd name="connsiteY5" fmla="*/ 8063 h 10000"/>
              <a:gd name="connsiteX6" fmla="*/ 4755 w 9126"/>
              <a:gd name="connsiteY6" fmla="*/ 8063 h 10000"/>
              <a:gd name="connsiteX7" fmla="*/ 5192 w 9126"/>
              <a:gd name="connsiteY7" fmla="*/ 7923 h 10000"/>
              <a:gd name="connsiteX8" fmla="*/ 5192 w 9126"/>
              <a:gd name="connsiteY8" fmla="*/ 7644 h 10000"/>
              <a:gd name="connsiteX9" fmla="*/ 5629 w 9126"/>
              <a:gd name="connsiteY9" fmla="*/ 7225 h 10000"/>
              <a:gd name="connsiteX10" fmla="*/ 5629 w 9126"/>
              <a:gd name="connsiteY10" fmla="*/ 6806 h 10000"/>
              <a:gd name="connsiteX11" fmla="*/ 6066 w 9126"/>
              <a:gd name="connsiteY11" fmla="*/ 6248 h 10000"/>
              <a:gd name="connsiteX12" fmla="*/ 6066 w 9126"/>
              <a:gd name="connsiteY12" fmla="*/ 5550 h 10000"/>
              <a:gd name="connsiteX13" fmla="*/ 6066 w 9126"/>
              <a:gd name="connsiteY13" fmla="*/ 4729 h 10000"/>
              <a:gd name="connsiteX14" fmla="*/ 5629 w 9126"/>
              <a:gd name="connsiteY14" fmla="*/ 4031 h 10000"/>
              <a:gd name="connsiteX15" fmla="*/ 5629 w 9126"/>
              <a:gd name="connsiteY15" fmla="*/ 3613 h 10000"/>
              <a:gd name="connsiteX16" fmla="*/ 5629 w 9126"/>
              <a:gd name="connsiteY16" fmla="*/ 3194 h 10000"/>
              <a:gd name="connsiteX17" fmla="*/ 5192 w 9126"/>
              <a:gd name="connsiteY17" fmla="*/ 2496 h 10000"/>
              <a:gd name="connsiteX18" fmla="*/ 5192 w 9126"/>
              <a:gd name="connsiteY18" fmla="*/ 1937 h 10000"/>
              <a:gd name="connsiteX19" fmla="*/ 4755 w 9126"/>
              <a:gd name="connsiteY19" fmla="*/ 1536 h 10000"/>
              <a:gd name="connsiteX20" fmla="*/ 4317 w 9126"/>
              <a:gd name="connsiteY20" fmla="*/ 977 h 10000"/>
              <a:gd name="connsiteX21" fmla="*/ 3443 w 9126"/>
              <a:gd name="connsiteY21" fmla="*/ 419 h 10000"/>
              <a:gd name="connsiteX22" fmla="*/ 3006 w 9126"/>
              <a:gd name="connsiteY22" fmla="*/ 279 h 10000"/>
              <a:gd name="connsiteX23" fmla="*/ 2569 w 9126"/>
              <a:gd name="connsiteY23" fmla="*/ 140 h 10000"/>
              <a:gd name="connsiteX24" fmla="*/ 2569 w 9126"/>
              <a:gd name="connsiteY24" fmla="*/ 0 h 10000"/>
              <a:gd name="connsiteX25" fmla="*/ 2569 w 9126"/>
              <a:gd name="connsiteY25" fmla="*/ 0 h 10000"/>
              <a:gd name="connsiteX26" fmla="*/ 2569 w 9126"/>
              <a:gd name="connsiteY26" fmla="*/ 0 h 10000"/>
              <a:gd name="connsiteX27" fmla="*/ 3006 w 9126"/>
              <a:gd name="connsiteY27" fmla="*/ 0 h 10000"/>
              <a:gd name="connsiteX28" fmla="*/ 3443 w 9126"/>
              <a:gd name="connsiteY28" fmla="*/ 0 h 10000"/>
              <a:gd name="connsiteX29" fmla="*/ 4317 w 9126"/>
              <a:gd name="connsiteY29" fmla="*/ 0 h 10000"/>
              <a:gd name="connsiteX30" fmla="*/ 5192 w 9126"/>
              <a:gd name="connsiteY30" fmla="*/ 279 h 10000"/>
              <a:gd name="connsiteX31" fmla="*/ 6503 w 9126"/>
              <a:gd name="connsiteY31" fmla="*/ 558 h 10000"/>
              <a:gd name="connsiteX32" fmla="*/ 7377 w 9126"/>
              <a:gd name="connsiteY32" fmla="*/ 1117 h 10000"/>
              <a:gd name="connsiteX33" fmla="*/ 7815 w 9126"/>
              <a:gd name="connsiteY33" fmla="*/ 1675 h 10000"/>
              <a:gd name="connsiteX34" fmla="*/ 7815 w 9126"/>
              <a:gd name="connsiteY34" fmla="*/ 1798 h 10000"/>
              <a:gd name="connsiteX35" fmla="*/ 7815 w 9126"/>
              <a:gd name="connsiteY35" fmla="*/ 2077 h 10000"/>
              <a:gd name="connsiteX36" fmla="*/ 8252 w 9126"/>
              <a:gd name="connsiteY36" fmla="*/ 2635 h 10000"/>
              <a:gd name="connsiteX37" fmla="*/ 8690 w 9126"/>
              <a:gd name="connsiteY37" fmla="*/ 3194 h 10000"/>
              <a:gd name="connsiteX38" fmla="*/ 8690 w 9126"/>
              <a:gd name="connsiteY38" fmla="*/ 4031 h 10000"/>
              <a:gd name="connsiteX39" fmla="*/ 8690 w 9126"/>
              <a:gd name="connsiteY39" fmla="*/ 4729 h 10000"/>
              <a:gd name="connsiteX40" fmla="*/ 9126 w 9126"/>
              <a:gd name="connsiteY40" fmla="*/ 5550 h 10000"/>
              <a:gd name="connsiteX41" fmla="*/ 9126 w 9126"/>
              <a:gd name="connsiteY41" fmla="*/ 6248 h 10000"/>
              <a:gd name="connsiteX42" fmla="*/ 9126 w 9126"/>
              <a:gd name="connsiteY42" fmla="*/ 6806 h 10000"/>
              <a:gd name="connsiteX43" fmla="*/ 8690 w 9126"/>
              <a:gd name="connsiteY43" fmla="*/ 7365 h 10000"/>
              <a:gd name="connsiteX44" fmla="*/ 8690 w 9126"/>
              <a:gd name="connsiteY44" fmla="*/ 7784 h 10000"/>
              <a:gd name="connsiteX45" fmla="*/ 8252 w 9126"/>
              <a:gd name="connsiteY45" fmla="*/ 8202 h 10000"/>
              <a:gd name="connsiteX46" fmla="*/ 7815 w 9126"/>
              <a:gd name="connsiteY46" fmla="*/ 8604 h 10000"/>
              <a:gd name="connsiteX47" fmla="*/ 7815 w 9126"/>
              <a:gd name="connsiteY47" fmla="*/ 8883 h 10000"/>
              <a:gd name="connsiteX48" fmla="*/ 7377 w 9126"/>
              <a:gd name="connsiteY48" fmla="*/ 9162 h 10000"/>
              <a:gd name="connsiteX49" fmla="*/ 6503 w 9126"/>
              <a:gd name="connsiteY49" fmla="*/ 9442 h 10000"/>
              <a:gd name="connsiteX50" fmla="*/ 6066 w 9126"/>
              <a:gd name="connsiteY50" fmla="*/ 9581 h 10000"/>
              <a:gd name="connsiteX51" fmla="*/ 5192 w 9126"/>
              <a:gd name="connsiteY51" fmla="*/ 9860 h 10000"/>
              <a:gd name="connsiteX52" fmla="*/ 4317 w 9126"/>
              <a:gd name="connsiteY52" fmla="*/ 10000 h 10000"/>
              <a:gd name="connsiteX53" fmla="*/ 3880 w 9126"/>
              <a:gd name="connsiteY53" fmla="*/ 10000 h 10000"/>
              <a:gd name="connsiteX54" fmla="*/ 3443 w 9126"/>
              <a:gd name="connsiteY54" fmla="*/ 9860 h 10000"/>
              <a:gd name="connsiteX55" fmla="*/ 3443 w 9126"/>
              <a:gd name="connsiteY55" fmla="*/ 9721 h 10000"/>
              <a:gd name="connsiteX56" fmla="*/ 3443 w 9126"/>
              <a:gd name="connsiteY56" fmla="*/ 9581 h 10000"/>
              <a:gd name="connsiteX57" fmla="*/ 3006 w 9126"/>
              <a:gd name="connsiteY57" fmla="*/ 9302 h 10000"/>
              <a:gd name="connsiteX58" fmla="*/ 2569 w 9126"/>
              <a:gd name="connsiteY58" fmla="*/ 9023 h 10000"/>
              <a:gd name="connsiteX59" fmla="*/ 1695 w 9126"/>
              <a:gd name="connsiteY59" fmla="*/ 8604 h 10000"/>
              <a:gd name="connsiteX60" fmla="*/ 384 w 9126"/>
              <a:gd name="connsiteY60" fmla="*/ 8342 h 10000"/>
              <a:gd name="connsiteX61" fmla="*/ 384 w 9126"/>
              <a:gd name="connsiteY61" fmla="*/ 8342 h 10000"/>
              <a:gd name="connsiteX0" fmla="*/ 0 w 9579"/>
              <a:gd name="connsiteY0" fmla="*/ 8342 h 10000"/>
              <a:gd name="connsiteX1" fmla="*/ 956 w 9579"/>
              <a:gd name="connsiteY1" fmla="*/ 7784 h 10000"/>
              <a:gd name="connsiteX2" fmla="*/ 2394 w 9579"/>
              <a:gd name="connsiteY2" fmla="*/ 7923 h 10000"/>
              <a:gd name="connsiteX3" fmla="*/ 3352 w 9579"/>
              <a:gd name="connsiteY3" fmla="*/ 8063 h 10000"/>
              <a:gd name="connsiteX4" fmla="*/ 4309 w 9579"/>
              <a:gd name="connsiteY4" fmla="*/ 8063 h 10000"/>
              <a:gd name="connsiteX5" fmla="*/ 4789 w 9579"/>
              <a:gd name="connsiteY5" fmla="*/ 8063 h 10000"/>
              <a:gd name="connsiteX6" fmla="*/ 5268 w 9579"/>
              <a:gd name="connsiteY6" fmla="*/ 7923 h 10000"/>
              <a:gd name="connsiteX7" fmla="*/ 5268 w 9579"/>
              <a:gd name="connsiteY7" fmla="*/ 7644 h 10000"/>
              <a:gd name="connsiteX8" fmla="*/ 5747 w 9579"/>
              <a:gd name="connsiteY8" fmla="*/ 7225 h 10000"/>
              <a:gd name="connsiteX9" fmla="*/ 5747 w 9579"/>
              <a:gd name="connsiteY9" fmla="*/ 6806 h 10000"/>
              <a:gd name="connsiteX10" fmla="*/ 6226 w 9579"/>
              <a:gd name="connsiteY10" fmla="*/ 6248 h 10000"/>
              <a:gd name="connsiteX11" fmla="*/ 6226 w 9579"/>
              <a:gd name="connsiteY11" fmla="*/ 5550 h 10000"/>
              <a:gd name="connsiteX12" fmla="*/ 6226 w 9579"/>
              <a:gd name="connsiteY12" fmla="*/ 4729 h 10000"/>
              <a:gd name="connsiteX13" fmla="*/ 5747 w 9579"/>
              <a:gd name="connsiteY13" fmla="*/ 4031 h 10000"/>
              <a:gd name="connsiteX14" fmla="*/ 5747 w 9579"/>
              <a:gd name="connsiteY14" fmla="*/ 3613 h 10000"/>
              <a:gd name="connsiteX15" fmla="*/ 5747 w 9579"/>
              <a:gd name="connsiteY15" fmla="*/ 3194 h 10000"/>
              <a:gd name="connsiteX16" fmla="*/ 5268 w 9579"/>
              <a:gd name="connsiteY16" fmla="*/ 2496 h 10000"/>
              <a:gd name="connsiteX17" fmla="*/ 5268 w 9579"/>
              <a:gd name="connsiteY17" fmla="*/ 1937 h 10000"/>
              <a:gd name="connsiteX18" fmla="*/ 4789 w 9579"/>
              <a:gd name="connsiteY18" fmla="*/ 1536 h 10000"/>
              <a:gd name="connsiteX19" fmla="*/ 4309 w 9579"/>
              <a:gd name="connsiteY19" fmla="*/ 977 h 10000"/>
              <a:gd name="connsiteX20" fmla="*/ 3352 w 9579"/>
              <a:gd name="connsiteY20" fmla="*/ 419 h 10000"/>
              <a:gd name="connsiteX21" fmla="*/ 2873 w 9579"/>
              <a:gd name="connsiteY21" fmla="*/ 279 h 10000"/>
              <a:gd name="connsiteX22" fmla="*/ 2394 w 9579"/>
              <a:gd name="connsiteY22" fmla="*/ 140 h 10000"/>
              <a:gd name="connsiteX23" fmla="*/ 2394 w 9579"/>
              <a:gd name="connsiteY23" fmla="*/ 0 h 10000"/>
              <a:gd name="connsiteX24" fmla="*/ 2394 w 9579"/>
              <a:gd name="connsiteY24" fmla="*/ 0 h 10000"/>
              <a:gd name="connsiteX25" fmla="*/ 2394 w 9579"/>
              <a:gd name="connsiteY25" fmla="*/ 0 h 10000"/>
              <a:gd name="connsiteX26" fmla="*/ 2873 w 9579"/>
              <a:gd name="connsiteY26" fmla="*/ 0 h 10000"/>
              <a:gd name="connsiteX27" fmla="*/ 3352 w 9579"/>
              <a:gd name="connsiteY27" fmla="*/ 0 h 10000"/>
              <a:gd name="connsiteX28" fmla="*/ 4309 w 9579"/>
              <a:gd name="connsiteY28" fmla="*/ 0 h 10000"/>
              <a:gd name="connsiteX29" fmla="*/ 5268 w 9579"/>
              <a:gd name="connsiteY29" fmla="*/ 279 h 10000"/>
              <a:gd name="connsiteX30" fmla="*/ 6705 w 9579"/>
              <a:gd name="connsiteY30" fmla="*/ 558 h 10000"/>
              <a:gd name="connsiteX31" fmla="*/ 7662 w 9579"/>
              <a:gd name="connsiteY31" fmla="*/ 1117 h 10000"/>
              <a:gd name="connsiteX32" fmla="*/ 8142 w 9579"/>
              <a:gd name="connsiteY32" fmla="*/ 1675 h 10000"/>
              <a:gd name="connsiteX33" fmla="*/ 8142 w 9579"/>
              <a:gd name="connsiteY33" fmla="*/ 1798 h 10000"/>
              <a:gd name="connsiteX34" fmla="*/ 8142 w 9579"/>
              <a:gd name="connsiteY34" fmla="*/ 2077 h 10000"/>
              <a:gd name="connsiteX35" fmla="*/ 8621 w 9579"/>
              <a:gd name="connsiteY35" fmla="*/ 2635 h 10000"/>
              <a:gd name="connsiteX36" fmla="*/ 9101 w 9579"/>
              <a:gd name="connsiteY36" fmla="*/ 3194 h 10000"/>
              <a:gd name="connsiteX37" fmla="*/ 9101 w 9579"/>
              <a:gd name="connsiteY37" fmla="*/ 4031 h 10000"/>
              <a:gd name="connsiteX38" fmla="*/ 9101 w 9579"/>
              <a:gd name="connsiteY38" fmla="*/ 4729 h 10000"/>
              <a:gd name="connsiteX39" fmla="*/ 9579 w 9579"/>
              <a:gd name="connsiteY39" fmla="*/ 5550 h 10000"/>
              <a:gd name="connsiteX40" fmla="*/ 9579 w 9579"/>
              <a:gd name="connsiteY40" fmla="*/ 6248 h 10000"/>
              <a:gd name="connsiteX41" fmla="*/ 9579 w 9579"/>
              <a:gd name="connsiteY41" fmla="*/ 6806 h 10000"/>
              <a:gd name="connsiteX42" fmla="*/ 9101 w 9579"/>
              <a:gd name="connsiteY42" fmla="*/ 7365 h 10000"/>
              <a:gd name="connsiteX43" fmla="*/ 9101 w 9579"/>
              <a:gd name="connsiteY43" fmla="*/ 7784 h 10000"/>
              <a:gd name="connsiteX44" fmla="*/ 8621 w 9579"/>
              <a:gd name="connsiteY44" fmla="*/ 8202 h 10000"/>
              <a:gd name="connsiteX45" fmla="*/ 8142 w 9579"/>
              <a:gd name="connsiteY45" fmla="*/ 8604 h 10000"/>
              <a:gd name="connsiteX46" fmla="*/ 8142 w 9579"/>
              <a:gd name="connsiteY46" fmla="*/ 8883 h 10000"/>
              <a:gd name="connsiteX47" fmla="*/ 7662 w 9579"/>
              <a:gd name="connsiteY47" fmla="*/ 9162 h 10000"/>
              <a:gd name="connsiteX48" fmla="*/ 6705 w 9579"/>
              <a:gd name="connsiteY48" fmla="*/ 9442 h 10000"/>
              <a:gd name="connsiteX49" fmla="*/ 6226 w 9579"/>
              <a:gd name="connsiteY49" fmla="*/ 9581 h 10000"/>
              <a:gd name="connsiteX50" fmla="*/ 5268 w 9579"/>
              <a:gd name="connsiteY50" fmla="*/ 9860 h 10000"/>
              <a:gd name="connsiteX51" fmla="*/ 4309 w 9579"/>
              <a:gd name="connsiteY51" fmla="*/ 10000 h 10000"/>
              <a:gd name="connsiteX52" fmla="*/ 3831 w 9579"/>
              <a:gd name="connsiteY52" fmla="*/ 10000 h 10000"/>
              <a:gd name="connsiteX53" fmla="*/ 3352 w 9579"/>
              <a:gd name="connsiteY53" fmla="*/ 9860 h 10000"/>
              <a:gd name="connsiteX54" fmla="*/ 3352 w 9579"/>
              <a:gd name="connsiteY54" fmla="*/ 9721 h 10000"/>
              <a:gd name="connsiteX55" fmla="*/ 3352 w 9579"/>
              <a:gd name="connsiteY55" fmla="*/ 9581 h 10000"/>
              <a:gd name="connsiteX56" fmla="*/ 2873 w 9579"/>
              <a:gd name="connsiteY56" fmla="*/ 9302 h 10000"/>
              <a:gd name="connsiteX57" fmla="*/ 2394 w 9579"/>
              <a:gd name="connsiteY57" fmla="*/ 9023 h 10000"/>
              <a:gd name="connsiteX58" fmla="*/ 1436 w 9579"/>
              <a:gd name="connsiteY58" fmla="*/ 8604 h 10000"/>
              <a:gd name="connsiteX59" fmla="*/ 0 w 9579"/>
              <a:gd name="connsiteY59" fmla="*/ 8342 h 10000"/>
              <a:gd name="connsiteX60" fmla="*/ 0 w 9579"/>
              <a:gd name="connsiteY60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59" fmla="*/ 0 w 10000"/>
              <a:gd name="connsiteY59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0" fmla="*/ 1000 w 8501"/>
              <a:gd name="connsiteY0" fmla="*/ 7923 h 10000"/>
              <a:gd name="connsiteX1" fmla="*/ 2000 w 8501"/>
              <a:gd name="connsiteY1" fmla="*/ 8063 h 10000"/>
              <a:gd name="connsiteX2" fmla="*/ 2999 w 8501"/>
              <a:gd name="connsiteY2" fmla="*/ 8063 h 10000"/>
              <a:gd name="connsiteX3" fmla="*/ 3500 w 8501"/>
              <a:gd name="connsiteY3" fmla="*/ 8063 h 10000"/>
              <a:gd name="connsiteX4" fmla="*/ 4001 w 8501"/>
              <a:gd name="connsiteY4" fmla="*/ 7923 h 10000"/>
              <a:gd name="connsiteX5" fmla="*/ 4001 w 8501"/>
              <a:gd name="connsiteY5" fmla="*/ 7644 h 10000"/>
              <a:gd name="connsiteX6" fmla="*/ 4501 w 8501"/>
              <a:gd name="connsiteY6" fmla="*/ 7225 h 10000"/>
              <a:gd name="connsiteX7" fmla="*/ 4501 w 8501"/>
              <a:gd name="connsiteY7" fmla="*/ 6806 h 10000"/>
              <a:gd name="connsiteX8" fmla="*/ 5001 w 8501"/>
              <a:gd name="connsiteY8" fmla="*/ 6248 h 10000"/>
              <a:gd name="connsiteX9" fmla="*/ 5001 w 8501"/>
              <a:gd name="connsiteY9" fmla="*/ 5550 h 10000"/>
              <a:gd name="connsiteX10" fmla="*/ 5001 w 8501"/>
              <a:gd name="connsiteY10" fmla="*/ 4729 h 10000"/>
              <a:gd name="connsiteX11" fmla="*/ 4501 w 8501"/>
              <a:gd name="connsiteY11" fmla="*/ 4031 h 10000"/>
              <a:gd name="connsiteX12" fmla="*/ 4501 w 8501"/>
              <a:gd name="connsiteY12" fmla="*/ 3613 h 10000"/>
              <a:gd name="connsiteX13" fmla="*/ 4501 w 8501"/>
              <a:gd name="connsiteY13" fmla="*/ 3194 h 10000"/>
              <a:gd name="connsiteX14" fmla="*/ 4001 w 8501"/>
              <a:gd name="connsiteY14" fmla="*/ 2496 h 10000"/>
              <a:gd name="connsiteX15" fmla="*/ 4001 w 8501"/>
              <a:gd name="connsiteY15" fmla="*/ 1937 h 10000"/>
              <a:gd name="connsiteX16" fmla="*/ 3500 w 8501"/>
              <a:gd name="connsiteY16" fmla="*/ 1536 h 10000"/>
              <a:gd name="connsiteX17" fmla="*/ 2999 w 8501"/>
              <a:gd name="connsiteY17" fmla="*/ 977 h 10000"/>
              <a:gd name="connsiteX18" fmla="*/ 2000 w 8501"/>
              <a:gd name="connsiteY18" fmla="*/ 419 h 10000"/>
              <a:gd name="connsiteX19" fmla="*/ 1500 w 8501"/>
              <a:gd name="connsiteY19" fmla="*/ 279 h 10000"/>
              <a:gd name="connsiteX20" fmla="*/ 1000 w 8501"/>
              <a:gd name="connsiteY20" fmla="*/ 140 h 10000"/>
              <a:gd name="connsiteX21" fmla="*/ 1000 w 8501"/>
              <a:gd name="connsiteY21" fmla="*/ 0 h 10000"/>
              <a:gd name="connsiteX22" fmla="*/ 1000 w 8501"/>
              <a:gd name="connsiteY22" fmla="*/ 0 h 10000"/>
              <a:gd name="connsiteX23" fmla="*/ 1000 w 8501"/>
              <a:gd name="connsiteY23" fmla="*/ 0 h 10000"/>
              <a:gd name="connsiteX24" fmla="*/ 1500 w 8501"/>
              <a:gd name="connsiteY24" fmla="*/ 0 h 10000"/>
              <a:gd name="connsiteX25" fmla="*/ 2000 w 8501"/>
              <a:gd name="connsiteY25" fmla="*/ 0 h 10000"/>
              <a:gd name="connsiteX26" fmla="*/ 2999 w 8501"/>
              <a:gd name="connsiteY26" fmla="*/ 0 h 10000"/>
              <a:gd name="connsiteX27" fmla="*/ 4001 w 8501"/>
              <a:gd name="connsiteY27" fmla="*/ 279 h 10000"/>
              <a:gd name="connsiteX28" fmla="*/ 5501 w 8501"/>
              <a:gd name="connsiteY28" fmla="*/ 558 h 10000"/>
              <a:gd name="connsiteX29" fmla="*/ 6500 w 8501"/>
              <a:gd name="connsiteY29" fmla="*/ 1117 h 10000"/>
              <a:gd name="connsiteX30" fmla="*/ 7001 w 8501"/>
              <a:gd name="connsiteY30" fmla="*/ 1675 h 10000"/>
              <a:gd name="connsiteX31" fmla="*/ 7001 w 8501"/>
              <a:gd name="connsiteY31" fmla="*/ 1798 h 10000"/>
              <a:gd name="connsiteX32" fmla="*/ 7001 w 8501"/>
              <a:gd name="connsiteY32" fmla="*/ 2077 h 10000"/>
              <a:gd name="connsiteX33" fmla="*/ 7501 w 8501"/>
              <a:gd name="connsiteY33" fmla="*/ 2635 h 10000"/>
              <a:gd name="connsiteX34" fmla="*/ 8002 w 8501"/>
              <a:gd name="connsiteY34" fmla="*/ 3194 h 10000"/>
              <a:gd name="connsiteX35" fmla="*/ 8002 w 8501"/>
              <a:gd name="connsiteY35" fmla="*/ 4031 h 10000"/>
              <a:gd name="connsiteX36" fmla="*/ 8002 w 8501"/>
              <a:gd name="connsiteY36" fmla="*/ 4729 h 10000"/>
              <a:gd name="connsiteX37" fmla="*/ 8501 w 8501"/>
              <a:gd name="connsiteY37" fmla="*/ 5550 h 10000"/>
              <a:gd name="connsiteX38" fmla="*/ 8501 w 8501"/>
              <a:gd name="connsiteY38" fmla="*/ 6248 h 10000"/>
              <a:gd name="connsiteX39" fmla="*/ 8501 w 8501"/>
              <a:gd name="connsiteY39" fmla="*/ 6806 h 10000"/>
              <a:gd name="connsiteX40" fmla="*/ 8002 w 8501"/>
              <a:gd name="connsiteY40" fmla="*/ 7365 h 10000"/>
              <a:gd name="connsiteX41" fmla="*/ 8002 w 8501"/>
              <a:gd name="connsiteY41" fmla="*/ 7784 h 10000"/>
              <a:gd name="connsiteX42" fmla="*/ 7501 w 8501"/>
              <a:gd name="connsiteY42" fmla="*/ 8202 h 10000"/>
              <a:gd name="connsiteX43" fmla="*/ 7001 w 8501"/>
              <a:gd name="connsiteY43" fmla="*/ 8604 h 10000"/>
              <a:gd name="connsiteX44" fmla="*/ 7001 w 8501"/>
              <a:gd name="connsiteY44" fmla="*/ 8883 h 10000"/>
              <a:gd name="connsiteX45" fmla="*/ 6500 w 8501"/>
              <a:gd name="connsiteY45" fmla="*/ 9162 h 10000"/>
              <a:gd name="connsiteX46" fmla="*/ 5501 w 8501"/>
              <a:gd name="connsiteY46" fmla="*/ 9442 h 10000"/>
              <a:gd name="connsiteX47" fmla="*/ 5001 w 8501"/>
              <a:gd name="connsiteY47" fmla="*/ 9581 h 10000"/>
              <a:gd name="connsiteX48" fmla="*/ 4001 w 8501"/>
              <a:gd name="connsiteY48" fmla="*/ 9860 h 10000"/>
              <a:gd name="connsiteX49" fmla="*/ 2999 w 8501"/>
              <a:gd name="connsiteY49" fmla="*/ 10000 h 10000"/>
              <a:gd name="connsiteX50" fmla="*/ 2500 w 8501"/>
              <a:gd name="connsiteY50" fmla="*/ 10000 h 10000"/>
              <a:gd name="connsiteX51" fmla="*/ 2000 w 8501"/>
              <a:gd name="connsiteY51" fmla="*/ 9860 h 10000"/>
              <a:gd name="connsiteX52" fmla="*/ 2000 w 8501"/>
              <a:gd name="connsiteY52" fmla="*/ 9721 h 10000"/>
              <a:gd name="connsiteX53" fmla="*/ 2000 w 8501"/>
              <a:gd name="connsiteY53" fmla="*/ 9581 h 10000"/>
              <a:gd name="connsiteX54" fmla="*/ 1500 w 8501"/>
              <a:gd name="connsiteY54" fmla="*/ 9302 h 10000"/>
              <a:gd name="connsiteX55" fmla="*/ 1000 w 8501"/>
              <a:gd name="connsiteY55" fmla="*/ 9023 h 10000"/>
              <a:gd name="connsiteX56" fmla="*/ 0 w 8501"/>
              <a:gd name="connsiteY56" fmla="*/ 8604 h 10000"/>
              <a:gd name="connsiteX0" fmla="*/ 0 w 8824"/>
              <a:gd name="connsiteY0" fmla="*/ 7923 h 10000"/>
              <a:gd name="connsiteX1" fmla="*/ 1177 w 8824"/>
              <a:gd name="connsiteY1" fmla="*/ 8063 h 10000"/>
              <a:gd name="connsiteX2" fmla="*/ 2352 w 8824"/>
              <a:gd name="connsiteY2" fmla="*/ 8063 h 10000"/>
              <a:gd name="connsiteX3" fmla="*/ 2941 w 8824"/>
              <a:gd name="connsiteY3" fmla="*/ 8063 h 10000"/>
              <a:gd name="connsiteX4" fmla="*/ 3531 w 8824"/>
              <a:gd name="connsiteY4" fmla="*/ 7923 h 10000"/>
              <a:gd name="connsiteX5" fmla="*/ 3531 w 8824"/>
              <a:gd name="connsiteY5" fmla="*/ 7644 h 10000"/>
              <a:gd name="connsiteX6" fmla="*/ 4119 w 8824"/>
              <a:gd name="connsiteY6" fmla="*/ 7225 h 10000"/>
              <a:gd name="connsiteX7" fmla="*/ 4119 w 8824"/>
              <a:gd name="connsiteY7" fmla="*/ 6806 h 10000"/>
              <a:gd name="connsiteX8" fmla="*/ 4707 w 8824"/>
              <a:gd name="connsiteY8" fmla="*/ 6248 h 10000"/>
              <a:gd name="connsiteX9" fmla="*/ 4707 w 8824"/>
              <a:gd name="connsiteY9" fmla="*/ 5550 h 10000"/>
              <a:gd name="connsiteX10" fmla="*/ 4707 w 8824"/>
              <a:gd name="connsiteY10" fmla="*/ 4729 h 10000"/>
              <a:gd name="connsiteX11" fmla="*/ 4119 w 8824"/>
              <a:gd name="connsiteY11" fmla="*/ 4031 h 10000"/>
              <a:gd name="connsiteX12" fmla="*/ 4119 w 8824"/>
              <a:gd name="connsiteY12" fmla="*/ 3613 h 10000"/>
              <a:gd name="connsiteX13" fmla="*/ 4119 w 8824"/>
              <a:gd name="connsiteY13" fmla="*/ 3194 h 10000"/>
              <a:gd name="connsiteX14" fmla="*/ 3531 w 8824"/>
              <a:gd name="connsiteY14" fmla="*/ 2496 h 10000"/>
              <a:gd name="connsiteX15" fmla="*/ 3531 w 8824"/>
              <a:gd name="connsiteY15" fmla="*/ 1937 h 10000"/>
              <a:gd name="connsiteX16" fmla="*/ 2941 w 8824"/>
              <a:gd name="connsiteY16" fmla="*/ 1536 h 10000"/>
              <a:gd name="connsiteX17" fmla="*/ 2352 w 8824"/>
              <a:gd name="connsiteY17" fmla="*/ 977 h 10000"/>
              <a:gd name="connsiteX18" fmla="*/ 1177 w 8824"/>
              <a:gd name="connsiteY18" fmla="*/ 419 h 10000"/>
              <a:gd name="connsiteX19" fmla="*/ 588 w 8824"/>
              <a:gd name="connsiteY19" fmla="*/ 279 h 10000"/>
              <a:gd name="connsiteX20" fmla="*/ 0 w 8824"/>
              <a:gd name="connsiteY20" fmla="*/ 140 h 10000"/>
              <a:gd name="connsiteX21" fmla="*/ 0 w 8824"/>
              <a:gd name="connsiteY21" fmla="*/ 0 h 10000"/>
              <a:gd name="connsiteX22" fmla="*/ 0 w 8824"/>
              <a:gd name="connsiteY22" fmla="*/ 0 h 10000"/>
              <a:gd name="connsiteX23" fmla="*/ 0 w 8824"/>
              <a:gd name="connsiteY23" fmla="*/ 0 h 10000"/>
              <a:gd name="connsiteX24" fmla="*/ 588 w 8824"/>
              <a:gd name="connsiteY24" fmla="*/ 0 h 10000"/>
              <a:gd name="connsiteX25" fmla="*/ 1177 w 8824"/>
              <a:gd name="connsiteY25" fmla="*/ 0 h 10000"/>
              <a:gd name="connsiteX26" fmla="*/ 2352 w 8824"/>
              <a:gd name="connsiteY26" fmla="*/ 0 h 10000"/>
              <a:gd name="connsiteX27" fmla="*/ 3531 w 8824"/>
              <a:gd name="connsiteY27" fmla="*/ 279 h 10000"/>
              <a:gd name="connsiteX28" fmla="*/ 5295 w 8824"/>
              <a:gd name="connsiteY28" fmla="*/ 558 h 10000"/>
              <a:gd name="connsiteX29" fmla="*/ 6470 w 8824"/>
              <a:gd name="connsiteY29" fmla="*/ 1117 h 10000"/>
              <a:gd name="connsiteX30" fmla="*/ 7060 w 8824"/>
              <a:gd name="connsiteY30" fmla="*/ 1675 h 10000"/>
              <a:gd name="connsiteX31" fmla="*/ 7060 w 8824"/>
              <a:gd name="connsiteY31" fmla="*/ 1798 h 10000"/>
              <a:gd name="connsiteX32" fmla="*/ 7060 w 8824"/>
              <a:gd name="connsiteY32" fmla="*/ 2077 h 10000"/>
              <a:gd name="connsiteX33" fmla="*/ 7648 w 8824"/>
              <a:gd name="connsiteY33" fmla="*/ 2635 h 10000"/>
              <a:gd name="connsiteX34" fmla="*/ 8237 w 8824"/>
              <a:gd name="connsiteY34" fmla="*/ 3194 h 10000"/>
              <a:gd name="connsiteX35" fmla="*/ 8237 w 8824"/>
              <a:gd name="connsiteY35" fmla="*/ 4031 h 10000"/>
              <a:gd name="connsiteX36" fmla="*/ 8237 w 8824"/>
              <a:gd name="connsiteY36" fmla="*/ 4729 h 10000"/>
              <a:gd name="connsiteX37" fmla="*/ 8824 w 8824"/>
              <a:gd name="connsiteY37" fmla="*/ 5550 h 10000"/>
              <a:gd name="connsiteX38" fmla="*/ 8824 w 8824"/>
              <a:gd name="connsiteY38" fmla="*/ 6248 h 10000"/>
              <a:gd name="connsiteX39" fmla="*/ 8824 w 8824"/>
              <a:gd name="connsiteY39" fmla="*/ 6806 h 10000"/>
              <a:gd name="connsiteX40" fmla="*/ 8237 w 8824"/>
              <a:gd name="connsiteY40" fmla="*/ 7365 h 10000"/>
              <a:gd name="connsiteX41" fmla="*/ 8237 w 8824"/>
              <a:gd name="connsiteY41" fmla="*/ 7784 h 10000"/>
              <a:gd name="connsiteX42" fmla="*/ 7648 w 8824"/>
              <a:gd name="connsiteY42" fmla="*/ 8202 h 10000"/>
              <a:gd name="connsiteX43" fmla="*/ 7060 w 8824"/>
              <a:gd name="connsiteY43" fmla="*/ 8604 h 10000"/>
              <a:gd name="connsiteX44" fmla="*/ 7060 w 8824"/>
              <a:gd name="connsiteY44" fmla="*/ 8883 h 10000"/>
              <a:gd name="connsiteX45" fmla="*/ 6470 w 8824"/>
              <a:gd name="connsiteY45" fmla="*/ 9162 h 10000"/>
              <a:gd name="connsiteX46" fmla="*/ 5295 w 8824"/>
              <a:gd name="connsiteY46" fmla="*/ 9442 h 10000"/>
              <a:gd name="connsiteX47" fmla="*/ 4707 w 8824"/>
              <a:gd name="connsiteY47" fmla="*/ 9581 h 10000"/>
              <a:gd name="connsiteX48" fmla="*/ 3531 w 8824"/>
              <a:gd name="connsiteY48" fmla="*/ 9860 h 10000"/>
              <a:gd name="connsiteX49" fmla="*/ 2352 w 8824"/>
              <a:gd name="connsiteY49" fmla="*/ 10000 h 10000"/>
              <a:gd name="connsiteX50" fmla="*/ 1765 w 8824"/>
              <a:gd name="connsiteY50" fmla="*/ 10000 h 10000"/>
              <a:gd name="connsiteX51" fmla="*/ 1177 w 8824"/>
              <a:gd name="connsiteY51" fmla="*/ 9860 h 10000"/>
              <a:gd name="connsiteX52" fmla="*/ 1177 w 8824"/>
              <a:gd name="connsiteY52" fmla="*/ 9721 h 10000"/>
              <a:gd name="connsiteX53" fmla="*/ 1177 w 8824"/>
              <a:gd name="connsiteY53" fmla="*/ 9581 h 10000"/>
              <a:gd name="connsiteX54" fmla="*/ 588 w 8824"/>
              <a:gd name="connsiteY54" fmla="*/ 9302 h 10000"/>
              <a:gd name="connsiteX55" fmla="*/ 0 w 8824"/>
              <a:gd name="connsiteY55" fmla="*/ 9023 h 10000"/>
              <a:gd name="connsiteX0" fmla="*/ 0 w 10000"/>
              <a:gd name="connsiteY0" fmla="*/ 7923 h 10000"/>
              <a:gd name="connsiteX1" fmla="*/ 1334 w 10000"/>
              <a:gd name="connsiteY1" fmla="*/ 8063 h 10000"/>
              <a:gd name="connsiteX2" fmla="*/ 2665 w 10000"/>
              <a:gd name="connsiteY2" fmla="*/ 8063 h 10000"/>
              <a:gd name="connsiteX3" fmla="*/ 3333 w 10000"/>
              <a:gd name="connsiteY3" fmla="*/ 8063 h 10000"/>
              <a:gd name="connsiteX4" fmla="*/ 4002 w 10000"/>
              <a:gd name="connsiteY4" fmla="*/ 7923 h 10000"/>
              <a:gd name="connsiteX5" fmla="*/ 4002 w 10000"/>
              <a:gd name="connsiteY5" fmla="*/ 7644 h 10000"/>
              <a:gd name="connsiteX6" fmla="*/ 4668 w 10000"/>
              <a:gd name="connsiteY6" fmla="*/ 7225 h 10000"/>
              <a:gd name="connsiteX7" fmla="*/ 4668 w 10000"/>
              <a:gd name="connsiteY7" fmla="*/ 6806 h 10000"/>
              <a:gd name="connsiteX8" fmla="*/ 5334 w 10000"/>
              <a:gd name="connsiteY8" fmla="*/ 6248 h 10000"/>
              <a:gd name="connsiteX9" fmla="*/ 5334 w 10000"/>
              <a:gd name="connsiteY9" fmla="*/ 5550 h 10000"/>
              <a:gd name="connsiteX10" fmla="*/ 5334 w 10000"/>
              <a:gd name="connsiteY10" fmla="*/ 4729 h 10000"/>
              <a:gd name="connsiteX11" fmla="*/ 4668 w 10000"/>
              <a:gd name="connsiteY11" fmla="*/ 4031 h 10000"/>
              <a:gd name="connsiteX12" fmla="*/ 4668 w 10000"/>
              <a:gd name="connsiteY12" fmla="*/ 3613 h 10000"/>
              <a:gd name="connsiteX13" fmla="*/ 4668 w 10000"/>
              <a:gd name="connsiteY13" fmla="*/ 3194 h 10000"/>
              <a:gd name="connsiteX14" fmla="*/ 4002 w 10000"/>
              <a:gd name="connsiteY14" fmla="*/ 2496 h 10000"/>
              <a:gd name="connsiteX15" fmla="*/ 4002 w 10000"/>
              <a:gd name="connsiteY15" fmla="*/ 1937 h 10000"/>
              <a:gd name="connsiteX16" fmla="*/ 3333 w 10000"/>
              <a:gd name="connsiteY16" fmla="*/ 1536 h 10000"/>
              <a:gd name="connsiteX17" fmla="*/ 2665 w 10000"/>
              <a:gd name="connsiteY17" fmla="*/ 977 h 10000"/>
              <a:gd name="connsiteX18" fmla="*/ 1334 w 10000"/>
              <a:gd name="connsiteY18" fmla="*/ 419 h 10000"/>
              <a:gd name="connsiteX19" fmla="*/ 666 w 10000"/>
              <a:gd name="connsiteY19" fmla="*/ 279 h 10000"/>
              <a:gd name="connsiteX20" fmla="*/ 0 w 10000"/>
              <a:gd name="connsiteY20" fmla="*/ 14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0 w 10000"/>
              <a:gd name="connsiteY23" fmla="*/ 0 h 10000"/>
              <a:gd name="connsiteX24" fmla="*/ 666 w 10000"/>
              <a:gd name="connsiteY24" fmla="*/ 0 h 10000"/>
              <a:gd name="connsiteX25" fmla="*/ 1334 w 10000"/>
              <a:gd name="connsiteY25" fmla="*/ 0 h 10000"/>
              <a:gd name="connsiteX26" fmla="*/ 2665 w 10000"/>
              <a:gd name="connsiteY26" fmla="*/ 0 h 10000"/>
              <a:gd name="connsiteX27" fmla="*/ 4002 w 10000"/>
              <a:gd name="connsiteY27" fmla="*/ 279 h 10000"/>
              <a:gd name="connsiteX28" fmla="*/ 6001 w 10000"/>
              <a:gd name="connsiteY28" fmla="*/ 558 h 10000"/>
              <a:gd name="connsiteX29" fmla="*/ 7332 w 10000"/>
              <a:gd name="connsiteY29" fmla="*/ 1117 h 10000"/>
              <a:gd name="connsiteX30" fmla="*/ 8001 w 10000"/>
              <a:gd name="connsiteY30" fmla="*/ 1675 h 10000"/>
              <a:gd name="connsiteX31" fmla="*/ 8001 w 10000"/>
              <a:gd name="connsiteY31" fmla="*/ 1798 h 10000"/>
              <a:gd name="connsiteX32" fmla="*/ 8001 w 10000"/>
              <a:gd name="connsiteY32" fmla="*/ 2077 h 10000"/>
              <a:gd name="connsiteX33" fmla="*/ 8667 w 10000"/>
              <a:gd name="connsiteY33" fmla="*/ 2635 h 10000"/>
              <a:gd name="connsiteX34" fmla="*/ 9335 w 10000"/>
              <a:gd name="connsiteY34" fmla="*/ 3194 h 10000"/>
              <a:gd name="connsiteX35" fmla="*/ 9335 w 10000"/>
              <a:gd name="connsiteY35" fmla="*/ 4031 h 10000"/>
              <a:gd name="connsiteX36" fmla="*/ 9335 w 10000"/>
              <a:gd name="connsiteY36" fmla="*/ 4729 h 10000"/>
              <a:gd name="connsiteX37" fmla="*/ 10000 w 10000"/>
              <a:gd name="connsiteY37" fmla="*/ 5550 h 10000"/>
              <a:gd name="connsiteX38" fmla="*/ 10000 w 10000"/>
              <a:gd name="connsiteY38" fmla="*/ 6248 h 10000"/>
              <a:gd name="connsiteX39" fmla="*/ 10000 w 10000"/>
              <a:gd name="connsiteY39" fmla="*/ 6806 h 10000"/>
              <a:gd name="connsiteX40" fmla="*/ 9335 w 10000"/>
              <a:gd name="connsiteY40" fmla="*/ 7365 h 10000"/>
              <a:gd name="connsiteX41" fmla="*/ 9335 w 10000"/>
              <a:gd name="connsiteY41" fmla="*/ 7784 h 10000"/>
              <a:gd name="connsiteX42" fmla="*/ 8667 w 10000"/>
              <a:gd name="connsiteY42" fmla="*/ 8202 h 10000"/>
              <a:gd name="connsiteX43" fmla="*/ 8001 w 10000"/>
              <a:gd name="connsiteY43" fmla="*/ 8604 h 10000"/>
              <a:gd name="connsiteX44" fmla="*/ 8001 w 10000"/>
              <a:gd name="connsiteY44" fmla="*/ 8883 h 10000"/>
              <a:gd name="connsiteX45" fmla="*/ 7332 w 10000"/>
              <a:gd name="connsiteY45" fmla="*/ 9162 h 10000"/>
              <a:gd name="connsiteX46" fmla="*/ 6001 w 10000"/>
              <a:gd name="connsiteY46" fmla="*/ 9442 h 10000"/>
              <a:gd name="connsiteX47" fmla="*/ 5334 w 10000"/>
              <a:gd name="connsiteY47" fmla="*/ 9581 h 10000"/>
              <a:gd name="connsiteX48" fmla="*/ 4002 w 10000"/>
              <a:gd name="connsiteY48" fmla="*/ 9860 h 10000"/>
              <a:gd name="connsiteX49" fmla="*/ 2665 w 10000"/>
              <a:gd name="connsiteY49" fmla="*/ 10000 h 10000"/>
              <a:gd name="connsiteX50" fmla="*/ 2000 w 10000"/>
              <a:gd name="connsiteY50" fmla="*/ 10000 h 10000"/>
              <a:gd name="connsiteX51" fmla="*/ 1334 w 10000"/>
              <a:gd name="connsiteY51" fmla="*/ 9860 h 10000"/>
              <a:gd name="connsiteX52" fmla="*/ 1334 w 10000"/>
              <a:gd name="connsiteY52" fmla="*/ 9721 h 10000"/>
              <a:gd name="connsiteX53" fmla="*/ 1334 w 10000"/>
              <a:gd name="connsiteY53" fmla="*/ 9581 h 10000"/>
              <a:gd name="connsiteX54" fmla="*/ 666 w 10000"/>
              <a:gd name="connsiteY54" fmla="*/ 9302 h 10000"/>
              <a:gd name="connsiteX0" fmla="*/ 1334 w 10000"/>
              <a:gd name="connsiteY0" fmla="*/ 8063 h 10000"/>
              <a:gd name="connsiteX1" fmla="*/ 2665 w 10000"/>
              <a:gd name="connsiteY1" fmla="*/ 8063 h 10000"/>
              <a:gd name="connsiteX2" fmla="*/ 3333 w 10000"/>
              <a:gd name="connsiteY2" fmla="*/ 8063 h 10000"/>
              <a:gd name="connsiteX3" fmla="*/ 4002 w 10000"/>
              <a:gd name="connsiteY3" fmla="*/ 7923 h 10000"/>
              <a:gd name="connsiteX4" fmla="*/ 4002 w 10000"/>
              <a:gd name="connsiteY4" fmla="*/ 7644 h 10000"/>
              <a:gd name="connsiteX5" fmla="*/ 4668 w 10000"/>
              <a:gd name="connsiteY5" fmla="*/ 7225 h 10000"/>
              <a:gd name="connsiteX6" fmla="*/ 4668 w 10000"/>
              <a:gd name="connsiteY6" fmla="*/ 6806 h 10000"/>
              <a:gd name="connsiteX7" fmla="*/ 5334 w 10000"/>
              <a:gd name="connsiteY7" fmla="*/ 6248 h 10000"/>
              <a:gd name="connsiteX8" fmla="*/ 5334 w 10000"/>
              <a:gd name="connsiteY8" fmla="*/ 5550 h 10000"/>
              <a:gd name="connsiteX9" fmla="*/ 5334 w 10000"/>
              <a:gd name="connsiteY9" fmla="*/ 4729 h 10000"/>
              <a:gd name="connsiteX10" fmla="*/ 4668 w 10000"/>
              <a:gd name="connsiteY10" fmla="*/ 4031 h 10000"/>
              <a:gd name="connsiteX11" fmla="*/ 4668 w 10000"/>
              <a:gd name="connsiteY11" fmla="*/ 3613 h 10000"/>
              <a:gd name="connsiteX12" fmla="*/ 4668 w 10000"/>
              <a:gd name="connsiteY12" fmla="*/ 3194 h 10000"/>
              <a:gd name="connsiteX13" fmla="*/ 4002 w 10000"/>
              <a:gd name="connsiteY13" fmla="*/ 2496 h 10000"/>
              <a:gd name="connsiteX14" fmla="*/ 4002 w 10000"/>
              <a:gd name="connsiteY14" fmla="*/ 1937 h 10000"/>
              <a:gd name="connsiteX15" fmla="*/ 3333 w 10000"/>
              <a:gd name="connsiteY15" fmla="*/ 1536 h 10000"/>
              <a:gd name="connsiteX16" fmla="*/ 2665 w 10000"/>
              <a:gd name="connsiteY16" fmla="*/ 977 h 10000"/>
              <a:gd name="connsiteX17" fmla="*/ 1334 w 10000"/>
              <a:gd name="connsiteY17" fmla="*/ 419 h 10000"/>
              <a:gd name="connsiteX18" fmla="*/ 666 w 10000"/>
              <a:gd name="connsiteY18" fmla="*/ 279 h 10000"/>
              <a:gd name="connsiteX19" fmla="*/ 0 w 10000"/>
              <a:gd name="connsiteY19" fmla="*/ 14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666 w 10000"/>
              <a:gd name="connsiteY23" fmla="*/ 0 h 10000"/>
              <a:gd name="connsiteX24" fmla="*/ 1334 w 10000"/>
              <a:gd name="connsiteY24" fmla="*/ 0 h 10000"/>
              <a:gd name="connsiteX25" fmla="*/ 2665 w 10000"/>
              <a:gd name="connsiteY25" fmla="*/ 0 h 10000"/>
              <a:gd name="connsiteX26" fmla="*/ 4002 w 10000"/>
              <a:gd name="connsiteY26" fmla="*/ 279 h 10000"/>
              <a:gd name="connsiteX27" fmla="*/ 6001 w 10000"/>
              <a:gd name="connsiteY27" fmla="*/ 558 h 10000"/>
              <a:gd name="connsiteX28" fmla="*/ 7332 w 10000"/>
              <a:gd name="connsiteY28" fmla="*/ 1117 h 10000"/>
              <a:gd name="connsiteX29" fmla="*/ 8001 w 10000"/>
              <a:gd name="connsiteY29" fmla="*/ 1675 h 10000"/>
              <a:gd name="connsiteX30" fmla="*/ 8001 w 10000"/>
              <a:gd name="connsiteY30" fmla="*/ 1798 h 10000"/>
              <a:gd name="connsiteX31" fmla="*/ 8001 w 10000"/>
              <a:gd name="connsiteY31" fmla="*/ 2077 h 10000"/>
              <a:gd name="connsiteX32" fmla="*/ 8667 w 10000"/>
              <a:gd name="connsiteY32" fmla="*/ 2635 h 10000"/>
              <a:gd name="connsiteX33" fmla="*/ 9335 w 10000"/>
              <a:gd name="connsiteY33" fmla="*/ 3194 h 10000"/>
              <a:gd name="connsiteX34" fmla="*/ 9335 w 10000"/>
              <a:gd name="connsiteY34" fmla="*/ 4031 h 10000"/>
              <a:gd name="connsiteX35" fmla="*/ 9335 w 10000"/>
              <a:gd name="connsiteY35" fmla="*/ 4729 h 10000"/>
              <a:gd name="connsiteX36" fmla="*/ 10000 w 10000"/>
              <a:gd name="connsiteY36" fmla="*/ 5550 h 10000"/>
              <a:gd name="connsiteX37" fmla="*/ 10000 w 10000"/>
              <a:gd name="connsiteY37" fmla="*/ 6248 h 10000"/>
              <a:gd name="connsiteX38" fmla="*/ 10000 w 10000"/>
              <a:gd name="connsiteY38" fmla="*/ 6806 h 10000"/>
              <a:gd name="connsiteX39" fmla="*/ 9335 w 10000"/>
              <a:gd name="connsiteY39" fmla="*/ 7365 h 10000"/>
              <a:gd name="connsiteX40" fmla="*/ 9335 w 10000"/>
              <a:gd name="connsiteY40" fmla="*/ 7784 h 10000"/>
              <a:gd name="connsiteX41" fmla="*/ 8667 w 10000"/>
              <a:gd name="connsiteY41" fmla="*/ 8202 h 10000"/>
              <a:gd name="connsiteX42" fmla="*/ 8001 w 10000"/>
              <a:gd name="connsiteY42" fmla="*/ 8604 h 10000"/>
              <a:gd name="connsiteX43" fmla="*/ 8001 w 10000"/>
              <a:gd name="connsiteY43" fmla="*/ 8883 h 10000"/>
              <a:gd name="connsiteX44" fmla="*/ 7332 w 10000"/>
              <a:gd name="connsiteY44" fmla="*/ 9162 h 10000"/>
              <a:gd name="connsiteX45" fmla="*/ 6001 w 10000"/>
              <a:gd name="connsiteY45" fmla="*/ 9442 h 10000"/>
              <a:gd name="connsiteX46" fmla="*/ 5334 w 10000"/>
              <a:gd name="connsiteY46" fmla="*/ 9581 h 10000"/>
              <a:gd name="connsiteX47" fmla="*/ 4002 w 10000"/>
              <a:gd name="connsiteY47" fmla="*/ 9860 h 10000"/>
              <a:gd name="connsiteX48" fmla="*/ 2665 w 10000"/>
              <a:gd name="connsiteY48" fmla="*/ 10000 h 10000"/>
              <a:gd name="connsiteX49" fmla="*/ 2000 w 10000"/>
              <a:gd name="connsiteY49" fmla="*/ 10000 h 10000"/>
              <a:gd name="connsiteX50" fmla="*/ 1334 w 10000"/>
              <a:gd name="connsiteY50" fmla="*/ 9860 h 10000"/>
              <a:gd name="connsiteX51" fmla="*/ 1334 w 10000"/>
              <a:gd name="connsiteY51" fmla="*/ 9721 h 10000"/>
              <a:gd name="connsiteX52" fmla="*/ 1334 w 10000"/>
              <a:gd name="connsiteY52" fmla="*/ 9581 h 10000"/>
              <a:gd name="connsiteX53" fmla="*/ 666 w 10000"/>
              <a:gd name="connsiteY53" fmla="*/ 9302 h 10000"/>
              <a:gd name="connsiteX0" fmla="*/ 2665 w 10000"/>
              <a:gd name="connsiteY0" fmla="*/ 8063 h 10000"/>
              <a:gd name="connsiteX1" fmla="*/ 3333 w 10000"/>
              <a:gd name="connsiteY1" fmla="*/ 8063 h 10000"/>
              <a:gd name="connsiteX2" fmla="*/ 4002 w 10000"/>
              <a:gd name="connsiteY2" fmla="*/ 7923 h 10000"/>
              <a:gd name="connsiteX3" fmla="*/ 4002 w 10000"/>
              <a:gd name="connsiteY3" fmla="*/ 7644 h 10000"/>
              <a:gd name="connsiteX4" fmla="*/ 4668 w 10000"/>
              <a:gd name="connsiteY4" fmla="*/ 7225 h 10000"/>
              <a:gd name="connsiteX5" fmla="*/ 4668 w 10000"/>
              <a:gd name="connsiteY5" fmla="*/ 6806 h 10000"/>
              <a:gd name="connsiteX6" fmla="*/ 5334 w 10000"/>
              <a:gd name="connsiteY6" fmla="*/ 6248 h 10000"/>
              <a:gd name="connsiteX7" fmla="*/ 5334 w 10000"/>
              <a:gd name="connsiteY7" fmla="*/ 5550 h 10000"/>
              <a:gd name="connsiteX8" fmla="*/ 5334 w 10000"/>
              <a:gd name="connsiteY8" fmla="*/ 4729 h 10000"/>
              <a:gd name="connsiteX9" fmla="*/ 4668 w 10000"/>
              <a:gd name="connsiteY9" fmla="*/ 4031 h 10000"/>
              <a:gd name="connsiteX10" fmla="*/ 4668 w 10000"/>
              <a:gd name="connsiteY10" fmla="*/ 3613 h 10000"/>
              <a:gd name="connsiteX11" fmla="*/ 4668 w 10000"/>
              <a:gd name="connsiteY11" fmla="*/ 3194 h 10000"/>
              <a:gd name="connsiteX12" fmla="*/ 4002 w 10000"/>
              <a:gd name="connsiteY12" fmla="*/ 2496 h 10000"/>
              <a:gd name="connsiteX13" fmla="*/ 4002 w 10000"/>
              <a:gd name="connsiteY13" fmla="*/ 1937 h 10000"/>
              <a:gd name="connsiteX14" fmla="*/ 3333 w 10000"/>
              <a:gd name="connsiteY14" fmla="*/ 1536 h 10000"/>
              <a:gd name="connsiteX15" fmla="*/ 2665 w 10000"/>
              <a:gd name="connsiteY15" fmla="*/ 977 h 10000"/>
              <a:gd name="connsiteX16" fmla="*/ 1334 w 10000"/>
              <a:gd name="connsiteY16" fmla="*/ 419 h 10000"/>
              <a:gd name="connsiteX17" fmla="*/ 666 w 10000"/>
              <a:gd name="connsiteY17" fmla="*/ 279 h 10000"/>
              <a:gd name="connsiteX18" fmla="*/ 0 w 10000"/>
              <a:gd name="connsiteY18" fmla="*/ 14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666 w 10000"/>
              <a:gd name="connsiteY22" fmla="*/ 0 h 10000"/>
              <a:gd name="connsiteX23" fmla="*/ 1334 w 10000"/>
              <a:gd name="connsiteY23" fmla="*/ 0 h 10000"/>
              <a:gd name="connsiteX24" fmla="*/ 2665 w 10000"/>
              <a:gd name="connsiteY24" fmla="*/ 0 h 10000"/>
              <a:gd name="connsiteX25" fmla="*/ 4002 w 10000"/>
              <a:gd name="connsiteY25" fmla="*/ 279 h 10000"/>
              <a:gd name="connsiteX26" fmla="*/ 6001 w 10000"/>
              <a:gd name="connsiteY26" fmla="*/ 558 h 10000"/>
              <a:gd name="connsiteX27" fmla="*/ 7332 w 10000"/>
              <a:gd name="connsiteY27" fmla="*/ 1117 h 10000"/>
              <a:gd name="connsiteX28" fmla="*/ 8001 w 10000"/>
              <a:gd name="connsiteY28" fmla="*/ 1675 h 10000"/>
              <a:gd name="connsiteX29" fmla="*/ 8001 w 10000"/>
              <a:gd name="connsiteY29" fmla="*/ 1798 h 10000"/>
              <a:gd name="connsiteX30" fmla="*/ 8001 w 10000"/>
              <a:gd name="connsiteY30" fmla="*/ 2077 h 10000"/>
              <a:gd name="connsiteX31" fmla="*/ 8667 w 10000"/>
              <a:gd name="connsiteY31" fmla="*/ 2635 h 10000"/>
              <a:gd name="connsiteX32" fmla="*/ 9335 w 10000"/>
              <a:gd name="connsiteY32" fmla="*/ 3194 h 10000"/>
              <a:gd name="connsiteX33" fmla="*/ 9335 w 10000"/>
              <a:gd name="connsiteY33" fmla="*/ 4031 h 10000"/>
              <a:gd name="connsiteX34" fmla="*/ 9335 w 10000"/>
              <a:gd name="connsiteY34" fmla="*/ 4729 h 10000"/>
              <a:gd name="connsiteX35" fmla="*/ 10000 w 10000"/>
              <a:gd name="connsiteY35" fmla="*/ 5550 h 10000"/>
              <a:gd name="connsiteX36" fmla="*/ 10000 w 10000"/>
              <a:gd name="connsiteY36" fmla="*/ 6248 h 10000"/>
              <a:gd name="connsiteX37" fmla="*/ 10000 w 10000"/>
              <a:gd name="connsiteY37" fmla="*/ 6806 h 10000"/>
              <a:gd name="connsiteX38" fmla="*/ 9335 w 10000"/>
              <a:gd name="connsiteY38" fmla="*/ 7365 h 10000"/>
              <a:gd name="connsiteX39" fmla="*/ 9335 w 10000"/>
              <a:gd name="connsiteY39" fmla="*/ 7784 h 10000"/>
              <a:gd name="connsiteX40" fmla="*/ 8667 w 10000"/>
              <a:gd name="connsiteY40" fmla="*/ 8202 h 10000"/>
              <a:gd name="connsiteX41" fmla="*/ 8001 w 10000"/>
              <a:gd name="connsiteY41" fmla="*/ 8604 h 10000"/>
              <a:gd name="connsiteX42" fmla="*/ 8001 w 10000"/>
              <a:gd name="connsiteY42" fmla="*/ 8883 h 10000"/>
              <a:gd name="connsiteX43" fmla="*/ 7332 w 10000"/>
              <a:gd name="connsiteY43" fmla="*/ 9162 h 10000"/>
              <a:gd name="connsiteX44" fmla="*/ 6001 w 10000"/>
              <a:gd name="connsiteY44" fmla="*/ 9442 h 10000"/>
              <a:gd name="connsiteX45" fmla="*/ 5334 w 10000"/>
              <a:gd name="connsiteY45" fmla="*/ 9581 h 10000"/>
              <a:gd name="connsiteX46" fmla="*/ 4002 w 10000"/>
              <a:gd name="connsiteY46" fmla="*/ 9860 h 10000"/>
              <a:gd name="connsiteX47" fmla="*/ 2665 w 10000"/>
              <a:gd name="connsiteY47" fmla="*/ 10000 h 10000"/>
              <a:gd name="connsiteX48" fmla="*/ 2000 w 10000"/>
              <a:gd name="connsiteY48" fmla="*/ 10000 h 10000"/>
              <a:gd name="connsiteX49" fmla="*/ 1334 w 10000"/>
              <a:gd name="connsiteY49" fmla="*/ 9860 h 10000"/>
              <a:gd name="connsiteX50" fmla="*/ 1334 w 10000"/>
              <a:gd name="connsiteY50" fmla="*/ 9721 h 10000"/>
              <a:gd name="connsiteX51" fmla="*/ 1334 w 10000"/>
              <a:gd name="connsiteY51" fmla="*/ 9581 h 10000"/>
              <a:gd name="connsiteX52" fmla="*/ 666 w 10000"/>
              <a:gd name="connsiteY52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51" fmla="*/ 666 w 10000"/>
              <a:gd name="connsiteY51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0000" h="10000">
                <a:moveTo>
                  <a:pt x="3333" y="8063"/>
                </a:moveTo>
                <a:lnTo>
                  <a:pt x="4002" y="7923"/>
                </a:lnTo>
                <a:lnTo>
                  <a:pt x="4002" y="7644"/>
                </a:lnTo>
                <a:lnTo>
                  <a:pt x="4668" y="7225"/>
                </a:lnTo>
                <a:lnTo>
                  <a:pt x="4668" y="6806"/>
                </a:lnTo>
                <a:lnTo>
                  <a:pt x="5334" y="6248"/>
                </a:lnTo>
                <a:lnTo>
                  <a:pt x="5334" y="5550"/>
                </a:lnTo>
                <a:lnTo>
                  <a:pt x="5334" y="4729"/>
                </a:lnTo>
                <a:lnTo>
                  <a:pt x="4668" y="4031"/>
                </a:lnTo>
                <a:lnTo>
                  <a:pt x="4668" y="3613"/>
                </a:lnTo>
                <a:lnTo>
                  <a:pt x="4668" y="3194"/>
                </a:lnTo>
                <a:lnTo>
                  <a:pt x="4002" y="2496"/>
                </a:lnTo>
                <a:lnTo>
                  <a:pt x="4002" y="1937"/>
                </a:lnTo>
                <a:lnTo>
                  <a:pt x="3333" y="1536"/>
                </a:lnTo>
                <a:lnTo>
                  <a:pt x="2665" y="977"/>
                </a:lnTo>
                <a:lnTo>
                  <a:pt x="1334" y="419"/>
                </a:lnTo>
                <a:lnTo>
                  <a:pt x="666" y="279"/>
                </a:lnTo>
                <a:lnTo>
                  <a:pt x="0" y="14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666" y="0"/>
                </a:lnTo>
                <a:lnTo>
                  <a:pt x="1334" y="0"/>
                </a:lnTo>
                <a:lnTo>
                  <a:pt x="2665" y="0"/>
                </a:lnTo>
                <a:lnTo>
                  <a:pt x="4002" y="279"/>
                </a:lnTo>
                <a:lnTo>
                  <a:pt x="6001" y="558"/>
                </a:lnTo>
                <a:lnTo>
                  <a:pt x="7332" y="1117"/>
                </a:lnTo>
                <a:lnTo>
                  <a:pt x="8001" y="1675"/>
                </a:lnTo>
                <a:lnTo>
                  <a:pt x="8001" y="1798"/>
                </a:lnTo>
                <a:lnTo>
                  <a:pt x="8001" y="2077"/>
                </a:lnTo>
                <a:lnTo>
                  <a:pt x="8667" y="2635"/>
                </a:lnTo>
                <a:lnTo>
                  <a:pt x="9335" y="3194"/>
                </a:lnTo>
                <a:lnTo>
                  <a:pt x="9335" y="4031"/>
                </a:lnTo>
                <a:lnTo>
                  <a:pt x="9335" y="4729"/>
                </a:lnTo>
                <a:lnTo>
                  <a:pt x="10000" y="5550"/>
                </a:lnTo>
                <a:lnTo>
                  <a:pt x="10000" y="6248"/>
                </a:lnTo>
                <a:lnTo>
                  <a:pt x="10000" y="6806"/>
                </a:lnTo>
                <a:lnTo>
                  <a:pt x="9335" y="7365"/>
                </a:lnTo>
                <a:lnTo>
                  <a:pt x="9335" y="7784"/>
                </a:lnTo>
                <a:lnTo>
                  <a:pt x="8667" y="8202"/>
                </a:lnTo>
                <a:lnTo>
                  <a:pt x="8001" y="8604"/>
                </a:lnTo>
                <a:lnTo>
                  <a:pt x="8001" y="8883"/>
                </a:lnTo>
                <a:lnTo>
                  <a:pt x="7332" y="9162"/>
                </a:lnTo>
                <a:lnTo>
                  <a:pt x="6001" y="9442"/>
                </a:lnTo>
                <a:lnTo>
                  <a:pt x="5334" y="9581"/>
                </a:lnTo>
                <a:lnTo>
                  <a:pt x="4002" y="9860"/>
                </a:lnTo>
                <a:lnTo>
                  <a:pt x="2665" y="10000"/>
                </a:lnTo>
                <a:lnTo>
                  <a:pt x="2000" y="10000"/>
                </a:lnTo>
                <a:lnTo>
                  <a:pt x="1334" y="986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pic>
        <p:nvPicPr>
          <p:cNvPr id="2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8525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91" name="Freeform 31"/>
          <p:cNvSpPr>
            <a:spLocks/>
          </p:cNvSpPr>
          <p:nvPr/>
        </p:nvSpPr>
        <p:spPr bwMode="auto">
          <a:xfrm>
            <a:off x="2143125" y="3198813"/>
            <a:ext cx="771525" cy="176212"/>
          </a:xfrm>
          <a:custGeom>
            <a:avLst/>
            <a:gdLst/>
            <a:ahLst/>
            <a:cxnLst>
              <a:cxn ang="0">
                <a:pos x="470" y="16"/>
              </a:cxn>
              <a:cxn ang="0">
                <a:pos x="478" y="24"/>
              </a:cxn>
              <a:cxn ang="0">
                <a:pos x="478" y="24"/>
              </a:cxn>
              <a:cxn ang="0">
                <a:pos x="486" y="32"/>
              </a:cxn>
              <a:cxn ang="0">
                <a:pos x="486" y="32"/>
              </a:cxn>
              <a:cxn ang="0">
                <a:pos x="478" y="32"/>
              </a:cxn>
              <a:cxn ang="0">
                <a:pos x="470" y="40"/>
              </a:cxn>
              <a:cxn ang="0">
                <a:pos x="454" y="40"/>
              </a:cxn>
              <a:cxn ang="0">
                <a:pos x="430" y="48"/>
              </a:cxn>
              <a:cxn ang="0">
                <a:pos x="406" y="55"/>
              </a:cxn>
              <a:cxn ang="0">
                <a:pos x="374" y="63"/>
              </a:cxn>
              <a:cxn ang="0">
                <a:pos x="334" y="71"/>
              </a:cxn>
              <a:cxn ang="0">
                <a:pos x="295" y="71"/>
              </a:cxn>
              <a:cxn ang="0">
                <a:pos x="255" y="79"/>
              </a:cxn>
              <a:cxn ang="0">
                <a:pos x="215" y="87"/>
              </a:cxn>
              <a:cxn ang="0">
                <a:pos x="151" y="95"/>
              </a:cxn>
              <a:cxn ang="0">
                <a:pos x="112" y="103"/>
              </a:cxn>
              <a:cxn ang="0">
                <a:pos x="88" y="111"/>
              </a:cxn>
              <a:cxn ang="0">
                <a:pos x="72" y="111"/>
              </a:cxn>
              <a:cxn ang="0">
                <a:pos x="56" y="111"/>
              </a:cxn>
              <a:cxn ang="0">
                <a:pos x="40" y="103"/>
              </a:cxn>
              <a:cxn ang="0">
                <a:pos x="24" y="95"/>
              </a:cxn>
              <a:cxn ang="0">
                <a:pos x="8" y="95"/>
              </a:cxn>
              <a:cxn ang="0">
                <a:pos x="0" y="95"/>
              </a:cxn>
              <a:cxn ang="0">
                <a:pos x="0" y="87"/>
              </a:cxn>
              <a:cxn ang="0">
                <a:pos x="0" y="87"/>
              </a:cxn>
              <a:cxn ang="0">
                <a:pos x="0" y="87"/>
              </a:cxn>
              <a:cxn ang="0">
                <a:pos x="0" y="79"/>
              </a:cxn>
              <a:cxn ang="0">
                <a:pos x="8" y="79"/>
              </a:cxn>
              <a:cxn ang="0">
                <a:pos x="24" y="79"/>
              </a:cxn>
              <a:cxn ang="0">
                <a:pos x="24" y="79"/>
              </a:cxn>
              <a:cxn ang="0">
                <a:pos x="32" y="71"/>
              </a:cxn>
              <a:cxn ang="0">
                <a:pos x="48" y="71"/>
              </a:cxn>
              <a:cxn ang="0">
                <a:pos x="56" y="71"/>
              </a:cxn>
              <a:cxn ang="0">
                <a:pos x="72" y="71"/>
              </a:cxn>
              <a:cxn ang="0">
                <a:pos x="88" y="71"/>
              </a:cxn>
              <a:cxn ang="0">
                <a:pos x="104" y="63"/>
              </a:cxn>
              <a:cxn ang="0">
                <a:pos x="127" y="63"/>
              </a:cxn>
              <a:cxn ang="0">
                <a:pos x="175" y="55"/>
              </a:cxn>
              <a:cxn ang="0">
                <a:pos x="215" y="48"/>
              </a:cxn>
              <a:cxn ang="0">
                <a:pos x="311" y="32"/>
              </a:cxn>
              <a:cxn ang="0">
                <a:pos x="334" y="24"/>
              </a:cxn>
              <a:cxn ang="0">
                <a:pos x="350" y="16"/>
              </a:cxn>
              <a:cxn ang="0">
                <a:pos x="366" y="16"/>
              </a:cxn>
              <a:cxn ang="0">
                <a:pos x="382" y="8"/>
              </a:cxn>
              <a:cxn ang="0">
                <a:pos x="398" y="8"/>
              </a:cxn>
              <a:cxn ang="0">
                <a:pos x="414" y="8"/>
              </a:cxn>
              <a:cxn ang="0">
                <a:pos x="422" y="0"/>
              </a:cxn>
              <a:cxn ang="0">
                <a:pos x="430" y="0"/>
              </a:cxn>
              <a:cxn ang="0">
                <a:pos x="446" y="8"/>
              </a:cxn>
              <a:cxn ang="0">
                <a:pos x="462" y="8"/>
              </a:cxn>
              <a:cxn ang="0">
                <a:pos x="470" y="16"/>
              </a:cxn>
              <a:cxn ang="0">
                <a:pos x="470" y="16"/>
              </a:cxn>
            </a:cxnLst>
            <a:rect l="0" t="0" r="r" b="b"/>
            <a:pathLst>
              <a:path w="486" h="111">
                <a:moveTo>
                  <a:pt x="470" y="16"/>
                </a:moveTo>
                <a:lnTo>
                  <a:pt x="478" y="24"/>
                </a:lnTo>
                <a:lnTo>
                  <a:pt x="478" y="24"/>
                </a:lnTo>
                <a:lnTo>
                  <a:pt x="486" y="32"/>
                </a:lnTo>
                <a:lnTo>
                  <a:pt x="486" y="32"/>
                </a:lnTo>
                <a:lnTo>
                  <a:pt x="478" y="32"/>
                </a:lnTo>
                <a:lnTo>
                  <a:pt x="470" y="40"/>
                </a:lnTo>
                <a:lnTo>
                  <a:pt x="454" y="40"/>
                </a:lnTo>
                <a:lnTo>
                  <a:pt x="430" y="48"/>
                </a:lnTo>
                <a:lnTo>
                  <a:pt x="406" y="55"/>
                </a:lnTo>
                <a:lnTo>
                  <a:pt x="374" y="63"/>
                </a:lnTo>
                <a:lnTo>
                  <a:pt x="334" y="71"/>
                </a:lnTo>
                <a:lnTo>
                  <a:pt x="295" y="71"/>
                </a:lnTo>
                <a:lnTo>
                  <a:pt x="255" y="79"/>
                </a:lnTo>
                <a:lnTo>
                  <a:pt x="215" y="87"/>
                </a:lnTo>
                <a:lnTo>
                  <a:pt x="151" y="95"/>
                </a:lnTo>
                <a:lnTo>
                  <a:pt x="112" y="103"/>
                </a:lnTo>
                <a:lnTo>
                  <a:pt x="88" y="111"/>
                </a:lnTo>
                <a:lnTo>
                  <a:pt x="72" y="111"/>
                </a:lnTo>
                <a:lnTo>
                  <a:pt x="56" y="111"/>
                </a:lnTo>
                <a:lnTo>
                  <a:pt x="40" y="103"/>
                </a:lnTo>
                <a:lnTo>
                  <a:pt x="24" y="95"/>
                </a:lnTo>
                <a:lnTo>
                  <a:pt x="8" y="95"/>
                </a:lnTo>
                <a:lnTo>
                  <a:pt x="0" y="95"/>
                </a:lnTo>
                <a:lnTo>
                  <a:pt x="0" y="87"/>
                </a:lnTo>
                <a:lnTo>
                  <a:pt x="0" y="87"/>
                </a:lnTo>
                <a:lnTo>
                  <a:pt x="0" y="87"/>
                </a:lnTo>
                <a:lnTo>
                  <a:pt x="0" y="79"/>
                </a:lnTo>
                <a:lnTo>
                  <a:pt x="8" y="79"/>
                </a:lnTo>
                <a:lnTo>
                  <a:pt x="24" y="79"/>
                </a:lnTo>
                <a:lnTo>
                  <a:pt x="24" y="79"/>
                </a:lnTo>
                <a:lnTo>
                  <a:pt x="32" y="71"/>
                </a:lnTo>
                <a:lnTo>
                  <a:pt x="48" y="71"/>
                </a:lnTo>
                <a:lnTo>
                  <a:pt x="56" y="71"/>
                </a:lnTo>
                <a:lnTo>
                  <a:pt x="72" y="71"/>
                </a:lnTo>
                <a:lnTo>
                  <a:pt x="88" y="71"/>
                </a:lnTo>
                <a:lnTo>
                  <a:pt x="104" y="63"/>
                </a:lnTo>
                <a:lnTo>
                  <a:pt x="127" y="63"/>
                </a:lnTo>
                <a:lnTo>
                  <a:pt x="175" y="55"/>
                </a:lnTo>
                <a:lnTo>
                  <a:pt x="215" y="48"/>
                </a:lnTo>
                <a:lnTo>
                  <a:pt x="311" y="32"/>
                </a:lnTo>
                <a:lnTo>
                  <a:pt x="334" y="24"/>
                </a:lnTo>
                <a:lnTo>
                  <a:pt x="350" y="16"/>
                </a:lnTo>
                <a:lnTo>
                  <a:pt x="366" y="16"/>
                </a:lnTo>
                <a:lnTo>
                  <a:pt x="382" y="8"/>
                </a:lnTo>
                <a:lnTo>
                  <a:pt x="398" y="8"/>
                </a:lnTo>
                <a:lnTo>
                  <a:pt x="414" y="8"/>
                </a:lnTo>
                <a:lnTo>
                  <a:pt x="422" y="0"/>
                </a:lnTo>
                <a:lnTo>
                  <a:pt x="430" y="0"/>
                </a:lnTo>
                <a:lnTo>
                  <a:pt x="446" y="8"/>
                </a:lnTo>
                <a:lnTo>
                  <a:pt x="462" y="8"/>
                </a:lnTo>
                <a:lnTo>
                  <a:pt x="470" y="16"/>
                </a:lnTo>
                <a:lnTo>
                  <a:pt x="470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2" name="Freeform 32"/>
          <p:cNvSpPr>
            <a:spLocks/>
          </p:cNvSpPr>
          <p:nvPr/>
        </p:nvSpPr>
        <p:spPr bwMode="auto">
          <a:xfrm>
            <a:off x="2586038" y="3387725"/>
            <a:ext cx="112712" cy="569913"/>
          </a:xfrm>
          <a:custGeom>
            <a:avLst/>
            <a:gdLst/>
            <a:ahLst/>
            <a:cxnLst>
              <a:cxn ang="0">
                <a:pos x="8" y="16"/>
              </a:cxn>
              <a:cxn ang="0">
                <a:pos x="0" y="8"/>
              </a:cxn>
              <a:cxn ang="0">
                <a:pos x="0" y="8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8" y="0"/>
              </a:cxn>
              <a:cxn ang="0">
                <a:pos x="24" y="0"/>
              </a:cxn>
              <a:cxn ang="0">
                <a:pos x="32" y="8"/>
              </a:cxn>
              <a:cxn ang="0">
                <a:pos x="47" y="8"/>
              </a:cxn>
              <a:cxn ang="0">
                <a:pos x="55" y="16"/>
              </a:cxn>
              <a:cxn ang="0">
                <a:pos x="63" y="16"/>
              </a:cxn>
              <a:cxn ang="0">
                <a:pos x="71" y="24"/>
              </a:cxn>
              <a:cxn ang="0">
                <a:pos x="71" y="32"/>
              </a:cxn>
              <a:cxn ang="0">
                <a:pos x="71" y="48"/>
              </a:cxn>
              <a:cxn ang="0">
                <a:pos x="71" y="64"/>
              </a:cxn>
              <a:cxn ang="0">
                <a:pos x="63" y="80"/>
              </a:cxn>
              <a:cxn ang="0">
                <a:pos x="63" y="104"/>
              </a:cxn>
              <a:cxn ang="0">
                <a:pos x="63" y="136"/>
              </a:cxn>
              <a:cxn ang="0">
                <a:pos x="63" y="160"/>
              </a:cxn>
              <a:cxn ang="0">
                <a:pos x="63" y="176"/>
              </a:cxn>
              <a:cxn ang="0">
                <a:pos x="63" y="200"/>
              </a:cxn>
              <a:cxn ang="0">
                <a:pos x="63" y="232"/>
              </a:cxn>
              <a:cxn ang="0">
                <a:pos x="63" y="256"/>
              </a:cxn>
              <a:cxn ang="0">
                <a:pos x="55" y="288"/>
              </a:cxn>
              <a:cxn ang="0">
                <a:pos x="55" y="319"/>
              </a:cxn>
              <a:cxn ang="0">
                <a:pos x="55" y="359"/>
              </a:cxn>
              <a:cxn ang="0">
                <a:pos x="16" y="359"/>
              </a:cxn>
              <a:cxn ang="0">
                <a:pos x="16" y="319"/>
              </a:cxn>
              <a:cxn ang="0">
                <a:pos x="16" y="280"/>
              </a:cxn>
              <a:cxn ang="0">
                <a:pos x="16" y="248"/>
              </a:cxn>
              <a:cxn ang="0">
                <a:pos x="16" y="216"/>
              </a:cxn>
              <a:cxn ang="0">
                <a:pos x="16" y="184"/>
              </a:cxn>
              <a:cxn ang="0">
                <a:pos x="16" y="160"/>
              </a:cxn>
              <a:cxn ang="0">
                <a:pos x="16" y="136"/>
              </a:cxn>
              <a:cxn ang="0">
                <a:pos x="16" y="112"/>
              </a:cxn>
              <a:cxn ang="0">
                <a:pos x="16" y="88"/>
              </a:cxn>
              <a:cxn ang="0">
                <a:pos x="16" y="72"/>
              </a:cxn>
              <a:cxn ang="0">
                <a:pos x="16" y="56"/>
              </a:cxn>
              <a:cxn ang="0">
                <a:pos x="8" y="48"/>
              </a:cxn>
              <a:cxn ang="0">
                <a:pos x="8" y="32"/>
              </a:cxn>
              <a:cxn ang="0">
                <a:pos x="8" y="24"/>
              </a:cxn>
              <a:cxn ang="0">
                <a:pos x="8" y="24"/>
              </a:cxn>
              <a:cxn ang="0">
                <a:pos x="8" y="16"/>
              </a:cxn>
              <a:cxn ang="0">
                <a:pos x="8" y="16"/>
              </a:cxn>
            </a:cxnLst>
            <a:rect l="0" t="0" r="r" b="b"/>
            <a:pathLst>
              <a:path w="71" h="359">
                <a:moveTo>
                  <a:pt x="8" y="16"/>
                </a:move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8" y="0"/>
                </a:lnTo>
                <a:lnTo>
                  <a:pt x="24" y="0"/>
                </a:lnTo>
                <a:lnTo>
                  <a:pt x="32" y="8"/>
                </a:lnTo>
                <a:lnTo>
                  <a:pt x="47" y="8"/>
                </a:lnTo>
                <a:lnTo>
                  <a:pt x="55" y="16"/>
                </a:lnTo>
                <a:lnTo>
                  <a:pt x="63" y="16"/>
                </a:lnTo>
                <a:lnTo>
                  <a:pt x="71" y="24"/>
                </a:lnTo>
                <a:lnTo>
                  <a:pt x="71" y="32"/>
                </a:lnTo>
                <a:lnTo>
                  <a:pt x="71" y="48"/>
                </a:lnTo>
                <a:lnTo>
                  <a:pt x="71" y="64"/>
                </a:lnTo>
                <a:lnTo>
                  <a:pt x="63" y="80"/>
                </a:lnTo>
                <a:lnTo>
                  <a:pt x="63" y="104"/>
                </a:lnTo>
                <a:lnTo>
                  <a:pt x="63" y="136"/>
                </a:lnTo>
                <a:lnTo>
                  <a:pt x="63" y="160"/>
                </a:lnTo>
                <a:lnTo>
                  <a:pt x="63" y="176"/>
                </a:lnTo>
                <a:lnTo>
                  <a:pt x="63" y="200"/>
                </a:lnTo>
                <a:lnTo>
                  <a:pt x="63" y="232"/>
                </a:lnTo>
                <a:lnTo>
                  <a:pt x="63" y="256"/>
                </a:lnTo>
                <a:lnTo>
                  <a:pt x="55" y="288"/>
                </a:lnTo>
                <a:lnTo>
                  <a:pt x="55" y="319"/>
                </a:lnTo>
                <a:lnTo>
                  <a:pt x="55" y="359"/>
                </a:lnTo>
                <a:lnTo>
                  <a:pt x="16" y="359"/>
                </a:lnTo>
                <a:lnTo>
                  <a:pt x="16" y="319"/>
                </a:lnTo>
                <a:lnTo>
                  <a:pt x="16" y="280"/>
                </a:lnTo>
                <a:lnTo>
                  <a:pt x="16" y="248"/>
                </a:lnTo>
                <a:lnTo>
                  <a:pt x="16" y="216"/>
                </a:lnTo>
                <a:lnTo>
                  <a:pt x="16" y="184"/>
                </a:lnTo>
                <a:lnTo>
                  <a:pt x="16" y="160"/>
                </a:lnTo>
                <a:lnTo>
                  <a:pt x="16" y="136"/>
                </a:lnTo>
                <a:lnTo>
                  <a:pt x="16" y="112"/>
                </a:lnTo>
                <a:lnTo>
                  <a:pt x="16" y="88"/>
                </a:lnTo>
                <a:lnTo>
                  <a:pt x="16" y="72"/>
                </a:lnTo>
                <a:lnTo>
                  <a:pt x="16" y="56"/>
                </a:lnTo>
                <a:lnTo>
                  <a:pt x="8" y="48"/>
                </a:lnTo>
                <a:lnTo>
                  <a:pt x="8" y="32"/>
                </a:lnTo>
                <a:lnTo>
                  <a:pt x="8" y="24"/>
                </a:lnTo>
                <a:lnTo>
                  <a:pt x="8" y="24"/>
                </a:lnTo>
                <a:lnTo>
                  <a:pt x="8" y="16"/>
                </a:lnTo>
                <a:lnTo>
                  <a:pt x="8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3" name="Freeform 33"/>
          <p:cNvSpPr>
            <a:spLocks/>
          </p:cNvSpPr>
          <p:nvPr/>
        </p:nvSpPr>
        <p:spPr bwMode="auto">
          <a:xfrm>
            <a:off x="2395538" y="3603625"/>
            <a:ext cx="531812" cy="127000"/>
          </a:xfrm>
          <a:custGeom>
            <a:avLst/>
            <a:gdLst/>
            <a:ahLst/>
            <a:cxnLst>
              <a:cxn ang="0">
                <a:pos x="144" y="24"/>
              </a:cxn>
              <a:cxn ang="0">
                <a:pos x="175" y="16"/>
              </a:cxn>
              <a:cxn ang="0">
                <a:pos x="199" y="16"/>
              </a:cxn>
              <a:cxn ang="0">
                <a:pos x="223" y="8"/>
              </a:cxn>
              <a:cxn ang="0">
                <a:pos x="247" y="0"/>
              </a:cxn>
              <a:cxn ang="0">
                <a:pos x="263" y="0"/>
              </a:cxn>
              <a:cxn ang="0">
                <a:pos x="271" y="0"/>
              </a:cxn>
              <a:cxn ang="0">
                <a:pos x="287" y="0"/>
              </a:cxn>
              <a:cxn ang="0">
                <a:pos x="287" y="0"/>
              </a:cxn>
              <a:cxn ang="0">
                <a:pos x="303" y="0"/>
              </a:cxn>
              <a:cxn ang="0">
                <a:pos x="319" y="0"/>
              </a:cxn>
              <a:cxn ang="0">
                <a:pos x="327" y="0"/>
              </a:cxn>
              <a:cxn ang="0">
                <a:pos x="327" y="8"/>
              </a:cxn>
              <a:cxn ang="0">
                <a:pos x="335" y="16"/>
              </a:cxn>
              <a:cxn ang="0">
                <a:pos x="335" y="16"/>
              </a:cxn>
              <a:cxn ang="0">
                <a:pos x="327" y="24"/>
              </a:cxn>
              <a:cxn ang="0">
                <a:pos x="319" y="24"/>
              </a:cxn>
              <a:cxn ang="0">
                <a:pos x="319" y="32"/>
              </a:cxn>
              <a:cxn ang="0">
                <a:pos x="303" y="32"/>
              </a:cxn>
              <a:cxn ang="0">
                <a:pos x="287" y="32"/>
              </a:cxn>
              <a:cxn ang="0">
                <a:pos x="271" y="40"/>
              </a:cxn>
              <a:cxn ang="0">
                <a:pos x="247" y="48"/>
              </a:cxn>
              <a:cxn ang="0">
                <a:pos x="223" y="48"/>
              </a:cxn>
              <a:cxn ang="0">
                <a:pos x="199" y="56"/>
              </a:cxn>
              <a:cxn ang="0">
                <a:pos x="167" y="64"/>
              </a:cxn>
              <a:cxn ang="0">
                <a:pos x="144" y="64"/>
              </a:cxn>
              <a:cxn ang="0">
                <a:pos x="120" y="72"/>
              </a:cxn>
              <a:cxn ang="0">
                <a:pos x="104" y="72"/>
              </a:cxn>
              <a:cxn ang="0">
                <a:pos x="80" y="80"/>
              </a:cxn>
              <a:cxn ang="0">
                <a:pos x="72" y="80"/>
              </a:cxn>
              <a:cxn ang="0">
                <a:pos x="64" y="80"/>
              </a:cxn>
              <a:cxn ang="0">
                <a:pos x="56" y="80"/>
              </a:cxn>
              <a:cxn ang="0">
                <a:pos x="40" y="80"/>
              </a:cxn>
              <a:cxn ang="0">
                <a:pos x="24" y="72"/>
              </a:cxn>
              <a:cxn ang="0">
                <a:pos x="8" y="72"/>
              </a:cxn>
              <a:cxn ang="0">
                <a:pos x="8" y="64"/>
              </a:cxn>
              <a:cxn ang="0">
                <a:pos x="0" y="64"/>
              </a:cxn>
              <a:cxn ang="0">
                <a:pos x="0" y="64"/>
              </a:cxn>
              <a:cxn ang="0">
                <a:pos x="0" y="56"/>
              </a:cxn>
              <a:cxn ang="0">
                <a:pos x="8" y="56"/>
              </a:cxn>
              <a:cxn ang="0">
                <a:pos x="8" y="56"/>
              </a:cxn>
              <a:cxn ang="0">
                <a:pos x="16" y="56"/>
              </a:cxn>
              <a:cxn ang="0">
                <a:pos x="24" y="48"/>
              </a:cxn>
              <a:cxn ang="0">
                <a:pos x="40" y="48"/>
              </a:cxn>
              <a:cxn ang="0">
                <a:pos x="64" y="40"/>
              </a:cxn>
              <a:cxn ang="0">
                <a:pos x="80" y="40"/>
              </a:cxn>
              <a:cxn ang="0">
                <a:pos x="112" y="32"/>
              </a:cxn>
              <a:cxn ang="0">
                <a:pos x="144" y="24"/>
              </a:cxn>
              <a:cxn ang="0">
                <a:pos x="144" y="24"/>
              </a:cxn>
            </a:cxnLst>
            <a:rect l="0" t="0" r="r" b="b"/>
            <a:pathLst>
              <a:path w="335" h="80">
                <a:moveTo>
                  <a:pt x="144" y="24"/>
                </a:moveTo>
                <a:lnTo>
                  <a:pt x="175" y="16"/>
                </a:lnTo>
                <a:lnTo>
                  <a:pt x="199" y="16"/>
                </a:lnTo>
                <a:lnTo>
                  <a:pt x="223" y="8"/>
                </a:lnTo>
                <a:lnTo>
                  <a:pt x="247" y="0"/>
                </a:lnTo>
                <a:lnTo>
                  <a:pt x="263" y="0"/>
                </a:lnTo>
                <a:lnTo>
                  <a:pt x="271" y="0"/>
                </a:lnTo>
                <a:lnTo>
                  <a:pt x="287" y="0"/>
                </a:lnTo>
                <a:lnTo>
                  <a:pt x="287" y="0"/>
                </a:lnTo>
                <a:lnTo>
                  <a:pt x="303" y="0"/>
                </a:lnTo>
                <a:lnTo>
                  <a:pt x="319" y="0"/>
                </a:lnTo>
                <a:lnTo>
                  <a:pt x="327" y="0"/>
                </a:lnTo>
                <a:lnTo>
                  <a:pt x="327" y="8"/>
                </a:lnTo>
                <a:lnTo>
                  <a:pt x="335" y="16"/>
                </a:lnTo>
                <a:lnTo>
                  <a:pt x="335" y="16"/>
                </a:lnTo>
                <a:lnTo>
                  <a:pt x="327" y="24"/>
                </a:lnTo>
                <a:lnTo>
                  <a:pt x="319" y="24"/>
                </a:lnTo>
                <a:lnTo>
                  <a:pt x="319" y="32"/>
                </a:lnTo>
                <a:lnTo>
                  <a:pt x="303" y="32"/>
                </a:lnTo>
                <a:lnTo>
                  <a:pt x="287" y="32"/>
                </a:lnTo>
                <a:lnTo>
                  <a:pt x="271" y="40"/>
                </a:lnTo>
                <a:lnTo>
                  <a:pt x="247" y="48"/>
                </a:lnTo>
                <a:lnTo>
                  <a:pt x="223" y="48"/>
                </a:lnTo>
                <a:lnTo>
                  <a:pt x="199" y="56"/>
                </a:lnTo>
                <a:lnTo>
                  <a:pt x="167" y="64"/>
                </a:lnTo>
                <a:lnTo>
                  <a:pt x="144" y="64"/>
                </a:lnTo>
                <a:lnTo>
                  <a:pt x="120" y="72"/>
                </a:lnTo>
                <a:lnTo>
                  <a:pt x="104" y="72"/>
                </a:lnTo>
                <a:lnTo>
                  <a:pt x="80" y="80"/>
                </a:lnTo>
                <a:lnTo>
                  <a:pt x="72" y="80"/>
                </a:lnTo>
                <a:lnTo>
                  <a:pt x="64" y="80"/>
                </a:lnTo>
                <a:lnTo>
                  <a:pt x="56" y="80"/>
                </a:lnTo>
                <a:lnTo>
                  <a:pt x="40" y="80"/>
                </a:lnTo>
                <a:lnTo>
                  <a:pt x="24" y="72"/>
                </a:lnTo>
                <a:lnTo>
                  <a:pt x="8" y="72"/>
                </a:lnTo>
                <a:lnTo>
                  <a:pt x="8" y="64"/>
                </a:lnTo>
                <a:lnTo>
                  <a:pt x="0" y="64"/>
                </a:lnTo>
                <a:lnTo>
                  <a:pt x="0" y="64"/>
                </a:lnTo>
                <a:lnTo>
                  <a:pt x="0" y="56"/>
                </a:lnTo>
                <a:lnTo>
                  <a:pt x="8" y="56"/>
                </a:lnTo>
                <a:lnTo>
                  <a:pt x="8" y="56"/>
                </a:lnTo>
                <a:lnTo>
                  <a:pt x="16" y="56"/>
                </a:lnTo>
                <a:lnTo>
                  <a:pt x="24" y="48"/>
                </a:lnTo>
                <a:lnTo>
                  <a:pt x="40" y="48"/>
                </a:lnTo>
                <a:lnTo>
                  <a:pt x="64" y="40"/>
                </a:lnTo>
                <a:lnTo>
                  <a:pt x="80" y="40"/>
                </a:lnTo>
                <a:lnTo>
                  <a:pt x="112" y="32"/>
                </a:lnTo>
                <a:lnTo>
                  <a:pt x="144" y="24"/>
                </a:lnTo>
                <a:lnTo>
                  <a:pt x="144" y="2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4" name="Freeform 34"/>
          <p:cNvSpPr>
            <a:spLocks/>
          </p:cNvSpPr>
          <p:nvPr/>
        </p:nvSpPr>
        <p:spPr bwMode="auto">
          <a:xfrm>
            <a:off x="2193925" y="3527425"/>
            <a:ext cx="101600" cy="658813"/>
          </a:xfrm>
          <a:custGeom>
            <a:avLst/>
            <a:gdLst/>
            <a:ahLst/>
            <a:cxnLst>
              <a:cxn ang="0">
                <a:pos x="16" y="391"/>
              </a:cxn>
              <a:cxn ang="0">
                <a:pos x="8" y="375"/>
              </a:cxn>
              <a:cxn ang="0">
                <a:pos x="8" y="367"/>
              </a:cxn>
              <a:cxn ang="0">
                <a:pos x="8" y="359"/>
              </a:cxn>
              <a:cxn ang="0">
                <a:pos x="8" y="359"/>
              </a:cxn>
              <a:cxn ang="0">
                <a:pos x="0" y="351"/>
              </a:cxn>
              <a:cxn ang="0">
                <a:pos x="8" y="343"/>
              </a:cxn>
              <a:cxn ang="0">
                <a:pos x="8" y="327"/>
              </a:cxn>
              <a:cxn ang="0">
                <a:pos x="8" y="303"/>
              </a:cxn>
              <a:cxn ang="0">
                <a:pos x="16" y="287"/>
              </a:cxn>
              <a:cxn ang="0">
                <a:pos x="16" y="271"/>
              </a:cxn>
              <a:cxn ang="0">
                <a:pos x="16" y="239"/>
              </a:cxn>
              <a:cxn ang="0">
                <a:pos x="16" y="208"/>
              </a:cxn>
              <a:cxn ang="0">
                <a:pos x="16" y="168"/>
              </a:cxn>
              <a:cxn ang="0">
                <a:pos x="16" y="120"/>
              </a:cxn>
              <a:cxn ang="0">
                <a:pos x="16" y="64"/>
              </a:cxn>
              <a:cxn ang="0">
                <a:pos x="16" y="0"/>
              </a:cxn>
              <a:cxn ang="0">
                <a:pos x="24" y="8"/>
              </a:cxn>
              <a:cxn ang="0">
                <a:pos x="32" y="16"/>
              </a:cxn>
              <a:cxn ang="0">
                <a:pos x="48" y="40"/>
              </a:cxn>
              <a:cxn ang="0">
                <a:pos x="56" y="56"/>
              </a:cxn>
              <a:cxn ang="0">
                <a:pos x="64" y="80"/>
              </a:cxn>
              <a:cxn ang="0">
                <a:pos x="64" y="112"/>
              </a:cxn>
              <a:cxn ang="0">
                <a:pos x="64" y="144"/>
              </a:cxn>
              <a:cxn ang="0">
                <a:pos x="56" y="184"/>
              </a:cxn>
              <a:cxn ang="0">
                <a:pos x="56" y="224"/>
              </a:cxn>
              <a:cxn ang="0">
                <a:pos x="56" y="271"/>
              </a:cxn>
              <a:cxn ang="0">
                <a:pos x="56" y="319"/>
              </a:cxn>
              <a:cxn ang="0">
                <a:pos x="56" y="343"/>
              </a:cxn>
              <a:cxn ang="0">
                <a:pos x="48" y="359"/>
              </a:cxn>
              <a:cxn ang="0">
                <a:pos x="48" y="375"/>
              </a:cxn>
              <a:cxn ang="0">
                <a:pos x="48" y="391"/>
              </a:cxn>
              <a:cxn ang="0">
                <a:pos x="48" y="399"/>
              </a:cxn>
              <a:cxn ang="0">
                <a:pos x="40" y="407"/>
              </a:cxn>
              <a:cxn ang="0">
                <a:pos x="40" y="415"/>
              </a:cxn>
              <a:cxn ang="0">
                <a:pos x="40" y="415"/>
              </a:cxn>
              <a:cxn ang="0">
                <a:pos x="32" y="415"/>
              </a:cxn>
              <a:cxn ang="0">
                <a:pos x="24" y="407"/>
              </a:cxn>
              <a:cxn ang="0">
                <a:pos x="24" y="399"/>
              </a:cxn>
              <a:cxn ang="0">
                <a:pos x="16" y="391"/>
              </a:cxn>
              <a:cxn ang="0">
                <a:pos x="16" y="391"/>
              </a:cxn>
            </a:cxnLst>
            <a:rect l="0" t="0" r="r" b="b"/>
            <a:pathLst>
              <a:path w="64" h="415">
                <a:moveTo>
                  <a:pt x="16" y="391"/>
                </a:moveTo>
                <a:lnTo>
                  <a:pt x="8" y="375"/>
                </a:lnTo>
                <a:lnTo>
                  <a:pt x="8" y="367"/>
                </a:lnTo>
                <a:lnTo>
                  <a:pt x="8" y="359"/>
                </a:lnTo>
                <a:lnTo>
                  <a:pt x="8" y="359"/>
                </a:lnTo>
                <a:lnTo>
                  <a:pt x="0" y="351"/>
                </a:lnTo>
                <a:lnTo>
                  <a:pt x="8" y="343"/>
                </a:lnTo>
                <a:lnTo>
                  <a:pt x="8" y="327"/>
                </a:lnTo>
                <a:lnTo>
                  <a:pt x="8" y="303"/>
                </a:lnTo>
                <a:lnTo>
                  <a:pt x="16" y="287"/>
                </a:lnTo>
                <a:lnTo>
                  <a:pt x="16" y="271"/>
                </a:lnTo>
                <a:lnTo>
                  <a:pt x="16" y="239"/>
                </a:lnTo>
                <a:lnTo>
                  <a:pt x="16" y="208"/>
                </a:lnTo>
                <a:lnTo>
                  <a:pt x="16" y="168"/>
                </a:lnTo>
                <a:lnTo>
                  <a:pt x="16" y="120"/>
                </a:lnTo>
                <a:lnTo>
                  <a:pt x="16" y="64"/>
                </a:lnTo>
                <a:lnTo>
                  <a:pt x="16" y="0"/>
                </a:lnTo>
                <a:lnTo>
                  <a:pt x="24" y="8"/>
                </a:lnTo>
                <a:lnTo>
                  <a:pt x="32" y="16"/>
                </a:lnTo>
                <a:lnTo>
                  <a:pt x="48" y="40"/>
                </a:lnTo>
                <a:lnTo>
                  <a:pt x="56" y="56"/>
                </a:lnTo>
                <a:lnTo>
                  <a:pt x="64" y="80"/>
                </a:lnTo>
                <a:lnTo>
                  <a:pt x="64" y="112"/>
                </a:lnTo>
                <a:lnTo>
                  <a:pt x="64" y="144"/>
                </a:lnTo>
                <a:lnTo>
                  <a:pt x="56" y="184"/>
                </a:lnTo>
                <a:lnTo>
                  <a:pt x="56" y="224"/>
                </a:lnTo>
                <a:lnTo>
                  <a:pt x="56" y="271"/>
                </a:lnTo>
                <a:lnTo>
                  <a:pt x="56" y="319"/>
                </a:lnTo>
                <a:lnTo>
                  <a:pt x="56" y="343"/>
                </a:lnTo>
                <a:lnTo>
                  <a:pt x="48" y="359"/>
                </a:lnTo>
                <a:lnTo>
                  <a:pt x="48" y="375"/>
                </a:lnTo>
                <a:lnTo>
                  <a:pt x="48" y="391"/>
                </a:lnTo>
                <a:lnTo>
                  <a:pt x="48" y="399"/>
                </a:lnTo>
                <a:lnTo>
                  <a:pt x="40" y="407"/>
                </a:lnTo>
                <a:lnTo>
                  <a:pt x="40" y="415"/>
                </a:lnTo>
                <a:lnTo>
                  <a:pt x="40" y="415"/>
                </a:lnTo>
                <a:lnTo>
                  <a:pt x="32" y="415"/>
                </a:lnTo>
                <a:lnTo>
                  <a:pt x="24" y="407"/>
                </a:lnTo>
                <a:lnTo>
                  <a:pt x="24" y="399"/>
                </a:lnTo>
                <a:lnTo>
                  <a:pt x="16" y="391"/>
                </a:lnTo>
                <a:lnTo>
                  <a:pt x="16" y="39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5" name="Freeform 35"/>
          <p:cNvSpPr>
            <a:spLocks/>
          </p:cNvSpPr>
          <p:nvPr/>
        </p:nvSpPr>
        <p:spPr bwMode="auto">
          <a:xfrm>
            <a:off x="1890713" y="2982913"/>
            <a:ext cx="669925" cy="974725"/>
          </a:xfrm>
          <a:custGeom>
            <a:avLst/>
            <a:gdLst/>
            <a:ahLst/>
            <a:cxnLst>
              <a:cxn ang="0">
                <a:pos x="127" y="535"/>
              </a:cxn>
              <a:cxn ang="0">
                <a:pos x="103" y="551"/>
              </a:cxn>
              <a:cxn ang="0">
                <a:pos x="80" y="574"/>
              </a:cxn>
              <a:cxn ang="0">
                <a:pos x="56" y="590"/>
              </a:cxn>
              <a:cxn ang="0">
                <a:pos x="40" y="598"/>
              </a:cxn>
              <a:cxn ang="0">
                <a:pos x="24" y="606"/>
              </a:cxn>
              <a:cxn ang="0">
                <a:pos x="8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06"/>
              </a:cxn>
              <a:cxn ang="0">
                <a:pos x="0" y="606"/>
              </a:cxn>
              <a:cxn ang="0">
                <a:pos x="8" y="598"/>
              </a:cxn>
              <a:cxn ang="0">
                <a:pos x="16" y="590"/>
              </a:cxn>
              <a:cxn ang="0">
                <a:pos x="32" y="574"/>
              </a:cxn>
              <a:cxn ang="0">
                <a:pos x="40" y="567"/>
              </a:cxn>
              <a:cxn ang="0">
                <a:pos x="56" y="551"/>
              </a:cxn>
              <a:cxn ang="0">
                <a:pos x="88" y="527"/>
              </a:cxn>
              <a:cxn ang="0">
                <a:pos x="119" y="495"/>
              </a:cxn>
              <a:cxn ang="0">
                <a:pos x="151" y="463"/>
              </a:cxn>
              <a:cxn ang="0">
                <a:pos x="183" y="423"/>
              </a:cxn>
              <a:cxn ang="0">
                <a:pos x="231" y="351"/>
              </a:cxn>
              <a:cxn ang="0">
                <a:pos x="279" y="263"/>
              </a:cxn>
              <a:cxn ang="0">
                <a:pos x="294" y="223"/>
              </a:cxn>
              <a:cxn ang="0">
                <a:pos x="318" y="184"/>
              </a:cxn>
              <a:cxn ang="0">
                <a:pos x="326" y="144"/>
              </a:cxn>
              <a:cxn ang="0">
                <a:pos x="342" y="104"/>
              </a:cxn>
              <a:cxn ang="0">
                <a:pos x="350" y="88"/>
              </a:cxn>
              <a:cxn ang="0">
                <a:pos x="350" y="72"/>
              </a:cxn>
              <a:cxn ang="0">
                <a:pos x="358" y="56"/>
              </a:cxn>
              <a:cxn ang="0">
                <a:pos x="358" y="48"/>
              </a:cxn>
              <a:cxn ang="0">
                <a:pos x="358" y="40"/>
              </a:cxn>
              <a:cxn ang="0">
                <a:pos x="358" y="24"/>
              </a:cxn>
              <a:cxn ang="0">
                <a:pos x="358" y="16"/>
              </a:cxn>
              <a:cxn ang="0">
                <a:pos x="350" y="8"/>
              </a:cxn>
              <a:cxn ang="0">
                <a:pos x="350" y="8"/>
              </a:cxn>
              <a:cxn ang="0">
                <a:pos x="350" y="0"/>
              </a:cxn>
              <a:cxn ang="0">
                <a:pos x="358" y="0"/>
              </a:cxn>
              <a:cxn ang="0">
                <a:pos x="358" y="0"/>
              </a:cxn>
              <a:cxn ang="0">
                <a:pos x="366" y="0"/>
              </a:cxn>
              <a:cxn ang="0">
                <a:pos x="382" y="0"/>
              </a:cxn>
              <a:cxn ang="0">
                <a:pos x="398" y="8"/>
              </a:cxn>
              <a:cxn ang="0">
                <a:pos x="406" y="16"/>
              </a:cxn>
              <a:cxn ang="0">
                <a:pos x="414" y="16"/>
              </a:cxn>
              <a:cxn ang="0">
                <a:pos x="422" y="24"/>
              </a:cxn>
              <a:cxn ang="0">
                <a:pos x="422" y="32"/>
              </a:cxn>
              <a:cxn ang="0">
                <a:pos x="422" y="32"/>
              </a:cxn>
              <a:cxn ang="0">
                <a:pos x="422" y="40"/>
              </a:cxn>
              <a:cxn ang="0">
                <a:pos x="414" y="56"/>
              </a:cxn>
              <a:cxn ang="0">
                <a:pos x="414" y="72"/>
              </a:cxn>
              <a:cxn ang="0">
                <a:pos x="406" y="88"/>
              </a:cxn>
              <a:cxn ang="0">
                <a:pos x="398" y="112"/>
              </a:cxn>
              <a:cxn ang="0">
                <a:pos x="390" y="136"/>
              </a:cxn>
              <a:cxn ang="0">
                <a:pos x="374" y="168"/>
              </a:cxn>
              <a:cxn ang="0">
                <a:pos x="350" y="223"/>
              </a:cxn>
              <a:cxn ang="0">
                <a:pos x="318" y="279"/>
              </a:cxn>
              <a:cxn ang="0">
                <a:pos x="286" y="335"/>
              </a:cxn>
              <a:cxn ang="0">
                <a:pos x="255" y="383"/>
              </a:cxn>
              <a:cxn ang="0">
                <a:pos x="223" y="431"/>
              </a:cxn>
              <a:cxn ang="0">
                <a:pos x="191" y="471"/>
              </a:cxn>
              <a:cxn ang="0">
                <a:pos x="159" y="503"/>
              </a:cxn>
              <a:cxn ang="0">
                <a:pos x="127" y="535"/>
              </a:cxn>
              <a:cxn ang="0">
                <a:pos x="127" y="535"/>
              </a:cxn>
            </a:cxnLst>
            <a:rect l="0" t="0" r="r" b="b"/>
            <a:pathLst>
              <a:path w="422" h="614">
                <a:moveTo>
                  <a:pt x="127" y="535"/>
                </a:moveTo>
                <a:lnTo>
                  <a:pt x="103" y="551"/>
                </a:lnTo>
                <a:lnTo>
                  <a:pt x="80" y="574"/>
                </a:lnTo>
                <a:lnTo>
                  <a:pt x="56" y="590"/>
                </a:lnTo>
                <a:lnTo>
                  <a:pt x="40" y="598"/>
                </a:lnTo>
                <a:lnTo>
                  <a:pt x="24" y="606"/>
                </a:lnTo>
                <a:lnTo>
                  <a:pt x="8" y="614"/>
                </a:lnTo>
                <a:lnTo>
                  <a:pt x="0" y="614"/>
                </a:lnTo>
                <a:lnTo>
                  <a:pt x="0" y="614"/>
                </a:lnTo>
                <a:lnTo>
                  <a:pt x="0" y="614"/>
                </a:lnTo>
                <a:lnTo>
                  <a:pt x="0" y="606"/>
                </a:lnTo>
                <a:lnTo>
                  <a:pt x="0" y="606"/>
                </a:lnTo>
                <a:lnTo>
                  <a:pt x="8" y="598"/>
                </a:lnTo>
                <a:lnTo>
                  <a:pt x="16" y="590"/>
                </a:lnTo>
                <a:lnTo>
                  <a:pt x="32" y="574"/>
                </a:lnTo>
                <a:lnTo>
                  <a:pt x="40" y="567"/>
                </a:lnTo>
                <a:lnTo>
                  <a:pt x="56" y="551"/>
                </a:lnTo>
                <a:lnTo>
                  <a:pt x="88" y="527"/>
                </a:lnTo>
                <a:lnTo>
                  <a:pt x="119" y="495"/>
                </a:lnTo>
                <a:lnTo>
                  <a:pt x="151" y="463"/>
                </a:lnTo>
                <a:lnTo>
                  <a:pt x="183" y="423"/>
                </a:lnTo>
                <a:lnTo>
                  <a:pt x="231" y="351"/>
                </a:lnTo>
                <a:lnTo>
                  <a:pt x="279" y="263"/>
                </a:lnTo>
                <a:lnTo>
                  <a:pt x="294" y="223"/>
                </a:lnTo>
                <a:lnTo>
                  <a:pt x="318" y="184"/>
                </a:lnTo>
                <a:lnTo>
                  <a:pt x="326" y="144"/>
                </a:lnTo>
                <a:lnTo>
                  <a:pt x="342" y="104"/>
                </a:lnTo>
                <a:lnTo>
                  <a:pt x="350" y="88"/>
                </a:lnTo>
                <a:lnTo>
                  <a:pt x="350" y="72"/>
                </a:lnTo>
                <a:lnTo>
                  <a:pt x="358" y="56"/>
                </a:lnTo>
                <a:lnTo>
                  <a:pt x="358" y="48"/>
                </a:lnTo>
                <a:lnTo>
                  <a:pt x="358" y="40"/>
                </a:lnTo>
                <a:lnTo>
                  <a:pt x="358" y="24"/>
                </a:lnTo>
                <a:lnTo>
                  <a:pt x="358" y="16"/>
                </a:lnTo>
                <a:lnTo>
                  <a:pt x="350" y="8"/>
                </a:lnTo>
                <a:lnTo>
                  <a:pt x="350" y="8"/>
                </a:lnTo>
                <a:lnTo>
                  <a:pt x="350" y="0"/>
                </a:lnTo>
                <a:lnTo>
                  <a:pt x="358" y="0"/>
                </a:lnTo>
                <a:lnTo>
                  <a:pt x="358" y="0"/>
                </a:lnTo>
                <a:lnTo>
                  <a:pt x="366" y="0"/>
                </a:lnTo>
                <a:lnTo>
                  <a:pt x="382" y="0"/>
                </a:lnTo>
                <a:lnTo>
                  <a:pt x="398" y="8"/>
                </a:lnTo>
                <a:lnTo>
                  <a:pt x="406" y="16"/>
                </a:lnTo>
                <a:lnTo>
                  <a:pt x="414" y="16"/>
                </a:lnTo>
                <a:lnTo>
                  <a:pt x="422" y="24"/>
                </a:lnTo>
                <a:lnTo>
                  <a:pt x="422" y="32"/>
                </a:lnTo>
                <a:lnTo>
                  <a:pt x="422" y="32"/>
                </a:lnTo>
                <a:lnTo>
                  <a:pt x="422" y="40"/>
                </a:lnTo>
                <a:lnTo>
                  <a:pt x="414" y="56"/>
                </a:lnTo>
                <a:lnTo>
                  <a:pt x="414" y="72"/>
                </a:lnTo>
                <a:lnTo>
                  <a:pt x="406" y="88"/>
                </a:lnTo>
                <a:lnTo>
                  <a:pt x="398" y="112"/>
                </a:lnTo>
                <a:lnTo>
                  <a:pt x="390" y="136"/>
                </a:lnTo>
                <a:lnTo>
                  <a:pt x="374" y="168"/>
                </a:lnTo>
                <a:lnTo>
                  <a:pt x="350" y="223"/>
                </a:lnTo>
                <a:lnTo>
                  <a:pt x="318" y="279"/>
                </a:lnTo>
                <a:lnTo>
                  <a:pt x="286" y="335"/>
                </a:lnTo>
                <a:lnTo>
                  <a:pt x="255" y="383"/>
                </a:lnTo>
                <a:lnTo>
                  <a:pt x="223" y="431"/>
                </a:lnTo>
                <a:lnTo>
                  <a:pt x="191" y="471"/>
                </a:lnTo>
                <a:lnTo>
                  <a:pt x="159" y="503"/>
                </a:lnTo>
                <a:lnTo>
                  <a:pt x="127" y="535"/>
                </a:lnTo>
                <a:lnTo>
                  <a:pt x="127" y="53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" name="Freeform 36"/>
          <p:cNvSpPr>
            <a:spLocks/>
          </p:cNvSpPr>
          <p:nvPr/>
        </p:nvSpPr>
        <p:spPr bwMode="auto">
          <a:xfrm>
            <a:off x="2244725" y="3870325"/>
            <a:ext cx="846138" cy="150813"/>
          </a:xfrm>
          <a:custGeom>
            <a:avLst/>
            <a:gdLst/>
            <a:ahLst/>
            <a:cxnLst>
              <a:cxn ang="0">
                <a:pos x="175" y="47"/>
              </a:cxn>
              <a:cxn ang="0">
                <a:pos x="254" y="31"/>
              </a:cxn>
              <a:cxn ang="0">
                <a:pos x="326" y="15"/>
              </a:cxn>
              <a:cxn ang="0">
                <a:pos x="358" y="15"/>
              </a:cxn>
              <a:cxn ang="0">
                <a:pos x="390" y="8"/>
              </a:cxn>
              <a:cxn ang="0">
                <a:pos x="422" y="8"/>
              </a:cxn>
              <a:cxn ang="0">
                <a:pos x="438" y="0"/>
              </a:cxn>
              <a:cxn ang="0">
                <a:pos x="477" y="8"/>
              </a:cxn>
              <a:cxn ang="0">
                <a:pos x="493" y="8"/>
              </a:cxn>
              <a:cxn ang="0">
                <a:pos x="509" y="15"/>
              </a:cxn>
              <a:cxn ang="0">
                <a:pos x="517" y="23"/>
              </a:cxn>
              <a:cxn ang="0">
                <a:pos x="525" y="31"/>
              </a:cxn>
              <a:cxn ang="0">
                <a:pos x="525" y="31"/>
              </a:cxn>
              <a:cxn ang="0">
                <a:pos x="533" y="39"/>
              </a:cxn>
              <a:cxn ang="0">
                <a:pos x="533" y="47"/>
              </a:cxn>
              <a:cxn ang="0">
                <a:pos x="525" y="47"/>
              </a:cxn>
              <a:cxn ang="0">
                <a:pos x="525" y="47"/>
              </a:cxn>
              <a:cxn ang="0">
                <a:pos x="509" y="47"/>
              </a:cxn>
              <a:cxn ang="0">
                <a:pos x="501" y="55"/>
              </a:cxn>
              <a:cxn ang="0">
                <a:pos x="485" y="55"/>
              </a:cxn>
              <a:cxn ang="0">
                <a:pos x="469" y="55"/>
              </a:cxn>
              <a:cxn ang="0">
                <a:pos x="453" y="55"/>
              </a:cxn>
              <a:cxn ang="0">
                <a:pos x="382" y="55"/>
              </a:cxn>
              <a:cxn ang="0">
                <a:pos x="342" y="55"/>
              </a:cxn>
              <a:cxn ang="0">
                <a:pos x="310" y="55"/>
              </a:cxn>
              <a:cxn ang="0">
                <a:pos x="278" y="63"/>
              </a:cxn>
              <a:cxn ang="0">
                <a:pos x="239" y="71"/>
              </a:cxn>
              <a:cxn ang="0">
                <a:pos x="199" y="71"/>
              </a:cxn>
              <a:cxn ang="0">
                <a:pos x="159" y="79"/>
              </a:cxn>
              <a:cxn ang="0">
                <a:pos x="135" y="87"/>
              </a:cxn>
              <a:cxn ang="0">
                <a:pos x="119" y="87"/>
              </a:cxn>
              <a:cxn ang="0">
                <a:pos x="103" y="87"/>
              </a:cxn>
              <a:cxn ang="0">
                <a:pos x="87" y="87"/>
              </a:cxn>
              <a:cxn ang="0">
                <a:pos x="79" y="95"/>
              </a:cxn>
              <a:cxn ang="0">
                <a:pos x="63" y="95"/>
              </a:cxn>
              <a:cxn ang="0">
                <a:pos x="56" y="95"/>
              </a:cxn>
              <a:cxn ang="0">
                <a:pos x="56" y="95"/>
              </a:cxn>
              <a:cxn ang="0">
                <a:pos x="48" y="95"/>
              </a:cxn>
              <a:cxn ang="0">
                <a:pos x="32" y="87"/>
              </a:cxn>
              <a:cxn ang="0">
                <a:pos x="16" y="79"/>
              </a:cxn>
              <a:cxn ang="0">
                <a:pos x="0" y="63"/>
              </a:cxn>
              <a:cxn ang="0">
                <a:pos x="56" y="63"/>
              </a:cxn>
              <a:cxn ang="0">
                <a:pos x="95" y="55"/>
              </a:cxn>
              <a:cxn ang="0">
                <a:pos x="143" y="47"/>
              </a:cxn>
              <a:cxn ang="0">
                <a:pos x="175" y="47"/>
              </a:cxn>
              <a:cxn ang="0">
                <a:pos x="175" y="47"/>
              </a:cxn>
            </a:cxnLst>
            <a:rect l="0" t="0" r="r" b="b"/>
            <a:pathLst>
              <a:path w="533" h="95">
                <a:moveTo>
                  <a:pt x="175" y="47"/>
                </a:moveTo>
                <a:lnTo>
                  <a:pt x="254" y="31"/>
                </a:lnTo>
                <a:lnTo>
                  <a:pt x="326" y="15"/>
                </a:lnTo>
                <a:lnTo>
                  <a:pt x="358" y="15"/>
                </a:lnTo>
                <a:lnTo>
                  <a:pt x="390" y="8"/>
                </a:lnTo>
                <a:lnTo>
                  <a:pt x="422" y="8"/>
                </a:lnTo>
                <a:lnTo>
                  <a:pt x="438" y="0"/>
                </a:lnTo>
                <a:lnTo>
                  <a:pt x="477" y="8"/>
                </a:lnTo>
                <a:lnTo>
                  <a:pt x="493" y="8"/>
                </a:lnTo>
                <a:lnTo>
                  <a:pt x="509" y="15"/>
                </a:lnTo>
                <a:lnTo>
                  <a:pt x="517" y="23"/>
                </a:lnTo>
                <a:lnTo>
                  <a:pt x="525" y="31"/>
                </a:lnTo>
                <a:lnTo>
                  <a:pt x="525" y="31"/>
                </a:lnTo>
                <a:lnTo>
                  <a:pt x="533" y="39"/>
                </a:lnTo>
                <a:lnTo>
                  <a:pt x="533" y="47"/>
                </a:lnTo>
                <a:lnTo>
                  <a:pt x="525" y="47"/>
                </a:lnTo>
                <a:lnTo>
                  <a:pt x="525" y="47"/>
                </a:lnTo>
                <a:lnTo>
                  <a:pt x="509" y="47"/>
                </a:lnTo>
                <a:lnTo>
                  <a:pt x="501" y="55"/>
                </a:lnTo>
                <a:lnTo>
                  <a:pt x="485" y="55"/>
                </a:lnTo>
                <a:lnTo>
                  <a:pt x="469" y="55"/>
                </a:lnTo>
                <a:lnTo>
                  <a:pt x="453" y="55"/>
                </a:lnTo>
                <a:lnTo>
                  <a:pt x="382" y="55"/>
                </a:lnTo>
                <a:lnTo>
                  <a:pt x="342" y="55"/>
                </a:lnTo>
                <a:lnTo>
                  <a:pt x="310" y="55"/>
                </a:lnTo>
                <a:lnTo>
                  <a:pt x="278" y="63"/>
                </a:lnTo>
                <a:lnTo>
                  <a:pt x="239" y="71"/>
                </a:lnTo>
                <a:lnTo>
                  <a:pt x="199" y="71"/>
                </a:lnTo>
                <a:lnTo>
                  <a:pt x="159" y="79"/>
                </a:lnTo>
                <a:lnTo>
                  <a:pt x="135" y="87"/>
                </a:lnTo>
                <a:lnTo>
                  <a:pt x="119" y="87"/>
                </a:lnTo>
                <a:lnTo>
                  <a:pt x="103" y="87"/>
                </a:lnTo>
                <a:lnTo>
                  <a:pt x="87" y="87"/>
                </a:lnTo>
                <a:lnTo>
                  <a:pt x="79" y="95"/>
                </a:lnTo>
                <a:lnTo>
                  <a:pt x="63" y="95"/>
                </a:lnTo>
                <a:lnTo>
                  <a:pt x="56" y="95"/>
                </a:lnTo>
                <a:lnTo>
                  <a:pt x="56" y="95"/>
                </a:lnTo>
                <a:lnTo>
                  <a:pt x="48" y="95"/>
                </a:lnTo>
                <a:lnTo>
                  <a:pt x="32" y="87"/>
                </a:lnTo>
                <a:lnTo>
                  <a:pt x="16" y="79"/>
                </a:lnTo>
                <a:lnTo>
                  <a:pt x="0" y="63"/>
                </a:lnTo>
                <a:lnTo>
                  <a:pt x="56" y="63"/>
                </a:lnTo>
                <a:lnTo>
                  <a:pt x="95" y="55"/>
                </a:lnTo>
                <a:lnTo>
                  <a:pt x="143" y="47"/>
                </a:lnTo>
                <a:lnTo>
                  <a:pt x="175" y="47"/>
                </a:lnTo>
                <a:lnTo>
                  <a:pt x="175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3" name="Freeform 43"/>
          <p:cNvSpPr>
            <a:spLocks/>
          </p:cNvSpPr>
          <p:nvPr/>
        </p:nvSpPr>
        <p:spPr bwMode="auto">
          <a:xfrm>
            <a:off x="9585325" y="3130550"/>
            <a:ext cx="720725" cy="200025"/>
          </a:xfrm>
          <a:custGeom>
            <a:avLst/>
            <a:gdLst/>
            <a:ahLst/>
            <a:cxnLst>
              <a:cxn ang="0">
                <a:pos x="279" y="32"/>
              </a:cxn>
              <a:cxn ang="0">
                <a:pos x="311" y="24"/>
              </a:cxn>
              <a:cxn ang="0">
                <a:pos x="342" y="8"/>
              </a:cxn>
              <a:cxn ang="0">
                <a:pos x="358" y="8"/>
              </a:cxn>
              <a:cxn ang="0">
                <a:pos x="374" y="0"/>
              </a:cxn>
              <a:cxn ang="0">
                <a:pos x="382" y="8"/>
              </a:cxn>
              <a:cxn ang="0">
                <a:pos x="390" y="8"/>
              </a:cxn>
              <a:cxn ang="0">
                <a:pos x="422" y="16"/>
              </a:cxn>
              <a:cxn ang="0">
                <a:pos x="430" y="24"/>
              </a:cxn>
              <a:cxn ang="0">
                <a:pos x="446" y="32"/>
              </a:cxn>
              <a:cxn ang="0">
                <a:pos x="454" y="40"/>
              </a:cxn>
              <a:cxn ang="0">
                <a:pos x="454" y="48"/>
              </a:cxn>
              <a:cxn ang="0">
                <a:pos x="454" y="56"/>
              </a:cxn>
              <a:cxn ang="0">
                <a:pos x="454" y="56"/>
              </a:cxn>
              <a:cxn ang="0">
                <a:pos x="446" y="64"/>
              </a:cxn>
              <a:cxn ang="0">
                <a:pos x="438" y="71"/>
              </a:cxn>
              <a:cxn ang="0">
                <a:pos x="430" y="71"/>
              </a:cxn>
              <a:cxn ang="0">
                <a:pos x="414" y="79"/>
              </a:cxn>
              <a:cxn ang="0">
                <a:pos x="406" y="79"/>
              </a:cxn>
              <a:cxn ang="0">
                <a:pos x="390" y="87"/>
              </a:cxn>
              <a:cxn ang="0">
                <a:pos x="374" y="87"/>
              </a:cxn>
              <a:cxn ang="0">
                <a:pos x="358" y="95"/>
              </a:cxn>
              <a:cxn ang="0">
                <a:pos x="334" y="103"/>
              </a:cxn>
              <a:cxn ang="0">
                <a:pos x="319" y="103"/>
              </a:cxn>
              <a:cxn ang="0">
                <a:pos x="271" y="119"/>
              </a:cxn>
              <a:cxn ang="0">
                <a:pos x="223" y="127"/>
              </a:cxn>
              <a:cxn ang="0">
                <a:pos x="183" y="135"/>
              </a:cxn>
              <a:cxn ang="0">
                <a:pos x="151" y="135"/>
              </a:cxn>
              <a:cxn ang="0">
                <a:pos x="120" y="143"/>
              </a:cxn>
              <a:cxn ang="0">
                <a:pos x="96" y="151"/>
              </a:cxn>
              <a:cxn ang="0">
                <a:pos x="80" y="151"/>
              </a:cxn>
              <a:cxn ang="0">
                <a:pos x="64" y="151"/>
              </a:cxn>
              <a:cxn ang="0">
                <a:pos x="56" y="151"/>
              </a:cxn>
              <a:cxn ang="0">
                <a:pos x="48" y="151"/>
              </a:cxn>
              <a:cxn ang="0">
                <a:pos x="40" y="143"/>
              </a:cxn>
              <a:cxn ang="0">
                <a:pos x="32" y="135"/>
              </a:cxn>
              <a:cxn ang="0">
                <a:pos x="16" y="135"/>
              </a:cxn>
              <a:cxn ang="0">
                <a:pos x="8" y="127"/>
              </a:cxn>
              <a:cxn ang="0">
                <a:pos x="0" y="119"/>
              </a:cxn>
              <a:cxn ang="0">
                <a:pos x="0" y="111"/>
              </a:cxn>
              <a:cxn ang="0">
                <a:pos x="0" y="111"/>
              </a:cxn>
              <a:cxn ang="0">
                <a:pos x="0" y="103"/>
              </a:cxn>
              <a:cxn ang="0">
                <a:pos x="8" y="103"/>
              </a:cxn>
              <a:cxn ang="0">
                <a:pos x="16" y="103"/>
              </a:cxn>
              <a:cxn ang="0">
                <a:pos x="16" y="103"/>
              </a:cxn>
              <a:cxn ang="0">
                <a:pos x="24" y="103"/>
              </a:cxn>
              <a:cxn ang="0">
                <a:pos x="40" y="95"/>
              </a:cxn>
              <a:cxn ang="0">
                <a:pos x="48" y="95"/>
              </a:cxn>
              <a:cxn ang="0">
                <a:pos x="64" y="95"/>
              </a:cxn>
              <a:cxn ang="0">
                <a:pos x="80" y="87"/>
              </a:cxn>
              <a:cxn ang="0">
                <a:pos x="104" y="87"/>
              </a:cxn>
              <a:cxn ang="0">
                <a:pos x="120" y="79"/>
              </a:cxn>
              <a:cxn ang="0">
                <a:pos x="167" y="71"/>
              </a:cxn>
              <a:cxn ang="0">
                <a:pos x="207" y="56"/>
              </a:cxn>
              <a:cxn ang="0">
                <a:pos x="247" y="48"/>
              </a:cxn>
              <a:cxn ang="0">
                <a:pos x="279" y="32"/>
              </a:cxn>
              <a:cxn ang="0">
                <a:pos x="279" y="32"/>
              </a:cxn>
            </a:cxnLst>
            <a:rect l="0" t="0" r="r" b="b"/>
            <a:pathLst>
              <a:path w="454" h="151">
                <a:moveTo>
                  <a:pt x="279" y="32"/>
                </a:moveTo>
                <a:lnTo>
                  <a:pt x="311" y="24"/>
                </a:lnTo>
                <a:lnTo>
                  <a:pt x="342" y="8"/>
                </a:lnTo>
                <a:lnTo>
                  <a:pt x="358" y="8"/>
                </a:lnTo>
                <a:lnTo>
                  <a:pt x="374" y="0"/>
                </a:lnTo>
                <a:lnTo>
                  <a:pt x="382" y="8"/>
                </a:lnTo>
                <a:lnTo>
                  <a:pt x="390" y="8"/>
                </a:lnTo>
                <a:lnTo>
                  <a:pt x="422" y="16"/>
                </a:lnTo>
                <a:lnTo>
                  <a:pt x="430" y="24"/>
                </a:lnTo>
                <a:lnTo>
                  <a:pt x="446" y="32"/>
                </a:lnTo>
                <a:lnTo>
                  <a:pt x="454" y="40"/>
                </a:lnTo>
                <a:lnTo>
                  <a:pt x="454" y="48"/>
                </a:lnTo>
                <a:lnTo>
                  <a:pt x="454" y="56"/>
                </a:lnTo>
                <a:lnTo>
                  <a:pt x="454" y="56"/>
                </a:lnTo>
                <a:lnTo>
                  <a:pt x="446" y="64"/>
                </a:lnTo>
                <a:lnTo>
                  <a:pt x="438" y="71"/>
                </a:lnTo>
                <a:lnTo>
                  <a:pt x="430" y="71"/>
                </a:lnTo>
                <a:lnTo>
                  <a:pt x="414" y="79"/>
                </a:lnTo>
                <a:lnTo>
                  <a:pt x="406" y="79"/>
                </a:lnTo>
                <a:lnTo>
                  <a:pt x="390" y="87"/>
                </a:lnTo>
                <a:lnTo>
                  <a:pt x="374" y="87"/>
                </a:lnTo>
                <a:lnTo>
                  <a:pt x="358" y="95"/>
                </a:lnTo>
                <a:lnTo>
                  <a:pt x="334" y="103"/>
                </a:lnTo>
                <a:lnTo>
                  <a:pt x="319" y="103"/>
                </a:lnTo>
                <a:lnTo>
                  <a:pt x="271" y="119"/>
                </a:lnTo>
                <a:lnTo>
                  <a:pt x="223" y="127"/>
                </a:lnTo>
                <a:lnTo>
                  <a:pt x="183" y="135"/>
                </a:lnTo>
                <a:lnTo>
                  <a:pt x="151" y="135"/>
                </a:lnTo>
                <a:lnTo>
                  <a:pt x="120" y="143"/>
                </a:lnTo>
                <a:lnTo>
                  <a:pt x="96" y="151"/>
                </a:lnTo>
                <a:lnTo>
                  <a:pt x="80" y="151"/>
                </a:lnTo>
                <a:lnTo>
                  <a:pt x="64" y="151"/>
                </a:lnTo>
                <a:lnTo>
                  <a:pt x="56" y="151"/>
                </a:lnTo>
                <a:lnTo>
                  <a:pt x="48" y="151"/>
                </a:lnTo>
                <a:lnTo>
                  <a:pt x="40" y="143"/>
                </a:lnTo>
                <a:lnTo>
                  <a:pt x="32" y="135"/>
                </a:lnTo>
                <a:lnTo>
                  <a:pt x="16" y="135"/>
                </a:lnTo>
                <a:lnTo>
                  <a:pt x="8" y="127"/>
                </a:lnTo>
                <a:lnTo>
                  <a:pt x="0" y="119"/>
                </a:lnTo>
                <a:lnTo>
                  <a:pt x="0" y="111"/>
                </a:lnTo>
                <a:lnTo>
                  <a:pt x="0" y="111"/>
                </a:lnTo>
                <a:lnTo>
                  <a:pt x="0" y="103"/>
                </a:lnTo>
                <a:lnTo>
                  <a:pt x="8" y="103"/>
                </a:lnTo>
                <a:lnTo>
                  <a:pt x="16" y="103"/>
                </a:lnTo>
                <a:lnTo>
                  <a:pt x="16" y="103"/>
                </a:lnTo>
                <a:lnTo>
                  <a:pt x="24" y="103"/>
                </a:lnTo>
                <a:lnTo>
                  <a:pt x="40" y="95"/>
                </a:lnTo>
                <a:lnTo>
                  <a:pt x="48" y="95"/>
                </a:lnTo>
                <a:lnTo>
                  <a:pt x="64" y="95"/>
                </a:lnTo>
                <a:lnTo>
                  <a:pt x="80" y="87"/>
                </a:lnTo>
                <a:lnTo>
                  <a:pt x="104" y="87"/>
                </a:lnTo>
                <a:lnTo>
                  <a:pt x="120" y="79"/>
                </a:lnTo>
                <a:lnTo>
                  <a:pt x="167" y="71"/>
                </a:lnTo>
                <a:lnTo>
                  <a:pt x="207" y="56"/>
                </a:lnTo>
                <a:lnTo>
                  <a:pt x="247" y="48"/>
                </a:lnTo>
                <a:lnTo>
                  <a:pt x="279" y="32"/>
                </a:lnTo>
                <a:lnTo>
                  <a:pt x="279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4" name="Freeform 44"/>
          <p:cNvSpPr>
            <a:spLocks/>
          </p:cNvSpPr>
          <p:nvPr/>
        </p:nvSpPr>
        <p:spPr bwMode="auto">
          <a:xfrm>
            <a:off x="9345613" y="3906838"/>
            <a:ext cx="1212850" cy="231775"/>
          </a:xfrm>
          <a:custGeom>
            <a:avLst/>
            <a:gdLst/>
            <a:ahLst/>
            <a:cxnLst>
              <a:cxn ang="0">
                <a:pos x="159" y="159"/>
              </a:cxn>
              <a:cxn ang="0">
                <a:pos x="127" y="167"/>
              </a:cxn>
              <a:cxn ang="0">
                <a:pos x="103" y="167"/>
              </a:cxn>
              <a:cxn ang="0">
                <a:pos x="88" y="175"/>
              </a:cxn>
              <a:cxn ang="0">
                <a:pos x="80" y="175"/>
              </a:cxn>
              <a:cxn ang="0">
                <a:pos x="56" y="159"/>
              </a:cxn>
              <a:cxn ang="0">
                <a:pos x="24" y="127"/>
              </a:cxn>
              <a:cxn ang="0">
                <a:pos x="8" y="112"/>
              </a:cxn>
              <a:cxn ang="0">
                <a:pos x="0" y="104"/>
              </a:cxn>
              <a:cxn ang="0">
                <a:pos x="16" y="104"/>
              </a:cxn>
              <a:cxn ang="0">
                <a:pos x="32" y="104"/>
              </a:cxn>
              <a:cxn ang="0">
                <a:pos x="56" y="96"/>
              </a:cxn>
              <a:cxn ang="0">
                <a:pos x="80" y="96"/>
              </a:cxn>
              <a:cxn ang="0">
                <a:pos x="111" y="88"/>
              </a:cxn>
              <a:cxn ang="0">
                <a:pos x="223" y="72"/>
              </a:cxn>
              <a:cxn ang="0">
                <a:pos x="350" y="56"/>
              </a:cxn>
              <a:cxn ang="0">
                <a:pos x="454" y="32"/>
              </a:cxn>
              <a:cxn ang="0">
                <a:pos x="541" y="16"/>
              </a:cxn>
              <a:cxn ang="0">
                <a:pos x="589" y="8"/>
              </a:cxn>
              <a:cxn ang="0">
                <a:pos x="629" y="0"/>
              </a:cxn>
              <a:cxn ang="0">
                <a:pos x="653" y="0"/>
              </a:cxn>
              <a:cxn ang="0">
                <a:pos x="669" y="0"/>
              </a:cxn>
              <a:cxn ang="0">
                <a:pos x="700" y="16"/>
              </a:cxn>
              <a:cxn ang="0">
                <a:pos x="740" y="40"/>
              </a:cxn>
              <a:cxn ang="0">
                <a:pos x="756" y="72"/>
              </a:cxn>
              <a:cxn ang="0">
                <a:pos x="764" y="88"/>
              </a:cxn>
              <a:cxn ang="0">
                <a:pos x="756" y="104"/>
              </a:cxn>
              <a:cxn ang="0">
                <a:pos x="748" y="104"/>
              </a:cxn>
              <a:cxn ang="0">
                <a:pos x="732" y="96"/>
              </a:cxn>
              <a:cxn ang="0">
                <a:pos x="708" y="96"/>
              </a:cxn>
              <a:cxn ang="0">
                <a:pos x="676" y="96"/>
              </a:cxn>
              <a:cxn ang="0">
                <a:pos x="613" y="88"/>
              </a:cxn>
              <a:cxn ang="0">
                <a:pos x="541" y="88"/>
              </a:cxn>
              <a:cxn ang="0">
                <a:pos x="470" y="96"/>
              </a:cxn>
              <a:cxn ang="0">
                <a:pos x="398" y="104"/>
              </a:cxn>
              <a:cxn ang="0">
                <a:pos x="263" y="127"/>
              </a:cxn>
              <a:cxn ang="0">
                <a:pos x="183" y="151"/>
              </a:cxn>
            </a:cxnLst>
            <a:rect l="0" t="0" r="r" b="b"/>
            <a:pathLst>
              <a:path w="764" h="175">
                <a:moveTo>
                  <a:pt x="183" y="151"/>
                </a:moveTo>
                <a:lnTo>
                  <a:pt x="159" y="159"/>
                </a:lnTo>
                <a:lnTo>
                  <a:pt x="143" y="159"/>
                </a:lnTo>
                <a:lnTo>
                  <a:pt x="127" y="167"/>
                </a:lnTo>
                <a:lnTo>
                  <a:pt x="119" y="167"/>
                </a:lnTo>
                <a:lnTo>
                  <a:pt x="103" y="167"/>
                </a:lnTo>
                <a:lnTo>
                  <a:pt x="96" y="175"/>
                </a:lnTo>
                <a:lnTo>
                  <a:pt x="88" y="175"/>
                </a:lnTo>
                <a:lnTo>
                  <a:pt x="88" y="175"/>
                </a:lnTo>
                <a:lnTo>
                  <a:pt x="80" y="175"/>
                </a:lnTo>
                <a:lnTo>
                  <a:pt x="72" y="167"/>
                </a:lnTo>
                <a:lnTo>
                  <a:pt x="56" y="159"/>
                </a:lnTo>
                <a:lnTo>
                  <a:pt x="40" y="143"/>
                </a:lnTo>
                <a:lnTo>
                  <a:pt x="24" y="127"/>
                </a:lnTo>
                <a:lnTo>
                  <a:pt x="16" y="119"/>
                </a:lnTo>
                <a:lnTo>
                  <a:pt x="8" y="112"/>
                </a:lnTo>
                <a:lnTo>
                  <a:pt x="0" y="104"/>
                </a:lnTo>
                <a:lnTo>
                  <a:pt x="0" y="104"/>
                </a:lnTo>
                <a:lnTo>
                  <a:pt x="8" y="104"/>
                </a:lnTo>
                <a:lnTo>
                  <a:pt x="16" y="104"/>
                </a:lnTo>
                <a:lnTo>
                  <a:pt x="24" y="104"/>
                </a:lnTo>
                <a:lnTo>
                  <a:pt x="32" y="104"/>
                </a:lnTo>
                <a:lnTo>
                  <a:pt x="40" y="104"/>
                </a:lnTo>
                <a:lnTo>
                  <a:pt x="56" y="96"/>
                </a:lnTo>
                <a:lnTo>
                  <a:pt x="64" y="96"/>
                </a:lnTo>
                <a:lnTo>
                  <a:pt x="80" y="96"/>
                </a:lnTo>
                <a:lnTo>
                  <a:pt x="96" y="96"/>
                </a:lnTo>
                <a:lnTo>
                  <a:pt x="111" y="88"/>
                </a:lnTo>
                <a:lnTo>
                  <a:pt x="135" y="88"/>
                </a:lnTo>
                <a:lnTo>
                  <a:pt x="223" y="72"/>
                </a:lnTo>
                <a:lnTo>
                  <a:pt x="302" y="64"/>
                </a:lnTo>
                <a:lnTo>
                  <a:pt x="350" y="56"/>
                </a:lnTo>
                <a:lnTo>
                  <a:pt x="398" y="48"/>
                </a:lnTo>
                <a:lnTo>
                  <a:pt x="454" y="32"/>
                </a:lnTo>
                <a:lnTo>
                  <a:pt x="517" y="24"/>
                </a:lnTo>
                <a:lnTo>
                  <a:pt x="541" y="16"/>
                </a:lnTo>
                <a:lnTo>
                  <a:pt x="565" y="16"/>
                </a:lnTo>
                <a:lnTo>
                  <a:pt x="589" y="8"/>
                </a:lnTo>
                <a:lnTo>
                  <a:pt x="613" y="8"/>
                </a:lnTo>
                <a:lnTo>
                  <a:pt x="629" y="0"/>
                </a:lnTo>
                <a:lnTo>
                  <a:pt x="637" y="0"/>
                </a:lnTo>
                <a:lnTo>
                  <a:pt x="653" y="0"/>
                </a:lnTo>
                <a:lnTo>
                  <a:pt x="653" y="0"/>
                </a:lnTo>
                <a:lnTo>
                  <a:pt x="669" y="0"/>
                </a:lnTo>
                <a:lnTo>
                  <a:pt x="684" y="8"/>
                </a:lnTo>
                <a:lnTo>
                  <a:pt x="700" y="16"/>
                </a:lnTo>
                <a:lnTo>
                  <a:pt x="716" y="32"/>
                </a:lnTo>
                <a:lnTo>
                  <a:pt x="740" y="40"/>
                </a:lnTo>
                <a:lnTo>
                  <a:pt x="748" y="56"/>
                </a:lnTo>
                <a:lnTo>
                  <a:pt x="756" y="72"/>
                </a:lnTo>
                <a:lnTo>
                  <a:pt x="764" y="80"/>
                </a:lnTo>
                <a:lnTo>
                  <a:pt x="764" y="88"/>
                </a:lnTo>
                <a:lnTo>
                  <a:pt x="764" y="96"/>
                </a:lnTo>
                <a:lnTo>
                  <a:pt x="756" y="104"/>
                </a:lnTo>
                <a:lnTo>
                  <a:pt x="756" y="104"/>
                </a:lnTo>
                <a:lnTo>
                  <a:pt x="748" y="104"/>
                </a:lnTo>
                <a:lnTo>
                  <a:pt x="740" y="104"/>
                </a:lnTo>
                <a:lnTo>
                  <a:pt x="732" y="96"/>
                </a:lnTo>
                <a:lnTo>
                  <a:pt x="724" y="96"/>
                </a:lnTo>
                <a:lnTo>
                  <a:pt x="708" y="96"/>
                </a:lnTo>
                <a:lnTo>
                  <a:pt x="692" y="96"/>
                </a:lnTo>
                <a:lnTo>
                  <a:pt x="676" y="96"/>
                </a:lnTo>
                <a:lnTo>
                  <a:pt x="653" y="88"/>
                </a:lnTo>
                <a:lnTo>
                  <a:pt x="613" y="88"/>
                </a:lnTo>
                <a:lnTo>
                  <a:pt x="573" y="88"/>
                </a:lnTo>
                <a:lnTo>
                  <a:pt x="541" y="88"/>
                </a:lnTo>
                <a:lnTo>
                  <a:pt x="509" y="88"/>
                </a:lnTo>
                <a:lnTo>
                  <a:pt x="470" y="96"/>
                </a:lnTo>
                <a:lnTo>
                  <a:pt x="438" y="96"/>
                </a:lnTo>
                <a:lnTo>
                  <a:pt x="398" y="104"/>
                </a:lnTo>
                <a:lnTo>
                  <a:pt x="358" y="112"/>
                </a:lnTo>
                <a:lnTo>
                  <a:pt x="263" y="127"/>
                </a:lnTo>
                <a:lnTo>
                  <a:pt x="183" y="151"/>
                </a:lnTo>
                <a:lnTo>
                  <a:pt x="183" y="15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5" name="Freeform 45"/>
          <p:cNvSpPr>
            <a:spLocks/>
          </p:cNvSpPr>
          <p:nvPr/>
        </p:nvSpPr>
        <p:spPr bwMode="auto">
          <a:xfrm>
            <a:off x="9875838" y="3267075"/>
            <a:ext cx="127000" cy="735013"/>
          </a:xfrm>
          <a:custGeom>
            <a:avLst/>
            <a:gdLst/>
            <a:ahLst/>
            <a:cxnLst>
              <a:cxn ang="0">
                <a:pos x="64" y="167"/>
              </a:cxn>
              <a:cxn ang="0">
                <a:pos x="64" y="175"/>
              </a:cxn>
              <a:cxn ang="0">
                <a:pos x="64" y="183"/>
              </a:cxn>
              <a:cxn ang="0">
                <a:pos x="64" y="191"/>
              </a:cxn>
              <a:cxn ang="0">
                <a:pos x="64" y="207"/>
              </a:cxn>
              <a:cxn ang="0">
                <a:pos x="64" y="222"/>
              </a:cxn>
              <a:cxn ang="0">
                <a:pos x="64" y="238"/>
              </a:cxn>
              <a:cxn ang="0">
                <a:pos x="64" y="262"/>
              </a:cxn>
              <a:cxn ang="0">
                <a:pos x="64" y="286"/>
              </a:cxn>
              <a:cxn ang="0">
                <a:pos x="64" y="310"/>
              </a:cxn>
              <a:cxn ang="0">
                <a:pos x="64" y="342"/>
              </a:cxn>
              <a:cxn ang="0">
                <a:pos x="64" y="365"/>
              </a:cxn>
              <a:cxn ang="0">
                <a:pos x="64" y="405"/>
              </a:cxn>
              <a:cxn ang="0">
                <a:pos x="64" y="437"/>
              </a:cxn>
              <a:cxn ang="0">
                <a:pos x="64" y="476"/>
              </a:cxn>
              <a:cxn ang="0">
                <a:pos x="56" y="516"/>
              </a:cxn>
              <a:cxn ang="0">
                <a:pos x="56" y="556"/>
              </a:cxn>
              <a:cxn ang="0">
                <a:pos x="8" y="556"/>
              </a:cxn>
              <a:cxn ang="0">
                <a:pos x="8" y="461"/>
              </a:cxn>
              <a:cxn ang="0">
                <a:pos x="8" y="373"/>
              </a:cxn>
              <a:cxn ang="0">
                <a:pos x="8" y="294"/>
              </a:cxn>
              <a:cxn ang="0">
                <a:pos x="8" y="222"/>
              </a:cxn>
              <a:cxn ang="0">
                <a:pos x="8" y="151"/>
              </a:cxn>
              <a:cxn ang="0">
                <a:pos x="8" y="95"/>
              </a:cxn>
              <a:cxn ang="0">
                <a:pos x="0" y="40"/>
              </a:cxn>
              <a:cxn ang="0">
                <a:pos x="0" y="16"/>
              </a:cxn>
              <a:cxn ang="0">
                <a:pos x="0" y="0"/>
              </a:cxn>
              <a:cxn ang="0">
                <a:pos x="24" y="8"/>
              </a:cxn>
              <a:cxn ang="0">
                <a:pos x="48" y="16"/>
              </a:cxn>
              <a:cxn ang="0">
                <a:pos x="64" y="24"/>
              </a:cxn>
              <a:cxn ang="0">
                <a:pos x="72" y="32"/>
              </a:cxn>
              <a:cxn ang="0">
                <a:pos x="72" y="40"/>
              </a:cxn>
              <a:cxn ang="0">
                <a:pos x="80" y="56"/>
              </a:cxn>
              <a:cxn ang="0">
                <a:pos x="80" y="72"/>
              </a:cxn>
              <a:cxn ang="0">
                <a:pos x="80" y="88"/>
              </a:cxn>
              <a:cxn ang="0">
                <a:pos x="72" y="103"/>
              </a:cxn>
              <a:cxn ang="0">
                <a:pos x="72" y="127"/>
              </a:cxn>
              <a:cxn ang="0">
                <a:pos x="72" y="151"/>
              </a:cxn>
              <a:cxn ang="0">
                <a:pos x="64" y="167"/>
              </a:cxn>
              <a:cxn ang="0">
                <a:pos x="64" y="167"/>
              </a:cxn>
            </a:cxnLst>
            <a:rect l="0" t="0" r="r" b="b"/>
            <a:pathLst>
              <a:path w="80" h="556">
                <a:moveTo>
                  <a:pt x="64" y="167"/>
                </a:moveTo>
                <a:lnTo>
                  <a:pt x="64" y="175"/>
                </a:lnTo>
                <a:lnTo>
                  <a:pt x="64" y="183"/>
                </a:lnTo>
                <a:lnTo>
                  <a:pt x="64" y="191"/>
                </a:lnTo>
                <a:lnTo>
                  <a:pt x="64" y="207"/>
                </a:lnTo>
                <a:lnTo>
                  <a:pt x="64" y="222"/>
                </a:lnTo>
                <a:lnTo>
                  <a:pt x="64" y="238"/>
                </a:lnTo>
                <a:lnTo>
                  <a:pt x="64" y="262"/>
                </a:lnTo>
                <a:lnTo>
                  <a:pt x="64" y="286"/>
                </a:lnTo>
                <a:lnTo>
                  <a:pt x="64" y="310"/>
                </a:lnTo>
                <a:lnTo>
                  <a:pt x="64" y="342"/>
                </a:lnTo>
                <a:lnTo>
                  <a:pt x="64" y="365"/>
                </a:lnTo>
                <a:lnTo>
                  <a:pt x="64" y="405"/>
                </a:lnTo>
                <a:lnTo>
                  <a:pt x="64" y="437"/>
                </a:lnTo>
                <a:lnTo>
                  <a:pt x="64" y="476"/>
                </a:lnTo>
                <a:lnTo>
                  <a:pt x="56" y="516"/>
                </a:lnTo>
                <a:lnTo>
                  <a:pt x="56" y="556"/>
                </a:lnTo>
                <a:lnTo>
                  <a:pt x="8" y="556"/>
                </a:lnTo>
                <a:lnTo>
                  <a:pt x="8" y="461"/>
                </a:lnTo>
                <a:lnTo>
                  <a:pt x="8" y="373"/>
                </a:lnTo>
                <a:lnTo>
                  <a:pt x="8" y="294"/>
                </a:lnTo>
                <a:lnTo>
                  <a:pt x="8" y="222"/>
                </a:lnTo>
                <a:lnTo>
                  <a:pt x="8" y="151"/>
                </a:lnTo>
                <a:lnTo>
                  <a:pt x="8" y="95"/>
                </a:lnTo>
                <a:lnTo>
                  <a:pt x="0" y="40"/>
                </a:lnTo>
                <a:lnTo>
                  <a:pt x="0" y="16"/>
                </a:lnTo>
                <a:lnTo>
                  <a:pt x="0" y="0"/>
                </a:lnTo>
                <a:lnTo>
                  <a:pt x="24" y="8"/>
                </a:lnTo>
                <a:lnTo>
                  <a:pt x="48" y="16"/>
                </a:lnTo>
                <a:lnTo>
                  <a:pt x="64" y="24"/>
                </a:lnTo>
                <a:lnTo>
                  <a:pt x="72" y="32"/>
                </a:lnTo>
                <a:lnTo>
                  <a:pt x="72" y="40"/>
                </a:lnTo>
                <a:lnTo>
                  <a:pt x="80" y="56"/>
                </a:lnTo>
                <a:lnTo>
                  <a:pt x="80" y="72"/>
                </a:lnTo>
                <a:lnTo>
                  <a:pt x="80" y="88"/>
                </a:lnTo>
                <a:lnTo>
                  <a:pt x="72" y="103"/>
                </a:lnTo>
                <a:lnTo>
                  <a:pt x="72" y="127"/>
                </a:lnTo>
                <a:lnTo>
                  <a:pt x="72" y="151"/>
                </a:lnTo>
                <a:lnTo>
                  <a:pt x="64" y="167"/>
                </a:lnTo>
                <a:lnTo>
                  <a:pt x="64" y="16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6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6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66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6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6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66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6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6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41488" y="2657475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51888" y="2681288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1" name="TextBox 35"/>
          <p:cNvSpPr txBox="1">
            <a:spLocks noChangeArrowheads="1"/>
          </p:cNvSpPr>
          <p:nvPr/>
        </p:nvSpPr>
        <p:spPr bwMode="auto">
          <a:xfrm>
            <a:off x="1731963" y="2559050"/>
            <a:ext cx="1900237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在</a:t>
            </a:r>
          </a:p>
        </p:txBody>
      </p:sp>
      <p:sp>
        <p:nvSpPr>
          <p:cNvPr id="67592" name="TextBox 37"/>
          <p:cNvSpPr txBox="1">
            <a:spLocks noChangeArrowheads="1"/>
          </p:cNvSpPr>
          <p:nvPr/>
        </p:nvSpPr>
        <p:spPr bwMode="auto">
          <a:xfrm>
            <a:off x="8804275" y="261143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工</a:t>
            </a:r>
          </a:p>
        </p:txBody>
      </p:sp>
      <p:pic>
        <p:nvPicPr>
          <p:cNvPr id="6759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6213" y="2676525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4" name="TextBox 35"/>
          <p:cNvSpPr txBox="1">
            <a:spLocks noChangeArrowheads="1"/>
          </p:cNvSpPr>
          <p:nvPr/>
        </p:nvSpPr>
        <p:spPr bwMode="auto">
          <a:xfrm>
            <a:off x="5289550" y="2606675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4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8563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44472"/>
                <a:gridCol w="3563006"/>
                <a:gridCol w="3448866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240580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   半包围结构</a:t>
                      </a:r>
                      <a:r>
                        <a:rPr lang="zh-CN" altLang="en-US" sz="2400" b="1" baseline="0" dirty="0" smtClean="0">
                          <a:ea typeface="+mn-ea"/>
                        </a:rPr>
                        <a:t>   </a:t>
                      </a:r>
                      <a:endParaRPr lang="en-US" altLang="zh-CN" sz="2400" b="1" baseline="0" dirty="0" smtClean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   half-enclosure</a:t>
                      </a:r>
                      <a:endParaRPr lang="en-US" altLang="zh-CN" sz="2400" dirty="0" smtClean="0"/>
                    </a:p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   </a:t>
                      </a:r>
                      <a:endParaRPr lang="en-US" altLang="zh-CN" sz="2400" b="0" dirty="0" smtClean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店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store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习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xí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to study</a:t>
                      </a:r>
                    </a:p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这 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baseline="0" dirty="0" smtClean="0"/>
                        <a:t>this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同 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tónɡ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same</a:t>
                      </a:r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凶 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xiōnɡ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fierce</a:t>
                      </a:r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医     </a:t>
                      </a:r>
                      <a:r>
                        <a:rPr lang="en-US" altLang="zh-CN" sz="2400" b="1" kern="120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yī</a:t>
                      </a:r>
                      <a:r>
                        <a:rPr lang="en-US" altLang="zh-CN" sz="2400" b="1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doctor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8627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28" name="组合 50"/>
          <p:cNvGrpSpPr>
            <a:grpSpLocks/>
          </p:cNvGrpSpPr>
          <p:nvPr/>
        </p:nvGrpSpPr>
        <p:grpSpPr bwMode="auto">
          <a:xfrm>
            <a:off x="8032750" y="3168650"/>
            <a:ext cx="569913" cy="523875"/>
            <a:chOff x="8255001" y="3168650"/>
            <a:chExt cx="569912" cy="523220"/>
          </a:xfrm>
        </p:grpSpPr>
        <p:sp>
          <p:nvSpPr>
            <p:cNvPr id="68655" name="TextBox 28"/>
            <p:cNvSpPr txBox="1">
              <a:spLocks noChangeArrowheads="1"/>
            </p:cNvSpPr>
            <p:nvPr/>
          </p:nvSpPr>
          <p:spPr bwMode="auto">
            <a:xfrm>
              <a:off x="8255001" y="3168650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店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 bwMode="auto">
            <a:xfrm flipV="1">
              <a:off x="8482014" y="3341472"/>
              <a:ext cx="342899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/>
          </p:nvCxnSpPr>
          <p:spPr bwMode="auto">
            <a:xfrm>
              <a:off x="8482014" y="3343057"/>
              <a:ext cx="0" cy="34881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29" name="组合 49"/>
          <p:cNvGrpSpPr>
            <a:grpSpLocks/>
          </p:cNvGrpSpPr>
          <p:nvPr/>
        </p:nvGrpSpPr>
        <p:grpSpPr bwMode="auto">
          <a:xfrm>
            <a:off x="9158288" y="3179763"/>
            <a:ext cx="569912" cy="523875"/>
            <a:chOff x="9431338" y="3179763"/>
            <a:chExt cx="569912" cy="523220"/>
          </a:xfrm>
        </p:grpSpPr>
        <p:sp>
          <p:nvSpPr>
            <p:cNvPr id="68652" name="TextBox 28"/>
            <p:cNvSpPr txBox="1">
              <a:spLocks noChangeArrowheads="1"/>
            </p:cNvSpPr>
            <p:nvPr/>
          </p:nvSpPr>
          <p:spPr bwMode="auto">
            <a:xfrm>
              <a:off x="9431338" y="3179763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42" name="直接连接符 41"/>
            <p:cNvCxnSpPr/>
            <p:nvPr/>
          </p:nvCxnSpPr>
          <p:spPr bwMode="auto">
            <a:xfrm>
              <a:off x="9752013" y="3393807"/>
              <a:ext cx="1587" cy="3028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/>
          </p:nvCxnSpPr>
          <p:spPr bwMode="auto">
            <a:xfrm flipH="1">
              <a:off x="9432925" y="3389051"/>
              <a:ext cx="3175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0" name="组合 98"/>
          <p:cNvGrpSpPr>
            <a:grpSpLocks/>
          </p:cNvGrpSpPr>
          <p:nvPr/>
        </p:nvGrpSpPr>
        <p:grpSpPr bwMode="auto">
          <a:xfrm>
            <a:off x="10256838" y="3182938"/>
            <a:ext cx="582612" cy="522287"/>
            <a:chOff x="10402889" y="3125787"/>
            <a:chExt cx="582612" cy="523220"/>
          </a:xfrm>
        </p:grpSpPr>
        <p:sp>
          <p:nvSpPr>
            <p:cNvPr id="68648" name="TextBox 28"/>
            <p:cNvSpPr txBox="1">
              <a:spLocks noChangeArrowheads="1"/>
            </p:cNvSpPr>
            <p:nvPr/>
          </p:nvSpPr>
          <p:spPr bwMode="auto">
            <a:xfrm>
              <a:off x="10402889" y="3125787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这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9" name="组合 56"/>
            <p:cNvGrpSpPr>
              <a:grpSpLocks/>
            </p:cNvGrpSpPr>
            <p:nvPr/>
          </p:nvGrpSpPr>
          <p:grpSpPr bwMode="auto">
            <a:xfrm rot="-5400000">
              <a:off x="10633931" y="3122715"/>
              <a:ext cx="343476" cy="349620"/>
              <a:chOff x="8628813" y="3494650"/>
              <a:chExt cx="343476" cy="349620"/>
            </a:xfrm>
          </p:grpSpPr>
          <p:cxnSp>
            <p:nvCxnSpPr>
              <p:cNvPr id="55" name="直接连接符 54"/>
              <p:cNvCxnSpPr/>
              <p:nvPr/>
            </p:nvCxnSpPr>
            <p:spPr bwMode="auto">
              <a:xfrm flipV="1">
                <a:off x="8628777" y="3495280"/>
                <a:ext cx="343512" cy="158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 bwMode="auto">
              <a:xfrm>
                <a:off x="8633549" y="3496867"/>
                <a:ext cx="0" cy="34766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1" name="组合 68"/>
          <p:cNvGrpSpPr>
            <a:grpSpLocks/>
          </p:cNvGrpSpPr>
          <p:nvPr/>
        </p:nvGrpSpPr>
        <p:grpSpPr bwMode="auto">
          <a:xfrm>
            <a:off x="8056563" y="4370388"/>
            <a:ext cx="582612" cy="523875"/>
            <a:chOff x="8239126" y="4370392"/>
            <a:chExt cx="582612" cy="523221"/>
          </a:xfrm>
        </p:grpSpPr>
        <p:grpSp>
          <p:nvGrpSpPr>
            <p:cNvPr id="68643" name="组合 40"/>
            <p:cNvGrpSpPr>
              <a:grpSpLocks/>
            </p:cNvGrpSpPr>
            <p:nvPr/>
          </p:nvGrpSpPr>
          <p:grpSpPr bwMode="auto">
            <a:xfrm>
              <a:off x="8239126" y="4370392"/>
              <a:ext cx="582612" cy="523221"/>
              <a:chOff x="8239125" y="4370588"/>
              <a:chExt cx="582613" cy="522566"/>
            </a:xfrm>
          </p:grpSpPr>
          <p:sp>
            <p:nvSpPr>
              <p:cNvPr id="68645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88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同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138" name="直接连接符 137"/>
              <p:cNvCxnSpPr/>
              <p:nvPr/>
            </p:nvCxnSpPr>
            <p:spPr bwMode="auto">
              <a:xfrm>
                <a:off x="8450262" y="4555861"/>
                <a:ext cx="0" cy="33729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直接连接符 138"/>
              <p:cNvCxnSpPr/>
              <p:nvPr/>
            </p:nvCxnSpPr>
            <p:spPr bwMode="auto">
              <a:xfrm>
                <a:off x="8585201" y="4554278"/>
                <a:ext cx="0" cy="33887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8" name="直接连接符 67"/>
            <p:cNvCxnSpPr/>
            <p:nvPr/>
          </p:nvCxnSpPr>
          <p:spPr>
            <a:xfrm flipV="1">
              <a:off x="8450263" y="4554312"/>
              <a:ext cx="134938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2" name="组合 90"/>
          <p:cNvGrpSpPr>
            <a:grpSpLocks/>
          </p:cNvGrpSpPr>
          <p:nvPr/>
        </p:nvGrpSpPr>
        <p:grpSpPr bwMode="auto">
          <a:xfrm>
            <a:off x="9182100" y="4364038"/>
            <a:ext cx="582613" cy="528637"/>
            <a:chOff x="9440863" y="4364365"/>
            <a:chExt cx="582612" cy="527660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9440863" y="4368804"/>
              <a:ext cx="582612" cy="52322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凶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0" name="组合 89"/>
            <p:cNvGrpSpPr>
              <a:grpSpLocks/>
            </p:cNvGrpSpPr>
            <p:nvPr/>
          </p:nvGrpSpPr>
          <p:grpSpPr bwMode="auto">
            <a:xfrm>
              <a:off x="9632157" y="4364365"/>
              <a:ext cx="157077" cy="339070"/>
              <a:chOff x="9632157" y="4364365"/>
              <a:chExt cx="157077" cy="339070"/>
            </a:xfrm>
          </p:grpSpPr>
          <p:cxnSp>
            <p:nvCxnSpPr>
              <p:cNvPr id="85" name="直接连接符 84"/>
              <p:cNvCxnSpPr/>
              <p:nvPr/>
            </p:nvCxnSpPr>
            <p:spPr bwMode="auto">
              <a:xfrm rot="10800000">
                <a:off x="9788526" y="4364365"/>
                <a:ext cx="0" cy="33751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直接连接符 85"/>
              <p:cNvCxnSpPr/>
              <p:nvPr/>
            </p:nvCxnSpPr>
            <p:spPr bwMode="auto">
              <a:xfrm rot="10800000">
                <a:off x="9632951" y="4364365"/>
                <a:ext cx="0" cy="33909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3" name="组合 97"/>
          <p:cNvGrpSpPr>
            <a:grpSpLocks/>
          </p:cNvGrpSpPr>
          <p:nvPr/>
        </p:nvGrpSpPr>
        <p:grpSpPr bwMode="auto">
          <a:xfrm>
            <a:off x="10274300" y="4373563"/>
            <a:ext cx="582613" cy="523875"/>
            <a:chOff x="10402890" y="4362448"/>
            <a:chExt cx="582614" cy="523220"/>
          </a:xfrm>
        </p:grpSpPr>
        <p:grpSp>
          <p:nvGrpSpPr>
            <p:cNvPr id="68634" name="组合 40"/>
            <p:cNvGrpSpPr>
              <a:grpSpLocks/>
            </p:cNvGrpSpPr>
            <p:nvPr/>
          </p:nvGrpSpPr>
          <p:grpSpPr bwMode="auto">
            <a:xfrm>
              <a:off x="10402890" y="4362448"/>
              <a:ext cx="582614" cy="523220"/>
              <a:chOff x="8239125" y="4370590"/>
              <a:chExt cx="582615" cy="522566"/>
            </a:xfrm>
          </p:grpSpPr>
          <p:sp>
            <p:nvSpPr>
              <p:cNvPr id="68636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90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医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28" name="直接连接符 27"/>
              <p:cNvCxnSpPr/>
              <p:nvPr/>
            </p:nvCxnSpPr>
            <p:spPr bwMode="auto">
              <a:xfrm flipV="1">
                <a:off x="8434389" y="4723717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/>
            </p:nvCxnSpPr>
            <p:spPr bwMode="auto">
              <a:xfrm flipH="1">
                <a:off x="8434389" y="4546362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7" name="直接连接符 96"/>
            <p:cNvCxnSpPr/>
            <p:nvPr/>
          </p:nvCxnSpPr>
          <p:spPr>
            <a:xfrm>
              <a:off x="10598153" y="4540026"/>
              <a:ext cx="0" cy="1775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/>
                <a:gridCol w="4987067"/>
                <a:gridCol w="4368710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走之旁，一般和走路有关系。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 </a:t>
                      </a:r>
                      <a:r>
                        <a:rPr lang="en-US" altLang="zh-CN" sz="2000" dirty="0" err="1" smtClean="0"/>
                        <a:t>to”walking</a:t>
                      </a:r>
                      <a:r>
                        <a:rPr lang="en-US" altLang="zh-CN" sz="2000" dirty="0" smtClean="0"/>
                        <a:t>” 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i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this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sònɡ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 send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门字旁，一般和房间、房门有关系。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  ”</a:t>
                      </a:r>
                      <a:r>
                        <a:rPr lang="en-US" altLang="zh-CN" sz="2000" dirty="0" smtClean="0"/>
                        <a:t>is usually related</a:t>
                      </a:r>
                      <a:r>
                        <a:rPr lang="en-US" altLang="zh-CN" sz="2000" baseline="0" dirty="0" smtClean="0"/>
                        <a:t> to a room or a door.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wèn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 smtClean="0"/>
                        <a:t>to</a:t>
                      </a:r>
                      <a:r>
                        <a:rPr lang="en-US" altLang="zh-CN" sz="2400" baseline="0" dirty="0" smtClean="0"/>
                        <a:t> ask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jiān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i="1" baseline="0" dirty="0" smtClean="0"/>
                        <a:t>a measure </a:t>
                      </a:r>
                    </a:p>
                    <a:p>
                      <a:r>
                        <a:rPr lang="en-US" altLang="zh-CN" sz="2400" i="1" baseline="0" dirty="0" smtClean="0"/>
                        <a:t>                          word for rooms</a:t>
                      </a:r>
                      <a:endParaRPr lang="zh-CN" altLang="en-US" sz="2400" i="1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9654" name="组合 160"/>
          <p:cNvGrpSpPr>
            <a:grpSpLocks/>
          </p:cNvGrpSpPr>
          <p:nvPr/>
        </p:nvGrpSpPr>
        <p:grpSpPr bwMode="auto">
          <a:xfrm>
            <a:off x="7526338" y="3298825"/>
            <a:ext cx="361950" cy="360363"/>
            <a:chOff x="5668860" y="1438275"/>
            <a:chExt cx="362517" cy="360000"/>
          </a:xfrm>
        </p:grpSpPr>
        <p:sp>
          <p:nvSpPr>
            <p:cNvPr id="69696" name="Freeform 82"/>
            <p:cNvSpPr>
              <a:spLocks/>
            </p:cNvSpPr>
            <p:nvPr/>
          </p:nvSpPr>
          <p:spPr bwMode="auto">
            <a:xfrm>
              <a:off x="5678930" y="1577996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7" name="Freeform 83"/>
            <p:cNvSpPr>
              <a:spLocks/>
            </p:cNvSpPr>
            <p:nvPr/>
          </p:nvSpPr>
          <p:spPr bwMode="auto">
            <a:xfrm>
              <a:off x="5719210" y="1478555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84"/>
            <p:cNvSpPr>
              <a:spLocks/>
            </p:cNvSpPr>
            <p:nvPr/>
          </p:nvSpPr>
          <p:spPr bwMode="auto">
            <a:xfrm>
              <a:off x="5850118" y="1438275"/>
              <a:ext cx="50350" cy="60420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0 w 40"/>
                <a:gd name="T29" fmla="*/ 2147483647 h 48"/>
                <a:gd name="T30" fmla="*/ 0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9" name="Freeform 85"/>
            <p:cNvSpPr>
              <a:spLocks/>
            </p:cNvSpPr>
            <p:nvPr/>
          </p:nvSpPr>
          <p:spPr bwMode="auto">
            <a:xfrm>
              <a:off x="5789699" y="1508765"/>
              <a:ext cx="191328" cy="49091"/>
            </a:xfrm>
            <a:custGeom>
              <a:avLst/>
              <a:gdLst>
                <a:gd name="T0" fmla="*/ 2147483647 w 152"/>
                <a:gd name="T1" fmla="*/ 2147483647 h 39"/>
                <a:gd name="T2" fmla="*/ 2147483647 w 152"/>
                <a:gd name="T3" fmla="*/ 2147483647 h 39"/>
                <a:gd name="T4" fmla="*/ 2147483647 w 152"/>
                <a:gd name="T5" fmla="*/ 0 h 39"/>
                <a:gd name="T6" fmla="*/ 2147483647 w 152"/>
                <a:gd name="T7" fmla="*/ 0 h 39"/>
                <a:gd name="T8" fmla="*/ 2147483647 w 152"/>
                <a:gd name="T9" fmla="*/ 0 h 39"/>
                <a:gd name="T10" fmla="*/ 2147483647 w 152"/>
                <a:gd name="T11" fmla="*/ 0 h 39"/>
                <a:gd name="T12" fmla="*/ 2147483647 w 152"/>
                <a:gd name="T13" fmla="*/ 0 h 39"/>
                <a:gd name="T14" fmla="*/ 2147483647 w 152"/>
                <a:gd name="T15" fmla="*/ 2147483647 h 39"/>
                <a:gd name="T16" fmla="*/ 2147483647 w 152"/>
                <a:gd name="T17" fmla="*/ 2147483647 h 39"/>
                <a:gd name="T18" fmla="*/ 2147483647 w 152"/>
                <a:gd name="T19" fmla="*/ 2147483647 h 39"/>
                <a:gd name="T20" fmla="*/ 2147483647 w 152"/>
                <a:gd name="T21" fmla="*/ 2147483647 h 39"/>
                <a:gd name="T22" fmla="*/ 2147483647 w 152"/>
                <a:gd name="T23" fmla="*/ 2147483647 h 39"/>
                <a:gd name="T24" fmla="*/ 2147483647 w 152"/>
                <a:gd name="T25" fmla="*/ 2147483647 h 39"/>
                <a:gd name="T26" fmla="*/ 2147483647 w 152"/>
                <a:gd name="T27" fmla="*/ 2147483647 h 39"/>
                <a:gd name="T28" fmla="*/ 2147483647 w 152"/>
                <a:gd name="T29" fmla="*/ 2147483647 h 39"/>
                <a:gd name="T30" fmla="*/ 2147483647 w 152"/>
                <a:gd name="T31" fmla="*/ 2147483647 h 39"/>
                <a:gd name="T32" fmla="*/ 2147483647 w 152"/>
                <a:gd name="T33" fmla="*/ 2147483647 h 39"/>
                <a:gd name="T34" fmla="*/ 2147483647 w 152"/>
                <a:gd name="T35" fmla="*/ 2147483647 h 39"/>
                <a:gd name="T36" fmla="*/ 2147483647 w 152"/>
                <a:gd name="T37" fmla="*/ 2147483647 h 39"/>
                <a:gd name="T38" fmla="*/ 2147483647 w 152"/>
                <a:gd name="T39" fmla="*/ 2147483647 h 39"/>
                <a:gd name="T40" fmla="*/ 2147483647 w 152"/>
                <a:gd name="T41" fmla="*/ 2147483647 h 39"/>
                <a:gd name="T42" fmla="*/ 2147483647 w 152"/>
                <a:gd name="T43" fmla="*/ 2147483647 h 39"/>
                <a:gd name="T44" fmla="*/ 0 w 152"/>
                <a:gd name="T45" fmla="*/ 2147483647 h 39"/>
                <a:gd name="T46" fmla="*/ 2147483647 w 152"/>
                <a:gd name="T47" fmla="*/ 2147483647 h 39"/>
                <a:gd name="T48" fmla="*/ 2147483647 w 152"/>
                <a:gd name="T49" fmla="*/ 2147483647 h 39"/>
                <a:gd name="T50" fmla="*/ 2147483647 w 152"/>
                <a:gd name="T51" fmla="*/ 2147483647 h 39"/>
                <a:gd name="T52" fmla="*/ 2147483647 w 152"/>
                <a:gd name="T53" fmla="*/ 2147483647 h 39"/>
                <a:gd name="T54" fmla="*/ 2147483647 w 152"/>
                <a:gd name="T55" fmla="*/ 2147483647 h 39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52"/>
                <a:gd name="T85" fmla="*/ 0 h 39"/>
                <a:gd name="T86" fmla="*/ 152 w 152"/>
                <a:gd name="T87" fmla="*/ 39 h 39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52" h="39">
                  <a:moveTo>
                    <a:pt x="64" y="16"/>
                  </a:moveTo>
                  <a:lnTo>
                    <a:pt x="88" y="8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44" y="8"/>
                  </a:lnTo>
                  <a:lnTo>
                    <a:pt x="152" y="8"/>
                  </a:lnTo>
                  <a:lnTo>
                    <a:pt x="152" y="16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23"/>
                  </a:lnTo>
                  <a:lnTo>
                    <a:pt x="112" y="23"/>
                  </a:lnTo>
                  <a:lnTo>
                    <a:pt x="96" y="23"/>
                  </a:lnTo>
                  <a:lnTo>
                    <a:pt x="80" y="31"/>
                  </a:lnTo>
                  <a:lnTo>
                    <a:pt x="64" y="31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1"/>
                  </a:lnTo>
                  <a:lnTo>
                    <a:pt x="8" y="31"/>
                  </a:lnTo>
                  <a:lnTo>
                    <a:pt x="0" y="31"/>
                  </a:lnTo>
                  <a:lnTo>
                    <a:pt x="8" y="23"/>
                  </a:lnTo>
                  <a:lnTo>
                    <a:pt x="16" y="23"/>
                  </a:lnTo>
                  <a:lnTo>
                    <a:pt x="40" y="23"/>
                  </a:lnTo>
                  <a:lnTo>
                    <a:pt x="64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86"/>
            <p:cNvSpPr>
              <a:spLocks/>
            </p:cNvSpPr>
            <p:nvPr/>
          </p:nvSpPr>
          <p:spPr bwMode="auto">
            <a:xfrm>
              <a:off x="5789699" y="1528904"/>
              <a:ext cx="130909" cy="188811"/>
            </a:xfrm>
            <a:custGeom>
              <a:avLst/>
              <a:gdLst>
                <a:gd name="T0" fmla="*/ 2147483647 w 104"/>
                <a:gd name="T1" fmla="*/ 2147483647 h 150"/>
                <a:gd name="T2" fmla="*/ 2147483647 w 104"/>
                <a:gd name="T3" fmla="*/ 2147483647 h 150"/>
                <a:gd name="T4" fmla="*/ 2147483647 w 104"/>
                <a:gd name="T5" fmla="*/ 2147483647 h 150"/>
                <a:gd name="T6" fmla="*/ 2147483647 w 104"/>
                <a:gd name="T7" fmla="*/ 2147483647 h 150"/>
                <a:gd name="T8" fmla="*/ 2147483647 w 104"/>
                <a:gd name="T9" fmla="*/ 2147483647 h 150"/>
                <a:gd name="T10" fmla="*/ 2147483647 w 104"/>
                <a:gd name="T11" fmla="*/ 2147483647 h 150"/>
                <a:gd name="T12" fmla="*/ 2147483647 w 104"/>
                <a:gd name="T13" fmla="*/ 2147483647 h 150"/>
                <a:gd name="T14" fmla="*/ 2147483647 w 104"/>
                <a:gd name="T15" fmla="*/ 2147483647 h 150"/>
                <a:gd name="T16" fmla="*/ 2147483647 w 104"/>
                <a:gd name="T17" fmla="*/ 2147483647 h 150"/>
                <a:gd name="T18" fmla="*/ 2147483647 w 104"/>
                <a:gd name="T19" fmla="*/ 2147483647 h 150"/>
                <a:gd name="T20" fmla="*/ 2147483647 w 104"/>
                <a:gd name="T21" fmla="*/ 2147483647 h 150"/>
                <a:gd name="T22" fmla="*/ 0 w 104"/>
                <a:gd name="T23" fmla="*/ 2147483647 h 150"/>
                <a:gd name="T24" fmla="*/ 0 w 104"/>
                <a:gd name="T25" fmla="*/ 2147483647 h 150"/>
                <a:gd name="T26" fmla="*/ 0 w 104"/>
                <a:gd name="T27" fmla="*/ 2147483647 h 150"/>
                <a:gd name="T28" fmla="*/ 2147483647 w 104"/>
                <a:gd name="T29" fmla="*/ 2147483647 h 150"/>
                <a:gd name="T30" fmla="*/ 2147483647 w 104"/>
                <a:gd name="T31" fmla="*/ 2147483647 h 150"/>
                <a:gd name="T32" fmla="*/ 2147483647 w 104"/>
                <a:gd name="T33" fmla="*/ 2147483647 h 150"/>
                <a:gd name="T34" fmla="*/ 2147483647 w 104"/>
                <a:gd name="T35" fmla="*/ 2147483647 h 150"/>
                <a:gd name="T36" fmla="*/ 2147483647 w 104"/>
                <a:gd name="T37" fmla="*/ 2147483647 h 150"/>
                <a:gd name="T38" fmla="*/ 2147483647 w 104"/>
                <a:gd name="T39" fmla="*/ 2147483647 h 150"/>
                <a:gd name="T40" fmla="*/ 2147483647 w 104"/>
                <a:gd name="T41" fmla="*/ 2147483647 h 150"/>
                <a:gd name="T42" fmla="*/ 2147483647 w 104"/>
                <a:gd name="T43" fmla="*/ 2147483647 h 150"/>
                <a:gd name="T44" fmla="*/ 2147483647 w 104"/>
                <a:gd name="T45" fmla="*/ 0 h 150"/>
                <a:gd name="T46" fmla="*/ 2147483647 w 104"/>
                <a:gd name="T47" fmla="*/ 2147483647 h 150"/>
                <a:gd name="T48" fmla="*/ 2147483647 w 104"/>
                <a:gd name="T49" fmla="*/ 2147483647 h 150"/>
                <a:gd name="T50" fmla="*/ 2147483647 w 104"/>
                <a:gd name="T51" fmla="*/ 2147483647 h 150"/>
                <a:gd name="T52" fmla="*/ 2147483647 w 104"/>
                <a:gd name="T53" fmla="*/ 2147483647 h 150"/>
                <a:gd name="T54" fmla="*/ 2147483647 w 104"/>
                <a:gd name="T55" fmla="*/ 2147483647 h 150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04"/>
                <a:gd name="T85" fmla="*/ 0 h 150"/>
                <a:gd name="T86" fmla="*/ 104 w 104"/>
                <a:gd name="T87" fmla="*/ 150 h 150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04" h="150">
                  <a:moveTo>
                    <a:pt x="104" y="23"/>
                  </a:moveTo>
                  <a:lnTo>
                    <a:pt x="104" y="31"/>
                  </a:lnTo>
                  <a:lnTo>
                    <a:pt x="104" y="39"/>
                  </a:lnTo>
                  <a:lnTo>
                    <a:pt x="96" y="47"/>
                  </a:lnTo>
                  <a:lnTo>
                    <a:pt x="96" y="63"/>
                  </a:lnTo>
                  <a:lnTo>
                    <a:pt x="80" y="87"/>
                  </a:lnTo>
                  <a:lnTo>
                    <a:pt x="64" y="111"/>
                  </a:lnTo>
                  <a:lnTo>
                    <a:pt x="48" y="127"/>
                  </a:lnTo>
                  <a:lnTo>
                    <a:pt x="24" y="143"/>
                  </a:lnTo>
                  <a:lnTo>
                    <a:pt x="16" y="143"/>
                  </a:lnTo>
                  <a:lnTo>
                    <a:pt x="8" y="150"/>
                  </a:lnTo>
                  <a:lnTo>
                    <a:pt x="0" y="150"/>
                  </a:lnTo>
                  <a:lnTo>
                    <a:pt x="8" y="143"/>
                  </a:lnTo>
                  <a:lnTo>
                    <a:pt x="16" y="135"/>
                  </a:lnTo>
                  <a:lnTo>
                    <a:pt x="24" y="127"/>
                  </a:lnTo>
                  <a:lnTo>
                    <a:pt x="48" y="111"/>
                  </a:lnTo>
                  <a:lnTo>
                    <a:pt x="64" y="95"/>
                  </a:lnTo>
                  <a:lnTo>
                    <a:pt x="72" y="71"/>
                  </a:lnTo>
                  <a:lnTo>
                    <a:pt x="80" y="47"/>
                  </a:lnTo>
                  <a:lnTo>
                    <a:pt x="80" y="23"/>
                  </a:lnTo>
                  <a:lnTo>
                    <a:pt x="80" y="0"/>
                  </a:lnTo>
                  <a:lnTo>
                    <a:pt x="96" y="7"/>
                  </a:lnTo>
                  <a:lnTo>
                    <a:pt x="96" y="15"/>
                  </a:lnTo>
                  <a:lnTo>
                    <a:pt x="104" y="2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87"/>
            <p:cNvSpPr>
              <a:spLocks/>
            </p:cNvSpPr>
            <p:nvPr/>
          </p:nvSpPr>
          <p:spPr bwMode="auto">
            <a:xfrm>
              <a:off x="5668860" y="1727785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88"/>
            <p:cNvSpPr>
              <a:spLocks/>
            </p:cNvSpPr>
            <p:nvPr/>
          </p:nvSpPr>
          <p:spPr bwMode="auto">
            <a:xfrm>
              <a:off x="5819909" y="1577996"/>
              <a:ext cx="130909" cy="139721"/>
            </a:xfrm>
            <a:custGeom>
              <a:avLst/>
              <a:gdLst>
                <a:gd name="T0" fmla="*/ 0 w 104"/>
                <a:gd name="T1" fmla="*/ 0 h 111"/>
                <a:gd name="T2" fmla="*/ 0 w 104"/>
                <a:gd name="T3" fmla="*/ 0 h 111"/>
                <a:gd name="T4" fmla="*/ 2147483647 w 104"/>
                <a:gd name="T5" fmla="*/ 0 h 111"/>
                <a:gd name="T6" fmla="*/ 2147483647 w 104"/>
                <a:gd name="T7" fmla="*/ 0 h 111"/>
                <a:gd name="T8" fmla="*/ 2147483647 w 104"/>
                <a:gd name="T9" fmla="*/ 2147483647 h 111"/>
                <a:gd name="T10" fmla="*/ 2147483647 w 104"/>
                <a:gd name="T11" fmla="*/ 2147483647 h 111"/>
                <a:gd name="T12" fmla="*/ 2147483647 w 104"/>
                <a:gd name="T13" fmla="*/ 2147483647 h 111"/>
                <a:gd name="T14" fmla="*/ 2147483647 w 104"/>
                <a:gd name="T15" fmla="*/ 2147483647 h 111"/>
                <a:gd name="T16" fmla="*/ 2147483647 w 104"/>
                <a:gd name="T17" fmla="*/ 2147483647 h 111"/>
                <a:gd name="T18" fmla="*/ 2147483647 w 104"/>
                <a:gd name="T19" fmla="*/ 2147483647 h 111"/>
                <a:gd name="T20" fmla="*/ 2147483647 w 104"/>
                <a:gd name="T21" fmla="*/ 2147483647 h 111"/>
                <a:gd name="T22" fmla="*/ 2147483647 w 104"/>
                <a:gd name="T23" fmla="*/ 2147483647 h 111"/>
                <a:gd name="T24" fmla="*/ 2147483647 w 104"/>
                <a:gd name="T25" fmla="*/ 2147483647 h 111"/>
                <a:gd name="T26" fmla="*/ 2147483647 w 104"/>
                <a:gd name="T27" fmla="*/ 2147483647 h 111"/>
                <a:gd name="T28" fmla="*/ 2147483647 w 104"/>
                <a:gd name="T29" fmla="*/ 2147483647 h 111"/>
                <a:gd name="T30" fmla="*/ 2147483647 w 104"/>
                <a:gd name="T31" fmla="*/ 2147483647 h 111"/>
                <a:gd name="T32" fmla="*/ 2147483647 w 104"/>
                <a:gd name="T33" fmla="*/ 2147483647 h 111"/>
                <a:gd name="T34" fmla="*/ 2147483647 w 104"/>
                <a:gd name="T35" fmla="*/ 2147483647 h 111"/>
                <a:gd name="T36" fmla="*/ 2147483647 w 104"/>
                <a:gd name="T37" fmla="*/ 2147483647 h 111"/>
                <a:gd name="T38" fmla="*/ 2147483647 w 104"/>
                <a:gd name="T39" fmla="*/ 2147483647 h 111"/>
                <a:gd name="T40" fmla="*/ 2147483647 w 104"/>
                <a:gd name="T41" fmla="*/ 2147483647 h 111"/>
                <a:gd name="T42" fmla="*/ 0 w 104"/>
                <a:gd name="T43" fmla="*/ 2147483647 h 111"/>
                <a:gd name="T44" fmla="*/ 0 w 104"/>
                <a:gd name="T45" fmla="*/ 0 h 111"/>
                <a:gd name="T46" fmla="*/ 0 w 104"/>
                <a:gd name="T47" fmla="*/ 0 h 11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04"/>
                <a:gd name="T73" fmla="*/ 0 h 111"/>
                <a:gd name="T74" fmla="*/ 104 w 104"/>
                <a:gd name="T75" fmla="*/ 111 h 11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04" h="111">
                  <a:moveTo>
                    <a:pt x="0" y="0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8" y="32"/>
                  </a:lnTo>
                  <a:lnTo>
                    <a:pt x="72" y="48"/>
                  </a:lnTo>
                  <a:lnTo>
                    <a:pt x="80" y="64"/>
                  </a:lnTo>
                  <a:lnTo>
                    <a:pt x="96" y="72"/>
                  </a:lnTo>
                  <a:lnTo>
                    <a:pt x="96" y="80"/>
                  </a:lnTo>
                  <a:lnTo>
                    <a:pt x="104" y="96"/>
                  </a:lnTo>
                  <a:lnTo>
                    <a:pt x="104" y="104"/>
                  </a:lnTo>
                  <a:lnTo>
                    <a:pt x="104" y="111"/>
                  </a:lnTo>
                  <a:lnTo>
                    <a:pt x="96" y="111"/>
                  </a:lnTo>
                  <a:lnTo>
                    <a:pt x="88" y="104"/>
                  </a:lnTo>
                  <a:lnTo>
                    <a:pt x="72" y="80"/>
                  </a:lnTo>
                  <a:lnTo>
                    <a:pt x="48" y="56"/>
                  </a:lnTo>
                  <a:lnTo>
                    <a:pt x="24" y="32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118"/>
          <p:cNvGrpSpPr>
            <a:grpSpLocks noChangeAspect="1"/>
          </p:cNvGrpSpPr>
          <p:nvPr/>
        </p:nvGrpSpPr>
        <p:grpSpPr bwMode="auto">
          <a:xfrm>
            <a:off x="7515225" y="3800475"/>
            <a:ext cx="361950" cy="358775"/>
            <a:chOff x="5238750" y="1527174"/>
            <a:chExt cx="457200" cy="454025"/>
          </a:xfrm>
        </p:grpSpPr>
        <p:sp>
          <p:nvSpPr>
            <p:cNvPr id="69687" name="Freeform 95"/>
            <p:cNvSpPr>
              <a:spLocks/>
            </p:cNvSpPr>
            <p:nvPr/>
          </p:nvSpPr>
          <p:spPr bwMode="auto">
            <a:xfrm>
              <a:off x="5238750" y="1703387"/>
              <a:ext cx="114300" cy="188913"/>
            </a:xfrm>
            <a:custGeom>
              <a:avLst/>
              <a:gdLst>
                <a:gd name="T0" fmla="*/ 2147483647 w 72"/>
                <a:gd name="T1" fmla="*/ 2147483647 h 119"/>
                <a:gd name="T2" fmla="*/ 2147483647 w 72"/>
                <a:gd name="T3" fmla="*/ 0 h 119"/>
                <a:gd name="T4" fmla="*/ 2147483647 w 72"/>
                <a:gd name="T5" fmla="*/ 0 h 119"/>
                <a:gd name="T6" fmla="*/ 2147483647 w 72"/>
                <a:gd name="T7" fmla="*/ 2147483647 h 119"/>
                <a:gd name="T8" fmla="*/ 2147483647 w 72"/>
                <a:gd name="T9" fmla="*/ 2147483647 h 119"/>
                <a:gd name="T10" fmla="*/ 2147483647 w 72"/>
                <a:gd name="T11" fmla="*/ 2147483647 h 119"/>
                <a:gd name="T12" fmla="*/ 2147483647 w 72"/>
                <a:gd name="T13" fmla="*/ 2147483647 h 119"/>
                <a:gd name="T14" fmla="*/ 2147483647 w 72"/>
                <a:gd name="T15" fmla="*/ 2147483647 h 119"/>
                <a:gd name="T16" fmla="*/ 2147483647 w 72"/>
                <a:gd name="T17" fmla="*/ 2147483647 h 119"/>
                <a:gd name="T18" fmla="*/ 2147483647 w 72"/>
                <a:gd name="T19" fmla="*/ 2147483647 h 119"/>
                <a:gd name="T20" fmla="*/ 2147483647 w 72"/>
                <a:gd name="T21" fmla="*/ 2147483647 h 119"/>
                <a:gd name="T22" fmla="*/ 2147483647 w 72"/>
                <a:gd name="T23" fmla="*/ 2147483647 h 119"/>
                <a:gd name="T24" fmla="*/ 2147483647 w 72"/>
                <a:gd name="T25" fmla="*/ 2147483647 h 119"/>
                <a:gd name="T26" fmla="*/ 2147483647 w 72"/>
                <a:gd name="T27" fmla="*/ 2147483647 h 119"/>
                <a:gd name="T28" fmla="*/ 2147483647 w 72"/>
                <a:gd name="T29" fmla="*/ 2147483647 h 119"/>
                <a:gd name="T30" fmla="*/ 2147483647 w 72"/>
                <a:gd name="T31" fmla="*/ 2147483647 h 119"/>
                <a:gd name="T32" fmla="*/ 2147483647 w 72"/>
                <a:gd name="T33" fmla="*/ 2147483647 h 119"/>
                <a:gd name="T34" fmla="*/ 2147483647 w 72"/>
                <a:gd name="T35" fmla="*/ 2147483647 h 119"/>
                <a:gd name="T36" fmla="*/ 2147483647 w 72"/>
                <a:gd name="T37" fmla="*/ 2147483647 h 119"/>
                <a:gd name="T38" fmla="*/ 2147483647 w 72"/>
                <a:gd name="T39" fmla="*/ 2147483647 h 119"/>
                <a:gd name="T40" fmla="*/ 2147483647 w 72"/>
                <a:gd name="T41" fmla="*/ 2147483647 h 119"/>
                <a:gd name="T42" fmla="*/ 2147483647 w 72"/>
                <a:gd name="T43" fmla="*/ 2147483647 h 119"/>
                <a:gd name="T44" fmla="*/ 2147483647 w 72"/>
                <a:gd name="T45" fmla="*/ 2147483647 h 119"/>
                <a:gd name="T46" fmla="*/ 2147483647 w 72"/>
                <a:gd name="T47" fmla="*/ 2147483647 h 119"/>
                <a:gd name="T48" fmla="*/ 2147483647 w 72"/>
                <a:gd name="T49" fmla="*/ 2147483647 h 119"/>
                <a:gd name="T50" fmla="*/ 2147483647 w 72"/>
                <a:gd name="T51" fmla="*/ 2147483647 h 119"/>
                <a:gd name="T52" fmla="*/ 2147483647 w 72"/>
                <a:gd name="T53" fmla="*/ 2147483647 h 119"/>
                <a:gd name="T54" fmla="*/ 2147483647 w 72"/>
                <a:gd name="T55" fmla="*/ 2147483647 h 119"/>
                <a:gd name="T56" fmla="*/ 2147483647 w 72"/>
                <a:gd name="T57" fmla="*/ 2147483647 h 119"/>
                <a:gd name="T58" fmla="*/ 2147483647 w 72"/>
                <a:gd name="T59" fmla="*/ 2147483647 h 119"/>
                <a:gd name="T60" fmla="*/ 2147483647 w 72"/>
                <a:gd name="T61" fmla="*/ 2147483647 h 119"/>
                <a:gd name="T62" fmla="*/ 2147483647 w 72"/>
                <a:gd name="T63" fmla="*/ 2147483647 h 119"/>
                <a:gd name="T64" fmla="*/ 2147483647 w 72"/>
                <a:gd name="T65" fmla="*/ 2147483647 h 119"/>
                <a:gd name="T66" fmla="*/ 2147483647 w 72"/>
                <a:gd name="T67" fmla="*/ 2147483647 h 119"/>
                <a:gd name="T68" fmla="*/ 2147483647 w 72"/>
                <a:gd name="T69" fmla="*/ 2147483647 h 119"/>
                <a:gd name="T70" fmla="*/ 0 w 72"/>
                <a:gd name="T71" fmla="*/ 2147483647 h 119"/>
                <a:gd name="T72" fmla="*/ 2147483647 w 72"/>
                <a:gd name="T73" fmla="*/ 2147483647 h 119"/>
                <a:gd name="T74" fmla="*/ 2147483647 w 72"/>
                <a:gd name="T75" fmla="*/ 2147483647 h 119"/>
                <a:gd name="T76" fmla="*/ 2147483647 w 72"/>
                <a:gd name="T77" fmla="*/ 2147483647 h 119"/>
                <a:gd name="T78" fmla="*/ 2147483647 w 72"/>
                <a:gd name="T79" fmla="*/ 2147483647 h 119"/>
                <a:gd name="T80" fmla="*/ 2147483647 w 72"/>
                <a:gd name="T81" fmla="*/ 2147483647 h 119"/>
                <a:gd name="T82" fmla="*/ 2147483647 w 72"/>
                <a:gd name="T83" fmla="*/ 2147483647 h 119"/>
                <a:gd name="T84" fmla="*/ 2147483647 w 72"/>
                <a:gd name="T85" fmla="*/ 2147483647 h 11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72"/>
                <a:gd name="T130" fmla="*/ 0 h 119"/>
                <a:gd name="T131" fmla="*/ 72 w 72"/>
                <a:gd name="T132" fmla="*/ 119 h 11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72" h="119">
                  <a:moveTo>
                    <a:pt x="40" y="8"/>
                  </a:moveTo>
                  <a:lnTo>
                    <a:pt x="40" y="0"/>
                  </a:lnTo>
                  <a:lnTo>
                    <a:pt x="48" y="0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56" y="64"/>
                  </a:lnTo>
                  <a:lnTo>
                    <a:pt x="56" y="72"/>
                  </a:lnTo>
                  <a:lnTo>
                    <a:pt x="64" y="96"/>
                  </a:lnTo>
                  <a:lnTo>
                    <a:pt x="64" y="119"/>
                  </a:lnTo>
                  <a:lnTo>
                    <a:pt x="56" y="119"/>
                  </a:lnTo>
                  <a:lnTo>
                    <a:pt x="48" y="104"/>
                  </a:lnTo>
                  <a:lnTo>
                    <a:pt x="48" y="80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0"/>
                  </a:lnTo>
                  <a:lnTo>
                    <a:pt x="48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8"/>
                  </a:lnTo>
                  <a:lnTo>
                    <a:pt x="4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96"/>
            <p:cNvSpPr>
              <a:spLocks/>
            </p:cNvSpPr>
            <p:nvPr/>
          </p:nvSpPr>
          <p:spPr bwMode="auto">
            <a:xfrm>
              <a:off x="5302250" y="1577974"/>
              <a:ext cx="63500" cy="74613"/>
            </a:xfrm>
            <a:custGeom>
              <a:avLst/>
              <a:gdLst>
                <a:gd name="T0" fmla="*/ 0 w 40"/>
                <a:gd name="T1" fmla="*/ 2147483647 h 47"/>
                <a:gd name="T2" fmla="*/ 0 w 40"/>
                <a:gd name="T3" fmla="*/ 0 h 47"/>
                <a:gd name="T4" fmla="*/ 2147483647 w 40"/>
                <a:gd name="T5" fmla="*/ 0 h 47"/>
                <a:gd name="T6" fmla="*/ 2147483647 w 40"/>
                <a:gd name="T7" fmla="*/ 2147483647 h 47"/>
                <a:gd name="T8" fmla="*/ 2147483647 w 40"/>
                <a:gd name="T9" fmla="*/ 2147483647 h 47"/>
                <a:gd name="T10" fmla="*/ 2147483647 w 40"/>
                <a:gd name="T11" fmla="*/ 2147483647 h 47"/>
                <a:gd name="T12" fmla="*/ 2147483647 w 40"/>
                <a:gd name="T13" fmla="*/ 2147483647 h 47"/>
                <a:gd name="T14" fmla="*/ 2147483647 w 40"/>
                <a:gd name="T15" fmla="*/ 2147483647 h 47"/>
                <a:gd name="T16" fmla="*/ 2147483647 w 40"/>
                <a:gd name="T17" fmla="*/ 2147483647 h 47"/>
                <a:gd name="T18" fmla="*/ 2147483647 w 40"/>
                <a:gd name="T19" fmla="*/ 2147483647 h 47"/>
                <a:gd name="T20" fmla="*/ 2147483647 w 40"/>
                <a:gd name="T21" fmla="*/ 2147483647 h 47"/>
                <a:gd name="T22" fmla="*/ 2147483647 w 40"/>
                <a:gd name="T23" fmla="*/ 2147483647 h 47"/>
                <a:gd name="T24" fmla="*/ 2147483647 w 40"/>
                <a:gd name="T25" fmla="*/ 2147483647 h 47"/>
                <a:gd name="T26" fmla="*/ 2147483647 w 40"/>
                <a:gd name="T27" fmla="*/ 2147483647 h 47"/>
                <a:gd name="T28" fmla="*/ 2147483647 w 40"/>
                <a:gd name="T29" fmla="*/ 2147483647 h 47"/>
                <a:gd name="T30" fmla="*/ 2147483647 w 40"/>
                <a:gd name="T31" fmla="*/ 2147483647 h 47"/>
                <a:gd name="T32" fmla="*/ 0 w 40"/>
                <a:gd name="T33" fmla="*/ 2147483647 h 47"/>
                <a:gd name="T34" fmla="*/ 0 w 40"/>
                <a:gd name="T35" fmla="*/ 2147483647 h 47"/>
                <a:gd name="T36" fmla="*/ 0 w 40"/>
                <a:gd name="T37" fmla="*/ 2147483647 h 47"/>
                <a:gd name="T38" fmla="*/ 0 w 40"/>
                <a:gd name="T39" fmla="*/ 2147483647 h 47"/>
                <a:gd name="T40" fmla="*/ 0 w 40"/>
                <a:gd name="T41" fmla="*/ 2147483647 h 47"/>
                <a:gd name="T42" fmla="*/ 0 w 40"/>
                <a:gd name="T43" fmla="*/ 2147483647 h 47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40"/>
                <a:gd name="T67" fmla="*/ 0 h 47"/>
                <a:gd name="T68" fmla="*/ 40 w 40"/>
                <a:gd name="T69" fmla="*/ 47 h 47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40" h="47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8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7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97"/>
            <p:cNvSpPr>
              <a:spLocks/>
            </p:cNvSpPr>
            <p:nvPr/>
          </p:nvSpPr>
          <p:spPr bwMode="auto">
            <a:xfrm>
              <a:off x="5238750" y="1879599"/>
              <a:ext cx="457200" cy="101600"/>
            </a:xfrm>
            <a:custGeom>
              <a:avLst/>
              <a:gdLst>
                <a:gd name="T0" fmla="*/ 2147483647 w 288"/>
                <a:gd name="T1" fmla="*/ 2147483647 h 64"/>
                <a:gd name="T2" fmla="*/ 2147483647 w 288"/>
                <a:gd name="T3" fmla="*/ 2147483647 h 64"/>
                <a:gd name="T4" fmla="*/ 2147483647 w 288"/>
                <a:gd name="T5" fmla="*/ 2147483647 h 64"/>
                <a:gd name="T6" fmla="*/ 2147483647 w 288"/>
                <a:gd name="T7" fmla="*/ 2147483647 h 64"/>
                <a:gd name="T8" fmla="*/ 2147483647 w 288"/>
                <a:gd name="T9" fmla="*/ 2147483647 h 64"/>
                <a:gd name="T10" fmla="*/ 2147483647 w 288"/>
                <a:gd name="T11" fmla="*/ 2147483647 h 64"/>
                <a:gd name="T12" fmla="*/ 2147483647 w 288"/>
                <a:gd name="T13" fmla="*/ 2147483647 h 64"/>
                <a:gd name="T14" fmla="*/ 2147483647 w 288"/>
                <a:gd name="T15" fmla="*/ 2147483647 h 64"/>
                <a:gd name="T16" fmla="*/ 2147483647 w 288"/>
                <a:gd name="T17" fmla="*/ 2147483647 h 64"/>
                <a:gd name="T18" fmla="*/ 2147483647 w 288"/>
                <a:gd name="T19" fmla="*/ 2147483647 h 64"/>
                <a:gd name="T20" fmla="*/ 2147483647 w 288"/>
                <a:gd name="T21" fmla="*/ 2147483647 h 64"/>
                <a:gd name="T22" fmla="*/ 2147483647 w 288"/>
                <a:gd name="T23" fmla="*/ 2147483647 h 64"/>
                <a:gd name="T24" fmla="*/ 2147483647 w 288"/>
                <a:gd name="T25" fmla="*/ 2147483647 h 64"/>
                <a:gd name="T26" fmla="*/ 2147483647 w 288"/>
                <a:gd name="T27" fmla="*/ 2147483647 h 64"/>
                <a:gd name="T28" fmla="*/ 2147483647 w 288"/>
                <a:gd name="T29" fmla="*/ 2147483647 h 64"/>
                <a:gd name="T30" fmla="*/ 2147483647 w 288"/>
                <a:gd name="T31" fmla="*/ 2147483647 h 64"/>
                <a:gd name="T32" fmla="*/ 2147483647 w 288"/>
                <a:gd name="T33" fmla="*/ 2147483647 h 64"/>
                <a:gd name="T34" fmla="*/ 2147483647 w 288"/>
                <a:gd name="T35" fmla="*/ 2147483647 h 64"/>
                <a:gd name="T36" fmla="*/ 2147483647 w 288"/>
                <a:gd name="T37" fmla="*/ 2147483647 h 64"/>
                <a:gd name="T38" fmla="*/ 2147483647 w 288"/>
                <a:gd name="T39" fmla="*/ 2147483647 h 64"/>
                <a:gd name="T40" fmla="*/ 2147483647 w 288"/>
                <a:gd name="T41" fmla="*/ 2147483647 h 64"/>
                <a:gd name="T42" fmla="*/ 2147483647 w 288"/>
                <a:gd name="T43" fmla="*/ 2147483647 h 64"/>
                <a:gd name="T44" fmla="*/ 2147483647 w 288"/>
                <a:gd name="T45" fmla="*/ 2147483647 h 64"/>
                <a:gd name="T46" fmla="*/ 2147483647 w 288"/>
                <a:gd name="T47" fmla="*/ 2147483647 h 64"/>
                <a:gd name="T48" fmla="*/ 2147483647 w 288"/>
                <a:gd name="T49" fmla="*/ 2147483647 h 64"/>
                <a:gd name="T50" fmla="*/ 2147483647 w 288"/>
                <a:gd name="T51" fmla="*/ 2147483647 h 64"/>
                <a:gd name="T52" fmla="*/ 2147483647 w 288"/>
                <a:gd name="T53" fmla="*/ 2147483647 h 64"/>
                <a:gd name="T54" fmla="*/ 2147483647 w 288"/>
                <a:gd name="T55" fmla="*/ 2147483647 h 64"/>
                <a:gd name="T56" fmla="*/ 2147483647 w 288"/>
                <a:gd name="T57" fmla="*/ 2147483647 h 64"/>
                <a:gd name="T58" fmla="*/ 2147483647 w 288"/>
                <a:gd name="T59" fmla="*/ 2147483647 h 64"/>
                <a:gd name="T60" fmla="*/ 2147483647 w 288"/>
                <a:gd name="T61" fmla="*/ 2147483647 h 64"/>
                <a:gd name="T62" fmla="*/ 0 w 288"/>
                <a:gd name="T63" fmla="*/ 2147483647 h 64"/>
                <a:gd name="T64" fmla="*/ 2147483647 w 288"/>
                <a:gd name="T65" fmla="*/ 2147483647 h 64"/>
                <a:gd name="T66" fmla="*/ 2147483647 w 288"/>
                <a:gd name="T67" fmla="*/ 2147483647 h 64"/>
                <a:gd name="T68" fmla="*/ 2147483647 w 288"/>
                <a:gd name="T69" fmla="*/ 2147483647 h 64"/>
                <a:gd name="T70" fmla="*/ 2147483647 w 288"/>
                <a:gd name="T71" fmla="*/ 2147483647 h 64"/>
                <a:gd name="T72" fmla="*/ 2147483647 w 288"/>
                <a:gd name="T73" fmla="*/ 2147483647 h 64"/>
                <a:gd name="T74" fmla="*/ 2147483647 w 288"/>
                <a:gd name="T75" fmla="*/ 0 h 64"/>
                <a:gd name="T76" fmla="*/ 2147483647 w 288"/>
                <a:gd name="T77" fmla="*/ 0 h 64"/>
                <a:gd name="T78" fmla="*/ 2147483647 w 288"/>
                <a:gd name="T79" fmla="*/ 2147483647 h 64"/>
                <a:gd name="T80" fmla="*/ 2147483647 w 288"/>
                <a:gd name="T81" fmla="*/ 2147483647 h 64"/>
                <a:gd name="T82" fmla="*/ 2147483647 w 288"/>
                <a:gd name="T83" fmla="*/ 2147483647 h 64"/>
                <a:gd name="T84" fmla="*/ 2147483647 w 288"/>
                <a:gd name="T85" fmla="*/ 2147483647 h 64"/>
                <a:gd name="T86" fmla="*/ 2147483647 w 288"/>
                <a:gd name="T87" fmla="*/ 2147483647 h 64"/>
                <a:gd name="T88" fmla="*/ 2147483647 w 288"/>
                <a:gd name="T89" fmla="*/ 2147483647 h 64"/>
                <a:gd name="T90" fmla="*/ 2147483647 w 288"/>
                <a:gd name="T91" fmla="*/ 2147483647 h 64"/>
                <a:gd name="T92" fmla="*/ 2147483647 w 288"/>
                <a:gd name="T93" fmla="*/ 2147483647 h 64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88"/>
                <a:gd name="T142" fmla="*/ 0 h 64"/>
                <a:gd name="T143" fmla="*/ 288 w 288"/>
                <a:gd name="T144" fmla="*/ 64 h 64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88" h="64">
                  <a:moveTo>
                    <a:pt x="184" y="32"/>
                  </a:moveTo>
                  <a:lnTo>
                    <a:pt x="208" y="32"/>
                  </a:lnTo>
                  <a:lnTo>
                    <a:pt x="232" y="32"/>
                  </a:lnTo>
                  <a:lnTo>
                    <a:pt x="256" y="32"/>
                  </a:lnTo>
                  <a:lnTo>
                    <a:pt x="272" y="32"/>
                  </a:lnTo>
                  <a:lnTo>
                    <a:pt x="280" y="32"/>
                  </a:lnTo>
                  <a:lnTo>
                    <a:pt x="288" y="32"/>
                  </a:lnTo>
                  <a:lnTo>
                    <a:pt x="288" y="40"/>
                  </a:lnTo>
                  <a:lnTo>
                    <a:pt x="280" y="40"/>
                  </a:lnTo>
                  <a:lnTo>
                    <a:pt x="272" y="48"/>
                  </a:lnTo>
                  <a:lnTo>
                    <a:pt x="248" y="56"/>
                  </a:lnTo>
                  <a:lnTo>
                    <a:pt x="232" y="64"/>
                  </a:lnTo>
                  <a:lnTo>
                    <a:pt x="224" y="64"/>
                  </a:lnTo>
                  <a:lnTo>
                    <a:pt x="208" y="64"/>
                  </a:lnTo>
                  <a:lnTo>
                    <a:pt x="200" y="64"/>
                  </a:lnTo>
                  <a:lnTo>
                    <a:pt x="184" y="56"/>
                  </a:lnTo>
                  <a:lnTo>
                    <a:pt x="160" y="48"/>
                  </a:lnTo>
                  <a:lnTo>
                    <a:pt x="136" y="40"/>
                  </a:lnTo>
                  <a:lnTo>
                    <a:pt x="104" y="32"/>
                  </a:lnTo>
                  <a:lnTo>
                    <a:pt x="80" y="24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48" y="0"/>
                  </a:lnTo>
                  <a:lnTo>
                    <a:pt x="64" y="0"/>
                  </a:lnTo>
                  <a:lnTo>
                    <a:pt x="72" y="8"/>
                  </a:lnTo>
                  <a:lnTo>
                    <a:pt x="88" y="8"/>
                  </a:lnTo>
                  <a:lnTo>
                    <a:pt x="96" y="8"/>
                  </a:lnTo>
                  <a:lnTo>
                    <a:pt x="112" y="16"/>
                  </a:lnTo>
                  <a:lnTo>
                    <a:pt x="128" y="16"/>
                  </a:lnTo>
                  <a:lnTo>
                    <a:pt x="160" y="24"/>
                  </a:lnTo>
                  <a:lnTo>
                    <a:pt x="184" y="3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98"/>
            <p:cNvSpPr>
              <a:spLocks/>
            </p:cNvSpPr>
            <p:nvPr/>
          </p:nvSpPr>
          <p:spPr bwMode="auto">
            <a:xfrm>
              <a:off x="5518150" y="1792287"/>
              <a:ext cx="76200" cy="87313"/>
            </a:xfrm>
            <a:custGeom>
              <a:avLst/>
              <a:gdLst>
                <a:gd name="T0" fmla="*/ 0 w 48"/>
                <a:gd name="T1" fmla="*/ 2147483647 h 55"/>
                <a:gd name="T2" fmla="*/ 2147483647 w 48"/>
                <a:gd name="T3" fmla="*/ 0 h 55"/>
                <a:gd name="T4" fmla="*/ 2147483647 w 48"/>
                <a:gd name="T5" fmla="*/ 0 h 55"/>
                <a:gd name="T6" fmla="*/ 2147483647 w 48"/>
                <a:gd name="T7" fmla="*/ 0 h 55"/>
                <a:gd name="T8" fmla="*/ 2147483647 w 48"/>
                <a:gd name="T9" fmla="*/ 2147483647 h 55"/>
                <a:gd name="T10" fmla="*/ 2147483647 w 48"/>
                <a:gd name="T11" fmla="*/ 2147483647 h 55"/>
                <a:gd name="T12" fmla="*/ 2147483647 w 48"/>
                <a:gd name="T13" fmla="*/ 2147483647 h 55"/>
                <a:gd name="T14" fmla="*/ 2147483647 w 48"/>
                <a:gd name="T15" fmla="*/ 2147483647 h 55"/>
                <a:gd name="T16" fmla="*/ 2147483647 w 48"/>
                <a:gd name="T17" fmla="*/ 2147483647 h 55"/>
                <a:gd name="T18" fmla="*/ 2147483647 w 48"/>
                <a:gd name="T19" fmla="*/ 2147483647 h 55"/>
                <a:gd name="T20" fmla="*/ 2147483647 w 48"/>
                <a:gd name="T21" fmla="*/ 2147483647 h 55"/>
                <a:gd name="T22" fmla="*/ 2147483647 w 48"/>
                <a:gd name="T23" fmla="*/ 2147483647 h 55"/>
                <a:gd name="T24" fmla="*/ 2147483647 w 48"/>
                <a:gd name="T25" fmla="*/ 2147483647 h 55"/>
                <a:gd name="T26" fmla="*/ 2147483647 w 48"/>
                <a:gd name="T27" fmla="*/ 2147483647 h 55"/>
                <a:gd name="T28" fmla="*/ 2147483647 w 48"/>
                <a:gd name="T29" fmla="*/ 2147483647 h 55"/>
                <a:gd name="T30" fmla="*/ 2147483647 w 48"/>
                <a:gd name="T31" fmla="*/ 2147483647 h 55"/>
                <a:gd name="T32" fmla="*/ 2147483647 w 48"/>
                <a:gd name="T33" fmla="*/ 2147483647 h 55"/>
                <a:gd name="T34" fmla="*/ 2147483647 w 48"/>
                <a:gd name="T35" fmla="*/ 2147483647 h 55"/>
                <a:gd name="T36" fmla="*/ 0 w 48"/>
                <a:gd name="T37" fmla="*/ 2147483647 h 55"/>
                <a:gd name="T38" fmla="*/ 0 w 48"/>
                <a:gd name="T39" fmla="*/ 2147483647 h 5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8"/>
                <a:gd name="T61" fmla="*/ 0 h 55"/>
                <a:gd name="T62" fmla="*/ 48 w 48"/>
                <a:gd name="T63" fmla="*/ 55 h 55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8" h="55">
                  <a:moveTo>
                    <a:pt x="0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8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99"/>
            <p:cNvSpPr>
              <a:spLocks/>
            </p:cNvSpPr>
            <p:nvPr/>
          </p:nvSpPr>
          <p:spPr bwMode="auto">
            <a:xfrm>
              <a:off x="5429250" y="1577974"/>
              <a:ext cx="50800" cy="63500"/>
            </a:xfrm>
            <a:custGeom>
              <a:avLst/>
              <a:gdLst>
                <a:gd name="T0" fmla="*/ 2147483647 w 32"/>
                <a:gd name="T1" fmla="*/ 2147483647 h 40"/>
                <a:gd name="T2" fmla="*/ 2147483647 w 32"/>
                <a:gd name="T3" fmla="*/ 2147483647 h 40"/>
                <a:gd name="T4" fmla="*/ 2147483647 w 32"/>
                <a:gd name="T5" fmla="*/ 2147483647 h 40"/>
                <a:gd name="T6" fmla="*/ 2147483647 w 32"/>
                <a:gd name="T7" fmla="*/ 2147483647 h 40"/>
                <a:gd name="T8" fmla="*/ 2147483647 w 32"/>
                <a:gd name="T9" fmla="*/ 2147483647 h 40"/>
                <a:gd name="T10" fmla="*/ 2147483647 w 32"/>
                <a:gd name="T11" fmla="*/ 2147483647 h 40"/>
                <a:gd name="T12" fmla="*/ 2147483647 w 32"/>
                <a:gd name="T13" fmla="*/ 2147483647 h 40"/>
                <a:gd name="T14" fmla="*/ 0 w 32"/>
                <a:gd name="T15" fmla="*/ 2147483647 h 40"/>
                <a:gd name="T16" fmla="*/ 0 w 32"/>
                <a:gd name="T17" fmla="*/ 0 h 40"/>
                <a:gd name="T18" fmla="*/ 0 w 32"/>
                <a:gd name="T19" fmla="*/ 0 h 40"/>
                <a:gd name="T20" fmla="*/ 0 w 32"/>
                <a:gd name="T21" fmla="*/ 0 h 40"/>
                <a:gd name="T22" fmla="*/ 2147483647 w 32"/>
                <a:gd name="T23" fmla="*/ 0 h 40"/>
                <a:gd name="T24" fmla="*/ 2147483647 w 32"/>
                <a:gd name="T25" fmla="*/ 0 h 40"/>
                <a:gd name="T26" fmla="*/ 2147483647 w 32"/>
                <a:gd name="T27" fmla="*/ 2147483647 h 40"/>
                <a:gd name="T28" fmla="*/ 2147483647 w 32"/>
                <a:gd name="T29" fmla="*/ 2147483647 h 40"/>
                <a:gd name="T30" fmla="*/ 2147483647 w 32"/>
                <a:gd name="T31" fmla="*/ 2147483647 h 40"/>
                <a:gd name="T32" fmla="*/ 2147483647 w 32"/>
                <a:gd name="T33" fmla="*/ 2147483647 h 40"/>
                <a:gd name="T34" fmla="*/ 2147483647 w 32"/>
                <a:gd name="T35" fmla="*/ 2147483647 h 40"/>
                <a:gd name="T36" fmla="*/ 2147483647 w 32"/>
                <a:gd name="T37" fmla="*/ 2147483647 h 40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2"/>
                <a:gd name="T58" fmla="*/ 0 h 40"/>
                <a:gd name="T59" fmla="*/ 32 w 32"/>
                <a:gd name="T60" fmla="*/ 40 h 40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2" h="40">
                  <a:moveTo>
                    <a:pt x="32" y="40"/>
                  </a:move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2" name="Freeform 100"/>
            <p:cNvSpPr>
              <a:spLocks/>
            </p:cNvSpPr>
            <p:nvPr/>
          </p:nvSpPr>
          <p:spPr bwMode="auto">
            <a:xfrm>
              <a:off x="5518150" y="1527174"/>
              <a:ext cx="76200" cy="114300"/>
            </a:xfrm>
            <a:custGeom>
              <a:avLst/>
              <a:gdLst>
                <a:gd name="T0" fmla="*/ 2147483647 w 48"/>
                <a:gd name="T1" fmla="*/ 2147483647 h 72"/>
                <a:gd name="T2" fmla="*/ 2147483647 w 48"/>
                <a:gd name="T3" fmla="*/ 2147483647 h 72"/>
                <a:gd name="T4" fmla="*/ 2147483647 w 48"/>
                <a:gd name="T5" fmla="*/ 2147483647 h 72"/>
                <a:gd name="T6" fmla="*/ 2147483647 w 48"/>
                <a:gd name="T7" fmla="*/ 2147483647 h 72"/>
                <a:gd name="T8" fmla="*/ 2147483647 w 48"/>
                <a:gd name="T9" fmla="*/ 2147483647 h 72"/>
                <a:gd name="T10" fmla="*/ 2147483647 w 48"/>
                <a:gd name="T11" fmla="*/ 2147483647 h 72"/>
                <a:gd name="T12" fmla="*/ 2147483647 w 48"/>
                <a:gd name="T13" fmla="*/ 2147483647 h 72"/>
                <a:gd name="T14" fmla="*/ 0 w 48"/>
                <a:gd name="T15" fmla="*/ 2147483647 h 72"/>
                <a:gd name="T16" fmla="*/ 0 w 48"/>
                <a:gd name="T17" fmla="*/ 2147483647 h 72"/>
                <a:gd name="T18" fmla="*/ 0 w 48"/>
                <a:gd name="T19" fmla="*/ 2147483647 h 72"/>
                <a:gd name="T20" fmla="*/ 0 w 48"/>
                <a:gd name="T21" fmla="*/ 2147483647 h 72"/>
                <a:gd name="T22" fmla="*/ 0 w 48"/>
                <a:gd name="T23" fmla="*/ 2147483647 h 72"/>
                <a:gd name="T24" fmla="*/ 2147483647 w 48"/>
                <a:gd name="T25" fmla="*/ 2147483647 h 72"/>
                <a:gd name="T26" fmla="*/ 2147483647 w 48"/>
                <a:gd name="T27" fmla="*/ 2147483647 h 72"/>
                <a:gd name="T28" fmla="*/ 2147483647 w 48"/>
                <a:gd name="T29" fmla="*/ 2147483647 h 72"/>
                <a:gd name="T30" fmla="*/ 2147483647 w 48"/>
                <a:gd name="T31" fmla="*/ 2147483647 h 72"/>
                <a:gd name="T32" fmla="*/ 2147483647 w 48"/>
                <a:gd name="T33" fmla="*/ 2147483647 h 72"/>
                <a:gd name="T34" fmla="*/ 2147483647 w 48"/>
                <a:gd name="T35" fmla="*/ 2147483647 h 72"/>
                <a:gd name="T36" fmla="*/ 2147483647 w 48"/>
                <a:gd name="T37" fmla="*/ 2147483647 h 72"/>
                <a:gd name="T38" fmla="*/ 2147483647 w 48"/>
                <a:gd name="T39" fmla="*/ 0 h 72"/>
                <a:gd name="T40" fmla="*/ 2147483647 w 48"/>
                <a:gd name="T41" fmla="*/ 2147483647 h 72"/>
                <a:gd name="T42" fmla="*/ 2147483647 w 48"/>
                <a:gd name="T43" fmla="*/ 2147483647 h 72"/>
                <a:gd name="T44" fmla="*/ 2147483647 w 48"/>
                <a:gd name="T45" fmla="*/ 2147483647 h 72"/>
                <a:gd name="T46" fmla="*/ 2147483647 w 48"/>
                <a:gd name="T47" fmla="*/ 2147483647 h 72"/>
                <a:gd name="T48" fmla="*/ 2147483647 w 48"/>
                <a:gd name="T49" fmla="*/ 2147483647 h 72"/>
                <a:gd name="T50" fmla="*/ 2147483647 w 48"/>
                <a:gd name="T51" fmla="*/ 2147483647 h 72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8"/>
                <a:gd name="T79" fmla="*/ 0 h 72"/>
                <a:gd name="T80" fmla="*/ 48 w 48"/>
                <a:gd name="T81" fmla="*/ 72 h 72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8" h="72">
                  <a:moveTo>
                    <a:pt x="48" y="24"/>
                  </a:moveTo>
                  <a:lnTo>
                    <a:pt x="48" y="24"/>
                  </a:lnTo>
                  <a:lnTo>
                    <a:pt x="40" y="32"/>
                  </a:lnTo>
                  <a:lnTo>
                    <a:pt x="32" y="48"/>
                  </a:lnTo>
                  <a:lnTo>
                    <a:pt x="16" y="64"/>
                  </a:lnTo>
                  <a:lnTo>
                    <a:pt x="8" y="64"/>
                  </a:lnTo>
                  <a:lnTo>
                    <a:pt x="8" y="72"/>
                  </a:lnTo>
                  <a:lnTo>
                    <a:pt x="0" y="72"/>
                  </a:lnTo>
                  <a:lnTo>
                    <a:pt x="0" y="64"/>
                  </a:lnTo>
                  <a:lnTo>
                    <a:pt x="8" y="56"/>
                  </a:lnTo>
                  <a:lnTo>
                    <a:pt x="16" y="40"/>
                  </a:lnTo>
                  <a:lnTo>
                    <a:pt x="24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4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01"/>
            <p:cNvSpPr>
              <a:spLocks/>
            </p:cNvSpPr>
            <p:nvPr/>
          </p:nvSpPr>
          <p:spPr bwMode="auto">
            <a:xfrm>
              <a:off x="5416550" y="1641474"/>
              <a:ext cx="177800" cy="61913"/>
            </a:xfrm>
            <a:custGeom>
              <a:avLst/>
              <a:gdLst>
                <a:gd name="T0" fmla="*/ 2147483647 w 112"/>
                <a:gd name="T1" fmla="*/ 2147483647 h 39"/>
                <a:gd name="T2" fmla="*/ 2147483647 w 112"/>
                <a:gd name="T3" fmla="*/ 2147483647 h 39"/>
                <a:gd name="T4" fmla="*/ 0 w 112"/>
                <a:gd name="T5" fmla="*/ 2147483647 h 39"/>
                <a:gd name="T6" fmla="*/ 2147483647 w 112"/>
                <a:gd name="T7" fmla="*/ 2147483647 h 39"/>
                <a:gd name="T8" fmla="*/ 2147483647 w 112"/>
                <a:gd name="T9" fmla="*/ 2147483647 h 39"/>
                <a:gd name="T10" fmla="*/ 2147483647 w 112"/>
                <a:gd name="T11" fmla="*/ 2147483647 h 39"/>
                <a:gd name="T12" fmla="*/ 2147483647 w 112"/>
                <a:gd name="T13" fmla="*/ 2147483647 h 39"/>
                <a:gd name="T14" fmla="*/ 2147483647 w 112"/>
                <a:gd name="T15" fmla="*/ 2147483647 h 39"/>
                <a:gd name="T16" fmla="*/ 2147483647 w 112"/>
                <a:gd name="T17" fmla="*/ 2147483647 h 39"/>
                <a:gd name="T18" fmla="*/ 2147483647 w 112"/>
                <a:gd name="T19" fmla="*/ 0 h 39"/>
                <a:gd name="T20" fmla="*/ 2147483647 w 112"/>
                <a:gd name="T21" fmla="*/ 0 h 39"/>
                <a:gd name="T22" fmla="*/ 2147483647 w 112"/>
                <a:gd name="T23" fmla="*/ 0 h 39"/>
                <a:gd name="T24" fmla="*/ 2147483647 w 112"/>
                <a:gd name="T25" fmla="*/ 2147483647 h 39"/>
                <a:gd name="T26" fmla="*/ 2147483647 w 112"/>
                <a:gd name="T27" fmla="*/ 2147483647 h 39"/>
                <a:gd name="T28" fmla="*/ 2147483647 w 112"/>
                <a:gd name="T29" fmla="*/ 2147483647 h 39"/>
                <a:gd name="T30" fmla="*/ 2147483647 w 112"/>
                <a:gd name="T31" fmla="*/ 2147483647 h 39"/>
                <a:gd name="T32" fmla="*/ 2147483647 w 112"/>
                <a:gd name="T33" fmla="*/ 2147483647 h 39"/>
                <a:gd name="T34" fmla="*/ 2147483647 w 112"/>
                <a:gd name="T35" fmla="*/ 2147483647 h 39"/>
                <a:gd name="T36" fmla="*/ 2147483647 w 112"/>
                <a:gd name="T37" fmla="*/ 2147483647 h 39"/>
                <a:gd name="T38" fmla="*/ 2147483647 w 112"/>
                <a:gd name="T39" fmla="*/ 2147483647 h 39"/>
                <a:gd name="T40" fmla="*/ 2147483647 w 112"/>
                <a:gd name="T41" fmla="*/ 2147483647 h 39"/>
                <a:gd name="T42" fmla="*/ 2147483647 w 112"/>
                <a:gd name="T43" fmla="*/ 2147483647 h 39"/>
                <a:gd name="T44" fmla="*/ 2147483647 w 112"/>
                <a:gd name="T45" fmla="*/ 2147483647 h 39"/>
                <a:gd name="T46" fmla="*/ 2147483647 w 112"/>
                <a:gd name="T47" fmla="*/ 2147483647 h 39"/>
                <a:gd name="T48" fmla="*/ 2147483647 w 112"/>
                <a:gd name="T49" fmla="*/ 2147483647 h 39"/>
                <a:gd name="T50" fmla="*/ 2147483647 w 112"/>
                <a:gd name="T51" fmla="*/ 2147483647 h 39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12"/>
                <a:gd name="T79" fmla="*/ 0 h 39"/>
                <a:gd name="T80" fmla="*/ 112 w 112"/>
                <a:gd name="T81" fmla="*/ 39 h 39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12" h="39">
                  <a:moveTo>
                    <a:pt x="8" y="31"/>
                  </a:moveTo>
                  <a:lnTo>
                    <a:pt x="8" y="31"/>
                  </a:lnTo>
                  <a:lnTo>
                    <a:pt x="0" y="31"/>
                  </a:lnTo>
                  <a:lnTo>
                    <a:pt x="8" y="31"/>
                  </a:lnTo>
                  <a:lnTo>
                    <a:pt x="16" y="23"/>
                  </a:lnTo>
                  <a:lnTo>
                    <a:pt x="24" y="23"/>
                  </a:lnTo>
                  <a:lnTo>
                    <a:pt x="48" y="15"/>
                  </a:lnTo>
                  <a:lnTo>
                    <a:pt x="64" y="7"/>
                  </a:lnTo>
                  <a:lnTo>
                    <a:pt x="80" y="7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04" y="7"/>
                  </a:lnTo>
                  <a:lnTo>
                    <a:pt x="112" y="7"/>
                  </a:lnTo>
                  <a:lnTo>
                    <a:pt x="104" y="15"/>
                  </a:lnTo>
                  <a:lnTo>
                    <a:pt x="96" y="15"/>
                  </a:lnTo>
                  <a:lnTo>
                    <a:pt x="88" y="23"/>
                  </a:lnTo>
                  <a:lnTo>
                    <a:pt x="80" y="23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9"/>
                  </a:lnTo>
                  <a:lnTo>
                    <a:pt x="8" y="3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02"/>
            <p:cNvSpPr>
              <a:spLocks/>
            </p:cNvSpPr>
            <p:nvPr/>
          </p:nvSpPr>
          <p:spPr bwMode="auto">
            <a:xfrm>
              <a:off x="5391150" y="1728787"/>
              <a:ext cx="215900" cy="50800"/>
            </a:xfrm>
            <a:custGeom>
              <a:avLst/>
              <a:gdLst>
                <a:gd name="T0" fmla="*/ 2147483647 w 136"/>
                <a:gd name="T1" fmla="*/ 2147483647 h 32"/>
                <a:gd name="T2" fmla="*/ 2147483647 w 136"/>
                <a:gd name="T3" fmla="*/ 0 h 32"/>
                <a:gd name="T4" fmla="*/ 2147483647 w 136"/>
                <a:gd name="T5" fmla="*/ 0 h 32"/>
                <a:gd name="T6" fmla="*/ 2147483647 w 136"/>
                <a:gd name="T7" fmla="*/ 0 h 32"/>
                <a:gd name="T8" fmla="*/ 2147483647 w 136"/>
                <a:gd name="T9" fmla="*/ 0 h 32"/>
                <a:gd name="T10" fmla="*/ 2147483647 w 136"/>
                <a:gd name="T11" fmla="*/ 0 h 32"/>
                <a:gd name="T12" fmla="*/ 2147483647 w 136"/>
                <a:gd name="T13" fmla="*/ 0 h 32"/>
                <a:gd name="T14" fmla="*/ 2147483647 w 136"/>
                <a:gd name="T15" fmla="*/ 0 h 32"/>
                <a:gd name="T16" fmla="*/ 2147483647 w 136"/>
                <a:gd name="T17" fmla="*/ 2147483647 h 32"/>
                <a:gd name="T18" fmla="*/ 2147483647 w 136"/>
                <a:gd name="T19" fmla="*/ 2147483647 h 32"/>
                <a:gd name="T20" fmla="*/ 2147483647 w 136"/>
                <a:gd name="T21" fmla="*/ 2147483647 h 32"/>
                <a:gd name="T22" fmla="*/ 2147483647 w 136"/>
                <a:gd name="T23" fmla="*/ 2147483647 h 32"/>
                <a:gd name="T24" fmla="*/ 2147483647 w 136"/>
                <a:gd name="T25" fmla="*/ 2147483647 h 32"/>
                <a:gd name="T26" fmla="*/ 2147483647 w 136"/>
                <a:gd name="T27" fmla="*/ 2147483647 h 32"/>
                <a:gd name="T28" fmla="*/ 2147483647 w 136"/>
                <a:gd name="T29" fmla="*/ 2147483647 h 32"/>
                <a:gd name="T30" fmla="*/ 2147483647 w 136"/>
                <a:gd name="T31" fmla="*/ 2147483647 h 32"/>
                <a:gd name="T32" fmla="*/ 2147483647 w 136"/>
                <a:gd name="T33" fmla="*/ 2147483647 h 32"/>
                <a:gd name="T34" fmla="*/ 2147483647 w 136"/>
                <a:gd name="T35" fmla="*/ 2147483647 h 32"/>
                <a:gd name="T36" fmla="*/ 2147483647 w 136"/>
                <a:gd name="T37" fmla="*/ 2147483647 h 32"/>
                <a:gd name="T38" fmla="*/ 2147483647 w 136"/>
                <a:gd name="T39" fmla="*/ 2147483647 h 32"/>
                <a:gd name="T40" fmla="*/ 2147483647 w 136"/>
                <a:gd name="T41" fmla="*/ 2147483647 h 32"/>
                <a:gd name="T42" fmla="*/ 2147483647 w 136"/>
                <a:gd name="T43" fmla="*/ 2147483647 h 32"/>
                <a:gd name="T44" fmla="*/ 2147483647 w 136"/>
                <a:gd name="T45" fmla="*/ 2147483647 h 32"/>
                <a:gd name="T46" fmla="*/ 2147483647 w 136"/>
                <a:gd name="T47" fmla="*/ 2147483647 h 32"/>
                <a:gd name="T48" fmla="*/ 2147483647 w 136"/>
                <a:gd name="T49" fmla="*/ 2147483647 h 32"/>
                <a:gd name="T50" fmla="*/ 0 w 136"/>
                <a:gd name="T51" fmla="*/ 2147483647 h 32"/>
                <a:gd name="T52" fmla="*/ 0 w 136"/>
                <a:gd name="T53" fmla="*/ 2147483647 h 32"/>
                <a:gd name="T54" fmla="*/ 0 w 136"/>
                <a:gd name="T55" fmla="*/ 2147483647 h 32"/>
                <a:gd name="T56" fmla="*/ 2147483647 w 136"/>
                <a:gd name="T57" fmla="*/ 2147483647 h 32"/>
                <a:gd name="T58" fmla="*/ 2147483647 w 136"/>
                <a:gd name="T59" fmla="*/ 2147483647 h 32"/>
                <a:gd name="T60" fmla="*/ 2147483647 w 136"/>
                <a:gd name="T61" fmla="*/ 2147483647 h 32"/>
                <a:gd name="T62" fmla="*/ 2147483647 w 136"/>
                <a:gd name="T63" fmla="*/ 2147483647 h 32"/>
                <a:gd name="T64" fmla="*/ 2147483647 w 136"/>
                <a:gd name="T65" fmla="*/ 2147483647 h 32"/>
                <a:gd name="T66" fmla="*/ 2147483647 w 136"/>
                <a:gd name="T67" fmla="*/ 2147483647 h 32"/>
                <a:gd name="T68" fmla="*/ 2147483647 w 136"/>
                <a:gd name="T69" fmla="*/ 2147483647 h 32"/>
                <a:gd name="T70" fmla="*/ 2147483647 w 136"/>
                <a:gd name="T71" fmla="*/ 2147483647 h 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36"/>
                <a:gd name="T109" fmla="*/ 0 h 32"/>
                <a:gd name="T110" fmla="*/ 136 w 136"/>
                <a:gd name="T111" fmla="*/ 32 h 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36" h="32">
                  <a:moveTo>
                    <a:pt x="72" y="8"/>
                  </a:moveTo>
                  <a:lnTo>
                    <a:pt x="88" y="0"/>
                  </a:lnTo>
                  <a:lnTo>
                    <a:pt x="96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36" y="8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16"/>
                  </a:lnTo>
                  <a:lnTo>
                    <a:pt x="112" y="16"/>
                  </a:lnTo>
                  <a:lnTo>
                    <a:pt x="96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16"/>
                  </a:lnTo>
                  <a:lnTo>
                    <a:pt x="72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03"/>
            <p:cNvSpPr>
              <a:spLocks/>
            </p:cNvSpPr>
            <p:nvPr/>
          </p:nvSpPr>
          <p:spPr bwMode="auto">
            <a:xfrm>
              <a:off x="5403850" y="1677987"/>
              <a:ext cx="114300" cy="214313"/>
            </a:xfrm>
            <a:custGeom>
              <a:avLst/>
              <a:gdLst>
                <a:gd name="T0" fmla="*/ 2147483647 w 72"/>
                <a:gd name="T1" fmla="*/ 2147483647 h 135"/>
                <a:gd name="T2" fmla="*/ 2147483647 w 72"/>
                <a:gd name="T3" fmla="*/ 2147483647 h 135"/>
                <a:gd name="T4" fmla="*/ 2147483647 w 72"/>
                <a:gd name="T5" fmla="*/ 2147483647 h 135"/>
                <a:gd name="T6" fmla="*/ 2147483647 w 72"/>
                <a:gd name="T7" fmla="*/ 2147483647 h 135"/>
                <a:gd name="T8" fmla="*/ 2147483647 w 72"/>
                <a:gd name="T9" fmla="*/ 0 h 135"/>
                <a:gd name="T10" fmla="*/ 2147483647 w 72"/>
                <a:gd name="T11" fmla="*/ 0 h 135"/>
                <a:gd name="T12" fmla="*/ 2147483647 w 72"/>
                <a:gd name="T13" fmla="*/ 2147483647 h 135"/>
                <a:gd name="T14" fmla="*/ 2147483647 w 72"/>
                <a:gd name="T15" fmla="*/ 2147483647 h 135"/>
                <a:gd name="T16" fmla="*/ 2147483647 w 72"/>
                <a:gd name="T17" fmla="*/ 2147483647 h 135"/>
                <a:gd name="T18" fmla="*/ 2147483647 w 72"/>
                <a:gd name="T19" fmla="*/ 2147483647 h 135"/>
                <a:gd name="T20" fmla="*/ 2147483647 w 72"/>
                <a:gd name="T21" fmla="*/ 2147483647 h 135"/>
                <a:gd name="T22" fmla="*/ 2147483647 w 72"/>
                <a:gd name="T23" fmla="*/ 2147483647 h 135"/>
                <a:gd name="T24" fmla="*/ 2147483647 w 72"/>
                <a:gd name="T25" fmla="*/ 2147483647 h 135"/>
                <a:gd name="T26" fmla="*/ 2147483647 w 72"/>
                <a:gd name="T27" fmla="*/ 2147483647 h 135"/>
                <a:gd name="T28" fmla="*/ 2147483647 w 72"/>
                <a:gd name="T29" fmla="*/ 2147483647 h 135"/>
                <a:gd name="T30" fmla="*/ 0 w 72"/>
                <a:gd name="T31" fmla="*/ 2147483647 h 135"/>
                <a:gd name="T32" fmla="*/ 0 w 72"/>
                <a:gd name="T33" fmla="*/ 2147483647 h 135"/>
                <a:gd name="T34" fmla="*/ 0 w 72"/>
                <a:gd name="T35" fmla="*/ 2147483647 h 135"/>
                <a:gd name="T36" fmla="*/ 0 w 72"/>
                <a:gd name="T37" fmla="*/ 2147483647 h 135"/>
                <a:gd name="T38" fmla="*/ 2147483647 w 72"/>
                <a:gd name="T39" fmla="*/ 2147483647 h 135"/>
                <a:gd name="T40" fmla="*/ 2147483647 w 72"/>
                <a:gd name="T41" fmla="*/ 2147483647 h 135"/>
                <a:gd name="T42" fmla="*/ 2147483647 w 72"/>
                <a:gd name="T43" fmla="*/ 2147483647 h 135"/>
                <a:gd name="T44" fmla="*/ 2147483647 w 72"/>
                <a:gd name="T45" fmla="*/ 2147483647 h 1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135"/>
                <a:gd name="T71" fmla="*/ 72 w 72"/>
                <a:gd name="T72" fmla="*/ 135 h 1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135">
                  <a:moveTo>
                    <a:pt x="32" y="96"/>
                  </a:moveTo>
                  <a:lnTo>
                    <a:pt x="40" y="72"/>
                  </a:lnTo>
                  <a:lnTo>
                    <a:pt x="48" y="56"/>
                  </a:lnTo>
                  <a:lnTo>
                    <a:pt x="56" y="32"/>
                  </a:lnTo>
                  <a:lnTo>
                    <a:pt x="48" y="0"/>
                  </a:lnTo>
                  <a:lnTo>
                    <a:pt x="72" y="0"/>
                  </a:lnTo>
                  <a:lnTo>
                    <a:pt x="72" y="24"/>
                  </a:lnTo>
                  <a:lnTo>
                    <a:pt x="64" y="48"/>
                  </a:lnTo>
                  <a:lnTo>
                    <a:pt x="64" y="64"/>
                  </a:lnTo>
                  <a:lnTo>
                    <a:pt x="56" y="80"/>
                  </a:lnTo>
                  <a:lnTo>
                    <a:pt x="48" y="96"/>
                  </a:lnTo>
                  <a:lnTo>
                    <a:pt x="40" y="104"/>
                  </a:lnTo>
                  <a:lnTo>
                    <a:pt x="24" y="120"/>
                  </a:lnTo>
                  <a:lnTo>
                    <a:pt x="8" y="127"/>
                  </a:lnTo>
                  <a:lnTo>
                    <a:pt x="8" y="135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8" y="120"/>
                  </a:lnTo>
                  <a:lnTo>
                    <a:pt x="24" y="112"/>
                  </a:lnTo>
                  <a:lnTo>
                    <a:pt x="32" y="9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61"/>
          <p:cNvGrpSpPr>
            <a:grpSpLocks/>
          </p:cNvGrpSpPr>
          <p:nvPr/>
        </p:nvGrpSpPr>
        <p:grpSpPr bwMode="auto">
          <a:xfrm>
            <a:off x="7526338" y="4422775"/>
            <a:ext cx="306387" cy="333375"/>
            <a:chOff x="6936757" y="1577996"/>
            <a:chExt cx="349931" cy="360000"/>
          </a:xfrm>
        </p:grpSpPr>
        <p:sp>
          <p:nvSpPr>
            <p:cNvPr id="69681" name="Freeform 110"/>
            <p:cNvSpPr>
              <a:spLocks/>
            </p:cNvSpPr>
            <p:nvPr/>
          </p:nvSpPr>
          <p:spPr bwMode="auto">
            <a:xfrm>
              <a:off x="6936757" y="1638416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11"/>
            <p:cNvSpPr>
              <a:spLocks/>
            </p:cNvSpPr>
            <p:nvPr/>
          </p:nvSpPr>
          <p:spPr bwMode="auto">
            <a:xfrm>
              <a:off x="7076478" y="1577996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3" name="Freeform 112"/>
            <p:cNvSpPr>
              <a:spLocks/>
            </p:cNvSpPr>
            <p:nvPr/>
          </p:nvSpPr>
          <p:spPr bwMode="auto">
            <a:xfrm>
              <a:off x="7026128" y="1707647"/>
              <a:ext cx="50350" cy="110769"/>
            </a:xfrm>
            <a:custGeom>
              <a:avLst/>
              <a:gdLst>
                <a:gd name="T0" fmla="*/ 2147483647 w 40"/>
                <a:gd name="T1" fmla="*/ 2147483647 h 88"/>
                <a:gd name="T2" fmla="*/ 2147483647 w 40"/>
                <a:gd name="T3" fmla="*/ 2147483647 h 88"/>
                <a:gd name="T4" fmla="*/ 2147483647 w 40"/>
                <a:gd name="T5" fmla="*/ 2147483647 h 88"/>
                <a:gd name="T6" fmla="*/ 2147483647 w 40"/>
                <a:gd name="T7" fmla="*/ 2147483647 h 88"/>
                <a:gd name="T8" fmla="*/ 2147483647 w 40"/>
                <a:gd name="T9" fmla="*/ 2147483647 h 88"/>
                <a:gd name="T10" fmla="*/ 2147483647 w 40"/>
                <a:gd name="T11" fmla="*/ 2147483647 h 88"/>
                <a:gd name="T12" fmla="*/ 2147483647 w 40"/>
                <a:gd name="T13" fmla="*/ 2147483647 h 88"/>
                <a:gd name="T14" fmla="*/ 2147483647 w 40"/>
                <a:gd name="T15" fmla="*/ 2147483647 h 88"/>
                <a:gd name="T16" fmla="*/ 2147483647 w 40"/>
                <a:gd name="T17" fmla="*/ 2147483647 h 88"/>
                <a:gd name="T18" fmla="*/ 2147483647 w 40"/>
                <a:gd name="T19" fmla="*/ 2147483647 h 88"/>
                <a:gd name="T20" fmla="*/ 0 w 40"/>
                <a:gd name="T21" fmla="*/ 2147483647 h 88"/>
                <a:gd name="T22" fmla="*/ 0 w 40"/>
                <a:gd name="T23" fmla="*/ 0 h 88"/>
                <a:gd name="T24" fmla="*/ 0 w 40"/>
                <a:gd name="T25" fmla="*/ 0 h 88"/>
                <a:gd name="T26" fmla="*/ 0 w 40"/>
                <a:gd name="T27" fmla="*/ 0 h 88"/>
                <a:gd name="T28" fmla="*/ 2147483647 w 40"/>
                <a:gd name="T29" fmla="*/ 0 h 88"/>
                <a:gd name="T30" fmla="*/ 2147483647 w 40"/>
                <a:gd name="T31" fmla="*/ 0 h 88"/>
                <a:gd name="T32" fmla="*/ 2147483647 w 40"/>
                <a:gd name="T33" fmla="*/ 0 h 88"/>
                <a:gd name="T34" fmla="*/ 2147483647 w 40"/>
                <a:gd name="T35" fmla="*/ 2147483647 h 88"/>
                <a:gd name="T36" fmla="*/ 2147483647 w 40"/>
                <a:gd name="T37" fmla="*/ 2147483647 h 88"/>
                <a:gd name="T38" fmla="*/ 2147483647 w 40"/>
                <a:gd name="T39" fmla="*/ 2147483647 h 88"/>
                <a:gd name="T40" fmla="*/ 2147483647 w 40"/>
                <a:gd name="T41" fmla="*/ 2147483647 h 88"/>
                <a:gd name="T42" fmla="*/ 2147483647 w 40"/>
                <a:gd name="T43" fmla="*/ 2147483647 h 88"/>
                <a:gd name="T44" fmla="*/ 2147483647 w 40"/>
                <a:gd name="T45" fmla="*/ 2147483647 h 88"/>
                <a:gd name="T46" fmla="*/ 2147483647 w 40"/>
                <a:gd name="T47" fmla="*/ 2147483647 h 88"/>
                <a:gd name="T48" fmla="*/ 2147483647 w 40"/>
                <a:gd name="T49" fmla="*/ 2147483647 h 88"/>
                <a:gd name="T50" fmla="*/ 2147483647 w 40"/>
                <a:gd name="T51" fmla="*/ 2147483647 h 88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0"/>
                <a:gd name="T79" fmla="*/ 0 h 88"/>
                <a:gd name="T80" fmla="*/ 40 w 40"/>
                <a:gd name="T81" fmla="*/ 88 h 88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0" h="88">
                  <a:moveTo>
                    <a:pt x="32" y="80"/>
                  </a:moveTo>
                  <a:lnTo>
                    <a:pt x="32" y="88"/>
                  </a:lnTo>
                  <a:lnTo>
                    <a:pt x="24" y="80"/>
                  </a:lnTo>
                  <a:lnTo>
                    <a:pt x="24" y="72"/>
                  </a:lnTo>
                  <a:lnTo>
                    <a:pt x="24" y="64"/>
                  </a:lnTo>
                  <a:lnTo>
                    <a:pt x="16" y="48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24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64"/>
                  </a:lnTo>
                  <a:lnTo>
                    <a:pt x="40" y="72"/>
                  </a:lnTo>
                  <a:lnTo>
                    <a:pt x="32" y="8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13"/>
            <p:cNvSpPr>
              <a:spLocks/>
            </p:cNvSpPr>
            <p:nvPr/>
          </p:nvSpPr>
          <p:spPr bwMode="auto">
            <a:xfrm>
              <a:off x="7036198" y="1687507"/>
              <a:ext cx="161119" cy="90629"/>
            </a:xfrm>
            <a:custGeom>
              <a:avLst/>
              <a:gdLst>
                <a:gd name="T0" fmla="*/ 2147483647 w 128"/>
                <a:gd name="T1" fmla="*/ 2147483647 h 72"/>
                <a:gd name="T2" fmla="*/ 2147483647 w 128"/>
                <a:gd name="T3" fmla="*/ 2147483647 h 72"/>
                <a:gd name="T4" fmla="*/ 2147483647 w 128"/>
                <a:gd name="T5" fmla="*/ 2147483647 h 72"/>
                <a:gd name="T6" fmla="*/ 2147483647 w 128"/>
                <a:gd name="T7" fmla="*/ 2147483647 h 72"/>
                <a:gd name="T8" fmla="*/ 2147483647 w 128"/>
                <a:gd name="T9" fmla="*/ 2147483647 h 72"/>
                <a:gd name="T10" fmla="*/ 2147483647 w 128"/>
                <a:gd name="T11" fmla="*/ 2147483647 h 72"/>
                <a:gd name="T12" fmla="*/ 2147483647 w 128"/>
                <a:gd name="T13" fmla="*/ 2147483647 h 72"/>
                <a:gd name="T14" fmla="*/ 2147483647 w 128"/>
                <a:gd name="T15" fmla="*/ 2147483647 h 72"/>
                <a:gd name="T16" fmla="*/ 2147483647 w 128"/>
                <a:gd name="T17" fmla="*/ 2147483647 h 72"/>
                <a:gd name="T18" fmla="*/ 2147483647 w 128"/>
                <a:gd name="T19" fmla="*/ 2147483647 h 72"/>
                <a:gd name="T20" fmla="*/ 2147483647 w 128"/>
                <a:gd name="T21" fmla="*/ 2147483647 h 72"/>
                <a:gd name="T22" fmla="*/ 2147483647 w 128"/>
                <a:gd name="T23" fmla="*/ 2147483647 h 72"/>
                <a:gd name="T24" fmla="*/ 2147483647 w 128"/>
                <a:gd name="T25" fmla="*/ 2147483647 h 72"/>
                <a:gd name="T26" fmla="*/ 2147483647 w 128"/>
                <a:gd name="T27" fmla="*/ 2147483647 h 72"/>
                <a:gd name="T28" fmla="*/ 2147483647 w 128"/>
                <a:gd name="T29" fmla="*/ 2147483647 h 72"/>
                <a:gd name="T30" fmla="*/ 2147483647 w 128"/>
                <a:gd name="T31" fmla="*/ 2147483647 h 72"/>
                <a:gd name="T32" fmla="*/ 2147483647 w 128"/>
                <a:gd name="T33" fmla="*/ 2147483647 h 72"/>
                <a:gd name="T34" fmla="*/ 2147483647 w 128"/>
                <a:gd name="T35" fmla="*/ 2147483647 h 72"/>
                <a:gd name="T36" fmla="*/ 2147483647 w 128"/>
                <a:gd name="T37" fmla="*/ 2147483647 h 72"/>
                <a:gd name="T38" fmla="*/ 0 w 128"/>
                <a:gd name="T39" fmla="*/ 2147483647 h 72"/>
                <a:gd name="T40" fmla="*/ 0 w 128"/>
                <a:gd name="T41" fmla="*/ 2147483647 h 72"/>
                <a:gd name="T42" fmla="*/ 2147483647 w 128"/>
                <a:gd name="T43" fmla="*/ 2147483647 h 72"/>
                <a:gd name="T44" fmla="*/ 2147483647 w 128"/>
                <a:gd name="T45" fmla="*/ 2147483647 h 72"/>
                <a:gd name="T46" fmla="*/ 2147483647 w 128"/>
                <a:gd name="T47" fmla="*/ 2147483647 h 72"/>
                <a:gd name="T48" fmla="*/ 2147483647 w 128"/>
                <a:gd name="T49" fmla="*/ 2147483647 h 72"/>
                <a:gd name="T50" fmla="*/ 2147483647 w 128"/>
                <a:gd name="T51" fmla="*/ 0 h 72"/>
                <a:gd name="T52" fmla="*/ 2147483647 w 128"/>
                <a:gd name="T53" fmla="*/ 0 h 72"/>
                <a:gd name="T54" fmla="*/ 2147483647 w 128"/>
                <a:gd name="T55" fmla="*/ 0 h 72"/>
                <a:gd name="T56" fmla="*/ 2147483647 w 128"/>
                <a:gd name="T57" fmla="*/ 0 h 72"/>
                <a:gd name="T58" fmla="*/ 2147483647 w 128"/>
                <a:gd name="T59" fmla="*/ 0 h 72"/>
                <a:gd name="T60" fmla="*/ 2147483647 w 128"/>
                <a:gd name="T61" fmla="*/ 2147483647 h 72"/>
                <a:gd name="T62" fmla="*/ 2147483647 w 128"/>
                <a:gd name="T63" fmla="*/ 2147483647 h 72"/>
                <a:gd name="T64" fmla="*/ 2147483647 w 128"/>
                <a:gd name="T65" fmla="*/ 2147483647 h 72"/>
                <a:gd name="T66" fmla="*/ 2147483647 w 128"/>
                <a:gd name="T67" fmla="*/ 2147483647 h 72"/>
                <a:gd name="T68" fmla="*/ 2147483647 w 128"/>
                <a:gd name="T69" fmla="*/ 2147483647 h 72"/>
                <a:gd name="T70" fmla="*/ 2147483647 w 128"/>
                <a:gd name="T71" fmla="*/ 2147483647 h 7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28"/>
                <a:gd name="T109" fmla="*/ 0 h 72"/>
                <a:gd name="T110" fmla="*/ 128 w 128"/>
                <a:gd name="T111" fmla="*/ 72 h 7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28" h="72">
                  <a:moveTo>
                    <a:pt x="120" y="24"/>
                  </a:moveTo>
                  <a:lnTo>
                    <a:pt x="120" y="24"/>
                  </a:lnTo>
                  <a:lnTo>
                    <a:pt x="112" y="40"/>
                  </a:lnTo>
                  <a:lnTo>
                    <a:pt x="104" y="56"/>
                  </a:lnTo>
                  <a:lnTo>
                    <a:pt x="96" y="72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8" y="48"/>
                  </a:lnTo>
                  <a:lnTo>
                    <a:pt x="88" y="40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88" y="16"/>
                  </a:lnTo>
                  <a:lnTo>
                    <a:pt x="80" y="16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24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8"/>
                  </a:lnTo>
                  <a:lnTo>
                    <a:pt x="128" y="16"/>
                  </a:lnTo>
                  <a:lnTo>
                    <a:pt x="128" y="24"/>
                  </a:lnTo>
                  <a:lnTo>
                    <a:pt x="12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14"/>
            <p:cNvSpPr>
              <a:spLocks/>
            </p:cNvSpPr>
            <p:nvPr/>
          </p:nvSpPr>
          <p:spPr bwMode="auto">
            <a:xfrm>
              <a:off x="7056338" y="1768066"/>
              <a:ext cx="120839" cy="30210"/>
            </a:xfrm>
            <a:custGeom>
              <a:avLst/>
              <a:gdLst>
                <a:gd name="T0" fmla="*/ 2147483647 w 96"/>
                <a:gd name="T1" fmla="*/ 2147483647 h 24"/>
                <a:gd name="T2" fmla="*/ 2147483647 w 96"/>
                <a:gd name="T3" fmla="*/ 2147483647 h 24"/>
                <a:gd name="T4" fmla="*/ 2147483647 w 96"/>
                <a:gd name="T5" fmla="*/ 2147483647 h 24"/>
                <a:gd name="T6" fmla="*/ 2147483647 w 96"/>
                <a:gd name="T7" fmla="*/ 2147483647 h 24"/>
                <a:gd name="T8" fmla="*/ 2147483647 w 96"/>
                <a:gd name="T9" fmla="*/ 2147483647 h 24"/>
                <a:gd name="T10" fmla="*/ 2147483647 w 96"/>
                <a:gd name="T11" fmla="*/ 2147483647 h 24"/>
                <a:gd name="T12" fmla="*/ 2147483647 w 96"/>
                <a:gd name="T13" fmla="*/ 2147483647 h 24"/>
                <a:gd name="T14" fmla="*/ 2147483647 w 96"/>
                <a:gd name="T15" fmla="*/ 2147483647 h 24"/>
                <a:gd name="T16" fmla="*/ 0 w 96"/>
                <a:gd name="T17" fmla="*/ 2147483647 h 24"/>
                <a:gd name="T18" fmla="*/ 0 w 96"/>
                <a:gd name="T19" fmla="*/ 2147483647 h 24"/>
                <a:gd name="T20" fmla="*/ 2147483647 w 96"/>
                <a:gd name="T21" fmla="*/ 2147483647 h 24"/>
                <a:gd name="T22" fmla="*/ 2147483647 w 96"/>
                <a:gd name="T23" fmla="*/ 2147483647 h 24"/>
                <a:gd name="T24" fmla="*/ 2147483647 w 96"/>
                <a:gd name="T25" fmla="*/ 2147483647 h 24"/>
                <a:gd name="T26" fmla="*/ 2147483647 w 96"/>
                <a:gd name="T27" fmla="*/ 0 h 24"/>
                <a:gd name="T28" fmla="*/ 2147483647 w 96"/>
                <a:gd name="T29" fmla="*/ 0 h 24"/>
                <a:gd name="T30" fmla="*/ 2147483647 w 96"/>
                <a:gd name="T31" fmla="*/ 0 h 24"/>
                <a:gd name="T32" fmla="*/ 2147483647 w 96"/>
                <a:gd name="T33" fmla="*/ 0 h 24"/>
                <a:gd name="T34" fmla="*/ 2147483647 w 96"/>
                <a:gd name="T35" fmla="*/ 0 h 24"/>
                <a:gd name="T36" fmla="*/ 2147483647 w 96"/>
                <a:gd name="T37" fmla="*/ 0 h 24"/>
                <a:gd name="T38" fmla="*/ 2147483647 w 96"/>
                <a:gd name="T39" fmla="*/ 0 h 24"/>
                <a:gd name="T40" fmla="*/ 2147483647 w 96"/>
                <a:gd name="T41" fmla="*/ 2147483647 h 24"/>
                <a:gd name="T42" fmla="*/ 2147483647 w 96"/>
                <a:gd name="T43" fmla="*/ 2147483647 h 24"/>
                <a:gd name="T44" fmla="*/ 2147483647 w 96"/>
                <a:gd name="T45" fmla="*/ 2147483647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96"/>
                <a:gd name="T70" fmla="*/ 0 h 24"/>
                <a:gd name="T71" fmla="*/ 96 w 96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96" h="24">
                  <a:moveTo>
                    <a:pt x="96" y="8"/>
                  </a:moveTo>
                  <a:lnTo>
                    <a:pt x="88" y="16"/>
                  </a:lnTo>
                  <a:lnTo>
                    <a:pt x="72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8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48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15"/>
            <p:cNvSpPr>
              <a:spLocks/>
            </p:cNvSpPr>
            <p:nvPr/>
          </p:nvSpPr>
          <p:spPr bwMode="auto">
            <a:xfrm>
              <a:off x="6977037" y="1577996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143"/>
          <p:cNvGrpSpPr>
            <a:grpSpLocks noChangeAspect="1"/>
          </p:cNvGrpSpPr>
          <p:nvPr/>
        </p:nvGrpSpPr>
        <p:grpSpPr bwMode="auto">
          <a:xfrm>
            <a:off x="7526338" y="4889500"/>
            <a:ext cx="341312" cy="342900"/>
            <a:chOff x="8920162" y="1501775"/>
            <a:chExt cx="454026" cy="454025"/>
          </a:xfrm>
        </p:grpSpPr>
        <p:sp>
          <p:nvSpPr>
            <p:cNvPr id="69674" name="Freeform 122"/>
            <p:cNvSpPr>
              <a:spLocks/>
            </p:cNvSpPr>
            <p:nvPr/>
          </p:nvSpPr>
          <p:spPr bwMode="auto">
            <a:xfrm>
              <a:off x="8970962" y="1501775"/>
              <a:ext cx="87313" cy="63500"/>
            </a:xfrm>
            <a:custGeom>
              <a:avLst/>
              <a:gdLst>
                <a:gd name="T0" fmla="*/ 2147483647 w 55"/>
                <a:gd name="T1" fmla="*/ 2147483647 h 40"/>
                <a:gd name="T2" fmla="*/ 2147483647 w 55"/>
                <a:gd name="T3" fmla="*/ 2147483647 h 40"/>
                <a:gd name="T4" fmla="*/ 2147483647 w 55"/>
                <a:gd name="T5" fmla="*/ 2147483647 h 40"/>
                <a:gd name="T6" fmla="*/ 2147483647 w 55"/>
                <a:gd name="T7" fmla="*/ 2147483647 h 40"/>
                <a:gd name="T8" fmla="*/ 2147483647 w 55"/>
                <a:gd name="T9" fmla="*/ 2147483647 h 40"/>
                <a:gd name="T10" fmla="*/ 2147483647 w 55"/>
                <a:gd name="T11" fmla="*/ 2147483647 h 40"/>
                <a:gd name="T12" fmla="*/ 2147483647 w 55"/>
                <a:gd name="T13" fmla="*/ 2147483647 h 40"/>
                <a:gd name="T14" fmla="*/ 2147483647 w 55"/>
                <a:gd name="T15" fmla="*/ 2147483647 h 40"/>
                <a:gd name="T16" fmla="*/ 2147483647 w 55"/>
                <a:gd name="T17" fmla="*/ 2147483647 h 40"/>
                <a:gd name="T18" fmla="*/ 2147483647 w 55"/>
                <a:gd name="T19" fmla="*/ 2147483647 h 40"/>
                <a:gd name="T20" fmla="*/ 2147483647 w 55"/>
                <a:gd name="T21" fmla="*/ 2147483647 h 40"/>
                <a:gd name="T22" fmla="*/ 2147483647 w 55"/>
                <a:gd name="T23" fmla="*/ 2147483647 h 40"/>
                <a:gd name="T24" fmla="*/ 2147483647 w 55"/>
                <a:gd name="T25" fmla="*/ 2147483647 h 40"/>
                <a:gd name="T26" fmla="*/ 0 w 55"/>
                <a:gd name="T27" fmla="*/ 0 h 40"/>
                <a:gd name="T28" fmla="*/ 2147483647 w 55"/>
                <a:gd name="T29" fmla="*/ 0 h 40"/>
                <a:gd name="T30" fmla="*/ 2147483647 w 55"/>
                <a:gd name="T31" fmla="*/ 0 h 40"/>
                <a:gd name="T32" fmla="*/ 2147483647 w 55"/>
                <a:gd name="T33" fmla="*/ 2147483647 h 40"/>
                <a:gd name="T34" fmla="*/ 2147483647 w 55"/>
                <a:gd name="T35" fmla="*/ 2147483647 h 40"/>
                <a:gd name="T36" fmla="*/ 2147483647 w 55"/>
                <a:gd name="T37" fmla="*/ 2147483647 h 40"/>
                <a:gd name="T38" fmla="*/ 2147483647 w 55"/>
                <a:gd name="T39" fmla="*/ 2147483647 h 40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55"/>
                <a:gd name="T61" fmla="*/ 0 h 40"/>
                <a:gd name="T62" fmla="*/ 55 w 55"/>
                <a:gd name="T63" fmla="*/ 40 h 40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55" h="40">
                  <a:moveTo>
                    <a:pt x="47" y="16"/>
                  </a:moveTo>
                  <a:lnTo>
                    <a:pt x="55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0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7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5" name="Freeform 123"/>
            <p:cNvSpPr>
              <a:spLocks/>
            </p:cNvSpPr>
            <p:nvPr/>
          </p:nvSpPr>
          <p:spPr bwMode="auto">
            <a:xfrm>
              <a:off x="8920162" y="1577975"/>
              <a:ext cx="63500" cy="339725"/>
            </a:xfrm>
            <a:custGeom>
              <a:avLst/>
              <a:gdLst>
                <a:gd name="T0" fmla="*/ 2147483647 w 40"/>
                <a:gd name="T1" fmla="*/ 2147483647 h 214"/>
                <a:gd name="T2" fmla="*/ 2147483647 w 40"/>
                <a:gd name="T3" fmla="*/ 0 h 214"/>
                <a:gd name="T4" fmla="*/ 2147483647 w 40"/>
                <a:gd name="T5" fmla="*/ 0 h 214"/>
                <a:gd name="T6" fmla="*/ 2147483647 w 40"/>
                <a:gd name="T7" fmla="*/ 0 h 214"/>
                <a:gd name="T8" fmla="*/ 2147483647 w 40"/>
                <a:gd name="T9" fmla="*/ 2147483647 h 214"/>
                <a:gd name="T10" fmla="*/ 2147483647 w 40"/>
                <a:gd name="T11" fmla="*/ 2147483647 h 214"/>
                <a:gd name="T12" fmla="*/ 2147483647 w 40"/>
                <a:gd name="T13" fmla="*/ 2147483647 h 214"/>
                <a:gd name="T14" fmla="*/ 2147483647 w 40"/>
                <a:gd name="T15" fmla="*/ 2147483647 h 214"/>
                <a:gd name="T16" fmla="*/ 2147483647 w 40"/>
                <a:gd name="T17" fmla="*/ 2147483647 h 214"/>
                <a:gd name="T18" fmla="*/ 2147483647 w 40"/>
                <a:gd name="T19" fmla="*/ 2147483647 h 214"/>
                <a:gd name="T20" fmla="*/ 2147483647 w 40"/>
                <a:gd name="T21" fmla="*/ 2147483647 h 214"/>
                <a:gd name="T22" fmla="*/ 2147483647 w 40"/>
                <a:gd name="T23" fmla="*/ 2147483647 h 214"/>
                <a:gd name="T24" fmla="*/ 2147483647 w 40"/>
                <a:gd name="T25" fmla="*/ 2147483647 h 214"/>
                <a:gd name="T26" fmla="*/ 2147483647 w 40"/>
                <a:gd name="T27" fmla="*/ 2147483647 h 214"/>
                <a:gd name="T28" fmla="*/ 2147483647 w 40"/>
                <a:gd name="T29" fmla="*/ 2147483647 h 214"/>
                <a:gd name="T30" fmla="*/ 2147483647 w 40"/>
                <a:gd name="T31" fmla="*/ 2147483647 h 214"/>
                <a:gd name="T32" fmla="*/ 2147483647 w 40"/>
                <a:gd name="T33" fmla="*/ 2147483647 h 214"/>
                <a:gd name="T34" fmla="*/ 2147483647 w 40"/>
                <a:gd name="T35" fmla="*/ 2147483647 h 214"/>
                <a:gd name="T36" fmla="*/ 2147483647 w 40"/>
                <a:gd name="T37" fmla="*/ 2147483647 h 214"/>
                <a:gd name="T38" fmla="*/ 2147483647 w 40"/>
                <a:gd name="T39" fmla="*/ 2147483647 h 214"/>
                <a:gd name="T40" fmla="*/ 2147483647 w 40"/>
                <a:gd name="T41" fmla="*/ 2147483647 h 214"/>
                <a:gd name="T42" fmla="*/ 2147483647 w 40"/>
                <a:gd name="T43" fmla="*/ 2147483647 h 214"/>
                <a:gd name="T44" fmla="*/ 2147483647 w 40"/>
                <a:gd name="T45" fmla="*/ 2147483647 h 214"/>
                <a:gd name="T46" fmla="*/ 2147483647 w 40"/>
                <a:gd name="T47" fmla="*/ 2147483647 h 214"/>
                <a:gd name="T48" fmla="*/ 0 w 40"/>
                <a:gd name="T49" fmla="*/ 2147483647 h 214"/>
                <a:gd name="T50" fmla="*/ 0 w 40"/>
                <a:gd name="T51" fmla="*/ 2147483647 h 214"/>
                <a:gd name="T52" fmla="*/ 2147483647 w 40"/>
                <a:gd name="T53" fmla="*/ 2147483647 h 214"/>
                <a:gd name="T54" fmla="*/ 2147483647 w 40"/>
                <a:gd name="T55" fmla="*/ 2147483647 h 214"/>
                <a:gd name="T56" fmla="*/ 2147483647 w 40"/>
                <a:gd name="T57" fmla="*/ 2147483647 h 214"/>
                <a:gd name="T58" fmla="*/ 2147483647 w 40"/>
                <a:gd name="T59" fmla="*/ 2147483647 h 214"/>
                <a:gd name="T60" fmla="*/ 2147483647 w 40"/>
                <a:gd name="T61" fmla="*/ 2147483647 h 214"/>
                <a:gd name="T62" fmla="*/ 2147483647 w 40"/>
                <a:gd name="T63" fmla="*/ 2147483647 h 214"/>
                <a:gd name="T64" fmla="*/ 2147483647 w 40"/>
                <a:gd name="T65" fmla="*/ 2147483647 h 214"/>
                <a:gd name="T66" fmla="*/ 2147483647 w 40"/>
                <a:gd name="T67" fmla="*/ 2147483647 h 214"/>
                <a:gd name="T68" fmla="*/ 2147483647 w 40"/>
                <a:gd name="T69" fmla="*/ 2147483647 h 214"/>
                <a:gd name="T70" fmla="*/ 2147483647 w 40"/>
                <a:gd name="T71" fmla="*/ 2147483647 h 214"/>
                <a:gd name="T72" fmla="*/ 2147483647 w 40"/>
                <a:gd name="T73" fmla="*/ 2147483647 h 214"/>
                <a:gd name="T74" fmla="*/ 2147483647 w 40"/>
                <a:gd name="T75" fmla="*/ 2147483647 h 214"/>
                <a:gd name="T76" fmla="*/ 2147483647 w 40"/>
                <a:gd name="T77" fmla="*/ 2147483647 h 214"/>
                <a:gd name="T78" fmla="*/ 2147483647 w 40"/>
                <a:gd name="T79" fmla="*/ 2147483647 h 214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40"/>
                <a:gd name="T121" fmla="*/ 0 h 214"/>
                <a:gd name="T122" fmla="*/ 40 w 40"/>
                <a:gd name="T123" fmla="*/ 214 h 214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40" h="214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1"/>
                  </a:lnTo>
                  <a:lnTo>
                    <a:pt x="40" y="47"/>
                  </a:lnTo>
                  <a:lnTo>
                    <a:pt x="32" y="55"/>
                  </a:lnTo>
                  <a:lnTo>
                    <a:pt x="32" y="79"/>
                  </a:lnTo>
                  <a:lnTo>
                    <a:pt x="32" y="103"/>
                  </a:lnTo>
                  <a:lnTo>
                    <a:pt x="32" y="127"/>
                  </a:lnTo>
                  <a:lnTo>
                    <a:pt x="32" y="151"/>
                  </a:lnTo>
                  <a:lnTo>
                    <a:pt x="32" y="167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06"/>
                  </a:lnTo>
                  <a:lnTo>
                    <a:pt x="24" y="214"/>
                  </a:lnTo>
                  <a:lnTo>
                    <a:pt x="16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16" y="111"/>
                  </a:lnTo>
                  <a:lnTo>
                    <a:pt x="16" y="103"/>
                  </a:lnTo>
                  <a:lnTo>
                    <a:pt x="16" y="87"/>
                  </a:lnTo>
                  <a:lnTo>
                    <a:pt x="16" y="71"/>
                  </a:lnTo>
                  <a:lnTo>
                    <a:pt x="16" y="55"/>
                  </a:lnTo>
                  <a:lnTo>
                    <a:pt x="16" y="39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6" name="Freeform 124"/>
            <p:cNvSpPr>
              <a:spLocks/>
            </p:cNvSpPr>
            <p:nvPr/>
          </p:nvSpPr>
          <p:spPr bwMode="auto">
            <a:xfrm>
              <a:off x="9109075" y="1514475"/>
              <a:ext cx="265113" cy="441325"/>
            </a:xfrm>
            <a:custGeom>
              <a:avLst/>
              <a:gdLst>
                <a:gd name="T0" fmla="*/ 2147483647 w 167"/>
                <a:gd name="T1" fmla="*/ 2147483647 h 278"/>
                <a:gd name="T2" fmla="*/ 2147483647 w 167"/>
                <a:gd name="T3" fmla="*/ 2147483647 h 278"/>
                <a:gd name="T4" fmla="*/ 2147483647 w 167"/>
                <a:gd name="T5" fmla="*/ 2147483647 h 278"/>
                <a:gd name="T6" fmla="*/ 2147483647 w 167"/>
                <a:gd name="T7" fmla="*/ 2147483647 h 278"/>
                <a:gd name="T8" fmla="*/ 2147483647 w 167"/>
                <a:gd name="T9" fmla="*/ 2147483647 h 278"/>
                <a:gd name="T10" fmla="*/ 2147483647 w 167"/>
                <a:gd name="T11" fmla="*/ 2147483647 h 278"/>
                <a:gd name="T12" fmla="*/ 2147483647 w 167"/>
                <a:gd name="T13" fmla="*/ 2147483647 h 278"/>
                <a:gd name="T14" fmla="*/ 2147483647 w 167"/>
                <a:gd name="T15" fmla="*/ 2147483647 h 278"/>
                <a:gd name="T16" fmla="*/ 2147483647 w 167"/>
                <a:gd name="T17" fmla="*/ 2147483647 h 278"/>
                <a:gd name="T18" fmla="*/ 2147483647 w 167"/>
                <a:gd name="T19" fmla="*/ 2147483647 h 278"/>
                <a:gd name="T20" fmla="*/ 2147483647 w 167"/>
                <a:gd name="T21" fmla="*/ 2147483647 h 278"/>
                <a:gd name="T22" fmla="*/ 2147483647 w 167"/>
                <a:gd name="T23" fmla="*/ 2147483647 h 278"/>
                <a:gd name="T24" fmla="*/ 2147483647 w 167"/>
                <a:gd name="T25" fmla="*/ 2147483647 h 278"/>
                <a:gd name="T26" fmla="*/ 2147483647 w 167"/>
                <a:gd name="T27" fmla="*/ 2147483647 h 278"/>
                <a:gd name="T28" fmla="*/ 2147483647 w 167"/>
                <a:gd name="T29" fmla="*/ 2147483647 h 278"/>
                <a:gd name="T30" fmla="*/ 2147483647 w 167"/>
                <a:gd name="T31" fmla="*/ 2147483647 h 278"/>
                <a:gd name="T32" fmla="*/ 2147483647 w 167"/>
                <a:gd name="T33" fmla="*/ 2147483647 h 278"/>
                <a:gd name="T34" fmla="*/ 2147483647 w 167"/>
                <a:gd name="T35" fmla="*/ 2147483647 h 278"/>
                <a:gd name="T36" fmla="*/ 2147483647 w 167"/>
                <a:gd name="T37" fmla="*/ 2147483647 h 278"/>
                <a:gd name="T38" fmla="*/ 2147483647 w 167"/>
                <a:gd name="T39" fmla="*/ 2147483647 h 278"/>
                <a:gd name="T40" fmla="*/ 2147483647 w 167"/>
                <a:gd name="T41" fmla="*/ 2147483647 h 278"/>
                <a:gd name="T42" fmla="*/ 2147483647 w 167"/>
                <a:gd name="T43" fmla="*/ 2147483647 h 278"/>
                <a:gd name="T44" fmla="*/ 2147483647 w 167"/>
                <a:gd name="T45" fmla="*/ 2147483647 h 278"/>
                <a:gd name="T46" fmla="*/ 2147483647 w 167"/>
                <a:gd name="T47" fmla="*/ 2147483647 h 278"/>
                <a:gd name="T48" fmla="*/ 2147483647 w 167"/>
                <a:gd name="T49" fmla="*/ 2147483647 h 278"/>
                <a:gd name="T50" fmla="*/ 2147483647 w 167"/>
                <a:gd name="T51" fmla="*/ 2147483647 h 278"/>
                <a:gd name="T52" fmla="*/ 2147483647 w 167"/>
                <a:gd name="T53" fmla="*/ 2147483647 h 278"/>
                <a:gd name="T54" fmla="*/ 2147483647 w 167"/>
                <a:gd name="T55" fmla="*/ 2147483647 h 278"/>
                <a:gd name="T56" fmla="*/ 0 w 167"/>
                <a:gd name="T57" fmla="*/ 2147483647 h 278"/>
                <a:gd name="T58" fmla="*/ 0 w 167"/>
                <a:gd name="T59" fmla="*/ 2147483647 h 278"/>
                <a:gd name="T60" fmla="*/ 2147483647 w 167"/>
                <a:gd name="T61" fmla="*/ 2147483647 h 278"/>
                <a:gd name="T62" fmla="*/ 2147483647 w 167"/>
                <a:gd name="T63" fmla="*/ 2147483647 h 278"/>
                <a:gd name="T64" fmla="*/ 2147483647 w 167"/>
                <a:gd name="T65" fmla="*/ 2147483647 h 278"/>
                <a:gd name="T66" fmla="*/ 2147483647 w 167"/>
                <a:gd name="T67" fmla="*/ 2147483647 h 278"/>
                <a:gd name="T68" fmla="*/ 2147483647 w 167"/>
                <a:gd name="T69" fmla="*/ 2147483647 h 278"/>
                <a:gd name="T70" fmla="*/ 2147483647 w 167"/>
                <a:gd name="T71" fmla="*/ 0 h 278"/>
                <a:gd name="T72" fmla="*/ 2147483647 w 167"/>
                <a:gd name="T73" fmla="*/ 2147483647 h 278"/>
                <a:gd name="T74" fmla="*/ 2147483647 w 167"/>
                <a:gd name="T75" fmla="*/ 2147483647 h 278"/>
                <a:gd name="T76" fmla="*/ 2147483647 w 167"/>
                <a:gd name="T77" fmla="*/ 2147483647 h 278"/>
                <a:gd name="T78" fmla="*/ 2147483647 w 167"/>
                <a:gd name="T79" fmla="*/ 2147483647 h 278"/>
                <a:gd name="T80" fmla="*/ 2147483647 w 167"/>
                <a:gd name="T81" fmla="*/ 2147483647 h 278"/>
                <a:gd name="T82" fmla="*/ 2147483647 w 167"/>
                <a:gd name="T83" fmla="*/ 2147483647 h 278"/>
                <a:gd name="T84" fmla="*/ 2147483647 w 167"/>
                <a:gd name="T85" fmla="*/ 2147483647 h 27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167"/>
                <a:gd name="T130" fmla="*/ 0 h 278"/>
                <a:gd name="T131" fmla="*/ 167 w 167"/>
                <a:gd name="T132" fmla="*/ 278 h 27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167" h="278">
                  <a:moveTo>
                    <a:pt x="159" y="56"/>
                  </a:moveTo>
                  <a:lnTo>
                    <a:pt x="159" y="71"/>
                  </a:lnTo>
                  <a:lnTo>
                    <a:pt x="159" y="87"/>
                  </a:lnTo>
                  <a:lnTo>
                    <a:pt x="159" y="111"/>
                  </a:lnTo>
                  <a:lnTo>
                    <a:pt x="159" y="143"/>
                  </a:lnTo>
                  <a:lnTo>
                    <a:pt x="159" y="167"/>
                  </a:lnTo>
                  <a:lnTo>
                    <a:pt x="159" y="191"/>
                  </a:lnTo>
                  <a:lnTo>
                    <a:pt x="159" y="214"/>
                  </a:lnTo>
                  <a:lnTo>
                    <a:pt x="159" y="230"/>
                  </a:lnTo>
                  <a:lnTo>
                    <a:pt x="159" y="246"/>
                  </a:lnTo>
                  <a:lnTo>
                    <a:pt x="159" y="254"/>
                  </a:lnTo>
                  <a:lnTo>
                    <a:pt x="159" y="262"/>
                  </a:lnTo>
                  <a:lnTo>
                    <a:pt x="151" y="270"/>
                  </a:lnTo>
                  <a:lnTo>
                    <a:pt x="143" y="278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88" y="238"/>
                  </a:lnTo>
                  <a:lnTo>
                    <a:pt x="88" y="230"/>
                  </a:lnTo>
                  <a:lnTo>
                    <a:pt x="96" y="230"/>
                  </a:lnTo>
                  <a:lnTo>
                    <a:pt x="111" y="230"/>
                  </a:lnTo>
                  <a:lnTo>
                    <a:pt x="119" y="230"/>
                  </a:lnTo>
                  <a:lnTo>
                    <a:pt x="127" y="230"/>
                  </a:lnTo>
                  <a:lnTo>
                    <a:pt x="135" y="230"/>
                  </a:lnTo>
                  <a:lnTo>
                    <a:pt x="135" y="222"/>
                  </a:lnTo>
                  <a:lnTo>
                    <a:pt x="135" y="214"/>
                  </a:lnTo>
                  <a:lnTo>
                    <a:pt x="135" y="207"/>
                  </a:lnTo>
                  <a:lnTo>
                    <a:pt x="135" y="183"/>
                  </a:lnTo>
                  <a:lnTo>
                    <a:pt x="135" y="167"/>
                  </a:lnTo>
                  <a:lnTo>
                    <a:pt x="135" y="143"/>
                  </a:lnTo>
                  <a:lnTo>
                    <a:pt x="135" y="111"/>
                  </a:lnTo>
                  <a:lnTo>
                    <a:pt x="135" y="87"/>
                  </a:lnTo>
                  <a:lnTo>
                    <a:pt x="135" y="64"/>
                  </a:lnTo>
                  <a:lnTo>
                    <a:pt x="135" y="40"/>
                  </a:lnTo>
                  <a:lnTo>
                    <a:pt x="127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103" y="24"/>
                  </a:lnTo>
                  <a:lnTo>
                    <a:pt x="96" y="24"/>
                  </a:lnTo>
                  <a:lnTo>
                    <a:pt x="80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72" y="16"/>
                  </a:lnTo>
                  <a:lnTo>
                    <a:pt x="88" y="8"/>
                  </a:lnTo>
                  <a:lnTo>
                    <a:pt x="103" y="8"/>
                  </a:lnTo>
                  <a:lnTo>
                    <a:pt x="111" y="8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7" name="Freeform 125"/>
            <p:cNvSpPr>
              <a:spLocks/>
            </p:cNvSpPr>
            <p:nvPr/>
          </p:nvSpPr>
          <p:spPr bwMode="auto">
            <a:xfrm>
              <a:off x="9045575" y="1639888"/>
              <a:ext cx="38100" cy="190500"/>
            </a:xfrm>
            <a:custGeom>
              <a:avLst/>
              <a:gdLst>
                <a:gd name="T0" fmla="*/ 0 w 24"/>
                <a:gd name="T1" fmla="*/ 2147483647 h 120"/>
                <a:gd name="T2" fmla="*/ 0 w 24"/>
                <a:gd name="T3" fmla="*/ 0 h 120"/>
                <a:gd name="T4" fmla="*/ 0 w 24"/>
                <a:gd name="T5" fmla="*/ 0 h 120"/>
                <a:gd name="T6" fmla="*/ 2147483647 w 24"/>
                <a:gd name="T7" fmla="*/ 0 h 120"/>
                <a:gd name="T8" fmla="*/ 2147483647 w 24"/>
                <a:gd name="T9" fmla="*/ 0 h 120"/>
                <a:gd name="T10" fmla="*/ 2147483647 w 24"/>
                <a:gd name="T11" fmla="*/ 2147483647 h 120"/>
                <a:gd name="T12" fmla="*/ 2147483647 w 24"/>
                <a:gd name="T13" fmla="*/ 2147483647 h 120"/>
                <a:gd name="T14" fmla="*/ 2147483647 w 24"/>
                <a:gd name="T15" fmla="*/ 2147483647 h 120"/>
                <a:gd name="T16" fmla="*/ 2147483647 w 24"/>
                <a:gd name="T17" fmla="*/ 2147483647 h 120"/>
                <a:gd name="T18" fmla="*/ 2147483647 w 24"/>
                <a:gd name="T19" fmla="*/ 2147483647 h 120"/>
                <a:gd name="T20" fmla="*/ 2147483647 w 24"/>
                <a:gd name="T21" fmla="*/ 2147483647 h 120"/>
                <a:gd name="T22" fmla="*/ 2147483647 w 24"/>
                <a:gd name="T23" fmla="*/ 2147483647 h 120"/>
                <a:gd name="T24" fmla="*/ 2147483647 w 24"/>
                <a:gd name="T25" fmla="*/ 2147483647 h 120"/>
                <a:gd name="T26" fmla="*/ 2147483647 w 24"/>
                <a:gd name="T27" fmla="*/ 2147483647 h 120"/>
                <a:gd name="T28" fmla="*/ 2147483647 w 24"/>
                <a:gd name="T29" fmla="*/ 2147483647 h 120"/>
                <a:gd name="T30" fmla="*/ 2147483647 w 24"/>
                <a:gd name="T31" fmla="*/ 2147483647 h 120"/>
                <a:gd name="T32" fmla="*/ 2147483647 w 24"/>
                <a:gd name="T33" fmla="*/ 2147483647 h 120"/>
                <a:gd name="T34" fmla="*/ 2147483647 w 24"/>
                <a:gd name="T35" fmla="*/ 2147483647 h 120"/>
                <a:gd name="T36" fmla="*/ 2147483647 w 24"/>
                <a:gd name="T37" fmla="*/ 2147483647 h 120"/>
                <a:gd name="T38" fmla="*/ 2147483647 w 24"/>
                <a:gd name="T39" fmla="*/ 2147483647 h 120"/>
                <a:gd name="T40" fmla="*/ 2147483647 w 24"/>
                <a:gd name="T41" fmla="*/ 2147483647 h 120"/>
                <a:gd name="T42" fmla="*/ 2147483647 w 24"/>
                <a:gd name="T43" fmla="*/ 2147483647 h 120"/>
                <a:gd name="T44" fmla="*/ 0 w 24"/>
                <a:gd name="T45" fmla="*/ 2147483647 h 120"/>
                <a:gd name="T46" fmla="*/ 0 w 24"/>
                <a:gd name="T47" fmla="*/ 2147483647 h 12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24"/>
                <a:gd name="T73" fmla="*/ 0 h 120"/>
                <a:gd name="T74" fmla="*/ 24 w 24"/>
                <a:gd name="T75" fmla="*/ 120 h 12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24" h="120">
                  <a:moveTo>
                    <a:pt x="0" y="8"/>
                  </a:moveTo>
                  <a:lnTo>
                    <a:pt x="0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32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96"/>
                  </a:lnTo>
                  <a:lnTo>
                    <a:pt x="24" y="104"/>
                  </a:lnTo>
                  <a:lnTo>
                    <a:pt x="24" y="112"/>
                  </a:lnTo>
                  <a:lnTo>
                    <a:pt x="24" y="120"/>
                  </a:lnTo>
                  <a:lnTo>
                    <a:pt x="16" y="120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72"/>
                  </a:lnTo>
                  <a:lnTo>
                    <a:pt x="8" y="48"/>
                  </a:lnTo>
                  <a:lnTo>
                    <a:pt x="8" y="32"/>
                  </a:lnTo>
                  <a:lnTo>
                    <a:pt x="8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8" name="Freeform 126"/>
            <p:cNvSpPr>
              <a:spLocks/>
            </p:cNvSpPr>
            <p:nvPr/>
          </p:nvSpPr>
          <p:spPr bwMode="auto">
            <a:xfrm>
              <a:off x="9070975" y="1627188"/>
              <a:ext cx="165100" cy="215900"/>
            </a:xfrm>
            <a:custGeom>
              <a:avLst/>
              <a:gdLst>
                <a:gd name="T0" fmla="*/ 0 w 104"/>
                <a:gd name="T1" fmla="*/ 2147483647 h 136"/>
                <a:gd name="T2" fmla="*/ 2147483647 w 104"/>
                <a:gd name="T3" fmla="*/ 2147483647 h 136"/>
                <a:gd name="T4" fmla="*/ 2147483647 w 104"/>
                <a:gd name="T5" fmla="*/ 2147483647 h 136"/>
                <a:gd name="T6" fmla="*/ 2147483647 w 104"/>
                <a:gd name="T7" fmla="*/ 0 h 136"/>
                <a:gd name="T8" fmla="*/ 2147483647 w 104"/>
                <a:gd name="T9" fmla="*/ 0 h 136"/>
                <a:gd name="T10" fmla="*/ 2147483647 w 104"/>
                <a:gd name="T11" fmla="*/ 0 h 136"/>
                <a:gd name="T12" fmla="*/ 2147483647 w 104"/>
                <a:gd name="T13" fmla="*/ 0 h 136"/>
                <a:gd name="T14" fmla="*/ 2147483647 w 104"/>
                <a:gd name="T15" fmla="*/ 0 h 136"/>
                <a:gd name="T16" fmla="*/ 2147483647 w 104"/>
                <a:gd name="T17" fmla="*/ 0 h 136"/>
                <a:gd name="T18" fmla="*/ 2147483647 w 104"/>
                <a:gd name="T19" fmla="*/ 0 h 136"/>
                <a:gd name="T20" fmla="*/ 2147483647 w 104"/>
                <a:gd name="T21" fmla="*/ 2147483647 h 136"/>
                <a:gd name="T22" fmla="*/ 2147483647 w 104"/>
                <a:gd name="T23" fmla="*/ 2147483647 h 136"/>
                <a:gd name="T24" fmla="*/ 2147483647 w 104"/>
                <a:gd name="T25" fmla="*/ 2147483647 h 136"/>
                <a:gd name="T26" fmla="*/ 2147483647 w 104"/>
                <a:gd name="T27" fmla="*/ 2147483647 h 136"/>
                <a:gd name="T28" fmla="*/ 2147483647 w 104"/>
                <a:gd name="T29" fmla="*/ 2147483647 h 136"/>
                <a:gd name="T30" fmla="*/ 2147483647 w 104"/>
                <a:gd name="T31" fmla="*/ 2147483647 h 136"/>
                <a:gd name="T32" fmla="*/ 2147483647 w 104"/>
                <a:gd name="T33" fmla="*/ 2147483647 h 136"/>
                <a:gd name="T34" fmla="*/ 2147483647 w 104"/>
                <a:gd name="T35" fmla="*/ 2147483647 h 136"/>
                <a:gd name="T36" fmla="*/ 2147483647 w 104"/>
                <a:gd name="T37" fmla="*/ 2147483647 h 136"/>
                <a:gd name="T38" fmla="*/ 2147483647 w 104"/>
                <a:gd name="T39" fmla="*/ 2147483647 h 136"/>
                <a:gd name="T40" fmla="*/ 2147483647 w 104"/>
                <a:gd name="T41" fmla="*/ 2147483647 h 136"/>
                <a:gd name="T42" fmla="*/ 2147483647 w 104"/>
                <a:gd name="T43" fmla="*/ 2147483647 h 136"/>
                <a:gd name="T44" fmla="*/ 2147483647 w 104"/>
                <a:gd name="T45" fmla="*/ 2147483647 h 136"/>
                <a:gd name="T46" fmla="*/ 2147483647 w 104"/>
                <a:gd name="T47" fmla="*/ 2147483647 h 136"/>
                <a:gd name="T48" fmla="*/ 2147483647 w 104"/>
                <a:gd name="T49" fmla="*/ 2147483647 h 136"/>
                <a:gd name="T50" fmla="*/ 2147483647 w 104"/>
                <a:gd name="T51" fmla="*/ 2147483647 h 136"/>
                <a:gd name="T52" fmla="*/ 2147483647 w 104"/>
                <a:gd name="T53" fmla="*/ 2147483647 h 136"/>
                <a:gd name="T54" fmla="*/ 2147483647 w 104"/>
                <a:gd name="T55" fmla="*/ 2147483647 h 136"/>
                <a:gd name="T56" fmla="*/ 2147483647 w 104"/>
                <a:gd name="T57" fmla="*/ 2147483647 h 136"/>
                <a:gd name="T58" fmla="*/ 2147483647 w 104"/>
                <a:gd name="T59" fmla="*/ 2147483647 h 136"/>
                <a:gd name="T60" fmla="*/ 2147483647 w 104"/>
                <a:gd name="T61" fmla="*/ 2147483647 h 136"/>
                <a:gd name="T62" fmla="*/ 2147483647 w 104"/>
                <a:gd name="T63" fmla="*/ 2147483647 h 136"/>
                <a:gd name="T64" fmla="*/ 2147483647 w 104"/>
                <a:gd name="T65" fmla="*/ 2147483647 h 136"/>
                <a:gd name="T66" fmla="*/ 2147483647 w 104"/>
                <a:gd name="T67" fmla="*/ 2147483647 h 136"/>
                <a:gd name="T68" fmla="*/ 2147483647 w 104"/>
                <a:gd name="T69" fmla="*/ 2147483647 h 136"/>
                <a:gd name="T70" fmla="*/ 2147483647 w 104"/>
                <a:gd name="T71" fmla="*/ 2147483647 h 136"/>
                <a:gd name="T72" fmla="*/ 2147483647 w 104"/>
                <a:gd name="T73" fmla="*/ 2147483647 h 136"/>
                <a:gd name="T74" fmla="*/ 2147483647 w 104"/>
                <a:gd name="T75" fmla="*/ 2147483647 h 136"/>
                <a:gd name="T76" fmla="*/ 2147483647 w 104"/>
                <a:gd name="T77" fmla="*/ 2147483647 h 136"/>
                <a:gd name="T78" fmla="*/ 2147483647 w 104"/>
                <a:gd name="T79" fmla="*/ 2147483647 h 136"/>
                <a:gd name="T80" fmla="*/ 2147483647 w 104"/>
                <a:gd name="T81" fmla="*/ 2147483647 h 136"/>
                <a:gd name="T82" fmla="*/ 0 w 104"/>
                <a:gd name="T83" fmla="*/ 2147483647 h 136"/>
                <a:gd name="T84" fmla="*/ 0 w 104"/>
                <a:gd name="T85" fmla="*/ 2147483647 h 136"/>
                <a:gd name="T86" fmla="*/ 0 w 104"/>
                <a:gd name="T87" fmla="*/ 2147483647 h 1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4"/>
                <a:gd name="T133" fmla="*/ 0 h 136"/>
                <a:gd name="T134" fmla="*/ 104 w 104"/>
                <a:gd name="T135" fmla="*/ 136 h 1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4" h="136">
                  <a:moveTo>
                    <a:pt x="0" y="8"/>
                  </a:moveTo>
                  <a:lnTo>
                    <a:pt x="24" y="8"/>
                  </a:lnTo>
                  <a:lnTo>
                    <a:pt x="40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96" y="48"/>
                  </a:lnTo>
                  <a:lnTo>
                    <a:pt x="96" y="72"/>
                  </a:lnTo>
                  <a:lnTo>
                    <a:pt x="96" y="88"/>
                  </a:lnTo>
                  <a:lnTo>
                    <a:pt x="96" y="104"/>
                  </a:lnTo>
                  <a:lnTo>
                    <a:pt x="96" y="120"/>
                  </a:lnTo>
                  <a:lnTo>
                    <a:pt x="88" y="128"/>
                  </a:lnTo>
                  <a:lnTo>
                    <a:pt x="88" y="136"/>
                  </a:lnTo>
                  <a:lnTo>
                    <a:pt x="80" y="136"/>
                  </a:lnTo>
                  <a:lnTo>
                    <a:pt x="80" y="128"/>
                  </a:lnTo>
                  <a:lnTo>
                    <a:pt x="80" y="112"/>
                  </a:lnTo>
                  <a:lnTo>
                    <a:pt x="80" y="104"/>
                  </a:lnTo>
                  <a:lnTo>
                    <a:pt x="80" y="88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0" y="48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72" y="24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16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9" name="Freeform 127"/>
            <p:cNvSpPr>
              <a:spLocks/>
            </p:cNvSpPr>
            <p:nvPr/>
          </p:nvSpPr>
          <p:spPr bwMode="auto">
            <a:xfrm>
              <a:off x="9070975" y="1703388"/>
              <a:ext cx="101600" cy="25400"/>
            </a:xfrm>
            <a:custGeom>
              <a:avLst/>
              <a:gdLst>
                <a:gd name="T0" fmla="*/ 2147483647 w 64"/>
                <a:gd name="T1" fmla="*/ 2147483647 h 16"/>
                <a:gd name="T2" fmla="*/ 2147483647 w 64"/>
                <a:gd name="T3" fmla="*/ 0 h 16"/>
                <a:gd name="T4" fmla="*/ 2147483647 w 64"/>
                <a:gd name="T5" fmla="*/ 0 h 16"/>
                <a:gd name="T6" fmla="*/ 2147483647 w 64"/>
                <a:gd name="T7" fmla="*/ 0 h 16"/>
                <a:gd name="T8" fmla="*/ 2147483647 w 64"/>
                <a:gd name="T9" fmla="*/ 2147483647 h 16"/>
                <a:gd name="T10" fmla="*/ 2147483647 w 64"/>
                <a:gd name="T11" fmla="*/ 2147483647 h 16"/>
                <a:gd name="T12" fmla="*/ 2147483647 w 64"/>
                <a:gd name="T13" fmla="*/ 2147483647 h 16"/>
                <a:gd name="T14" fmla="*/ 2147483647 w 64"/>
                <a:gd name="T15" fmla="*/ 2147483647 h 16"/>
                <a:gd name="T16" fmla="*/ 2147483647 w 64"/>
                <a:gd name="T17" fmla="*/ 2147483647 h 16"/>
                <a:gd name="T18" fmla="*/ 2147483647 w 64"/>
                <a:gd name="T19" fmla="*/ 2147483647 h 16"/>
                <a:gd name="T20" fmla="*/ 0 w 64"/>
                <a:gd name="T21" fmla="*/ 2147483647 h 16"/>
                <a:gd name="T22" fmla="*/ 0 w 64"/>
                <a:gd name="T23" fmla="*/ 2147483647 h 16"/>
                <a:gd name="T24" fmla="*/ 2147483647 w 64"/>
                <a:gd name="T25" fmla="*/ 2147483647 h 16"/>
                <a:gd name="T26" fmla="*/ 2147483647 w 64"/>
                <a:gd name="T27" fmla="*/ 2147483647 h 16"/>
                <a:gd name="T28" fmla="*/ 2147483647 w 64"/>
                <a:gd name="T29" fmla="*/ 2147483647 h 1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64"/>
                <a:gd name="T46" fmla="*/ 0 h 16"/>
                <a:gd name="T47" fmla="*/ 64 w 64"/>
                <a:gd name="T48" fmla="*/ 16 h 1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64" h="16">
                  <a:moveTo>
                    <a:pt x="24" y="8"/>
                  </a:moveTo>
                  <a:lnTo>
                    <a:pt x="32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16"/>
                  </a:lnTo>
                  <a:lnTo>
                    <a:pt x="40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0" name="Freeform 128"/>
            <p:cNvSpPr>
              <a:spLocks/>
            </p:cNvSpPr>
            <p:nvPr/>
          </p:nvSpPr>
          <p:spPr bwMode="auto">
            <a:xfrm>
              <a:off x="9070975" y="1792288"/>
              <a:ext cx="139700" cy="12700"/>
            </a:xfrm>
            <a:custGeom>
              <a:avLst/>
              <a:gdLst>
                <a:gd name="T0" fmla="*/ 2147483647 w 88"/>
                <a:gd name="T1" fmla="*/ 0 h 8"/>
                <a:gd name="T2" fmla="*/ 2147483647 w 88"/>
                <a:gd name="T3" fmla="*/ 2147483647 h 8"/>
                <a:gd name="T4" fmla="*/ 0 w 88"/>
                <a:gd name="T5" fmla="*/ 2147483647 h 8"/>
                <a:gd name="T6" fmla="*/ 0 w 88"/>
                <a:gd name="T7" fmla="*/ 0 h 8"/>
                <a:gd name="T8" fmla="*/ 2147483647 w 88"/>
                <a:gd name="T9" fmla="*/ 0 h 8"/>
                <a:gd name="T10" fmla="*/ 2147483647 w 88"/>
                <a:gd name="T11" fmla="*/ 0 h 8"/>
                <a:gd name="T12" fmla="*/ 2147483647 w 88"/>
                <a:gd name="T13" fmla="*/ 0 h 8"/>
                <a:gd name="T14" fmla="*/ 2147483647 w 88"/>
                <a:gd name="T15" fmla="*/ 0 h 8"/>
                <a:gd name="T16" fmla="*/ 2147483647 w 88"/>
                <a:gd name="T17" fmla="*/ 0 h 8"/>
                <a:gd name="T18" fmla="*/ 2147483647 w 88"/>
                <a:gd name="T19" fmla="*/ 0 h 8"/>
                <a:gd name="T20" fmla="*/ 2147483647 w 88"/>
                <a:gd name="T21" fmla="*/ 0 h 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8"/>
                <a:gd name="T34" fmla="*/ 0 h 8"/>
                <a:gd name="T35" fmla="*/ 88 w 88"/>
                <a:gd name="T36" fmla="*/ 8 h 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8" h="8">
                  <a:moveTo>
                    <a:pt x="88" y="0"/>
                  </a:moveTo>
                  <a:lnTo>
                    <a:pt x="8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8" name="组合 155"/>
          <p:cNvGrpSpPr>
            <a:grpSpLocks/>
          </p:cNvGrpSpPr>
          <p:nvPr/>
        </p:nvGrpSpPr>
        <p:grpSpPr bwMode="auto">
          <a:xfrm>
            <a:off x="1225550" y="4719638"/>
            <a:ext cx="349250" cy="360362"/>
            <a:chOff x="7837696" y="1507507"/>
            <a:chExt cx="349931" cy="360000"/>
          </a:xfrm>
        </p:grpSpPr>
        <p:sp>
          <p:nvSpPr>
            <p:cNvPr id="69671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2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3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9" name="组合 159"/>
          <p:cNvGrpSpPr>
            <a:grpSpLocks noChangeAspect="1"/>
          </p:cNvGrpSpPr>
          <p:nvPr/>
        </p:nvGrpSpPr>
        <p:grpSpPr bwMode="auto">
          <a:xfrm>
            <a:off x="1225550" y="3581400"/>
            <a:ext cx="387350" cy="342900"/>
            <a:chOff x="6301666" y="1418137"/>
            <a:chExt cx="362517" cy="319720"/>
          </a:xfrm>
        </p:grpSpPr>
        <p:sp>
          <p:nvSpPr>
            <p:cNvPr id="69668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69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0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60" name="组合 202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”和“ 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62"/>
            <p:cNvGrpSpPr>
              <a:grpSpLocks/>
            </p:cNvGrpSpPr>
            <p:nvPr/>
          </p:nvGrpSpPr>
          <p:grpSpPr>
            <a:xfrm>
              <a:off x="4013291" y="998878"/>
              <a:ext cx="270000" cy="324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64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5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6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69"/>
            <p:cNvGrpSpPr>
              <a:grpSpLocks noChangeAspect="1"/>
            </p:cNvGrpSpPr>
            <p:nvPr/>
          </p:nvGrpSpPr>
          <p:grpSpPr>
            <a:xfrm>
              <a:off x="6681048" y="1142688"/>
              <a:ext cx="204094" cy="180000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76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0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6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86"/>
            <p:cNvGrpSpPr>
              <a:grpSpLocks noChangeAspect="1"/>
            </p:cNvGrpSpPr>
            <p:nvPr/>
          </p:nvGrpSpPr>
          <p:grpSpPr>
            <a:xfrm>
              <a:off x="7651267" y="1174025"/>
              <a:ext cx="150146" cy="162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88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9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0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90"/>
            <p:cNvGrpSpPr>
              <a:grpSpLocks noChangeAspect="1"/>
            </p:cNvGrpSpPr>
            <p:nvPr/>
          </p:nvGrpSpPr>
          <p:grpSpPr>
            <a:xfrm>
              <a:off x="2726669" y="1005849"/>
              <a:ext cx="342000" cy="301625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92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3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4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194"/>
          <p:cNvGrpSpPr>
            <a:grpSpLocks/>
          </p:cNvGrpSpPr>
          <p:nvPr/>
        </p:nvGrpSpPr>
        <p:grpSpPr>
          <a:xfrm>
            <a:off x="3797370" y="4842738"/>
            <a:ext cx="216000" cy="252000"/>
            <a:chOff x="7837696" y="1507507"/>
            <a:chExt cx="349931" cy="360000"/>
          </a:xfrm>
          <a:solidFill>
            <a:schemeClr val="tx1"/>
          </a:solidFill>
        </p:grpSpPr>
        <p:sp>
          <p:nvSpPr>
            <p:cNvPr id="196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24" y="8"/>
                </a:cxn>
                <a:cxn ang="0">
                  <a:pos x="32" y="16"/>
                </a:cxn>
                <a:cxn ang="0">
                  <a:pos x="32" y="31"/>
                </a:cxn>
                <a:cxn ang="0">
                  <a:pos x="32" y="47"/>
                </a:cxn>
                <a:cxn ang="0">
                  <a:pos x="32" y="63"/>
                </a:cxn>
                <a:cxn ang="0">
                  <a:pos x="32" y="79"/>
                </a:cxn>
                <a:cxn ang="0">
                  <a:pos x="32" y="111"/>
                </a:cxn>
                <a:cxn ang="0">
                  <a:pos x="32" y="135"/>
                </a:cxn>
                <a:cxn ang="0">
                  <a:pos x="32" y="159"/>
                </a:cxn>
                <a:cxn ang="0">
                  <a:pos x="24" y="182"/>
                </a:cxn>
                <a:cxn ang="0">
                  <a:pos x="24" y="198"/>
                </a:cxn>
                <a:cxn ang="0">
                  <a:pos x="24" y="214"/>
                </a:cxn>
                <a:cxn ang="0">
                  <a:pos x="24" y="222"/>
                </a:cxn>
                <a:cxn ang="0">
                  <a:pos x="24" y="230"/>
                </a:cxn>
                <a:cxn ang="0">
                  <a:pos x="16" y="230"/>
                </a:cxn>
                <a:cxn ang="0">
                  <a:pos x="16" y="230"/>
                </a:cxn>
                <a:cxn ang="0">
                  <a:pos x="16" y="222"/>
                </a:cxn>
                <a:cxn ang="0">
                  <a:pos x="8" y="222"/>
                </a:cxn>
                <a:cxn ang="0">
                  <a:pos x="8" y="214"/>
                </a:cxn>
                <a:cxn ang="0">
                  <a:pos x="0" y="198"/>
                </a:cxn>
                <a:cxn ang="0">
                  <a:pos x="0" y="190"/>
                </a:cxn>
                <a:cxn ang="0">
                  <a:pos x="0" y="190"/>
                </a:cxn>
                <a:cxn ang="0">
                  <a:pos x="0" y="182"/>
                </a:cxn>
                <a:cxn ang="0">
                  <a:pos x="8" y="174"/>
                </a:cxn>
                <a:cxn ang="0">
                  <a:pos x="8" y="159"/>
                </a:cxn>
                <a:cxn ang="0">
                  <a:pos x="8" y="127"/>
                </a:cxn>
                <a:cxn ang="0">
                  <a:pos x="8" y="95"/>
                </a:cxn>
                <a:cxn ang="0">
                  <a:pos x="8" y="71"/>
                </a:cxn>
                <a:cxn ang="0">
                  <a:pos x="8" y="55"/>
                </a:cxn>
                <a:cxn ang="0">
                  <a:pos x="8" y="47"/>
                </a:cxn>
                <a:cxn ang="0">
                  <a:pos x="8" y="31"/>
                </a:cxn>
                <a:cxn ang="0">
                  <a:pos x="8" y="24"/>
                </a:cxn>
                <a:cxn ang="0">
                  <a:pos x="8" y="16"/>
                </a:cxn>
                <a:cxn ang="0">
                  <a:pos x="0" y="16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7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/>
              <a:ahLst/>
              <a:cxnLst>
                <a:cxn ang="0">
                  <a:pos x="151" y="286"/>
                </a:cxn>
                <a:cxn ang="0">
                  <a:pos x="135" y="286"/>
                </a:cxn>
                <a:cxn ang="0">
                  <a:pos x="127" y="270"/>
                </a:cxn>
                <a:cxn ang="0">
                  <a:pos x="119" y="254"/>
                </a:cxn>
                <a:cxn ang="0">
                  <a:pos x="103" y="246"/>
                </a:cxn>
                <a:cxn ang="0">
                  <a:pos x="96" y="238"/>
                </a:cxn>
                <a:cxn ang="0">
                  <a:pos x="103" y="230"/>
                </a:cxn>
                <a:cxn ang="0">
                  <a:pos x="119" y="238"/>
                </a:cxn>
                <a:cxn ang="0">
                  <a:pos x="135" y="238"/>
                </a:cxn>
                <a:cxn ang="0">
                  <a:pos x="143" y="230"/>
                </a:cxn>
                <a:cxn ang="0">
                  <a:pos x="143" y="215"/>
                </a:cxn>
                <a:cxn ang="0">
                  <a:pos x="143" y="167"/>
                </a:cxn>
                <a:cxn ang="0">
                  <a:pos x="143" y="95"/>
                </a:cxn>
                <a:cxn ang="0">
                  <a:pos x="135" y="48"/>
                </a:cxn>
                <a:cxn ang="0">
                  <a:pos x="135" y="32"/>
                </a:cxn>
                <a:cxn ang="0">
                  <a:pos x="119" y="24"/>
                </a:cxn>
                <a:cxn ang="0">
                  <a:pos x="88" y="32"/>
                </a:cxn>
                <a:cxn ang="0">
                  <a:pos x="56" y="32"/>
                </a:cxn>
                <a:cxn ang="0">
                  <a:pos x="32" y="32"/>
                </a:cxn>
                <a:cxn ang="0">
                  <a:pos x="24" y="32"/>
                </a:cxn>
                <a:cxn ang="0">
                  <a:pos x="8" y="32"/>
                </a:cxn>
                <a:cxn ang="0">
                  <a:pos x="16" y="24"/>
                </a:cxn>
                <a:cxn ang="0">
                  <a:pos x="48" y="16"/>
                </a:cxn>
                <a:cxn ang="0">
                  <a:pos x="96" y="16"/>
                </a:cxn>
                <a:cxn ang="0">
                  <a:pos x="119" y="8"/>
                </a:cxn>
                <a:cxn ang="0">
                  <a:pos x="135" y="0"/>
                </a:cxn>
                <a:cxn ang="0">
                  <a:pos x="151" y="8"/>
                </a:cxn>
                <a:cxn ang="0">
                  <a:pos x="167" y="16"/>
                </a:cxn>
                <a:cxn ang="0">
                  <a:pos x="167" y="24"/>
                </a:cxn>
                <a:cxn ang="0">
                  <a:pos x="167" y="32"/>
                </a:cxn>
                <a:cxn ang="0">
                  <a:pos x="159" y="40"/>
                </a:cxn>
                <a:cxn ang="0">
                  <a:pos x="159" y="56"/>
                </a:cxn>
                <a:cxn ang="0">
                  <a:pos x="159" y="95"/>
                </a:cxn>
                <a:cxn ang="0">
                  <a:pos x="167" y="151"/>
                </a:cxn>
                <a:cxn ang="0">
                  <a:pos x="167" y="215"/>
                </a:cxn>
                <a:cxn ang="0">
                  <a:pos x="167" y="246"/>
                </a:cxn>
                <a:cxn ang="0">
                  <a:pos x="159" y="278"/>
                </a:cxn>
              </a:cxnLst>
              <a:rect l="0" t="0" r="r" b="b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  <a:lnTo>
                    <a:pt x="159" y="27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8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39" y="16"/>
                </a:cxn>
                <a:cxn ang="0">
                  <a:pos x="47" y="24"/>
                </a:cxn>
                <a:cxn ang="0">
                  <a:pos x="55" y="32"/>
                </a:cxn>
                <a:cxn ang="0">
                  <a:pos x="55" y="40"/>
                </a:cxn>
                <a:cxn ang="0">
                  <a:pos x="47" y="48"/>
                </a:cxn>
                <a:cxn ang="0">
                  <a:pos x="47" y="48"/>
                </a:cxn>
                <a:cxn ang="0">
                  <a:pos x="39" y="48"/>
                </a:cxn>
                <a:cxn ang="0">
                  <a:pos x="32" y="40"/>
                </a:cxn>
                <a:cxn ang="0">
                  <a:pos x="24" y="32"/>
                </a:cxn>
                <a:cxn ang="0">
                  <a:pos x="8" y="2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98"/>
          <p:cNvGrpSpPr>
            <a:grpSpLocks/>
          </p:cNvGrpSpPr>
          <p:nvPr/>
        </p:nvGrpSpPr>
        <p:grpSpPr>
          <a:xfrm>
            <a:off x="3766890" y="3658249"/>
            <a:ext cx="252000" cy="252000"/>
            <a:chOff x="6301666" y="1418137"/>
            <a:chExt cx="362517" cy="319720"/>
          </a:xfrm>
          <a:solidFill>
            <a:schemeClr val="tx1"/>
          </a:solidFill>
        </p:grpSpPr>
        <p:sp>
          <p:nvSpPr>
            <p:cNvPr id="200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/>
              <a:ahLst/>
              <a:cxnLst>
                <a:cxn ang="0">
                  <a:pos x="56" y="127"/>
                </a:cxn>
                <a:cxn ang="0">
                  <a:pos x="56" y="111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40" y="80"/>
                </a:cxn>
                <a:cxn ang="0">
                  <a:pos x="40" y="64"/>
                </a:cxn>
                <a:cxn ang="0">
                  <a:pos x="32" y="64"/>
                </a:cxn>
                <a:cxn ang="0">
                  <a:pos x="40" y="64"/>
                </a:cxn>
                <a:cxn ang="0">
                  <a:pos x="40" y="56"/>
                </a:cxn>
                <a:cxn ang="0">
                  <a:pos x="40" y="48"/>
                </a:cxn>
                <a:cxn ang="0">
                  <a:pos x="40" y="40"/>
                </a:cxn>
                <a:cxn ang="0">
                  <a:pos x="40" y="32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0" y="24"/>
                </a:cxn>
                <a:cxn ang="0">
                  <a:pos x="32" y="24"/>
                </a:cxn>
                <a:cxn ang="0">
                  <a:pos x="24" y="24"/>
                </a:cxn>
                <a:cxn ang="0">
                  <a:pos x="16" y="24"/>
                </a:cxn>
                <a:cxn ang="0">
                  <a:pos x="8" y="24"/>
                </a:cxn>
                <a:cxn ang="0">
                  <a:pos x="0" y="16"/>
                </a:cxn>
                <a:cxn ang="0">
                  <a:pos x="16" y="16"/>
                </a:cxn>
                <a:cxn ang="0">
                  <a:pos x="32" y="8"/>
                </a:cxn>
                <a:cxn ang="0">
                  <a:pos x="40" y="8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48" y="0"/>
                </a:cxn>
                <a:cxn ang="0">
                  <a:pos x="56" y="0"/>
                </a:cxn>
                <a:cxn ang="0">
                  <a:pos x="64" y="8"/>
                </a:cxn>
                <a:cxn ang="0">
                  <a:pos x="72" y="16"/>
                </a:cxn>
                <a:cxn ang="0">
                  <a:pos x="72" y="16"/>
                </a:cxn>
                <a:cxn ang="0">
                  <a:pos x="72" y="24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4" y="32"/>
                </a:cxn>
                <a:cxn ang="0">
                  <a:pos x="56" y="40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64"/>
                </a:cxn>
                <a:cxn ang="0">
                  <a:pos x="48" y="64"/>
                </a:cxn>
                <a:cxn ang="0">
                  <a:pos x="56" y="80"/>
                </a:cxn>
                <a:cxn ang="0">
                  <a:pos x="64" y="96"/>
                </a:cxn>
                <a:cxn ang="0">
                  <a:pos x="64" y="104"/>
                </a:cxn>
                <a:cxn ang="0">
                  <a:pos x="64" y="111"/>
                </a:cxn>
                <a:cxn ang="0">
                  <a:pos x="64" y="127"/>
                </a:cxn>
                <a:cxn ang="0">
                  <a:pos x="56" y="127"/>
                </a:cxn>
                <a:cxn ang="0">
                  <a:pos x="56" y="127"/>
                </a:cxn>
              </a:cxnLst>
              <a:rect l="0" t="0" r="r" b="b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  <a:lnTo>
                    <a:pt x="56" y="12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1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/>
              <a:ahLst/>
              <a:cxnLst>
                <a:cxn ang="0">
                  <a:pos x="24" y="8"/>
                </a:cxn>
                <a:cxn ang="0">
                  <a:pos x="32" y="16"/>
                </a:cxn>
                <a:cxn ang="0">
                  <a:pos x="40" y="24"/>
                </a:cxn>
                <a:cxn ang="0">
                  <a:pos x="32" y="32"/>
                </a:cxn>
                <a:cxn ang="0">
                  <a:pos x="32" y="40"/>
                </a:cxn>
                <a:cxn ang="0">
                  <a:pos x="32" y="40"/>
                </a:cxn>
                <a:cxn ang="0">
                  <a:pos x="24" y="40"/>
                </a:cxn>
                <a:cxn ang="0">
                  <a:pos x="24" y="32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24" y="8"/>
                </a:cxn>
              </a:cxnLst>
              <a:rect l="0" t="0" r="r" b="b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2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/>
              <a:ahLst/>
              <a:cxnLst>
                <a:cxn ang="0">
                  <a:pos x="248" y="24"/>
                </a:cxn>
                <a:cxn ang="0">
                  <a:pos x="264" y="24"/>
                </a:cxn>
                <a:cxn ang="0">
                  <a:pos x="280" y="24"/>
                </a:cxn>
                <a:cxn ang="0">
                  <a:pos x="288" y="24"/>
                </a:cxn>
                <a:cxn ang="0">
                  <a:pos x="288" y="24"/>
                </a:cxn>
                <a:cxn ang="0">
                  <a:pos x="288" y="32"/>
                </a:cxn>
                <a:cxn ang="0">
                  <a:pos x="288" y="32"/>
                </a:cxn>
                <a:cxn ang="0">
                  <a:pos x="280" y="32"/>
                </a:cxn>
                <a:cxn ang="0">
                  <a:pos x="272" y="40"/>
                </a:cxn>
                <a:cxn ang="0">
                  <a:pos x="248" y="48"/>
                </a:cxn>
                <a:cxn ang="0">
                  <a:pos x="240" y="56"/>
                </a:cxn>
                <a:cxn ang="0">
                  <a:pos x="224" y="56"/>
                </a:cxn>
                <a:cxn ang="0">
                  <a:pos x="224" y="56"/>
                </a:cxn>
                <a:cxn ang="0">
                  <a:pos x="216" y="56"/>
                </a:cxn>
                <a:cxn ang="0">
                  <a:pos x="208" y="56"/>
                </a:cxn>
                <a:cxn ang="0">
                  <a:pos x="200" y="56"/>
                </a:cxn>
                <a:cxn ang="0">
                  <a:pos x="184" y="48"/>
                </a:cxn>
                <a:cxn ang="0">
                  <a:pos x="168" y="40"/>
                </a:cxn>
                <a:cxn ang="0">
                  <a:pos x="152" y="40"/>
                </a:cxn>
                <a:cxn ang="0">
                  <a:pos x="136" y="32"/>
                </a:cxn>
                <a:cxn ang="0">
                  <a:pos x="112" y="24"/>
                </a:cxn>
                <a:cxn ang="0">
                  <a:pos x="88" y="16"/>
                </a:cxn>
                <a:cxn ang="0">
                  <a:pos x="72" y="16"/>
                </a:cxn>
                <a:cxn ang="0">
                  <a:pos x="64" y="8"/>
                </a:cxn>
                <a:cxn ang="0">
                  <a:pos x="56" y="8"/>
                </a:cxn>
                <a:cxn ang="0">
                  <a:pos x="48" y="8"/>
                </a:cxn>
                <a:cxn ang="0">
                  <a:pos x="32" y="16"/>
                </a:cxn>
                <a:cxn ang="0">
                  <a:pos x="16" y="24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16" y="8"/>
                </a:cxn>
                <a:cxn ang="0">
                  <a:pos x="24" y="0"/>
                </a:cxn>
                <a:cxn ang="0">
                  <a:pos x="40" y="0"/>
                </a:cxn>
                <a:cxn ang="0">
                  <a:pos x="56" y="0"/>
                </a:cxn>
                <a:cxn ang="0">
                  <a:pos x="72" y="0"/>
                </a:cxn>
                <a:cxn ang="0">
                  <a:pos x="88" y="0"/>
                </a:cxn>
                <a:cxn ang="0">
                  <a:pos x="104" y="8"/>
                </a:cxn>
                <a:cxn ang="0">
                  <a:pos x="128" y="16"/>
                </a:cxn>
                <a:cxn ang="0">
                  <a:pos x="152" y="16"/>
                </a:cxn>
                <a:cxn ang="0">
                  <a:pos x="184" y="24"/>
                </a:cxn>
                <a:cxn ang="0">
                  <a:pos x="216" y="24"/>
                </a:cxn>
                <a:cxn ang="0">
                  <a:pos x="248" y="24"/>
                </a:cxn>
                <a:cxn ang="0">
                  <a:pos x="248" y="24"/>
                </a:cxn>
              </a:cxnLst>
              <a:rect l="0" t="0" r="r" b="b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  <a:lnTo>
                    <a:pt x="248" y="2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⑤猫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661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2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yīshenɡ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医生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3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④椅子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70664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①爸爸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70665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③医院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06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0667" name="组合 33"/>
          <p:cNvGrpSpPr>
            <a:grpSpLocks/>
          </p:cNvGrpSpPr>
          <p:nvPr/>
        </p:nvGrpSpPr>
        <p:grpSpPr bwMode="auto">
          <a:xfrm>
            <a:off x="1347788" y="1722438"/>
            <a:ext cx="2168525" cy="1387475"/>
            <a:chOff x="1347352" y="1722438"/>
            <a:chExt cx="2169166" cy="1387475"/>
          </a:xfrm>
        </p:grpSpPr>
        <p:pic>
          <p:nvPicPr>
            <p:cNvPr id="9" name="Picture 4" descr="C:\Documents and Settings\Administrator.CAOFAN\桌面\hsk一级\2课\2-04三-前图46358923（20）.jpg"/>
            <p:cNvPicPr preferRelativeResize="0">
              <a:picLocks noChangeArrowheads="1"/>
            </p:cNvPicPr>
            <p:nvPr/>
          </p:nvPicPr>
          <p:blipFill>
            <a:blip r:embed="rId3" cstate="print"/>
            <a:stretch>
              <a:fillRect/>
            </a:stretch>
          </p:blipFill>
          <p:spPr bwMode="auto">
            <a:xfrm>
              <a:off x="1356880" y="1741488"/>
              <a:ext cx="2159638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2" name="TextBox 27"/>
            <p:cNvSpPr txBox="1">
              <a:spLocks/>
            </p:cNvSpPr>
            <p:nvPr/>
          </p:nvSpPr>
          <p:spPr bwMode="auto">
            <a:xfrm>
              <a:off x="1347352" y="172243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A</a:t>
              </a:r>
              <a:endParaRPr lang="zh-CN" altLang="en-US" sz="2400" b="1"/>
            </a:p>
          </p:txBody>
        </p:sp>
      </p:grpSp>
      <p:grpSp>
        <p:nvGrpSpPr>
          <p:cNvPr id="70668" name="组合 35"/>
          <p:cNvGrpSpPr>
            <a:grpSpLocks/>
          </p:cNvGrpSpPr>
          <p:nvPr/>
        </p:nvGrpSpPr>
        <p:grpSpPr bwMode="auto">
          <a:xfrm>
            <a:off x="4519613" y="1703388"/>
            <a:ext cx="2184400" cy="1387475"/>
            <a:chOff x="4519286" y="1703388"/>
            <a:chExt cx="2184932" cy="1387475"/>
          </a:xfrm>
        </p:grpSpPr>
        <p:pic>
          <p:nvPicPr>
            <p:cNvPr id="14" name="Picture 8" descr="C:\Documents and Settings\Administrator.CAOFAN\桌面\hsk一级\2课\2-08零-前图48346217（20）.jpg"/>
            <p:cNvPicPr preferRelativeResize="0">
              <a:picLocks noChangeArrowheads="1"/>
            </p:cNvPicPr>
            <p:nvPr/>
          </p:nvPicPr>
          <p:blipFill>
            <a:blip r:embed="rId4" cstate="print"/>
            <a:stretch>
              <a:fillRect/>
            </a:stretch>
          </p:blipFill>
          <p:spPr bwMode="auto">
            <a:xfrm>
              <a:off x="4544692" y="1722438"/>
              <a:ext cx="2159526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0" name="TextBox 30"/>
            <p:cNvSpPr txBox="1">
              <a:spLocks/>
            </p:cNvSpPr>
            <p:nvPr/>
          </p:nvSpPr>
          <p:spPr bwMode="auto">
            <a:xfrm>
              <a:off x="4519286" y="1703388"/>
              <a:ext cx="398462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D</a:t>
              </a:r>
              <a:endParaRPr lang="zh-CN" altLang="en-US" sz="2400" b="1"/>
            </a:p>
          </p:txBody>
        </p:sp>
      </p:grpSp>
      <p:grpSp>
        <p:nvGrpSpPr>
          <p:cNvPr id="70669" name="组合 36"/>
          <p:cNvGrpSpPr>
            <a:grpSpLocks/>
          </p:cNvGrpSpPr>
          <p:nvPr/>
        </p:nvGrpSpPr>
        <p:grpSpPr bwMode="auto">
          <a:xfrm>
            <a:off x="4589463" y="3451225"/>
            <a:ext cx="2176462" cy="1382713"/>
            <a:chOff x="4588700" y="3451225"/>
            <a:chExt cx="2176648" cy="1382713"/>
          </a:xfrm>
        </p:grpSpPr>
        <p:pic>
          <p:nvPicPr>
            <p:cNvPr id="15" name="Picture 9" descr="C:\Documents and Settings\Administrator.CAOFAN\桌面\hsk一级\2课\2-09菜-前图22657124（20）.jpg"/>
            <p:cNvPicPr preferRelativeResize="0">
              <a:picLocks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4604576" y="3465513"/>
              <a:ext cx="2160772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88" name="TextBox 31"/>
            <p:cNvSpPr txBox="1">
              <a:spLocks/>
            </p:cNvSpPr>
            <p:nvPr/>
          </p:nvSpPr>
          <p:spPr bwMode="auto">
            <a:xfrm>
              <a:off x="4588700" y="3451225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E</a:t>
              </a:r>
              <a:endParaRPr lang="zh-CN" altLang="en-US" sz="2400" b="1"/>
            </a:p>
          </p:txBody>
        </p:sp>
      </p:grpSp>
      <p:grpSp>
        <p:nvGrpSpPr>
          <p:cNvPr id="70670" name="组合 41"/>
          <p:cNvGrpSpPr>
            <a:grpSpLocks/>
          </p:cNvGrpSpPr>
          <p:nvPr/>
        </p:nvGrpSpPr>
        <p:grpSpPr bwMode="auto">
          <a:xfrm>
            <a:off x="4597400" y="5187950"/>
            <a:ext cx="2176463" cy="1381125"/>
            <a:chOff x="4598007" y="5187950"/>
            <a:chExt cx="2176266" cy="1381125"/>
          </a:xfrm>
        </p:grpSpPr>
        <p:pic>
          <p:nvPicPr>
            <p:cNvPr id="13" name="Picture 7" descr="C:\Documents and Settings\Administrator.CAOFAN\桌面\hsk一级\2课\2-07羊-前图7629013（20）.jpg"/>
            <p:cNvPicPr preferRelativeResize="0">
              <a:picLocks noChangeArrowheads="1"/>
            </p:cNvPicPr>
            <p:nvPr/>
          </p:nvPicPr>
          <p:blipFill>
            <a:blip r:embed="rId6" cstate="print"/>
            <a:stretch>
              <a:fillRect/>
            </a:stretch>
          </p:blipFill>
          <p:spPr bwMode="auto">
            <a:xfrm>
              <a:off x="4613881" y="5202238"/>
              <a:ext cx="2160392" cy="1366837"/>
            </a:xfrm>
            <a:prstGeom prst="rect">
              <a:avLst/>
            </a:prstGeom>
            <a:ln w="38100" cap="sq">
              <a:solidFill>
                <a:schemeClr val="tx1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0686" name="TextBox 32"/>
            <p:cNvSpPr txBox="1">
              <a:spLocks/>
            </p:cNvSpPr>
            <p:nvPr/>
          </p:nvSpPr>
          <p:spPr bwMode="auto">
            <a:xfrm>
              <a:off x="4598007" y="5187950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F</a:t>
              </a:r>
              <a:endParaRPr lang="zh-CN" altLang="en-US" sz="2400" b="1"/>
            </a:p>
          </p:txBody>
        </p:sp>
      </p:grpSp>
      <p:sp>
        <p:nvSpPr>
          <p:cNvPr id="25" name="TextBox 27"/>
          <p:cNvSpPr txBox="1">
            <a:spLocks/>
          </p:cNvSpPr>
          <p:nvPr/>
        </p:nvSpPr>
        <p:spPr bwMode="auto">
          <a:xfrm>
            <a:off x="8855075" y="533241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8866188" y="620395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2575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220200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39238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grpSp>
        <p:nvGrpSpPr>
          <p:cNvPr id="70677" name="组合 39"/>
          <p:cNvGrpSpPr>
            <a:grpSpLocks/>
          </p:cNvGrpSpPr>
          <p:nvPr/>
        </p:nvGrpSpPr>
        <p:grpSpPr bwMode="auto">
          <a:xfrm>
            <a:off x="1290638" y="3455988"/>
            <a:ext cx="2171700" cy="1379537"/>
            <a:chOff x="1290638" y="3455988"/>
            <a:chExt cx="2171221" cy="1379003"/>
          </a:xfrm>
        </p:grpSpPr>
        <p:pic>
          <p:nvPicPr>
            <p:cNvPr id="70682" name="Picture 5" descr="C:\Documents and Settings\Administrator.CAOFAN\桌面\hsk一级\2课\2-05山-前图43956478（20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888978" y="3459272"/>
              <a:ext cx="1482548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3" name="TextBox 28"/>
            <p:cNvSpPr txBox="1">
              <a:spLocks/>
            </p:cNvSpPr>
            <p:nvPr/>
          </p:nvSpPr>
          <p:spPr bwMode="auto">
            <a:xfrm>
              <a:off x="1290638" y="345598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B</a:t>
              </a:r>
              <a:endParaRPr lang="zh-CN" altLang="en-US" sz="2400" b="1"/>
            </a:p>
          </p:txBody>
        </p:sp>
        <p:sp>
          <p:nvSpPr>
            <p:cNvPr id="32" name="矩形 31"/>
            <p:cNvSpPr/>
            <p:nvPr/>
          </p:nvSpPr>
          <p:spPr>
            <a:xfrm>
              <a:off x="1301748" y="3467096"/>
              <a:ext cx="2160111" cy="136789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70678" name="组合 40"/>
          <p:cNvGrpSpPr>
            <a:grpSpLocks/>
          </p:cNvGrpSpPr>
          <p:nvPr/>
        </p:nvGrpSpPr>
        <p:grpSpPr bwMode="auto">
          <a:xfrm>
            <a:off x="1347788" y="5207000"/>
            <a:ext cx="2159000" cy="1387475"/>
            <a:chOff x="1347352" y="5207000"/>
            <a:chExt cx="2160000" cy="1387475"/>
          </a:xfrm>
        </p:grpSpPr>
        <p:pic>
          <p:nvPicPr>
            <p:cNvPr id="70679" name="Picture 6" descr="C:\Documents and Settings\Administrator.CAOFAN\桌面\hsk一级\2课\2-06钟-微图mf829727（18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963207" y="5226050"/>
              <a:ext cx="1260000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0" name="TextBox 29"/>
            <p:cNvSpPr txBox="1">
              <a:spLocks/>
            </p:cNvSpPr>
            <p:nvPr/>
          </p:nvSpPr>
          <p:spPr bwMode="auto">
            <a:xfrm>
              <a:off x="1349157" y="5207000"/>
              <a:ext cx="400050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C</a:t>
              </a:r>
              <a:endParaRPr lang="zh-CN" altLang="en-US" sz="2400" b="1"/>
            </a:p>
          </p:txBody>
        </p:sp>
        <p:sp>
          <p:nvSpPr>
            <p:cNvPr id="38" name="矩形 37"/>
            <p:cNvSpPr/>
            <p:nvPr/>
          </p:nvSpPr>
          <p:spPr>
            <a:xfrm>
              <a:off x="1347352" y="5213350"/>
              <a:ext cx="2160000" cy="136842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273300" y="1516063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268538" y="2384425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nàr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105150" y="3227388"/>
            <a:ext cx="22971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xiàmiàn(xià</a:t>
            </a:r>
            <a:r>
              <a:rPr lang="en-US" altLang="zh-CN" sz="2800"/>
              <a:t>)</a:t>
            </a:r>
            <a:endParaRPr lang="en-US" altLang="zh-CN" sz="2800" b="1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771525" y="1516063"/>
            <a:ext cx="1338263" cy="546100"/>
            <a:chOff x="682668" y="3939837"/>
            <a:chExt cx="1338943" cy="545509"/>
          </a:xfrm>
        </p:grpSpPr>
        <p:sp>
          <p:nvSpPr>
            <p:cNvPr id="717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771525" y="2360613"/>
            <a:ext cx="1338263" cy="536575"/>
            <a:chOff x="682668" y="4792841"/>
            <a:chExt cx="1338943" cy="536981"/>
          </a:xfrm>
        </p:grpSpPr>
        <p:sp>
          <p:nvSpPr>
            <p:cNvPr id="717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5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那儿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773113" y="3222625"/>
            <a:ext cx="2198687" cy="530225"/>
            <a:chOff x="683984" y="5619216"/>
            <a:chExt cx="2198467" cy="529187"/>
          </a:xfrm>
        </p:grpSpPr>
        <p:sp>
          <p:nvSpPr>
            <p:cNvPr id="71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2198467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110"/>
            <p:cNvSpPr>
              <a:spLocks noChangeArrowheads="1"/>
            </p:cNvSpPr>
            <p:nvPr/>
          </p:nvSpPr>
          <p:spPr bwMode="auto">
            <a:xfrm>
              <a:off x="895960" y="5622652"/>
              <a:ext cx="198649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下面（下）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10377488" y="1536700"/>
            <a:ext cx="15732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10377488" y="2405063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10377488" y="3248025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8926513" y="1536700"/>
            <a:ext cx="1338262" cy="546100"/>
            <a:chOff x="682668" y="3939837"/>
            <a:chExt cx="1338943" cy="545509"/>
          </a:xfrm>
        </p:grpSpPr>
        <p:sp>
          <p:nvSpPr>
            <p:cNvPr id="7172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在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8926513" y="2381250"/>
            <a:ext cx="1338262" cy="536575"/>
            <a:chOff x="682668" y="4792841"/>
            <a:chExt cx="1338943" cy="536981"/>
          </a:xfrm>
        </p:grpSpPr>
        <p:sp>
          <p:nvSpPr>
            <p:cNvPr id="7172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7" name="文本框 107"/>
            <p:cNvSpPr>
              <a:spLocks noChangeArrowheads="1"/>
            </p:cNvSpPr>
            <p:nvPr/>
          </p:nvSpPr>
          <p:spPr bwMode="auto">
            <a:xfrm>
              <a:off x="922892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椅子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8928100" y="3243263"/>
            <a:ext cx="1338263" cy="528637"/>
            <a:chOff x="683984" y="5619216"/>
            <a:chExt cx="1338943" cy="530097"/>
          </a:xfrm>
        </p:grpSpPr>
        <p:sp>
          <p:nvSpPr>
            <p:cNvPr id="717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110"/>
            <p:cNvSpPr>
              <a:spLocks noChangeArrowheads="1"/>
            </p:cNvSpPr>
            <p:nvPr/>
          </p:nvSpPr>
          <p:spPr bwMode="auto">
            <a:xfrm>
              <a:off x="922274" y="5622651"/>
              <a:ext cx="903912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工作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262188" y="4121150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érzi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768350" y="4116388"/>
            <a:ext cx="1338263" cy="528637"/>
            <a:chOff x="683984" y="5619216"/>
            <a:chExt cx="1338943" cy="530097"/>
          </a:xfrm>
        </p:grpSpPr>
        <p:sp>
          <p:nvSpPr>
            <p:cNvPr id="7172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10"/>
            <p:cNvSpPr>
              <a:spLocks noChangeArrowheads="1"/>
            </p:cNvSpPr>
            <p:nvPr/>
          </p:nvSpPr>
          <p:spPr bwMode="auto">
            <a:xfrm>
              <a:off x="931148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10372725" y="4141788"/>
            <a:ext cx="1452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8923338" y="4137025"/>
            <a:ext cx="1338262" cy="544513"/>
            <a:chOff x="683984" y="5619216"/>
            <a:chExt cx="1338943" cy="545191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41449" y="5638447"/>
              <a:ext cx="903911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医生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784225" y="4999038"/>
            <a:ext cx="1338263" cy="530225"/>
            <a:chOff x="683984" y="5619216"/>
            <a:chExt cx="1338943" cy="529187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2246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爸爸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7310438" y="1562100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5745163" y="1557338"/>
            <a:ext cx="1338262" cy="530225"/>
            <a:chOff x="683984" y="5619216"/>
            <a:chExt cx="1338943" cy="529187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猫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7285038" y="2409825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5745163" y="2405063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623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狗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262188" y="4989513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4" name="文本框 149"/>
          <p:cNvSpPr>
            <a:spLocks noChangeArrowheads="1"/>
          </p:cNvSpPr>
          <p:nvPr/>
        </p:nvSpPr>
        <p:spPr bwMode="auto">
          <a:xfrm>
            <a:off x="7289800" y="3227388"/>
            <a:ext cx="827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nǎr</a:t>
            </a:r>
            <a:r>
              <a:rPr lang="en-US" altLang="zh-CN" sz="2800"/>
              <a:t> </a:t>
            </a:r>
            <a:endParaRPr lang="en-US" altLang="zh-CN" sz="2800" b="1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5751513" y="3222625"/>
            <a:ext cx="1338262" cy="528638"/>
            <a:chOff x="683984" y="5619216"/>
            <a:chExt cx="1338943" cy="53009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16815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哪儿</a:t>
              </a:r>
            </a:p>
          </p:txBody>
        </p:sp>
      </p:grpSp>
      <p:sp>
        <p:nvSpPr>
          <p:cNvPr id="59" name="文本框 149"/>
          <p:cNvSpPr>
            <a:spLocks noChangeArrowheads="1"/>
          </p:cNvSpPr>
          <p:nvPr/>
        </p:nvSpPr>
        <p:spPr bwMode="auto">
          <a:xfrm>
            <a:off x="7285038" y="4121150"/>
            <a:ext cx="1371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800"/>
              <a:t> </a:t>
            </a:r>
            <a:endParaRPr lang="en-US" altLang="zh-CN" sz="2800" b="1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5746750" y="4116388"/>
            <a:ext cx="1338263" cy="544512"/>
            <a:chOff x="683984" y="5619216"/>
            <a:chExt cx="1338943" cy="545191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922639" y="5638447"/>
              <a:ext cx="903912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医院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14203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2712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2713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2714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271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2220913"/>
            <a:ext cx="2500312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3731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3736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3737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3738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373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0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059113"/>
            <a:ext cx="1935162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4755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圆角矩形 32"/>
          <p:cNvSpPr>
            <a:spLocks noChangeArrowheads="1"/>
          </p:cNvSpPr>
          <p:nvPr/>
        </p:nvSpPr>
        <p:spPr bwMode="auto">
          <a:xfrm>
            <a:off x="1866900" y="30591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4760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4761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897313"/>
            <a:ext cx="3298825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5779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578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1" name="圆角矩形 32"/>
          <p:cNvSpPr>
            <a:spLocks noChangeArrowheads="1"/>
          </p:cNvSpPr>
          <p:nvPr/>
        </p:nvSpPr>
        <p:spPr bwMode="auto">
          <a:xfrm>
            <a:off x="1866900" y="3897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5784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5785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5786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578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8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4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4765675"/>
            <a:ext cx="8201025" cy="116522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6803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圆角矩形 32"/>
          <p:cNvSpPr>
            <a:spLocks noChangeArrowheads="1"/>
          </p:cNvSpPr>
          <p:nvPr/>
        </p:nvSpPr>
        <p:spPr bwMode="auto">
          <a:xfrm>
            <a:off x="1866900" y="47656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6808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6809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6810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681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12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19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87750" y="483552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你的工作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119688" y="4851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我的工作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5149850" y="5438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你妈妈工作吗？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我妈妈不工作。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8629650" y="4862513"/>
            <a:ext cx="2954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李月的工作是老师。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3540125" y="54387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不工作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699250" y="48625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31" grpId="0"/>
      <p:bldP spid="33" grpId="0"/>
      <p:bldP spid="34" grpId="0"/>
      <p:bldP spid="36" grpId="0"/>
      <p:bldP spid="37" grpId="0"/>
      <p:bldP spid="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866900" y="3897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7" name="圆角矩形 32"/>
          <p:cNvSpPr>
            <a:spLocks noChangeArrowheads="1"/>
          </p:cNvSpPr>
          <p:nvPr/>
        </p:nvSpPr>
        <p:spPr bwMode="auto">
          <a:xfrm>
            <a:off x="1866900" y="30591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0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78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32" name="圆角矩形 32"/>
          <p:cNvSpPr>
            <a:spLocks noChangeArrowheads="1"/>
          </p:cNvSpPr>
          <p:nvPr/>
        </p:nvSpPr>
        <p:spPr bwMode="auto">
          <a:xfrm>
            <a:off x="1866900" y="47656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3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7835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7836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783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3587750" y="483552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你的工作</a:t>
            </a:r>
          </a:p>
        </p:txBody>
      </p:sp>
      <p:sp>
        <p:nvSpPr>
          <p:cNvPr id="77850" name="文本框 152"/>
          <p:cNvSpPr>
            <a:spLocks noChangeArrowheads="1"/>
          </p:cNvSpPr>
          <p:nvPr/>
        </p:nvSpPr>
        <p:spPr bwMode="auto">
          <a:xfrm>
            <a:off x="5119688" y="4851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我的工作</a:t>
            </a:r>
          </a:p>
        </p:txBody>
      </p:sp>
      <p:sp>
        <p:nvSpPr>
          <p:cNvPr id="77851" name="文本框 152"/>
          <p:cNvSpPr>
            <a:spLocks noChangeArrowheads="1"/>
          </p:cNvSpPr>
          <p:nvPr/>
        </p:nvSpPr>
        <p:spPr bwMode="auto">
          <a:xfrm>
            <a:off x="5149850" y="5438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你妈妈工作吗？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我妈妈不工作。</a:t>
            </a:r>
          </a:p>
        </p:txBody>
      </p:sp>
      <p:sp>
        <p:nvSpPr>
          <p:cNvPr id="77852" name="文本框 152"/>
          <p:cNvSpPr>
            <a:spLocks noChangeArrowheads="1"/>
          </p:cNvSpPr>
          <p:nvPr/>
        </p:nvSpPr>
        <p:spPr bwMode="auto">
          <a:xfrm>
            <a:off x="8629650" y="4862513"/>
            <a:ext cx="2954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李月的工作是老师。</a:t>
            </a:r>
          </a:p>
        </p:txBody>
      </p:sp>
      <p:sp>
        <p:nvSpPr>
          <p:cNvPr id="77853" name="文本框 152"/>
          <p:cNvSpPr>
            <a:spLocks noChangeArrowheads="1"/>
          </p:cNvSpPr>
          <p:nvPr/>
        </p:nvSpPr>
        <p:spPr bwMode="auto">
          <a:xfrm>
            <a:off x="3540125" y="54387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不工作</a:t>
            </a:r>
          </a:p>
        </p:txBody>
      </p:sp>
      <p:sp>
        <p:nvSpPr>
          <p:cNvPr id="77854" name="文本框 152"/>
          <p:cNvSpPr>
            <a:spLocks noChangeArrowheads="1"/>
          </p:cNvSpPr>
          <p:nvPr/>
        </p:nvSpPr>
        <p:spPr bwMode="auto">
          <a:xfrm>
            <a:off x="6699250" y="48625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24840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3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88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6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78856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7885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16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2641600"/>
            <a:ext cx="5683250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9875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7987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7" name="圆角矩形 32"/>
          <p:cNvSpPr>
            <a:spLocks noChangeArrowheads="1"/>
          </p:cNvSpPr>
          <p:nvPr/>
        </p:nvSpPr>
        <p:spPr bwMode="auto">
          <a:xfrm>
            <a:off x="1866900" y="26622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79880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79881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7988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3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0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3479800"/>
            <a:ext cx="6807200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0899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圆角矩形 32"/>
          <p:cNvSpPr>
            <a:spLocks noChangeArrowheads="1"/>
          </p:cNvSpPr>
          <p:nvPr/>
        </p:nvSpPr>
        <p:spPr bwMode="auto">
          <a:xfrm>
            <a:off x="1866900" y="35004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0904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0905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090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7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3" grpId="0"/>
      <p:bldP spid="27" grpId="0"/>
      <p:bldP spid="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4348163"/>
            <a:ext cx="6065837" cy="16446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1923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192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5" name="圆角矩形 32"/>
          <p:cNvSpPr>
            <a:spLocks noChangeArrowheads="1"/>
          </p:cNvSpPr>
          <p:nvPr/>
        </p:nvSpPr>
        <p:spPr bwMode="auto">
          <a:xfrm>
            <a:off x="1866900" y="4368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1928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193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31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1932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589338" y="4460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你爸爸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302250" y="44704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我爸爸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3571875" y="4962525"/>
            <a:ext cx="3262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我朋友的爸爸是医生。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958013" y="44513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</a:t>
            </a:r>
          </a:p>
        </p:txBody>
      </p:sp>
      <p:cxnSp>
        <p:nvCxnSpPr>
          <p:cNvPr id="34" name="直接箭头连接符 33"/>
          <p:cNvCxnSpPr/>
          <p:nvPr/>
        </p:nvCxnSpPr>
        <p:spPr bwMode="auto">
          <a:xfrm>
            <a:off x="3659188" y="573722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960813" y="55006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妈妈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30" grpId="0"/>
      <p:bldP spid="31" grpId="0"/>
      <p:bldP spid="32" grpId="0"/>
      <p:bldP spid="33" grpId="0"/>
      <p:bldP spid="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圆角矩形 32"/>
          <p:cNvSpPr>
            <a:spLocks noChangeArrowheads="1"/>
          </p:cNvSpPr>
          <p:nvPr/>
        </p:nvSpPr>
        <p:spPr bwMode="auto">
          <a:xfrm>
            <a:off x="1866900" y="35004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7" name="圆角矩形 32"/>
          <p:cNvSpPr>
            <a:spLocks noChangeArrowheads="1"/>
          </p:cNvSpPr>
          <p:nvPr/>
        </p:nvSpPr>
        <p:spPr bwMode="auto">
          <a:xfrm>
            <a:off x="1866900" y="26622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grpSp>
        <p:nvGrpSpPr>
          <p:cNvPr id="82948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8297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297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82949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295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51" name="圆角矩形 32"/>
          <p:cNvSpPr>
            <a:spLocks noChangeArrowheads="1"/>
          </p:cNvSpPr>
          <p:nvPr/>
        </p:nvSpPr>
        <p:spPr bwMode="auto">
          <a:xfrm>
            <a:off x="1866900" y="4368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5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2953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2954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29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7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3589338" y="4460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你爸爸</a:t>
            </a: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5302250" y="44704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我爸爸</a:t>
            </a: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3571875" y="4962525"/>
            <a:ext cx="3262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我朋友的爸爸是医生。</a:t>
            </a:r>
          </a:p>
        </p:txBody>
      </p:sp>
      <p:sp>
        <p:nvSpPr>
          <p:cNvPr id="82969" name="文本框 152"/>
          <p:cNvSpPr>
            <a:spLocks noChangeArrowheads="1"/>
          </p:cNvSpPr>
          <p:nvPr/>
        </p:nvSpPr>
        <p:spPr bwMode="auto">
          <a:xfrm>
            <a:off x="6958013" y="44513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</a:t>
            </a:r>
          </a:p>
        </p:txBody>
      </p:sp>
      <p:cxnSp>
        <p:nvCxnSpPr>
          <p:cNvPr id="34" name="直接箭头连接符 33"/>
          <p:cNvCxnSpPr/>
          <p:nvPr/>
        </p:nvCxnSpPr>
        <p:spPr bwMode="auto">
          <a:xfrm>
            <a:off x="3659188" y="573722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71" name="文本框 152"/>
          <p:cNvSpPr>
            <a:spLocks noChangeArrowheads="1"/>
          </p:cNvSpPr>
          <p:nvPr/>
        </p:nvSpPr>
        <p:spPr bwMode="auto">
          <a:xfrm>
            <a:off x="3960813" y="55006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妈妈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动词“在” </a:t>
            </a:r>
            <a:r>
              <a:rPr lang="en-US" altLang="zh-CN" dirty="0">
                <a:latin typeface="+mn-ea"/>
                <a:ea typeface="+mn-ea"/>
              </a:rPr>
              <a:t>The Verb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7" y="1623800"/>
            <a:ext cx="48710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方位词语。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20888" y="2946400"/>
          <a:ext cx="814387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799"/>
                <a:gridCol w="1382396"/>
                <a:gridCol w="4678680"/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我朋友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学校。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我妈妈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家。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小狗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椅子下面。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疑问代词“哪儿”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“哪儿”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5225" y="3771900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）你的中国朋友在哪儿？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2050" y="43719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）小猫在哪儿？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348421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（不）想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介词“在” </a:t>
            </a:r>
            <a:r>
              <a:rPr lang="en-US" altLang="zh-CN" dirty="0">
                <a:latin typeface="+mn-ea"/>
                <a:ea typeface="+mn-ea"/>
              </a:rPr>
              <a:t>The Preposition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480988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方位词语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898650" y="2706688"/>
          <a:ext cx="878395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4995"/>
                <a:gridCol w="1127760"/>
                <a:gridCol w="3870960"/>
                <a:gridCol w="1920240"/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朋友家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喝茶。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学校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我儿子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医院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工作。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疑问助词“呢”（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The Interrogative Particle</a:t>
            </a:r>
            <a:r>
              <a:rPr lang="zh-CN" altLang="en-US" dirty="0">
                <a:latin typeface="+mn-ea"/>
                <a:ea typeface="+mn-ea"/>
              </a:rPr>
              <a:t>“呢”（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331636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哪儿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29924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956050" y="32750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）我的小猫呢？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957638" y="400050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954463" y="46005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）他在哪儿呢？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64193" y="2206194"/>
            <a:ext cx="200572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426325" y="2236788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01800"/>
            <a:ext cx="7323137" cy="46593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Xiǎomāo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Xiǎomāo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nàr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yǐzi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xiàmiàn</a:t>
            </a:r>
            <a:r>
              <a:rPr lang="zh-CN" altLang="en-US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endParaRPr lang="en-US" altLang="zh-CN" sz="2400" dirty="0" err="1" smtClean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426325" y="2236788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01800"/>
            <a:ext cx="7323137" cy="46593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36000" y="2206625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Nǐ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érzi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érzi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yīyuàn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yīshēnɡ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36000" y="2206625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bàbɑ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mɑ</a:t>
            </a:r>
            <a:endParaRPr lang="en-US" altLang="zh-CN" sz="2400" dirty="0" smtClean="0"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nǎr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yīyuàn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19171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小狗在哪儿？            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 zài nǎr?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他在哪儿工作？        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他儿子在哪儿工作？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érzi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她爸爸在家吗？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jiā mɑ?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她爸爸在哪儿呢？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nǎr ne?</a:t>
            </a:r>
            <a:endParaRPr lang="zh-CN" altLang="en-US" sz="2400" dirty="0" err="1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99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grpSp>
        <p:nvGrpSpPr>
          <p:cNvPr id="95240" name="组合 16"/>
          <p:cNvGrpSpPr>
            <a:grpSpLocks/>
          </p:cNvGrpSpPr>
          <p:nvPr/>
        </p:nvGrpSpPr>
        <p:grpSpPr bwMode="auto">
          <a:xfrm>
            <a:off x="1978025" y="2759075"/>
            <a:ext cx="2700338" cy="1800225"/>
            <a:chOff x="1978025" y="2759074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59074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5243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 t="18013"/>
            <a:stretch>
              <a:fillRect/>
            </a:stretch>
          </p:blipFill>
          <p:spPr bwMode="auto">
            <a:xfrm>
              <a:off x="2671715" y="2790486"/>
              <a:ext cx="1728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08613" y="2816225"/>
            <a:ext cx="9096375" cy="25860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96265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6267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754539" y="2822138"/>
              <a:ext cx="162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māmɑ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妈妈 是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她在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311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5" name="矩形 14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8315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39414" y="2837904"/>
              <a:ext cx="144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554663" y="2847975"/>
            <a:ext cx="9097962" cy="37861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nǚér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shì</a:t>
            </a:r>
            <a:endParaRPr lang="en-US" altLang="zh-CN" sz="2400" dirty="0" smtClean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女儿 是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她不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1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888062" y="1502027"/>
            <a:ext cx="8932338" cy="475514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 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在哪儿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 哪儿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工作？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工作， 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endParaRPr lang="en-US" altLang="zh-CN" sz="24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10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536700" y="2138363"/>
          <a:ext cx="92927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8234"/>
                <a:gridCol w="2447227"/>
                <a:gridCol w="5577303"/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朋友</a:t>
                      </a:r>
                      <a:r>
                        <a:rPr lang="en-US" altLang="zh-CN" sz="2400" b="1" dirty="0" smtClean="0"/>
                        <a:t>/</a:t>
                      </a:r>
                      <a:r>
                        <a:rPr lang="zh-CN" altLang="en-US" sz="2400" b="1" dirty="0" smtClean="0"/>
                        <a:t>同学 </a:t>
                      </a:r>
                      <a:r>
                        <a:rPr lang="en-US" altLang="zh-CN" sz="2400" b="1" dirty="0" smtClean="0"/>
                        <a:t>Friend/Classmate 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工作</a:t>
                      </a:r>
                      <a:endParaRPr lang="en-US" altLang="zh-CN" sz="2400" b="1" dirty="0" smtClean="0"/>
                    </a:p>
                    <a:p>
                      <a:pPr algn="ctr"/>
                      <a:r>
                        <a:rPr lang="zh-CN" altLang="en-US" sz="2400" b="1" dirty="0" smtClean="0"/>
                        <a:t> </a:t>
                      </a:r>
                      <a:r>
                        <a:rPr lang="en-US" altLang="zh-CN" sz="2400" b="1" dirty="0" smtClean="0"/>
                        <a:t>Job</a:t>
                      </a:r>
                      <a:endParaRPr lang="zh-CN" altLang="en-US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724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 smtClean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altLang="zh-CN" sz="2800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24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536700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2803525" y="3006725"/>
            <a:ext cx="0" cy="300355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1536700" y="5964238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967038" y="3055938"/>
            <a:ext cx="2044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李朋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272088" y="3059113"/>
            <a:ext cx="42878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是医生，在医院工作。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</a:rPr>
              <a:t> </a:t>
            </a: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yīshēnɡ,zài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>
            <a:off x="10829925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5256213" y="3022600"/>
            <a:ext cx="0" cy="30019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536700" y="54705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1536700" y="4953000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1536700" y="443547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1536700" y="39211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61706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她在哪儿工作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138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1381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学生两人一组。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根据老师准备的图片交替做出不同职业任务的典型动作。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对图片内容进行描述。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15167" y="3105807"/>
            <a:ext cx="7096815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400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shòuhuòyuán</a:t>
            </a:r>
            <a:r>
              <a:rPr lang="en-US" altLang="zh-CN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zh-CN" altLang="en-US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400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yínhánɡ</a:t>
            </a:r>
            <a:r>
              <a:rPr lang="en-US" altLang="zh-CN" sz="2400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zhíyuán</a:t>
            </a:r>
            <a:endParaRPr lang="en-US" altLang="zh-CN" sz="2400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defRPr/>
            </a:pPr>
            <a:r>
              <a:rPr lang="zh-CN" altLang="en-US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补充生词：售货员、     </a:t>
            </a:r>
            <a:r>
              <a:rPr lang="zh-CN" altLang="en-US" sz="2800" b="1" dirty="0" smtClean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银行     </a:t>
            </a:r>
            <a:r>
              <a:rPr lang="zh-CN" altLang="en-US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职员、</a:t>
            </a:r>
            <a:r>
              <a:rPr lang="en-US" altLang="zh-CN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28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314575" y="4678363"/>
            <a:ext cx="5930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例如：他是售货员，他在商店工作。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7558</TotalTime>
  <Pages>0</Pages>
  <Words>1694</Words>
  <Characters>0</Characters>
  <Application>Microsoft Macintosh PowerPoint</Application>
  <DocSecurity>0</DocSecurity>
  <PresentationFormat>宽屏</PresentationFormat>
  <Lines>0</Lines>
  <Paragraphs>500</Paragraphs>
  <Slides>38</Slides>
  <Notes>24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38</vt:i4>
      </vt:variant>
    </vt:vector>
  </HeadingPairs>
  <TitlesOfParts>
    <vt:vector size="61" baseType="lpstr">
      <vt:lpstr>Wingdings</vt:lpstr>
      <vt:lpstr>华文新魏</vt:lpstr>
      <vt:lpstr>幼圆</vt:lpstr>
      <vt:lpstr>楷体_GB2312</vt:lpstr>
      <vt:lpstr>Times New Roman</vt:lpstr>
      <vt:lpstr>Calibri</vt:lpstr>
      <vt:lpstr>华文楷体</vt:lpstr>
      <vt:lpstr>楷体</vt:lpstr>
      <vt:lpstr>微软雅黑</vt:lpstr>
      <vt:lpstr>华文细黑</vt:lpstr>
      <vt:lpstr>Bradley Hand ITC</vt:lpstr>
      <vt:lpstr>宋体</vt:lpstr>
      <vt:lpstr>GB Pinyinok-D</vt:lpstr>
      <vt:lpstr>Arial</vt:lpstr>
      <vt:lpstr>方正舒体</vt:lpstr>
      <vt:lpstr>SimSun-ExtB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9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780</cp:revision>
  <dcterms:created xsi:type="dcterms:W3CDTF">2013-01-25T01:44:32Z</dcterms:created>
  <dcterms:modified xsi:type="dcterms:W3CDTF">2020-05-28T10:09:53Z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