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 id="2147483681" r:id="rId2"/>
  </p:sldMasterIdLst>
  <p:notesMasterIdLst>
    <p:notesMasterId r:id="rId15"/>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Lst>
  <p:sldSz cx="9144000" cy="5143500" type="screen16x9"/>
  <p:notesSz cx="6858000" cy="9144000"/>
  <p:embeddedFontLst>
    <p:embeddedFont>
      <p:font typeface="Georgia" panose="02040502050405020303" pitchFamily="18" charset="0"/>
      <p:regular r:id="rId16"/>
      <p:bold r:id="rId17"/>
      <p:italic r:id="rId18"/>
      <p:boldItalic r:id="rId19"/>
    </p:embeddedFont>
    <p:embeddedFont>
      <p:font typeface="Maven Pro" panose="020B0604020202020204" charset="0"/>
      <p:regular r:id="rId20"/>
      <p:bold r:id="rId21"/>
    </p:embeddedFont>
    <p:embeddedFont>
      <p:font typeface="Montserrat" panose="00000500000000000000" pitchFamily="2" charset="0"/>
      <p:regular r:id="rId22"/>
      <p:bold r:id="rId23"/>
      <p:italic r:id="rId24"/>
      <p:boldItalic r:id="rId2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26" roundtripDataSignature="AMtx7mgvzns4c3qGFS4YZyd8lXYmBYyVD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6" d="100"/>
          <a:sy n="96" d="100"/>
        </p:scale>
        <p:origin x="420" y="7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font" Target="fonts/font3.fntdata"/><Relationship Id="rId26" Type="http://customschemas.google.com/relationships/presentationmetadata" Target="metadata"/><Relationship Id="rId3" Type="http://schemas.openxmlformats.org/officeDocument/2006/relationships/slide" Target="slides/slide1.xml"/><Relationship Id="rId21" Type="http://schemas.openxmlformats.org/officeDocument/2006/relationships/font" Target="fonts/font6.fntdata"/><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font" Target="fonts/font2.fntdata"/><Relationship Id="rId25" Type="http://schemas.openxmlformats.org/officeDocument/2006/relationships/font" Target="fonts/font10.fntdata"/><Relationship Id="rId2" Type="http://schemas.openxmlformats.org/officeDocument/2006/relationships/slideMaster" Target="slideMasters/slideMaster2.xml"/><Relationship Id="rId16" Type="http://schemas.openxmlformats.org/officeDocument/2006/relationships/font" Target="fonts/font1.fntdata"/><Relationship Id="rId20" Type="http://schemas.openxmlformats.org/officeDocument/2006/relationships/font" Target="fonts/font5.fntdata"/><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font" Target="fonts/font9.fntdata"/><Relationship Id="rId5" Type="http://schemas.openxmlformats.org/officeDocument/2006/relationships/slide" Target="slides/slide3.xml"/><Relationship Id="rId15" Type="http://schemas.openxmlformats.org/officeDocument/2006/relationships/notesMaster" Target="notesMasters/notesMaster1.xml"/><Relationship Id="rId23" Type="http://schemas.openxmlformats.org/officeDocument/2006/relationships/font" Target="fonts/font8.fntdata"/><Relationship Id="rId28"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font" Target="fonts/font4.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font" Target="fonts/font7.fntdata"/><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7"/>
        <p:cNvGrpSpPr/>
        <p:nvPr/>
      </p:nvGrpSpPr>
      <p:grpSpPr>
        <a:xfrm>
          <a:off x="0" y="0"/>
          <a:ext cx="0" cy="0"/>
          <a:chOff x="0" y="0"/>
          <a:chExt cx="0" cy="0"/>
        </a:xfrm>
      </p:grpSpPr>
      <p:sp>
        <p:nvSpPr>
          <p:cNvPr id="968" name="Google Shape;968;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69" name="Google Shape;969;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3"/>
        <p:cNvGrpSpPr/>
        <p:nvPr/>
      </p:nvGrpSpPr>
      <p:grpSpPr>
        <a:xfrm>
          <a:off x="0" y="0"/>
          <a:ext cx="0" cy="0"/>
          <a:chOff x="0" y="0"/>
          <a:chExt cx="0" cy="0"/>
        </a:xfrm>
      </p:grpSpPr>
      <p:sp>
        <p:nvSpPr>
          <p:cNvPr id="974" name="Google Shape;97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75" name="Google Shape;975;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9"/>
        <p:cNvGrpSpPr/>
        <p:nvPr/>
      </p:nvGrpSpPr>
      <p:grpSpPr>
        <a:xfrm>
          <a:off x="0" y="0"/>
          <a:ext cx="0" cy="0"/>
          <a:chOff x="0" y="0"/>
          <a:chExt cx="0" cy="0"/>
        </a:xfrm>
      </p:grpSpPr>
      <p:sp>
        <p:nvSpPr>
          <p:cNvPr id="980" name="Google Shape;980;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81" name="Google Shape;981;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GB" sz="1200">
                <a:solidFill>
                  <a:schemeClr val="dk1"/>
                </a:solidFill>
                <a:latin typeface="Times New Roman"/>
                <a:ea typeface="Times New Roman"/>
                <a:cs typeface="Times New Roman"/>
                <a:sym typeface="Times New Roman"/>
              </a:rPr>
              <a:t>The digital revolution is not a choice but rather inevitable in the contemporary healthcare system. One of the most powerful innovations that have been adopted in UK health and social care in the past ten years is electronic health records. EHRs allow access to all the information about a patient in any care setting instantly compared to the use of traditional paper records (NHS England, 2025a). This helps in evidence-based practice and multidisciplinary and safer clinical decisions. Nevertheless, EHR implementation cannot be considered a technological change itself. It relies on the organisational preparedness, labour skills and endurance. Hence, one cannot critically address the issue of EHRs and their advantages in terms of technical improvements alone but also their overall role in the quality and outcomes of healthcare.</a:t>
            </a:r>
            <a:endParaRPr>
              <a:latin typeface="Times New Roman"/>
              <a:ea typeface="Times New Roman"/>
              <a:cs typeface="Times New Roman"/>
              <a:sym typeface="Times New Roman"/>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2"/>
        <p:cNvGrpSpPr/>
        <p:nvPr/>
      </p:nvGrpSpPr>
      <p:grpSpPr>
        <a:xfrm>
          <a:off x="0" y="0"/>
          <a:ext cx="0" cy="0"/>
          <a:chOff x="0" y="0"/>
          <a:chExt cx="0" cy="0"/>
        </a:xfrm>
      </p:grpSpPr>
      <p:sp>
        <p:nvSpPr>
          <p:cNvPr id="1003" name="Google Shape;1003;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04" name="Google Shape;1004;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GB" sz="1200">
                <a:solidFill>
                  <a:schemeClr val="dk1"/>
                </a:solidFill>
                <a:latin typeface="Times New Roman"/>
                <a:ea typeface="Times New Roman"/>
                <a:cs typeface="Times New Roman"/>
                <a:sym typeface="Times New Roman"/>
              </a:rPr>
              <a:t>The extensive use of EHRs signifies the interest of the NHS in the digital transformation. The move towards electronic systems (not paper-based systems) has been affected by the huge financial investment in favour of national objectives of integrated care. Moreover, as online healthcare services are becoming increasingly popular with the population, the use of the NHS app is expected to increase, which will likewise improve. However, the rates of adoption do not necessarily imply the successful implementation (NHS England, 2025a). As it can be observed, the variation of resources within organisations, digital maturity, and interoperability are some of the drivers of performance variation within the healthcare settings. Therefore, it is possible to say that its implementation is very successful, but the final success is what matters, i.e., whether the EHR systems can result in improved healthcare outcomes, efficiency, and patient experience across the NHS. </a:t>
            </a:r>
            <a:endParaRPr>
              <a:latin typeface="Times New Roman"/>
              <a:ea typeface="Times New Roman"/>
              <a:cs typeface="Times New Roman"/>
              <a:sym typeface="Times New Roman"/>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0"/>
        <p:cNvGrpSpPr/>
        <p:nvPr/>
      </p:nvGrpSpPr>
      <p:grpSpPr>
        <a:xfrm>
          <a:off x="0" y="0"/>
          <a:ext cx="0" cy="0"/>
          <a:chOff x="0" y="0"/>
          <a:chExt cx="0" cy="0"/>
        </a:xfrm>
      </p:grpSpPr>
      <p:sp>
        <p:nvSpPr>
          <p:cNvPr id="1011" name="Google Shape;1011;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12" name="Google Shape;1012;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GB" sz="1200">
                <a:solidFill>
                  <a:schemeClr val="dk1"/>
                </a:solidFill>
                <a:latin typeface="Times New Roman"/>
                <a:ea typeface="Times New Roman"/>
                <a:cs typeface="Times New Roman"/>
                <a:sym typeface="Times New Roman"/>
              </a:rPr>
              <a:t>In the workforce, EHRs have transformed the process of accessing, manipulating, and sharing information among healthcare workers. The availability of patient records is easily accessible and makes it easier to make better clinical decisions for multidisciplinary clinical teams. But studies have shown that there is a paradox. Despite the fact that EHRs should help streamline the work process, one of the groups of healthcare workers states that they spend more time at workstations and less time with patients (Alzu'bi </a:t>
            </a:r>
            <a:r>
              <a:rPr lang="en-GB" sz="1200" i="1">
                <a:solidFill>
                  <a:schemeClr val="dk1"/>
                </a:solidFill>
                <a:latin typeface="Times New Roman"/>
                <a:ea typeface="Times New Roman"/>
                <a:cs typeface="Times New Roman"/>
                <a:sym typeface="Times New Roman"/>
              </a:rPr>
              <a:t>et al.,</a:t>
            </a:r>
            <a:r>
              <a:rPr lang="en-GB" sz="1200">
                <a:solidFill>
                  <a:schemeClr val="dk1"/>
                </a:solidFill>
                <a:latin typeface="Times New Roman"/>
                <a:ea typeface="Times New Roman"/>
                <a:cs typeface="Times New Roman"/>
                <a:sym typeface="Times New Roman"/>
              </a:rPr>
              <a:t> 2021). This implies that technological innovation is not necessarily useful in making the workforce more productive. The success of EHRs is dependent on the correct training and design of the system, as well as the organisational support. By doing so, healthcare leaders are expected to be able to strike a balance between technological advancements and HR concerns so that the former can be used to benefit the most and the latter can be minimised (BMA, 2022).</a:t>
            </a:r>
            <a:endParaRPr sz="1200">
              <a:solidFill>
                <a:schemeClr val="dk1"/>
              </a:solidFill>
              <a:latin typeface="Times New Roman"/>
              <a:ea typeface="Times New Roman"/>
              <a:cs typeface="Times New Roman"/>
              <a:sym typeface="Times New Roman"/>
            </a:endParaRPr>
          </a:p>
          <a:p>
            <a:pPr marL="0" lvl="0" indent="0" algn="l" rtl="0">
              <a:lnSpc>
                <a:spcPct val="100000"/>
              </a:lnSpc>
              <a:spcBef>
                <a:spcPts val="0"/>
              </a:spcBef>
              <a:spcAft>
                <a:spcPts val="0"/>
              </a:spcAft>
              <a:buSzPts val="1100"/>
              <a:buNone/>
            </a:pPr>
            <a:endParaRPr>
              <a:latin typeface="Times New Roman"/>
              <a:ea typeface="Times New Roman"/>
              <a:cs typeface="Times New Roman"/>
              <a:sym typeface="Times New Roman"/>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8"/>
        <p:cNvGrpSpPr/>
        <p:nvPr/>
      </p:nvGrpSpPr>
      <p:grpSpPr>
        <a:xfrm>
          <a:off x="0" y="0"/>
          <a:ext cx="0" cy="0"/>
          <a:chOff x="0" y="0"/>
          <a:chExt cx="0" cy="0"/>
        </a:xfrm>
      </p:grpSpPr>
      <p:sp>
        <p:nvSpPr>
          <p:cNvPr id="1019" name="Google Shape;1019;p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20" name="Google Shape;1020;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GB" sz="1200">
                <a:solidFill>
                  <a:schemeClr val="dk1"/>
                </a:solidFill>
                <a:latin typeface="Times New Roman"/>
                <a:ea typeface="Times New Roman"/>
                <a:cs typeface="Times New Roman"/>
                <a:sym typeface="Times New Roman"/>
              </a:rPr>
              <a:t>Service delivery is one of the features based on which EHR introduction is a successful one. It will enable them to plan the care in a more sufficient manner and prevent the cases of service redundancy because they will be able to provide data to all patients through healthcare professionals. The other method in which the clinical decision-support systems come in handy is by enhancing safety by detecting drug interactions and risks of therapy. However, these advantages are not always achieved. The free flow of communication between healthcare organisations is still constrained by interoperability issues (NHS England, 2025b). This means that digitalisation projects will subject some patients to disjointed care. It confirms that the usefulness of EHRs is not just conditioned by their functionality but also by the extent of integration of healthcare systems both locally and nationally (Si et al., 2021).</a:t>
            </a:r>
            <a:endParaRPr>
              <a:latin typeface="Times New Roman"/>
              <a:ea typeface="Times New Roman"/>
              <a:cs typeface="Times New Roman"/>
              <a:sym typeface="Times New Roman"/>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5"/>
        <p:cNvGrpSpPr/>
        <p:nvPr/>
      </p:nvGrpSpPr>
      <p:grpSpPr>
        <a:xfrm>
          <a:off x="0" y="0"/>
          <a:ext cx="0" cy="0"/>
          <a:chOff x="0" y="0"/>
          <a:chExt cx="0" cy="0"/>
        </a:xfrm>
      </p:grpSpPr>
      <p:sp>
        <p:nvSpPr>
          <p:cNvPr id="1026" name="Google Shape;1026;p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27" name="Google Shape;1027;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GB" sz="1200">
                <a:solidFill>
                  <a:schemeClr val="dk1"/>
                </a:solidFill>
                <a:latin typeface="Times New Roman"/>
                <a:ea typeface="Times New Roman"/>
                <a:cs typeface="Times New Roman"/>
                <a:sym typeface="Times New Roman"/>
              </a:rPr>
              <a:t>Patients can also be considered the primary beneficiaries of EHR implementation. The ease of access to the information about health-related issues, which will be offered by these applications, such as the NHS App, will contribute to the influx of people into the healthcare process and self-treatment of chronic illnesses (NHS England, 2025c). In addition, the enhanced patient safety will be achieved due to the accuracy of the records. Privacy, safety, and trust of patient data are, however, linked to benefiting the patient. Research has also found out that the degree of trust that individuals place in digital healthcare can be increased by transparency in managing data and a high level of cybersecurity. Thus, patient-centred care will be realised through the establishment of a balance between innovation and ethical requirements of healthcare organisations that involve the aspects of confidentiality, consent, and data protection (NHS England, 2024).</a:t>
            </a:r>
            <a:endParaRPr>
              <a:latin typeface="Times New Roman"/>
              <a:ea typeface="Times New Roman"/>
              <a:cs typeface="Times New Roman"/>
              <a:sym typeface="Times New Roman"/>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3"/>
        <p:cNvGrpSpPr/>
        <p:nvPr/>
      </p:nvGrpSpPr>
      <p:grpSpPr>
        <a:xfrm>
          <a:off x="0" y="0"/>
          <a:ext cx="0" cy="0"/>
          <a:chOff x="0" y="0"/>
          <a:chExt cx="0" cy="0"/>
        </a:xfrm>
      </p:grpSpPr>
      <p:sp>
        <p:nvSpPr>
          <p:cNvPr id="1034" name="Google Shape;1034;p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35" name="Google Shape;1035;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GB" sz="1200">
                <a:solidFill>
                  <a:schemeClr val="dk1"/>
                </a:solidFill>
                <a:latin typeface="Times New Roman"/>
                <a:ea typeface="Times New Roman"/>
                <a:cs typeface="Times New Roman"/>
                <a:sym typeface="Times New Roman"/>
              </a:rPr>
              <a:t>The EHRs lead to patient care that will provide valuable information, which may be utilised to support the management of population health, along with the planning of public health. It was also revealed that the digital records played a relatively important part in the COVID-19 pandemic in assisting to define the at-risk groups as well as in organising vaccination programmes (NHS England, 2025a). All these features show the way EHRs may be applied in evidence-based policy-making and resource distribution. But not everything about the benefits of digital healthcare is equal. This digital inaccessibility problem is very critical, and it needs to be dealt with, especially for the low-income earners, the aged and those with less digital expertise (Lloyds Bank, 2023).</a:t>
            </a:r>
            <a:endParaRPr sz="1200">
              <a:latin typeface="Times New Roman"/>
              <a:ea typeface="Times New Roman"/>
              <a:cs typeface="Times New Roman"/>
              <a:sym typeface="Times New Roman"/>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0"/>
        <p:cNvGrpSpPr/>
        <p:nvPr/>
      </p:nvGrpSpPr>
      <p:grpSpPr>
        <a:xfrm>
          <a:off x="0" y="0"/>
          <a:ext cx="0" cy="0"/>
          <a:chOff x="0" y="0"/>
          <a:chExt cx="0" cy="0"/>
        </a:xfrm>
      </p:grpSpPr>
      <p:sp>
        <p:nvSpPr>
          <p:cNvPr id="1041" name="Google Shape;1041;p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42" name="Google Shape;1042;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GB" sz="1200">
                <a:solidFill>
                  <a:schemeClr val="dk1"/>
                </a:solidFill>
                <a:latin typeface="Times New Roman"/>
                <a:ea typeface="Times New Roman"/>
                <a:cs typeface="Times New Roman"/>
                <a:sym typeface="Times New Roman"/>
              </a:rPr>
              <a:t>Everything is massively weighted towards the fact that EHRs are bringing immense benefits to the healthcare systems. The enhanced communication will decrease the spread of information and support the joint care pathways. This is because the process of prescribing and better clinical decision-making is made easier by the more accessible patient information (Alzu'bi </a:t>
            </a:r>
            <a:r>
              <a:rPr lang="en-GB" sz="1200" i="1">
                <a:solidFill>
                  <a:schemeClr val="dk1"/>
                </a:solidFill>
                <a:latin typeface="Times New Roman"/>
                <a:ea typeface="Times New Roman"/>
                <a:cs typeface="Times New Roman"/>
                <a:sym typeface="Times New Roman"/>
              </a:rPr>
              <a:t>et al., </a:t>
            </a:r>
            <a:r>
              <a:rPr lang="en-GB" sz="1200">
                <a:solidFill>
                  <a:schemeClr val="dk1"/>
                </a:solidFill>
                <a:latin typeface="Times New Roman"/>
                <a:ea typeface="Times New Roman"/>
                <a:cs typeface="Times New Roman"/>
                <a:sym typeface="Times New Roman"/>
              </a:rPr>
              <a:t>2021). Furthermore, valuable healthcare research and service planning can be done using EHR-generated data. All these benefits, however, are achieved in the best manner possible when the organisations invest in training of personnel, technological infrastructure and integration of the systems. Therefore, EHRs are not digital records but may become effective strategic tools that can improve the quality of care, operational efficiency, and health outcomes in the long run (Kohane et al., 2021).</a:t>
            </a:r>
            <a:endParaRPr sz="1200">
              <a:solidFill>
                <a:schemeClr val="dk1"/>
              </a:solidFill>
              <a:latin typeface="Times New Roman"/>
              <a:ea typeface="Times New Roman"/>
              <a:cs typeface="Times New Roman"/>
              <a:sym typeface="Times New Roman"/>
            </a:endParaRPr>
          </a:p>
          <a:p>
            <a:pPr marL="0" lvl="0" indent="0" algn="l" rtl="0">
              <a:lnSpc>
                <a:spcPct val="100000"/>
              </a:lnSpc>
              <a:spcBef>
                <a:spcPts val="0"/>
              </a:spcBef>
              <a:spcAft>
                <a:spcPts val="0"/>
              </a:spcAft>
              <a:buSzPts val="1100"/>
              <a:buNone/>
            </a:pPr>
            <a:endParaRPr>
              <a:latin typeface="Times New Roman"/>
              <a:ea typeface="Times New Roman"/>
              <a:cs typeface="Times New Roman"/>
              <a:sym typeface="Times New Roman"/>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7"/>
        <p:cNvGrpSpPr/>
        <p:nvPr/>
      </p:nvGrpSpPr>
      <p:grpSpPr>
        <a:xfrm>
          <a:off x="0" y="0"/>
          <a:ext cx="0" cy="0"/>
          <a:chOff x="0" y="0"/>
          <a:chExt cx="0" cy="0"/>
        </a:xfrm>
      </p:grpSpPr>
      <p:sp>
        <p:nvSpPr>
          <p:cNvPr id="1048" name="Google Shape;1048;p1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49" name="Google Shape;1049;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GB" sz="1200">
                <a:solidFill>
                  <a:schemeClr val="dk1"/>
                </a:solidFill>
                <a:latin typeface="Times New Roman"/>
                <a:ea typeface="Times New Roman"/>
                <a:cs typeface="Times New Roman"/>
                <a:sym typeface="Times New Roman"/>
              </a:rPr>
              <a:t>Although the benefits seem to be evident, numerous difficult questions arise during the deployment of EHR. The cost of money does not just confine to the cost of the software but also the upgrade of the infrastructure, maintenance, and employee training. The vulnerability of the electronic healthcare systems is also brought by another emerging cyber threat. The interoperability problem also restricts the transfer of information and efficiency of work (Holmes </a:t>
            </a:r>
            <a:r>
              <a:rPr lang="en-GB" sz="1200" i="1">
                <a:solidFill>
                  <a:schemeClr val="dk1"/>
                </a:solidFill>
                <a:latin typeface="Times New Roman"/>
                <a:ea typeface="Times New Roman"/>
                <a:cs typeface="Times New Roman"/>
                <a:sym typeface="Times New Roman"/>
              </a:rPr>
              <a:t>et al.,</a:t>
            </a:r>
            <a:r>
              <a:rPr lang="en-GB" sz="1200">
                <a:solidFill>
                  <a:schemeClr val="dk1"/>
                </a:solidFill>
                <a:latin typeface="Times New Roman"/>
                <a:ea typeface="Times New Roman"/>
                <a:cs typeface="Times New Roman"/>
                <a:sym typeface="Times New Roman"/>
              </a:rPr>
              <a:t> 2021). However, above all, the issue of digital exclusion is also ethically questionable, as long as providing healthcare on a reasonable ground is considered. These constraints imply that digital transformation cannot be seen as a panacea to the healthcare issues. Instead, it will require sustained investment, good governance, and policies that will ensure technological and social sustainability are put in place successfully.</a:t>
            </a:r>
            <a:endParaRPr>
              <a:latin typeface="Times New Roman"/>
              <a:ea typeface="Times New Roman"/>
              <a:cs typeface="Times New Roman"/>
              <a:sym typeface="Times New Roman"/>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4"/>
        <p:cNvGrpSpPr/>
        <p:nvPr/>
      </p:nvGrpSpPr>
      <p:grpSpPr>
        <a:xfrm>
          <a:off x="0" y="0"/>
          <a:ext cx="0" cy="0"/>
          <a:chOff x="0" y="0"/>
          <a:chExt cx="0" cy="0"/>
        </a:xfrm>
      </p:grpSpPr>
      <p:sp>
        <p:nvSpPr>
          <p:cNvPr id="1055" name="Google Shape;1055;p1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56" name="Google Shape;1056;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GB" sz="1200">
                <a:solidFill>
                  <a:schemeClr val="dk1"/>
                </a:solidFill>
                <a:latin typeface="Times New Roman"/>
                <a:ea typeface="Times New Roman"/>
                <a:cs typeface="Times New Roman"/>
                <a:sym typeface="Times New Roman"/>
              </a:rPr>
              <a:t>In conclusion, the EHR has totally revolutionised health and social care in the UK by improving the interaction, workforce, delivery of services and health outcomes of the populations. The experience demonstrates that more likely it was a positive rather than a difficult experience. However, in order to implement it successfully, one needs to comprehend that technology cannot transform healthcare. The organisational culture, workforce preparedness, patient and digital trust, and readiness are as much determinants of success. The healthcare organisations will have to ignore the workforce development to continue working, enhance cybersecurity systems, offer more interoperability, and fix the digital disparities. These actions will help in making EHRs sustainable, secure, fair, and patient-centered in health care delivery in the United Kingdom.</a:t>
            </a:r>
            <a:endParaRPr sz="1200">
              <a:solidFill>
                <a:schemeClr val="dk1"/>
              </a:solidFill>
              <a:latin typeface="Times New Roman"/>
              <a:ea typeface="Times New Roman"/>
              <a:cs typeface="Times New Roman"/>
              <a:sym typeface="Times New Roman"/>
            </a:endParaRPr>
          </a:p>
          <a:p>
            <a:pPr marL="0" lvl="0" indent="0" algn="l" rtl="0">
              <a:lnSpc>
                <a:spcPct val="100000"/>
              </a:lnSpc>
              <a:spcBef>
                <a:spcPts val="0"/>
              </a:spcBef>
              <a:spcAft>
                <a:spcPts val="0"/>
              </a:spcAft>
              <a:buSzPts val="1100"/>
              <a:buNone/>
            </a:pPr>
            <a:endParaRPr>
              <a:latin typeface="Times New Roman"/>
              <a:ea typeface="Times New Roman"/>
              <a:cs typeface="Times New Roman"/>
              <a:sym typeface="Times New Roman"/>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0"/>
        <p:cNvGrpSpPr/>
        <p:nvPr/>
      </p:nvGrpSpPr>
      <p:grpSpPr>
        <a:xfrm>
          <a:off x="0" y="0"/>
          <a:ext cx="0" cy="0"/>
          <a:chOff x="0" y="0"/>
          <a:chExt cx="0" cy="0"/>
        </a:xfrm>
      </p:grpSpPr>
      <p:sp>
        <p:nvSpPr>
          <p:cNvPr id="1061" name="Google Shape;1061;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62" name="Google Shape;1062;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3" Type="http://schemas.openxmlformats.org/officeDocument/2006/relationships/hyperlink" Target="http://bit.ly/2Tynxth" TargetMode="External"/><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hyperlink" Target="http://bit.ly/2TtBDfr" TargetMode="External"/><Relationship Id="rId4" Type="http://schemas.openxmlformats.org/officeDocument/2006/relationships/hyperlink" Target="http://bit.ly/2TyoMsr" TargetMode="Externa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
        <p:cNvGrpSpPr/>
        <p:nvPr/>
      </p:nvGrpSpPr>
      <p:grpSpPr>
        <a:xfrm>
          <a:off x="0" y="0"/>
          <a:ext cx="0" cy="0"/>
          <a:chOff x="0" y="0"/>
          <a:chExt cx="0" cy="0"/>
        </a:xfrm>
      </p:grpSpPr>
      <p:pic>
        <p:nvPicPr>
          <p:cNvPr id="9" name="Google Shape;9;p14"/>
          <p:cNvPicPr preferRelativeResize="0"/>
          <p:nvPr/>
        </p:nvPicPr>
        <p:blipFill rotWithShape="1">
          <a:blip r:embed="rId2">
            <a:alphaModFix/>
          </a:blip>
          <a:srcRect/>
          <a:stretch/>
        </p:blipFill>
        <p:spPr>
          <a:xfrm>
            <a:off x="7924" y="0"/>
            <a:ext cx="9128151" cy="5143499"/>
          </a:xfrm>
          <a:prstGeom prst="rect">
            <a:avLst/>
          </a:prstGeom>
          <a:noFill/>
          <a:ln>
            <a:noFill/>
          </a:ln>
        </p:spPr>
      </p:pic>
      <p:sp>
        <p:nvSpPr>
          <p:cNvPr id="10" name="Google Shape;10;p14"/>
          <p:cNvSpPr/>
          <p:nvPr/>
        </p:nvSpPr>
        <p:spPr>
          <a:xfrm rot="10800000" flipH="1">
            <a:off x="-78450" y="-78300"/>
            <a:ext cx="3429000" cy="851400"/>
          </a:xfrm>
          <a:prstGeom prst="round1Rect">
            <a:avLst>
              <a:gd name="adj" fmla="val 16667"/>
            </a:avLst>
          </a:prstGeom>
          <a:no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sp>
        <p:nvSpPr>
          <p:cNvPr id="11" name="Google Shape;11;p14"/>
          <p:cNvSpPr txBox="1">
            <a:spLocks noGrp="1"/>
          </p:cNvSpPr>
          <p:nvPr>
            <p:ph type="ctrTitle"/>
          </p:nvPr>
        </p:nvSpPr>
        <p:spPr>
          <a:xfrm>
            <a:off x="2308350" y="1494300"/>
            <a:ext cx="4527300" cy="17103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12" name="Google Shape;12;p14"/>
          <p:cNvSpPr txBox="1">
            <a:spLocks noGrp="1"/>
          </p:cNvSpPr>
          <p:nvPr>
            <p:ph type="subTitle" idx="1"/>
          </p:nvPr>
        </p:nvSpPr>
        <p:spPr>
          <a:xfrm>
            <a:off x="2308350" y="3204600"/>
            <a:ext cx="4527300" cy="444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800"/>
              <a:buNone/>
              <a:defRPr sz="1500"/>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able of contents">
  <p:cSld name="CUSTOM">
    <p:spTree>
      <p:nvGrpSpPr>
        <p:cNvPr id="1" name="Shape 13"/>
        <p:cNvGrpSpPr/>
        <p:nvPr/>
      </p:nvGrpSpPr>
      <p:grpSpPr>
        <a:xfrm>
          <a:off x="0" y="0"/>
          <a:ext cx="0" cy="0"/>
          <a:chOff x="0" y="0"/>
          <a:chExt cx="0" cy="0"/>
        </a:xfrm>
      </p:grpSpPr>
      <p:pic>
        <p:nvPicPr>
          <p:cNvPr id="14" name="Google Shape;14;p15"/>
          <p:cNvPicPr preferRelativeResize="0"/>
          <p:nvPr/>
        </p:nvPicPr>
        <p:blipFill rotWithShape="1">
          <a:blip r:embed="rId2">
            <a:alphaModFix/>
          </a:blip>
          <a:srcRect/>
          <a:stretch/>
        </p:blipFill>
        <p:spPr>
          <a:xfrm rot="10800000">
            <a:off x="7924" y="0"/>
            <a:ext cx="9128151" cy="5143499"/>
          </a:xfrm>
          <a:prstGeom prst="rect">
            <a:avLst/>
          </a:prstGeom>
          <a:noFill/>
          <a:ln>
            <a:noFill/>
          </a:ln>
        </p:spPr>
      </p:pic>
      <p:grpSp>
        <p:nvGrpSpPr>
          <p:cNvPr id="15" name="Google Shape;15;p15"/>
          <p:cNvGrpSpPr/>
          <p:nvPr/>
        </p:nvGrpSpPr>
        <p:grpSpPr>
          <a:xfrm>
            <a:off x="-300" y="-12"/>
            <a:ext cx="9363175" cy="5143487"/>
            <a:chOff x="-300" y="-12"/>
            <a:chExt cx="9363175" cy="5143487"/>
          </a:xfrm>
        </p:grpSpPr>
        <p:sp>
          <p:nvSpPr>
            <p:cNvPr id="16" name="Google Shape;16;p15"/>
            <p:cNvSpPr/>
            <p:nvPr/>
          </p:nvSpPr>
          <p:spPr>
            <a:xfrm>
              <a:off x="8421575" y="3272075"/>
              <a:ext cx="717300" cy="1871400"/>
            </a:xfrm>
            <a:prstGeom prst="rect">
              <a:avLst/>
            </a:prstGeom>
            <a:solidFill>
              <a:srgbClr val="63DBF5">
                <a:alpha val="69019"/>
              </a:srgbClr>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sp>
          <p:nvSpPr>
            <p:cNvPr id="17" name="Google Shape;17;p15"/>
            <p:cNvSpPr/>
            <p:nvPr/>
          </p:nvSpPr>
          <p:spPr>
            <a:xfrm rot="5400000">
              <a:off x="-568800" y="568500"/>
              <a:ext cx="1759500" cy="622500"/>
            </a:xfrm>
            <a:prstGeom prst="round1Rect">
              <a:avLst>
                <a:gd name="adj" fmla="val 50000"/>
              </a:avLst>
            </a:prstGeom>
            <a:solidFill>
              <a:schemeClr val="dk1"/>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sp>
          <p:nvSpPr>
            <p:cNvPr id="18" name="Google Shape;18;p15"/>
            <p:cNvSpPr/>
            <p:nvPr/>
          </p:nvSpPr>
          <p:spPr>
            <a:xfrm rot="10800000" flipH="1">
              <a:off x="0" y="-12"/>
              <a:ext cx="2263500" cy="313800"/>
            </a:xfrm>
            <a:prstGeom prst="round1Rect">
              <a:avLst>
                <a:gd name="adj" fmla="val 50000"/>
              </a:avLst>
            </a:prstGeom>
            <a:solidFill>
              <a:srgbClr val="006DF5">
                <a:alpha val="40392"/>
              </a:srgbClr>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sp>
          <p:nvSpPr>
            <p:cNvPr id="19" name="Google Shape;19;p15"/>
            <p:cNvSpPr/>
            <p:nvPr/>
          </p:nvSpPr>
          <p:spPr>
            <a:xfrm>
              <a:off x="7480375" y="4654350"/>
              <a:ext cx="1882500" cy="213000"/>
            </a:xfrm>
            <a:prstGeom prst="roundRect">
              <a:avLst>
                <a:gd name="adj" fmla="val 50000"/>
              </a:avLst>
            </a:prstGeom>
            <a:solidFill>
              <a:srgbClr val="516CEE">
                <a:alpha val="60784"/>
              </a:srgbClr>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grpSp>
      <p:grpSp>
        <p:nvGrpSpPr>
          <p:cNvPr id="20" name="Google Shape;20;p15"/>
          <p:cNvGrpSpPr/>
          <p:nvPr/>
        </p:nvGrpSpPr>
        <p:grpSpPr>
          <a:xfrm>
            <a:off x="-804387" y="-78325"/>
            <a:ext cx="11111225" cy="6776750"/>
            <a:chOff x="-804387" y="-78325"/>
            <a:chExt cx="11111225" cy="6776750"/>
          </a:xfrm>
        </p:grpSpPr>
        <p:sp>
          <p:nvSpPr>
            <p:cNvPr id="21" name="Google Shape;21;p15"/>
            <p:cNvSpPr/>
            <p:nvPr/>
          </p:nvSpPr>
          <p:spPr>
            <a:xfrm rot="10800000">
              <a:off x="5782225" y="-78325"/>
              <a:ext cx="3429000" cy="582600"/>
            </a:xfrm>
            <a:prstGeom prst="round1Rect">
              <a:avLst>
                <a:gd name="adj" fmla="val 16667"/>
              </a:avLst>
            </a:prstGeom>
            <a:no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grpSp>
          <p:nvGrpSpPr>
            <p:cNvPr id="22" name="Google Shape;22;p15"/>
            <p:cNvGrpSpPr/>
            <p:nvPr/>
          </p:nvGrpSpPr>
          <p:grpSpPr>
            <a:xfrm>
              <a:off x="-387025" y="1052225"/>
              <a:ext cx="910269" cy="2095500"/>
              <a:chOff x="7631225" y="2241175"/>
              <a:chExt cx="910269" cy="2095500"/>
            </a:xfrm>
          </p:grpSpPr>
          <p:cxnSp>
            <p:nvCxnSpPr>
              <p:cNvPr id="23" name="Google Shape;23;p15"/>
              <p:cNvCxnSpPr/>
              <p:nvPr/>
            </p:nvCxnSpPr>
            <p:spPr>
              <a:xfrm>
                <a:off x="7631225"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24" name="Google Shape;24;p15"/>
              <p:cNvCxnSpPr/>
              <p:nvPr/>
            </p:nvCxnSpPr>
            <p:spPr>
              <a:xfrm>
                <a:off x="7707081"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25" name="Google Shape;25;p15"/>
              <p:cNvCxnSpPr/>
              <p:nvPr/>
            </p:nvCxnSpPr>
            <p:spPr>
              <a:xfrm>
                <a:off x="7782937"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26" name="Google Shape;26;p15"/>
              <p:cNvCxnSpPr/>
              <p:nvPr/>
            </p:nvCxnSpPr>
            <p:spPr>
              <a:xfrm>
                <a:off x="7858792"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27" name="Google Shape;27;p15"/>
              <p:cNvCxnSpPr/>
              <p:nvPr/>
            </p:nvCxnSpPr>
            <p:spPr>
              <a:xfrm>
                <a:off x="8010504"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28" name="Google Shape;28;p15"/>
              <p:cNvCxnSpPr/>
              <p:nvPr/>
            </p:nvCxnSpPr>
            <p:spPr>
              <a:xfrm>
                <a:off x="8162215"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29" name="Google Shape;29;p15"/>
              <p:cNvCxnSpPr/>
              <p:nvPr/>
            </p:nvCxnSpPr>
            <p:spPr>
              <a:xfrm>
                <a:off x="8313927"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30" name="Google Shape;30;p15"/>
              <p:cNvCxnSpPr/>
              <p:nvPr/>
            </p:nvCxnSpPr>
            <p:spPr>
              <a:xfrm>
                <a:off x="7934648"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31" name="Google Shape;31;p15"/>
              <p:cNvCxnSpPr/>
              <p:nvPr/>
            </p:nvCxnSpPr>
            <p:spPr>
              <a:xfrm>
                <a:off x="8086360"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32" name="Google Shape;32;p15"/>
              <p:cNvCxnSpPr/>
              <p:nvPr/>
            </p:nvCxnSpPr>
            <p:spPr>
              <a:xfrm>
                <a:off x="8238071"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33" name="Google Shape;33;p15"/>
              <p:cNvCxnSpPr/>
              <p:nvPr/>
            </p:nvCxnSpPr>
            <p:spPr>
              <a:xfrm>
                <a:off x="8389783"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34" name="Google Shape;34;p15"/>
              <p:cNvCxnSpPr/>
              <p:nvPr/>
            </p:nvCxnSpPr>
            <p:spPr>
              <a:xfrm>
                <a:off x="8465638"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35" name="Google Shape;35;p15"/>
              <p:cNvCxnSpPr/>
              <p:nvPr/>
            </p:nvCxnSpPr>
            <p:spPr>
              <a:xfrm>
                <a:off x="8541494" y="2241175"/>
                <a:ext cx="0" cy="2095500"/>
              </a:xfrm>
              <a:prstGeom prst="straightConnector1">
                <a:avLst/>
              </a:prstGeom>
              <a:noFill/>
              <a:ln w="9525" cap="flat" cmpd="sng">
                <a:solidFill>
                  <a:schemeClr val="lt2"/>
                </a:solidFill>
                <a:prstDash val="solid"/>
                <a:round/>
                <a:headEnd type="none" w="sm" len="sm"/>
                <a:tailEnd type="none" w="sm" len="sm"/>
              </a:ln>
            </p:spPr>
          </p:cxnSp>
        </p:grpSp>
        <p:grpSp>
          <p:nvGrpSpPr>
            <p:cNvPr id="36" name="Google Shape;36;p15"/>
            <p:cNvGrpSpPr/>
            <p:nvPr/>
          </p:nvGrpSpPr>
          <p:grpSpPr>
            <a:xfrm>
              <a:off x="8421563" y="946050"/>
              <a:ext cx="1885275" cy="1884250"/>
              <a:chOff x="2609275" y="3149350"/>
              <a:chExt cx="1885275" cy="1884250"/>
            </a:xfrm>
          </p:grpSpPr>
          <p:sp>
            <p:nvSpPr>
              <p:cNvPr id="37" name="Google Shape;37;p15"/>
              <p:cNvSpPr/>
              <p:nvPr/>
            </p:nvSpPr>
            <p:spPr>
              <a:xfrm>
                <a:off x="3923900" y="3224950"/>
                <a:ext cx="494025" cy="495025"/>
              </a:xfrm>
              <a:custGeom>
                <a:avLst/>
                <a:gdLst/>
                <a:ahLst/>
                <a:cxnLst/>
                <a:rect l="l" t="t" r="r" b="b"/>
                <a:pathLst>
                  <a:path w="19761" h="19801" extrusionOk="0">
                    <a:moveTo>
                      <a:pt x="485" y="202"/>
                    </a:moveTo>
                    <a:cubicBezTo>
                      <a:pt x="323" y="162"/>
                      <a:pt x="162" y="81"/>
                      <a:pt x="1" y="1"/>
                    </a:cubicBezTo>
                    <a:lnTo>
                      <a:pt x="19761" y="19801"/>
                    </a:lnTo>
                    <a:cubicBezTo>
                      <a:pt x="19720" y="19640"/>
                      <a:pt x="19640" y="19478"/>
                      <a:pt x="19559" y="19317"/>
                    </a:cubicBezTo>
                    <a:lnTo>
                      <a:pt x="485" y="202"/>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8" name="Google Shape;38;p15"/>
              <p:cNvSpPr/>
              <p:nvPr/>
            </p:nvSpPr>
            <p:spPr>
              <a:xfrm>
                <a:off x="3725300" y="3164475"/>
                <a:ext cx="753125" cy="753100"/>
              </a:xfrm>
              <a:custGeom>
                <a:avLst/>
                <a:gdLst/>
                <a:ahLst/>
                <a:cxnLst/>
                <a:rect l="l" t="t" r="r" b="b"/>
                <a:pathLst>
                  <a:path w="30125" h="30124" extrusionOk="0">
                    <a:moveTo>
                      <a:pt x="323" y="81"/>
                    </a:moveTo>
                    <a:cubicBezTo>
                      <a:pt x="202" y="41"/>
                      <a:pt x="122" y="41"/>
                      <a:pt x="1" y="0"/>
                    </a:cubicBezTo>
                    <a:lnTo>
                      <a:pt x="30124" y="30124"/>
                    </a:lnTo>
                    <a:cubicBezTo>
                      <a:pt x="30084" y="30043"/>
                      <a:pt x="30084" y="29922"/>
                      <a:pt x="30043" y="29801"/>
                    </a:cubicBezTo>
                    <a:lnTo>
                      <a:pt x="323" y="81"/>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9" name="Google Shape;39;p15"/>
              <p:cNvSpPr/>
              <p:nvPr/>
            </p:nvSpPr>
            <p:spPr>
              <a:xfrm>
                <a:off x="3572075" y="3149350"/>
                <a:ext cx="922475" cy="922475"/>
              </a:xfrm>
              <a:custGeom>
                <a:avLst/>
                <a:gdLst/>
                <a:ahLst/>
                <a:cxnLst/>
                <a:rect l="l" t="t" r="r" b="b"/>
                <a:pathLst>
                  <a:path w="36899" h="36899" extrusionOk="0">
                    <a:moveTo>
                      <a:pt x="282" y="0"/>
                    </a:moveTo>
                    <a:cubicBezTo>
                      <a:pt x="161" y="0"/>
                      <a:pt x="81" y="0"/>
                      <a:pt x="0" y="0"/>
                    </a:cubicBezTo>
                    <a:lnTo>
                      <a:pt x="36898" y="36899"/>
                    </a:lnTo>
                    <a:cubicBezTo>
                      <a:pt x="36898" y="36778"/>
                      <a:pt x="36898" y="36697"/>
                      <a:pt x="36858" y="36616"/>
                    </a:cubicBezTo>
                    <a:lnTo>
                      <a:pt x="282"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0" name="Google Shape;40;p15"/>
              <p:cNvSpPr/>
              <p:nvPr/>
            </p:nvSpPr>
            <p:spPr>
              <a:xfrm>
                <a:off x="3440000" y="3154400"/>
                <a:ext cx="1048500" cy="1048500"/>
              </a:xfrm>
              <a:custGeom>
                <a:avLst/>
                <a:gdLst/>
                <a:ahLst/>
                <a:cxnLst/>
                <a:rect l="l" t="t" r="r" b="b"/>
                <a:pathLst>
                  <a:path w="41940" h="41940" extrusionOk="0">
                    <a:moveTo>
                      <a:pt x="242" y="0"/>
                    </a:moveTo>
                    <a:cubicBezTo>
                      <a:pt x="162" y="40"/>
                      <a:pt x="81" y="40"/>
                      <a:pt x="0" y="40"/>
                    </a:cubicBezTo>
                    <a:lnTo>
                      <a:pt x="41899" y="41939"/>
                    </a:lnTo>
                    <a:cubicBezTo>
                      <a:pt x="41899" y="41858"/>
                      <a:pt x="41939" y="41778"/>
                      <a:pt x="41939" y="41697"/>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1" name="Google Shape;41;p15"/>
              <p:cNvSpPr/>
              <p:nvPr/>
            </p:nvSpPr>
            <p:spPr>
              <a:xfrm>
                <a:off x="3323050" y="3175550"/>
                <a:ext cx="1145275" cy="1144275"/>
              </a:xfrm>
              <a:custGeom>
                <a:avLst/>
                <a:gdLst/>
                <a:ahLst/>
                <a:cxnLst/>
                <a:rect l="l" t="t" r="r" b="b"/>
                <a:pathLst>
                  <a:path w="45811" h="45771" extrusionOk="0">
                    <a:moveTo>
                      <a:pt x="243" y="1"/>
                    </a:moveTo>
                    <a:cubicBezTo>
                      <a:pt x="162" y="1"/>
                      <a:pt x="81" y="41"/>
                      <a:pt x="1" y="41"/>
                    </a:cubicBezTo>
                    <a:lnTo>
                      <a:pt x="45730" y="45771"/>
                    </a:lnTo>
                    <a:cubicBezTo>
                      <a:pt x="45771" y="45690"/>
                      <a:pt x="45771" y="45610"/>
                      <a:pt x="45811" y="45569"/>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2" name="Google Shape;42;p15"/>
              <p:cNvSpPr/>
              <p:nvPr/>
            </p:nvSpPr>
            <p:spPr>
              <a:xfrm>
                <a:off x="3218200" y="3207825"/>
                <a:ext cx="1216875" cy="1216850"/>
              </a:xfrm>
              <a:custGeom>
                <a:avLst/>
                <a:gdLst/>
                <a:ahLst/>
                <a:cxnLst/>
                <a:rect l="l" t="t" r="r" b="b"/>
                <a:pathLst>
                  <a:path w="48675" h="48674" extrusionOk="0">
                    <a:moveTo>
                      <a:pt x="202" y="0"/>
                    </a:moveTo>
                    <a:cubicBezTo>
                      <a:pt x="122" y="0"/>
                      <a:pt x="81" y="41"/>
                      <a:pt x="1" y="81"/>
                    </a:cubicBezTo>
                    <a:lnTo>
                      <a:pt x="48593" y="48674"/>
                    </a:lnTo>
                    <a:cubicBezTo>
                      <a:pt x="48634" y="48633"/>
                      <a:pt x="48674" y="48553"/>
                      <a:pt x="48674" y="48472"/>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3" name="Google Shape;43;p15"/>
              <p:cNvSpPr/>
              <p:nvPr/>
            </p:nvSpPr>
            <p:spPr>
              <a:xfrm>
                <a:off x="3122425" y="3249150"/>
                <a:ext cx="1271300" cy="1271300"/>
              </a:xfrm>
              <a:custGeom>
                <a:avLst/>
                <a:gdLst/>
                <a:ahLst/>
                <a:cxnLst/>
                <a:rect l="l" t="t" r="r" b="b"/>
                <a:pathLst>
                  <a:path w="50852" h="50852" extrusionOk="0">
                    <a:moveTo>
                      <a:pt x="202" y="1"/>
                    </a:moveTo>
                    <a:cubicBezTo>
                      <a:pt x="122" y="41"/>
                      <a:pt x="81" y="81"/>
                      <a:pt x="1" y="122"/>
                    </a:cubicBezTo>
                    <a:lnTo>
                      <a:pt x="50771" y="50852"/>
                    </a:lnTo>
                    <a:cubicBezTo>
                      <a:pt x="50771" y="50811"/>
                      <a:pt x="50811" y="50731"/>
                      <a:pt x="50852" y="5069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4" name="Google Shape;44;p15"/>
              <p:cNvSpPr/>
              <p:nvPr/>
            </p:nvSpPr>
            <p:spPr>
              <a:xfrm>
                <a:off x="3035725" y="3299550"/>
                <a:ext cx="1307600" cy="1308625"/>
              </a:xfrm>
              <a:custGeom>
                <a:avLst/>
                <a:gdLst/>
                <a:ahLst/>
                <a:cxnLst/>
                <a:rect l="l" t="t" r="r" b="b"/>
                <a:pathLst>
                  <a:path w="52304" h="52345" extrusionOk="0">
                    <a:moveTo>
                      <a:pt x="162" y="1"/>
                    </a:moveTo>
                    <a:cubicBezTo>
                      <a:pt x="81" y="41"/>
                      <a:pt x="41" y="82"/>
                      <a:pt x="1" y="122"/>
                    </a:cubicBezTo>
                    <a:lnTo>
                      <a:pt x="52182" y="52344"/>
                    </a:lnTo>
                    <a:cubicBezTo>
                      <a:pt x="52223" y="52263"/>
                      <a:pt x="52263" y="52223"/>
                      <a:pt x="52303" y="52183"/>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5" name="Google Shape;45;p15"/>
              <p:cNvSpPr/>
              <p:nvPr/>
            </p:nvSpPr>
            <p:spPr>
              <a:xfrm>
                <a:off x="2956075" y="3358025"/>
                <a:ext cx="1328775" cy="1329775"/>
              </a:xfrm>
              <a:custGeom>
                <a:avLst/>
                <a:gdLst/>
                <a:ahLst/>
                <a:cxnLst/>
                <a:rect l="l" t="t" r="r" b="b"/>
                <a:pathLst>
                  <a:path w="53151" h="53191" extrusionOk="0">
                    <a:moveTo>
                      <a:pt x="122" y="1"/>
                    </a:moveTo>
                    <a:cubicBezTo>
                      <a:pt x="82" y="41"/>
                      <a:pt x="41" y="82"/>
                      <a:pt x="1" y="122"/>
                    </a:cubicBezTo>
                    <a:lnTo>
                      <a:pt x="53030" y="53191"/>
                    </a:lnTo>
                    <a:cubicBezTo>
                      <a:pt x="53070" y="53110"/>
                      <a:pt x="53110" y="53070"/>
                      <a:pt x="53151" y="53030"/>
                    </a:cubicBezTo>
                    <a:lnTo>
                      <a:pt x="122" y="1"/>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6" name="Google Shape;46;p15"/>
              <p:cNvSpPr/>
              <p:nvPr/>
            </p:nvSpPr>
            <p:spPr>
              <a:xfrm>
                <a:off x="2883500" y="3422550"/>
                <a:ext cx="1336825" cy="1336825"/>
              </a:xfrm>
              <a:custGeom>
                <a:avLst/>
                <a:gdLst/>
                <a:ahLst/>
                <a:cxnLst/>
                <a:rect l="l" t="t" r="r" b="b"/>
                <a:pathLst>
                  <a:path w="53473" h="53473" extrusionOk="0">
                    <a:moveTo>
                      <a:pt x="121" y="1"/>
                    </a:moveTo>
                    <a:cubicBezTo>
                      <a:pt x="121" y="1"/>
                      <a:pt x="81" y="81"/>
                      <a:pt x="81" y="81"/>
                    </a:cubicBezTo>
                    <a:cubicBezTo>
                      <a:pt x="41" y="122"/>
                      <a:pt x="0" y="122"/>
                      <a:pt x="0" y="162"/>
                    </a:cubicBezTo>
                    <a:lnTo>
                      <a:pt x="53311" y="53473"/>
                    </a:lnTo>
                    <a:cubicBezTo>
                      <a:pt x="53311" y="53473"/>
                      <a:pt x="53392" y="53433"/>
                      <a:pt x="53392" y="53433"/>
                    </a:cubicBezTo>
                    <a:cubicBezTo>
                      <a:pt x="53432" y="53392"/>
                      <a:pt x="53432" y="53392"/>
                      <a:pt x="53473" y="53352"/>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7" name="Google Shape;47;p15"/>
              <p:cNvSpPr/>
              <p:nvPr/>
            </p:nvSpPr>
            <p:spPr>
              <a:xfrm>
                <a:off x="2817975" y="3495150"/>
                <a:ext cx="1329775" cy="1329775"/>
              </a:xfrm>
              <a:custGeom>
                <a:avLst/>
                <a:gdLst/>
                <a:ahLst/>
                <a:cxnLst/>
                <a:rect l="l" t="t" r="r" b="b"/>
                <a:pathLst>
                  <a:path w="53191" h="53191" extrusionOk="0">
                    <a:moveTo>
                      <a:pt x="121" y="0"/>
                    </a:moveTo>
                    <a:cubicBezTo>
                      <a:pt x="81" y="41"/>
                      <a:pt x="41" y="121"/>
                      <a:pt x="0" y="161"/>
                    </a:cubicBezTo>
                    <a:lnTo>
                      <a:pt x="53029" y="53190"/>
                    </a:lnTo>
                    <a:cubicBezTo>
                      <a:pt x="53110" y="53150"/>
                      <a:pt x="53150" y="53109"/>
                      <a:pt x="53190" y="53069"/>
                    </a:cubicBezTo>
                    <a:lnTo>
                      <a:pt x="121"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8" name="Google Shape;48;p15"/>
              <p:cNvSpPr/>
              <p:nvPr/>
            </p:nvSpPr>
            <p:spPr>
              <a:xfrm>
                <a:off x="2760500" y="3574775"/>
                <a:ext cx="1307600" cy="1308625"/>
              </a:xfrm>
              <a:custGeom>
                <a:avLst/>
                <a:gdLst/>
                <a:ahLst/>
                <a:cxnLst/>
                <a:rect l="l" t="t" r="r" b="b"/>
                <a:pathLst>
                  <a:path w="52304" h="52345" extrusionOk="0">
                    <a:moveTo>
                      <a:pt x="81" y="1"/>
                    </a:moveTo>
                    <a:cubicBezTo>
                      <a:pt x="41" y="82"/>
                      <a:pt x="41" y="122"/>
                      <a:pt x="1" y="162"/>
                    </a:cubicBezTo>
                    <a:lnTo>
                      <a:pt x="52142" y="52344"/>
                    </a:lnTo>
                    <a:cubicBezTo>
                      <a:pt x="52182" y="52304"/>
                      <a:pt x="52263" y="52263"/>
                      <a:pt x="52303" y="52223"/>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9" name="Google Shape;49;p15"/>
              <p:cNvSpPr/>
              <p:nvPr/>
            </p:nvSpPr>
            <p:spPr>
              <a:xfrm>
                <a:off x="2710100" y="3662500"/>
                <a:ext cx="1271300" cy="1271300"/>
              </a:xfrm>
              <a:custGeom>
                <a:avLst/>
                <a:gdLst/>
                <a:ahLst/>
                <a:cxnLst/>
                <a:rect l="l" t="t" r="r" b="b"/>
                <a:pathLst>
                  <a:path w="50852" h="50852" extrusionOk="0">
                    <a:moveTo>
                      <a:pt x="81" y="0"/>
                    </a:moveTo>
                    <a:cubicBezTo>
                      <a:pt x="41" y="41"/>
                      <a:pt x="41" y="121"/>
                      <a:pt x="0" y="162"/>
                    </a:cubicBezTo>
                    <a:lnTo>
                      <a:pt x="50650" y="50851"/>
                    </a:lnTo>
                    <a:cubicBezTo>
                      <a:pt x="50690" y="50811"/>
                      <a:pt x="50771" y="50771"/>
                      <a:pt x="50851" y="5073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0" name="Google Shape;50;p15"/>
              <p:cNvSpPr/>
              <p:nvPr/>
            </p:nvSpPr>
            <p:spPr>
              <a:xfrm>
                <a:off x="2667750" y="3758275"/>
                <a:ext cx="1216875" cy="1216850"/>
              </a:xfrm>
              <a:custGeom>
                <a:avLst/>
                <a:gdLst/>
                <a:ahLst/>
                <a:cxnLst/>
                <a:rect l="l" t="t" r="r" b="b"/>
                <a:pathLst>
                  <a:path w="48675" h="48674" extrusionOk="0">
                    <a:moveTo>
                      <a:pt x="81" y="0"/>
                    </a:moveTo>
                    <a:cubicBezTo>
                      <a:pt x="41" y="41"/>
                      <a:pt x="41" y="121"/>
                      <a:pt x="1" y="202"/>
                    </a:cubicBezTo>
                    <a:lnTo>
                      <a:pt x="48513" y="48674"/>
                    </a:lnTo>
                    <a:cubicBezTo>
                      <a:pt x="48553" y="48633"/>
                      <a:pt x="48634" y="48633"/>
                      <a:pt x="48674" y="48593"/>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1" name="Google Shape;51;p15"/>
              <p:cNvSpPr/>
              <p:nvPr/>
            </p:nvSpPr>
            <p:spPr>
              <a:xfrm>
                <a:off x="2635500" y="3863125"/>
                <a:ext cx="1144275" cy="1144275"/>
              </a:xfrm>
              <a:custGeom>
                <a:avLst/>
                <a:gdLst/>
                <a:ahLst/>
                <a:cxnLst/>
                <a:rect l="l" t="t" r="r" b="b"/>
                <a:pathLst>
                  <a:path w="45771" h="45771" extrusionOk="0">
                    <a:moveTo>
                      <a:pt x="41" y="0"/>
                    </a:moveTo>
                    <a:cubicBezTo>
                      <a:pt x="41" y="81"/>
                      <a:pt x="0" y="121"/>
                      <a:pt x="0" y="202"/>
                    </a:cubicBezTo>
                    <a:lnTo>
                      <a:pt x="45569" y="45770"/>
                    </a:lnTo>
                    <a:cubicBezTo>
                      <a:pt x="45649" y="45770"/>
                      <a:pt x="45730" y="45730"/>
                      <a:pt x="45770" y="4573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2" name="Google Shape;52;p15"/>
              <p:cNvSpPr/>
              <p:nvPr/>
            </p:nvSpPr>
            <p:spPr>
              <a:xfrm>
                <a:off x="2615325" y="3980050"/>
                <a:ext cx="1048500" cy="1048500"/>
              </a:xfrm>
              <a:custGeom>
                <a:avLst/>
                <a:gdLst/>
                <a:ahLst/>
                <a:cxnLst/>
                <a:rect l="l" t="t" r="r" b="b"/>
                <a:pathLst>
                  <a:path w="41940" h="41940" extrusionOk="0">
                    <a:moveTo>
                      <a:pt x="1" y="1"/>
                    </a:moveTo>
                    <a:cubicBezTo>
                      <a:pt x="1" y="82"/>
                      <a:pt x="1" y="162"/>
                      <a:pt x="1" y="243"/>
                    </a:cubicBezTo>
                    <a:lnTo>
                      <a:pt x="41657" y="41940"/>
                    </a:lnTo>
                    <a:cubicBezTo>
                      <a:pt x="41738" y="41900"/>
                      <a:pt x="41859" y="41900"/>
                      <a:pt x="41940" y="4190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3" name="Google Shape;53;p15"/>
              <p:cNvSpPr/>
              <p:nvPr/>
            </p:nvSpPr>
            <p:spPr>
              <a:xfrm>
                <a:off x="2609275" y="4111125"/>
                <a:ext cx="922500" cy="922475"/>
              </a:xfrm>
              <a:custGeom>
                <a:avLst/>
                <a:gdLst/>
                <a:ahLst/>
                <a:cxnLst/>
                <a:rect l="l" t="t" r="r" b="b"/>
                <a:pathLst>
                  <a:path w="36900" h="36899" extrusionOk="0">
                    <a:moveTo>
                      <a:pt x="1" y="0"/>
                    </a:moveTo>
                    <a:cubicBezTo>
                      <a:pt x="1" y="81"/>
                      <a:pt x="1" y="202"/>
                      <a:pt x="1" y="283"/>
                    </a:cubicBezTo>
                    <a:lnTo>
                      <a:pt x="36617" y="36899"/>
                    </a:lnTo>
                    <a:cubicBezTo>
                      <a:pt x="36697" y="36899"/>
                      <a:pt x="36818" y="36899"/>
                      <a:pt x="36899" y="36899"/>
                    </a:cubicBezTo>
                    <a:lnTo>
                      <a:pt x="1"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4" name="Google Shape;54;p15"/>
              <p:cNvSpPr/>
              <p:nvPr/>
            </p:nvSpPr>
            <p:spPr>
              <a:xfrm>
                <a:off x="2625400" y="4264350"/>
                <a:ext cx="753125" cy="754125"/>
              </a:xfrm>
              <a:custGeom>
                <a:avLst/>
                <a:gdLst/>
                <a:ahLst/>
                <a:cxnLst/>
                <a:rect l="l" t="t" r="r" b="b"/>
                <a:pathLst>
                  <a:path w="30125" h="30165" extrusionOk="0">
                    <a:moveTo>
                      <a:pt x="1" y="1"/>
                    </a:moveTo>
                    <a:cubicBezTo>
                      <a:pt x="1" y="122"/>
                      <a:pt x="41" y="243"/>
                      <a:pt x="41" y="364"/>
                    </a:cubicBezTo>
                    <a:lnTo>
                      <a:pt x="29762" y="30084"/>
                    </a:lnTo>
                    <a:cubicBezTo>
                      <a:pt x="29883" y="30124"/>
                      <a:pt x="30004" y="30124"/>
                      <a:pt x="30124" y="30165"/>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5" name="Google Shape;55;p15"/>
              <p:cNvSpPr/>
              <p:nvPr/>
            </p:nvSpPr>
            <p:spPr>
              <a:xfrm>
                <a:off x="2684900" y="4462975"/>
                <a:ext cx="495025" cy="495025"/>
              </a:xfrm>
              <a:custGeom>
                <a:avLst/>
                <a:gdLst/>
                <a:ahLst/>
                <a:cxnLst/>
                <a:rect l="l" t="t" r="r" b="b"/>
                <a:pathLst>
                  <a:path w="19801" h="19801" extrusionOk="0">
                    <a:moveTo>
                      <a:pt x="0" y="0"/>
                    </a:moveTo>
                    <a:cubicBezTo>
                      <a:pt x="81" y="161"/>
                      <a:pt x="161" y="323"/>
                      <a:pt x="242" y="484"/>
                    </a:cubicBezTo>
                    <a:lnTo>
                      <a:pt x="19316" y="19599"/>
                    </a:lnTo>
                    <a:cubicBezTo>
                      <a:pt x="19478" y="19639"/>
                      <a:pt x="19639" y="19720"/>
                      <a:pt x="19800" y="19800"/>
                    </a:cubicBezTo>
                    <a:lnTo>
                      <a:pt x="0"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56" name="Google Shape;56;p15"/>
            <p:cNvSpPr/>
            <p:nvPr/>
          </p:nvSpPr>
          <p:spPr>
            <a:xfrm rot="5400000">
              <a:off x="-804387" y="4372600"/>
              <a:ext cx="2325825" cy="2325825"/>
            </a:xfrm>
            <a:custGeom>
              <a:avLst/>
              <a:gdLst/>
              <a:ahLst/>
              <a:cxnLst/>
              <a:rect l="l" t="t" r="r" b="b"/>
              <a:pathLst>
                <a:path w="93033" h="93033" extrusionOk="0">
                  <a:moveTo>
                    <a:pt x="89685" y="61054"/>
                  </a:moveTo>
                  <a:lnTo>
                    <a:pt x="89685" y="63796"/>
                  </a:lnTo>
                  <a:lnTo>
                    <a:pt x="89927" y="63150"/>
                  </a:lnTo>
                  <a:lnTo>
                    <a:pt x="89927" y="61054"/>
                  </a:lnTo>
                  <a:lnTo>
                    <a:pt x="90693" y="61054"/>
                  </a:lnTo>
                  <a:cubicBezTo>
                    <a:pt x="90733" y="60973"/>
                    <a:pt x="90733" y="60892"/>
                    <a:pt x="90774" y="60812"/>
                  </a:cubicBezTo>
                  <a:lnTo>
                    <a:pt x="89927" y="60812"/>
                  </a:lnTo>
                  <a:lnTo>
                    <a:pt x="89927" y="56255"/>
                  </a:lnTo>
                  <a:lnTo>
                    <a:pt x="91984" y="56255"/>
                  </a:lnTo>
                  <a:cubicBezTo>
                    <a:pt x="92024" y="56174"/>
                    <a:pt x="92024" y="56093"/>
                    <a:pt x="92064" y="56013"/>
                  </a:cubicBezTo>
                  <a:lnTo>
                    <a:pt x="89927" y="56013"/>
                  </a:lnTo>
                  <a:lnTo>
                    <a:pt x="89927" y="51456"/>
                  </a:lnTo>
                  <a:lnTo>
                    <a:pt x="92750" y="51456"/>
                  </a:lnTo>
                  <a:cubicBezTo>
                    <a:pt x="92750" y="51375"/>
                    <a:pt x="92790" y="51295"/>
                    <a:pt x="92790" y="51174"/>
                  </a:cubicBezTo>
                  <a:lnTo>
                    <a:pt x="89927" y="51174"/>
                  </a:lnTo>
                  <a:lnTo>
                    <a:pt x="89927" y="46617"/>
                  </a:lnTo>
                  <a:lnTo>
                    <a:pt x="93032" y="46617"/>
                  </a:lnTo>
                  <a:lnTo>
                    <a:pt x="93032" y="46496"/>
                  </a:lnTo>
                  <a:lnTo>
                    <a:pt x="93032" y="46375"/>
                  </a:lnTo>
                  <a:lnTo>
                    <a:pt x="89927" y="46375"/>
                  </a:lnTo>
                  <a:lnTo>
                    <a:pt x="89927" y="41818"/>
                  </a:lnTo>
                  <a:lnTo>
                    <a:pt x="92790" y="41818"/>
                  </a:lnTo>
                  <a:cubicBezTo>
                    <a:pt x="92790" y="41737"/>
                    <a:pt x="92750" y="41657"/>
                    <a:pt x="92750" y="41576"/>
                  </a:cubicBezTo>
                  <a:lnTo>
                    <a:pt x="89927" y="41576"/>
                  </a:lnTo>
                  <a:lnTo>
                    <a:pt x="89927" y="36979"/>
                  </a:lnTo>
                  <a:lnTo>
                    <a:pt x="92064" y="36979"/>
                  </a:lnTo>
                  <a:cubicBezTo>
                    <a:pt x="92024" y="36898"/>
                    <a:pt x="92024" y="36818"/>
                    <a:pt x="91984" y="36737"/>
                  </a:cubicBezTo>
                  <a:lnTo>
                    <a:pt x="89927" y="36737"/>
                  </a:lnTo>
                  <a:lnTo>
                    <a:pt x="89927" y="32180"/>
                  </a:lnTo>
                  <a:lnTo>
                    <a:pt x="90774" y="32180"/>
                  </a:lnTo>
                  <a:cubicBezTo>
                    <a:pt x="90733" y="32099"/>
                    <a:pt x="90733" y="32019"/>
                    <a:pt x="90693" y="31938"/>
                  </a:cubicBezTo>
                  <a:lnTo>
                    <a:pt x="89927" y="31938"/>
                  </a:lnTo>
                  <a:lnTo>
                    <a:pt x="89927" y="29841"/>
                  </a:lnTo>
                  <a:lnTo>
                    <a:pt x="89685" y="29196"/>
                  </a:lnTo>
                  <a:lnTo>
                    <a:pt x="89685" y="31938"/>
                  </a:lnTo>
                  <a:lnTo>
                    <a:pt x="85128" y="31938"/>
                  </a:lnTo>
                  <a:lnTo>
                    <a:pt x="85128" y="27381"/>
                  </a:lnTo>
                  <a:lnTo>
                    <a:pt x="88919" y="27381"/>
                  </a:lnTo>
                  <a:cubicBezTo>
                    <a:pt x="88879" y="27301"/>
                    <a:pt x="88838" y="27220"/>
                    <a:pt x="88798" y="27139"/>
                  </a:cubicBezTo>
                  <a:lnTo>
                    <a:pt x="85128" y="27139"/>
                  </a:lnTo>
                  <a:lnTo>
                    <a:pt x="85128" y="22542"/>
                  </a:lnTo>
                  <a:lnTo>
                    <a:pt x="86378" y="22542"/>
                  </a:lnTo>
                  <a:cubicBezTo>
                    <a:pt x="86338" y="22462"/>
                    <a:pt x="86298" y="22381"/>
                    <a:pt x="86257" y="22300"/>
                  </a:cubicBezTo>
                  <a:lnTo>
                    <a:pt x="85128" y="22300"/>
                  </a:lnTo>
                  <a:lnTo>
                    <a:pt x="85128" y="20566"/>
                  </a:lnTo>
                  <a:cubicBezTo>
                    <a:pt x="85048" y="20445"/>
                    <a:pt x="84967" y="20324"/>
                    <a:pt x="84886" y="20203"/>
                  </a:cubicBezTo>
                  <a:lnTo>
                    <a:pt x="84886" y="22300"/>
                  </a:lnTo>
                  <a:lnTo>
                    <a:pt x="80329" y="22300"/>
                  </a:lnTo>
                  <a:lnTo>
                    <a:pt x="80329" y="17743"/>
                  </a:lnTo>
                  <a:lnTo>
                    <a:pt x="83072" y="17743"/>
                  </a:lnTo>
                  <a:lnTo>
                    <a:pt x="82870" y="17501"/>
                  </a:lnTo>
                  <a:lnTo>
                    <a:pt x="80329" y="17501"/>
                  </a:lnTo>
                  <a:lnTo>
                    <a:pt x="80329" y="14558"/>
                  </a:lnTo>
                  <a:lnTo>
                    <a:pt x="80087" y="14316"/>
                  </a:lnTo>
                  <a:lnTo>
                    <a:pt x="80087" y="17501"/>
                  </a:lnTo>
                  <a:lnTo>
                    <a:pt x="75490" y="17501"/>
                  </a:lnTo>
                  <a:lnTo>
                    <a:pt x="75490" y="12945"/>
                  </a:lnTo>
                  <a:lnTo>
                    <a:pt x="78716" y="12945"/>
                  </a:lnTo>
                  <a:lnTo>
                    <a:pt x="78434" y="12703"/>
                  </a:lnTo>
                  <a:lnTo>
                    <a:pt x="75490" y="12703"/>
                  </a:lnTo>
                  <a:lnTo>
                    <a:pt x="75490" y="10122"/>
                  </a:lnTo>
                  <a:lnTo>
                    <a:pt x="75248" y="9920"/>
                  </a:lnTo>
                  <a:lnTo>
                    <a:pt x="75248" y="12703"/>
                  </a:lnTo>
                  <a:lnTo>
                    <a:pt x="70691" y="12703"/>
                  </a:lnTo>
                  <a:lnTo>
                    <a:pt x="70691" y="8106"/>
                  </a:lnTo>
                  <a:lnTo>
                    <a:pt x="72788" y="8106"/>
                  </a:lnTo>
                  <a:cubicBezTo>
                    <a:pt x="72667" y="8025"/>
                    <a:pt x="72546" y="7944"/>
                    <a:pt x="72425" y="7864"/>
                  </a:cubicBezTo>
                  <a:lnTo>
                    <a:pt x="70691" y="7864"/>
                  </a:lnTo>
                  <a:lnTo>
                    <a:pt x="70691" y="6775"/>
                  </a:lnTo>
                  <a:cubicBezTo>
                    <a:pt x="70611" y="6694"/>
                    <a:pt x="70530" y="6654"/>
                    <a:pt x="70450" y="6613"/>
                  </a:cubicBezTo>
                  <a:lnTo>
                    <a:pt x="70450" y="7864"/>
                  </a:lnTo>
                  <a:lnTo>
                    <a:pt x="65893" y="7864"/>
                  </a:lnTo>
                  <a:lnTo>
                    <a:pt x="65893" y="4194"/>
                  </a:lnTo>
                  <a:cubicBezTo>
                    <a:pt x="65812" y="4154"/>
                    <a:pt x="65731" y="4113"/>
                    <a:pt x="65651" y="4073"/>
                  </a:cubicBezTo>
                  <a:lnTo>
                    <a:pt x="65651" y="7864"/>
                  </a:lnTo>
                  <a:lnTo>
                    <a:pt x="61054" y="7864"/>
                  </a:lnTo>
                  <a:lnTo>
                    <a:pt x="61054" y="3307"/>
                  </a:lnTo>
                  <a:lnTo>
                    <a:pt x="63796" y="3307"/>
                  </a:lnTo>
                  <a:lnTo>
                    <a:pt x="63191" y="3065"/>
                  </a:lnTo>
                  <a:lnTo>
                    <a:pt x="61054" y="3065"/>
                  </a:lnTo>
                  <a:lnTo>
                    <a:pt x="61054" y="2339"/>
                  </a:lnTo>
                  <a:cubicBezTo>
                    <a:pt x="60973" y="2299"/>
                    <a:pt x="60892" y="2258"/>
                    <a:pt x="60812" y="2258"/>
                  </a:cubicBezTo>
                  <a:lnTo>
                    <a:pt x="60812" y="3065"/>
                  </a:lnTo>
                  <a:lnTo>
                    <a:pt x="56255" y="3065"/>
                  </a:lnTo>
                  <a:lnTo>
                    <a:pt x="56255" y="1048"/>
                  </a:lnTo>
                  <a:cubicBezTo>
                    <a:pt x="56174" y="1008"/>
                    <a:pt x="56093" y="1008"/>
                    <a:pt x="56013" y="968"/>
                  </a:cubicBezTo>
                  <a:lnTo>
                    <a:pt x="56013" y="3065"/>
                  </a:lnTo>
                  <a:lnTo>
                    <a:pt x="51456" y="3065"/>
                  </a:lnTo>
                  <a:lnTo>
                    <a:pt x="51456" y="282"/>
                  </a:lnTo>
                  <a:cubicBezTo>
                    <a:pt x="51375" y="242"/>
                    <a:pt x="51295" y="242"/>
                    <a:pt x="51214" y="242"/>
                  </a:cubicBezTo>
                  <a:lnTo>
                    <a:pt x="51214" y="3065"/>
                  </a:lnTo>
                  <a:lnTo>
                    <a:pt x="46617" y="3065"/>
                  </a:lnTo>
                  <a:lnTo>
                    <a:pt x="46617" y="0"/>
                  </a:lnTo>
                  <a:lnTo>
                    <a:pt x="46496" y="0"/>
                  </a:lnTo>
                  <a:lnTo>
                    <a:pt x="46375" y="0"/>
                  </a:lnTo>
                  <a:lnTo>
                    <a:pt x="46375" y="3065"/>
                  </a:lnTo>
                  <a:lnTo>
                    <a:pt x="41818" y="3065"/>
                  </a:lnTo>
                  <a:lnTo>
                    <a:pt x="41818" y="242"/>
                  </a:lnTo>
                  <a:cubicBezTo>
                    <a:pt x="41737" y="242"/>
                    <a:pt x="41657" y="242"/>
                    <a:pt x="41576" y="242"/>
                  </a:cubicBezTo>
                  <a:lnTo>
                    <a:pt x="41576" y="3065"/>
                  </a:lnTo>
                  <a:lnTo>
                    <a:pt x="37019" y="3065"/>
                  </a:lnTo>
                  <a:lnTo>
                    <a:pt x="37019" y="968"/>
                  </a:lnTo>
                  <a:cubicBezTo>
                    <a:pt x="36939" y="1008"/>
                    <a:pt x="36858" y="1008"/>
                    <a:pt x="36777" y="1008"/>
                  </a:cubicBezTo>
                  <a:lnTo>
                    <a:pt x="36777" y="3065"/>
                  </a:lnTo>
                  <a:lnTo>
                    <a:pt x="32180" y="3065"/>
                  </a:lnTo>
                  <a:lnTo>
                    <a:pt x="32180" y="2258"/>
                  </a:lnTo>
                  <a:cubicBezTo>
                    <a:pt x="32099" y="2258"/>
                    <a:pt x="32019" y="2299"/>
                    <a:pt x="31938" y="2339"/>
                  </a:cubicBezTo>
                  <a:lnTo>
                    <a:pt x="31938" y="3065"/>
                  </a:lnTo>
                  <a:lnTo>
                    <a:pt x="29841" y="3065"/>
                  </a:lnTo>
                  <a:lnTo>
                    <a:pt x="29236" y="3307"/>
                  </a:lnTo>
                  <a:lnTo>
                    <a:pt x="31938" y="3307"/>
                  </a:lnTo>
                  <a:lnTo>
                    <a:pt x="31938" y="7904"/>
                  </a:lnTo>
                  <a:lnTo>
                    <a:pt x="27381" y="7904"/>
                  </a:lnTo>
                  <a:lnTo>
                    <a:pt x="27381" y="4113"/>
                  </a:lnTo>
                  <a:cubicBezTo>
                    <a:pt x="27301" y="4154"/>
                    <a:pt x="27220" y="4194"/>
                    <a:pt x="27139" y="4234"/>
                  </a:cubicBezTo>
                  <a:lnTo>
                    <a:pt x="27139" y="7904"/>
                  </a:lnTo>
                  <a:lnTo>
                    <a:pt x="22542" y="7904"/>
                  </a:lnTo>
                  <a:lnTo>
                    <a:pt x="22542" y="6613"/>
                  </a:lnTo>
                  <a:cubicBezTo>
                    <a:pt x="22462" y="6694"/>
                    <a:pt x="22381" y="6734"/>
                    <a:pt x="22300" y="6775"/>
                  </a:cubicBezTo>
                  <a:lnTo>
                    <a:pt x="22300" y="7904"/>
                  </a:lnTo>
                  <a:lnTo>
                    <a:pt x="20566" y="7904"/>
                  </a:lnTo>
                  <a:cubicBezTo>
                    <a:pt x="20445" y="7985"/>
                    <a:pt x="20324" y="8065"/>
                    <a:pt x="20203" y="8146"/>
                  </a:cubicBezTo>
                  <a:lnTo>
                    <a:pt x="22300" y="8146"/>
                  </a:lnTo>
                  <a:lnTo>
                    <a:pt x="22300" y="12703"/>
                  </a:lnTo>
                  <a:lnTo>
                    <a:pt x="17743" y="12703"/>
                  </a:lnTo>
                  <a:lnTo>
                    <a:pt x="17743" y="9961"/>
                  </a:lnTo>
                  <a:lnTo>
                    <a:pt x="17501" y="10162"/>
                  </a:lnTo>
                  <a:lnTo>
                    <a:pt x="17501" y="12703"/>
                  </a:lnTo>
                  <a:lnTo>
                    <a:pt x="14558" y="12703"/>
                  </a:lnTo>
                  <a:lnTo>
                    <a:pt x="14316" y="12945"/>
                  </a:lnTo>
                  <a:lnTo>
                    <a:pt x="17501" y="12945"/>
                  </a:lnTo>
                  <a:lnTo>
                    <a:pt x="17501" y="17542"/>
                  </a:lnTo>
                  <a:lnTo>
                    <a:pt x="12945" y="17542"/>
                  </a:lnTo>
                  <a:lnTo>
                    <a:pt x="12945" y="14316"/>
                  </a:lnTo>
                  <a:lnTo>
                    <a:pt x="12703" y="14598"/>
                  </a:lnTo>
                  <a:lnTo>
                    <a:pt x="12703" y="17542"/>
                  </a:lnTo>
                  <a:lnTo>
                    <a:pt x="10122" y="17542"/>
                  </a:lnTo>
                  <a:lnTo>
                    <a:pt x="9920" y="17784"/>
                  </a:lnTo>
                  <a:lnTo>
                    <a:pt x="12703" y="17784"/>
                  </a:lnTo>
                  <a:lnTo>
                    <a:pt x="12703" y="22341"/>
                  </a:lnTo>
                  <a:lnTo>
                    <a:pt x="8106" y="22341"/>
                  </a:lnTo>
                  <a:lnTo>
                    <a:pt x="8106" y="20244"/>
                  </a:lnTo>
                  <a:cubicBezTo>
                    <a:pt x="8025" y="20365"/>
                    <a:pt x="7944" y="20486"/>
                    <a:pt x="7864" y="20607"/>
                  </a:cubicBezTo>
                  <a:lnTo>
                    <a:pt x="7864" y="22341"/>
                  </a:lnTo>
                  <a:lnTo>
                    <a:pt x="6775" y="22341"/>
                  </a:lnTo>
                  <a:cubicBezTo>
                    <a:pt x="6694" y="22421"/>
                    <a:pt x="6654" y="22502"/>
                    <a:pt x="6613" y="22583"/>
                  </a:cubicBezTo>
                  <a:lnTo>
                    <a:pt x="7864" y="22583"/>
                  </a:lnTo>
                  <a:lnTo>
                    <a:pt x="7864" y="27139"/>
                  </a:lnTo>
                  <a:lnTo>
                    <a:pt x="4194" y="27139"/>
                  </a:lnTo>
                  <a:cubicBezTo>
                    <a:pt x="4154" y="27220"/>
                    <a:pt x="4113" y="27301"/>
                    <a:pt x="4073" y="27381"/>
                  </a:cubicBezTo>
                  <a:lnTo>
                    <a:pt x="7864" y="27381"/>
                  </a:lnTo>
                  <a:lnTo>
                    <a:pt x="7864" y="31978"/>
                  </a:lnTo>
                  <a:lnTo>
                    <a:pt x="3307" y="31978"/>
                  </a:lnTo>
                  <a:lnTo>
                    <a:pt x="3307" y="29236"/>
                  </a:lnTo>
                  <a:lnTo>
                    <a:pt x="3065" y="29841"/>
                  </a:lnTo>
                  <a:lnTo>
                    <a:pt x="3065" y="31978"/>
                  </a:lnTo>
                  <a:lnTo>
                    <a:pt x="2299" y="31978"/>
                  </a:lnTo>
                  <a:cubicBezTo>
                    <a:pt x="2299" y="32059"/>
                    <a:pt x="2258" y="32140"/>
                    <a:pt x="2218" y="32220"/>
                  </a:cubicBezTo>
                  <a:lnTo>
                    <a:pt x="3065" y="32220"/>
                  </a:lnTo>
                  <a:lnTo>
                    <a:pt x="3065" y="36777"/>
                  </a:lnTo>
                  <a:lnTo>
                    <a:pt x="1008" y="36777"/>
                  </a:lnTo>
                  <a:cubicBezTo>
                    <a:pt x="1008" y="36858"/>
                    <a:pt x="968" y="36939"/>
                    <a:pt x="968" y="37019"/>
                  </a:cubicBezTo>
                  <a:lnTo>
                    <a:pt x="3065" y="37019"/>
                  </a:lnTo>
                  <a:lnTo>
                    <a:pt x="3065" y="41576"/>
                  </a:lnTo>
                  <a:lnTo>
                    <a:pt x="242" y="41576"/>
                  </a:lnTo>
                  <a:cubicBezTo>
                    <a:pt x="242" y="41657"/>
                    <a:pt x="242" y="41737"/>
                    <a:pt x="242" y="41818"/>
                  </a:cubicBezTo>
                  <a:lnTo>
                    <a:pt x="3065" y="41818"/>
                  </a:lnTo>
                  <a:lnTo>
                    <a:pt x="3065" y="46415"/>
                  </a:lnTo>
                  <a:lnTo>
                    <a:pt x="0" y="46415"/>
                  </a:lnTo>
                  <a:lnTo>
                    <a:pt x="0" y="46536"/>
                  </a:lnTo>
                  <a:lnTo>
                    <a:pt x="0" y="46657"/>
                  </a:lnTo>
                  <a:lnTo>
                    <a:pt x="3065" y="46657"/>
                  </a:lnTo>
                  <a:lnTo>
                    <a:pt x="3065" y="51214"/>
                  </a:lnTo>
                  <a:lnTo>
                    <a:pt x="242" y="51214"/>
                  </a:lnTo>
                  <a:cubicBezTo>
                    <a:pt x="242" y="51295"/>
                    <a:pt x="242" y="51375"/>
                    <a:pt x="242" y="51456"/>
                  </a:cubicBezTo>
                  <a:lnTo>
                    <a:pt x="3065" y="51456"/>
                  </a:lnTo>
                  <a:lnTo>
                    <a:pt x="3065" y="56053"/>
                  </a:lnTo>
                  <a:lnTo>
                    <a:pt x="968" y="56053"/>
                  </a:lnTo>
                  <a:cubicBezTo>
                    <a:pt x="968" y="56134"/>
                    <a:pt x="1008" y="56174"/>
                    <a:pt x="1008" y="56295"/>
                  </a:cubicBezTo>
                  <a:lnTo>
                    <a:pt x="3065" y="56295"/>
                  </a:lnTo>
                  <a:lnTo>
                    <a:pt x="3065" y="60852"/>
                  </a:lnTo>
                  <a:lnTo>
                    <a:pt x="2218" y="60852"/>
                  </a:lnTo>
                  <a:cubicBezTo>
                    <a:pt x="2258" y="60933"/>
                    <a:pt x="2299" y="61013"/>
                    <a:pt x="2299" y="61094"/>
                  </a:cubicBezTo>
                  <a:lnTo>
                    <a:pt x="3065" y="61094"/>
                  </a:lnTo>
                  <a:lnTo>
                    <a:pt x="3065" y="63191"/>
                  </a:lnTo>
                  <a:lnTo>
                    <a:pt x="3307" y="63836"/>
                  </a:lnTo>
                  <a:lnTo>
                    <a:pt x="3307" y="61094"/>
                  </a:lnTo>
                  <a:lnTo>
                    <a:pt x="7864" y="61094"/>
                  </a:lnTo>
                  <a:lnTo>
                    <a:pt x="7864" y="65651"/>
                  </a:lnTo>
                  <a:lnTo>
                    <a:pt x="4073" y="65651"/>
                  </a:lnTo>
                  <a:cubicBezTo>
                    <a:pt x="4113" y="65731"/>
                    <a:pt x="4154" y="65812"/>
                    <a:pt x="4194" y="65893"/>
                  </a:cubicBezTo>
                  <a:lnTo>
                    <a:pt x="7864" y="65893"/>
                  </a:lnTo>
                  <a:lnTo>
                    <a:pt x="7864" y="70490"/>
                  </a:lnTo>
                  <a:lnTo>
                    <a:pt x="6613" y="70490"/>
                  </a:lnTo>
                  <a:cubicBezTo>
                    <a:pt x="6654" y="70570"/>
                    <a:pt x="6694" y="70651"/>
                    <a:pt x="6775" y="70732"/>
                  </a:cubicBezTo>
                  <a:lnTo>
                    <a:pt x="7864" y="70732"/>
                  </a:lnTo>
                  <a:lnTo>
                    <a:pt x="7864" y="72466"/>
                  </a:lnTo>
                  <a:cubicBezTo>
                    <a:pt x="7944" y="72587"/>
                    <a:pt x="8025" y="72708"/>
                    <a:pt x="8106" y="72829"/>
                  </a:cubicBezTo>
                  <a:lnTo>
                    <a:pt x="8106" y="70732"/>
                  </a:lnTo>
                  <a:lnTo>
                    <a:pt x="12703" y="70732"/>
                  </a:lnTo>
                  <a:lnTo>
                    <a:pt x="12703" y="75289"/>
                  </a:lnTo>
                  <a:lnTo>
                    <a:pt x="9920" y="75289"/>
                  </a:lnTo>
                  <a:lnTo>
                    <a:pt x="10122" y="75531"/>
                  </a:lnTo>
                  <a:lnTo>
                    <a:pt x="12703" y="75531"/>
                  </a:lnTo>
                  <a:lnTo>
                    <a:pt x="12703" y="78474"/>
                  </a:lnTo>
                  <a:lnTo>
                    <a:pt x="12945" y="78716"/>
                  </a:lnTo>
                  <a:lnTo>
                    <a:pt x="12945" y="75531"/>
                  </a:lnTo>
                  <a:lnTo>
                    <a:pt x="17501" y="75531"/>
                  </a:lnTo>
                  <a:lnTo>
                    <a:pt x="17501" y="80087"/>
                  </a:lnTo>
                  <a:lnTo>
                    <a:pt x="14316" y="80087"/>
                  </a:lnTo>
                  <a:lnTo>
                    <a:pt x="14558" y="80329"/>
                  </a:lnTo>
                  <a:lnTo>
                    <a:pt x="17501" y="80329"/>
                  </a:lnTo>
                  <a:lnTo>
                    <a:pt x="17501" y="82910"/>
                  </a:lnTo>
                  <a:lnTo>
                    <a:pt x="17743" y="83072"/>
                  </a:lnTo>
                  <a:lnTo>
                    <a:pt x="17743" y="80329"/>
                  </a:lnTo>
                  <a:lnTo>
                    <a:pt x="22300" y="80329"/>
                  </a:lnTo>
                  <a:lnTo>
                    <a:pt x="22300" y="84927"/>
                  </a:lnTo>
                  <a:lnTo>
                    <a:pt x="20203" y="84927"/>
                  </a:lnTo>
                  <a:cubicBezTo>
                    <a:pt x="20324" y="85007"/>
                    <a:pt x="20445" y="85088"/>
                    <a:pt x="20566" y="85168"/>
                  </a:cubicBezTo>
                  <a:lnTo>
                    <a:pt x="22300" y="85168"/>
                  </a:lnTo>
                  <a:lnTo>
                    <a:pt x="22300" y="86257"/>
                  </a:lnTo>
                  <a:cubicBezTo>
                    <a:pt x="22381" y="86338"/>
                    <a:pt x="22462" y="86378"/>
                    <a:pt x="22542" y="86419"/>
                  </a:cubicBezTo>
                  <a:lnTo>
                    <a:pt x="22542" y="85168"/>
                  </a:lnTo>
                  <a:lnTo>
                    <a:pt x="27139" y="85168"/>
                  </a:lnTo>
                  <a:lnTo>
                    <a:pt x="27139" y="88838"/>
                  </a:lnTo>
                  <a:cubicBezTo>
                    <a:pt x="27220" y="88878"/>
                    <a:pt x="27301" y="88919"/>
                    <a:pt x="27381" y="88959"/>
                  </a:cubicBezTo>
                  <a:lnTo>
                    <a:pt x="27381" y="85168"/>
                  </a:lnTo>
                  <a:lnTo>
                    <a:pt x="31938" y="85168"/>
                  </a:lnTo>
                  <a:lnTo>
                    <a:pt x="31938" y="89725"/>
                  </a:lnTo>
                  <a:lnTo>
                    <a:pt x="29236" y="89725"/>
                  </a:lnTo>
                  <a:lnTo>
                    <a:pt x="29841" y="89967"/>
                  </a:lnTo>
                  <a:lnTo>
                    <a:pt x="31938" y="89967"/>
                  </a:lnTo>
                  <a:lnTo>
                    <a:pt x="31938" y="90733"/>
                  </a:lnTo>
                  <a:cubicBezTo>
                    <a:pt x="32019" y="90733"/>
                    <a:pt x="32099" y="90774"/>
                    <a:pt x="32180" y="90814"/>
                  </a:cubicBezTo>
                  <a:lnTo>
                    <a:pt x="32180" y="89967"/>
                  </a:lnTo>
                  <a:lnTo>
                    <a:pt x="36777" y="89967"/>
                  </a:lnTo>
                  <a:lnTo>
                    <a:pt x="36777" y="92024"/>
                  </a:lnTo>
                  <a:cubicBezTo>
                    <a:pt x="36858" y="92024"/>
                    <a:pt x="36939" y="92064"/>
                    <a:pt x="37019" y="92064"/>
                  </a:cubicBezTo>
                  <a:lnTo>
                    <a:pt x="37019" y="89967"/>
                  </a:lnTo>
                  <a:lnTo>
                    <a:pt x="41576" y="89967"/>
                  </a:lnTo>
                  <a:lnTo>
                    <a:pt x="41576" y="92790"/>
                  </a:lnTo>
                  <a:cubicBezTo>
                    <a:pt x="41657" y="92790"/>
                    <a:pt x="41737" y="92790"/>
                    <a:pt x="41818" y="92790"/>
                  </a:cubicBezTo>
                  <a:lnTo>
                    <a:pt x="41818" y="89967"/>
                  </a:lnTo>
                  <a:lnTo>
                    <a:pt x="46375" y="89967"/>
                  </a:lnTo>
                  <a:lnTo>
                    <a:pt x="46375" y="93032"/>
                  </a:lnTo>
                  <a:lnTo>
                    <a:pt x="46496" y="93032"/>
                  </a:lnTo>
                  <a:lnTo>
                    <a:pt x="46617" y="93032"/>
                  </a:lnTo>
                  <a:lnTo>
                    <a:pt x="46617" y="89967"/>
                  </a:lnTo>
                  <a:lnTo>
                    <a:pt x="51214" y="89967"/>
                  </a:lnTo>
                  <a:lnTo>
                    <a:pt x="51214" y="92790"/>
                  </a:lnTo>
                  <a:cubicBezTo>
                    <a:pt x="51295" y="92790"/>
                    <a:pt x="51375" y="92790"/>
                    <a:pt x="51456" y="92790"/>
                  </a:cubicBezTo>
                  <a:lnTo>
                    <a:pt x="51456" y="89967"/>
                  </a:lnTo>
                  <a:lnTo>
                    <a:pt x="56013" y="89967"/>
                  </a:lnTo>
                  <a:lnTo>
                    <a:pt x="56013" y="92064"/>
                  </a:lnTo>
                  <a:cubicBezTo>
                    <a:pt x="56093" y="92064"/>
                    <a:pt x="56174" y="92024"/>
                    <a:pt x="56255" y="92024"/>
                  </a:cubicBezTo>
                  <a:lnTo>
                    <a:pt x="56255" y="89967"/>
                  </a:lnTo>
                  <a:lnTo>
                    <a:pt x="60812" y="89967"/>
                  </a:lnTo>
                  <a:lnTo>
                    <a:pt x="60812" y="90814"/>
                  </a:lnTo>
                  <a:cubicBezTo>
                    <a:pt x="60892" y="90774"/>
                    <a:pt x="60973" y="90733"/>
                    <a:pt x="61054" y="90733"/>
                  </a:cubicBezTo>
                  <a:lnTo>
                    <a:pt x="61054" y="89967"/>
                  </a:lnTo>
                  <a:lnTo>
                    <a:pt x="63191" y="89967"/>
                  </a:lnTo>
                  <a:lnTo>
                    <a:pt x="63796" y="89725"/>
                  </a:lnTo>
                  <a:lnTo>
                    <a:pt x="61054" y="89725"/>
                  </a:lnTo>
                  <a:lnTo>
                    <a:pt x="61054" y="85168"/>
                  </a:lnTo>
                  <a:lnTo>
                    <a:pt x="65651" y="85168"/>
                  </a:lnTo>
                  <a:lnTo>
                    <a:pt x="65651" y="88959"/>
                  </a:lnTo>
                  <a:cubicBezTo>
                    <a:pt x="65731" y="88919"/>
                    <a:pt x="65812" y="88878"/>
                    <a:pt x="65893" y="88838"/>
                  </a:cubicBezTo>
                  <a:lnTo>
                    <a:pt x="65893" y="85168"/>
                  </a:lnTo>
                  <a:lnTo>
                    <a:pt x="70450" y="85168"/>
                  </a:lnTo>
                  <a:lnTo>
                    <a:pt x="70450" y="86419"/>
                  </a:lnTo>
                  <a:cubicBezTo>
                    <a:pt x="70530" y="86378"/>
                    <a:pt x="70611" y="86338"/>
                    <a:pt x="70691" y="86257"/>
                  </a:cubicBezTo>
                  <a:lnTo>
                    <a:pt x="70691" y="85168"/>
                  </a:lnTo>
                  <a:lnTo>
                    <a:pt x="72425" y="85168"/>
                  </a:lnTo>
                  <a:cubicBezTo>
                    <a:pt x="72546" y="85088"/>
                    <a:pt x="72667" y="85007"/>
                    <a:pt x="72788" y="84927"/>
                  </a:cubicBezTo>
                  <a:lnTo>
                    <a:pt x="70691" y="84927"/>
                  </a:lnTo>
                  <a:lnTo>
                    <a:pt x="70691" y="80329"/>
                  </a:lnTo>
                  <a:lnTo>
                    <a:pt x="75248" y="80329"/>
                  </a:lnTo>
                  <a:lnTo>
                    <a:pt x="75248" y="83072"/>
                  </a:lnTo>
                  <a:lnTo>
                    <a:pt x="75490" y="82910"/>
                  </a:lnTo>
                  <a:lnTo>
                    <a:pt x="75490" y="80329"/>
                  </a:lnTo>
                  <a:lnTo>
                    <a:pt x="78434" y="80329"/>
                  </a:lnTo>
                  <a:lnTo>
                    <a:pt x="78716" y="80087"/>
                  </a:lnTo>
                  <a:lnTo>
                    <a:pt x="75490" y="80087"/>
                  </a:lnTo>
                  <a:lnTo>
                    <a:pt x="75490" y="75531"/>
                  </a:lnTo>
                  <a:lnTo>
                    <a:pt x="80087" y="75531"/>
                  </a:lnTo>
                  <a:lnTo>
                    <a:pt x="80087" y="78716"/>
                  </a:lnTo>
                  <a:lnTo>
                    <a:pt x="80329" y="78474"/>
                  </a:lnTo>
                  <a:lnTo>
                    <a:pt x="80329" y="75531"/>
                  </a:lnTo>
                  <a:lnTo>
                    <a:pt x="82870" y="75531"/>
                  </a:lnTo>
                  <a:lnTo>
                    <a:pt x="83072" y="75289"/>
                  </a:lnTo>
                  <a:lnTo>
                    <a:pt x="80329" y="75289"/>
                  </a:lnTo>
                  <a:lnTo>
                    <a:pt x="80329" y="70732"/>
                  </a:lnTo>
                  <a:lnTo>
                    <a:pt x="84886" y="70732"/>
                  </a:lnTo>
                  <a:lnTo>
                    <a:pt x="84886" y="72829"/>
                  </a:lnTo>
                  <a:cubicBezTo>
                    <a:pt x="84967" y="72708"/>
                    <a:pt x="85048" y="72587"/>
                    <a:pt x="85128" y="72466"/>
                  </a:cubicBezTo>
                  <a:lnTo>
                    <a:pt x="85128" y="70732"/>
                  </a:lnTo>
                  <a:lnTo>
                    <a:pt x="86257" y="70732"/>
                  </a:lnTo>
                  <a:cubicBezTo>
                    <a:pt x="86298" y="70651"/>
                    <a:pt x="86338" y="70570"/>
                    <a:pt x="86378" y="70490"/>
                  </a:cubicBezTo>
                  <a:lnTo>
                    <a:pt x="85128" y="70490"/>
                  </a:lnTo>
                  <a:lnTo>
                    <a:pt x="85128" y="65893"/>
                  </a:lnTo>
                  <a:lnTo>
                    <a:pt x="88798" y="65893"/>
                  </a:lnTo>
                  <a:cubicBezTo>
                    <a:pt x="88838" y="65812"/>
                    <a:pt x="88879" y="65731"/>
                    <a:pt x="88919" y="65651"/>
                  </a:cubicBezTo>
                  <a:lnTo>
                    <a:pt x="85128" y="65651"/>
                  </a:lnTo>
                  <a:lnTo>
                    <a:pt x="85128" y="61094"/>
                  </a:lnTo>
                  <a:lnTo>
                    <a:pt x="89685" y="61094"/>
                  </a:lnTo>
                  <a:close/>
                  <a:moveTo>
                    <a:pt x="85128" y="32180"/>
                  </a:moveTo>
                  <a:lnTo>
                    <a:pt x="89685" y="32180"/>
                  </a:lnTo>
                  <a:lnTo>
                    <a:pt x="89685" y="36777"/>
                  </a:lnTo>
                  <a:lnTo>
                    <a:pt x="85128" y="36777"/>
                  </a:lnTo>
                  <a:close/>
                  <a:moveTo>
                    <a:pt x="85128" y="37019"/>
                  </a:moveTo>
                  <a:lnTo>
                    <a:pt x="89685" y="37019"/>
                  </a:lnTo>
                  <a:lnTo>
                    <a:pt x="89685" y="41576"/>
                  </a:lnTo>
                  <a:lnTo>
                    <a:pt x="85128" y="41576"/>
                  </a:lnTo>
                  <a:close/>
                  <a:moveTo>
                    <a:pt x="85128" y="41818"/>
                  </a:moveTo>
                  <a:lnTo>
                    <a:pt x="89685" y="41818"/>
                  </a:lnTo>
                  <a:lnTo>
                    <a:pt x="89685" y="46375"/>
                  </a:lnTo>
                  <a:lnTo>
                    <a:pt x="85128" y="46375"/>
                  </a:lnTo>
                  <a:close/>
                  <a:moveTo>
                    <a:pt x="85128" y="46617"/>
                  </a:moveTo>
                  <a:lnTo>
                    <a:pt x="89685" y="46617"/>
                  </a:lnTo>
                  <a:lnTo>
                    <a:pt x="89685" y="51214"/>
                  </a:lnTo>
                  <a:lnTo>
                    <a:pt x="85128" y="51214"/>
                  </a:lnTo>
                  <a:close/>
                  <a:moveTo>
                    <a:pt x="85128" y="51456"/>
                  </a:moveTo>
                  <a:lnTo>
                    <a:pt x="89685" y="51456"/>
                  </a:lnTo>
                  <a:lnTo>
                    <a:pt x="89685" y="56013"/>
                  </a:lnTo>
                  <a:lnTo>
                    <a:pt x="85128" y="56013"/>
                  </a:lnTo>
                  <a:close/>
                  <a:moveTo>
                    <a:pt x="85128" y="56255"/>
                  </a:moveTo>
                  <a:lnTo>
                    <a:pt x="89685" y="56255"/>
                  </a:lnTo>
                  <a:lnTo>
                    <a:pt x="89685" y="60812"/>
                  </a:lnTo>
                  <a:lnTo>
                    <a:pt x="85128" y="60812"/>
                  </a:lnTo>
                  <a:close/>
                  <a:moveTo>
                    <a:pt x="7904" y="60812"/>
                  </a:moveTo>
                  <a:lnTo>
                    <a:pt x="3347" y="60812"/>
                  </a:lnTo>
                  <a:lnTo>
                    <a:pt x="3347" y="56255"/>
                  </a:lnTo>
                  <a:lnTo>
                    <a:pt x="7904" y="56255"/>
                  </a:lnTo>
                  <a:close/>
                  <a:moveTo>
                    <a:pt x="7904" y="56013"/>
                  </a:moveTo>
                  <a:lnTo>
                    <a:pt x="3347" y="56013"/>
                  </a:lnTo>
                  <a:lnTo>
                    <a:pt x="3347" y="51456"/>
                  </a:lnTo>
                  <a:lnTo>
                    <a:pt x="7904" y="51456"/>
                  </a:lnTo>
                  <a:close/>
                  <a:moveTo>
                    <a:pt x="7904" y="51214"/>
                  </a:moveTo>
                  <a:lnTo>
                    <a:pt x="3347" y="51214"/>
                  </a:lnTo>
                  <a:lnTo>
                    <a:pt x="3347" y="46617"/>
                  </a:lnTo>
                  <a:lnTo>
                    <a:pt x="7904" y="46617"/>
                  </a:lnTo>
                  <a:close/>
                  <a:moveTo>
                    <a:pt x="7904" y="46375"/>
                  </a:moveTo>
                  <a:lnTo>
                    <a:pt x="3347" y="46375"/>
                  </a:lnTo>
                  <a:lnTo>
                    <a:pt x="3347" y="41818"/>
                  </a:lnTo>
                  <a:lnTo>
                    <a:pt x="7904" y="41818"/>
                  </a:lnTo>
                  <a:close/>
                  <a:moveTo>
                    <a:pt x="7904" y="41576"/>
                  </a:moveTo>
                  <a:lnTo>
                    <a:pt x="3347" y="41576"/>
                  </a:lnTo>
                  <a:lnTo>
                    <a:pt x="3347" y="37019"/>
                  </a:lnTo>
                  <a:lnTo>
                    <a:pt x="7904" y="37019"/>
                  </a:lnTo>
                  <a:close/>
                  <a:moveTo>
                    <a:pt x="7904" y="36777"/>
                  </a:moveTo>
                  <a:lnTo>
                    <a:pt x="3347" y="36777"/>
                  </a:lnTo>
                  <a:lnTo>
                    <a:pt x="3347" y="32180"/>
                  </a:lnTo>
                  <a:lnTo>
                    <a:pt x="7904" y="32180"/>
                  </a:lnTo>
                  <a:close/>
                  <a:moveTo>
                    <a:pt x="12703" y="70449"/>
                  </a:moveTo>
                  <a:lnTo>
                    <a:pt x="8146" y="70449"/>
                  </a:lnTo>
                  <a:lnTo>
                    <a:pt x="8146" y="65893"/>
                  </a:lnTo>
                  <a:lnTo>
                    <a:pt x="12703" y="65893"/>
                  </a:lnTo>
                  <a:close/>
                  <a:moveTo>
                    <a:pt x="12703" y="65610"/>
                  </a:moveTo>
                  <a:lnTo>
                    <a:pt x="8146" y="65610"/>
                  </a:lnTo>
                  <a:lnTo>
                    <a:pt x="8146" y="61054"/>
                  </a:lnTo>
                  <a:lnTo>
                    <a:pt x="12703" y="61054"/>
                  </a:lnTo>
                  <a:close/>
                  <a:moveTo>
                    <a:pt x="12703" y="60812"/>
                  </a:moveTo>
                  <a:lnTo>
                    <a:pt x="8146" y="60812"/>
                  </a:lnTo>
                  <a:lnTo>
                    <a:pt x="8146" y="56255"/>
                  </a:lnTo>
                  <a:lnTo>
                    <a:pt x="12703" y="56255"/>
                  </a:lnTo>
                  <a:close/>
                  <a:moveTo>
                    <a:pt x="12703" y="56013"/>
                  </a:moveTo>
                  <a:lnTo>
                    <a:pt x="8146" y="56013"/>
                  </a:lnTo>
                  <a:lnTo>
                    <a:pt x="8146" y="51456"/>
                  </a:lnTo>
                  <a:lnTo>
                    <a:pt x="12703" y="51456"/>
                  </a:lnTo>
                  <a:close/>
                  <a:moveTo>
                    <a:pt x="12703" y="51174"/>
                  </a:moveTo>
                  <a:lnTo>
                    <a:pt x="8146" y="51174"/>
                  </a:lnTo>
                  <a:lnTo>
                    <a:pt x="8146" y="46617"/>
                  </a:lnTo>
                  <a:lnTo>
                    <a:pt x="12703" y="46617"/>
                  </a:lnTo>
                  <a:close/>
                  <a:moveTo>
                    <a:pt x="12703" y="46375"/>
                  </a:moveTo>
                  <a:lnTo>
                    <a:pt x="8146" y="46375"/>
                  </a:lnTo>
                  <a:lnTo>
                    <a:pt x="8146" y="41818"/>
                  </a:lnTo>
                  <a:lnTo>
                    <a:pt x="12703" y="41818"/>
                  </a:lnTo>
                  <a:close/>
                  <a:moveTo>
                    <a:pt x="12703" y="41576"/>
                  </a:moveTo>
                  <a:lnTo>
                    <a:pt x="8146" y="41576"/>
                  </a:lnTo>
                  <a:lnTo>
                    <a:pt x="8146" y="36979"/>
                  </a:lnTo>
                  <a:lnTo>
                    <a:pt x="12703" y="36979"/>
                  </a:lnTo>
                  <a:close/>
                  <a:moveTo>
                    <a:pt x="12703" y="36737"/>
                  </a:moveTo>
                  <a:lnTo>
                    <a:pt x="8146" y="36737"/>
                  </a:lnTo>
                  <a:lnTo>
                    <a:pt x="8146" y="32180"/>
                  </a:lnTo>
                  <a:lnTo>
                    <a:pt x="12703" y="32180"/>
                  </a:lnTo>
                  <a:close/>
                  <a:moveTo>
                    <a:pt x="12703" y="31938"/>
                  </a:moveTo>
                  <a:lnTo>
                    <a:pt x="8146" y="31938"/>
                  </a:lnTo>
                  <a:lnTo>
                    <a:pt x="8146" y="27381"/>
                  </a:lnTo>
                  <a:lnTo>
                    <a:pt x="12703" y="27381"/>
                  </a:lnTo>
                  <a:close/>
                  <a:moveTo>
                    <a:pt x="12703" y="27139"/>
                  </a:moveTo>
                  <a:lnTo>
                    <a:pt x="8146" y="27139"/>
                  </a:lnTo>
                  <a:lnTo>
                    <a:pt x="8146" y="22542"/>
                  </a:lnTo>
                  <a:lnTo>
                    <a:pt x="12703" y="22542"/>
                  </a:lnTo>
                  <a:close/>
                  <a:moveTo>
                    <a:pt x="17542" y="75248"/>
                  </a:moveTo>
                  <a:lnTo>
                    <a:pt x="12945" y="75248"/>
                  </a:lnTo>
                  <a:lnTo>
                    <a:pt x="12945" y="70651"/>
                  </a:lnTo>
                  <a:lnTo>
                    <a:pt x="17542" y="70651"/>
                  </a:lnTo>
                  <a:close/>
                  <a:moveTo>
                    <a:pt x="17542" y="70449"/>
                  </a:moveTo>
                  <a:lnTo>
                    <a:pt x="12945" y="70449"/>
                  </a:lnTo>
                  <a:lnTo>
                    <a:pt x="12945" y="65852"/>
                  </a:lnTo>
                  <a:lnTo>
                    <a:pt x="17542" y="65852"/>
                  </a:lnTo>
                  <a:close/>
                  <a:moveTo>
                    <a:pt x="17542" y="65610"/>
                  </a:moveTo>
                  <a:lnTo>
                    <a:pt x="12945" y="65610"/>
                  </a:lnTo>
                  <a:lnTo>
                    <a:pt x="12945" y="61054"/>
                  </a:lnTo>
                  <a:lnTo>
                    <a:pt x="17542" y="61054"/>
                  </a:lnTo>
                  <a:close/>
                  <a:moveTo>
                    <a:pt x="17542" y="60812"/>
                  </a:moveTo>
                  <a:lnTo>
                    <a:pt x="12945" y="60812"/>
                  </a:lnTo>
                  <a:lnTo>
                    <a:pt x="12945" y="56214"/>
                  </a:lnTo>
                  <a:lnTo>
                    <a:pt x="17542" y="56214"/>
                  </a:lnTo>
                  <a:close/>
                  <a:moveTo>
                    <a:pt x="17542" y="55972"/>
                  </a:moveTo>
                  <a:lnTo>
                    <a:pt x="12945" y="55972"/>
                  </a:lnTo>
                  <a:lnTo>
                    <a:pt x="12945" y="51416"/>
                  </a:lnTo>
                  <a:lnTo>
                    <a:pt x="17542" y="51416"/>
                  </a:lnTo>
                  <a:close/>
                  <a:moveTo>
                    <a:pt x="17542" y="51174"/>
                  </a:moveTo>
                  <a:lnTo>
                    <a:pt x="12945" y="51174"/>
                  </a:lnTo>
                  <a:lnTo>
                    <a:pt x="12945" y="46617"/>
                  </a:lnTo>
                  <a:lnTo>
                    <a:pt x="17542" y="46617"/>
                  </a:lnTo>
                  <a:close/>
                  <a:moveTo>
                    <a:pt x="17542" y="46375"/>
                  </a:moveTo>
                  <a:lnTo>
                    <a:pt x="12945" y="46375"/>
                  </a:lnTo>
                  <a:lnTo>
                    <a:pt x="12945" y="41778"/>
                  </a:lnTo>
                  <a:lnTo>
                    <a:pt x="17542" y="41778"/>
                  </a:lnTo>
                  <a:close/>
                  <a:moveTo>
                    <a:pt x="17542" y="41536"/>
                  </a:moveTo>
                  <a:lnTo>
                    <a:pt x="12945" y="41536"/>
                  </a:lnTo>
                  <a:lnTo>
                    <a:pt x="12945" y="36979"/>
                  </a:lnTo>
                  <a:lnTo>
                    <a:pt x="17542" y="36979"/>
                  </a:lnTo>
                  <a:close/>
                  <a:moveTo>
                    <a:pt x="17542" y="36737"/>
                  </a:moveTo>
                  <a:lnTo>
                    <a:pt x="12945" y="36737"/>
                  </a:lnTo>
                  <a:lnTo>
                    <a:pt x="12945" y="32180"/>
                  </a:lnTo>
                  <a:lnTo>
                    <a:pt x="17542" y="32180"/>
                  </a:lnTo>
                  <a:close/>
                  <a:moveTo>
                    <a:pt x="17542" y="31938"/>
                  </a:moveTo>
                  <a:lnTo>
                    <a:pt x="12945" y="31938"/>
                  </a:lnTo>
                  <a:lnTo>
                    <a:pt x="12945" y="27341"/>
                  </a:lnTo>
                  <a:lnTo>
                    <a:pt x="17542" y="27341"/>
                  </a:lnTo>
                  <a:close/>
                  <a:moveTo>
                    <a:pt x="17542" y="27099"/>
                  </a:moveTo>
                  <a:lnTo>
                    <a:pt x="12945" y="27099"/>
                  </a:lnTo>
                  <a:lnTo>
                    <a:pt x="12945" y="22542"/>
                  </a:lnTo>
                  <a:lnTo>
                    <a:pt x="17542" y="22542"/>
                  </a:lnTo>
                  <a:close/>
                  <a:moveTo>
                    <a:pt x="17542" y="22300"/>
                  </a:moveTo>
                  <a:lnTo>
                    <a:pt x="12945" y="22300"/>
                  </a:lnTo>
                  <a:lnTo>
                    <a:pt x="12945" y="17743"/>
                  </a:lnTo>
                  <a:lnTo>
                    <a:pt x="17542" y="17743"/>
                  </a:lnTo>
                  <a:close/>
                  <a:moveTo>
                    <a:pt x="22341" y="80047"/>
                  </a:moveTo>
                  <a:lnTo>
                    <a:pt x="17784" y="80047"/>
                  </a:lnTo>
                  <a:lnTo>
                    <a:pt x="17784" y="75450"/>
                  </a:lnTo>
                  <a:lnTo>
                    <a:pt x="22341" y="75450"/>
                  </a:lnTo>
                  <a:close/>
                  <a:moveTo>
                    <a:pt x="22341" y="75208"/>
                  </a:moveTo>
                  <a:lnTo>
                    <a:pt x="17784" y="75208"/>
                  </a:lnTo>
                  <a:lnTo>
                    <a:pt x="17784" y="70651"/>
                  </a:lnTo>
                  <a:lnTo>
                    <a:pt x="22341" y="70651"/>
                  </a:lnTo>
                  <a:close/>
                  <a:moveTo>
                    <a:pt x="22341" y="70409"/>
                  </a:moveTo>
                  <a:lnTo>
                    <a:pt x="17784" y="70409"/>
                  </a:lnTo>
                  <a:lnTo>
                    <a:pt x="17784" y="65852"/>
                  </a:lnTo>
                  <a:lnTo>
                    <a:pt x="22341" y="65852"/>
                  </a:lnTo>
                  <a:close/>
                  <a:moveTo>
                    <a:pt x="22341" y="65610"/>
                  </a:moveTo>
                  <a:lnTo>
                    <a:pt x="17784" y="65610"/>
                  </a:lnTo>
                  <a:lnTo>
                    <a:pt x="17784" y="61013"/>
                  </a:lnTo>
                  <a:lnTo>
                    <a:pt x="22341" y="61013"/>
                  </a:lnTo>
                  <a:close/>
                  <a:moveTo>
                    <a:pt x="22341" y="60771"/>
                  </a:moveTo>
                  <a:lnTo>
                    <a:pt x="17784" y="60771"/>
                  </a:lnTo>
                  <a:lnTo>
                    <a:pt x="17784" y="56214"/>
                  </a:lnTo>
                  <a:lnTo>
                    <a:pt x="22341" y="56214"/>
                  </a:lnTo>
                  <a:close/>
                  <a:moveTo>
                    <a:pt x="22341" y="55972"/>
                  </a:moveTo>
                  <a:lnTo>
                    <a:pt x="17784" y="55972"/>
                  </a:lnTo>
                  <a:lnTo>
                    <a:pt x="17784" y="51416"/>
                  </a:lnTo>
                  <a:lnTo>
                    <a:pt x="22341" y="51416"/>
                  </a:lnTo>
                  <a:close/>
                  <a:moveTo>
                    <a:pt x="22341" y="51174"/>
                  </a:moveTo>
                  <a:lnTo>
                    <a:pt x="17784" y="51174"/>
                  </a:lnTo>
                  <a:lnTo>
                    <a:pt x="17784" y="46577"/>
                  </a:lnTo>
                  <a:lnTo>
                    <a:pt x="22341" y="46577"/>
                  </a:lnTo>
                  <a:close/>
                  <a:moveTo>
                    <a:pt x="22341" y="46335"/>
                  </a:moveTo>
                  <a:lnTo>
                    <a:pt x="17784" y="46335"/>
                  </a:lnTo>
                  <a:lnTo>
                    <a:pt x="17784" y="41778"/>
                  </a:lnTo>
                  <a:lnTo>
                    <a:pt x="22341" y="41778"/>
                  </a:lnTo>
                  <a:close/>
                  <a:moveTo>
                    <a:pt x="22341" y="41536"/>
                  </a:moveTo>
                  <a:lnTo>
                    <a:pt x="17784" y="41536"/>
                  </a:lnTo>
                  <a:lnTo>
                    <a:pt x="17784" y="36939"/>
                  </a:lnTo>
                  <a:lnTo>
                    <a:pt x="22341" y="36939"/>
                  </a:lnTo>
                  <a:close/>
                  <a:moveTo>
                    <a:pt x="22341" y="36737"/>
                  </a:moveTo>
                  <a:lnTo>
                    <a:pt x="17784" y="36737"/>
                  </a:lnTo>
                  <a:lnTo>
                    <a:pt x="17784" y="32140"/>
                  </a:lnTo>
                  <a:lnTo>
                    <a:pt x="22341" y="32140"/>
                  </a:lnTo>
                  <a:close/>
                  <a:moveTo>
                    <a:pt x="22341" y="31898"/>
                  </a:moveTo>
                  <a:lnTo>
                    <a:pt x="17784" y="31898"/>
                  </a:lnTo>
                  <a:lnTo>
                    <a:pt x="17784" y="27341"/>
                  </a:lnTo>
                  <a:lnTo>
                    <a:pt x="22341" y="27341"/>
                  </a:lnTo>
                  <a:close/>
                  <a:moveTo>
                    <a:pt x="22341" y="27099"/>
                  </a:moveTo>
                  <a:lnTo>
                    <a:pt x="17784" y="27099"/>
                  </a:lnTo>
                  <a:lnTo>
                    <a:pt x="17784" y="22502"/>
                  </a:lnTo>
                  <a:lnTo>
                    <a:pt x="22341" y="22502"/>
                  </a:lnTo>
                  <a:close/>
                  <a:moveTo>
                    <a:pt x="22341" y="22260"/>
                  </a:moveTo>
                  <a:lnTo>
                    <a:pt x="17784" y="22260"/>
                  </a:lnTo>
                  <a:lnTo>
                    <a:pt x="17784" y="17703"/>
                  </a:lnTo>
                  <a:lnTo>
                    <a:pt x="22341" y="17703"/>
                  </a:lnTo>
                  <a:close/>
                  <a:moveTo>
                    <a:pt x="22341" y="17461"/>
                  </a:moveTo>
                  <a:lnTo>
                    <a:pt x="17784" y="17461"/>
                  </a:lnTo>
                  <a:lnTo>
                    <a:pt x="17784" y="12904"/>
                  </a:lnTo>
                  <a:lnTo>
                    <a:pt x="22341" y="12904"/>
                  </a:lnTo>
                  <a:close/>
                  <a:moveTo>
                    <a:pt x="27139" y="84846"/>
                  </a:moveTo>
                  <a:lnTo>
                    <a:pt x="22583" y="84846"/>
                  </a:lnTo>
                  <a:lnTo>
                    <a:pt x="22583" y="80249"/>
                  </a:lnTo>
                  <a:lnTo>
                    <a:pt x="27139" y="80249"/>
                  </a:lnTo>
                  <a:close/>
                  <a:moveTo>
                    <a:pt x="27139" y="80007"/>
                  </a:moveTo>
                  <a:lnTo>
                    <a:pt x="22583" y="80007"/>
                  </a:lnTo>
                  <a:lnTo>
                    <a:pt x="22583" y="75450"/>
                  </a:lnTo>
                  <a:lnTo>
                    <a:pt x="27139" y="75450"/>
                  </a:lnTo>
                  <a:close/>
                  <a:moveTo>
                    <a:pt x="27139" y="75208"/>
                  </a:moveTo>
                  <a:lnTo>
                    <a:pt x="22583" y="75208"/>
                  </a:lnTo>
                  <a:lnTo>
                    <a:pt x="22583" y="70611"/>
                  </a:lnTo>
                  <a:lnTo>
                    <a:pt x="27139" y="70611"/>
                  </a:lnTo>
                  <a:close/>
                  <a:moveTo>
                    <a:pt x="27139" y="70369"/>
                  </a:moveTo>
                  <a:lnTo>
                    <a:pt x="22583" y="70369"/>
                  </a:lnTo>
                  <a:lnTo>
                    <a:pt x="22583" y="65812"/>
                  </a:lnTo>
                  <a:lnTo>
                    <a:pt x="27139" y="65812"/>
                  </a:lnTo>
                  <a:close/>
                  <a:moveTo>
                    <a:pt x="27139" y="65570"/>
                  </a:moveTo>
                  <a:lnTo>
                    <a:pt x="22583" y="65570"/>
                  </a:lnTo>
                  <a:lnTo>
                    <a:pt x="22583" y="61013"/>
                  </a:lnTo>
                  <a:lnTo>
                    <a:pt x="27139" y="61013"/>
                  </a:lnTo>
                  <a:close/>
                  <a:moveTo>
                    <a:pt x="27139" y="60771"/>
                  </a:moveTo>
                  <a:lnTo>
                    <a:pt x="22583" y="60771"/>
                  </a:lnTo>
                  <a:lnTo>
                    <a:pt x="22583" y="56174"/>
                  </a:lnTo>
                  <a:lnTo>
                    <a:pt x="27139" y="56174"/>
                  </a:lnTo>
                  <a:close/>
                  <a:moveTo>
                    <a:pt x="27139" y="55932"/>
                  </a:moveTo>
                  <a:lnTo>
                    <a:pt x="22583" y="55932"/>
                  </a:lnTo>
                  <a:lnTo>
                    <a:pt x="22583" y="51375"/>
                  </a:lnTo>
                  <a:lnTo>
                    <a:pt x="27139" y="51375"/>
                  </a:lnTo>
                  <a:close/>
                  <a:moveTo>
                    <a:pt x="27139" y="51133"/>
                  </a:moveTo>
                  <a:lnTo>
                    <a:pt x="22583" y="51133"/>
                  </a:lnTo>
                  <a:lnTo>
                    <a:pt x="22583" y="46577"/>
                  </a:lnTo>
                  <a:lnTo>
                    <a:pt x="27139" y="46577"/>
                  </a:lnTo>
                  <a:close/>
                  <a:moveTo>
                    <a:pt x="27139" y="46335"/>
                  </a:moveTo>
                  <a:lnTo>
                    <a:pt x="22583" y="46335"/>
                  </a:lnTo>
                  <a:lnTo>
                    <a:pt x="22583" y="41737"/>
                  </a:lnTo>
                  <a:lnTo>
                    <a:pt x="27139" y="41737"/>
                  </a:lnTo>
                  <a:close/>
                  <a:moveTo>
                    <a:pt x="27139" y="41495"/>
                  </a:moveTo>
                  <a:lnTo>
                    <a:pt x="22583" y="41495"/>
                  </a:lnTo>
                  <a:lnTo>
                    <a:pt x="22583" y="36939"/>
                  </a:lnTo>
                  <a:lnTo>
                    <a:pt x="27139" y="36939"/>
                  </a:lnTo>
                  <a:close/>
                  <a:moveTo>
                    <a:pt x="27139" y="36697"/>
                  </a:moveTo>
                  <a:lnTo>
                    <a:pt x="22583" y="36697"/>
                  </a:lnTo>
                  <a:lnTo>
                    <a:pt x="22583" y="32140"/>
                  </a:lnTo>
                  <a:lnTo>
                    <a:pt x="27139" y="32140"/>
                  </a:lnTo>
                  <a:close/>
                  <a:moveTo>
                    <a:pt x="27139" y="31898"/>
                  </a:moveTo>
                  <a:lnTo>
                    <a:pt x="22583" y="31898"/>
                  </a:lnTo>
                  <a:lnTo>
                    <a:pt x="22583" y="27301"/>
                  </a:lnTo>
                  <a:lnTo>
                    <a:pt x="27139" y="27301"/>
                  </a:lnTo>
                  <a:close/>
                  <a:moveTo>
                    <a:pt x="27139" y="27059"/>
                  </a:moveTo>
                  <a:lnTo>
                    <a:pt x="22583" y="27059"/>
                  </a:lnTo>
                  <a:lnTo>
                    <a:pt x="22583" y="22502"/>
                  </a:lnTo>
                  <a:lnTo>
                    <a:pt x="27139" y="22502"/>
                  </a:lnTo>
                  <a:close/>
                  <a:moveTo>
                    <a:pt x="27139" y="22260"/>
                  </a:moveTo>
                  <a:lnTo>
                    <a:pt x="22583" y="22260"/>
                  </a:lnTo>
                  <a:lnTo>
                    <a:pt x="22583" y="17703"/>
                  </a:lnTo>
                  <a:lnTo>
                    <a:pt x="27139" y="17703"/>
                  </a:lnTo>
                  <a:close/>
                  <a:moveTo>
                    <a:pt x="27139" y="17461"/>
                  </a:moveTo>
                  <a:lnTo>
                    <a:pt x="22583" y="17461"/>
                  </a:lnTo>
                  <a:lnTo>
                    <a:pt x="22583" y="12864"/>
                  </a:lnTo>
                  <a:lnTo>
                    <a:pt x="27139" y="12864"/>
                  </a:lnTo>
                  <a:close/>
                  <a:moveTo>
                    <a:pt x="27139" y="12622"/>
                  </a:moveTo>
                  <a:lnTo>
                    <a:pt x="22583" y="12622"/>
                  </a:lnTo>
                  <a:lnTo>
                    <a:pt x="22583" y="8065"/>
                  </a:lnTo>
                  <a:lnTo>
                    <a:pt x="27139" y="8065"/>
                  </a:lnTo>
                  <a:close/>
                  <a:moveTo>
                    <a:pt x="31979" y="84806"/>
                  </a:moveTo>
                  <a:lnTo>
                    <a:pt x="27381" y="84806"/>
                  </a:lnTo>
                  <a:lnTo>
                    <a:pt x="27381" y="80249"/>
                  </a:lnTo>
                  <a:lnTo>
                    <a:pt x="31979" y="80249"/>
                  </a:lnTo>
                  <a:close/>
                  <a:moveTo>
                    <a:pt x="31979" y="80007"/>
                  </a:moveTo>
                  <a:lnTo>
                    <a:pt x="27381" y="80007"/>
                  </a:lnTo>
                  <a:lnTo>
                    <a:pt x="27381" y="75410"/>
                  </a:lnTo>
                  <a:lnTo>
                    <a:pt x="31979" y="75410"/>
                  </a:lnTo>
                  <a:close/>
                  <a:moveTo>
                    <a:pt x="31979" y="75168"/>
                  </a:moveTo>
                  <a:lnTo>
                    <a:pt x="27381" y="75168"/>
                  </a:lnTo>
                  <a:lnTo>
                    <a:pt x="27381" y="70611"/>
                  </a:lnTo>
                  <a:lnTo>
                    <a:pt x="31979" y="70611"/>
                  </a:lnTo>
                  <a:close/>
                  <a:moveTo>
                    <a:pt x="31979" y="70369"/>
                  </a:moveTo>
                  <a:lnTo>
                    <a:pt x="27381" y="70369"/>
                  </a:lnTo>
                  <a:lnTo>
                    <a:pt x="27381" y="65812"/>
                  </a:lnTo>
                  <a:lnTo>
                    <a:pt x="31979" y="65812"/>
                  </a:lnTo>
                  <a:close/>
                  <a:moveTo>
                    <a:pt x="31979" y="65570"/>
                  </a:moveTo>
                  <a:lnTo>
                    <a:pt x="27381" y="65570"/>
                  </a:lnTo>
                  <a:lnTo>
                    <a:pt x="27381" y="60973"/>
                  </a:lnTo>
                  <a:lnTo>
                    <a:pt x="31979" y="60973"/>
                  </a:lnTo>
                  <a:close/>
                  <a:moveTo>
                    <a:pt x="31979" y="60731"/>
                  </a:moveTo>
                  <a:lnTo>
                    <a:pt x="27381" y="60731"/>
                  </a:lnTo>
                  <a:lnTo>
                    <a:pt x="27381" y="56174"/>
                  </a:lnTo>
                  <a:lnTo>
                    <a:pt x="31979" y="56174"/>
                  </a:lnTo>
                  <a:close/>
                  <a:moveTo>
                    <a:pt x="31979" y="55932"/>
                  </a:moveTo>
                  <a:lnTo>
                    <a:pt x="27381" y="55932"/>
                  </a:lnTo>
                  <a:lnTo>
                    <a:pt x="27381" y="51375"/>
                  </a:lnTo>
                  <a:lnTo>
                    <a:pt x="31979" y="51375"/>
                  </a:lnTo>
                  <a:close/>
                  <a:moveTo>
                    <a:pt x="31979" y="51133"/>
                  </a:moveTo>
                  <a:lnTo>
                    <a:pt x="27381" y="51133"/>
                  </a:lnTo>
                  <a:lnTo>
                    <a:pt x="27381" y="46536"/>
                  </a:lnTo>
                  <a:lnTo>
                    <a:pt x="31979" y="46536"/>
                  </a:lnTo>
                  <a:close/>
                  <a:moveTo>
                    <a:pt x="31979" y="46294"/>
                  </a:moveTo>
                  <a:lnTo>
                    <a:pt x="27381" y="46294"/>
                  </a:lnTo>
                  <a:lnTo>
                    <a:pt x="27381" y="41737"/>
                  </a:lnTo>
                  <a:lnTo>
                    <a:pt x="31979" y="41737"/>
                  </a:lnTo>
                  <a:close/>
                  <a:moveTo>
                    <a:pt x="31979" y="41495"/>
                  </a:moveTo>
                  <a:lnTo>
                    <a:pt x="27381" y="41495"/>
                  </a:lnTo>
                  <a:lnTo>
                    <a:pt x="27381" y="36898"/>
                  </a:lnTo>
                  <a:lnTo>
                    <a:pt x="31979" y="36898"/>
                  </a:lnTo>
                  <a:close/>
                  <a:moveTo>
                    <a:pt x="31979" y="36656"/>
                  </a:moveTo>
                  <a:lnTo>
                    <a:pt x="27381" y="36656"/>
                  </a:lnTo>
                  <a:lnTo>
                    <a:pt x="27381" y="32099"/>
                  </a:lnTo>
                  <a:lnTo>
                    <a:pt x="31979" y="32099"/>
                  </a:lnTo>
                  <a:close/>
                  <a:moveTo>
                    <a:pt x="31979" y="31858"/>
                  </a:moveTo>
                  <a:lnTo>
                    <a:pt x="27381" y="31858"/>
                  </a:lnTo>
                  <a:lnTo>
                    <a:pt x="27381" y="27301"/>
                  </a:lnTo>
                  <a:lnTo>
                    <a:pt x="31979" y="27301"/>
                  </a:lnTo>
                  <a:close/>
                  <a:moveTo>
                    <a:pt x="31979" y="27059"/>
                  </a:moveTo>
                  <a:lnTo>
                    <a:pt x="27381" y="27059"/>
                  </a:lnTo>
                  <a:lnTo>
                    <a:pt x="27381" y="22462"/>
                  </a:lnTo>
                  <a:lnTo>
                    <a:pt x="31979" y="22462"/>
                  </a:lnTo>
                  <a:close/>
                  <a:moveTo>
                    <a:pt x="31979" y="22220"/>
                  </a:moveTo>
                  <a:lnTo>
                    <a:pt x="27381" y="22220"/>
                  </a:lnTo>
                  <a:lnTo>
                    <a:pt x="27381" y="17663"/>
                  </a:lnTo>
                  <a:lnTo>
                    <a:pt x="31979" y="17663"/>
                  </a:lnTo>
                  <a:close/>
                  <a:moveTo>
                    <a:pt x="31979" y="17421"/>
                  </a:moveTo>
                  <a:lnTo>
                    <a:pt x="27381" y="17421"/>
                  </a:lnTo>
                  <a:lnTo>
                    <a:pt x="27381" y="12864"/>
                  </a:lnTo>
                  <a:lnTo>
                    <a:pt x="31979" y="12864"/>
                  </a:lnTo>
                  <a:close/>
                  <a:moveTo>
                    <a:pt x="31979" y="12622"/>
                  </a:moveTo>
                  <a:lnTo>
                    <a:pt x="27381" y="12622"/>
                  </a:lnTo>
                  <a:lnTo>
                    <a:pt x="27381" y="8025"/>
                  </a:lnTo>
                  <a:lnTo>
                    <a:pt x="31979" y="8025"/>
                  </a:lnTo>
                  <a:close/>
                  <a:moveTo>
                    <a:pt x="36777" y="89604"/>
                  </a:moveTo>
                  <a:lnTo>
                    <a:pt x="32220" y="89604"/>
                  </a:lnTo>
                  <a:lnTo>
                    <a:pt x="32220" y="85007"/>
                  </a:lnTo>
                  <a:lnTo>
                    <a:pt x="36777" y="85007"/>
                  </a:lnTo>
                  <a:close/>
                  <a:moveTo>
                    <a:pt x="36777" y="84765"/>
                  </a:moveTo>
                  <a:lnTo>
                    <a:pt x="32220" y="84765"/>
                  </a:lnTo>
                  <a:lnTo>
                    <a:pt x="32220" y="80208"/>
                  </a:lnTo>
                  <a:lnTo>
                    <a:pt x="36777" y="80208"/>
                  </a:lnTo>
                  <a:close/>
                  <a:moveTo>
                    <a:pt x="36777" y="79966"/>
                  </a:moveTo>
                  <a:lnTo>
                    <a:pt x="32220" y="79966"/>
                  </a:lnTo>
                  <a:lnTo>
                    <a:pt x="32220" y="75410"/>
                  </a:lnTo>
                  <a:lnTo>
                    <a:pt x="36777" y="75410"/>
                  </a:lnTo>
                  <a:close/>
                  <a:moveTo>
                    <a:pt x="36777" y="75168"/>
                  </a:moveTo>
                  <a:lnTo>
                    <a:pt x="32220" y="75168"/>
                  </a:lnTo>
                  <a:lnTo>
                    <a:pt x="32220" y="70570"/>
                  </a:lnTo>
                  <a:lnTo>
                    <a:pt x="36777" y="70570"/>
                  </a:lnTo>
                  <a:close/>
                  <a:moveTo>
                    <a:pt x="36777" y="70329"/>
                  </a:moveTo>
                  <a:lnTo>
                    <a:pt x="32220" y="70329"/>
                  </a:lnTo>
                  <a:lnTo>
                    <a:pt x="32220" y="65772"/>
                  </a:lnTo>
                  <a:lnTo>
                    <a:pt x="36777" y="65772"/>
                  </a:lnTo>
                  <a:close/>
                  <a:moveTo>
                    <a:pt x="36777" y="65530"/>
                  </a:moveTo>
                  <a:lnTo>
                    <a:pt x="32220" y="65530"/>
                  </a:lnTo>
                  <a:lnTo>
                    <a:pt x="32220" y="60973"/>
                  </a:lnTo>
                  <a:lnTo>
                    <a:pt x="36777" y="60973"/>
                  </a:lnTo>
                  <a:close/>
                  <a:moveTo>
                    <a:pt x="36777" y="60731"/>
                  </a:moveTo>
                  <a:lnTo>
                    <a:pt x="32220" y="60731"/>
                  </a:lnTo>
                  <a:lnTo>
                    <a:pt x="32220" y="56134"/>
                  </a:lnTo>
                  <a:lnTo>
                    <a:pt x="36777" y="56134"/>
                  </a:lnTo>
                  <a:close/>
                  <a:moveTo>
                    <a:pt x="36777" y="55892"/>
                  </a:moveTo>
                  <a:lnTo>
                    <a:pt x="32220" y="55892"/>
                  </a:lnTo>
                  <a:lnTo>
                    <a:pt x="32220" y="51335"/>
                  </a:lnTo>
                  <a:lnTo>
                    <a:pt x="36777" y="51335"/>
                  </a:lnTo>
                  <a:close/>
                  <a:moveTo>
                    <a:pt x="36777" y="51093"/>
                  </a:moveTo>
                  <a:lnTo>
                    <a:pt x="32220" y="51093"/>
                  </a:lnTo>
                  <a:lnTo>
                    <a:pt x="32220" y="46536"/>
                  </a:lnTo>
                  <a:lnTo>
                    <a:pt x="36777" y="46536"/>
                  </a:lnTo>
                  <a:close/>
                  <a:moveTo>
                    <a:pt x="36777" y="46294"/>
                  </a:moveTo>
                  <a:lnTo>
                    <a:pt x="32220" y="46294"/>
                  </a:lnTo>
                  <a:lnTo>
                    <a:pt x="32220" y="41697"/>
                  </a:lnTo>
                  <a:lnTo>
                    <a:pt x="36777" y="41697"/>
                  </a:lnTo>
                  <a:close/>
                  <a:moveTo>
                    <a:pt x="36777" y="41455"/>
                  </a:moveTo>
                  <a:lnTo>
                    <a:pt x="32220" y="41455"/>
                  </a:lnTo>
                  <a:lnTo>
                    <a:pt x="32220" y="36898"/>
                  </a:lnTo>
                  <a:lnTo>
                    <a:pt x="36777" y="36898"/>
                  </a:lnTo>
                  <a:close/>
                  <a:moveTo>
                    <a:pt x="36777" y="36656"/>
                  </a:moveTo>
                  <a:lnTo>
                    <a:pt x="32220" y="36656"/>
                  </a:lnTo>
                  <a:lnTo>
                    <a:pt x="32220" y="32059"/>
                  </a:lnTo>
                  <a:lnTo>
                    <a:pt x="36777" y="32059"/>
                  </a:lnTo>
                  <a:close/>
                  <a:moveTo>
                    <a:pt x="36777" y="31817"/>
                  </a:moveTo>
                  <a:lnTo>
                    <a:pt x="32220" y="31817"/>
                  </a:lnTo>
                  <a:lnTo>
                    <a:pt x="32220" y="27260"/>
                  </a:lnTo>
                  <a:lnTo>
                    <a:pt x="36777" y="27260"/>
                  </a:lnTo>
                  <a:close/>
                  <a:moveTo>
                    <a:pt x="36777" y="27018"/>
                  </a:moveTo>
                  <a:lnTo>
                    <a:pt x="32220" y="27018"/>
                  </a:lnTo>
                  <a:lnTo>
                    <a:pt x="32220" y="22462"/>
                  </a:lnTo>
                  <a:lnTo>
                    <a:pt x="36777" y="22462"/>
                  </a:lnTo>
                  <a:close/>
                  <a:moveTo>
                    <a:pt x="36777" y="22220"/>
                  </a:moveTo>
                  <a:lnTo>
                    <a:pt x="32220" y="22220"/>
                  </a:lnTo>
                  <a:lnTo>
                    <a:pt x="32220" y="17622"/>
                  </a:lnTo>
                  <a:lnTo>
                    <a:pt x="36777" y="17622"/>
                  </a:lnTo>
                  <a:close/>
                  <a:moveTo>
                    <a:pt x="36777" y="17380"/>
                  </a:moveTo>
                  <a:lnTo>
                    <a:pt x="32220" y="17380"/>
                  </a:lnTo>
                  <a:lnTo>
                    <a:pt x="32220" y="12824"/>
                  </a:lnTo>
                  <a:lnTo>
                    <a:pt x="36777" y="12824"/>
                  </a:lnTo>
                  <a:close/>
                  <a:moveTo>
                    <a:pt x="36777" y="12582"/>
                  </a:moveTo>
                  <a:lnTo>
                    <a:pt x="32220" y="12582"/>
                  </a:lnTo>
                  <a:lnTo>
                    <a:pt x="32220" y="8025"/>
                  </a:lnTo>
                  <a:lnTo>
                    <a:pt x="36777" y="8025"/>
                  </a:lnTo>
                  <a:close/>
                  <a:moveTo>
                    <a:pt x="36777" y="7783"/>
                  </a:moveTo>
                  <a:lnTo>
                    <a:pt x="32220" y="7783"/>
                  </a:lnTo>
                  <a:lnTo>
                    <a:pt x="32220" y="3307"/>
                  </a:lnTo>
                  <a:lnTo>
                    <a:pt x="36777" y="3307"/>
                  </a:lnTo>
                  <a:lnTo>
                    <a:pt x="36777" y="7904"/>
                  </a:lnTo>
                  <a:close/>
                  <a:moveTo>
                    <a:pt x="41616" y="89564"/>
                  </a:moveTo>
                  <a:lnTo>
                    <a:pt x="37019" y="89564"/>
                  </a:lnTo>
                  <a:lnTo>
                    <a:pt x="37019" y="85007"/>
                  </a:lnTo>
                  <a:lnTo>
                    <a:pt x="41616" y="85007"/>
                  </a:lnTo>
                  <a:close/>
                  <a:moveTo>
                    <a:pt x="41616" y="84765"/>
                  </a:moveTo>
                  <a:lnTo>
                    <a:pt x="37019" y="84765"/>
                  </a:lnTo>
                  <a:lnTo>
                    <a:pt x="37019" y="80168"/>
                  </a:lnTo>
                  <a:lnTo>
                    <a:pt x="41616" y="80168"/>
                  </a:lnTo>
                  <a:close/>
                  <a:moveTo>
                    <a:pt x="41616" y="79926"/>
                  </a:moveTo>
                  <a:lnTo>
                    <a:pt x="37019" y="79926"/>
                  </a:lnTo>
                  <a:lnTo>
                    <a:pt x="37019" y="75369"/>
                  </a:lnTo>
                  <a:lnTo>
                    <a:pt x="41616" y="75369"/>
                  </a:lnTo>
                  <a:close/>
                  <a:moveTo>
                    <a:pt x="41616" y="75127"/>
                  </a:moveTo>
                  <a:lnTo>
                    <a:pt x="37019" y="75127"/>
                  </a:lnTo>
                  <a:lnTo>
                    <a:pt x="37019" y="70570"/>
                  </a:lnTo>
                  <a:lnTo>
                    <a:pt x="41616" y="70570"/>
                  </a:lnTo>
                  <a:close/>
                  <a:moveTo>
                    <a:pt x="41616" y="70329"/>
                  </a:moveTo>
                  <a:lnTo>
                    <a:pt x="37019" y="70329"/>
                  </a:lnTo>
                  <a:lnTo>
                    <a:pt x="37019" y="65731"/>
                  </a:lnTo>
                  <a:lnTo>
                    <a:pt x="41616" y="65731"/>
                  </a:lnTo>
                  <a:close/>
                  <a:moveTo>
                    <a:pt x="41616" y="65489"/>
                  </a:moveTo>
                  <a:lnTo>
                    <a:pt x="37019" y="65489"/>
                  </a:lnTo>
                  <a:lnTo>
                    <a:pt x="37019" y="60933"/>
                  </a:lnTo>
                  <a:lnTo>
                    <a:pt x="41616" y="60933"/>
                  </a:lnTo>
                  <a:close/>
                  <a:moveTo>
                    <a:pt x="41616" y="60691"/>
                  </a:moveTo>
                  <a:lnTo>
                    <a:pt x="37019" y="60691"/>
                  </a:lnTo>
                  <a:lnTo>
                    <a:pt x="37019" y="56134"/>
                  </a:lnTo>
                  <a:lnTo>
                    <a:pt x="41616" y="56134"/>
                  </a:lnTo>
                  <a:close/>
                  <a:moveTo>
                    <a:pt x="41616" y="55892"/>
                  </a:moveTo>
                  <a:lnTo>
                    <a:pt x="37019" y="55892"/>
                  </a:lnTo>
                  <a:lnTo>
                    <a:pt x="37019" y="51295"/>
                  </a:lnTo>
                  <a:lnTo>
                    <a:pt x="41616" y="51295"/>
                  </a:lnTo>
                  <a:close/>
                  <a:moveTo>
                    <a:pt x="41616" y="51053"/>
                  </a:moveTo>
                  <a:lnTo>
                    <a:pt x="37019" y="51053"/>
                  </a:lnTo>
                  <a:lnTo>
                    <a:pt x="37019" y="46496"/>
                  </a:lnTo>
                  <a:lnTo>
                    <a:pt x="41616" y="46496"/>
                  </a:lnTo>
                  <a:close/>
                  <a:moveTo>
                    <a:pt x="41616" y="46254"/>
                  </a:moveTo>
                  <a:lnTo>
                    <a:pt x="37019" y="46254"/>
                  </a:lnTo>
                  <a:lnTo>
                    <a:pt x="37019" y="41697"/>
                  </a:lnTo>
                  <a:lnTo>
                    <a:pt x="41616" y="41697"/>
                  </a:lnTo>
                  <a:close/>
                  <a:moveTo>
                    <a:pt x="41616" y="41455"/>
                  </a:moveTo>
                  <a:lnTo>
                    <a:pt x="37019" y="41455"/>
                  </a:lnTo>
                  <a:lnTo>
                    <a:pt x="37019" y="36858"/>
                  </a:lnTo>
                  <a:lnTo>
                    <a:pt x="41616" y="36858"/>
                  </a:lnTo>
                  <a:close/>
                  <a:moveTo>
                    <a:pt x="41616" y="36616"/>
                  </a:moveTo>
                  <a:lnTo>
                    <a:pt x="37019" y="36616"/>
                  </a:lnTo>
                  <a:lnTo>
                    <a:pt x="37019" y="32059"/>
                  </a:lnTo>
                  <a:lnTo>
                    <a:pt x="41616" y="32059"/>
                  </a:lnTo>
                  <a:close/>
                  <a:moveTo>
                    <a:pt x="41616" y="31817"/>
                  </a:moveTo>
                  <a:lnTo>
                    <a:pt x="37019" y="31817"/>
                  </a:lnTo>
                  <a:lnTo>
                    <a:pt x="37019" y="27220"/>
                  </a:lnTo>
                  <a:lnTo>
                    <a:pt x="41616" y="27220"/>
                  </a:lnTo>
                  <a:close/>
                  <a:moveTo>
                    <a:pt x="41616" y="26978"/>
                  </a:moveTo>
                  <a:lnTo>
                    <a:pt x="37019" y="26978"/>
                  </a:lnTo>
                  <a:lnTo>
                    <a:pt x="37019" y="22421"/>
                  </a:lnTo>
                  <a:lnTo>
                    <a:pt x="41616" y="22421"/>
                  </a:lnTo>
                  <a:close/>
                  <a:moveTo>
                    <a:pt x="41616" y="22179"/>
                  </a:moveTo>
                  <a:lnTo>
                    <a:pt x="37019" y="22179"/>
                  </a:lnTo>
                  <a:lnTo>
                    <a:pt x="37019" y="17622"/>
                  </a:lnTo>
                  <a:lnTo>
                    <a:pt x="41616" y="17622"/>
                  </a:lnTo>
                  <a:close/>
                  <a:moveTo>
                    <a:pt x="41616" y="17380"/>
                  </a:moveTo>
                  <a:lnTo>
                    <a:pt x="37019" y="17380"/>
                  </a:lnTo>
                  <a:lnTo>
                    <a:pt x="37019" y="12783"/>
                  </a:lnTo>
                  <a:lnTo>
                    <a:pt x="41616" y="12783"/>
                  </a:lnTo>
                  <a:close/>
                  <a:moveTo>
                    <a:pt x="41616" y="12541"/>
                  </a:moveTo>
                  <a:lnTo>
                    <a:pt x="37019" y="12541"/>
                  </a:lnTo>
                  <a:lnTo>
                    <a:pt x="37019" y="7985"/>
                  </a:lnTo>
                  <a:lnTo>
                    <a:pt x="41616" y="7985"/>
                  </a:lnTo>
                  <a:close/>
                  <a:moveTo>
                    <a:pt x="41616" y="7743"/>
                  </a:moveTo>
                  <a:lnTo>
                    <a:pt x="37019" y="7743"/>
                  </a:lnTo>
                  <a:lnTo>
                    <a:pt x="37019" y="3307"/>
                  </a:lnTo>
                  <a:lnTo>
                    <a:pt x="41616" y="3307"/>
                  </a:lnTo>
                  <a:lnTo>
                    <a:pt x="41616" y="7904"/>
                  </a:lnTo>
                  <a:close/>
                  <a:moveTo>
                    <a:pt x="46415" y="89564"/>
                  </a:moveTo>
                  <a:lnTo>
                    <a:pt x="41858" y="89564"/>
                  </a:lnTo>
                  <a:lnTo>
                    <a:pt x="41858" y="84967"/>
                  </a:lnTo>
                  <a:lnTo>
                    <a:pt x="46415" y="84967"/>
                  </a:lnTo>
                  <a:close/>
                  <a:moveTo>
                    <a:pt x="46415" y="84725"/>
                  </a:moveTo>
                  <a:lnTo>
                    <a:pt x="41858" y="84725"/>
                  </a:lnTo>
                  <a:lnTo>
                    <a:pt x="41858" y="80168"/>
                  </a:lnTo>
                  <a:lnTo>
                    <a:pt x="46415" y="80168"/>
                  </a:lnTo>
                  <a:close/>
                  <a:moveTo>
                    <a:pt x="46415" y="79926"/>
                  </a:moveTo>
                  <a:lnTo>
                    <a:pt x="41858" y="79926"/>
                  </a:lnTo>
                  <a:lnTo>
                    <a:pt x="41858" y="75329"/>
                  </a:lnTo>
                  <a:lnTo>
                    <a:pt x="46415" y="75329"/>
                  </a:lnTo>
                  <a:close/>
                  <a:moveTo>
                    <a:pt x="46415" y="75087"/>
                  </a:moveTo>
                  <a:lnTo>
                    <a:pt x="41858" y="75087"/>
                  </a:lnTo>
                  <a:lnTo>
                    <a:pt x="41858" y="70530"/>
                  </a:lnTo>
                  <a:lnTo>
                    <a:pt x="46415" y="70530"/>
                  </a:lnTo>
                  <a:close/>
                  <a:moveTo>
                    <a:pt x="46415" y="70288"/>
                  </a:moveTo>
                  <a:lnTo>
                    <a:pt x="41858" y="70288"/>
                  </a:lnTo>
                  <a:lnTo>
                    <a:pt x="41858" y="65731"/>
                  </a:lnTo>
                  <a:lnTo>
                    <a:pt x="46415" y="65731"/>
                  </a:lnTo>
                  <a:close/>
                  <a:moveTo>
                    <a:pt x="46415" y="65489"/>
                  </a:moveTo>
                  <a:lnTo>
                    <a:pt x="41858" y="65489"/>
                  </a:lnTo>
                  <a:lnTo>
                    <a:pt x="41858" y="60892"/>
                  </a:lnTo>
                  <a:lnTo>
                    <a:pt x="46415" y="60892"/>
                  </a:lnTo>
                  <a:close/>
                  <a:moveTo>
                    <a:pt x="46415" y="60650"/>
                  </a:moveTo>
                  <a:lnTo>
                    <a:pt x="41858" y="60650"/>
                  </a:lnTo>
                  <a:lnTo>
                    <a:pt x="41858" y="56093"/>
                  </a:lnTo>
                  <a:lnTo>
                    <a:pt x="46415" y="56093"/>
                  </a:lnTo>
                  <a:close/>
                  <a:moveTo>
                    <a:pt x="46415" y="55851"/>
                  </a:moveTo>
                  <a:lnTo>
                    <a:pt x="41858" y="55851"/>
                  </a:lnTo>
                  <a:lnTo>
                    <a:pt x="41858" y="51295"/>
                  </a:lnTo>
                  <a:lnTo>
                    <a:pt x="46415" y="51295"/>
                  </a:lnTo>
                  <a:close/>
                  <a:moveTo>
                    <a:pt x="46415" y="51053"/>
                  </a:moveTo>
                  <a:lnTo>
                    <a:pt x="41858" y="51053"/>
                  </a:lnTo>
                  <a:lnTo>
                    <a:pt x="41858" y="46456"/>
                  </a:lnTo>
                  <a:lnTo>
                    <a:pt x="46415" y="46456"/>
                  </a:lnTo>
                  <a:close/>
                  <a:moveTo>
                    <a:pt x="46415" y="46214"/>
                  </a:moveTo>
                  <a:lnTo>
                    <a:pt x="41858" y="46214"/>
                  </a:lnTo>
                  <a:lnTo>
                    <a:pt x="41858" y="41657"/>
                  </a:lnTo>
                  <a:lnTo>
                    <a:pt x="46415" y="41657"/>
                  </a:lnTo>
                  <a:close/>
                  <a:moveTo>
                    <a:pt x="46415" y="41415"/>
                  </a:moveTo>
                  <a:lnTo>
                    <a:pt x="41858" y="41415"/>
                  </a:lnTo>
                  <a:lnTo>
                    <a:pt x="41858" y="36858"/>
                  </a:lnTo>
                  <a:lnTo>
                    <a:pt x="46415" y="36858"/>
                  </a:lnTo>
                  <a:close/>
                  <a:moveTo>
                    <a:pt x="46415" y="36616"/>
                  </a:moveTo>
                  <a:lnTo>
                    <a:pt x="41858" y="36616"/>
                  </a:lnTo>
                  <a:lnTo>
                    <a:pt x="41858" y="32019"/>
                  </a:lnTo>
                  <a:lnTo>
                    <a:pt x="46415" y="32019"/>
                  </a:lnTo>
                  <a:close/>
                  <a:moveTo>
                    <a:pt x="46415" y="31777"/>
                  </a:moveTo>
                  <a:lnTo>
                    <a:pt x="41858" y="31777"/>
                  </a:lnTo>
                  <a:lnTo>
                    <a:pt x="41858" y="27220"/>
                  </a:lnTo>
                  <a:lnTo>
                    <a:pt x="46415" y="27220"/>
                  </a:lnTo>
                  <a:close/>
                  <a:moveTo>
                    <a:pt x="46415" y="26978"/>
                  </a:moveTo>
                  <a:lnTo>
                    <a:pt x="41858" y="26978"/>
                  </a:lnTo>
                  <a:lnTo>
                    <a:pt x="41858" y="22381"/>
                  </a:lnTo>
                  <a:lnTo>
                    <a:pt x="46415" y="22381"/>
                  </a:lnTo>
                  <a:close/>
                  <a:moveTo>
                    <a:pt x="46415" y="22139"/>
                  </a:moveTo>
                  <a:lnTo>
                    <a:pt x="41858" y="22139"/>
                  </a:lnTo>
                  <a:lnTo>
                    <a:pt x="41858" y="17582"/>
                  </a:lnTo>
                  <a:lnTo>
                    <a:pt x="46415" y="17582"/>
                  </a:lnTo>
                  <a:close/>
                  <a:moveTo>
                    <a:pt x="46415" y="17340"/>
                  </a:moveTo>
                  <a:lnTo>
                    <a:pt x="41858" y="17340"/>
                  </a:lnTo>
                  <a:lnTo>
                    <a:pt x="41858" y="12783"/>
                  </a:lnTo>
                  <a:lnTo>
                    <a:pt x="46415" y="12783"/>
                  </a:lnTo>
                  <a:close/>
                  <a:moveTo>
                    <a:pt x="46415" y="12541"/>
                  </a:moveTo>
                  <a:lnTo>
                    <a:pt x="41858" y="12541"/>
                  </a:lnTo>
                  <a:lnTo>
                    <a:pt x="41858" y="7944"/>
                  </a:lnTo>
                  <a:lnTo>
                    <a:pt x="46415" y="7944"/>
                  </a:lnTo>
                  <a:close/>
                  <a:moveTo>
                    <a:pt x="46415" y="7702"/>
                  </a:moveTo>
                  <a:lnTo>
                    <a:pt x="41858" y="7702"/>
                  </a:lnTo>
                  <a:lnTo>
                    <a:pt x="41858" y="3307"/>
                  </a:lnTo>
                  <a:lnTo>
                    <a:pt x="46415" y="3307"/>
                  </a:lnTo>
                  <a:lnTo>
                    <a:pt x="46415" y="7904"/>
                  </a:lnTo>
                  <a:close/>
                  <a:moveTo>
                    <a:pt x="51214" y="89524"/>
                  </a:moveTo>
                  <a:lnTo>
                    <a:pt x="46657" y="89524"/>
                  </a:lnTo>
                  <a:lnTo>
                    <a:pt x="46657" y="84967"/>
                  </a:lnTo>
                  <a:lnTo>
                    <a:pt x="51214" y="84967"/>
                  </a:lnTo>
                  <a:close/>
                  <a:moveTo>
                    <a:pt x="51214" y="84685"/>
                  </a:moveTo>
                  <a:lnTo>
                    <a:pt x="46657" y="84685"/>
                  </a:lnTo>
                  <a:lnTo>
                    <a:pt x="46657" y="80128"/>
                  </a:lnTo>
                  <a:lnTo>
                    <a:pt x="51214" y="80128"/>
                  </a:lnTo>
                  <a:close/>
                  <a:moveTo>
                    <a:pt x="51214" y="79886"/>
                  </a:moveTo>
                  <a:lnTo>
                    <a:pt x="46657" y="79886"/>
                  </a:lnTo>
                  <a:lnTo>
                    <a:pt x="46657" y="75329"/>
                  </a:lnTo>
                  <a:lnTo>
                    <a:pt x="51214" y="75329"/>
                  </a:lnTo>
                  <a:close/>
                  <a:moveTo>
                    <a:pt x="51214" y="75087"/>
                  </a:moveTo>
                  <a:lnTo>
                    <a:pt x="46657" y="75087"/>
                  </a:lnTo>
                  <a:lnTo>
                    <a:pt x="46657" y="70490"/>
                  </a:lnTo>
                  <a:lnTo>
                    <a:pt x="51214" y="70490"/>
                  </a:lnTo>
                  <a:close/>
                  <a:moveTo>
                    <a:pt x="51214" y="70248"/>
                  </a:moveTo>
                  <a:lnTo>
                    <a:pt x="46657" y="70248"/>
                  </a:lnTo>
                  <a:lnTo>
                    <a:pt x="46657" y="65691"/>
                  </a:lnTo>
                  <a:lnTo>
                    <a:pt x="51214" y="65691"/>
                  </a:lnTo>
                  <a:close/>
                  <a:moveTo>
                    <a:pt x="51214" y="65449"/>
                  </a:moveTo>
                  <a:lnTo>
                    <a:pt x="46657" y="65449"/>
                  </a:lnTo>
                  <a:lnTo>
                    <a:pt x="46657" y="60892"/>
                  </a:lnTo>
                  <a:lnTo>
                    <a:pt x="51214" y="60892"/>
                  </a:lnTo>
                  <a:close/>
                  <a:moveTo>
                    <a:pt x="51214" y="60650"/>
                  </a:moveTo>
                  <a:lnTo>
                    <a:pt x="46657" y="60650"/>
                  </a:lnTo>
                  <a:lnTo>
                    <a:pt x="46657" y="56053"/>
                  </a:lnTo>
                  <a:lnTo>
                    <a:pt x="51214" y="56053"/>
                  </a:lnTo>
                  <a:close/>
                  <a:moveTo>
                    <a:pt x="51214" y="55811"/>
                  </a:moveTo>
                  <a:lnTo>
                    <a:pt x="46657" y="55811"/>
                  </a:lnTo>
                  <a:lnTo>
                    <a:pt x="46657" y="51254"/>
                  </a:lnTo>
                  <a:lnTo>
                    <a:pt x="51214" y="51254"/>
                  </a:lnTo>
                  <a:close/>
                  <a:moveTo>
                    <a:pt x="51214" y="51012"/>
                  </a:moveTo>
                  <a:lnTo>
                    <a:pt x="46657" y="51012"/>
                  </a:lnTo>
                  <a:lnTo>
                    <a:pt x="46657" y="46456"/>
                  </a:lnTo>
                  <a:lnTo>
                    <a:pt x="51214" y="46456"/>
                  </a:lnTo>
                  <a:close/>
                  <a:moveTo>
                    <a:pt x="51214" y="46214"/>
                  </a:moveTo>
                  <a:lnTo>
                    <a:pt x="46657" y="46214"/>
                  </a:lnTo>
                  <a:lnTo>
                    <a:pt x="46657" y="41616"/>
                  </a:lnTo>
                  <a:lnTo>
                    <a:pt x="51214" y="41616"/>
                  </a:lnTo>
                  <a:close/>
                  <a:moveTo>
                    <a:pt x="51214" y="41374"/>
                  </a:moveTo>
                  <a:lnTo>
                    <a:pt x="46657" y="41374"/>
                  </a:lnTo>
                  <a:lnTo>
                    <a:pt x="46657" y="36818"/>
                  </a:lnTo>
                  <a:lnTo>
                    <a:pt x="51214" y="36818"/>
                  </a:lnTo>
                  <a:close/>
                  <a:moveTo>
                    <a:pt x="51214" y="36576"/>
                  </a:moveTo>
                  <a:lnTo>
                    <a:pt x="46657" y="36576"/>
                  </a:lnTo>
                  <a:lnTo>
                    <a:pt x="46657" y="32019"/>
                  </a:lnTo>
                  <a:lnTo>
                    <a:pt x="51214" y="32019"/>
                  </a:lnTo>
                  <a:close/>
                  <a:moveTo>
                    <a:pt x="51214" y="31777"/>
                  </a:moveTo>
                  <a:lnTo>
                    <a:pt x="46657" y="31777"/>
                  </a:lnTo>
                  <a:lnTo>
                    <a:pt x="46657" y="27180"/>
                  </a:lnTo>
                  <a:lnTo>
                    <a:pt x="51214" y="27180"/>
                  </a:lnTo>
                  <a:close/>
                  <a:moveTo>
                    <a:pt x="51214" y="26938"/>
                  </a:moveTo>
                  <a:lnTo>
                    <a:pt x="46657" y="26938"/>
                  </a:lnTo>
                  <a:lnTo>
                    <a:pt x="46657" y="22381"/>
                  </a:lnTo>
                  <a:lnTo>
                    <a:pt x="51214" y="22381"/>
                  </a:lnTo>
                  <a:close/>
                  <a:moveTo>
                    <a:pt x="51214" y="22139"/>
                  </a:moveTo>
                  <a:lnTo>
                    <a:pt x="46657" y="22139"/>
                  </a:lnTo>
                  <a:lnTo>
                    <a:pt x="46657" y="17582"/>
                  </a:lnTo>
                  <a:lnTo>
                    <a:pt x="51214" y="17582"/>
                  </a:lnTo>
                  <a:close/>
                  <a:moveTo>
                    <a:pt x="51214" y="17340"/>
                  </a:moveTo>
                  <a:lnTo>
                    <a:pt x="46657" y="17340"/>
                  </a:lnTo>
                  <a:lnTo>
                    <a:pt x="46657" y="12743"/>
                  </a:lnTo>
                  <a:lnTo>
                    <a:pt x="51214" y="12743"/>
                  </a:lnTo>
                  <a:close/>
                  <a:moveTo>
                    <a:pt x="51214" y="12501"/>
                  </a:moveTo>
                  <a:lnTo>
                    <a:pt x="46657" y="12501"/>
                  </a:lnTo>
                  <a:lnTo>
                    <a:pt x="46657" y="7944"/>
                  </a:lnTo>
                  <a:lnTo>
                    <a:pt x="51214" y="7944"/>
                  </a:lnTo>
                  <a:close/>
                  <a:moveTo>
                    <a:pt x="51214" y="7702"/>
                  </a:moveTo>
                  <a:lnTo>
                    <a:pt x="46657" y="7702"/>
                  </a:lnTo>
                  <a:lnTo>
                    <a:pt x="46657" y="3307"/>
                  </a:lnTo>
                  <a:lnTo>
                    <a:pt x="51214" y="3307"/>
                  </a:lnTo>
                  <a:lnTo>
                    <a:pt x="51214" y="7904"/>
                  </a:lnTo>
                  <a:close/>
                  <a:moveTo>
                    <a:pt x="56053" y="89483"/>
                  </a:moveTo>
                  <a:lnTo>
                    <a:pt x="51456" y="89483"/>
                  </a:lnTo>
                  <a:lnTo>
                    <a:pt x="51456" y="84927"/>
                  </a:lnTo>
                  <a:lnTo>
                    <a:pt x="56053" y="84927"/>
                  </a:lnTo>
                  <a:close/>
                  <a:moveTo>
                    <a:pt x="56053" y="84685"/>
                  </a:moveTo>
                  <a:lnTo>
                    <a:pt x="51456" y="84685"/>
                  </a:lnTo>
                  <a:lnTo>
                    <a:pt x="51456" y="80087"/>
                  </a:lnTo>
                  <a:lnTo>
                    <a:pt x="56053" y="80087"/>
                  </a:lnTo>
                  <a:close/>
                  <a:moveTo>
                    <a:pt x="56053" y="79845"/>
                  </a:moveTo>
                  <a:lnTo>
                    <a:pt x="51456" y="79845"/>
                  </a:lnTo>
                  <a:lnTo>
                    <a:pt x="51456" y="75289"/>
                  </a:lnTo>
                  <a:lnTo>
                    <a:pt x="56053" y="75289"/>
                  </a:lnTo>
                  <a:close/>
                  <a:moveTo>
                    <a:pt x="56053" y="75047"/>
                  </a:moveTo>
                  <a:lnTo>
                    <a:pt x="51456" y="75047"/>
                  </a:lnTo>
                  <a:lnTo>
                    <a:pt x="51456" y="70490"/>
                  </a:lnTo>
                  <a:lnTo>
                    <a:pt x="56053" y="70490"/>
                  </a:lnTo>
                  <a:close/>
                  <a:moveTo>
                    <a:pt x="56053" y="70248"/>
                  </a:moveTo>
                  <a:lnTo>
                    <a:pt x="51456" y="70248"/>
                  </a:lnTo>
                  <a:lnTo>
                    <a:pt x="51456" y="65651"/>
                  </a:lnTo>
                  <a:lnTo>
                    <a:pt x="56053" y="65651"/>
                  </a:lnTo>
                  <a:close/>
                  <a:moveTo>
                    <a:pt x="56053" y="65409"/>
                  </a:moveTo>
                  <a:lnTo>
                    <a:pt x="51456" y="65409"/>
                  </a:lnTo>
                  <a:lnTo>
                    <a:pt x="51456" y="60852"/>
                  </a:lnTo>
                  <a:lnTo>
                    <a:pt x="56053" y="60852"/>
                  </a:lnTo>
                  <a:close/>
                  <a:moveTo>
                    <a:pt x="56053" y="60610"/>
                  </a:moveTo>
                  <a:lnTo>
                    <a:pt x="51456" y="60610"/>
                  </a:lnTo>
                  <a:lnTo>
                    <a:pt x="51456" y="56053"/>
                  </a:lnTo>
                  <a:lnTo>
                    <a:pt x="56053" y="56053"/>
                  </a:lnTo>
                  <a:close/>
                  <a:moveTo>
                    <a:pt x="56053" y="55811"/>
                  </a:moveTo>
                  <a:lnTo>
                    <a:pt x="51456" y="55811"/>
                  </a:lnTo>
                  <a:lnTo>
                    <a:pt x="51456" y="51214"/>
                  </a:lnTo>
                  <a:lnTo>
                    <a:pt x="56053" y="51214"/>
                  </a:lnTo>
                  <a:close/>
                  <a:moveTo>
                    <a:pt x="56053" y="50972"/>
                  </a:moveTo>
                  <a:lnTo>
                    <a:pt x="51456" y="50972"/>
                  </a:lnTo>
                  <a:lnTo>
                    <a:pt x="51456" y="46415"/>
                  </a:lnTo>
                  <a:lnTo>
                    <a:pt x="56053" y="46415"/>
                  </a:lnTo>
                  <a:close/>
                  <a:moveTo>
                    <a:pt x="56053" y="46173"/>
                  </a:moveTo>
                  <a:lnTo>
                    <a:pt x="51456" y="46173"/>
                  </a:lnTo>
                  <a:lnTo>
                    <a:pt x="51456" y="41616"/>
                  </a:lnTo>
                  <a:lnTo>
                    <a:pt x="56053" y="41616"/>
                  </a:lnTo>
                  <a:close/>
                  <a:moveTo>
                    <a:pt x="56053" y="41374"/>
                  </a:moveTo>
                  <a:lnTo>
                    <a:pt x="51456" y="41374"/>
                  </a:lnTo>
                  <a:lnTo>
                    <a:pt x="51456" y="36777"/>
                  </a:lnTo>
                  <a:lnTo>
                    <a:pt x="56053" y="36777"/>
                  </a:lnTo>
                  <a:close/>
                  <a:moveTo>
                    <a:pt x="56053" y="36535"/>
                  </a:moveTo>
                  <a:lnTo>
                    <a:pt x="51456" y="36535"/>
                  </a:lnTo>
                  <a:lnTo>
                    <a:pt x="51456" y="31978"/>
                  </a:lnTo>
                  <a:lnTo>
                    <a:pt x="56053" y="31978"/>
                  </a:lnTo>
                  <a:close/>
                  <a:moveTo>
                    <a:pt x="56053" y="31737"/>
                  </a:moveTo>
                  <a:lnTo>
                    <a:pt x="51456" y="31737"/>
                  </a:lnTo>
                  <a:lnTo>
                    <a:pt x="51456" y="27180"/>
                  </a:lnTo>
                  <a:lnTo>
                    <a:pt x="56053" y="27180"/>
                  </a:lnTo>
                  <a:close/>
                  <a:moveTo>
                    <a:pt x="56053" y="26938"/>
                  </a:moveTo>
                  <a:lnTo>
                    <a:pt x="51456" y="26938"/>
                  </a:lnTo>
                  <a:lnTo>
                    <a:pt x="51456" y="22341"/>
                  </a:lnTo>
                  <a:lnTo>
                    <a:pt x="56053" y="22341"/>
                  </a:lnTo>
                  <a:close/>
                  <a:moveTo>
                    <a:pt x="56053" y="22099"/>
                  </a:moveTo>
                  <a:lnTo>
                    <a:pt x="51456" y="22099"/>
                  </a:lnTo>
                  <a:lnTo>
                    <a:pt x="51456" y="17542"/>
                  </a:lnTo>
                  <a:lnTo>
                    <a:pt x="56053" y="17542"/>
                  </a:lnTo>
                  <a:close/>
                  <a:moveTo>
                    <a:pt x="56053" y="17300"/>
                  </a:moveTo>
                  <a:lnTo>
                    <a:pt x="51456" y="17300"/>
                  </a:lnTo>
                  <a:lnTo>
                    <a:pt x="51456" y="12743"/>
                  </a:lnTo>
                  <a:lnTo>
                    <a:pt x="56053" y="12743"/>
                  </a:lnTo>
                  <a:close/>
                  <a:moveTo>
                    <a:pt x="56053" y="12501"/>
                  </a:moveTo>
                  <a:lnTo>
                    <a:pt x="51456" y="12501"/>
                  </a:lnTo>
                  <a:lnTo>
                    <a:pt x="51456" y="7904"/>
                  </a:lnTo>
                  <a:lnTo>
                    <a:pt x="56053" y="7904"/>
                  </a:lnTo>
                  <a:close/>
                  <a:moveTo>
                    <a:pt x="56053" y="7662"/>
                  </a:moveTo>
                  <a:lnTo>
                    <a:pt x="51456" y="7662"/>
                  </a:lnTo>
                  <a:lnTo>
                    <a:pt x="51456" y="3307"/>
                  </a:lnTo>
                  <a:lnTo>
                    <a:pt x="56053" y="3307"/>
                  </a:lnTo>
                  <a:lnTo>
                    <a:pt x="56053" y="7904"/>
                  </a:lnTo>
                  <a:close/>
                  <a:moveTo>
                    <a:pt x="60852" y="89483"/>
                  </a:moveTo>
                  <a:lnTo>
                    <a:pt x="56295" y="89483"/>
                  </a:lnTo>
                  <a:lnTo>
                    <a:pt x="56295" y="84886"/>
                  </a:lnTo>
                  <a:lnTo>
                    <a:pt x="60852" y="84886"/>
                  </a:lnTo>
                  <a:close/>
                  <a:moveTo>
                    <a:pt x="60852" y="84644"/>
                  </a:moveTo>
                  <a:lnTo>
                    <a:pt x="56295" y="84644"/>
                  </a:lnTo>
                  <a:lnTo>
                    <a:pt x="56295" y="80087"/>
                  </a:lnTo>
                  <a:lnTo>
                    <a:pt x="60852" y="80087"/>
                  </a:lnTo>
                  <a:close/>
                  <a:moveTo>
                    <a:pt x="60852" y="79845"/>
                  </a:moveTo>
                  <a:lnTo>
                    <a:pt x="56295" y="79845"/>
                  </a:lnTo>
                  <a:lnTo>
                    <a:pt x="56295" y="75248"/>
                  </a:lnTo>
                  <a:lnTo>
                    <a:pt x="60852" y="75248"/>
                  </a:lnTo>
                  <a:close/>
                  <a:moveTo>
                    <a:pt x="60852" y="75006"/>
                  </a:moveTo>
                  <a:lnTo>
                    <a:pt x="56295" y="75006"/>
                  </a:lnTo>
                  <a:lnTo>
                    <a:pt x="56295" y="70449"/>
                  </a:lnTo>
                  <a:lnTo>
                    <a:pt x="60852" y="70449"/>
                  </a:lnTo>
                  <a:close/>
                  <a:moveTo>
                    <a:pt x="60852" y="70208"/>
                  </a:moveTo>
                  <a:lnTo>
                    <a:pt x="56295" y="70208"/>
                  </a:lnTo>
                  <a:lnTo>
                    <a:pt x="56295" y="65651"/>
                  </a:lnTo>
                  <a:lnTo>
                    <a:pt x="60852" y="65651"/>
                  </a:lnTo>
                  <a:close/>
                  <a:moveTo>
                    <a:pt x="60852" y="65409"/>
                  </a:moveTo>
                  <a:lnTo>
                    <a:pt x="56295" y="65409"/>
                  </a:lnTo>
                  <a:lnTo>
                    <a:pt x="56295" y="60812"/>
                  </a:lnTo>
                  <a:lnTo>
                    <a:pt x="60852" y="60812"/>
                  </a:lnTo>
                  <a:close/>
                  <a:moveTo>
                    <a:pt x="60852" y="60570"/>
                  </a:moveTo>
                  <a:lnTo>
                    <a:pt x="56295" y="60570"/>
                  </a:lnTo>
                  <a:lnTo>
                    <a:pt x="56295" y="56013"/>
                  </a:lnTo>
                  <a:lnTo>
                    <a:pt x="60852" y="56013"/>
                  </a:lnTo>
                  <a:close/>
                  <a:moveTo>
                    <a:pt x="60852" y="55771"/>
                  </a:moveTo>
                  <a:lnTo>
                    <a:pt x="56295" y="55771"/>
                  </a:lnTo>
                  <a:lnTo>
                    <a:pt x="56295" y="51214"/>
                  </a:lnTo>
                  <a:lnTo>
                    <a:pt x="60852" y="51214"/>
                  </a:lnTo>
                  <a:close/>
                  <a:moveTo>
                    <a:pt x="60852" y="50972"/>
                  </a:moveTo>
                  <a:lnTo>
                    <a:pt x="56295" y="50972"/>
                  </a:lnTo>
                  <a:lnTo>
                    <a:pt x="56295" y="46375"/>
                  </a:lnTo>
                  <a:lnTo>
                    <a:pt x="60852" y="46375"/>
                  </a:lnTo>
                  <a:close/>
                  <a:moveTo>
                    <a:pt x="60852" y="46133"/>
                  </a:moveTo>
                  <a:lnTo>
                    <a:pt x="56295" y="46133"/>
                  </a:lnTo>
                  <a:lnTo>
                    <a:pt x="56295" y="41576"/>
                  </a:lnTo>
                  <a:lnTo>
                    <a:pt x="60852" y="41576"/>
                  </a:lnTo>
                  <a:close/>
                  <a:moveTo>
                    <a:pt x="60852" y="41334"/>
                  </a:moveTo>
                  <a:lnTo>
                    <a:pt x="56295" y="41334"/>
                  </a:lnTo>
                  <a:lnTo>
                    <a:pt x="56295" y="36777"/>
                  </a:lnTo>
                  <a:lnTo>
                    <a:pt x="60852" y="36777"/>
                  </a:lnTo>
                  <a:close/>
                  <a:moveTo>
                    <a:pt x="60852" y="36535"/>
                  </a:moveTo>
                  <a:lnTo>
                    <a:pt x="56295" y="36535"/>
                  </a:lnTo>
                  <a:lnTo>
                    <a:pt x="56295" y="31938"/>
                  </a:lnTo>
                  <a:lnTo>
                    <a:pt x="60852" y="31938"/>
                  </a:lnTo>
                  <a:close/>
                  <a:moveTo>
                    <a:pt x="60852" y="31696"/>
                  </a:moveTo>
                  <a:lnTo>
                    <a:pt x="56295" y="31696"/>
                  </a:lnTo>
                  <a:lnTo>
                    <a:pt x="56295" y="27139"/>
                  </a:lnTo>
                  <a:lnTo>
                    <a:pt x="60852" y="27139"/>
                  </a:lnTo>
                  <a:close/>
                  <a:moveTo>
                    <a:pt x="60852" y="26897"/>
                  </a:moveTo>
                  <a:lnTo>
                    <a:pt x="56295" y="26897"/>
                  </a:lnTo>
                  <a:lnTo>
                    <a:pt x="56295" y="22341"/>
                  </a:lnTo>
                  <a:lnTo>
                    <a:pt x="60852" y="22341"/>
                  </a:lnTo>
                  <a:close/>
                  <a:moveTo>
                    <a:pt x="60852" y="22099"/>
                  </a:moveTo>
                  <a:lnTo>
                    <a:pt x="56295" y="22099"/>
                  </a:lnTo>
                  <a:lnTo>
                    <a:pt x="56295" y="17501"/>
                  </a:lnTo>
                  <a:lnTo>
                    <a:pt x="60852" y="17501"/>
                  </a:lnTo>
                  <a:close/>
                  <a:moveTo>
                    <a:pt x="60852" y="17260"/>
                  </a:moveTo>
                  <a:lnTo>
                    <a:pt x="56295" y="17260"/>
                  </a:lnTo>
                  <a:lnTo>
                    <a:pt x="56295" y="12703"/>
                  </a:lnTo>
                  <a:lnTo>
                    <a:pt x="60852" y="12703"/>
                  </a:lnTo>
                  <a:close/>
                  <a:moveTo>
                    <a:pt x="60852" y="12461"/>
                  </a:moveTo>
                  <a:lnTo>
                    <a:pt x="56295" y="12461"/>
                  </a:lnTo>
                  <a:lnTo>
                    <a:pt x="56295" y="7904"/>
                  </a:lnTo>
                  <a:lnTo>
                    <a:pt x="60852" y="7904"/>
                  </a:lnTo>
                  <a:close/>
                  <a:moveTo>
                    <a:pt x="60852" y="7662"/>
                  </a:moveTo>
                  <a:lnTo>
                    <a:pt x="56295" y="7662"/>
                  </a:lnTo>
                  <a:lnTo>
                    <a:pt x="56295" y="3307"/>
                  </a:lnTo>
                  <a:lnTo>
                    <a:pt x="60852" y="3307"/>
                  </a:lnTo>
                  <a:lnTo>
                    <a:pt x="60852" y="7904"/>
                  </a:lnTo>
                  <a:close/>
                  <a:moveTo>
                    <a:pt x="65651" y="84644"/>
                  </a:moveTo>
                  <a:lnTo>
                    <a:pt x="61094" y="84644"/>
                  </a:lnTo>
                  <a:lnTo>
                    <a:pt x="61094" y="80047"/>
                  </a:lnTo>
                  <a:lnTo>
                    <a:pt x="65651" y="80047"/>
                  </a:lnTo>
                  <a:close/>
                  <a:moveTo>
                    <a:pt x="65651" y="79805"/>
                  </a:moveTo>
                  <a:lnTo>
                    <a:pt x="61094" y="79805"/>
                  </a:lnTo>
                  <a:lnTo>
                    <a:pt x="61094" y="75248"/>
                  </a:lnTo>
                  <a:lnTo>
                    <a:pt x="65651" y="75248"/>
                  </a:lnTo>
                  <a:close/>
                  <a:moveTo>
                    <a:pt x="65651" y="75006"/>
                  </a:moveTo>
                  <a:lnTo>
                    <a:pt x="61094" y="75006"/>
                  </a:lnTo>
                  <a:lnTo>
                    <a:pt x="61094" y="70449"/>
                  </a:lnTo>
                  <a:lnTo>
                    <a:pt x="65651" y="70449"/>
                  </a:lnTo>
                  <a:close/>
                  <a:moveTo>
                    <a:pt x="65651" y="70208"/>
                  </a:moveTo>
                  <a:lnTo>
                    <a:pt x="61094" y="70208"/>
                  </a:lnTo>
                  <a:lnTo>
                    <a:pt x="61094" y="65610"/>
                  </a:lnTo>
                  <a:lnTo>
                    <a:pt x="65651" y="65610"/>
                  </a:lnTo>
                  <a:close/>
                  <a:moveTo>
                    <a:pt x="65651" y="65368"/>
                  </a:moveTo>
                  <a:lnTo>
                    <a:pt x="61094" y="65368"/>
                  </a:lnTo>
                  <a:lnTo>
                    <a:pt x="61094" y="60812"/>
                  </a:lnTo>
                  <a:lnTo>
                    <a:pt x="65651" y="60812"/>
                  </a:lnTo>
                  <a:close/>
                  <a:moveTo>
                    <a:pt x="65651" y="60570"/>
                  </a:moveTo>
                  <a:lnTo>
                    <a:pt x="61094" y="60570"/>
                  </a:lnTo>
                  <a:lnTo>
                    <a:pt x="61094" y="56013"/>
                  </a:lnTo>
                  <a:lnTo>
                    <a:pt x="65651" y="56013"/>
                  </a:lnTo>
                  <a:close/>
                  <a:moveTo>
                    <a:pt x="65651" y="55771"/>
                  </a:moveTo>
                  <a:lnTo>
                    <a:pt x="61094" y="55771"/>
                  </a:lnTo>
                  <a:lnTo>
                    <a:pt x="61094" y="51174"/>
                  </a:lnTo>
                  <a:lnTo>
                    <a:pt x="65651" y="51174"/>
                  </a:lnTo>
                  <a:close/>
                  <a:moveTo>
                    <a:pt x="65651" y="50932"/>
                  </a:moveTo>
                  <a:lnTo>
                    <a:pt x="61094" y="50932"/>
                  </a:lnTo>
                  <a:lnTo>
                    <a:pt x="61094" y="46375"/>
                  </a:lnTo>
                  <a:lnTo>
                    <a:pt x="65651" y="46375"/>
                  </a:lnTo>
                  <a:close/>
                  <a:moveTo>
                    <a:pt x="65651" y="46133"/>
                  </a:moveTo>
                  <a:lnTo>
                    <a:pt x="61094" y="46133"/>
                  </a:lnTo>
                  <a:lnTo>
                    <a:pt x="61094" y="41536"/>
                  </a:lnTo>
                  <a:lnTo>
                    <a:pt x="65651" y="41536"/>
                  </a:lnTo>
                  <a:close/>
                  <a:moveTo>
                    <a:pt x="65651" y="41294"/>
                  </a:moveTo>
                  <a:lnTo>
                    <a:pt x="61094" y="41294"/>
                  </a:lnTo>
                  <a:lnTo>
                    <a:pt x="61094" y="36737"/>
                  </a:lnTo>
                  <a:lnTo>
                    <a:pt x="65651" y="36737"/>
                  </a:lnTo>
                  <a:close/>
                  <a:moveTo>
                    <a:pt x="65651" y="36495"/>
                  </a:moveTo>
                  <a:lnTo>
                    <a:pt x="61094" y="36495"/>
                  </a:lnTo>
                  <a:lnTo>
                    <a:pt x="61094" y="31938"/>
                  </a:lnTo>
                  <a:lnTo>
                    <a:pt x="65651" y="31938"/>
                  </a:lnTo>
                  <a:close/>
                  <a:moveTo>
                    <a:pt x="65651" y="31696"/>
                  </a:moveTo>
                  <a:lnTo>
                    <a:pt x="61094" y="31696"/>
                  </a:lnTo>
                  <a:lnTo>
                    <a:pt x="61094" y="27099"/>
                  </a:lnTo>
                  <a:lnTo>
                    <a:pt x="65651" y="27099"/>
                  </a:lnTo>
                  <a:close/>
                  <a:moveTo>
                    <a:pt x="65651" y="26857"/>
                  </a:moveTo>
                  <a:lnTo>
                    <a:pt x="61094" y="26857"/>
                  </a:lnTo>
                  <a:lnTo>
                    <a:pt x="61094" y="22300"/>
                  </a:lnTo>
                  <a:lnTo>
                    <a:pt x="65651" y="22300"/>
                  </a:lnTo>
                  <a:close/>
                  <a:moveTo>
                    <a:pt x="65651" y="22058"/>
                  </a:moveTo>
                  <a:lnTo>
                    <a:pt x="61094" y="22058"/>
                  </a:lnTo>
                  <a:lnTo>
                    <a:pt x="61094" y="17501"/>
                  </a:lnTo>
                  <a:lnTo>
                    <a:pt x="65651" y="17501"/>
                  </a:lnTo>
                  <a:close/>
                  <a:moveTo>
                    <a:pt x="65651" y="17260"/>
                  </a:moveTo>
                  <a:lnTo>
                    <a:pt x="61094" y="17260"/>
                  </a:lnTo>
                  <a:lnTo>
                    <a:pt x="61094" y="12662"/>
                  </a:lnTo>
                  <a:lnTo>
                    <a:pt x="65651" y="12662"/>
                  </a:lnTo>
                  <a:close/>
                  <a:moveTo>
                    <a:pt x="65651" y="12420"/>
                  </a:moveTo>
                  <a:lnTo>
                    <a:pt x="61094" y="12420"/>
                  </a:lnTo>
                  <a:lnTo>
                    <a:pt x="61094" y="7864"/>
                  </a:lnTo>
                  <a:lnTo>
                    <a:pt x="65651" y="7864"/>
                  </a:lnTo>
                  <a:close/>
                  <a:moveTo>
                    <a:pt x="70490" y="84604"/>
                  </a:moveTo>
                  <a:lnTo>
                    <a:pt x="65893" y="84604"/>
                  </a:lnTo>
                  <a:lnTo>
                    <a:pt x="65893" y="80047"/>
                  </a:lnTo>
                  <a:lnTo>
                    <a:pt x="70490" y="80047"/>
                  </a:lnTo>
                  <a:close/>
                  <a:moveTo>
                    <a:pt x="70490" y="79805"/>
                  </a:moveTo>
                  <a:lnTo>
                    <a:pt x="65893" y="79805"/>
                  </a:lnTo>
                  <a:lnTo>
                    <a:pt x="65893" y="75208"/>
                  </a:lnTo>
                  <a:lnTo>
                    <a:pt x="70490" y="75208"/>
                  </a:lnTo>
                  <a:close/>
                  <a:moveTo>
                    <a:pt x="70490" y="74966"/>
                  </a:moveTo>
                  <a:lnTo>
                    <a:pt x="65893" y="74966"/>
                  </a:lnTo>
                  <a:lnTo>
                    <a:pt x="65893" y="70409"/>
                  </a:lnTo>
                  <a:lnTo>
                    <a:pt x="70490" y="70409"/>
                  </a:lnTo>
                  <a:close/>
                  <a:moveTo>
                    <a:pt x="70490" y="70167"/>
                  </a:moveTo>
                  <a:lnTo>
                    <a:pt x="65893" y="70167"/>
                  </a:lnTo>
                  <a:lnTo>
                    <a:pt x="65893" y="65610"/>
                  </a:lnTo>
                  <a:lnTo>
                    <a:pt x="70490" y="65610"/>
                  </a:lnTo>
                  <a:close/>
                  <a:moveTo>
                    <a:pt x="70490" y="65368"/>
                  </a:moveTo>
                  <a:lnTo>
                    <a:pt x="65893" y="65368"/>
                  </a:lnTo>
                  <a:lnTo>
                    <a:pt x="65893" y="60771"/>
                  </a:lnTo>
                  <a:lnTo>
                    <a:pt x="70490" y="60771"/>
                  </a:lnTo>
                  <a:close/>
                  <a:moveTo>
                    <a:pt x="70490" y="60529"/>
                  </a:moveTo>
                  <a:lnTo>
                    <a:pt x="65893" y="60529"/>
                  </a:lnTo>
                  <a:lnTo>
                    <a:pt x="65893" y="55972"/>
                  </a:lnTo>
                  <a:lnTo>
                    <a:pt x="70490" y="55972"/>
                  </a:lnTo>
                  <a:close/>
                  <a:moveTo>
                    <a:pt x="70490" y="55730"/>
                  </a:moveTo>
                  <a:lnTo>
                    <a:pt x="65893" y="55730"/>
                  </a:lnTo>
                  <a:lnTo>
                    <a:pt x="65893" y="51174"/>
                  </a:lnTo>
                  <a:lnTo>
                    <a:pt x="70490" y="51174"/>
                  </a:lnTo>
                  <a:close/>
                  <a:moveTo>
                    <a:pt x="70490" y="50932"/>
                  </a:moveTo>
                  <a:lnTo>
                    <a:pt x="65893" y="50932"/>
                  </a:lnTo>
                  <a:lnTo>
                    <a:pt x="65893" y="46335"/>
                  </a:lnTo>
                  <a:lnTo>
                    <a:pt x="70490" y="46335"/>
                  </a:lnTo>
                  <a:close/>
                  <a:moveTo>
                    <a:pt x="70490" y="46093"/>
                  </a:moveTo>
                  <a:lnTo>
                    <a:pt x="65893" y="46093"/>
                  </a:lnTo>
                  <a:lnTo>
                    <a:pt x="65893" y="41536"/>
                  </a:lnTo>
                  <a:lnTo>
                    <a:pt x="70490" y="41536"/>
                  </a:lnTo>
                  <a:close/>
                  <a:moveTo>
                    <a:pt x="70490" y="41294"/>
                  </a:moveTo>
                  <a:lnTo>
                    <a:pt x="65893" y="41294"/>
                  </a:lnTo>
                  <a:lnTo>
                    <a:pt x="65893" y="36737"/>
                  </a:lnTo>
                  <a:lnTo>
                    <a:pt x="70490" y="36737"/>
                  </a:lnTo>
                  <a:close/>
                  <a:moveTo>
                    <a:pt x="70490" y="36495"/>
                  </a:moveTo>
                  <a:lnTo>
                    <a:pt x="65893" y="36495"/>
                  </a:lnTo>
                  <a:lnTo>
                    <a:pt x="65893" y="31898"/>
                  </a:lnTo>
                  <a:lnTo>
                    <a:pt x="70490" y="31898"/>
                  </a:lnTo>
                  <a:close/>
                  <a:moveTo>
                    <a:pt x="70490" y="31656"/>
                  </a:moveTo>
                  <a:lnTo>
                    <a:pt x="65893" y="31656"/>
                  </a:lnTo>
                  <a:lnTo>
                    <a:pt x="65893" y="27099"/>
                  </a:lnTo>
                  <a:lnTo>
                    <a:pt x="70490" y="27099"/>
                  </a:lnTo>
                  <a:close/>
                  <a:moveTo>
                    <a:pt x="70490" y="26857"/>
                  </a:moveTo>
                  <a:lnTo>
                    <a:pt x="65893" y="26857"/>
                  </a:lnTo>
                  <a:lnTo>
                    <a:pt x="65893" y="22260"/>
                  </a:lnTo>
                  <a:lnTo>
                    <a:pt x="70490" y="22260"/>
                  </a:lnTo>
                  <a:close/>
                  <a:moveTo>
                    <a:pt x="70490" y="22018"/>
                  </a:moveTo>
                  <a:lnTo>
                    <a:pt x="65893" y="22018"/>
                  </a:lnTo>
                  <a:lnTo>
                    <a:pt x="65893" y="17461"/>
                  </a:lnTo>
                  <a:lnTo>
                    <a:pt x="70490" y="17461"/>
                  </a:lnTo>
                  <a:close/>
                  <a:moveTo>
                    <a:pt x="70490" y="17219"/>
                  </a:moveTo>
                  <a:lnTo>
                    <a:pt x="65893" y="17219"/>
                  </a:lnTo>
                  <a:lnTo>
                    <a:pt x="65893" y="12662"/>
                  </a:lnTo>
                  <a:lnTo>
                    <a:pt x="70490" y="12662"/>
                  </a:lnTo>
                  <a:close/>
                  <a:moveTo>
                    <a:pt x="70490" y="12420"/>
                  </a:moveTo>
                  <a:lnTo>
                    <a:pt x="65893" y="12420"/>
                  </a:lnTo>
                  <a:lnTo>
                    <a:pt x="65893" y="7823"/>
                  </a:lnTo>
                  <a:lnTo>
                    <a:pt x="70490" y="7823"/>
                  </a:lnTo>
                  <a:close/>
                  <a:moveTo>
                    <a:pt x="75289" y="79765"/>
                  </a:moveTo>
                  <a:lnTo>
                    <a:pt x="70732" y="79765"/>
                  </a:lnTo>
                  <a:lnTo>
                    <a:pt x="70732" y="75208"/>
                  </a:lnTo>
                  <a:lnTo>
                    <a:pt x="75289" y="75208"/>
                  </a:lnTo>
                  <a:close/>
                  <a:moveTo>
                    <a:pt x="75289" y="74966"/>
                  </a:moveTo>
                  <a:lnTo>
                    <a:pt x="70732" y="74966"/>
                  </a:lnTo>
                  <a:lnTo>
                    <a:pt x="70732" y="70409"/>
                  </a:lnTo>
                  <a:lnTo>
                    <a:pt x="75289" y="70409"/>
                  </a:lnTo>
                  <a:close/>
                  <a:moveTo>
                    <a:pt x="75289" y="70167"/>
                  </a:moveTo>
                  <a:lnTo>
                    <a:pt x="70732" y="70167"/>
                  </a:lnTo>
                  <a:lnTo>
                    <a:pt x="70732" y="65570"/>
                  </a:lnTo>
                  <a:lnTo>
                    <a:pt x="75289" y="65570"/>
                  </a:lnTo>
                  <a:close/>
                  <a:moveTo>
                    <a:pt x="75289" y="65328"/>
                  </a:moveTo>
                  <a:lnTo>
                    <a:pt x="70732" y="65328"/>
                  </a:lnTo>
                  <a:lnTo>
                    <a:pt x="70732" y="60771"/>
                  </a:lnTo>
                  <a:lnTo>
                    <a:pt x="75289" y="60771"/>
                  </a:lnTo>
                  <a:close/>
                  <a:moveTo>
                    <a:pt x="75289" y="60529"/>
                  </a:moveTo>
                  <a:lnTo>
                    <a:pt x="70732" y="60529"/>
                  </a:lnTo>
                  <a:lnTo>
                    <a:pt x="70732" y="55972"/>
                  </a:lnTo>
                  <a:lnTo>
                    <a:pt x="75289" y="55972"/>
                  </a:lnTo>
                  <a:close/>
                  <a:moveTo>
                    <a:pt x="75289" y="55730"/>
                  </a:moveTo>
                  <a:lnTo>
                    <a:pt x="70732" y="55730"/>
                  </a:lnTo>
                  <a:lnTo>
                    <a:pt x="70732" y="51133"/>
                  </a:lnTo>
                  <a:lnTo>
                    <a:pt x="75289" y="51133"/>
                  </a:lnTo>
                  <a:close/>
                  <a:moveTo>
                    <a:pt x="75289" y="50891"/>
                  </a:moveTo>
                  <a:lnTo>
                    <a:pt x="70732" y="50891"/>
                  </a:lnTo>
                  <a:lnTo>
                    <a:pt x="70732" y="46335"/>
                  </a:lnTo>
                  <a:lnTo>
                    <a:pt x="75289" y="46335"/>
                  </a:lnTo>
                  <a:close/>
                  <a:moveTo>
                    <a:pt x="75289" y="46093"/>
                  </a:moveTo>
                  <a:lnTo>
                    <a:pt x="70732" y="46093"/>
                  </a:lnTo>
                  <a:lnTo>
                    <a:pt x="70732" y="41495"/>
                  </a:lnTo>
                  <a:lnTo>
                    <a:pt x="75289" y="41495"/>
                  </a:lnTo>
                  <a:close/>
                  <a:moveTo>
                    <a:pt x="75289" y="41253"/>
                  </a:moveTo>
                  <a:lnTo>
                    <a:pt x="70732" y="41253"/>
                  </a:lnTo>
                  <a:lnTo>
                    <a:pt x="70732" y="36697"/>
                  </a:lnTo>
                  <a:lnTo>
                    <a:pt x="75289" y="36697"/>
                  </a:lnTo>
                  <a:close/>
                  <a:moveTo>
                    <a:pt x="75289" y="36455"/>
                  </a:moveTo>
                  <a:lnTo>
                    <a:pt x="70732" y="36455"/>
                  </a:lnTo>
                  <a:lnTo>
                    <a:pt x="70732" y="31898"/>
                  </a:lnTo>
                  <a:lnTo>
                    <a:pt x="75289" y="31898"/>
                  </a:lnTo>
                  <a:close/>
                  <a:moveTo>
                    <a:pt x="75289" y="31656"/>
                  </a:moveTo>
                  <a:lnTo>
                    <a:pt x="70732" y="31656"/>
                  </a:lnTo>
                  <a:lnTo>
                    <a:pt x="70732" y="27059"/>
                  </a:lnTo>
                  <a:lnTo>
                    <a:pt x="75289" y="27059"/>
                  </a:lnTo>
                  <a:close/>
                  <a:moveTo>
                    <a:pt x="75289" y="26817"/>
                  </a:moveTo>
                  <a:lnTo>
                    <a:pt x="70732" y="26817"/>
                  </a:lnTo>
                  <a:lnTo>
                    <a:pt x="70732" y="22260"/>
                  </a:lnTo>
                  <a:lnTo>
                    <a:pt x="75289" y="22260"/>
                  </a:lnTo>
                  <a:close/>
                  <a:moveTo>
                    <a:pt x="75289" y="22018"/>
                  </a:moveTo>
                  <a:lnTo>
                    <a:pt x="70732" y="22018"/>
                  </a:lnTo>
                  <a:lnTo>
                    <a:pt x="70732" y="17461"/>
                  </a:lnTo>
                  <a:lnTo>
                    <a:pt x="75289" y="17461"/>
                  </a:lnTo>
                  <a:close/>
                  <a:moveTo>
                    <a:pt x="75289" y="17219"/>
                  </a:moveTo>
                  <a:lnTo>
                    <a:pt x="70732" y="17219"/>
                  </a:lnTo>
                  <a:lnTo>
                    <a:pt x="70732" y="12622"/>
                  </a:lnTo>
                  <a:lnTo>
                    <a:pt x="75289" y="12622"/>
                  </a:lnTo>
                  <a:close/>
                  <a:moveTo>
                    <a:pt x="80087" y="74926"/>
                  </a:moveTo>
                  <a:lnTo>
                    <a:pt x="75531" y="74926"/>
                  </a:lnTo>
                  <a:lnTo>
                    <a:pt x="75531" y="70369"/>
                  </a:lnTo>
                  <a:lnTo>
                    <a:pt x="80087" y="70369"/>
                  </a:lnTo>
                  <a:close/>
                  <a:moveTo>
                    <a:pt x="80087" y="70127"/>
                  </a:moveTo>
                  <a:lnTo>
                    <a:pt x="75531" y="70127"/>
                  </a:lnTo>
                  <a:lnTo>
                    <a:pt x="75531" y="65570"/>
                  </a:lnTo>
                  <a:lnTo>
                    <a:pt x="80087" y="65570"/>
                  </a:lnTo>
                  <a:close/>
                  <a:moveTo>
                    <a:pt x="80087" y="65328"/>
                  </a:moveTo>
                  <a:lnTo>
                    <a:pt x="75531" y="65328"/>
                  </a:lnTo>
                  <a:lnTo>
                    <a:pt x="75531" y="60731"/>
                  </a:lnTo>
                  <a:lnTo>
                    <a:pt x="80087" y="60731"/>
                  </a:lnTo>
                  <a:close/>
                  <a:moveTo>
                    <a:pt x="80087" y="60489"/>
                  </a:moveTo>
                  <a:lnTo>
                    <a:pt x="75531" y="60489"/>
                  </a:lnTo>
                  <a:lnTo>
                    <a:pt x="75531" y="55932"/>
                  </a:lnTo>
                  <a:lnTo>
                    <a:pt x="80087" y="55932"/>
                  </a:lnTo>
                  <a:close/>
                  <a:moveTo>
                    <a:pt x="80087" y="55690"/>
                  </a:moveTo>
                  <a:lnTo>
                    <a:pt x="75531" y="55690"/>
                  </a:lnTo>
                  <a:lnTo>
                    <a:pt x="75531" y="51133"/>
                  </a:lnTo>
                  <a:lnTo>
                    <a:pt x="80087" y="51133"/>
                  </a:lnTo>
                  <a:close/>
                  <a:moveTo>
                    <a:pt x="80087" y="50891"/>
                  </a:moveTo>
                  <a:lnTo>
                    <a:pt x="75531" y="50891"/>
                  </a:lnTo>
                  <a:lnTo>
                    <a:pt x="75531" y="46294"/>
                  </a:lnTo>
                  <a:lnTo>
                    <a:pt x="80087" y="46294"/>
                  </a:lnTo>
                  <a:close/>
                  <a:moveTo>
                    <a:pt x="80087" y="46052"/>
                  </a:moveTo>
                  <a:lnTo>
                    <a:pt x="75531" y="46052"/>
                  </a:lnTo>
                  <a:lnTo>
                    <a:pt x="75531" y="41495"/>
                  </a:lnTo>
                  <a:lnTo>
                    <a:pt x="80087" y="41495"/>
                  </a:lnTo>
                  <a:close/>
                  <a:moveTo>
                    <a:pt x="80087" y="41253"/>
                  </a:moveTo>
                  <a:lnTo>
                    <a:pt x="75531" y="41253"/>
                  </a:lnTo>
                  <a:lnTo>
                    <a:pt x="75531" y="36697"/>
                  </a:lnTo>
                  <a:lnTo>
                    <a:pt x="80087" y="36697"/>
                  </a:lnTo>
                  <a:close/>
                  <a:moveTo>
                    <a:pt x="80087" y="36455"/>
                  </a:moveTo>
                  <a:lnTo>
                    <a:pt x="75531" y="36455"/>
                  </a:lnTo>
                  <a:lnTo>
                    <a:pt x="75531" y="31858"/>
                  </a:lnTo>
                  <a:lnTo>
                    <a:pt x="80087" y="31858"/>
                  </a:lnTo>
                  <a:close/>
                  <a:moveTo>
                    <a:pt x="80087" y="31616"/>
                  </a:moveTo>
                  <a:lnTo>
                    <a:pt x="75531" y="31616"/>
                  </a:lnTo>
                  <a:lnTo>
                    <a:pt x="75531" y="27059"/>
                  </a:lnTo>
                  <a:lnTo>
                    <a:pt x="80087" y="27059"/>
                  </a:lnTo>
                  <a:close/>
                  <a:moveTo>
                    <a:pt x="80087" y="26817"/>
                  </a:moveTo>
                  <a:lnTo>
                    <a:pt x="75531" y="26817"/>
                  </a:lnTo>
                  <a:lnTo>
                    <a:pt x="75531" y="22260"/>
                  </a:lnTo>
                  <a:lnTo>
                    <a:pt x="80087" y="22260"/>
                  </a:lnTo>
                  <a:close/>
                  <a:moveTo>
                    <a:pt x="80087" y="22018"/>
                  </a:moveTo>
                  <a:lnTo>
                    <a:pt x="75531" y="22018"/>
                  </a:lnTo>
                  <a:lnTo>
                    <a:pt x="75531" y="17421"/>
                  </a:lnTo>
                  <a:lnTo>
                    <a:pt x="80087" y="17421"/>
                  </a:lnTo>
                  <a:close/>
                  <a:moveTo>
                    <a:pt x="84886" y="70127"/>
                  </a:moveTo>
                  <a:lnTo>
                    <a:pt x="80329" y="70127"/>
                  </a:lnTo>
                  <a:lnTo>
                    <a:pt x="80329" y="65530"/>
                  </a:lnTo>
                  <a:lnTo>
                    <a:pt x="84886" y="65530"/>
                  </a:lnTo>
                  <a:close/>
                  <a:moveTo>
                    <a:pt x="84886" y="65288"/>
                  </a:moveTo>
                  <a:lnTo>
                    <a:pt x="80329" y="65288"/>
                  </a:lnTo>
                  <a:lnTo>
                    <a:pt x="80329" y="60731"/>
                  </a:lnTo>
                  <a:lnTo>
                    <a:pt x="84886" y="60731"/>
                  </a:lnTo>
                  <a:close/>
                  <a:moveTo>
                    <a:pt x="84886" y="60489"/>
                  </a:moveTo>
                  <a:lnTo>
                    <a:pt x="80329" y="60489"/>
                  </a:lnTo>
                  <a:lnTo>
                    <a:pt x="80329" y="55932"/>
                  </a:lnTo>
                  <a:lnTo>
                    <a:pt x="84886" y="55932"/>
                  </a:lnTo>
                  <a:close/>
                  <a:moveTo>
                    <a:pt x="84886" y="55690"/>
                  </a:moveTo>
                  <a:lnTo>
                    <a:pt x="80329" y="55690"/>
                  </a:lnTo>
                  <a:lnTo>
                    <a:pt x="80329" y="51093"/>
                  </a:lnTo>
                  <a:lnTo>
                    <a:pt x="84886" y="51093"/>
                  </a:lnTo>
                  <a:close/>
                  <a:moveTo>
                    <a:pt x="84886" y="50851"/>
                  </a:moveTo>
                  <a:lnTo>
                    <a:pt x="80329" y="50851"/>
                  </a:lnTo>
                  <a:lnTo>
                    <a:pt x="80329" y="46294"/>
                  </a:lnTo>
                  <a:lnTo>
                    <a:pt x="84886" y="46294"/>
                  </a:lnTo>
                  <a:close/>
                  <a:moveTo>
                    <a:pt x="84886" y="46052"/>
                  </a:moveTo>
                  <a:lnTo>
                    <a:pt x="80329" y="46052"/>
                  </a:lnTo>
                  <a:lnTo>
                    <a:pt x="80329" y="41495"/>
                  </a:lnTo>
                  <a:lnTo>
                    <a:pt x="84886" y="41495"/>
                  </a:lnTo>
                  <a:close/>
                  <a:moveTo>
                    <a:pt x="84886" y="41253"/>
                  </a:moveTo>
                  <a:lnTo>
                    <a:pt x="80329" y="41253"/>
                  </a:lnTo>
                  <a:lnTo>
                    <a:pt x="80329" y="36656"/>
                  </a:lnTo>
                  <a:lnTo>
                    <a:pt x="84886" y="36656"/>
                  </a:lnTo>
                  <a:close/>
                  <a:moveTo>
                    <a:pt x="84886" y="36414"/>
                  </a:moveTo>
                  <a:lnTo>
                    <a:pt x="80329" y="36414"/>
                  </a:lnTo>
                  <a:lnTo>
                    <a:pt x="80329" y="31858"/>
                  </a:lnTo>
                  <a:lnTo>
                    <a:pt x="84886" y="31858"/>
                  </a:lnTo>
                  <a:close/>
                  <a:moveTo>
                    <a:pt x="84886" y="31616"/>
                  </a:moveTo>
                  <a:lnTo>
                    <a:pt x="80329" y="31616"/>
                  </a:lnTo>
                  <a:lnTo>
                    <a:pt x="80329" y="27018"/>
                  </a:lnTo>
                  <a:lnTo>
                    <a:pt x="84886" y="27018"/>
                  </a:lnTo>
                  <a:close/>
                  <a:moveTo>
                    <a:pt x="84886" y="26776"/>
                  </a:moveTo>
                  <a:lnTo>
                    <a:pt x="80329" y="26776"/>
                  </a:lnTo>
                  <a:lnTo>
                    <a:pt x="80329" y="22220"/>
                  </a:lnTo>
                  <a:lnTo>
                    <a:pt x="84886" y="22220"/>
                  </a:ln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57" name="Google Shape;57;p15"/>
          <p:cNvSpPr txBox="1">
            <a:spLocks noGrp="1"/>
          </p:cNvSpPr>
          <p:nvPr>
            <p:ph type="title"/>
          </p:nvPr>
        </p:nvSpPr>
        <p:spPr>
          <a:xfrm>
            <a:off x="722375" y="539500"/>
            <a:ext cx="76992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Clr>
                <a:schemeClr val="dk1"/>
              </a:buClr>
              <a:buSzPts val="2800"/>
              <a:buNone/>
              <a:defRPr sz="2800">
                <a:solidFill>
                  <a:schemeClr val="dk1"/>
                </a:solidFill>
              </a:defRPr>
            </a:lvl1pPr>
            <a:lvl2pPr lvl="1" algn="l">
              <a:lnSpc>
                <a:spcPct val="100000"/>
              </a:lnSpc>
              <a:spcBef>
                <a:spcPts val="0"/>
              </a:spcBef>
              <a:spcAft>
                <a:spcPts val="0"/>
              </a:spcAft>
              <a:buClr>
                <a:schemeClr val="dk1"/>
              </a:buClr>
              <a:buSzPts val="2800"/>
              <a:buNone/>
              <a:defRPr sz="2800">
                <a:solidFill>
                  <a:schemeClr val="dk1"/>
                </a:solidFill>
              </a:defRPr>
            </a:lvl2pPr>
            <a:lvl3pPr lvl="2" algn="l">
              <a:lnSpc>
                <a:spcPct val="100000"/>
              </a:lnSpc>
              <a:spcBef>
                <a:spcPts val="0"/>
              </a:spcBef>
              <a:spcAft>
                <a:spcPts val="0"/>
              </a:spcAft>
              <a:buClr>
                <a:schemeClr val="dk1"/>
              </a:buClr>
              <a:buSzPts val="2800"/>
              <a:buNone/>
              <a:defRPr sz="2800">
                <a:solidFill>
                  <a:schemeClr val="dk1"/>
                </a:solidFill>
              </a:defRPr>
            </a:lvl3pPr>
            <a:lvl4pPr lvl="3" algn="l">
              <a:lnSpc>
                <a:spcPct val="100000"/>
              </a:lnSpc>
              <a:spcBef>
                <a:spcPts val="0"/>
              </a:spcBef>
              <a:spcAft>
                <a:spcPts val="0"/>
              </a:spcAft>
              <a:buClr>
                <a:schemeClr val="dk1"/>
              </a:buClr>
              <a:buSzPts val="2800"/>
              <a:buNone/>
              <a:defRPr sz="2800">
                <a:solidFill>
                  <a:schemeClr val="dk1"/>
                </a:solidFill>
              </a:defRPr>
            </a:lvl4pPr>
            <a:lvl5pPr lvl="4" algn="l">
              <a:lnSpc>
                <a:spcPct val="100000"/>
              </a:lnSpc>
              <a:spcBef>
                <a:spcPts val="0"/>
              </a:spcBef>
              <a:spcAft>
                <a:spcPts val="0"/>
              </a:spcAft>
              <a:buClr>
                <a:schemeClr val="dk1"/>
              </a:buClr>
              <a:buSzPts val="2800"/>
              <a:buNone/>
              <a:defRPr sz="2800">
                <a:solidFill>
                  <a:schemeClr val="dk1"/>
                </a:solidFill>
              </a:defRPr>
            </a:lvl5pPr>
            <a:lvl6pPr lvl="5" algn="l">
              <a:lnSpc>
                <a:spcPct val="100000"/>
              </a:lnSpc>
              <a:spcBef>
                <a:spcPts val="0"/>
              </a:spcBef>
              <a:spcAft>
                <a:spcPts val="0"/>
              </a:spcAft>
              <a:buClr>
                <a:schemeClr val="dk1"/>
              </a:buClr>
              <a:buSzPts val="2800"/>
              <a:buNone/>
              <a:defRPr sz="2800">
                <a:solidFill>
                  <a:schemeClr val="dk1"/>
                </a:solidFill>
              </a:defRPr>
            </a:lvl6pPr>
            <a:lvl7pPr lvl="6" algn="l">
              <a:lnSpc>
                <a:spcPct val="100000"/>
              </a:lnSpc>
              <a:spcBef>
                <a:spcPts val="0"/>
              </a:spcBef>
              <a:spcAft>
                <a:spcPts val="0"/>
              </a:spcAft>
              <a:buClr>
                <a:schemeClr val="dk1"/>
              </a:buClr>
              <a:buSzPts val="2800"/>
              <a:buNone/>
              <a:defRPr sz="2800">
                <a:solidFill>
                  <a:schemeClr val="dk1"/>
                </a:solidFill>
              </a:defRPr>
            </a:lvl7pPr>
            <a:lvl8pPr lvl="7" algn="l">
              <a:lnSpc>
                <a:spcPct val="100000"/>
              </a:lnSpc>
              <a:spcBef>
                <a:spcPts val="0"/>
              </a:spcBef>
              <a:spcAft>
                <a:spcPts val="0"/>
              </a:spcAft>
              <a:buClr>
                <a:schemeClr val="dk1"/>
              </a:buClr>
              <a:buSzPts val="2800"/>
              <a:buNone/>
              <a:defRPr sz="2800">
                <a:solidFill>
                  <a:schemeClr val="dk1"/>
                </a:solidFill>
              </a:defRPr>
            </a:lvl8pPr>
            <a:lvl9pPr lvl="8" algn="l">
              <a:lnSpc>
                <a:spcPct val="100000"/>
              </a:lnSpc>
              <a:spcBef>
                <a:spcPts val="0"/>
              </a:spcBef>
              <a:spcAft>
                <a:spcPts val="0"/>
              </a:spcAft>
              <a:buClr>
                <a:schemeClr val="dk1"/>
              </a:buClr>
              <a:buSzPts val="2800"/>
              <a:buNone/>
              <a:defRPr sz="2800">
                <a:solidFill>
                  <a:schemeClr val="dk1"/>
                </a:solidFill>
              </a:defRPr>
            </a:lvl9pPr>
          </a:lstStyle>
          <a:p>
            <a:endParaRPr/>
          </a:p>
        </p:txBody>
      </p:sp>
      <p:sp>
        <p:nvSpPr>
          <p:cNvPr id="58" name="Google Shape;58;p15"/>
          <p:cNvSpPr txBox="1">
            <a:spLocks noGrp="1"/>
          </p:cNvSpPr>
          <p:nvPr>
            <p:ph type="title" idx="2"/>
          </p:nvPr>
        </p:nvSpPr>
        <p:spPr>
          <a:xfrm>
            <a:off x="1522280" y="1393950"/>
            <a:ext cx="773700" cy="777300"/>
          </a:xfrm>
          <a:prstGeom prst="rect">
            <a:avLst/>
          </a:prstGeom>
          <a:no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lvl1pPr lvl="0" algn="ctr">
              <a:lnSpc>
                <a:spcPct val="100000"/>
              </a:lnSpc>
              <a:spcBef>
                <a:spcPts val="0"/>
              </a:spcBef>
              <a:spcAft>
                <a:spcPts val="0"/>
              </a:spcAft>
              <a:buSzPts val="2400"/>
              <a:buNone/>
              <a:defRPr sz="3000"/>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a:endParaRPr/>
          </a:p>
        </p:txBody>
      </p:sp>
      <p:sp>
        <p:nvSpPr>
          <p:cNvPr id="59" name="Google Shape;59;p15"/>
          <p:cNvSpPr txBox="1">
            <a:spLocks noGrp="1"/>
          </p:cNvSpPr>
          <p:nvPr>
            <p:ph type="title" idx="3"/>
          </p:nvPr>
        </p:nvSpPr>
        <p:spPr>
          <a:xfrm>
            <a:off x="5238030" y="1393950"/>
            <a:ext cx="773700" cy="777300"/>
          </a:xfrm>
          <a:prstGeom prst="rect">
            <a:avLst/>
          </a:prstGeom>
          <a:no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lvl1pPr lvl="0" algn="ctr">
              <a:lnSpc>
                <a:spcPct val="100000"/>
              </a:lnSpc>
              <a:spcBef>
                <a:spcPts val="0"/>
              </a:spcBef>
              <a:spcAft>
                <a:spcPts val="0"/>
              </a:spcAft>
              <a:buSzPts val="2400"/>
              <a:buNone/>
              <a:defRPr sz="3000"/>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a:endParaRPr/>
          </a:p>
        </p:txBody>
      </p:sp>
      <p:sp>
        <p:nvSpPr>
          <p:cNvPr id="60" name="Google Shape;60;p15"/>
          <p:cNvSpPr txBox="1">
            <a:spLocks noGrp="1"/>
          </p:cNvSpPr>
          <p:nvPr>
            <p:ph type="title" idx="4"/>
          </p:nvPr>
        </p:nvSpPr>
        <p:spPr>
          <a:xfrm>
            <a:off x="1522305" y="2494625"/>
            <a:ext cx="773700" cy="777300"/>
          </a:xfrm>
          <a:prstGeom prst="rect">
            <a:avLst/>
          </a:prstGeom>
          <a:no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lvl1pPr lvl="0" algn="ctr">
              <a:lnSpc>
                <a:spcPct val="100000"/>
              </a:lnSpc>
              <a:spcBef>
                <a:spcPts val="0"/>
              </a:spcBef>
              <a:spcAft>
                <a:spcPts val="0"/>
              </a:spcAft>
              <a:buSzPts val="2400"/>
              <a:buNone/>
              <a:defRPr sz="3000"/>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a:endParaRPr/>
          </a:p>
        </p:txBody>
      </p:sp>
      <p:sp>
        <p:nvSpPr>
          <p:cNvPr id="61" name="Google Shape;61;p15"/>
          <p:cNvSpPr txBox="1">
            <a:spLocks noGrp="1"/>
          </p:cNvSpPr>
          <p:nvPr>
            <p:ph type="title" idx="5"/>
          </p:nvPr>
        </p:nvSpPr>
        <p:spPr>
          <a:xfrm>
            <a:off x="1522305" y="3595300"/>
            <a:ext cx="773700" cy="777300"/>
          </a:xfrm>
          <a:prstGeom prst="rect">
            <a:avLst/>
          </a:prstGeom>
          <a:no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lvl1pPr lvl="0" algn="ctr">
              <a:lnSpc>
                <a:spcPct val="100000"/>
              </a:lnSpc>
              <a:spcBef>
                <a:spcPts val="0"/>
              </a:spcBef>
              <a:spcAft>
                <a:spcPts val="0"/>
              </a:spcAft>
              <a:buSzPts val="2400"/>
              <a:buNone/>
              <a:defRPr sz="3000"/>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a:endParaRPr/>
          </a:p>
        </p:txBody>
      </p:sp>
      <p:sp>
        <p:nvSpPr>
          <p:cNvPr id="62" name="Google Shape;62;p15"/>
          <p:cNvSpPr txBox="1">
            <a:spLocks noGrp="1"/>
          </p:cNvSpPr>
          <p:nvPr>
            <p:ph type="subTitle" idx="1"/>
          </p:nvPr>
        </p:nvSpPr>
        <p:spPr>
          <a:xfrm>
            <a:off x="2448393" y="1518150"/>
            <a:ext cx="1457700" cy="5289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1200"/>
              <a:buFont typeface="Montserrat"/>
              <a:buNone/>
              <a:defRPr sz="2000" b="1">
                <a:solidFill>
                  <a:schemeClr val="lt1"/>
                </a:solidFill>
                <a:latin typeface="Montserrat"/>
                <a:ea typeface="Montserrat"/>
                <a:cs typeface="Montserrat"/>
                <a:sym typeface="Montserrat"/>
              </a:defRPr>
            </a:lvl1pPr>
            <a:lvl2pPr lvl="1" algn="ctr">
              <a:lnSpc>
                <a:spcPct val="100000"/>
              </a:lnSpc>
              <a:spcBef>
                <a:spcPts val="0"/>
              </a:spcBef>
              <a:spcAft>
                <a:spcPts val="0"/>
              </a:spcAft>
              <a:buSzPts val="1200"/>
              <a:buFont typeface="Montserrat"/>
              <a:buNone/>
              <a:defRPr b="1">
                <a:latin typeface="Montserrat"/>
                <a:ea typeface="Montserrat"/>
                <a:cs typeface="Montserrat"/>
                <a:sym typeface="Montserrat"/>
              </a:defRPr>
            </a:lvl2pPr>
            <a:lvl3pPr lvl="2" algn="ctr">
              <a:lnSpc>
                <a:spcPct val="100000"/>
              </a:lnSpc>
              <a:spcBef>
                <a:spcPts val="0"/>
              </a:spcBef>
              <a:spcAft>
                <a:spcPts val="0"/>
              </a:spcAft>
              <a:buSzPts val="1200"/>
              <a:buFont typeface="Montserrat"/>
              <a:buNone/>
              <a:defRPr b="1">
                <a:latin typeface="Montserrat"/>
                <a:ea typeface="Montserrat"/>
                <a:cs typeface="Montserrat"/>
                <a:sym typeface="Montserrat"/>
              </a:defRPr>
            </a:lvl3pPr>
            <a:lvl4pPr lvl="3" algn="ctr">
              <a:lnSpc>
                <a:spcPct val="100000"/>
              </a:lnSpc>
              <a:spcBef>
                <a:spcPts val="0"/>
              </a:spcBef>
              <a:spcAft>
                <a:spcPts val="0"/>
              </a:spcAft>
              <a:buSzPts val="1200"/>
              <a:buFont typeface="Montserrat"/>
              <a:buNone/>
              <a:defRPr b="1">
                <a:latin typeface="Montserrat"/>
                <a:ea typeface="Montserrat"/>
                <a:cs typeface="Montserrat"/>
                <a:sym typeface="Montserrat"/>
              </a:defRPr>
            </a:lvl4pPr>
            <a:lvl5pPr lvl="4" algn="ctr">
              <a:lnSpc>
                <a:spcPct val="100000"/>
              </a:lnSpc>
              <a:spcBef>
                <a:spcPts val="0"/>
              </a:spcBef>
              <a:spcAft>
                <a:spcPts val="0"/>
              </a:spcAft>
              <a:buSzPts val="1200"/>
              <a:buFont typeface="Montserrat"/>
              <a:buNone/>
              <a:defRPr b="1">
                <a:latin typeface="Montserrat"/>
                <a:ea typeface="Montserrat"/>
                <a:cs typeface="Montserrat"/>
                <a:sym typeface="Montserrat"/>
              </a:defRPr>
            </a:lvl5pPr>
            <a:lvl6pPr lvl="5" algn="ctr">
              <a:lnSpc>
                <a:spcPct val="100000"/>
              </a:lnSpc>
              <a:spcBef>
                <a:spcPts val="0"/>
              </a:spcBef>
              <a:spcAft>
                <a:spcPts val="0"/>
              </a:spcAft>
              <a:buSzPts val="1200"/>
              <a:buFont typeface="Montserrat"/>
              <a:buNone/>
              <a:defRPr b="1">
                <a:latin typeface="Montserrat"/>
                <a:ea typeface="Montserrat"/>
                <a:cs typeface="Montserrat"/>
                <a:sym typeface="Montserrat"/>
              </a:defRPr>
            </a:lvl6pPr>
            <a:lvl7pPr lvl="6" algn="ctr">
              <a:lnSpc>
                <a:spcPct val="100000"/>
              </a:lnSpc>
              <a:spcBef>
                <a:spcPts val="0"/>
              </a:spcBef>
              <a:spcAft>
                <a:spcPts val="0"/>
              </a:spcAft>
              <a:buSzPts val="1200"/>
              <a:buFont typeface="Montserrat"/>
              <a:buNone/>
              <a:defRPr b="1">
                <a:latin typeface="Montserrat"/>
                <a:ea typeface="Montserrat"/>
                <a:cs typeface="Montserrat"/>
                <a:sym typeface="Montserrat"/>
              </a:defRPr>
            </a:lvl7pPr>
            <a:lvl8pPr lvl="7" algn="ctr">
              <a:lnSpc>
                <a:spcPct val="100000"/>
              </a:lnSpc>
              <a:spcBef>
                <a:spcPts val="0"/>
              </a:spcBef>
              <a:spcAft>
                <a:spcPts val="0"/>
              </a:spcAft>
              <a:buSzPts val="1200"/>
              <a:buFont typeface="Montserrat"/>
              <a:buNone/>
              <a:defRPr b="1">
                <a:latin typeface="Montserrat"/>
                <a:ea typeface="Montserrat"/>
                <a:cs typeface="Montserrat"/>
                <a:sym typeface="Montserrat"/>
              </a:defRPr>
            </a:lvl8pPr>
            <a:lvl9pPr lvl="8" algn="ctr">
              <a:lnSpc>
                <a:spcPct val="100000"/>
              </a:lnSpc>
              <a:spcBef>
                <a:spcPts val="0"/>
              </a:spcBef>
              <a:spcAft>
                <a:spcPts val="0"/>
              </a:spcAft>
              <a:buSzPts val="1200"/>
              <a:buFont typeface="Montserrat"/>
              <a:buNone/>
              <a:defRPr b="1">
                <a:latin typeface="Montserrat"/>
                <a:ea typeface="Montserrat"/>
                <a:cs typeface="Montserrat"/>
                <a:sym typeface="Montserrat"/>
              </a:defRPr>
            </a:lvl9pPr>
          </a:lstStyle>
          <a:p>
            <a:endParaRPr/>
          </a:p>
        </p:txBody>
      </p:sp>
      <p:sp>
        <p:nvSpPr>
          <p:cNvPr id="63" name="Google Shape;63;p15"/>
          <p:cNvSpPr txBox="1">
            <a:spLocks noGrp="1"/>
          </p:cNvSpPr>
          <p:nvPr>
            <p:ph type="subTitle" idx="6"/>
          </p:nvPr>
        </p:nvSpPr>
        <p:spPr>
          <a:xfrm>
            <a:off x="6164020" y="1518150"/>
            <a:ext cx="1457700" cy="5289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1200"/>
              <a:buFont typeface="Montserrat"/>
              <a:buNone/>
              <a:defRPr sz="2000" b="1">
                <a:solidFill>
                  <a:schemeClr val="lt1"/>
                </a:solidFill>
                <a:latin typeface="Montserrat"/>
                <a:ea typeface="Montserrat"/>
                <a:cs typeface="Montserrat"/>
                <a:sym typeface="Montserrat"/>
              </a:defRPr>
            </a:lvl1pPr>
            <a:lvl2pPr lvl="1" algn="ctr">
              <a:lnSpc>
                <a:spcPct val="100000"/>
              </a:lnSpc>
              <a:spcBef>
                <a:spcPts val="0"/>
              </a:spcBef>
              <a:spcAft>
                <a:spcPts val="0"/>
              </a:spcAft>
              <a:buSzPts val="1200"/>
              <a:buFont typeface="Montserrat"/>
              <a:buNone/>
              <a:defRPr b="1">
                <a:latin typeface="Montserrat"/>
                <a:ea typeface="Montserrat"/>
                <a:cs typeface="Montserrat"/>
                <a:sym typeface="Montserrat"/>
              </a:defRPr>
            </a:lvl2pPr>
            <a:lvl3pPr lvl="2" algn="ctr">
              <a:lnSpc>
                <a:spcPct val="100000"/>
              </a:lnSpc>
              <a:spcBef>
                <a:spcPts val="0"/>
              </a:spcBef>
              <a:spcAft>
                <a:spcPts val="0"/>
              </a:spcAft>
              <a:buSzPts val="1200"/>
              <a:buFont typeface="Montserrat"/>
              <a:buNone/>
              <a:defRPr b="1">
                <a:latin typeface="Montserrat"/>
                <a:ea typeface="Montserrat"/>
                <a:cs typeface="Montserrat"/>
                <a:sym typeface="Montserrat"/>
              </a:defRPr>
            </a:lvl3pPr>
            <a:lvl4pPr lvl="3" algn="ctr">
              <a:lnSpc>
                <a:spcPct val="100000"/>
              </a:lnSpc>
              <a:spcBef>
                <a:spcPts val="0"/>
              </a:spcBef>
              <a:spcAft>
                <a:spcPts val="0"/>
              </a:spcAft>
              <a:buSzPts val="1200"/>
              <a:buFont typeface="Montserrat"/>
              <a:buNone/>
              <a:defRPr b="1">
                <a:latin typeface="Montserrat"/>
                <a:ea typeface="Montserrat"/>
                <a:cs typeface="Montserrat"/>
                <a:sym typeface="Montserrat"/>
              </a:defRPr>
            </a:lvl4pPr>
            <a:lvl5pPr lvl="4" algn="ctr">
              <a:lnSpc>
                <a:spcPct val="100000"/>
              </a:lnSpc>
              <a:spcBef>
                <a:spcPts val="0"/>
              </a:spcBef>
              <a:spcAft>
                <a:spcPts val="0"/>
              </a:spcAft>
              <a:buSzPts val="1200"/>
              <a:buFont typeface="Montserrat"/>
              <a:buNone/>
              <a:defRPr b="1">
                <a:latin typeface="Montserrat"/>
                <a:ea typeface="Montserrat"/>
                <a:cs typeface="Montserrat"/>
                <a:sym typeface="Montserrat"/>
              </a:defRPr>
            </a:lvl5pPr>
            <a:lvl6pPr lvl="5" algn="ctr">
              <a:lnSpc>
                <a:spcPct val="100000"/>
              </a:lnSpc>
              <a:spcBef>
                <a:spcPts val="0"/>
              </a:spcBef>
              <a:spcAft>
                <a:spcPts val="0"/>
              </a:spcAft>
              <a:buSzPts val="1200"/>
              <a:buFont typeface="Montserrat"/>
              <a:buNone/>
              <a:defRPr b="1">
                <a:latin typeface="Montserrat"/>
                <a:ea typeface="Montserrat"/>
                <a:cs typeface="Montserrat"/>
                <a:sym typeface="Montserrat"/>
              </a:defRPr>
            </a:lvl6pPr>
            <a:lvl7pPr lvl="6" algn="ctr">
              <a:lnSpc>
                <a:spcPct val="100000"/>
              </a:lnSpc>
              <a:spcBef>
                <a:spcPts val="0"/>
              </a:spcBef>
              <a:spcAft>
                <a:spcPts val="0"/>
              </a:spcAft>
              <a:buSzPts val="1200"/>
              <a:buFont typeface="Montserrat"/>
              <a:buNone/>
              <a:defRPr b="1">
                <a:latin typeface="Montserrat"/>
                <a:ea typeface="Montserrat"/>
                <a:cs typeface="Montserrat"/>
                <a:sym typeface="Montserrat"/>
              </a:defRPr>
            </a:lvl7pPr>
            <a:lvl8pPr lvl="7" algn="ctr">
              <a:lnSpc>
                <a:spcPct val="100000"/>
              </a:lnSpc>
              <a:spcBef>
                <a:spcPts val="0"/>
              </a:spcBef>
              <a:spcAft>
                <a:spcPts val="0"/>
              </a:spcAft>
              <a:buSzPts val="1200"/>
              <a:buFont typeface="Montserrat"/>
              <a:buNone/>
              <a:defRPr b="1">
                <a:latin typeface="Montserrat"/>
                <a:ea typeface="Montserrat"/>
                <a:cs typeface="Montserrat"/>
                <a:sym typeface="Montserrat"/>
              </a:defRPr>
            </a:lvl8pPr>
            <a:lvl9pPr lvl="8" algn="ctr">
              <a:lnSpc>
                <a:spcPct val="100000"/>
              </a:lnSpc>
              <a:spcBef>
                <a:spcPts val="0"/>
              </a:spcBef>
              <a:spcAft>
                <a:spcPts val="0"/>
              </a:spcAft>
              <a:buSzPts val="1200"/>
              <a:buFont typeface="Montserrat"/>
              <a:buNone/>
              <a:defRPr b="1">
                <a:latin typeface="Montserrat"/>
                <a:ea typeface="Montserrat"/>
                <a:cs typeface="Montserrat"/>
                <a:sym typeface="Montserrat"/>
              </a:defRPr>
            </a:lvl9pPr>
          </a:lstStyle>
          <a:p>
            <a:endParaRPr/>
          </a:p>
        </p:txBody>
      </p:sp>
      <p:sp>
        <p:nvSpPr>
          <p:cNvPr id="64" name="Google Shape;64;p15"/>
          <p:cNvSpPr txBox="1">
            <a:spLocks noGrp="1"/>
          </p:cNvSpPr>
          <p:nvPr>
            <p:ph type="subTitle" idx="7"/>
          </p:nvPr>
        </p:nvSpPr>
        <p:spPr>
          <a:xfrm>
            <a:off x="2448393" y="2618825"/>
            <a:ext cx="1457700" cy="5289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1200"/>
              <a:buFont typeface="Montserrat"/>
              <a:buNone/>
              <a:defRPr sz="2000" b="1">
                <a:solidFill>
                  <a:schemeClr val="lt1"/>
                </a:solidFill>
                <a:latin typeface="Montserrat"/>
                <a:ea typeface="Montserrat"/>
                <a:cs typeface="Montserrat"/>
                <a:sym typeface="Montserrat"/>
              </a:defRPr>
            </a:lvl1pPr>
            <a:lvl2pPr lvl="1" algn="ctr">
              <a:lnSpc>
                <a:spcPct val="100000"/>
              </a:lnSpc>
              <a:spcBef>
                <a:spcPts val="0"/>
              </a:spcBef>
              <a:spcAft>
                <a:spcPts val="0"/>
              </a:spcAft>
              <a:buSzPts val="1200"/>
              <a:buFont typeface="Montserrat"/>
              <a:buNone/>
              <a:defRPr b="1">
                <a:latin typeface="Montserrat"/>
                <a:ea typeface="Montserrat"/>
                <a:cs typeface="Montserrat"/>
                <a:sym typeface="Montserrat"/>
              </a:defRPr>
            </a:lvl2pPr>
            <a:lvl3pPr lvl="2" algn="ctr">
              <a:lnSpc>
                <a:spcPct val="100000"/>
              </a:lnSpc>
              <a:spcBef>
                <a:spcPts val="0"/>
              </a:spcBef>
              <a:spcAft>
                <a:spcPts val="0"/>
              </a:spcAft>
              <a:buSzPts val="1200"/>
              <a:buFont typeface="Montserrat"/>
              <a:buNone/>
              <a:defRPr b="1">
                <a:latin typeface="Montserrat"/>
                <a:ea typeface="Montserrat"/>
                <a:cs typeface="Montserrat"/>
                <a:sym typeface="Montserrat"/>
              </a:defRPr>
            </a:lvl3pPr>
            <a:lvl4pPr lvl="3" algn="ctr">
              <a:lnSpc>
                <a:spcPct val="100000"/>
              </a:lnSpc>
              <a:spcBef>
                <a:spcPts val="0"/>
              </a:spcBef>
              <a:spcAft>
                <a:spcPts val="0"/>
              </a:spcAft>
              <a:buSzPts val="1200"/>
              <a:buFont typeface="Montserrat"/>
              <a:buNone/>
              <a:defRPr b="1">
                <a:latin typeface="Montserrat"/>
                <a:ea typeface="Montserrat"/>
                <a:cs typeface="Montserrat"/>
                <a:sym typeface="Montserrat"/>
              </a:defRPr>
            </a:lvl4pPr>
            <a:lvl5pPr lvl="4" algn="ctr">
              <a:lnSpc>
                <a:spcPct val="100000"/>
              </a:lnSpc>
              <a:spcBef>
                <a:spcPts val="0"/>
              </a:spcBef>
              <a:spcAft>
                <a:spcPts val="0"/>
              </a:spcAft>
              <a:buSzPts val="1200"/>
              <a:buFont typeface="Montserrat"/>
              <a:buNone/>
              <a:defRPr b="1">
                <a:latin typeface="Montserrat"/>
                <a:ea typeface="Montserrat"/>
                <a:cs typeface="Montserrat"/>
                <a:sym typeface="Montserrat"/>
              </a:defRPr>
            </a:lvl5pPr>
            <a:lvl6pPr lvl="5" algn="ctr">
              <a:lnSpc>
                <a:spcPct val="100000"/>
              </a:lnSpc>
              <a:spcBef>
                <a:spcPts val="0"/>
              </a:spcBef>
              <a:spcAft>
                <a:spcPts val="0"/>
              </a:spcAft>
              <a:buSzPts val="1200"/>
              <a:buFont typeface="Montserrat"/>
              <a:buNone/>
              <a:defRPr b="1">
                <a:latin typeface="Montserrat"/>
                <a:ea typeface="Montserrat"/>
                <a:cs typeface="Montserrat"/>
                <a:sym typeface="Montserrat"/>
              </a:defRPr>
            </a:lvl6pPr>
            <a:lvl7pPr lvl="6" algn="ctr">
              <a:lnSpc>
                <a:spcPct val="100000"/>
              </a:lnSpc>
              <a:spcBef>
                <a:spcPts val="0"/>
              </a:spcBef>
              <a:spcAft>
                <a:spcPts val="0"/>
              </a:spcAft>
              <a:buSzPts val="1200"/>
              <a:buFont typeface="Montserrat"/>
              <a:buNone/>
              <a:defRPr b="1">
                <a:latin typeface="Montserrat"/>
                <a:ea typeface="Montserrat"/>
                <a:cs typeface="Montserrat"/>
                <a:sym typeface="Montserrat"/>
              </a:defRPr>
            </a:lvl7pPr>
            <a:lvl8pPr lvl="7" algn="ctr">
              <a:lnSpc>
                <a:spcPct val="100000"/>
              </a:lnSpc>
              <a:spcBef>
                <a:spcPts val="0"/>
              </a:spcBef>
              <a:spcAft>
                <a:spcPts val="0"/>
              </a:spcAft>
              <a:buSzPts val="1200"/>
              <a:buFont typeface="Montserrat"/>
              <a:buNone/>
              <a:defRPr b="1">
                <a:latin typeface="Montserrat"/>
                <a:ea typeface="Montserrat"/>
                <a:cs typeface="Montserrat"/>
                <a:sym typeface="Montserrat"/>
              </a:defRPr>
            </a:lvl8pPr>
            <a:lvl9pPr lvl="8" algn="ctr">
              <a:lnSpc>
                <a:spcPct val="100000"/>
              </a:lnSpc>
              <a:spcBef>
                <a:spcPts val="0"/>
              </a:spcBef>
              <a:spcAft>
                <a:spcPts val="0"/>
              </a:spcAft>
              <a:buSzPts val="1200"/>
              <a:buFont typeface="Montserrat"/>
              <a:buNone/>
              <a:defRPr b="1">
                <a:latin typeface="Montserrat"/>
                <a:ea typeface="Montserrat"/>
                <a:cs typeface="Montserrat"/>
                <a:sym typeface="Montserrat"/>
              </a:defRPr>
            </a:lvl9pPr>
          </a:lstStyle>
          <a:p>
            <a:endParaRPr/>
          </a:p>
        </p:txBody>
      </p:sp>
      <p:sp>
        <p:nvSpPr>
          <p:cNvPr id="65" name="Google Shape;65;p15"/>
          <p:cNvSpPr txBox="1">
            <a:spLocks noGrp="1"/>
          </p:cNvSpPr>
          <p:nvPr>
            <p:ph type="subTitle" idx="8"/>
          </p:nvPr>
        </p:nvSpPr>
        <p:spPr>
          <a:xfrm>
            <a:off x="2448270" y="3719500"/>
            <a:ext cx="1457700" cy="5289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1200"/>
              <a:buFont typeface="Montserrat"/>
              <a:buNone/>
              <a:defRPr sz="2000" b="1">
                <a:solidFill>
                  <a:schemeClr val="lt1"/>
                </a:solidFill>
                <a:latin typeface="Montserrat"/>
                <a:ea typeface="Montserrat"/>
                <a:cs typeface="Montserrat"/>
                <a:sym typeface="Montserrat"/>
              </a:defRPr>
            </a:lvl1pPr>
            <a:lvl2pPr lvl="1" algn="ctr">
              <a:lnSpc>
                <a:spcPct val="100000"/>
              </a:lnSpc>
              <a:spcBef>
                <a:spcPts val="0"/>
              </a:spcBef>
              <a:spcAft>
                <a:spcPts val="0"/>
              </a:spcAft>
              <a:buSzPts val="1200"/>
              <a:buFont typeface="Montserrat"/>
              <a:buNone/>
              <a:defRPr b="1">
                <a:latin typeface="Montserrat"/>
                <a:ea typeface="Montserrat"/>
                <a:cs typeface="Montserrat"/>
                <a:sym typeface="Montserrat"/>
              </a:defRPr>
            </a:lvl2pPr>
            <a:lvl3pPr lvl="2" algn="ctr">
              <a:lnSpc>
                <a:spcPct val="100000"/>
              </a:lnSpc>
              <a:spcBef>
                <a:spcPts val="0"/>
              </a:spcBef>
              <a:spcAft>
                <a:spcPts val="0"/>
              </a:spcAft>
              <a:buSzPts val="1200"/>
              <a:buFont typeface="Montserrat"/>
              <a:buNone/>
              <a:defRPr b="1">
                <a:latin typeface="Montserrat"/>
                <a:ea typeface="Montserrat"/>
                <a:cs typeface="Montserrat"/>
                <a:sym typeface="Montserrat"/>
              </a:defRPr>
            </a:lvl3pPr>
            <a:lvl4pPr lvl="3" algn="ctr">
              <a:lnSpc>
                <a:spcPct val="100000"/>
              </a:lnSpc>
              <a:spcBef>
                <a:spcPts val="0"/>
              </a:spcBef>
              <a:spcAft>
                <a:spcPts val="0"/>
              </a:spcAft>
              <a:buSzPts val="1200"/>
              <a:buFont typeface="Montserrat"/>
              <a:buNone/>
              <a:defRPr b="1">
                <a:latin typeface="Montserrat"/>
                <a:ea typeface="Montserrat"/>
                <a:cs typeface="Montserrat"/>
                <a:sym typeface="Montserrat"/>
              </a:defRPr>
            </a:lvl4pPr>
            <a:lvl5pPr lvl="4" algn="ctr">
              <a:lnSpc>
                <a:spcPct val="100000"/>
              </a:lnSpc>
              <a:spcBef>
                <a:spcPts val="0"/>
              </a:spcBef>
              <a:spcAft>
                <a:spcPts val="0"/>
              </a:spcAft>
              <a:buSzPts val="1200"/>
              <a:buFont typeface="Montserrat"/>
              <a:buNone/>
              <a:defRPr b="1">
                <a:latin typeface="Montserrat"/>
                <a:ea typeface="Montserrat"/>
                <a:cs typeface="Montserrat"/>
                <a:sym typeface="Montserrat"/>
              </a:defRPr>
            </a:lvl5pPr>
            <a:lvl6pPr lvl="5" algn="ctr">
              <a:lnSpc>
                <a:spcPct val="100000"/>
              </a:lnSpc>
              <a:spcBef>
                <a:spcPts val="0"/>
              </a:spcBef>
              <a:spcAft>
                <a:spcPts val="0"/>
              </a:spcAft>
              <a:buSzPts val="1200"/>
              <a:buFont typeface="Montserrat"/>
              <a:buNone/>
              <a:defRPr b="1">
                <a:latin typeface="Montserrat"/>
                <a:ea typeface="Montserrat"/>
                <a:cs typeface="Montserrat"/>
                <a:sym typeface="Montserrat"/>
              </a:defRPr>
            </a:lvl6pPr>
            <a:lvl7pPr lvl="6" algn="ctr">
              <a:lnSpc>
                <a:spcPct val="100000"/>
              </a:lnSpc>
              <a:spcBef>
                <a:spcPts val="0"/>
              </a:spcBef>
              <a:spcAft>
                <a:spcPts val="0"/>
              </a:spcAft>
              <a:buSzPts val="1200"/>
              <a:buFont typeface="Montserrat"/>
              <a:buNone/>
              <a:defRPr b="1">
                <a:latin typeface="Montserrat"/>
                <a:ea typeface="Montserrat"/>
                <a:cs typeface="Montserrat"/>
                <a:sym typeface="Montserrat"/>
              </a:defRPr>
            </a:lvl7pPr>
            <a:lvl8pPr lvl="7" algn="ctr">
              <a:lnSpc>
                <a:spcPct val="100000"/>
              </a:lnSpc>
              <a:spcBef>
                <a:spcPts val="0"/>
              </a:spcBef>
              <a:spcAft>
                <a:spcPts val="0"/>
              </a:spcAft>
              <a:buSzPts val="1200"/>
              <a:buFont typeface="Montserrat"/>
              <a:buNone/>
              <a:defRPr b="1">
                <a:latin typeface="Montserrat"/>
                <a:ea typeface="Montserrat"/>
                <a:cs typeface="Montserrat"/>
                <a:sym typeface="Montserrat"/>
              </a:defRPr>
            </a:lvl8pPr>
            <a:lvl9pPr lvl="8" algn="ctr">
              <a:lnSpc>
                <a:spcPct val="100000"/>
              </a:lnSpc>
              <a:spcBef>
                <a:spcPts val="0"/>
              </a:spcBef>
              <a:spcAft>
                <a:spcPts val="0"/>
              </a:spcAft>
              <a:buSzPts val="1200"/>
              <a:buFont typeface="Montserrat"/>
              <a:buNone/>
              <a:defRPr b="1">
                <a:latin typeface="Montserrat"/>
                <a:ea typeface="Montserrat"/>
                <a:cs typeface="Montserrat"/>
                <a:sym typeface="Montserrat"/>
              </a:defRPr>
            </a:lvl9pPr>
          </a:lstStyle>
          <a:p>
            <a:endParaRPr/>
          </a:p>
        </p:txBody>
      </p:sp>
      <p:sp>
        <p:nvSpPr>
          <p:cNvPr id="66" name="Google Shape;66;p15"/>
          <p:cNvSpPr txBox="1">
            <a:spLocks noGrp="1"/>
          </p:cNvSpPr>
          <p:nvPr>
            <p:ph type="title" idx="9"/>
          </p:nvPr>
        </p:nvSpPr>
        <p:spPr>
          <a:xfrm>
            <a:off x="5237956" y="2494625"/>
            <a:ext cx="773700" cy="777300"/>
          </a:xfrm>
          <a:prstGeom prst="rect">
            <a:avLst/>
          </a:prstGeom>
          <a:no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lvl1pPr lvl="0" algn="ctr">
              <a:lnSpc>
                <a:spcPct val="100000"/>
              </a:lnSpc>
              <a:spcBef>
                <a:spcPts val="0"/>
              </a:spcBef>
              <a:spcAft>
                <a:spcPts val="0"/>
              </a:spcAft>
              <a:buSzPts val="2400"/>
              <a:buNone/>
              <a:defRPr sz="3000"/>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a:endParaRPr/>
          </a:p>
        </p:txBody>
      </p:sp>
      <p:sp>
        <p:nvSpPr>
          <p:cNvPr id="67" name="Google Shape;67;p15"/>
          <p:cNvSpPr txBox="1">
            <a:spLocks noGrp="1"/>
          </p:cNvSpPr>
          <p:nvPr>
            <p:ph type="title" idx="13"/>
          </p:nvPr>
        </p:nvSpPr>
        <p:spPr>
          <a:xfrm>
            <a:off x="5237957" y="3595300"/>
            <a:ext cx="773700" cy="777300"/>
          </a:xfrm>
          <a:prstGeom prst="rect">
            <a:avLst/>
          </a:prstGeom>
          <a:no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lvl1pPr lvl="0" algn="ctr">
              <a:lnSpc>
                <a:spcPct val="100000"/>
              </a:lnSpc>
              <a:spcBef>
                <a:spcPts val="0"/>
              </a:spcBef>
              <a:spcAft>
                <a:spcPts val="0"/>
              </a:spcAft>
              <a:buSzPts val="2400"/>
              <a:buNone/>
              <a:defRPr sz="3000"/>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a:endParaRPr/>
          </a:p>
        </p:txBody>
      </p:sp>
      <p:sp>
        <p:nvSpPr>
          <p:cNvPr id="68" name="Google Shape;68;p15"/>
          <p:cNvSpPr txBox="1">
            <a:spLocks noGrp="1"/>
          </p:cNvSpPr>
          <p:nvPr>
            <p:ph type="subTitle" idx="14"/>
          </p:nvPr>
        </p:nvSpPr>
        <p:spPr>
          <a:xfrm>
            <a:off x="6163931" y="2618825"/>
            <a:ext cx="1457700" cy="5289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1200"/>
              <a:buFont typeface="Montserrat"/>
              <a:buNone/>
              <a:defRPr sz="2000" b="1">
                <a:solidFill>
                  <a:schemeClr val="lt1"/>
                </a:solidFill>
                <a:latin typeface="Montserrat"/>
                <a:ea typeface="Montserrat"/>
                <a:cs typeface="Montserrat"/>
                <a:sym typeface="Montserrat"/>
              </a:defRPr>
            </a:lvl1pPr>
            <a:lvl2pPr lvl="1" algn="ctr">
              <a:lnSpc>
                <a:spcPct val="100000"/>
              </a:lnSpc>
              <a:spcBef>
                <a:spcPts val="0"/>
              </a:spcBef>
              <a:spcAft>
                <a:spcPts val="0"/>
              </a:spcAft>
              <a:buSzPts val="1200"/>
              <a:buFont typeface="Montserrat"/>
              <a:buNone/>
              <a:defRPr b="1">
                <a:latin typeface="Montserrat"/>
                <a:ea typeface="Montserrat"/>
                <a:cs typeface="Montserrat"/>
                <a:sym typeface="Montserrat"/>
              </a:defRPr>
            </a:lvl2pPr>
            <a:lvl3pPr lvl="2" algn="ctr">
              <a:lnSpc>
                <a:spcPct val="100000"/>
              </a:lnSpc>
              <a:spcBef>
                <a:spcPts val="0"/>
              </a:spcBef>
              <a:spcAft>
                <a:spcPts val="0"/>
              </a:spcAft>
              <a:buSzPts val="1200"/>
              <a:buFont typeface="Montserrat"/>
              <a:buNone/>
              <a:defRPr b="1">
                <a:latin typeface="Montserrat"/>
                <a:ea typeface="Montserrat"/>
                <a:cs typeface="Montserrat"/>
                <a:sym typeface="Montserrat"/>
              </a:defRPr>
            </a:lvl3pPr>
            <a:lvl4pPr lvl="3" algn="ctr">
              <a:lnSpc>
                <a:spcPct val="100000"/>
              </a:lnSpc>
              <a:spcBef>
                <a:spcPts val="0"/>
              </a:spcBef>
              <a:spcAft>
                <a:spcPts val="0"/>
              </a:spcAft>
              <a:buSzPts val="1200"/>
              <a:buFont typeface="Montserrat"/>
              <a:buNone/>
              <a:defRPr b="1">
                <a:latin typeface="Montserrat"/>
                <a:ea typeface="Montserrat"/>
                <a:cs typeface="Montserrat"/>
                <a:sym typeface="Montserrat"/>
              </a:defRPr>
            </a:lvl4pPr>
            <a:lvl5pPr lvl="4" algn="ctr">
              <a:lnSpc>
                <a:spcPct val="100000"/>
              </a:lnSpc>
              <a:spcBef>
                <a:spcPts val="0"/>
              </a:spcBef>
              <a:spcAft>
                <a:spcPts val="0"/>
              </a:spcAft>
              <a:buSzPts val="1200"/>
              <a:buFont typeface="Montserrat"/>
              <a:buNone/>
              <a:defRPr b="1">
                <a:latin typeface="Montserrat"/>
                <a:ea typeface="Montserrat"/>
                <a:cs typeface="Montserrat"/>
                <a:sym typeface="Montserrat"/>
              </a:defRPr>
            </a:lvl5pPr>
            <a:lvl6pPr lvl="5" algn="ctr">
              <a:lnSpc>
                <a:spcPct val="100000"/>
              </a:lnSpc>
              <a:spcBef>
                <a:spcPts val="0"/>
              </a:spcBef>
              <a:spcAft>
                <a:spcPts val="0"/>
              </a:spcAft>
              <a:buSzPts val="1200"/>
              <a:buFont typeface="Montserrat"/>
              <a:buNone/>
              <a:defRPr b="1">
                <a:latin typeface="Montserrat"/>
                <a:ea typeface="Montserrat"/>
                <a:cs typeface="Montserrat"/>
                <a:sym typeface="Montserrat"/>
              </a:defRPr>
            </a:lvl6pPr>
            <a:lvl7pPr lvl="6" algn="ctr">
              <a:lnSpc>
                <a:spcPct val="100000"/>
              </a:lnSpc>
              <a:spcBef>
                <a:spcPts val="0"/>
              </a:spcBef>
              <a:spcAft>
                <a:spcPts val="0"/>
              </a:spcAft>
              <a:buSzPts val="1200"/>
              <a:buFont typeface="Montserrat"/>
              <a:buNone/>
              <a:defRPr b="1">
                <a:latin typeface="Montserrat"/>
                <a:ea typeface="Montserrat"/>
                <a:cs typeface="Montserrat"/>
                <a:sym typeface="Montserrat"/>
              </a:defRPr>
            </a:lvl7pPr>
            <a:lvl8pPr lvl="7" algn="ctr">
              <a:lnSpc>
                <a:spcPct val="100000"/>
              </a:lnSpc>
              <a:spcBef>
                <a:spcPts val="0"/>
              </a:spcBef>
              <a:spcAft>
                <a:spcPts val="0"/>
              </a:spcAft>
              <a:buSzPts val="1200"/>
              <a:buFont typeface="Montserrat"/>
              <a:buNone/>
              <a:defRPr b="1">
                <a:latin typeface="Montserrat"/>
                <a:ea typeface="Montserrat"/>
                <a:cs typeface="Montserrat"/>
                <a:sym typeface="Montserrat"/>
              </a:defRPr>
            </a:lvl8pPr>
            <a:lvl9pPr lvl="8" algn="ctr">
              <a:lnSpc>
                <a:spcPct val="100000"/>
              </a:lnSpc>
              <a:spcBef>
                <a:spcPts val="0"/>
              </a:spcBef>
              <a:spcAft>
                <a:spcPts val="0"/>
              </a:spcAft>
              <a:buSzPts val="1200"/>
              <a:buFont typeface="Montserrat"/>
              <a:buNone/>
              <a:defRPr b="1">
                <a:latin typeface="Montserrat"/>
                <a:ea typeface="Montserrat"/>
                <a:cs typeface="Montserrat"/>
                <a:sym typeface="Montserrat"/>
              </a:defRPr>
            </a:lvl9pPr>
          </a:lstStyle>
          <a:p>
            <a:endParaRPr/>
          </a:p>
        </p:txBody>
      </p:sp>
      <p:sp>
        <p:nvSpPr>
          <p:cNvPr id="69" name="Google Shape;69;p15"/>
          <p:cNvSpPr txBox="1">
            <a:spLocks noGrp="1"/>
          </p:cNvSpPr>
          <p:nvPr>
            <p:ph type="subTitle" idx="15"/>
          </p:nvPr>
        </p:nvSpPr>
        <p:spPr>
          <a:xfrm>
            <a:off x="6163930" y="3719500"/>
            <a:ext cx="1457700" cy="5289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1200"/>
              <a:buFont typeface="Montserrat"/>
              <a:buNone/>
              <a:defRPr sz="2000" b="1">
                <a:solidFill>
                  <a:schemeClr val="lt1"/>
                </a:solidFill>
                <a:latin typeface="Montserrat"/>
                <a:ea typeface="Montserrat"/>
                <a:cs typeface="Montserrat"/>
                <a:sym typeface="Montserrat"/>
              </a:defRPr>
            </a:lvl1pPr>
            <a:lvl2pPr lvl="1" algn="ctr">
              <a:lnSpc>
                <a:spcPct val="100000"/>
              </a:lnSpc>
              <a:spcBef>
                <a:spcPts val="0"/>
              </a:spcBef>
              <a:spcAft>
                <a:spcPts val="0"/>
              </a:spcAft>
              <a:buSzPts val="1200"/>
              <a:buFont typeface="Montserrat"/>
              <a:buNone/>
              <a:defRPr b="1">
                <a:latin typeface="Montserrat"/>
                <a:ea typeface="Montserrat"/>
                <a:cs typeface="Montserrat"/>
                <a:sym typeface="Montserrat"/>
              </a:defRPr>
            </a:lvl2pPr>
            <a:lvl3pPr lvl="2" algn="ctr">
              <a:lnSpc>
                <a:spcPct val="100000"/>
              </a:lnSpc>
              <a:spcBef>
                <a:spcPts val="0"/>
              </a:spcBef>
              <a:spcAft>
                <a:spcPts val="0"/>
              </a:spcAft>
              <a:buSzPts val="1200"/>
              <a:buFont typeface="Montserrat"/>
              <a:buNone/>
              <a:defRPr b="1">
                <a:latin typeface="Montserrat"/>
                <a:ea typeface="Montserrat"/>
                <a:cs typeface="Montserrat"/>
                <a:sym typeface="Montserrat"/>
              </a:defRPr>
            </a:lvl3pPr>
            <a:lvl4pPr lvl="3" algn="ctr">
              <a:lnSpc>
                <a:spcPct val="100000"/>
              </a:lnSpc>
              <a:spcBef>
                <a:spcPts val="0"/>
              </a:spcBef>
              <a:spcAft>
                <a:spcPts val="0"/>
              </a:spcAft>
              <a:buSzPts val="1200"/>
              <a:buFont typeface="Montserrat"/>
              <a:buNone/>
              <a:defRPr b="1">
                <a:latin typeface="Montserrat"/>
                <a:ea typeface="Montserrat"/>
                <a:cs typeface="Montserrat"/>
                <a:sym typeface="Montserrat"/>
              </a:defRPr>
            </a:lvl4pPr>
            <a:lvl5pPr lvl="4" algn="ctr">
              <a:lnSpc>
                <a:spcPct val="100000"/>
              </a:lnSpc>
              <a:spcBef>
                <a:spcPts val="0"/>
              </a:spcBef>
              <a:spcAft>
                <a:spcPts val="0"/>
              </a:spcAft>
              <a:buSzPts val="1200"/>
              <a:buFont typeface="Montserrat"/>
              <a:buNone/>
              <a:defRPr b="1">
                <a:latin typeface="Montserrat"/>
                <a:ea typeface="Montserrat"/>
                <a:cs typeface="Montserrat"/>
                <a:sym typeface="Montserrat"/>
              </a:defRPr>
            </a:lvl5pPr>
            <a:lvl6pPr lvl="5" algn="ctr">
              <a:lnSpc>
                <a:spcPct val="100000"/>
              </a:lnSpc>
              <a:spcBef>
                <a:spcPts val="0"/>
              </a:spcBef>
              <a:spcAft>
                <a:spcPts val="0"/>
              </a:spcAft>
              <a:buSzPts val="1200"/>
              <a:buFont typeface="Montserrat"/>
              <a:buNone/>
              <a:defRPr b="1">
                <a:latin typeface="Montserrat"/>
                <a:ea typeface="Montserrat"/>
                <a:cs typeface="Montserrat"/>
                <a:sym typeface="Montserrat"/>
              </a:defRPr>
            </a:lvl6pPr>
            <a:lvl7pPr lvl="6" algn="ctr">
              <a:lnSpc>
                <a:spcPct val="100000"/>
              </a:lnSpc>
              <a:spcBef>
                <a:spcPts val="0"/>
              </a:spcBef>
              <a:spcAft>
                <a:spcPts val="0"/>
              </a:spcAft>
              <a:buSzPts val="1200"/>
              <a:buFont typeface="Montserrat"/>
              <a:buNone/>
              <a:defRPr b="1">
                <a:latin typeface="Montserrat"/>
                <a:ea typeface="Montserrat"/>
                <a:cs typeface="Montserrat"/>
                <a:sym typeface="Montserrat"/>
              </a:defRPr>
            </a:lvl7pPr>
            <a:lvl8pPr lvl="7" algn="ctr">
              <a:lnSpc>
                <a:spcPct val="100000"/>
              </a:lnSpc>
              <a:spcBef>
                <a:spcPts val="0"/>
              </a:spcBef>
              <a:spcAft>
                <a:spcPts val="0"/>
              </a:spcAft>
              <a:buSzPts val="1200"/>
              <a:buFont typeface="Montserrat"/>
              <a:buNone/>
              <a:defRPr b="1">
                <a:latin typeface="Montserrat"/>
                <a:ea typeface="Montserrat"/>
                <a:cs typeface="Montserrat"/>
                <a:sym typeface="Montserrat"/>
              </a:defRPr>
            </a:lvl8pPr>
            <a:lvl9pPr lvl="8" algn="ctr">
              <a:lnSpc>
                <a:spcPct val="100000"/>
              </a:lnSpc>
              <a:spcBef>
                <a:spcPts val="0"/>
              </a:spcBef>
              <a:spcAft>
                <a:spcPts val="0"/>
              </a:spcAft>
              <a:buSzPts val="1200"/>
              <a:buFont typeface="Montserrat"/>
              <a:buNone/>
              <a:defRPr b="1">
                <a:latin typeface="Montserrat"/>
                <a:ea typeface="Montserrat"/>
                <a:cs typeface="Montserrat"/>
                <a:sym typeface="Montserrat"/>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70"/>
        <p:cNvGrpSpPr/>
        <p:nvPr/>
      </p:nvGrpSpPr>
      <p:grpSpPr>
        <a:xfrm>
          <a:off x="0" y="0"/>
          <a:ext cx="0" cy="0"/>
          <a:chOff x="0" y="0"/>
          <a:chExt cx="0" cy="0"/>
        </a:xfrm>
      </p:grpSpPr>
      <p:pic>
        <p:nvPicPr>
          <p:cNvPr id="71" name="Google Shape;71;p16"/>
          <p:cNvPicPr preferRelativeResize="0"/>
          <p:nvPr/>
        </p:nvPicPr>
        <p:blipFill rotWithShape="1">
          <a:blip r:embed="rId2">
            <a:alphaModFix/>
          </a:blip>
          <a:srcRect/>
          <a:stretch/>
        </p:blipFill>
        <p:spPr>
          <a:xfrm flipH="1">
            <a:off x="7924" y="0"/>
            <a:ext cx="9128151" cy="5143499"/>
          </a:xfrm>
          <a:prstGeom prst="rect">
            <a:avLst/>
          </a:prstGeom>
          <a:noFill/>
          <a:ln>
            <a:noFill/>
          </a:ln>
        </p:spPr>
      </p:pic>
      <p:pic>
        <p:nvPicPr>
          <p:cNvPr id="72" name="Google Shape;72;p16"/>
          <p:cNvPicPr preferRelativeResize="0"/>
          <p:nvPr/>
        </p:nvPicPr>
        <p:blipFill rotWithShape="1">
          <a:blip r:embed="rId2">
            <a:alphaModFix/>
          </a:blip>
          <a:srcRect/>
          <a:stretch/>
        </p:blipFill>
        <p:spPr>
          <a:xfrm>
            <a:off x="7924" y="0"/>
            <a:ext cx="9128151" cy="5143499"/>
          </a:xfrm>
          <a:prstGeom prst="rect">
            <a:avLst/>
          </a:prstGeom>
          <a:noFill/>
          <a:ln>
            <a:noFill/>
          </a:ln>
        </p:spPr>
      </p:pic>
      <p:grpSp>
        <p:nvGrpSpPr>
          <p:cNvPr id="73" name="Google Shape;73;p16"/>
          <p:cNvGrpSpPr/>
          <p:nvPr/>
        </p:nvGrpSpPr>
        <p:grpSpPr>
          <a:xfrm>
            <a:off x="0" y="0"/>
            <a:ext cx="9362875" cy="5143500"/>
            <a:chOff x="0" y="0"/>
            <a:chExt cx="9362875" cy="5143500"/>
          </a:xfrm>
        </p:grpSpPr>
        <p:sp>
          <p:nvSpPr>
            <p:cNvPr id="74" name="Google Shape;74;p16"/>
            <p:cNvSpPr/>
            <p:nvPr/>
          </p:nvSpPr>
          <p:spPr>
            <a:xfrm>
              <a:off x="7925" y="0"/>
              <a:ext cx="722400" cy="1871400"/>
            </a:xfrm>
            <a:prstGeom prst="rect">
              <a:avLst/>
            </a:prstGeom>
            <a:solidFill>
              <a:srgbClr val="63DBF5">
                <a:alpha val="69019"/>
              </a:srgbClr>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sp>
          <p:nvSpPr>
            <p:cNvPr id="75" name="Google Shape;75;p16"/>
            <p:cNvSpPr/>
            <p:nvPr/>
          </p:nvSpPr>
          <p:spPr>
            <a:xfrm rot="-5400000">
              <a:off x="7825525" y="3832950"/>
              <a:ext cx="1492500" cy="1128600"/>
            </a:xfrm>
            <a:prstGeom prst="round1Rect">
              <a:avLst>
                <a:gd name="adj" fmla="val 50000"/>
              </a:avLst>
            </a:prstGeom>
            <a:solidFill>
              <a:schemeClr val="dk1"/>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sp>
          <p:nvSpPr>
            <p:cNvPr id="76" name="Google Shape;76;p16"/>
            <p:cNvSpPr/>
            <p:nvPr/>
          </p:nvSpPr>
          <p:spPr>
            <a:xfrm>
              <a:off x="0" y="4829625"/>
              <a:ext cx="2215800" cy="313800"/>
            </a:xfrm>
            <a:prstGeom prst="round1Rect">
              <a:avLst>
                <a:gd name="adj" fmla="val 50000"/>
              </a:avLst>
            </a:prstGeom>
            <a:solidFill>
              <a:srgbClr val="006DF5">
                <a:alpha val="40392"/>
              </a:srgbClr>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sp>
          <p:nvSpPr>
            <p:cNvPr id="77" name="Google Shape;77;p16"/>
            <p:cNvSpPr/>
            <p:nvPr/>
          </p:nvSpPr>
          <p:spPr>
            <a:xfrm>
              <a:off x="7480375" y="4702475"/>
              <a:ext cx="1882500" cy="213000"/>
            </a:xfrm>
            <a:prstGeom prst="roundRect">
              <a:avLst>
                <a:gd name="adj" fmla="val 50000"/>
              </a:avLst>
            </a:prstGeom>
            <a:solidFill>
              <a:srgbClr val="516CEE">
                <a:alpha val="60784"/>
              </a:srgbClr>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grpSp>
      <p:sp>
        <p:nvSpPr>
          <p:cNvPr id="78" name="Google Shape;78;p16"/>
          <p:cNvSpPr/>
          <p:nvPr/>
        </p:nvSpPr>
        <p:spPr>
          <a:xfrm rot="5400000">
            <a:off x="3685175" y="4829625"/>
            <a:ext cx="2325825" cy="2325825"/>
          </a:xfrm>
          <a:custGeom>
            <a:avLst/>
            <a:gdLst/>
            <a:ahLst/>
            <a:cxnLst/>
            <a:rect l="l" t="t" r="r" b="b"/>
            <a:pathLst>
              <a:path w="93033" h="93033" extrusionOk="0">
                <a:moveTo>
                  <a:pt x="89685" y="61054"/>
                </a:moveTo>
                <a:lnTo>
                  <a:pt x="89685" y="63796"/>
                </a:lnTo>
                <a:lnTo>
                  <a:pt x="89927" y="63150"/>
                </a:lnTo>
                <a:lnTo>
                  <a:pt x="89927" y="61054"/>
                </a:lnTo>
                <a:lnTo>
                  <a:pt x="90693" y="61054"/>
                </a:lnTo>
                <a:cubicBezTo>
                  <a:pt x="90733" y="60973"/>
                  <a:pt x="90733" y="60892"/>
                  <a:pt x="90774" y="60812"/>
                </a:cubicBezTo>
                <a:lnTo>
                  <a:pt x="89927" y="60812"/>
                </a:lnTo>
                <a:lnTo>
                  <a:pt x="89927" y="56255"/>
                </a:lnTo>
                <a:lnTo>
                  <a:pt x="91984" y="56255"/>
                </a:lnTo>
                <a:cubicBezTo>
                  <a:pt x="92024" y="56174"/>
                  <a:pt x="92024" y="56093"/>
                  <a:pt x="92064" y="56013"/>
                </a:cubicBezTo>
                <a:lnTo>
                  <a:pt x="89927" y="56013"/>
                </a:lnTo>
                <a:lnTo>
                  <a:pt x="89927" y="51456"/>
                </a:lnTo>
                <a:lnTo>
                  <a:pt x="92750" y="51456"/>
                </a:lnTo>
                <a:cubicBezTo>
                  <a:pt x="92750" y="51375"/>
                  <a:pt x="92790" y="51295"/>
                  <a:pt x="92790" y="51174"/>
                </a:cubicBezTo>
                <a:lnTo>
                  <a:pt x="89927" y="51174"/>
                </a:lnTo>
                <a:lnTo>
                  <a:pt x="89927" y="46617"/>
                </a:lnTo>
                <a:lnTo>
                  <a:pt x="93032" y="46617"/>
                </a:lnTo>
                <a:lnTo>
                  <a:pt x="93032" y="46496"/>
                </a:lnTo>
                <a:lnTo>
                  <a:pt x="93032" y="46375"/>
                </a:lnTo>
                <a:lnTo>
                  <a:pt x="89927" y="46375"/>
                </a:lnTo>
                <a:lnTo>
                  <a:pt x="89927" y="41818"/>
                </a:lnTo>
                <a:lnTo>
                  <a:pt x="92790" y="41818"/>
                </a:lnTo>
                <a:cubicBezTo>
                  <a:pt x="92790" y="41737"/>
                  <a:pt x="92750" y="41657"/>
                  <a:pt x="92750" y="41576"/>
                </a:cubicBezTo>
                <a:lnTo>
                  <a:pt x="89927" y="41576"/>
                </a:lnTo>
                <a:lnTo>
                  <a:pt x="89927" y="36979"/>
                </a:lnTo>
                <a:lnTo>
                  <a:pt x="92064" y="36979"/>
                </a:lnTo>
                <a:cubicBezTo>
                  <a:pt x="92024" y="36898"/>
                  <a:pt x="92024" y="36818"/>
                  <a:pt x="91984" y="36737"/>
                </a:cubicBezTo>
                <a:lnTo>
                  <a:pt x="89927" y="36737"/>
                </a:lnTo>
                <a:lnTo>
                  <a:pt x="89927" y="32180"/>
                </a:lnTo>
                <a:lnTo>
                  <a:pt x="90774" y="32180"/>
                </a:lnTo>
                <a:cubicBezTo>
                  <a:pt x="90733" y="32099"/>
                  <a:pt x="90733" y="32019"/>
                  <a:pt x="90693" y="31938"/>
                </a:cubicBezTo>
                <a:lnTo>
                  <a:pt x="89927" y="31938"/>
                </a:lnTo>
                <a:lnTo>
                  <a:pt x="89927" y="29841"/>
                </a:lnTo>
                <a:lnTo>
                  <a:pt x="89685" y="29196"/>
                </a:lnTo>
                <a:lnTo>
                  <a:pt x="89685" y="31938"/>
                </a:lnTo>
                <a:lnTo>
                  <a:pt x="85128" y="31938"/>
                </a:lnTo>
                <a:lnTo>
                  <a:pt x="85128" y="27381"/>
                </a:lnTo>
                <a:lnTo>
                  <a:pt x="88919" y="27381"/>
                </a:lnTo>
                <a:cubicBezTo>
                  <a:pt x="88879" y="27301"/>
                  <a:pt x="88838" y="27220"/>
                  <a:pt x="88798" y="27139"/>
                </a:cubicBezTo>
                <a:lnTo>
                  <a:pt x="85128" y="27139"/>
                </a:lnTo>
                <a:lnTo>
                  <a:pt x="85128" y="22542"/>
                </a:lnTo>
                <a:lnTo>
                  <a:pt x="86378" y="22542"/>
                </a:lnTo>
                <a:cubicBezTo>
                  <a:pt x="86338" y="22462"/>
                  <a:pt x="86298" y="22381"/>
                  <a:pt x="86257" y="22300"/>
                </a:cubicBezTo>
                <a:lnTo>
                  <a:pt x="85128" y="22300"/>
                </a:lnTo>
                <a:lnTo>
                  <a:pt x="85128" y="20566"/>
                </a:lnTo>
                <a:cubicBezTo>
                  <a:pt x="85048" y="20445"/>
                  <a:pt x="84967" y="20324"/>
                  <a:pt x="84886" y="20203"/>
                </a:cubicBezTo>
                <a:lnTo>
                  <a:pt x="84886" y="22300"/>
                </a:lnTo>
                <a:lnTo>
                  <a:pt x="80329" y="22300"/>
                </a:lnTo>
                <a:lnTo>
                  <a:pt x="80329" y="17743"/>
                </a:lnTo>
                <a:lnTo>
                  <a:pt x="83072" y="17743"/>
                </a:lnTo>
                <a:lnTo>
                  <a:pt x="82870" y="17501"/>
                </a:lnTo>
                <a:lnTo>
                  <a:pt x="80329" y="17501"/>
                </a:lnTo>
                <a:lnTo>
                  <a:pt x="80329" y="14558"/>
                </a:lnTo>
                <a:lnTo>
                  <a:pt x="80087" y="14316"/>
                </a:lnTo>
                <a:lnTo>
                  <a:pt x="80087" y="17501"/>
                </a:lnTo>
                <a:lnTo>
                  <a:pt x="75490" y="17501"/>
                </a:lnTo>
                <a:lnTo>
                  <a:pt x="75490" y="12945"/>
                </a:lnTo>
                <a:lnTo>
                  <a:pt x="78716" y="12945"/>
                </a:lnTo>
                <a:lnTo>
                  <a:pt x="78434" y="12703"/>
                </a:lnTo>
                <a:lnTo>
                  <a:pt x="75490" y="12703"/>
                </a:lnTo>
                <a:lnTo>
                  <a:pt x="75490" y="10122"/>
                </a:lnTo>
                <a:lnTo>
                  <a:pt x="75248" y="9920"/>
                </a:lnTo>
                <a:lnTo>
                  <a:pt x="75248" y="12703"/>
                </a:lnTo>
                <a:lnTo>
                  <a:pt x="70691" y="12703"/>
                </a:lnTo>
                <a:lnTo>
                  <a:pt x="70691" y="8106"/>
                </a:lnTo>
                <a:lnTo>
                  <a:pt x="72788" y="8106"/>
                </a:lnTo>
                <a:cubicBezTo>
                  <a:pt x="72667" y="8025"/>
                  <a:pt x="72546" y="7944"/>
                  <a:pt x="72425" y="7864"/>
                </a:cubicBezTo>
                <a:lnTo>
                  <a:pt x="70691" y="7864"/>
                </a:lnTo>
                <a:lnTo>
                  <a:pt x="70691" y="6775"/>
                </a:lnTo>
                <a:cubicBezTo>
                  <a:pt x="70611" y="6694"/>
                  <a:pt x="70530" y="6654"/>
                  <a:pt x="70450" y="6613"/>
                </a:cubicBezTo>
                <a:lnTo>
                  <a:pt x="70450" y="7864"/>
                </a:lnTo>
                <a:lnTo>
                  <a:pt x="65893" y="7864"/>
                </a:lnTo>
                <a:lnTo>
                  <a:pt x="65893" y="4194"/>
                </a:lnTo>
                <a:cubicBezTo>
                  <a:pt x="65812" y="4154"/>
                  <a:pt x="65731" y="4113"/>
                  <a:pt x="65651" y="4073"/>
                </a:cubicBezTo>
                <a:lnTo>
                  <a:pt x="65651" y="7864"/>
                </a:lnTo>
                <a:lnTo>
                  <a:pt x="61054" y="7864"/>
                </a:lnTo>
                <a:lnTo>
                  <a:pt x="61054" y="3307"/>
                </a:lnTo>
                <a:lnTo>
                  <a:pt x="63796" y="3307"/>
                </a:lnTo>
                <a:lnTo>
                  <a:pt x="63191" y="3065"/>
                </a:lnTo>
                <a:lnTo>
                  <a:pt x="61054" y="3065"/>
                </a:lnTo>
                <a:lnTo>
                  <a:pt x="61054" y="2339"/>
                </a:lnTo>
                <a:cubicBezTo>
                  <a:pt x="60973" y="2299"/>
                  <a:pt x="60892" y="2258"/>
                  <a:pt x="60812" y="2258"/>
                </a:cubicBezTo>
                <a:lnTo>
                  <a:pt x="60812" y="3065"/>
                </a:lnTo>
                <a:lnTo>
                  <a:pt x="56255" y="3065"/>
                </a:lnTo>
                <a:lnTo>
                  <a:pt x="56255" y="1048"/>
                </a:lnTo>
                <a:cubicBezTo>
                  <a:pt x="56174" y="1008"/>
                  <a:pt x="56093" y="1008"/>
                  <a:pt x="56013" y="968"/>
                </a:cubicBezTo>
                <a:lnTo>
                  <a:pt x="56013" y="3065"/>
                </a:lnTo>
                <a:lnTo>
                  <a:pt x="51456" y="3065"/>
                </a:lnTo>
                <a:lnTo>
                  <a:pt x="51456" y="282"/>
                </a:lnTo>
                <a:cubicBezTo>
                  <a:pt x="51375" y="242"/>
                  <a:pt x="51295" y="242"/>
                  <a:pt x="51214" y="242"/>
                </a:cubicBezTo>
                <a:lnTo>
                  <a:pt x="51214" y="3065"/>
                </a:lnTo>
                <a:lnTo>
                  <a:pt x="46617" y="3065"/>
                </a:lnTo>
                <a:lnTo>
                  <a:pt x="46617" y="0"/>
                </a:lnTo>
                <a:lnTo>
                  <a:pt x="46496" y="0"/>
                </a:lnTo>
                <a:lnTo>
                  <a:pt x="46375" y="0"/>
                </a:lnTo>
                <a:lnTo>
                  <a:pt x="46375" y="3065"/>
                </a:lnTo>
                <a:lnTo>
                  <a:pt x="41818" y="3065"/>
                </a:lnTo>
                <a:lnTo>
                  <a:pt x="41818" y="242"/>
                </a:lnTo>
                <a:cubicBezTo>
                  <a:pt x="41737" y="242"/>
                  <a:pt x="41657" y="242"/>
                  <a:pt x="41576" y="242"/>
                </a:cubicBezTo>
                <a:lnTo>
                  <a:pt x="41576" y="3065"/>
                </a:lnTo>
                <a:lnTo>
                  <a:pt x="37019" y="3065"/>
                </a:lnTo>
                <a:lnTo>
                  <a:pt x="37019" y="968"/>
                </a:lnTo>
                <a:cubicBezTo>
                  <a:pt x="36939" y="1008"/>
                  <a:pt x="36858" y="1008"/>
                  <a:pt x="36777" y="1008"/>
                </a:cubicBezTo>
                <a:lnTo>
                  <a:pt x="36777" y="3065"/>
                </a:lnTo>
                <a:lnTo>
                  <a:pt x="32180" y="3065"/>
                </a:lnTo>
                <a:lnTo>
                  <a:pt x="32180" y="2258"/>
                </a:lnTo>
                <a:cubicBezTo>
                  <a:pt x="32099" y="2258"/>
                  <a:pt x="32019" y="2299"/>
                  <a:pt x="31938" y="2339"/>
                </a:cubicBezTo>
                <a:lnTo>
                  <a:pt x="31938" y="3065"/>
                </a:lnTo>
                <a:lnTo>
                  <a:pt x="29841" y="3065"/>
                </a:lnTo>
                <a:lnTo>
                  <a:pt x="29236" y="3307"/>
                </a:lnTo>
                <a:lnTo>
                  <a:pt x="31938" y="3307"/>
                </a:lnTo>
                <a:lnTo>
                  <a:pt x="31938" y="7904"/>
                </a:lnTo>
                <a:lnTo>
                  <a:pt x="27381" y="7904"/>
                </a:lnTo>
                <a:lnTo>
                  <a:pt x="27381" y="4113"/>
                </a:lnTo>
                <a:cubicBezTo>
                  <a:pt x="27301" y="4154"/>
                  <a:pt x="27220" y="4194"/>
                  <a:pt x="27139" y="4234"/>
                </a:cubicBezTo>
                <a:lnTo>
                  <a:pt x="27139" y="7904"/>
                </a:lnTo>
                <a:lnTo>
                  <a:pt x="22542" y="7904"/>
                </a:lnTo>
                <a:lnTo>
                  <a:pt x="22542" y="6613"/>
                </a:lnTo>
                <a:cubicBezTo>
                  <a:pt x="22462" y="6694"/>
                  <a:pt x="22381" y="6734"/>
                  <a:pt x="22300" y="6775"/>
                </a:cubicBezTo>
                <a:lnTo>
                  <a:pt x="22300" y="7904"/>
                </a:lnTo>
                <a:lnTo>
                  <a:pt x="20566" y="7904"/>
                </a:lnTo>
                <a:cubicBezTo>
                  <a:pt x="20445" y="7985"/>
                  <a:pt x="20324" y="8065"/>
                  <a:pt x="20203" y="8146"/>
                </a:cubicBezTo>
                <a:lnTo>
                  <a:pt x="22300" y="8146"/>
                </a:lnTo>
                <a:lnTo>
                  <a:pt x="22300" y="12703"/>
                </a:lnTo>
                <a:lnTo>
                  <a:pt x="17743" y="12703"/>
                </a:lnTo>
                <a:lnTo>
                  <a:pt x="17743" y="9961"/>
                </a:lnTo>
                <a:lnTo>
                  <a:pt x="17501" y="10162"/>
                </a:lnTo>
                <a:lnTo>
                  <a:pt x="17501" y="12703"/>
                </a:lnTo>
                <a:lnTo>
                  <a:pt x="14558" y="12703"/>
                </a:lnTo>
                <a:lnTo>
                  <a:pt x="14316" y="12945"/>
                </a:lnTo>
                <a:lnTo>
                  <a:pt x="17501" y="12945"/>
                </a:lnTo>
                <a:lnTo>
                  <a:pt x="17501" y="17542"/>
                </a:lnTo>
                <a:lnTo>
                  <a:pt x="12945" y="17542"/>
                </a:lnTo>
                <a:lnTo>
                  <a:pt x="12945" y="14316"/>
                </a:lnTo>
                <a:lnTo>
                  <a:pt x="12703" y="14598"/>
                </a:lnTo>
                <a:lnTo>
                  <a:pt x="12703" y="17542"/>
                </a:lnTo>
                <a:lnTo>
                  <a:pt x="10122" y="17542"/>
                </a:lnTo>
                <a:lnTo>
                  <a:pt x="9920" y="17784"/>
                </a:lnTo>
                <a:lnTo>
                  <a:pt x="12703" y="17784"/>
                </a:lnTo>
                <a:lnTo>
                  <a:pt x="12703" y="22341"/>
                </a:lnTo>
                <a:lnTo>
                  <a:pt x="8106" y="22341"/>
                </a:lnTo>
                <a:lnTo>
                  <a:pt x="8106" y="20244"/>
                </a:lnTo>
                <a:cubicBezTo>
                  <a:pt x="8025" y="20365"/>
                  <a:pt x="7944" y="20486"/>
                  <a:pt x="7864" y="20607"/>
                </a:cubicBezTo>
                <a:lnTo>
                  <a:pt x="7864" y="22341"/>
                </a:lnTo>
                <a:lnTo>
                  <a:pt x="6775" y="22341"/>
                </a:lnTo>
                <a:cubicBezTo>
                  <a:pt x="6694" y="22421"/>
                  <a:pt x="6654" y="22502"/>
                  <a:pt x="6613" y="22583"/>
                </a:cubicBezTo>
                <a:lnTo>
                  <a:pt x="7864" y="22583"/>
                </a:lnTo>
                <a:lnTo>
                  <a:pt x="7864" y="27139"/>
                </a:lnTo>
                <a:lnTo>
                  <a:pt x="4194" y="27139"/>
                </a:lnTo>
                <a:cubicBezTo>
                  <a:pt x="4154" y="27220"/>
                  <a:pt x="4113" y="27301"/>
                  <a:pt x="4073" y="27381"/>
                </a:cubicBezTo>
                <a:lnTo>
                  <a:pt x="7864" y="27381"/>
                </a:lnTo>
                <a:lnTo>
                  <a:pt x="7864" y="31978"/>
                </a:lnTo>
                <a:lnTo>
                  <a:pt x="3307" y="31978"/>
                </a:lnTo>
                <a:lnTo>
                  <a:pt x="3307" y="29236"/>
                </a:lnTo>
                <a:lnTo>
                  <a:pt x="3065" y="29841"/>
                </a:lnTo>
                <a:lnTo>
                  <a:pt x="3065" y="31978"/>
                </a:lnTo>
                <a:lnTo>
                  <a:pt x="2299" y="31978"/>
                </a:lnTo>
                <a:cubicBezTo>
                  <a:pt x="2299" y="32059"/>
                  <a:pt x="2258" y="32140"/>
                  <a:pt x="2218" y="32220"/>
                </a:cubicBezTo>
                <a:lnTo>
                  <a:pt x="3065" y="32220"/>
                </a:lnTo>
                <a:lnTo>
                  <a:pt x="3065" y="36777"/>
                </a:lnTo>
                <a:lnTo>
                  <a:pt x="1008" y="36777"/>
                </a:lnTo>
                <a:cubicBezTo>
                  <a:pt x="1008" y="36858"/>
                  <a:pt x="968" y="36939"/>
                  <a:pt x="968" y="37019"/>
                </a:cubicBezTo>
                <a:lnTo>
                  <a:pt x="3065" y="37019"/>
                </a:lnTo>
                <a:lnTo>
                  <a:pt x="3065" y="41576"/>
                </a:lnTo>
                <a:lnTo>
                  <a:pt x="242" y="41576"/>
                </a:lnTo>
                <a:cubicBezTo>
                  <a:pt x="242" y="41657"/>
                  <a:pt x="242" y="41737"/>
                  <a:pt x="242" y="41818"/>
                </a:cubicBezTo>
                <a:lnTo>
                  <a:pt x="3065" y="41818"/>
                </a:lnTo>
                <a:lnTo>
                  <a:pt x="3065" y="46415"/>
                </a:lnTo>
                <a:lnTo>
                  <a:pt x="0" y="46415"/>
                </a:lnTo>
                <a:lnTo>
                  <a:pt x="0" y="46536"/>
                </a:lnTo>
                <a:lnTo>
                  <a:pt x="0" y="46657"/>
                </a:lnTo>
                <a:lnTo>
                  <a:pt x="3065" y="46657"/>
                </a:lnTo>
                <a:lnTo>
                  <a:pt x="3065" y="51214"/>
                </a:lnTo>
                <a:lnTo>
                  <a:pt x="242" y="51214"/>
                </a:lnTo>
                <a:cubicBezTo>
                  <a:pt x="242" y="51295"/>
                  <a:pt x="242" y="51375"/>
                  <a:pt x="242" y="51456"/>
                </a:cubicBezTo>
                <a:lnTo>
                  <a:pt x="3065" y="51456"/>
                </a:lnTo>
                <a:lnTo>
                  <a:pt x="3065" y="56053"/>
                </a:lnTo>
                <a:lnTo>
                  <a:pt x="968" y="56053"/>
                </a:lnTo>
                <a:cubicBezTo>
                  <a:pt x="968" y="56134"/>
                  <a:pt x="1008" y="56174"/>
                  <a:pt x="1008" y="56295"/>
                </a:cubicBezTo>
                <a:lnTo>
                  <a:pt x="3065" y="56295"/>
                </a:lnTo>
                <a:lnTo>
                  <a:pt x="3065" y="60852"/>
                </a:lnTo>
                <a:lnTo>
                  <a:pt x="2218" y="60852"/>
                </a:lnTo>
                <a:cubicBezTo>
                  <a:pt x="2258" y="60933"/>
                  <a:pt x="2299" y="61013"/>
                  <a:pt x="2299" y="61094"/>
                </a:cubicBezTo>
                <a:lnTo>
                  <a:pt x="3065" y="61094"/>
                </a:lnTo>
                <a:lnTo>
                  <a:pt x="3065" y="63191"/>
                </a:lnTo>
                <a:lnTo>
                  <a:pt x="3307" y="63836"/>
                </a:lnTo>
                <a:lnTo>
                  <a:pt x="3307" y="61094"/>
                </a:lnTo>
                <a:lnTo>
                  <a:pt x="7864" y="61094"/>
                </a:lnTo>
                <a:lnTo>
                  <a:pt x="7864" y="65651"/>
                </a:lnTo>
                <a:lnTo>
                  <a:pt x="4073" y="65651"/>
                </a:lnTo>
                <a:cubicBezTo>
                  <a:pt x="4113" y="65731"/>
                  <a:pt x="4154" y="65812"/>
                  <a:pt x="4194" y="65893"/>
                </a:cubicBezTo>
                <a:lnTo>
                  <a:pt x="7864" y="65893"/>
                </a:lnTo>
                <a:lnTo>
                  <a:pt x="7864" y="70490"/>
                </a:lnTo>
                <a:lnTo>
                  <a:pt x="6613" y="70490"/>
                </a:lnTo>
                <a:cubicBezTo>
                  <a:pt x="6654" y="70570"/>
                  <a:pt x="6694" y="70651"/>
                  <a:pt x="6775" y="70732"/>
                </a:cubicBezTo>
                <a:lnTo>
                  <a:pt x="7864" y="70732"/>
                </a:lnTo>
                <a:lnTo>
                  <a:pt x="7864" y="72466"/>
                </a:lnTo>
                <a:cubicBezTo>
                  <a:pt x="7944" y="72587"/>
                  <a:pt x="8025" y="72708"/>
                  <a:pt x="8106" y="72829"/>
                </a:cubicBezTo>
                <a:lnTo>
                  <a:pt x="8106" y="70732"/>
                </a:lnTo>
                <a:lnTo>
                  <a:pt x="12703" y="70732"/>
                </a:lnTo>
                <a:lnTo>
                  <a:pt x="12703" y="75289"/>
                </a:lnTo>
                <a:lnTo>
                  <a:pt x="9920" y="75289"/>
                </a:lnTo>
                <a:lnTo>
                  <a:pt x="10122" y="75531"/>
                </a:lnTo>
                <a:lnTo>
                  <a:pt x="12703" y="75531"/>
                </a:lnTo>
                <a:lnTo>
                  <a:pt x="12703" y="78474"/>
                </a:lnTo>
                <a:lnTo>
                  <a:pt x="12945" y="78716"/>
                </a:lnTo>
                <a:lnTo>
                  <a:pt x="12945" y="75531"/>
                </a:lnTo>
                <a:lnTo>
                  <a:pt x="17501" y="75531"/>
                </a:lnTo>
                <a:lnTo>
                  <a:pt x="17501" y="80087"/>
                </a:lnTo>
                <a:lnTo>
                  <a:pt x="14316" y="80087"/>
                </a:lnTo>
                <a:lnTo>
                  <a:pt x="14558" y="80329"/>
                </a:lnTo>
                <a:lnTo>
                  <a:pt x="17501" y="80329"/>
                </a:lnTo>
                <a:lnTo>
                  <a:pt x="17501" y="82910"/>
                </a:lnTo>
                <a:lnTo>
                  <a:pt x="17743" y="83072"/>
                </a:lnTo>
                <a:lnTo>
                  <a:pt x="17743" y="80329"/>
                </a:lnTo>
                <a:lnTo>
                  <a:pt x="22300" y="80329"/>
                </a:lnTo>
                <a:lnTo>
                  <a:pt x="22300" y="84927"/>
                </a:lnTo>
                <a:lnTo>
                  <a:pt x="20203" y="84927"/>
                </a:lnTo>
                <a:cubicBezTo>
                  <a:pt x="20324" y="85007"/>
                  <a:pt x="20445" y="85088"/>
                  <a:pt x="20566" y="85168"/>
                </a:cubicBezTo>
                <a:lnTo>
                  <a:pt x="22300" y="85168"/>
                </a:lnTo>
                <a:lnTo>
                  <a:pt x="22300" y="86257"/>
                </a:lnTo>
                <a:cubicBezTo>
                  <a:pt x="22381" y="86338"/>
                  <a:pt x="22462" y="86378"/>
                  <a:pt x="22542" y="86419"/>
                </a:cubicBezTo>
                <a:lnTo>
                  <a:pt x="22542" y="85168"/>
                </a:lnTo>
                <a:lnTo>
                  <a:pt x="27139" y="85168"/>
                </a:lnTo>
                <a:lnTo>
                  <a:pt x="27139" y="88838"/>
                </a:lnTo>
                <a:cubicBezTo>
                  <a:pt x="27220" y="88878"/>
                  <a:pt x="27301" y="88919"/>
                  <a:pt x="27381" y="88959"/>
                </a:cubicBezTo>
                <a:lnTo>
                  <a:pt x="27381" y="85168"/>
                </a:lnTo>
                <a:lnTo>
                  <a:pt x="31938" y="85168"/>
                </a:lnTo>
                <a:lnTo>
                  <a:pt x="31938" y="89725"/>
                </a:lnTo>
                <a:lnTo>
                  <a:pt x="29236" y="89725"/>
                </a:lnTo>
                <a:lnTo>
                  <a:pt x="29841" y="89967"/>
                </a:lnTo>
                <a:lnTo>
                  <a:pt x="31938" y="89967"/>
                </a:lnTo>
                <a:lnTo>
                  <a:pt x="31938" y="90733"/>
                </a:lnTo>
                <a:cubicBezTo>
                  <a:pt x="32019" y="90733"/>
                  <a:pt x="32099" y="90774"/>
                  <a:pt x="32180" y="90814"/>
                </a:cubicBezTo>
                <a:lnTo>
                  <a:pt x="32180" y="89967"/>
                </a:lnTo>
                <a:lnTo>
                  <a:pt x="36777" y="89967"/>
                </a:lnTo>
                <a:lnTo>
                  <a:pt x="36777" y="92024"/>
                </a:lnTo>
                <a:cubicBezTo>
                  <a:pt x="36858" y="92024"/>
                  <a:pt x="36939" y="92064"/>
                  <a:pt x="37019" y="92064"/>
                </a:cubicBezTo>
                <a:lnTo>
                  <a:pt x="37019" y="89967"/>
                </a:lnTo>
                <a:lnTo>
                  <a:pt x="41576" y="89967"/>
                </a:lnTo>
                <a:lnTo>
                  <a:pt x="41576" y="92790"/>
                </a:lnTo>
                <a:cubicBezTo>
                  <a:pt x="41657" y="92790"/>
                  <a:pt x="41737" y="92790"/>
                  <a:pt x="41818" y="92790"/>
                </a:cubicBezTo>
                <a:lnTo>
                  <a:pt x="41818" y="89967"/>
                </a:lnTo>
                <a:lnTo>
                  <a:pt x="46375" y="89967"/>
                </a:lnTo>
                <a:lnTo>
                  <a:pt x="46375" y="93032"/>
                </a:lnTo>
                <a:lnTo>
                  <a:pt x="46496" y="93032"/>
                </a:lnTo>
                <a:lnTo>
                  <a:pt x="46617" y="93032"/>
                </a:lnTo>
                <a:lnTo>
                  <a:pt x="46617" y="89967"/>
                </a:lnTo>
                <a:lnTo>
                  <a:pt x="51214" y="89967"/>
                </a:lnTo>
                <a:lnTo>
                  <a:pt x="51214" y="92790"/>
                </a:lnTo>
                <a:cubicBezTo>
                  <a:pt x="51295" y="92790"/>
                  <a:pt x="51375" y="92790"/>
                  <a:pt x="51456" y="92790"/>
                </a:cubicBezTo>
                <a:lnTo>
                  <a:pt x="51456" y="89967"/>
                </a:lnTo>
                <a:lnTo>
                  <a:pt x="56013" y="89967"/>
                </a:lnTo>
                <a:lnTo>
                  <a:pt x="56013" y="92064"/>
                </a:lnTo>
                <a:cubicBezTo>
                  <a:pt x="56093" y="92064"/>
                  <a:pt x="56174" y="92024"/>
                  <a:pt x="56255" y="92024"/>
                </a:cubicBezTo>
                <a:lnTo>
                  <a:pt x="56255" y="89967"/>
                </a:lnTo>
                <a:lnTo>
                  <a:pt x="60812" y="89967"/>
                </a:lnTo>
                <a:lnTo>
                  <a:pt x="60812" y="90814"/>
                </a:lnTo>
                <a:cubicBezTo>
                  <a:pt x="60892" y="90774"/>
                  <a:pt x="60973" y="90733"/>
                  <a:pt x="61054" y="90733"/>
                </a:cubicBezTo>
                <a:lnTo>
                  <a:pt x="61054" y="89967"/>
                </a:lnTo>
                <a:lnTo>
                  <a:pt x="63191" y="89967"/>
                </a:lnTo>
                <a:lnTo>
                  <a:pt x="63796" y="89725"/>
                </a:lnTo>
                <a:lnTo>
                  <a:pt x="61054" y="89725"/>
                </a:lnTo>
                <a:lnTo>
                  <a:pt x="61054" y="85168"/>
                </a:lnTo>
                <a:lnTo>
                  <a:pt x="65651" y="85168"/>
                </a:lnTo>
                <a:lnTo>
                  <a:pt x="65651" y="88959"/>
                </a:lnTo>
                <a:cubicBezTo>
                  <a:pt x="65731" y="88919"/>
                  <a:pt x="65812" y="88878"/>
                  <a:pt x="65893" y="88838"/>
                </a:cubicBezTo>
                <a:lnTo>
                  <a:pt x="65893" y="85168"/>
                </a:lnTo>
                <a:lnTo>
                  <a:pt x="70450" y="85168"/>
                </a:lnTo>
                <a:lnTo>
                  <a:pt x="70450" y="86419"/>
                </a:lnTo>
                <a:cubicBezTo>
                  <a:pt x="70530" y="86378"/>
                  <a:pt x="70611" y="86338"/>
                  <a:pt x="70691" y="86257"/>
                </a:cubicBezTo>
                <a:lnTo>
                  <a:pt x="70691" y="85168"/>
                </a:lnTo>
                <a:lnTo>
                  <a:pt x="72425" y="85168"/>
                </a:lnTo>
                <a:cubicBezTo>
                  <a:pt x="72546" y="85088"/>
                  <a:pt x="72667" y="85007"/>
                  <a:pt x="72788" y="84927"/>
                </a:cubicBezTo>
                <a:lnTo>
                  <a:pt x="70691" y="84927"/>
                </a:lnTo>
                <a:lnTo>
                  <a:pt x="70691" y="80329"/>
                </a:lnTo>
                <a:lnTo>
                  <a:pt x="75248" y="80329"/>
                </a:lnTo>
                <a:lnTo>
                  <a:pt x="75248" y="83072"/>
                </a:lnTo>
                <a:lnTo>
                  <a:pt x="75490" y="82910"/>
                </a:lnTo>
                <a:lnTo>
                  <a:pt x="75490" y="80329"/>
                </a:lnTo>
                <a:lnTo>
                  <a:pt x="78434" y="80329"/>
                </a:lnTo>
                <a:lnTo>
                  <a:pt x="78716" y="80087"/>
                </a:lnTo>
                <a:lnTo>
                  <a:pt x="75490" y="80087"/>
                </a:lnTo>
                <a:lnTo>
                  <a:pt x="75490" y="75531"/>
                </a:lnTo>
                <a:lnTo>
                  <a:pt x="80087" y="75531"/>
                </a:lnTo>
                <a:lnTo>
                  <a:pt x="80087" y="78716"/>
                </a:lnTo>
                <a:lnTo>
                  <a:pt x="80329" y="78474"/>
                </a:lnTo>
                <a:lnTo>
                  <a:pt x="80329" y="75531"/>
                </a:lnTo>
                <a:lnTo>
                  <a:pt x="82870" y="75531"/>
                </a:lnTo>
                <a:lnTo>
                  <a:pt x="83072" y="75289"/>
                </a:lnTo>
                <a:lnTo>
                  <a:pt x="80329" y="75289"/>
                </a:lnTo>
                <a:lnTo>
                  <a:pt x="80329" y="70732"/>
                </a:lnTo>
                <a:lnTo>
                  <a:pt x="84886" y="70732"/>
                </a:lnTo>
                <a:lnTo>
                  <a:pt x="84886" y="72829"/>
                </a:lnTo>
                <a:cubicBezTo>
                  <a:pt x="84967" y="72708"/>
                  <a:pt x="85048" y="72587"/>
                  <a:pt x="85128" y="72466"/>
                </a:cubicBezTo>
                <a:lnTo>
                  <a:pt x="85128" y="70732"/>
                </a:lnTo>
                <a:lnTo>
                  <a:pt x="86257" y="70732"/>
                </a:lnTo>
                <a:cubicBezTo>
                  <a:pt x="86298" y="70651"/>
                  <a:pt x="86338" y="70570"/>
                  <a:pt x="86378" y="70490"/>
                </a:cubicBezTo>
                <a:lnTo>
                  <a:pt x="85128" y="70490"/>
                </a:lnTo>
                <a:lnTo>
                  <a:pt x="85128" y="65893"/>
                </a:lnTo>
                <a:lnTo>
                  <a:pt x="88798" y="65893"/>
                </a:lnTo>
                <a:cubicBezTo>
                  <a:pt x="88838" y="65812"/>
                  <a:pt x="88879" y="65731"/>
                  <a:pt x="88919" y="65651"/>
                </a:cubicBezTo>
                <a:lnTo>
                  <a:pt x="85128" y="65651"/>
                </a:lnTo>
                <a:lnTo>
                  <a:pt x="85128" y="61094"/>
                </a:lnTo>
                <a:lnTo>
                  <a:pt x="89685" y="61094"/>
                </a:lnTo>
                <a:close/>
                <a:moveTo>
                  <a:pt x="85128" y="32180"/>
                </a:moveTo>
                <a:lnTo>
                  <a:pt x="89685" y="32180"/>
                </a:lnTo>
                <a:lnTo>
                  <a:pt x="89685" y="36777"/>
                </a:lnTo>
                <a:lnTo>
                  <a:pt x="85128" y="36777"/>
                </a:lnTo>
                <a:close/>
                <a:moveTo>
                  <a:pt x="85128" y="37019"/>
                </a:moveTo>
                <a:lnTo>
                  <a:pt x="89685" y="37019"/>
                </a:lnTo>
                <a:lnTo>
                  <a:pt x="89685" y="41576"/>
                </a:lnTo>
                <a:lnTo>
                  <a:pt x="85128" y="41576"/>
                </a:lnTo>
                <a:close/>
                <a:moveTo>
                  <a:pt x="85128" y="41818"/>
                </a:moveTo>
                <a:lnTo>
                  <a:pt x="89685" y="41818"/>
                </a:lnTo>
                <a:lnTo>
                  <a:pt x="89685" y="46375"/>
                </a:lnTo>
                <a:lnTo>
                  <a:pt x="85128" y="46375"/>
                </a:lnTo>
                <a:close/>
                <a:moveTo>
                  <a:pt x="85128" y="46617"/>
                </a:moveTo>
                <a:lnTo>
                  <a:pt x="89685" y="46617"/>
                </a:lnTo>
                <a:lnTo>
                  <a:pt x="89685" y="51214"/>
                </a:lnTo>
                <a:lnTo>
                  <a:pt x="85128" y="51214"/>
                </a:lnTo>
                <a:close/>
                <a:moveTo>
                  <a:pt x="85128" y="51456"/>
                </a:moveTo>
                <a:lnTo>
                  <a:pt x="89685" y="51456"/>
                </a:lnTo>
                <a:lnTo>
                  <a:pt x="89685" y="56013"/>
                </a:lnTo>
                <a:lnTo>
                  <a:pt x="85128" y="56013"/>
                </a:lnTo>
                <a:close/>
                <a:moveTo>
                  <a:pt x="85128" y="56255"/>
                </a:moveTo>
                <a:lnTo>
                  <a:pt x="89685" y="56255"/>
                </a:lnTo>
                <a:lnTo>
                  <a:pt x="89685" y="60812"/>
                </a:lnTo>
                <a:lnTo>
                  <a:pt x="85128" y="60812"/>
                </a:lnTo>
                <a:close/>
                <a:moveTo>
                  <a:pt x="7904" y="60812"/>
                </a:moveTo>
                <a:lnTo>
                  <a:pt x="3347" y="60812"/>
                </a:lnTo>
                <a:lnTo>
                  <a:pt x="3347" y="56255"/>
                </a:lnTo>
                <a:lnTo>
                  <a:pt x="7904" y="56255"/>
                </a:lnTo>
                <a:close/>
                <a:moveTo>
                  <a:pt x="7904" y="56013"/>
                </a:moveTo>
                <a:lnTo>
                  <a:pt x="3347" y="56013"/>
                </a:lnTo>
                <a:lnTo>
                  <a:pt x="3347" y="51456"/>
                </a:lnTo>
                <a:lnTo>
                  <a:pt x="7904" y="51456"/>
                </a:lnTo>
                <a:close/>
                <a:moveTo>
                  <a:pt x="7904" y="51214"/>
                </a:moveTo>
                <a:lnTo>
                  <a:pt x="3347" y="51214"/>
                </a:lnTo>
                <a:lnTo>
                  <a:pt x="3347" y="46617"/>
                </a:lnTo>
                <a:lnTo>
                  <a:pt x="7904" y="46617"/>
                </a:lnTo>
                <a:close/>
                <a:moveTo>
                  <a:pt x="7904" y="46375"/>
                </a:moveTo>
                <a:lnTo>
                  <a:pt x="3347" y="46375"/>
                </a:lnTo>
                <a:lnTo>
                  <a:pt x="3347" y="41818"/>
                </a:lnTo>
                <a:lnTo>
                  <a:pt x="7904" y="41818"/>
                </a:lnTo>
                <a:close/>
                <a:moveTo>
                  <a:pt x="7904" y="41576"/>
                </a:moveTo>
                <a:lnTo>
                  <a:pt x="3347" y="41576"/>
                </a:lnTo>
                <a:lnTo>
                  <a:pt x="3347" y="37019"/>
                </a:lnTo>
                <a:lnTo>
                  <a:pt x="7904" y="37019"/>
                </a:lnTo>
                <a:close/>
                <a:moveTo>
                  <a:pt x="7904" y="36777"/>
                </a:moveTo>
                <a:lnTo>
                  <a:pt x="3347" y="36777"/>
                </a:lnTo>
                <a:lnTo>
                  <a:pt x="3347" y="32180"/>
                </a:lnTo>
                <a:lnTo>
                  <a:pt x="7904" y="32180"/>
                </a:lnTo>
                <a:close/>
                <a:moveTo>
                  <a:pt x="12703" y="70449"/>
                </a:moveTo>
                <a:lnTo>
                  <a:pt x="8146" y="70449"/>
                </a:lnTo>
                <a:lnTo>
                  <a:pt x="8146" y="65893"/>
                </a:lnTo>
                <a:lnTo>
                  <a:pt x="12703" y="65893"/>
                </a:lnTo>
                <a:close/>
                <a:moveTo>
                  <a:pt x="12703" y="65610"/>
                </a:moveTo>
                <a:lnTo>
                  <a:pt x="8146" y="65610"/>
                </a:lnTo>
                <a:lnTo>
                  <a:pt x="8146" y="61054"/>
                </a:lnTo>
                <a:lnTo>
                  <a:pt x="12703" y="61054"/>
                </a:lnTo>
                <a:close/>
                <a:moveTo>
                  <a:pt x="12703" y="60812"/>
                </a:moveTo>
                <a:lnTo>
                  <a:pt x="8146" y="60812"/>
                </a:lnTo>
                <a:lnTo>
                  <a:pt x="8146" y="56255"/>
                </a:lnTo>
                <a:lnTo>
                  <a:pt x="12703" y="56255"/>
                </a:lnTo>
                <a:close/>
                <a:moveTo>
                  <a:pt x="12703" y="56013"/>
                </a:moveTo>
                <a:lnTo>
                  <a:pt x="8146" y="56013"/>
                </a:lnTo>
                <a:lnTo>
                  <a:pt x="8146" y="51456"/>
                </a:lnTo>
                <a:lnTo>
                  <a:pt x="12703" y="51456"/>
                </a:lnTo>
                <a:close/>
                <a:moveTo>
                  <a:pt x="12703" y="51174"/>
                </a:moveTo>
                <a:lnTo>
                  <a:pt x="8146" y="51174"/>
                </a:lnTo>
                <a:lnTo>
                  <a:pt x="8146" y="46617"/>
                </a:lnTo>
                <a:lnTo>
                  <a:pt x="12703" y="46617"/>
                </a:lnTo>
                <a:close/>
                <a:moveTo>
                  <a:pt x="12703" y="46375"/>
                </a:moveTo>
                <a:lnTo>
                  <a:pt x="8146" y="46375"/>
                </a:lnTo>
                <a:lnTo>
                  <a:pt x="8146" y="41818"/>
                </a:lnTo>
                <a:lnTo>
                  <a:pt x="12703" y="41818"/>
                </a:lnTo>
                <a:close/>
                <a:moveTo>
                  <a:pt x="12703" y="41576"/>
                </a:moveTo>
                <a:lnTo>
                  <a:pt x="8146" y="41576"/>
                </a:lnTo>
                <a:lnTo>
                  <a:pt x="8146" y="36979"/>
                </a:lnTo>
                <a:lnTo>
                  <a:pt x="12703" y="36979"/>
                </a:lnTo>
                <a:close/>
                <a:moveTo>
                  <a:pt x="12703" y="36737"/>
                </a:moveTo>
                <a:lnTo>
                  <a:pt x="8146" y="36737"/>
                </a:lnTo>
                <a:lnTo>
                  <a:pt x="8146" y="32180"/>
                </a:lnTo>
                <a:lnTo>
                  <a:pt x="12703" y="32180"/>
                </a:lnTo>
                <a:close/>
                <a:moveTo>
                  <a:pt x="12703" y="31938"/>
                </a:moveTo>
                <a:lnTo>
                  <a:pt x="8146" y="31938"/>
                </a:lnTo>
                <a:lnTo>
                  <a:pt x="8146" y="27381"/>
                </a:lnTo>
                <a:lnTo>
                  <a:pt x="12703" y="27381"/>
                </a:lnTo>
                <a:close/>
                <a:moveTo>
                  <a:pt x="12703" y="27139"/>
                </a:moveTo>
                <a:lnTo>
                  <a:pt x="8146" y="27139"/>
                </a:lnTo>
                <a:lnTo>
                  <a:pt x="8146" y="22542"/>
                </a:lnTo>
                <a:lnTo>
                  <a:pt x="12703" y="22542"/>
                </a:lnTo>
                <a:close/>
                <a:moveTo>
                  <a:pt x="17542" y="75248"/>
                </a:moveTo>
                <a:lnTo>
                  <a:pt x="12945" y="75248"/>
                </a:lnTo>
                <a:lnTo>
                  <a:pt x="12945" y="70651"/>
                </a:lnTo>
                <a:lnTo>
                  <a:pt x="17542" y="70651"/>
                </a:lnTo>
                <a:close/>
                <a:moveTo>
                  <a:pt x="17542" y="70449"/>
                </a:moveTo>
                <a:lnTo>
                  <a:pt x="12945" y="70449"/>
                </a:lnTo>
                <a:lnTo>
                  <a:pt x="12945" y="65852"/>
                </a:lnTo>
                <a:lnTo>
                  <a:pt x="17542" y="65852"/>
                </a:lnTo>
                <a:close/>
                <a:moveTo>
                  <a:pt x="17542" y="65610"/>
                </a:moveTo>
                <a:lnTo>
                  <a:pt x="12945" y="65610"/>
                </a:lnTo>
                <a:lnTo>
                  <a:pt x="12945" y="61054"/>
                </a:lnTo>
                <a:lnTo>
                  <a:pt x="17542" y="61054"/>
                </a:lnTo>
                <a:close/>
                <a:moveTo>
                  <a:pt x="17542" y="60812"/>
                </a:moveTo>
                <a:lnTo>
                  <a:pt x="12945" y="60812"/>
                </a:lnTo>
                <a:lnTo>
                  <a:pt x="12945" y="56214"/>
                </a:lnTo>
                <a:lnTo>
                  <a:pt x="17542" y="56214"/>
                </a:lnTo>
                <a:close/>
                <a:moveTo>
                  <a:pt x="17542" y="55972"/>
                </a:moveTo>
                <a:lnTo>
                  <a:pt x="12945" y="55972"/>
                </a:lnTo>
                <a:lnTo>
                  <a:pt x="12945" y="51416"/>
                </a:lnTo>
                <a:lnTo>
                  <a:pt x="17542" y="51416"/>
                </a:lnTo>
                <a:close/>
                <a:moveTo>
                  <a:pt x="17542" y="51174"/>
                </a:moveTo>
                <a:lnTo>
                  <a:pt x="12945" y="51174"/>
                </a:lnTo>
                <a:lnTo>
                  <a:pt x="12945" y="46617"/>
                </a:lnTo>
                <a:lnTo>
                  <a:pt x="17542" y="46617"/>
                </a:lnTo>
                <a:close/>
                <a:moveTo>
                  <a:pt x="17542" y="46375"/>
                </a:moveTo>
                <a:lnTo>
                  <a:pt x="12945" y="46375"/>
                </a:lnTo>
                <a:lnTo>
                  <a:pt x="12945" y="41778"/>
                </a:lnTo>
                <a:lnTo>
                  <a:pt x="17542" y="41778"/>
                </a:lnTo>
                <a:close/>
                <a:moveTo>
                  <a:pt x="17542" y="41536"/>
                </a:moveTo>
                <a:lnTo>
                  <a:pt x="12945" y="41536"/>
                </a:lnTo>
                <a:lnTo>
                  <a:pt x="12945" y="36979"/>
                </a:lnTo>
                <a:lnTo>
                  <a:pt x="17542" y="36979"/>
                </a:lnTo>
                <a:close/>
                <a:moveTo>
                  <a:pt x="17542" y="36737"/>
                </a:moveTo>
                <a:lnTo>
                  <a:pt x="12945" y="36737"/>
                </a:lnTo>
                <a:lnTo>
                  <a:pt x="12945" y="32180"/>
                </a:lnTo>
                <a:lnTo>
                  <a:pt x="17542" y="32180"/>
                </a:lnTo>
                <a:close/>
                <a:moveTo>
                  <a:pt x="17542" y="31938"/>
                </a:moveTo>
                <a:lnTo>
                  <a:pt x="12945" y="31938"/>
                </a:lnTo>
                <a:lnTo>
                  <a:pt x="12945" y="27341"/>
                </a:lnTo>
                <a:lnTo>
                  <a:pt x="17542" y="27341"/>
                </a:lnTo>
                <a:close/>
                <a:moveTo>
                  <a:pt x="17542" y="27099"/>
                </a:moveTo>
                <a:lnTo>
                  <a:pt x="12945" y="27099"/>
                </a:lnTo>
                <a:lnTo>
                  <a:pt x="12945" y="22542"/>
                </a:lnTo>
                <a:lnTo>
                  <a:pt x="17542" y="22542"/>
                </a:lnTo>
                <a:close/>
                <a:moveTo>
                  <a:pt x="17542" y="22300"/>
                </a:moveTo>
                <a:lnTo>
                  <a:pt x="12945" y="22300"/>
                </a:lnTo>
                <a:lnTo>
                  <a:pt x="12945" y="17743"/>
                </a:lnTo>
                <a:lnTo>
                  <a:pt x="17542" y="17743"/>
                </a:lnTo>
                <a:close/>
                <a:moveTo>
                  <a:pt x="22341" y="80047"/>
                </a:moveTo>
                <a:lnTo>
                  <a:pt x="17784" y="80047"/>
                </a:lnTo>
                <a:lnTo>
                  <a:pt x="17784" y="75450"/>
                </a:lnTo>
                <a:lnTo>
                  <a:pt x="22341" y="75450"/>
                </a:lnTo>
                <a:close/>
                <a:moveTo>
                  <a:pt x="22341" y="75208"/>
                </a:moveTo>
                <a:lnTo>
                  <a:pt x="17784" y="75208"/>
                </a:lnTo>
                <a:lnTo>
                  <a:pt x="17784" y="70651"/>
                </a:lnTo>
                <a:lnTo>
                  <a:pt x="22341" y="70651"/>
                </a:lnTo>
                <a:close/>
                <a:moveTo>
                  <a:pt x="22341" y="70409"/>
                </a:moveTo>
                <a:lnTo>
                  <a:pt x="17784" y="70409"/>
                </a:lnTo>
                <a:lnTo>
                  <a:pt x="17784" y="65852"/>
                </a:lnTo>
                <a:lnTo>
                  <a:pt x="22341" y="65852"/>
                </a:lnTo>
                <a:close/>
                <a:moveTo>
                  <a:pt x="22341" y="65610"/>
                </a:moveTo>
                <a:lnTo>
                  <a:pt x="17784" y="65610"/>
                </a:lnTo>
                <a:lnTo>
                  <a:pt x="17784" y="61013"/>
                </a:lnTo>
                <a:lnTo>
                  <a:pt x="22341" y="61013"/>
                </a:lnTo>
                <a:close/>
                <a:moveTo>
                  <a:pt x="22341" y="60771"/>
                </a:moveTo>
                <a:lnTo>
                  <a:pt x="17784" y="60771"/>
                </a:lnTo>
                <a:lnTo>
                  <a:pt x="17784" y="56214"/>
                </a:lnTo>
                <a:lnTo>
                  <a:pt x="22341" y="56214"/>
                </a:lnTo>
                <a:close/>
                <a:moveTo>
                  <a:pt x="22341" y="55972"/>
                </a:moveTo>
                <a:lnTo>
                  <a:pt x="17784" y="55972"/>
                </a:lnTo>
                <a:lnTo>
                  <a:pt x="17784" y="51416"/>
                </a:lnTo>
                <a:lnTo>
                  <a:pt x="22341" y="51416"/>
                </a:lnTo>
                <a:close/>
                <a:moveTo>
                  <a:pt x="22341" y="51174"/>
                </a:moveTo>
                <a:lnTo>
                  <a:pt x="17784" y="51174"/>
                </a:lnTo>
                <a:lnTo>
                  <a:pt x="17784" y="46577"/>
                </a:lnTo>
                <a:lnTo>
                  <a:pt x="22341" y="46577"/>
                </a:lnTo>
                <a:close/>
                <a:moveTo>
                  <a:pt x="22341" y="46335"/>
                </a:moveTo>
                <a:lnTo>
                  <a:pt x="17784" y="46335"/>
                </a:lnTo>
                <a:lnTo>
                  <a:pt x="17784" y="41778"/>
                </a:lnTo>
                <a:lnTo>
                  <a:pt x="22341" y="41778"/>
                </a:lnTo>
                <a:close/>
                <a:moveTo>
                  <a:pt x="22341" y="41536"/>
                </a:moveTo>
                <a:lnTo>
                  <a:pt x="17784" y="41536"/>
                </a:lnTo>
                <a:lnTo>
                  <a:pt x="17784" y="36939"/>
                </a:lnTo>
                <a:lnTo>
                  <a:pt x="22341" y="36939"/>
                </a:lnTo>
                <a:close/>
                <a:moveTo>
                  <a:pt x="22341" y="36737"/>
                </a:moveTo>
                <a:lnTo>
                  <a:pt x="17784" y="36737"/>
                </a:lnTo>
                <a:lnTo>
                  <a:pt x="17784" y="32140"/>
                </a:lnTo>
                <a:lnTo>
                  <a:pt x="22341" y="32140"/>
                </a:lnTo>
                <a:close/>
                <a:moveTo>
                  <a:pt x="22341" y="31898"/>
                </a:moveTo>
                <a:lnTo>
                  <a:pt x="17784" y="31898"/>
                </a:lnTo>
                <a:lnTo>
                  <a:pt x="17784" y="27341"/>
                </a:lnTo>
                <a:lnTo>
                  <a:pt x="22341" y="27341"/>
                </a:lnTo>
                <a:close/>
                <a:moveTo>
                  <a:pt x="22341" y="27099"/>
                </a:moveTo>
                <a:lnTo>
                  <a:pt x="17784" y="27099"/>
                </a:lnTo>
                <a:lnTo>
                  <a:pt x="17784" y="22502"/>
                </a:lnTo>
                <a:lnTo>
                  <a:pt x="22341" y="22502"/>
                </a:lnTo>
                <a:close/>
                <a:moveTo>
                  <a:pt x="22341" y="22260"/>
                </a:moveTo>
                <a:lnTo>
                  <a:pt x="17784" y="22260"/>
                </a:lnTo>
                <a:lnTo>
                  <a:pt x="17784" y="17703"/>
                </a:lnTo>
                <a:lnTo>
                  <a:pt x="22341" y="17703"/>
                </a:lnTo>
                <a:close/>
                <a:moveTo>
                  <a:pt x="22341" y="17461"/>
                </a:moveTo>
                <a:lnTo>
                  <a:pt x="17784" y="17461"/>
                </a:lnTo>
                <a:lnTo>
                  <a:pt x="17784" y="12904"/>
                </a:lnTo>
                <a:lnTo>
                  <a:pt x="22341" y="12904"/>
                </a:lnTo>
                <a:close/>
                <a:moveTo>
                  <a:pt x="27139" y="84846"/>
                </a:moveTo>
                <a:lnTo>
                  <a:pt x="22583" y="84846"/>
                </a:lnTo>
                <a:lnTo>
                  <a:pt x="22583" y="80249"/>
                </a:lnTo>
                <a:lnTo>
                  <a:pt x="27139" y="80249"/>
                </a:lnTo>
                <a:close/>
                <a:moveTo>
                  <a:pt x="27139" y="80007"/>
                </a:moveTo>
                <a:lnTo>
                  <a:pt x="22583" y="80007"/>
                </a:lnTo>
                <a:lnTo>
                  <a:pt x="22583" y="75450"/>
                </a:lnTo>
                <a:lnTo>
                  <a:pt x="27139" y="75450"/>
                </a:lnTo>
                <a:close/>
                <a:moveTo>
                  <a:pt x="27139" y="75208"/>
                </a:moveTo>
                <a:lnTo>
                  <a:pt x="22583" y="75208"/>
                </a:lnTo>
                <a:lnTo>
                  <a:pt x="22583" y="70611"/>
                </a:lnTo>
                <a:lnTo>
                  <a:pt x="27139" y="70611"/>
                </a:lnTo>
                <a:close/>
                <a:moveTo>
                  <a:pt x="27139" y="70369"/>
                </a:moveTo>
                <a:lnTo>
                  <a:pt x="22583" y="70369"/>
                </a:lnTo>
                <a:lnTo>
                  <a:pt x="22583" y="65812"/>
                </a:lnTo>
                <a:lnTo>
                  <a:pt x="27139" y="65812"/>
                </a:lnTo>
                <a:close/>
                <a:moveTo>
                  <a:pt x="27139" y="65570"/>
                </a:moveTo>
                <a:lnTo>
                  <a:pt x="22583" y="65570"/>
                </a:lnTo>
                <a:lnTo>
                  <a:pt x="22583" y="61013"/>
                </a:lnTo>
                <a:lnTo>
                  <a:pt x="27139" y="61013"/>
                </a:lnTo>
                <a:close/>
                <a:moveTo>
                  <a:pt x="27139" y="60771"/>
                </a:moveTo>
                <a:lnTo>
                  <a:pt x="22583" y="60771"/>
                </a:lnTo>
                <a:lnTo>
                  <a:pt x="22583" y="56174"/>
                </a:lnTo>
                <a:lnTo>
                  <a:pt x="27139" y="56174"/>
                </a:lnTo>
                <a:close/>
                <a:moveTo>
                  <a:pt x="27139" y="55932"/>
                </a:moveTo>
                <a:lnTo>
                  <a:pt x="22583" y="55932"/>
                </a:lnTo>
                <a:lnTo>
                  <a:pt x="22583" y="51375"/>
                </a:lnTo>
                <a:lnTo>
                  <a:pt x="27139" y="51375"/>
                </a:lnTo>
                <a:close/>
                <a:moveTo>
                  <a:pt x="27139" y="51133"/>
                </a:moveTo>
                <a:lnTo>
                  <a:pt x="22583" y="51133"/>
                </a:lnTo>
                <a:lnTo>
                  <a:pt x="22583" y="46577"/>
                </a:lnTo>
                <a:lnTo>
                  <a:pt x="27139" y="46577"/>
                </a:lnTo>
                <a:close/>
                <a:moveTo>
                  <a:pt x="27139" y="46335"/>
                </a:moveTo>
                <a:lnTo>
                  <a:pt x="22583" y="46335"/>
                </a:lnTo>
                <a:lnTo>
                  <a:pt x="22583" y="41737"/>
                </a:lnTo>
                <a:lnTo>
                  <a:pt x="27139" y="41737"/>
                </a:lnTo>
                <a:close/>
                <a:moveTo>
                  <a:pt x="27139" y="41495"/>
                </a:moveTo>
                <a:lnTo>
                  <a:pt x="22583" y="41495"/>
                </a:lnTo>
                <a:lnTo>
                  <a:pt x="22583" y="36939"/>
                </a:lnTo>
                <a:lnTo>
                  <a:pt x="27139" y="36939"/>
                </a:lnTo>
                <a:close/>
                <a:moveTo>
                  <a:pt x="27139" y="36697"/>
                </a:moveTo>
                <a:lnTo>
                  <a:pt x="22583" y="36697"/>
                </a:lnTo>
                <a:lnTo>
                  <a:pt x="22583" y="32140"/>
                </a:lnTo>
                <a:lnTo>
                  <a:pt x="27139" y="32140"/>
                </a:lnTo>
                <a:close/>
                <a:moveTo>
                  <a:pt x="27139" y="31898"/>
                </a:moveTo>
                <a:lnTo>
                  <a:pt x="22583" y="31898"/>
                </a:lnTo>
                <a:lnTo>
                  <a:pt x="22583" y="27301"/>
                </a:lnTo>
                <a:lnTo>
                  <a:pt x="27139" y="27301"/>
                </a:lnTo>
                <a:close/>
                <a:moveTo>
                  <a:pt x="27139" y="27059"/>
                </a:moveTo>
                <a:lnTo>
                  <a:pt x="22583" y="27059"/>
                </a:lnTo>
                <a:lnTo>
                  <a:pt x="22583" y="22502"/>
                </a:lnTo>
                <a:lnTo>
                  <a:pt x="27139" y="22502"/>
                </a:lnTo>
                <a:close/>
                <a:moveTo>
                  <a:pt x="27139" y="22260"/>
                </a:moveTo>
                <a:lnTo>
                  <a:pt x="22583" y="22260"/>
                </a:lnTo>
                <a:lnTo>
                  <a:pt x="22583" y="17703"/>
                </a:lnTo>
                <a:lnTo>
                  <a:pt x="27139" y="17703"/>
                </a:lnTo>
                <a:close/>
                <a:moveTo>
                  <a:pt x="27139" y="17461"/>
                </a:moveTo>
                <a:lnTo>
                  <a:pt x="22583" y="17461"/>
                </a:lnTo>
                <a:lnTo>
                  <a:pt x="22583" y="12864"/>
                </a:lnTo>
                <a:lnTo>
                  <a:pt x="27139" y="12864"/>
                </a:lnTo>
                <a:close/>
                <a:moveTo>
                  <a:pt x="27139" y="12622"/>
                </a:moveTo>
                <a:lnTo>
                  <a:pt x="22583" y="12622"/>
                </a:lnTo>
                <a:lnTo>
                  <a:pt x="22583" y="8065"/>
                </a:lnTo>
                <a:lnTo>
                  <a:pt x="27139" y="8065"/>
                </a:lnTo>
                <a:close/>
                <a:moveTo>
                  <a:pt x="31979" y="84806"/>
                </a:moveTo>
                <a:lnTo>
                  <a:pt x="27381" y="84806"/>
                </a:lnTo>
                <a:lnTo>
                  <a:pt x="27381" y="80249"/>
                </a:lnTo>
                <a:lnTo>
                  <a:pt x="31979" y="80249"/>
                </a:lnTo>
                <a:close/>
                <a:moveTo>
                  <a:pt x="31979" y="80007"/>
                </a:moveTo>
                <a:lnTo>
                  <a:pt x="27381" y="80007"/>
                </a:lnTo>
                <a:lnTo>
                  <a:pt x="27381" y="75410"/>
                </a:lnTo>
                <a:lnTo>
                  <a:pt x="31979" y="75410"/>
                </a:lnTo>
                <a:close/>
                <a:moveTo>
                  <a:pt x="31979" y="75168"/>
                </a:moveTo>
                <a:lnTo>
                  <a:pt x="27381" y="75168"/>
                </a:lnTo>
                <a:lnTo>
                  <a:pt x="27381" y="70611"/>
                </a:lnTo>
                <a:lnTo>
                  <a:pt x="31979" y="70611"/>
                </a:lnTo>
                <a:close/>
                <a:moveTo>
                  <a:pt x="31979" y="70369"/>
                </a:moveTo>
                <a:lnTo>
                  <a:pt x="27381" y="70369"/>
                </a:lnTo>
                <a:lnTo>
                  <a:pt x="27381" y="65812"/>
                </a:lnTo>
                <a:lnTo>
                  <a:pt x="31979" y="65812"/>
                </a:lnTo>
                <a:close/>
                <a:moveTo>
                  <a:pt x="31979" y="65570"/>
                </a:moveTo>
                <a:lnTo>
                  <a:pt x="27381" y="65570"/>
                </a:lnTo>
                <a:lnTo>
                  <a:pt x="27381" y="60973"/>
                </a:lnTo>
                <a:lnTo>
                  <a:pt x="31979" y="60973"/>
                </a:lnTo>
                <a:close/>
                <a:moveTo>
                  <a:pt x="31979" y="60731"/>
                </a:moveTo>
                <a:lnTo>
                  <a:pt x="27381" y="60731"/>
                </a:lnTo>
                <a:lnTo>
                  <a:pt x="27381" y="56174"/>
                </a:lnTo>
                <a:lnTo>
                  <a:pt x="31979" y="56174"/>
                </a:lnTo>
                <a:close/>
                <a:moveTo>
                  <a:pt x="31979" y="55932"/>
                </a:moveTo>
                <a:lnTo>
                  <a:pt x="27381" y="55932"/>
                </a:lnTo>
                <a:lnTo>
                  <a:pt x="27381" y="51375"/>
                </a:lnTo>
                <a:lnTo>
                  <a:pt x="31979" y="51375"/>
                </a:lnTo>
                <a:close/>
                <a:moveTo>
                  <a:pt x="31979" y="51133"/>
                </a:moveTo>
                <a:lnTo>
                  <a:pt x="27381" y="51133"/>
                </a:lnTo>
                <a:lnTo>
                  <a:pt x="27381" y="46536"/>
                </a:lnTo>
                <a:lnTo>
                  <a:pt x="31979" y="46536"/>
                </a:lnTo>
                <a:close/>
                <a:moveTo>
                  <a:pt x="31979" y="46294"/>
                </a:moveTo>
                <a:lnTo>
                  <a:pt x="27381" y="46294"/>
                </a:lnTo>
                <a:lnTo>
                  <a:pt x="27381" y="41737"/>
                </a:lnTo>
                <a:lnTo>
                  <a:pt x="31979" y="41737"/>
                </a:lnTo>
                <a:close/>
                <a:moveTo>
                  <a:pt x="31979" y="41495"/>
                </a:moveTo>
                <a:lnTo>
                  <a:pt x="27381" y="41495"/>
                </a:lnTo>
                <a:lnTo>
                  <a:pt x="27381" y="36898"/>
                </a:lnTo>
                <a:lnTo>
                  <a:pt x="31979" y="36898"/>
                </a:lnTo>
                <a:close/>
                <a:moveTo>
                  <a:pt x="31979" y="36656"/>
                </a:moveTo>
                <a:lnTo>
                  <a:pt x="27381" y="36656"/>
                </a:lnTo>
                <a:lnTo>
                  <a:pt x="27381" y="32099"/>
                </a:lnTo>
                <a:lnTo>
                  <a:pt x="31979" y="32099"/>
                </a:lnTo>
                <a:close/>
                <a:moveTo>
                  <a:pt x="31979" y="31858"/>
                </a:moveTo>
                <a:lnTo>
                  <a:pt x="27381" y="31858"/>
                </a:lnTo>
                <a:lnTo>
                  <a:pt x="27381" y="27301"/>
                </a:lnTo>
                <a:lnTo>
                  <a:pt x="31979" y="27301"/>
                </a:lnTo>
                <a:close/>
                <a:moveTo>
                  <a:pt x="31979" y="27059"/>
                </a:moveTo>
                <a:lnTo>
                  <a:pt x="27381" y="27059"/>
                </a:lnTo>
                <a:lnTo>
                  <a:pt x="27381" y="22462"/>
                </a:lnTo>
                <a:lnTo>
                  <a:pt x="31979" y="22462"/>
                </a:lnTo>
                <a:close/>
                <a:moveTo>
                  <a:pt x="31979" y="22220"/>
                </a:moveTo>
                <a:lnTo>
                  <a:pt x="27381" y="22220"/>
                </a:lnTo>
                <a:lnTo>
                  <a:pt x="27381" y="17663"/>
                </a:lnTo>
                <a:lnTo>
                  <a:pt x="31979" y="17663"/>
                </a:lnTo>
                <a:close/>
                <a:moveTo>
                  <a:pt x="31979" y="17421"/>
                </a:moveTo>
                <a:lnTo>
                  <a:pt x="27381" y="17421"/>
                </a:lnTo>
                <a:lnTo>
                  <a:pt x="27381" y="12864"/>
                </a:lnTo>
                <a:lnTo>
                  <a:pt x="31979" y="12864"/>
                </a:lnTo>
                <a:close/>
                <a:moveTo>
                  <a:pt x="31979" y="12622"/>
                </a:moveTo>
                <a:lnTo>
                  <a:pt x="27381" y="12622"/>
                </a:lnTo>
                <a:lnTo>
                  <a:pt x="27381" y="8025"/>
                </a:lnTo>
                <a:lnTo>
                  <a:pt x="31979" y="8025"/>
                </a:lnTo>
                <a:close/>
                <a:moveTo>
                  <a:pt x="36777" y="89604"/>
                </a:moveTo>
                <a:lnTo>
                  <a:pt x="32220" y="89604"/>
                </a:lnTo>
                <a:lnTo>
                  <a:pt x="32220" y="85007"/>
                </a:lnTo>
                <a:lnTo>
                  <a:pt x="36777" y="85007"/>
                </a:lnTo>
                <a:close/>
                <a:moveTo>
                  <a:pt x="36777" y="84765"/>
                </a:moveTo>
                <a:lnTo>
                  <a:pt x="32220" y="84765"/>
                </a:lnTo>
                <a:lnTo>
                  <a:pt x="32220" y="80208"/>
                </a:lnTo>
                <a:lnTo>
                  <a:pt x="36777" y="80208"/>
                </a:lnTo>
                <a:close/>
                <a:moveTo>
                  <a:pt x="36777" y="79966"/>
                </a:moveTo>
                <a:lnTo>
                  <a:pt x="32220" y="79966"/>
                </a:lnTo>
                <a:lnTo>
                  <a:pt x="32220" y="75410"/>
                </a:lnTo>
                <a:lnTo>
                  <a:pt x="36777" y="75410"/>
                </a:lnTo>
                <a:close/>
                <a:moveTo>
                  <a:pt x="36777" y="75168"/>
                </a:moveTo>
                <a:lnTo>
                  <a:pt x="32220" y="75168"/>
                </a:lnTo>
                <a:lnTo>
                  <a:pt x="32220" y="70570"/>
                </a:lnTo>
                <a:lnTo>
                  <a:pt x="36777" y="70570"/>
                </a:lnTo>
                <a:close/>
                <a:moveTo>
                  <a:pt x="36777" y="70329"/>
                </a:moveTo>
                <a:lnTo>
                  <a:pt x="32220" y="70329"/>
                </a:lnTo>
                <a:lnTo>
                  <a:pt x="32220" y="65772"/>
                </a:lnTo>
                <a:lnTo>
                  <a:pt x="36777" y="65772"/>
                </a:lnTo>
                <a:close/>
                <a:moveTo>
                  <a:pt x="36777" y="65530"/>
                </a:moveTo>
                <a:lnTo>
                  <a:pt x="32220" y="65530"/>
                </a:lnTo>
                <a:lnTo>
                  <a:pt x="32220" y="60973"/>
                </a:lnTo>
                <a:lnTo>
                  <a:pt x="36777" y="60973"/>
                </a:lnTo>
                <a:close/>
                <a:moveTo>
                  <a:pt x="36777" y="60731"/>
                </a:moveTo>
                <a:lnTo>
                  <a:pt x="32220" y="60731"/>
                </a:lnTo>
                <a:lnTo>
                  <a:pt x="32220" y="56134"/>
                </a:lnTo>
                <a:lnTo>
                  <a:pt x="36777" y="56134"/>
                </a:lnTo>
                <a:close/>
                <a:moveTo>
                  <a:pt x="36777" y="55892"/>
                </a:moveTo>
                <a:lnTo>
                  <a:pt x="32220" y="55892"/>
                </a:lnTo>
                <a:lnTo>
                  <a:pt x="32220" y="51335"/>
                </a:lnTo>
                <a:lnTo>
                  <a:pt x="36777" y="51335"/>
                </a:lnTo>
                <a:close/>
                <a:moveTo>
                  <a:pt x="36777" y="51093"/>
                </a:moveTo>
                <a:lnTo>
                  <a:pt x="32220" y="51093"/>
                </a:lnTo>
                <a:lnTo>
                  <a:pt x="32220" y="46536"/>
                </a:lnTo>
                <a:lnTo>
                  <a:pt x="36777" y="46536"/>
                </a:lnTo>
                <a:close/>
                <a:moveTo>
                  <a:pt x="36777" y="46294"/>
                </a:moveTo>
                <a:lnTo>
                  <a:pt x="32220" y="46294"/>
                </a:lnTo>
                <a:lnTo>
                  <a:pt x="32220" y="41697"/>
                </a:lnTo>
                <a:lnTo>
                  <a:pt x="36777" y="41697"/>
                </a:lnTo>
                <a:close/>
                <a:moveTo>
                  <a:pt x="36777" y="41455"/>
                </a:moveTo>
                <a:lnTo>
                  <a:pt x="32220" y="41455"/>
                </a:lnTo>
                <a:lnTo>
                  <a:pt x="32220" y="36898"/>
                </a:lnTo>
                <a:lnTo>
                  <a:pt x="36777" y="36898"/>
                </a:lnTo>
                <a:close/>
                <a:moveTo>
                  <a:pt x="36777" y="36656"/>
                </a:moveTo>
                <a:lnTo>
                  <a:pt x="32220" y="36656"/>
                </a:lnTo>
                <a:lnTo>
                  <a:pt x="32220" y="32059"/>
                </a:lnTo>
                <a:lnTo>
                  <a:pt x="36777" y="32059"/>
                </a:lnTo>
                <a:close/>
                <a:moveTo>
                  <a:pt x="36777" y="31817"/>
                </a:moveTo>
                <a:lnTo>
                  <a:pt x="32220" y="31817"/>
                </a:lnTo>
                <a:lnTo>
                  <a:pt x="32220" y="27260"/>
                </a:lnTo>
                <a:lnTo>
                  <a:pt x="36777" y="27260"/>
                </a:lnTo>
                <a:close/>
                <a:moveTo>
                  <a:pt x="36777" y="27018"/>
                </a:moveTo>
                <a:lnTo>
                  <a:pt x="32220" y="27018"/>
                </a:lnTo>
                <a:lnTo>
                  <a:pt x="32220" y="22462"/>
                </a:lnTo>
                <a:lnTo>
                  <a:pt x="36777" y="22462"/>
                </a:lnTo>
                <a:close/>
                <a:moveTo>
                  <a:pt x="36777" y="22220"/>
                </a:moveTo>
                <a:lnTo>
                  <a:pt x="32220" y="22220"/>
                </a:lnTo>
                <a:lnTo>
                  <a:pt x="32220" y="17622"/>
                </a:lnTo>
                <a:lnTo>
                  <a:pt x="36777" y="17622"/>
                </a:lnTo>
                <a:close/>
                <a:moveTo>
                  <a:pt x="36777" y="17380"/>
                </a:moveTo>
                <a:lnTo>
                  <a:pt x="32220" y="17380"/>
                </a:lnTo>
                <a:lnTo>
                  <a:pt x="32220" y="12824"/>
                </a:lnTo>
                <a:lnTo>
                  <a:pt x="36777" y="12824"/>
                </a:lnTo>
                <a:close/>
                <a:moveTo>
                  <a:pt x="36777" y="12582"/>
                </a:moveTo>
                <a:lnTo>
                  <a:pt x="32220" y="12582"/>
                </a:lnTo>
                <a:lnTo>
                  <a:pt x="32220" y="8025"/>
                </a:lnTo>
                <a:lnTo>
                  <a:pt x="36777" y="8025"/>
                </a:lnTo>
                <a:close/>
                <a:moveTo>
                  <a:pt x="36777" y="7783"/>
                </a:moveTo>
                <a:lnTo>
                  <a:pt x="32220" y="7783"/>
                </a:lnTo>
                <a:lnTo>
                  <a:pt x="32220" y="3307"/>
                </a:lnTo>
                <a:lnTo>
                  <a:pt x="36777" y="3307"/>
                </a:lnTo>
                <a:lnTo>
                  <a:pt x="36777" y="7904"/>
                </a:lnTo>
                <a:close/>
                <a:moveTo>
                  <a:pt x="41616" y="89564"/>
                </a:moveTo>
                <a:lnTo>
                  <a:pt x="37019" y="89564"/>
                </a:lnTo>
                <a:lnTo>
                  <a:pt x="37019" y="85007"/>
                </a:lnTo>
                <a:lnTo>
                  <a:pt x="41616" y="85007"/>
                </a:lnTo>
                <a:close/>
                <a:moveTo>
                  <a:pt x="41616" y="84765"/>
                </a:moveTo>
                <a:lnTo>
                  <a:pt x="37019" y="84765"/>
                </a:lnTo>
                <a:lnTo>
                  <a:pt x="37019" y="80168"/>
                </a:lnTo>
                <a:lnTo>
                  <a:pt x="41616" y="80168"/>
                </a:lnTo>
                <a:close/>
                <a:moveTo>
                  <a:pt x="41616" y="79926"/>
                </a:moveTo>
                <a:lnTo>
                  <a:pt x="37019" y="79926"/>
                </a:lnTo>
                <a:lnTo>
                  <a:pt x="37019" y="75369"/>
                </a:lnTo>
                <a:lnTo>
                  <a:pt x="41616" y="75369"/>
                </a:lnTo>
                <a:close/>
                <a:moveTo>
                  <a:pt x="41616" y="75127"/>
                </a:moveTo>
                <a:lnTo>
                  <a:pt x="37019" y="75127"/>
                </a:lnTo>
                <a:lnTo>
                  <a:pt x="37019" y="70570"/>
                </a:lnTo>
                <a:lnTo>
                  <a:pt x="41616" y="70570"/>
                </a:lnTo>
                <a:close/>
                <a:moveTo>
                  <a:pt x="41616" y="70329"/>
                </a:moveTo>
                <a:lnTo>
                  <a:pt x="37019" y="70329"/>
                </a:lnTo>
                <a:lnTo>
                  <a:pt x="37019" y="65731"/>
                </a:lnTo>
                <a:lnTo>
                  <a:pt x="41616" y="65731"/>
                </a:lnTo>
                <a:close/>
                <a:moveTo>
                  <a:pt x="41616" y="65489"/>
                </a:moveTo>
                <a:lnTo>
                  <a:pt x="37019" y="65489"/>
                </a:lnTo>
                <a:lnTo>
                  <a:pt x="37019" y="60933"/>
                </a:lnTo>
                <a:lnTo>
                  <a:pt x="41616" y="60933"/>
                </a:lnTo>
                <a:close/>
                <a:moveTo>
                  <a:pt x="41616" y="60691"/>
                </a:moveTo>
                <a:lnTo>
                  <a:pt x="37019" y="60691"/>
                </a:lnTo>
                <a:lnTo>
                  <a:pt x="37019" y="56134"/>
                </a:lnTo>
                <a:lnTo>
                  <a:pt x="41616" y="56134"/>
                </a:lnTo>
                <a:close/>
                <a:moveTo>
                  <a:pt x="41616" y="55892"/>
                </a:moveTo>
                <a:lnTo>
                  <a:pt x="37019" y="55892"/>
                </a:lnTo>
                <a:lnTo>
                  <a:pt x="37019" y="51295"/>
                </a:lnTo>
                <a:lnTo>
                  <a:pt x="41616" y="51295"/>
                </a:lnTo>
                <a:close/>
                <a:moveTo>
                  <a:pt x="41616" y="51053"/>
                </a:moveTo>
                <a:lnTo>
                  <a:pt x="37019" y="51053"/>
                </a:lnTo>
                <a:lnTo>
                  <a:pt x="37019" y="46496"/>
                </a:lnTo>
                <a:lnTo>
                  <a:pt x="41616" y="46496"/>
                </a:lnTo>
                <a:close/>
                <a:moveTo>
                  <a:pt x="41616" y="46254"/>
                </a:moveTo>
                <a:lnTo>
                  <a:pt x="37019" y="46254"/>
                </a:lnTo>
                <a:lnTo>
                  <a:pt x="37019" y="41697"/>
                </a:lnTo>
                <a:lnTo>
                  <a:pt x="41616" y="41697"/>
                </a:lnTo>
                <a:close/>
                <a:moveTo>
                  <a:pt x="41616" y="41455"/>
                </a:moveTo>
                <a:lnTo>
                  <a:pt x="37019" y="41455"/>
                </a:lnTo>
                <a:lnTo>
                  <a:pt x="37019" y="36858"/>
                </a:lnTo>
                <a:lnTo>
                  <a:pt x="41616" y="36858"/>
                </a:lnTo>
                <a:close/>
                <a:moveTo>
                  <a:pt x="41616" y="36616"/>
                </a:moveTo>
                <a:lnTo>
                  <a:pt x="37019" y="36616"/>
                </a:lnTo>
                <a:lnTo>
                  <a:pt x="37019" y="32059"/>
                </a:lnTo>
                <a:lnTo>
                  <a:pt x="41616" y="32059"/>
                </a:lnTo>
                <a:close/>
                <a:moveTo>
                  <a:pt x="41616" y="31817"/>
                </a:moveTo>
                <a:lnTo>
                  <a:pt x="37019" y="31817"/>
                </a:lnTo>
                <a:lnTo>
                  <a:pt x="37019" y="27220"/>
                </a:lnTo>
                <a:lnTo>
                  <a:pt x="41616" y="27220"/>
                </a:lnTo>
                <a:close/>
                <a:moveTo>
                  <a:pt x="41616" y="26978"/>
                </a:moveTo>
                <a:lnTo>
                  <a:pt x="37019" y="26978"/>
                </a:lnTo>
                <a:lnTo>
                  <a:pt x="37019" y="22421"/>
                </a:lnTo>
                <a:lnTo>
                  <a:pt x="41616" y="22421"/>
                </a:lnTo>
                <a:close/>
                <a:moveTo>
                  <a:pt x="41616" y="22179"/>
                </a:moveTo>
                <a:lnTo>
                  <a:pt x="37019" y="22179"/>
                </a:lnTo>
                <a:lnTo>
                  <a:pt x="37019" y="17622"/>
                </a:lnTo>
                <a:lnTo>
                  <a:pt x="41616" y="17622"/>
                </a:lnTo>
                <a:close/>
                <a:moveTo>
                  <a:pt x="41616" y="17380"/>
                </a:moveTo>
                <a:lnTo>
                  <a:pt x="37019" y="17380"/>
                </a:lnTo>
                <a:lnTo>
                  <a:pt x="37019" y="12783"/>
                </a:lnTo>
                <a:lnTo>
                  <a:pt x="41616" y="12783"/>
                </a:lnTo>
                <a:close/>
                <a:moveTo>
                  <a:pt x="41616" y="12541"/>
                </a:moveTo>
                <a:lnTo>
                  <a:pt x="37019" y="12541"/>
                </a:lnTo>
                <a:lnTo>
                  <a:pt x="37019" y="7985"/>
                </a:lnTo>
                <a:lnTo>
                  <a:pt x="41616" y="7985"/>
                </a:lnTo>
                <a:close/>
                <a:moveTo>
                  <a:pt x="41616" y="7743"/>
                </a:moveTo>
                <a:lnTo>
                  <a:pt x="37019" y="7743"/>
                </a:lnTo>
                <a:lnTo>
                  <a:pt x="37019" y="3307"/>
                </a:lnTo>
                <a:lnTo>
                  <a:pt x="41616" y="3307"/>
                </a:lnTo>
                <a:lnTo>
                  <a:pt x="41616" y="7904"/>
                </a:lnTo>
                <a:close/>
                <a:moveTo>
                  <a:pt x="46415" y="89564"/>
                </a:moveTo>
                <a:lnTo>
                  <a:pt x="41858" y="89564"/>
                </a:lnTo>
                <a:lnTo>
                  <a:pt x="41858" y="84967"/>
                </a:lnTo>
                <a:lnTo>
                  <a:pt x="46415" y="84967"/>
                </a:lnTo>
                <a:close/>
                <a:moveTo>
                  <a:pt x="46415" y="84725"/>
                </a:moveTo>
                <a:lnTo>
                  <a:pt x="41858" y="84725"/>
                </a:lnTo>
                <a:lnTo>
                  <a:pt x="41858" y="80168"/>
                </a:lnTo>
                <a:lnTo>
                  <a:pt x="46415" y="80168"/>
                </a:lnTo>
                <a:close/>
                <a:moveTo>
                  <a:pt x="46415" y="79926"/>
                </a:moveTo>
                <a:lnTo>
                  <a:pt x="41858" y="79926"/>
                </a:lnTo>
                <a:lnTo>
                  <a:pt x="41858" y="75329"/>
                </a:lnTo>
                <a:lnTo>
                  <a:pt x="46415" y="75329"/>
                </a:lnTo>
                <a:close/>
                <a:moveTo>
                  <a:pt x="46415" y="75087"/>
                </a:moveTo>
                <a:lnTo>
                  <a:pt x="41858" y="75087"/>
                </a:lnTo>
                <a:lnTo>
                  <a:pt x="41858" y="70530"/>
                </a:lnTo>
                <a:lnTo>
                  <a:pt x="46415" y="70530"/>
                </a:lnTo>
                <a:close/>
                <a:moveTo>
                  <a:pt x="46415" y="70288"/>
                </a:moveTo>
                <a:lnTo>
                  <a:pt x="41858" y="70288"/>
                </a:lnTo>
                <a:lnTo>
                  <a:pt x="41858" y="65731"/>
                </a:lnTo>
                <a:lnTo>
                  <a:pt x="46415" y="65731"/>
                </a:lnTo>
                <a:close/>
                <a:moveTo>
                  <a:pt x="46415" y="65489"/>
                </a:moveTo>
                <a:lnTo>
                  <a:pt x="41858" y="65489"/>
                </a:lnTo>
                <a:lnTo>
                  <a:pt x="41858" y="60892"/>
                </a:lnTo>
                <a:lnTo>
                  <a:pt x="46415" y="60892"/>
                </a:lnTo>
                <a:close/>
                <a:moveTo>
                  <a:pt x="46415" y="60650"/>
                </a:moveTo>
                <a:lnTo>
                  <a:pt x="41858" y="60650"/>
                </a:lnTo>
                <a:lnTo>
                  <a:pt x="41858" y="56093"/>
                </a:lnTo>
                <a:lnTo>
                  <a:pt x="46415" y="56093"/>
                </a:lnTo>
                <a:close/>
                <a:moveTo>
                  <a:pt x="46415" y="55851"/>
                </a:moveTo>
                <a:lnTo>
                  <a:pt x="41858" y="55851"/>
                </a:lnTo>
                <a:lnTo>
                  <a:pt x="41858" y="51295"/>
                </a:lnTo>
                <a:lnTo>
                  <a:pt x="46415" y="51295"/>
                </a:lnTo>
                <a:close/>
                <a:moveTo>
                  <a:pt x="46415" y="51053"/>
                </a:moveTo>
                <a:lnTo>
                  <a:pt x="41858" y="51053"/>
                </a:lnTo>
                <a:lnTo>
                  <a:pt x="41858" y="46456"/>
                </a:lnTo>
                <a:lnTo>
                  <a:pt x="46415" y="46456"/>
                </a:lnTo>
                <a:close/>
                <a:moveTo>
                  <a:pt x="46415" y="46214"/>
                </a:moveTo>
                <a:lnTo>
                  <a:pt x="41858" y="46214"/>
                </a:lnTo>
                <a:lnTo>
                  <a:pt x="41858" y="41657"/>
                </a:lnTo>
                <a:lnTo>
                  <a:pt x="46415" y="41657"/>
                </a:lnTo>
                <a:close/>
                <a:moveTo>
                  <a:pt x="46415" y="41415"/>
                </a:moveTo>
                <a:lnTo>
                  <a:pt x="41858" y="41415"/>
                </a:lnTo>
                <a:lnTo>
                  <a:pt x="41858" y="36858"/>
                </a:lnTo>
                <a:lnTo>
                  <a:pt x="46415" y="36858"/>
                </a:lnTo>
                <a:close/>
                <a:moveTo>
                  <a:pt x="46415" y="36616"/>
                </a:moveTo>
                <a:lnTo>
                  <a:pt x="41858" y="36616"/>
                </a:lnTo>
                <a:lnTo>
                  <a:pt x="41858" y="32019"/>
                </a:lnTo>
                <a:lnTo>
                  <a:pt x="46415" y="32019"/>
                </a:lnTo>
                <a:close/>
                <a:moveTo>
                  <a:pt x="46415" y="31777"/>
                </a:moveTo>
                <a:lnTo>
                  <a:pt x="41858" y="31777"/>
                </a:lnTo>
                <a:lnTo>
                  <a:pt x="41858" y="27220"/>
                </a:lnTo>
                <a:lnTo>
                  <a:pt x="46415" y="27220"/>
                </a:lnTo>
                <a:close/>
                <a:moveTo>
                  <a:pt x="46415" y="26978"/>
                </a:moveTo>
                <a:lnTo>
                  <a:pt x="41858" y="26978"/>
                </a:lnTo>
                <a:lnTo>
                  <a:pt x="41858" y="22381"/>
                </a:lnTo>
                <a:lnTo>
                  <a:pt x="46415" y="22381"/>
                </a:lnTo>
                <a:close/>
                <a:moveTo>
                  <a:pt x="46415" y="22139"/>
                </a:moveTo>
                <a:lnTo>
                  <a:pt x="41858" y="22139"/>
                </a:lnTo>
                <a:lnTo>
                  <a:pt x="41858" y="17582"/>
                </a:lnTo>
                <a:lnTo>
                  <a:pt x="46415" y="17582"/>
                </a:lnTo>
                <a:close/>
                <a:moveTo>
                  <a:pt x="46415" y="17340"/>
                </a:moveTo>
                <a:lnTo>
                  <a:pt x="41858" y="17340"/>
                </a:lnTo>
                <a:lnTo>
                  <a:pt x="41858" y="12783"/>
                </a:lnTo>
                <a:lnTo>
                  <a:pt x="46415" y="12783"/>
                </a:lnTo>
                <a:close/>
                <a:moveTo>
                  <a:pt x="46415" y="12541"/>
                </a:moveTo>
                <a:lnTo>
                  <a:pt x="41858" y="12541"/>
                </a:lnTo>
                <a:lnTo>
                  <a:pt x="41858" y="7944"/>
                </a:lnTo>
                <a:lnTo>
                  <a:pt x="46415" y="7944"/>
                </a:lnTo>
                <a:close/>
                <a:moveTo>
                  <a:pt x="46415" y="7702"/>
                </a:moveTo>
                <a:lnTo>
                  <a:pt x="41858" y="7702"/>
                </a:lnTo>
                <a:lnTo>
                  <a:pt x="41858" y="3307"/>
                </a:lnTo>
                <a:lnTo>
                  <a:pt x="46415" y="3307"/>
                </a:lnTo>
                <a:lnTo>
                  <a:pt x="46415" y="7904"/>
                </a:lnTo>
                <a:close/>
                <a:moveTo>
                  <a:pt x="51214" y="89524"/>
                </a:moveTo>
                <a:lnTo>
                  <a:pt x="46657" y="89524"/>
                </a:lnTo>
                <a:lnTo>
                  <a:pt x="46657" y="84967"/>
                </a:lnTo>
                <a:lnTo>
                  <a:pt x="51214" y="84967"/>
                </a:lnTo>
                <a:close/>
                <a:moveTo>
                  <a:pt x="51214" y="84685"/>
                </a:moveTo>
                <a:lnTo>
                  <a:pt x="46657" y="84685"/>
                </a:lnTo>
                <a:lnTo>
                  <a:pt x="46657" y="80128"/>
                </a:lnTo>
                <a:lnTo>
                  <a:pt x="51214" y="80128"/>
                </a:lnTo>
                <a:close/>
                <a:moveTo>
                  <a:pt x="51214" y="79886"/>
                </a:moveTo>
                <a:lnTo>
                  <a:pt x="46657" y="79886"/>
                </a:lnTo>
                <a:lnTo>
                  <a:pt x="46657" y="75329"/>
                </a:lnTo>
                <a:lnTo>
                  <a:pt x="51214" y="75329"/>
                </a:lnTo>
                <a:close/>
                <a:moveTo>
                  <a:pt x="51214" y="75087"/>
                </a:moveTo>
                <a:lnTo>
                  <a:pt x="46657" y="75087"/>
                </a:lnTo>
                <a:lnTo>
                  <a:pt x="46657" y="70490"/>
                </a:lnTo>
                <a:lnTo>
                  <a:pt x="51214" y="70490"/>
                </a:lnTo>
                <a:close/>
                <a:moveTo>
                  <a:pt x="51214" y="70248"/>
                </a:moveTo>
                <a:lnTo>
                  <a:pt x="46657" y="70248"/>
                </a:lnTo>
                <a:lnTo>
                  <a:pt x="46657" y="65691"/>
                </a:lnTo>
                <a:lnTo>
                  <a:pt x="51214" y="65691"/>
                </a:lnTo>
                <a:close/>
                <a:moveTo>
                  <a:pt x="51214" y="65449"/>
                </a:moveTo>
                <a:lnTo>
                  <a:pt x="46657" y="65449"/>
                </a:lnTo>
                <a:lnTo>
                  <a:pt x="46657" y="60892"/>
                </a:lnTo>
                <a:lnTo>
                  <a:pt x="51214" y="60892"/>
                </a:lnTo>
                <a:close/>
                <a:moveTo>
                  <a:pt x="51214" y="60650"/>
                </a:moveTo>
                <a:lnTo>
                  <a:pt x="46657" y="60650"/>
                </a:lnTo>
                <a:lnTo>
                  <a:pt x="46657" y="56053"/>
                </a:lnTo>
                <a:lnTo>
                  <a:pt x="51214" y="56053"/>
                </a:lnTo>
                <a:close/>
                <a:moveTo>
                  <a:pt x="51214" y="55811"/>
                </a:moveTo>
                <a:lnTo>
                  <a:pt x="46657" y="55811"/>
                </a:lnTo>
                <a:lnTo>
                  <a:pt x="46657" y="51254"/>
                </a:lnTo>
                <a:lnTo>
                  <a:pt x="51214" y="51254"/>
                </a:lnTo>
                <a:close/>
                <a:moveTo>
                  <a:pt x="51214" y="51012"/>
                </a:moveTo>
                <a:lnTo>
                  <a:pt x="46657" y="51012"/>
                </a:lnTo>
                <a:lnTo>
                  <a:pt x="46657" y="46456"/>
                </a:lnTo>
                <a:lnTo>
                  <a:pt x="51214" y="46456"/>
                </a:lnTo>
                <a:close/>
                <a:moveTo>
                  <a:pt x="51214" y="46214"/>
                </a:moveTo>
                <a:lnTo>
                  <a:pt x="46657" y="46214"/>
                </a:lnTo>
                <a:lnTo>
                  <a:pt x="46657" y="41616"/>
                </a:lnTo>
                <a:lnTo>
                  <a:pt x="51214" y="41616"/>
                </a:lnTo>
                <a:close/>
                <a:moveTo>
                  <a:pt x="51214" y="41374"/>
                </a:moveTo>
                <a:lnTo>
                  <a:pt x="46657" y="41374"/>
                </a:lnTo>
                <a:lnTo>
                  <a:pt x="46657" y="36818"/>
                </a:lnTo>
                <a:lnTo>
                  <a:pt x="51214" y="36818"/>
                </a:lnTo>
                <a:close/>
                <a:moveTo>
                  <a:pt x="51214" y="36576"/>
                </a:moveTo>
                <a:lnTo>
                  <a:pt x="46657" y="36576"/>
                </a:lnTo>
                <a:lnTo>
                  <a:pt x="46657" y="32019"/>
                </a:lnTo>
                <a:lnTo>
                  <a:pt x="51214" y="32019"/>
                </a:lnTo>
                <a:close/>
                <a:moveTo>
                  <a:pt x="51214" y="31777"/>
                </a:moveTo>
                <a:lnTo>
                  <a:pt x="46657" y="31777"/>
                </a:lnTo>
                <a:lnTo>
                  <a:pt x="46657" y="27180"/>
                </a:lnTo>
                <a:lnTo>
                  <a:pt x="51214" y="27180"/>
                </a:lnTo>
                <a:close/>
                <a:moveTo>
                  <a:pt x="51214" y="26938"/>
                </a:moveTo>
                <a:lnTo>
                  <a:pt x="46657" y="26938"/>
                </a:lnTo>
                <a:lnTo>
                  <a:pt x="46657" y="22381"/>
                </a:lnTo>
                <a:lnTo>
                  <a:pt x="51214" y="22381"/>
                </a:lnTo>
                <a:close/>
                <a:moveTo>
                  <a:pt x="51214" y="22139"/>
                </a:moveTo>
                <a:lnTo>
                  <a:pt x="46657" y="22139"/>
                </a:lnTo>
                <a:lnTo>
                  <a:pt x="46657" y="17582"/>
                </a:lnTo>
                <a:lnTo>
                  <a:pt x="51214" y="17582"/>
                </a:lnTo>
                <a:close/>
                <a:moveTo>
                  <a:pt x="51214" y="17340"/>
                </a:moveTo>
                <a:lnTo>
                  <a:pt x="46657" y="17340"/>
                </a:lnTo>
                <a:lnTo>
                  <a:pt x="46657" y="12743"/>
                </a:lnTo>
                <a:lnTo>
                  <a:pt x="51214" y="12743"/>
                </a:lnTo>
                <a:close/>
                <a:moveTo>
                  <a:pt x="51214" y="12501"/>
                </a:moveTo>
                <a:lnTo>
                  <a:pt x="46657" y="12501"/>
                </a:lnTo>
                <a:lnTo>
                  <a:pt x="46657" y="7944"/>
                </a:lnTo>
                <a:lnTo>
                  <a:pt x="51214" y="7944"/>
                </a:lnTo>
                <a:close/>
                <a:moveTo>
                  <a:pt x="51214" y="7702"/>
                </a:moveTo>
                <a:lnTo>
                  <a:pt x="46657" y="7702"/>
                </a:lnTo>
                <a:lnTo>
                  <a:pt x="46657" y="3307"/>
                </a:lnTo>
                <a:lnTo>
                  <a:pt x="51214" y="3307"/>
                </a:lnTo>
                <a:lnTo>
                  <a:pt x="51214" y="7904"/>
                </a:lnTo>
                <a:close/>
                <a:moveTo>
                  <a:pt x="56053" y="89483"/>
                </a:moveTo>
                <a:lnTo>
                  <a:pt x="51456" y="89483"/>
                </a:lnTo>
                <a:lnTo>
                  <a:pt x="51456" y="84927"/>
                </a:lnTo>
                <a:lnTo>
                  <a:pt x="56053" y="84927"/>
                </a:lnTo>
                <a:close/>
                <a:moveTo>
                  <a:pt x="56053" y="84685"/>
                </a:moveTo>
                <a:lnTo>
                  <a:pt x="51456" y="84685"/>
                </a:lnTo>
                <a:lnTo>
                  <a:pt x="51456" y="80087"/>
                </a:lnTo>
                <a:lnTo>
                  <a:pt x="56053" y="80087"/>
                </a:lnTo>
                <a:close/>
                <a:moveTo>
                  <a:pt x="56053" y="79845"/>
                </a:moveTo>
                <a:lnTo>
                  <a:pt x="51456" y="79845"/>
                </a:lnTo>
                <a:lnTo>
                  <a:pt x="51456" y="75289"/>
                </a:lnTo>
                <a:lnTo>
                  <a:pt x="56053" y="75289"/>
                </a:lnTo>
                <a:close/>
                <a:moveTo>
                  <a:pt x="56053" y="75047"/>
                </a:moveTo>
                <a:lnTo>
                  <a:pt x="51456" y="75047"/>
                </a:lnTo>
                <a:lnTo>
                  <a:pt x="51456" y="70490"/>
                </a:lnTo>
                <a:lnTo>
                  <a:pt x="56053" y="70490"/>
                </a:lnTo>
                <a:close/>
                <a:moveTo>
                  <a:pt x="56053" y="70248"/>
                </a:moveTo>
                <a:lnTo>
                  <a:pt x="51456" y="70248"/>
                </a:lnTo>
                <a:lnTo>
                  <a:pt x="51456" y="65651"/>
                </a:lnTo>
                <a:lnTo>
                  <a:pt x="56053" y="65651"/>
                </a:lnTo>
                <a:close/>
                <a:moveTo>
                  <a:pt x="56053" y="65409"/>
                </a:moveTo>
                <a:lnTo>
                  <a:pt x="51456" y="65409"/>
                </a:lnTo>
                <a:lnTo>
                  <a:pt x="51456" y="60852"/>
                </a:lnTo>
                <a:lnTo>
                  <a:pt x="56053" y="60852"/>
                </a:lnTo>
                <a:close/>
                <a:moveTo>
                  <a:pt x="56053" y="60610"/>
                </a:moveTo>
                <a:lnTo>
                  <a:pt x="51456" y="60610"/>
                </a:lnTo>
                <a:lnTo>
                  <a:pt x="51456" y="56053"/>
                </a:lnTo>
                <a:lnTo>
                  <a:pt x="56053" y="56053"/>
                </a:lnTo>
                <a:close/>
                <a:moveTo>
                  <a:pt x="56053" y="55811"/>
                </a:moveTo>
                <a:lnTo>
                  <a:pt x="51456" y="55811"/>
                </a:lnTo>
                <a:lnTo>
                  <a:pt x="51456" y="51214"/>
                </a:lnTo>
                <a:lnTo>
                  <a:pt x="56053" y="51214"/>
                </a:lnTo>
                <a:close/>
                <a:moveTo>
                  <a:pt x="56053" y="50972"/>
                </a:moveTo>
                <a:lnTo>
                  <a:pt x="51456" y="50972"/>
                </a:lnTo>
                <a:lnTo>
                  <a:pt x="51456" y="46415"/>
                </a:lnTo>
                <a:lnTo>
                  <a:pt x="56053" y="46415"/>
                </a:lnTo>
                <a:close/>
                <a:moveTo>
                  <a:pt x="56053" y="46173"/>
                </a:moveTo>
                <a:lnTo>
                  <a:pt x="51456" y="46173"/>
                </a:lnTo>
                <a:lnTo>
                  <a:pt x="51456" y="41616"/>
                </a:lnTo>
                <a:lnTo>
                  <a:pt x="56053" y="41616"/>
                </a:lnTo>
                <a:close/>
                <a:moveTo>
                  <a:pt x="56053" y="41374"/>
                </a:moveTo>
                <a:lnTo>
                  <a:pt x="51456" y="41374"/>
                </a:lnTo>
                <a:lnTo>
                  <a:pt x="51456" y="36777"/>
                </a:lnTo>
                <a:lnTo>
                  <a:pt x="56053" y="36777"/>
                </a:lnTo>
                <a:close/>
                <a:moveTo>
                  <a:pt x="56053" y="36535"/>
                </a:moveTo>
                <a:lnTo>
                  <a:pt x="51456" y="36535"/>
                </a:lnTo>
                <a:lnTo>
                  <a:pt x="51456" y="31978"/>
                </a:lnTo>
                <a:lnTo>
                  <a:pt x="56053" y="31978"/>
                </a:lnTo>
                <a:close/>
                <a:moveTo>
                  <a:pt x="56053" y="31737"/>
                </a:moveTo>
                <a:lnTo>
                  <a:pt x="51456" y="31737"/>
                </a:lnTo>
                <a:lnTo>
                  <a:pt x="51456" y="27180"/>
                </a:lnTo>
                <a:lnTo>
                  <a:pt x="56053" y="27180"/>
                </a:lnTo>
                <a:close/>
                <a:moveTo>
                  <a:pt x="56053" y="26938"/>
                </a:moveTo>
                <a:lnTo>
                  <a:pt x="51456" y="26938"/>
                </a:lnTo>
                <a:lnTo>
                  <a:pt x="51456" y="22341"/>
                </a:lnTo>
                <a:lnTo>
                  <a:pt x="56053" y="22341"/>
                </a:lnTo>
                <a:close/>
                <a:moveTo>
                  <a:pt x="56053" y="22099"/>
                </a:moveTo>
                <a:lnTo>
                  <a:pt x="51456" y="22099"/>
                </a:lnTo>
                <a:lnTo>
                  <a:pt x="51456" y="17542"/>
                </a:lnTo>
                <a:lnTo>
                  <a:pt x="56053" y="17542"/>
                </a:lnTo>
                <a:close/>
                <a:moveTo>
                  <a:pt x="56053" y="17300"/>
                </a:moveTo>
                <a:lnTo>
                  <a:pt x="51456" y="17300"/>
                </a:lnTo>
                <a:lnTo>
                  <a:pt x="51456" y="12743"/>
                </a:lnTo>
                <a:lnTo>
                  <a:pt x="56053" y="12743"/>
                </a:lnTo>
                <a:close/>
                <a:moveTo>
                  <a:pt x="56053" y="12501"/>
                </a:moveTo>
                <a:lnTo>
                  <a:pt x="51456" y="12501"/>
                </a:lnTo>
                <a:lnTo>
                  <a:pt x="51456" y="7904"/>
                </a:lnTo>
                <a:lnTo>
                  <a:pt x="56053" y="7904"/>
                </a:lnTo>
                <a:close/>
                <a:moveTo>
                  <a:pt x="56053" y="7662"/>
                </a:moveTo>
                <a:lnTo>
                  <a:pt x="51456" y="7662"/>
                </a:lnTo>
                <a:lnTo>
                  <a:pt x="51456" y="3307"/>
                </a:lnTo>
                <a:lnTo>
                  <a:pt x="56053" y="3307"/>
                </a:lnTo>
                <a:lnTo>
                  <a:pt x="56053" y="7904"/>
                </a:lnTo>
                <a:close/>
                <a:moveTo>
                  <a:pt x="60852" y="89483"/>
                </a:moveTo>
                <a:lnTo>
                  <a:pt x="56295" y="89483"/>
                </a:lnTo>
                <a:lnTo>
                  <a:pt x="56295" y="84886"/>
                </a:lnTo>
                <a:lnTo>
                  <a:pt x="60852" y="84886"/>
                </a:lnTo>
                <a:close/>
                <a:moveTo>
                  <a:pt x="60852" y="84644"/>
                </a:moveTo>
                <a:lnTo>
                  <a:pt x="56295" y="84644"/>
                </a:lnTo>
                <a:lnTo>
                  <a:pt x="56295" y="80087"/>
                </a:lnTo>
                <a:lnTo>
                  <a:pt x="60852" y="80087"/>
                </a:lnTo>
                <a:close/>
                <a:moveTo>
                  <a:pt x="60852" y="79845"/>
                </a:moveTo>
                <a:lnTo>
                  <a:pt x="56295" y="79845"/>
                </a:lnTo>
                <a:lnTo>
                  <a:pt x="56295" y="75248"/>
                </a:lnTo>
                <a:lnTo>
                  <a:pt x="60852" y="75248"/>
                </a:lnTo>
                <a:close/>
                <a:moveTo>
                  <a:pt x="60852" y="75006"/>
                </a:moveTo>
                <a:lnTo>
                  <a:pt x="56295" y="75006"/>
                </a:lnTo>
                <a:lnTo>
                  <a:pt x="56295" y="70449"/>
                </a:lnTo>
                <a:lnTo>
                  <a:pt x="60852" y="70449"/>
                </a:lnTo>
                <a:close/>
                <a:moveTo>
                  <a:pt x="60852" y="70208"/>
                </a:moveTo>
                <a:lnTo>
                  <a:pt x="56295" y="70208"/>
                </a:lnTo>
                <a:lnTo>
                  <a:pt x="56295" y="65651"/>
                </a:lnTo>
                <a:lnTo>
                  <a:pt x="60852" y="65651"/>
                </a:lnTo>
                <a:close/>
                <a:moveTo>
                  <a:pt x="60852" y="65409"/>
                </a:moveTo>
                <a:lnTo>
                  <a:pt x="56295" y="65409"/>
                </a:lnTo>
                <a:lnTo>
                  <a:pt x="56295" y="60812"/>
                </a:lnTo>
                <a:lnTo>
                  <a:pt x="60852" y="60812"/>
                </a:lnTo>
                <a:close/>
                <a:moveTo>
                  <a:pt x="60852" y="60570"/>
                </a:moveTo>
                <a:lnTo>
                  <a:pt x="56295" y="60570"/>
                </a:lnTo>
                <a:lnTo>
                  <a:pt x="56295" y="56013"/>
                </a:lnTo>
                <a:lnTo>
                  <a:pt x="60852" y="56013"/>
                </a:lnTo>
                <a:close/>
                <a:moveTo>
                  <a:pt x="60852" y="55771"/>
                </a:moveTo>
                <a:lnTo>
                  <a:pt x="56295" y="55771"/>
                </a:lnTo>
                <a:lnTo>
                  <a:pt x="56295" y="51214"/>
                </a:lnTo>
                <a:lnTo>
                  <a:pt x="60852" y="51214"/>
                </a:lnTo>
                <a:close/>
                <a:moveTo>
                  <a:pt x="60852" y="50972"/>
                </a:moveTo>
                <a:lnTo>
                  <a:pt x="56295" y="50972"/>
                </a:lnTo>
                <a:lnTo>
                  <a:pt x="56295" y="46375"/>
                </a:lnTo>
                <a:lnTo>
                  <a:pt x="60852" y="46375"/>
                </a:lnTo>
                <a:close/>
                <a:moveTo>
                  <a:pt x="60852" y="46133"/>
                </a:moveTo>
                <a:lnTo>
                  <a:pt x="56295" y="46133"/>
                </a:lnTo>
                <a:lnTo>
                  <a:pt x="56295" y="41576"/>
                </a:lnTo>
                <a:lnTo>
                  <a:pt x="60852" y="41576"/>
                </a:lnTo>
                <a:close/>
                <a:moveTo>
                  <a:pt x="60852" y="41334"/>
                </a:moveTo>
                <a:lnTo>
                  <a:pt x="56295" y="41334"/>
                </a:lnTo>
                <a:lnTo>
                  <a:pt x="56295" y="36777"/>
                </a:lnTo>
                <a:lnTo>
                  <a:pt x="60852" y="36777"/>
                </a:lnTo>
                <a:close/>
                <a:moveTo>
                  <a:pt x="60852" y="36535"/>
                </a:moveTo>
                <a:lnTo>
                  <a:pt x="56295" y="36535"/>
                </a:lnTo>
                <a:lnTo>
                  <a:pt x="56295" y="31938"/>
                </a:lnTo>
                <a:lnTo>
                  <a:pt x="60852" y="31938"/>
                </a:lnTo>
                <a:close/>
                <a:moveTo>
                  <a:pt x="60852" y="31696"/>
                </a:moveTo>
                <a:lnTo>
                  <a:pt x="56295" y="31696"/>
                </a:lnTo>
                <a:lnTo>
                  <a:pt x="56295" y="27139"/>
                </a:lnTo>
                <a:lnTo>
                  <a:pt x="60852" y="27139"/>
                </a:lnTo>
                <a:close/>
                <a:moveTo>
                  <a:pt x="60852" y="26897"/>
                </a:moveTo>
                <a:lnTo>
                  <a:pt x="56295" y="26897"/>
                </a:lnTo>
                <a:lnTo>
                  <a:pt x="56295" y="22341"/>
                </a:lnTo>
                <a:lnTo>
                  <a:pt x="60852" y="22341"/>
                </a:lnTo>
                <a:close/>
                <a:moveTo>
                  <a:pt x="60852" y="22099"/>
                </a:moveTo>
                <a:lnTo>
                  <a:pt x="56295" y="22099"/>
                </a:lnTo>
                <a:lnTo>
                  <a:pt x="56295" y="17501"/>
                </a:lnTo>
                <a:lnTo>
                  <a:pt x="60852" y="17501"/>
                </a:lnTo>
                <a:close/>
                <a:moveTo>
                  <a:pt x="60852" y="17260"/>
                </a:moveTo>
                <a:lnTo>
                  <a:pt x="56295" y="17260"/>
                </a:lnTo>
                <a:lnTo>
                  <a:pt x="56295" y="12703"/>
                </a:lnTo>
                <a:lnTo>
                  <a:pt x="60852" y="12703"/>
                </a:lnTo>
                <a:close/>
                <a:moveTo>
                  <a:pt x="60852" y="12461"/>
                </a:moveTo>
                <a:lnTo>
                  <a:pt x="56295" y="12461"/>
                </a:lnTo>
                <a:lnTo>
                  <a:pt x="56295" y="7904"/>
                </a:lnTo>
                <a:lnTo>
                  <a:pt x="60852" y="7904"/>
                </a:lnTo>
                <a:close/>
                <a:moveTo>
                  <a:pt x="60852" y="7662"/>
                </a:moveTo>
                <a:lnTo>
                  <a:pt x="56295" y="7662"/>
                </a:lnTo>
                <a:lnTo>
                  <a:pt x="56295" y="3307"/>
                </a:lnTo>
                <a:lnTo>
                  <a:pt x="60852" y="3307"/>
                </a:lnTo>
                <a:lnTo>
                  <a:pt x="60852" y="7904"/>
                </a:lnTo>
                <a:close/>
                <a:moveTo>
                  <a:pt x="65651" y="84644"/>
                </a:moveTo>
                <a:lnTo>
                  <a:pt x="61094" y="84644"/>
                </a:lnTo>
                <a:lnTo>
                  <a:pt x="61094" y="80047"/>
                </a:lnTo>
                <a:lnTo>
                  <a:pt x="65651" y="80047"/>
                </a:lnTo>
                <a:close/>
                <a:moveTo>
                  <a:pt x="65651" y="79805"/>
                </a:moveTo>
                <a:lnTo>
                  <a:pt x="61094" y="79805"/>
                </a:lnTo>
                <a:lnTo>
                  <a:pt x="61094" y="75248"/>
                </a:lnTo>
                <a:lnTo>
                  <a:pt x="65651" y="75248"/>
                </a:lnTo>
                <a:close/>
                <a:moveTo>
                  <a:pt x="65651" y="75006"/>
                </a:moveTo>
                <a:lnTo>
                  <a:pt x="61094" y="75006"/>
                </a:lnTo>
                <a:lnTo>
                  <a:pt x="61094" y="70449"/>
                </a:lnTo>
                <a:lnTo>
                  <a:pt x="65651" y="70449"/>
                </a:lnTo>
                <a:close/>
                <a:moveTo>
                  <a:pt x="65651" y="70208"/>
                </a:moveTo>
                <a:lnTo>
                  <a:pt x="61094" y="70208"/>
                </a:lnTo>
                <a:lnTo>
                  <a:pt x="61094" y="65610"/>
                </a:lnTo>
                <a:lnTo>
                  <a:pt x="65651" y="65610"/>
                </a:lnTo>
                <a:close/>
                <a:moveTo>
                  <a:pt x="65651" y="65368"/>
                </a:moveTo>
                <a:lnTo>
                  <a:pt x="61094" y="65368"/>
                </a:lnTo>
                <a:lnTo>
                  <a:pt x="61094" y="60812"/>
                </a:lnTo>
                <a:lnTo>
                  <a:pt x="65651" y="60812"/>
                </a:lnTo>
                <a:close/>
                <a:moveTo>
                  <a:pt x="65651" y="60570"/>
                </a:moveTo>
                <a:lnTo>
                  <a:pt x="61094" y="60570"/>
                </a:lnTo>
                <a:lnTo>
                  <a:pt x="61094" y="56013"/>
                </a:lnTo>
                <a:lnTo>
                  <a:pt x="65651" y="56013"/>
                </a:lnTo>
                <a:close/>
                <a:moveTo>
                  <a:pt x="65651" y="55771"/>
                </a:moveTo>
                <a:lnTo>
                  <a:pt x="61094" y="55771"/>
                </a:lnTo>
                <a:lnTo>
                  <a:pt x="61094" y="51174"/>
                </a:lnTo>
                <a:lnTo>
                  <a:pt x="65651" y="51174"/>
                </a:lnTo>
                <a:close/>
                <a:moveTo>
                  <a:pt x="65651" y="50932"/>
                </a:moveTo>
                <a:lnTo>
                  <a:pt x="61094" y="50932"/>
                </a:lnTo>
                <a:lnTo>
                  <a:pt x="61094" y="46375"/>
                </a:lnTo>
                <a:lnTo>
                  <a:pt x="65651" y="46375"/>
                </a:lnTo>
                <a:close/>
                <a:moveTo>
                  <a:pt x="65651" y="46133"/>
                </a:moveTo>
                <a:lnTo>
                  <a:pt x="61094" y="46133"/>
                </a:lnTo>
                <a:lnTo>
                  <a:pt x="61094" y="41536"/>
                </a:lnTo>
                <a:lnTo>
                  <a:pt x="65651" y="41536"/>
                </a:lnTo>
                <a:close/>
                <a:moveTo>
                  <a:pt x="65651" y="41294"/>
                </a:moveTo>
                <a:lnTo>
                  <a:pt x="61094" y="41294"/>
                </a:lnTo>
                <a:lnTo>
                  <a:pt x="61094" y="36737"/>
                </a:lnTo>
                <a:lnTo>
                  <a:pt x="65651" y="36737"/>
                </a:lnTo>
                <a:close/>
                <a:moveTo>
                  <a:pt x="65651" y="36495"/>
                </a:moveTo>
                <a:lnTo>
                  <a:pt x="61094" y="36495"/>
                </a:lnTo>
                <a:lnTo>
                  <a:pt x="61094" y="31938"/>
                </a:lnTo>
                <a:lnTo>
                  <a:pt x="65651" y="31938"/>
                </a:lnTo>
                <a:close/>
                <a:moveTo>
                  <a:pt x="65651" y="31696"/>
                </a:moveTo>
                <a:lnTo>
                  <a:pt x="61094" y="31696"/>
                </a:lnTo>
                <a:lnTo>
                  <a:pt x="61094" y="27099"/>
                </a:lnTo>
                <a:lnTo>
                  <a:pt x="65651" y="27099"/>
                </a:lnTo>
                <a:close/>
                <a:moveTo>
                  <a:pt x="65651" y="26857"/>
                </a:moveTo>
                <a:lnTo>
                  <a:pt x="61094" y="26857"/>
                </a:lnTo>
                <a:lnTo>
                  <a:pt x="61094" y="22300"/>
                </a:lnTo>
                <a:lnTo>
                  <a:pt x="65651" y="22300"/>
                </a:lnTo>
                <a:close/>
                <a:moveTo>
                  <a:pt x="65651" y="22058"/>
                </a:moveTo>
                <a:lnTo>
                  <a:pt x="61094" y="22058"/>
                </a:lnTo>
                <a:lnTo>
                  <a:pt x="61094" y="17501"/>
                </a:lnTo>
                <a:lnTo>
                  <a:pt x="65651" y="17501"/>
                </a:lnTo>
                <a:close/>
                <a:moveTo>
                  <a:pt x="65651" y="17260"/>
                </a:moveTo>
                <a:lnTo>
                  <a:pt x="61094" y="17260"/>
                </a:lnTo>
                <a:lnTo>
                  <a:pt x="61094" y="12662"/>
                </a:lnTo>
                <a:lnTo>
                  <a:pt x="65651" y="12662"/>
                </a:lnTo>
                <a:close/>
                <a:moveTo>
                  <a:pt x="65651" y="12420"/>
                </a:moveTo>
                <a:lnTo>
                  <a:pt x="61094" y="12420"/>
                </a:lnTo>
                <a:lnTo>
                  <a:pt x="61094" y="7864"/>
                </a:lnTo>
                <a:lnTo>
                  <a:pt x="65651" y="7864"/>
                </a:lnTo>
                <a:close/>
                <a:moveTo>
                  <a:pt x="70490" y="84604"/>
                </a:moveTo>
                <a:lnTo>
                  <a:pt x="65893" y="84604"/>
                </a:lnTo>
                <a:lnTo>
                  <a:pt x="65893" y="80047"/>
                </a:lnTo>
                <a:lnTo>
                  <a:pt x="70490" y="80047"/>
                </a:lnTo>
                <a:close/>
                <a:moveTo>
                  <a:pt x="70490" y="79805"/>
                </a:moveTo>
                <a:lnTo>
                  <a:pt x="65893" y="79805"/>
                </a:lnTo>
                <a:lnTo>
                  <a:pt x="65893" y="75208"/>
                </a:lnTo>
                <a:lnTo>
                  <a:pt x="70490" y="75208"/>
                </a:lnTo>
                <a:close/>
                <a:moveTo>
                  <a:pt x="70490" y="74966"/>
                </a:moveTo>
                <a:lnTo>
                  <a:pt x="65893" y="74966"/>
                </a:lnTo>
                <a:lnTo>
                  <a:pt x="65893" y="70409"/>
                </a:lnTo>
                <a:lnTo>
                  <a:pt x="70490" y="70409"/>
                </a:lnTo>
                <a:close/>
                <a:moveTo>
                  <a:pt x="70490" y="70167"/>
                </a:moveTo>
                <a:lnTo>
                  <a:pt x="65893" y="70167"/>
                </a:lnTo>
                <a:lnTo>
                  <a:pt x="65893" y="65610"/>
                </a:lnTo>
                <a:lnTo>
                  <a:pt x="70490" y="65610"/>
                </a:lnTo>
                <a:close/>
                <a:moveTo>
                  <a:pt x="70490" y="65368"/>
                </a:moveTo>
                <a:lnTo>
                  <a:pt x="65893" y="65368"/>
                </a:lnTo>
                <a:lnTo>
                  <a:pt x="65893" y="60771"/>
                </a:lnTo>
                <a:lnTo>
                  <a:pt x="70490" y="60771"/>
                </a:lnTo>
                <a:close/>
                <a:moveTo>
                  <a:pt x="70490" y="60529"/>
                </a:moveTo>
                <a:lnTo>
                  <a:pt x="65893" y="60529"/>
                </a:lnTo>
                <a:lnTo>
                  <a:pt x="65893" y="55972"/>
                </a:lnTo>
                <a:lnTo>
                  <a:pt x="70490" y="55972"/>
                </a:lnTo>
                <a:close/>
                <a:moveTo>
                  <a:pt x="70490" y="55730"/>
                </a:moveTo>
                <a:lnTo>
                  <a:pt x="65893" y="55730"/>
                </a:lnTo>
                <a:lnTo>
                  <a:pt x="65893" y="51174"/>
                </a:lnTo>
                <a:lnTo>
                  <a:pt x="70490" y="51174"/>
                </a:lnTo>
                <a:close/>
                <a:moveTo>
                  <a:pt x="70490" y="50932"/>
                </a:moveTo>
                <a:lnTo>
                  <a:pt x="65893" y="50932"/>
                </a:lnTo>
                <a:lnTo>
                  <a:pt x="65893" y="46335"/>
                </a:lnTo>
                <a:lnTo>
                  <a:pt x="70490" y="46335"/>
                </a:lnTo>
                <a:close/>
                <a:moveTo>
                  <a:pt x="70490" y="46093"/>
                </a:moveTo>
                <a:lnTo>
                  <a:pt x="65893" y="46093"/>
                </a:lnTo>
                <a:lnTo>
                  <a:pt x="65893" y="41536"/>
                </a:lnTo>
                <a:lnTo>
                  <a:pt x="70490" y="41536"/>
                </a:lnTo>
                <a:close/>
                <a:moveTo>
                  <a:pt x="70490" y="41294"/>
                </a:moveTo>
                <a:lnTo>
                  <a:pt x="65893" y="41294"/>
                </a:lnTo>
                <a:lnTo>
                  <a:pt x="65893" y="36737"/>
                </a:lnTo>
                <a:lnTo>
                  <a:pt x="70490" y="36737"/>
                </a:lnTo>
                <a:close/>
                <a:moveTo>
                  <a:pt x="70490" y="36495"/>
                </a:moveTo>
                <a:lnTo>
                  <a:pt x="65893" y="36495"/>
                </a:lnTo>
                <a:lnTo>
                  <a:pt x="65893" y="31898"/>
                </a:lnTo>
                <a:lnTo>
                  <a:pt x="70490" y="31898"/>
                </a:lnTo>
                <a:close/>
                <a:moveTo>
                  <a:pt x="70490" y="31656"/>
                </a:moveTo>
                <a:lnTo>
                  <a:pt x="65893" y="31656"/>
                </a:lnTo>
                <a:lnTo>
                  <a:pt x="65893" y="27099"/>
                </a:lnTo>
                <a:lnTo>
                  <a:pt x="70490" y="27099"/>
                </a:lnTo>
                <a:close/>
                <a:moveTo>
                  <a:pt x="70490" y="26857"/>
                </a:moveTo>
                <a:lnTo>
                  <a:pt x="65893" y="26857"/>
                </a:lnTo>
                <a:lnTo>
                  <a:pt x="65893" y="22260"/>
                </a:lnTo>
                <a:lnTo>
                  <a:pt x="70490" y="22260"/>
                </a:lnTo>
                <a:close/>
                <a:moveTo>
                  <a:pt x="70490" y="22018"/>
                </a:moveTo>
                <a:lnTo>
                  <a:pt x="65893" y="22018"/>
                </a:lnTo>
                <a:lnTo>
                  <a:pt x="65893" y="17461"/>
                </a:lnTo>
                <a:lnTo>
                  <a:pt x="70490" y="17461"/>
                </a:lnTo>
                <a:close/>
                <a:moveTo>
                  <a:pt x="70490" y="17219"/>
                </a:moveTo>
                <a:lnTo>
                  <a:pt x="65893" y="17219"/>
                </a:lnTo>
                <a:lnTo>
                  <a:pt x="65893" y="12662"/>
                </a:lnTo>
                <a:lnTo>
                  <a:pt x="70490" y="12662"/>
                </a:lnTo>
                <a:close/>
                <a:moveTo>
                  <a:pt x="70490" y="12420"/>
                </a:moveTo>
                <a:lnTo>
                  <a:pt x="65893" y="12420"/>
                </a:lnTo>
                <a:lnTo>
                  <a:pt x="65893" y="7823"/>
                </a:lnTo>
                <a:lnTo>
                  <a:pt x="70490" y="7823"/>
                </a:lnTo>
                <a:close/>
                <a:moveTo>
                  <a:pt x="75289" y="79765"/>
                </a:moveTo>
                <a:lnTo>
                  <a:pt x="70732" y="79765"/>
                </a:lnTo>
                <a:lnTo>
                  <a:pt x="70732" y="75208"/>
                </a:lnTo>
                <a:lnTo>
                  <a:pt x="75289" y="75208"/>
                </a:lnTo>
                <a:close/>
                <a:moveTo>
                  <a:pt x="75289" y="74966"/>
                </a:moveTo>
                <a:lnTo>
                  <a:pt x="70732" y="74966"/>
                </a:lnTo>
                <a:lnTo>
                  <a:pt x="70732" y="70409"/>
                </a:lnTo>
                <a:lnTo>
                  <a:pt x="75289" y="70409"/>
                </a:lnTo>
                <a:close/>
                <a:moveTo>
                  <a:pt x="75289" y="70167"/>
                </a:moveTo>
                <a:lnTo>
                  <a:pt x="70732" y="70167"/>
                </a:lnTo>
                <a:lnTo>
                  <a:pt x="70732" y="65570"/>
                </a:lnTo>
                <a:lnTo>
                  <a:pt x="75289" y="65570"/>
                </a:lnTo>
                <a:close/>
                <a:moveTo>
                  <a:pt x="75289" y="65328"/>
                </a:moveTo>
                <a:lnTo>
                  <a:pt x="70732" y="65328"/>
                </a:lnTo>
                <a:lnTo>
                  <a:pt x="70732" y="60771"/>
                </a:lnTo>
                <a:lnTo>
                  <a:pt x="75289" y="60771"/>
                </a:lnTo>
                <a:close/>
                <a:moveTo>
                  <a:pt x="75289" y="60529"/>
                </a:moveTo>
                <a:lnTo>
                  <a:pt x="70732" y="60529"/>
                </a:lnTo>
                <a:lnTo>
                  <a:pt x="70732" y="55972"/>
                </a:lnTo>
                <a:lnTo>
                  <a:pt x="75289" y="55972"/>
                </a:lnTo>
                <a:close/>
                <a:moveTo>
                  <a:pt x="75289" y="55730"/>
                </a:moveTo>
                <a:lnTo>
                  <a:pt x="70732" y="55730"/>
                </a:lnTo>
                <a:lnTo>
                  <a:pt x="70732" y="51133"/>
                </a:lnTo>
                <a:lnTo>
                  <a:pt x="75289" y="51133"/>
                </a:lnTo>
                <a:close/>
                <a:moveTo>
                  <a:pt x="75289" y="50891"/>
                </a:moveTo>
                <a:lnTo>
                  <a:pt x="70732" y="50891"/>
                </a:lnTo>
                <a:lnTo>
                  <a:pt x="70732" y="46335"/>
                </a:lnTo>
                <a:lnTo>
                  <a:pt x="75289" y="46335"/>
                </a:lnTo>
                <a:close/>
                <a:moveTo>
                  <a:pt x="75289" y="46093"/>
                </a:moveTo>
                <a:lnTo>
                  <a:pt x="70732" y="46093"/>
                </a:lnTo>
                <a:lnTo>
                  <a:pt x="70732" y="41495"/>
                </a:lnTo>
                <a:lnTo>
                  <a:pt x="75289" y="41495"/>
                </a:lnTo>
                <a:close/>
                <a:moveTo>
                  <a:pt x="75289" y="41253"/>
                </a:moveTo>
                <a:lnTo>
                  <a:pt x="70732" y="41253"/>
                </a:lnTo>
                <a:lnTo>
                  <a:pt x="70732" y="36697"/>
                </a:lnTo>
                <a:lnTo>
                  <a:pt x="75289" y="36697"/>
                </a:lnTo>
                <a:close/>
                <a:moveTo>
                  <a:pt x="75289" y="36455"/>
                </a:moveTo>
                <a:lnTo>
                  <a:pt x="70732" y="36455"/>
                </a:lnTo>
                <a:lnTo>
                  <a:pt x="70732" y="31898"/>
                </a:lnTo>
                <a:lnTo>
                  <a:pt x="75289" y="31898"/>
                </a:lnTo>
                <a:close/>
                <a:moveTo>
                  <a:pt x="75289" y="31656"/>
                </a:moveTo>
                <a:lnTo>
                  <a:pt x="70732" y="31656"/>
                </a:lnTo>
                <a:lnTo>
                  <a:pt x="70732" y="27059"/>
                </a:lnTo>
                <a:lnTo>
                  <a:pt x="75289" y="27059"/>
                </a:lnTo>
                <a:close/>
                <a:moveTo>
                  <a:pt x="75289" y="26817"/>
                </a:moveTo>
                <a:lnTo>
                  <a:pt x="70732" y="26817"/>
                </a:lnTo>
                <a:lnTo>
                  <a:pt x="70732" y="22260"/>
                </a:lnTo>
                <a:lnTo>
                  <a:pt x="75289" y="22260"/>
                </a:lnTo>
                <a:close/>
                <a:moveTo>
                  <a:pt x="75289" y="22018"/>
                </a:moveTo>
                <a:lnTo>
                  <a:pt x="70732" y="22018"/>
                </a:lnTo>
                <a:lnTo>
                  <a:pt x="70732" y="17461"/>
                </a:lnTo>
                <a:lnTo>
                  <a:pt x="75289" y="17461"/>
                </a:lnTo>
                <a:close/>
                <a:moveTo>
                  <a:pt x="75289" y="17219"/>
                </a:moveTo>
                <a:lnTo>
                  <a:pt x="70732" y="17219"/>
                </a:lnTo>
                <a:lnTo>
                  <a:pt x="70732" y="12622"/>
                </a:lnTo>
                <a:lnTo>
                  <a:pt x="75289" y="12622"/>
                </a:lnTo>
                <a:close/>
                <a:moveTo>
                  <a:pt x="80087" y="74926"/>
                </a:moveTo>
                <a:lnTo>
                  <a:pt x="75531" y="74926"/>
                </a:lnTo>
                <a:lnTo>
                  <a:pt x="75531" y="70369"/>
                </a:lnTo>
                <a:lnTo>
                  <a:pt x="80087" y="70369"/>
                </a:lnTo>
                <a:close/>
                <a:moveTo>
                  <a:pt x="80087" y="70127"/>
                </a:moveTo>
                <a:lnTo>
                  <a:pt x="75531" y="70127"/>
                </a:lnTo>
                <a:lnTo>
                  <a:pt x="75531" y="65570"/>
                </a:lnTo>
                <a:lnTo>
                  <a:pt x="80087" y="65570"/>
                </a:lnTo>
                <a:close/>
                <a:moveTo>
                  <a:pt x="80087" y="65328"/>
                </a:moveTo>
                <a:lnTo>
                  <a:pt x="75531" y="65328"/>
                </a:lnTo>
                <a:lnTo>
                  <a:pt x="75531" y="60731"/>
                </a:lnTo>
                <a:lnTo>
                  <a:pt x="80087" y="60731"/>
                </a:lnTo>
                <a:close/>
                <a:moveTo>
                  <a:pt x="80087" y="60489"/>
                </a:moveTo>
                <a:lnTo>
                  <a:pt x="75531" y="60489"/>
                </a:lnTo>
                <a:lnTo>
                  <a:pt x="75531" y="55932"/>
                </a:lnTo>
                <a:lnTo>
                  <a:pt x="80087" y="55932"/>
                </a:lnTo>
                <a:close/>
                <a:moveTo>
                  <a:pt x="80087" y="55690"/>
                </a:moveTo>
                <a:lnTo>
                  <a:pt x="75531" y="55690"/>
                </a:lnTo>
                <a:lnTo>
                  <a:pt x="75531" y="51133"/>
                </a:lnTo>
                <a:lnTo>
                  <a:pt x="80087" y="51133"/>
                </a:lnTo>
                <a:close/>
                <a:moveTo>
                  <a:pt x="80087" y="50891"/>
                </a:moveTo>
                <a:lnTo>
                  <a:pt x="75531" y="50891"/>
                </a:lnTo>
                <a:lnTo>
                  <a:pt x="75531" y="46294"/>
                </a:lnTo>
                <a:lnTo>
                  <a:pt x="80087" y="46294"/>
                </a:lnTo>
                <a:close/>
                <a:moveTo>
                  <a:pt x="80087" y="46052"/>
                </a:moveTo>
                <a:lnTo>
                  <a:pt x="75531" y="46052"/>
                </a:lnTo>
                <a:lnTo>
                  <a:pt x="75531" y="41495"/>
                </a:lnTo>
                <a:lnTo>
                  <a:pt x="80087" y="41495"/>
                </a:lnTo>
                <a:close/>
                <a:moveTo>
                  <a:pt x="80087" y="41253"/>
                </a:moveTo>
                <a:lnTo>
                  <a:pt x="75531" y="41253"/>
                </a:lnTo>
                <a:lnTo>
                  <a:pt x="75531" y="36697"/>
                </a:lnTo>
                <a:lnTo>
                  <a:pt x="80087" y="36697"/>
                </a:lnTo>
                <a:close/>
                <a:moveTo>
                  <a:pt x="80087" y="36455"/>
                </a:moveTo>
                <a:lnTo>
                  <a:pt x="75531" y="36455"/>
                </a:lnTo>
                <a:lnTo>
                  <a:pt x="75531" y="31858"/>
                </a:lnTo>
                <a:lnTo>
                  <a:pt x="80087" y="31858"/>
                </a:lnTo>
                <a:close/>
                <a:moveTo>
                  <a:pt x="80087" y="31616"/>
                </a:moveTo>
                <a:lnTo>
                  <a:pt x="75531" y="31616"/>
                </a:lnTo>
                <a:lnTo>
                  <a:pt x="75531" y="27059"/>
                </a:lnTo>
                <a:lnTo>
                  <a:pt x="80087" y="27059"/>
                </a:lnTo>
                <a:close/>
                <a:moveTo>
                  <a:pt x="80087" y="26817"/>
                </a:moveTo>
                <a:lnTo>
                  <a:pt x="75531" y="26817"/>
                </a:lnTo>
                <a:lnTo>
                  <a:pt x="75531" y="22260"/>
                </a:lnTo>
                <a:lnTo>
                  <a:pt x="80087" y="22260"/>
                </a:lnTo>
                <a:close/>
                <a:moveTo>
                  <a:pt x="80087" y="22018"/>
                </a:moveTo>
                <a:lnTo>
                  <a:pt x="75531" y="22018"/>
                </a:lnTo>
                <a:lnTo>
                  <a:pt x="75531" y="17421"/>
                </a:lnTo>
                <a:lnTo>
                  <a:pt x="80087" y="17421"/>
                </a:lnTo>
                <a:close/>
                <a:moveTo>
                  <a:pt x="84886" y="70127"/>
                </a:moveTo>
                <a:lnTo>
                  <a:pt x="80329" y="70127"/>
                </a:lnTo>
                <a:lnTo>
                  <a:pt x="80329" y="65530"/>
                </a:lnTo>
                <a:lnTo>
                  <a:pt x="84886" y="65530"/>
                </a:lnTo>
                <a:close/>
                <a:moveTo>
                  <a:pt x="84886" y="65288"/>
                </a:moveTo>
                <a:lnTo>
                  <a:pt x="80329" y="65288"/>
                </a:lnTo>
                <a:lnTo>
                  <a:pt x="80329" y="60731"/>
                </a:lnTo>
                <a:lnTo>
                  <a:pt x="84886" y="60731"/>
                </a:lnTo>
                <a:close/>
                <a:moveTo>
                  <a:pt x="84886" y="60489"/>
                </a:moveTo>
                <a:lnTo>
                  <a:pt x="80329" y="60489"/>
                </a:lnTo>
                <a:lnTo>
                  <a:pt x="80329" y="55932"/>
                </a:lnTo>
                <a:lnTo>
                  <a:pt x="84886" y="55932"/>
                </a:lnTo>
                <a:close/>
                <a:moveTo>
                  <a:pt x="84886" y="55690"/>
                </a:moveTo>
                <a:lnTo>
                  <a:pt x="80329" y="55690"/>
                </a:lnTo>
                <a:lnTo>
                  <a:pt x="80329" y="51093"/>
                </a:lnTo>
                <a:lnTo>
                  <a:pt x="84886" y="51093"/>
                </a:lnTo>
                <a:close/>
                <a:moveTo>
                  <a:pt x="84886" y="50851"/>
                </a:moveTo>
                <a:lnTo>
                  <a:pt x="80329" y="50851"/>
                </a:lnTo>
                <a:lnTo>
                  <a:pt x="80329" y="46294"/>
                </a:lnTo>
                <a:lnTo>
                  <a:pt x="84886" y="46294"/>
                </a:lnTo>
                <a:close/>
                <a:moveTo>
                  <a:pt x="84886" y="46052"/>
                </a:moveTo>
                <a:lnTo>
                  <a:pt x="80329" y="46052"/>
                </a:lnTo>
                <a:lnTo>
                  <a:pt x="80329" y="41495"/>
                </a:lnTo>
                <a:lnTo>
                  <a:pt x="84886" y="41495"/>
                </a:lnTo>
                <a:close/>
                <a:moveTo>
                  <a:pt x="84886" y="41253"/>
                </a:moveTo>
                <a:lnTo>
                  <a:pt x="80329" y="41253"/>
                </a:lnTo>
                <a:lnTo>
                  <a:pt x="80329" y="36656"/>
                </a:lnTo>
                <a:lnTo>
                  <a:pt x="84886" y="36656"/>
                </a:lnTo>
                <a:close/>
                <a:moveTo>
                  <a:pt x="84886" y="36414"/>
                </a:moveTo>
                <a:lnTo>
                  <a:pt x="80329" y="36414"/>
                </a:lnTo>
                <a:lnTo>
                  <a:pt x="80329" y="31858"/>
                </a:lnTo>
                <a:lnTo>
                  <a:pt x="84886" y="31858"/>
                </a:lnTo>
                <a:close/>
                <a:moveTo>
                  <a:pt x="84886" y="31616"/>
                </a:moveTo>
                <a:lnTo>
                  <a:pt x="80329" y="31616"/>
                </a:lnTo>
                <a:lnTo>
                  <a:pt x="80329" y="27018"/>
                </a:lnTo>
                <a:lnTo>
                  <a:pt x="84886" y="27018"/>
                </a:lnTo>
                <a:close/>
                <a:moveTo>
                  <a:pt x="84886" y="26776"/>
                </a:moveTo>
                <a:lnTo>
                  <a:pt x="80329" y="26776"/>
                </a:lnTo>
                <a:lnTo>
                  <a:pt x="80329" y="22220"/>
                </a:lnTo>
                <a:lnTo>
                  <a:pt x="84886" y="22220"/>
                </a:ln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9" name="Google Shape;79;p16"/>
          <p:cNvSpPr txBox="1">
            <a:spLocks noGrp="1"/>
          </p:cNvSpPr>
          <p:nvPr>
            <p:ph type="title"/>
          </p:nvPr>
        </p:nvSpPr>
        <p:spPr>
          <a:xfrm>
            <a:off x="2330700" y="1718288"/>
            <a:ext cx="4482600" cy="7365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a:endParaRPr/>
          </a:p>
        </p:txBody>
      </p:sp>
      <p:sp>
        <p:nvSpPr>
          <p:cNvPr id="80" name="Google Shape;80;p16"/>
          <p:cNvSpPr txBox="1">
            <a:spLocks noGrp="1"/>
          </p:cNvSpPr>
          <p:nvPr>
            <p:ph type="subTitle" idx="1"/>
          </p:nvPr>
        </p:nvSpPr>
        <p:spPr>
          <a:xfrm>
            <a:off x="2330700" y="2336514"/>
            <a:ext cx="4482600" cy="10887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800"/>
              <a:buNone/>
              <a:defRPr sz="1500"/>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81"/>
        <p:cNvGrpSpPr/>
        <p:nvPr/>
      </p:nvGrpSpPr>
      <p:grpSpPr>
        <a:xfrm>
          <a:off x="0" y="0"/>
          <a:ext cx="0" cy="0"/>
          <a:chOff x="0" y="0"/>
          <a:chExt cx="0" cy="0"/>
        </a:xfrm>
      </p:grpSpPr>
      <p:pic>
        <p:nvPicPr>
          <p:cNvPr id="82" name="Google Shape;82;p17"/>
          <p:cNvPicPr preferRelativeResize="0"/>
          <p:nvPr/>
        </p:nvPicPr>
        <p:blipFill rotWithShape="1">
          <a:blip r:embed="rId2">
            <a:alphaModFix/>
          </a:blip>
          <a:srcRect/>
          <a:stretch/>
        </p:blipFill>
        <p:spPr>
          <a:xfrm flipH="1">
            <a:off x="7924" y="0"/>
            <a:ext cx="9128151" cy="5143499"/>
          </a:xfrm>
          <a:prstGeom prst="rect">
            <a:avLst/>
          </a:prstGeom>
          <a:noFill/>
          <a:ln>
            <a:noFill/>
          </a:ln>
        </p:spPr>
      </p:pic>
      <p:grpSp>
        <p:nvGrpSpPr>
          <p:cNvPr id="83" name="Google Shape;83;p17"/>
          <p:cNvGrpSpPr/>
          <p:nvPr/>
        </p:nvGrpSpPr>
        <p:grpSpPr>
          <a:xfrm>
            <a:off x="-313650" y="-25"/>
            <a:ext cx="9457650" cy="5143450"/>
            <a:chOff x="-313650" y="-25"/>
            <a:chExt cx="9457650" cy="5143450"/>
          </a:xfrm>
        </p:grpSpPr>
        <p:sp>
          <p:nvSpPr>
            <p:cNvPr id="84" name="Google Shape;84;p17"/>
            <p:cNvSpPr/>
            <p:nvPr/>
          </p:nvSpPr>
          <p:spPr>
            <a:xfrm rot="10800000">
              <a:off x="8676300" y="-25"/>
              <a:ext cx="467700" cy="1456800"/>
            </a:xfrm>
            <a:prstGeom prst="rect">
              <a:avLst/>
            </a:prstGeom>
            <a:solidFill>
              <a:srgbClr val="63DBF5">
                <a:alpha val="69019"/>
              </a:srgbClr>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sp>
          <p:nvSpPr>
            <p:cNvPr id="85" name="Google Shape;85;p17"/>
            <p:cNvSpPr/>
            <p:nvPr/>
          </p:nvSpPr>
          <p:spPr>
            <a:xfrm rot="10800000">
              <a:off x="6880500" y="-12"/>
              <a:ext cx="2263500" cy="313800"/>
            </a:xfrm>
            <a:prstGeom prst="round1Rect">
              <a:avLst>
                <a:gd name="adj" fmla="val 50000"/>
              </a:avLst>
            </a:prstGeom>
            <a:solidFill>
              <a:srgbClr val="006DF5">
                <a:alpha val="40392"/>
              </a:srgbClr>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sp>
          <p:nvSpPr>
            <p:cNvPr id="86" name="Google Shape;86;p17"/>
            <p:cNvSpPr/>
            <p:nvPr/>
          </p:nvSpPr>
          <p:spPr>
            <a:xfrm>
              <a:off x="-313650" y="4604000"/>
              <a:ext cx="1882500" cy="213000"/>
            </a:xfrm>
            <a:prstGeom prst="roundRect">
              <a:avLst>
                <a:gd name="adj" fmla="val 50000"/>
              </a:avLst>
            </a:prstGeom>
            <a:solidFill>
              <a:srgbClr val="516CEE">
                <a:alpha val="60784"/>
              </a:srgbClr>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sp>
          <p:nvSpPr>
            <p:cNvPr id="87" name="Google Shape;87;p17"/>
            <p:cNvSpPr/>
            <p:nvPr/>
          </p:nvSpPr>
          <p:spPr>
            <a:xfrm flipH="1">
              <a:off x="5715000" y="4681725"/>
              <a:ext cx="3429000" cy="461700"/>
            </a:xfrm>
            <a:prstGeom prst="round1Rect">
              <a:avLst>
                <a:gd name="adj" fmla="val 50000"/>
              </a:avLst>
            </a:prstGeom>
            <a:solidFill>
              <a:schemeClr val="dk1"/>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grpSp>
      <p:grpSp>
        <p:nvGrpSpPr>
          <p:cNvPr id="88" name="Google Shape;88;p17"/>
          <p:cNvGrpSpPr/>
          <p:nvPr/>
        </p:nvGrpSpPr>
        <p:grpSpPr>
          <a:xfrm>
            <a:off x="-1165287" y="-673237"/>
            <a:ext cx="1885275" cy="1884250"/>
            <a:chOff x="2609275" y="3149350"/>
            <a:chExt cx="1885275" cy="1884250"/>
          </a:xfrm>
        </p:grpSpPr>
        <p:sp>
          <p:nvSpPr>
            <p:cNvPr id="89" name="Google Shape;89;p17"/>
            <p:cNvSpPr/>
            <p:nvPr/>
          </p:nvSpPr>
          <p:spPr>
            <a:xfrm>
              <a:off x="3923900" y="3224950"/>
              <a:ext cx="494025" cy="495025"/>
            </a:xfrm>
            <a:custGeom>
              <a:avLst/>
              <a:gdLst/>
              <a:ahLst/>
              <a:cxnLst/>
              <a:rect l="l" t="t" r="r" b="b"/>
              <a:pathLst>
                <a:path w="19761" h="19801" extrusionOk="0">
                  <a:moveTo>
                    <a:pt x="485" y="202"/>
                  </a:moveTo>
                  <a:cubicBezTo>
                    <a:pt x="323" y="162"/>
                    <a:pt x="162" y="81"/>
                    <a:pt x="1" y="1"/>
                  </a:cubicBezTo>
                  <a:lnTo>
                    <a:pt x="19761" y="19801"/>
                  </a:lnTo>
                  <a:cubicBezTo>
                    <a:pt x="19720" y="19640"/>
                    <a:pt x="19640" y="19478"/>
                    <a:pt x="19559" y="19317"/>
                  </a:cubicBezTo>
                  <a:lnTo>
                    <a:pt x="485" y="202"/>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0" name="Google Shape;90;p17"/>
            <p:cNvSpPr/>
            <p:nvPr/>
          </p:nvSpPr>
          <p:spPr>
            <a:xfrm>
              <a:off x="3725300" y="3164475"/>
              <a:ext cx="753125" cy="753100"/>
            </a:xfrm>
            <a:custGeom>
              <a:avLst/>
              <a:gdLst/>
              <a:ahLst/>
              <a:cxnLst/>
              <a:rect l="l" t="t" r="r" b="b"/>
              <a:pathLst>
                <a:path w="30125" h="30124" extrusionOk="0">
                  <a:moveTo>
                    <a:pt x="323" y="81"/>
                  </a:moveTo>
                  <a:cubicBezTo>
                    <a:pt x="202" y="41"/>
                    <a:pt x="122" y="41"/>
                    <a:pt x="1" y="0"/>
                  </a:cubicBezTo>
                  <a:lnTo>
                    <a:pt x="30124" y="30124"/>
                  </a:lnTo>
                  <a:cubicBezTo>
                    <a:pt x="30084" y="30043"/>
                    <a:pt x="30084" y="29922"/>
                    <a:pt x="30043" y="29801"/>
                  </a:cubicBezTo>
                  <a:lnTo>
                    <a:pt x="323" y="81"/>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1" name="Google Shape;91;p17"/>
            <p:cNvSpPr/>
            <p:nvPr/>
          </p:nvSpPr>
          <p:spPr>
            <a:xfrm>
              <a:off x="3572075" y="3149350"/>
              <a:ext cx="922475" cy="922475"/>
            </a:xfrm>
            <a:custGeom>
              <a:avLst/>
              <a:gdLst/>
              <a:ahLst/>
              <a:cxnLst/>
              <a:rect l="l" t="t" r="r" b="b"/>
              <a:pathLst>
                <a:path w="36899" h="36899" extrusionOk="0">
                  <a:moveTo>
                    <a:pt x="282" y="0"/>
                  </a:moveTo>
                  <a:cubicBezTo>
                    <a:pt x="161" y="0"/>
                    <a:pt x="81" y="0"/>
                    <a:pt x="0" y="0"/>
                  </a:cubicBezTo>
                  <a:lnTo>
                    <a:pt x="36898" y="36899"/>
                  </a:lnTo>
                  <a:cubicBezTo>
                    <a:pt x="36898" y="36778"/>
                    <a:pt x="36898" y="36697"/>
                    <a:pt x="36858" y="36616"/>
                  </a:cubicBezTo>
                  <a:lnTo>
                    <a:pt x="282"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2" name="Google Shape;92;p17"/>
            <p:cNvSpPr/>
            <p:nvPr/>
          </p:nvSpPr>
          <p:spPr>
            <a:xfrm>
              <a:off x="3440000" y="3154400"/>
              <a:ext cx="1048500" cy="1048500"/>
            </a:xfrm>
            <a:custGeom>
              <a:avLst/>
              <a:gdLst/>
              <a:ahLst/>
              <a:cxnLst/>
              <a:rect l="l" t="t" r="r" b="b"/>
              <a:pathLst>
                <a:path w="41940" h="41940" extrusionOk="0">
                  <a:moveTo>
                    <a:pt x="242" y="0"/>
                  </a:moveTo>
                  <a:cubicBezTo>
                    <a:pt x="162" y="40"/>
                    <a:pt x="81" y="40"/>
                    <a:pt x="0" y="40"/>
                  </a:cubicBezTo>
                  <a:lnTo>
                    <a:pt x="41899" y="41939"/>
                  </a:lnTo>
                  <a:cubicBezTo>
                    <a:pt x="41899" y="41858"/>
                    <a:pt x="41939" y="41778"/>
                    <a:pt x="41939" y="41697"/>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3" name="Google Shape;93;p17"/>
            <p:cNvSpPr/>
            <p:nvPr/>
          </p:nvSpPr>
          <p:spPr>
            <a:xfrm>
              <a:off x="3323050" y="3175550"/>
              <a:ext cx="1145275" cy="1144275"/>
            </a:xfrm>
            <a:custGeom>
              <a:avLst/>
              <a:gdLst/>
              <a:ahLst/>
              <a:cxnLst/>
              <a:rect l="l" t="t" r="r" b="b"/>
              <a:pathLst>
                <a:path w="45811" h="45771" extrusionOk="0">
                  <a:moveTo>
                    <a:pt x="243" y="1"/>
                  </a:moveTo>
                  <a:cubicBezTo>
                    <a:pt x="162" y="1"/>
                    <a:pt x="81" y="41"/>
                    <a:pt x="1" y="41"/>
                  </a:cubicBezTo>
                  <a:lnTo>
                    <a:pt x="45730" y="45771"/>
                  </a:lnTo>
                  <a:cubicBezTo>
                    <a:pt x="45771" y="45690"/>
                    <a:pt x="45771" y="45610"/>
                    <a:pt x="45811" y="45569"/>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4" name="Google Shape;94;p17"/>
            <p:cNvSpPr/>
            <p:nvPr/>
          </p:nvSpPr>
          <p:spPr>
            <a:xfrm>
              <a:off x="3218200" y="3207825"/>
              <a:ext cx="1216875" cy="1216850"/>
            </a:xfrm>
            <a:custGeom>
              <a:avLst/>
              <a:gdLst/>
              <a:ahLst/>
              <a:cxnLst/>
              <a:rect l="l" t="t" r="r" b="b"/>
              <a:pathLst>
                <a:path w="48675" h="48674" extrusionOk="0">
                  <a:moveTo>
                    <a:pt x="202" y="0"/>
                  </a:moveTo>
                  <a:cubicBezTo>
                    <a:pt x="122" y="0"/>
                    <a:pt x="81" y="41"/>
                    <a:pt x="1" y="81"/>
                  </a:cubicBezTo>
                  <a:lnTo>
                    <a:pt x="48593" y="48674"/>
                  </a:lnTo>
                  <a:cubicBezTo>
                    <a:pt x="48634" y="48633"/>
                    <a:pt x="48674" y="48553"/>
                    <a:pt x="48674" y="48472"/>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5" name="Google Shape;95;p17"/>
            <p:cNvSpPr/>
            <p:nvPr/>
          </p:nvSpPr>
          <p:spPr>
            <a:xfrm>
              <a:off x="3122425" y="3249150"/>
              <a:ext cx="1271300" cy="1271300"/>
            </a:xfrm>
            <a:custGeom>
              <a:avLst/>
              <a:gdLst/>
              <a:ahLst/>
              <a:cxnLst/>
              <a:rect l="l" t="t" r="r" b="b"/>
              <a:pathLst>
                <a:path w="50852" h="50852" extrusionOk="0">
                  <a:moveTo>
                    <a:pt x="202" y="1"/>
                  </a:moveTo>
                  <a:cubicBezTo>
                    <a:pt x="122" y="41"/>
                    <a:pt x="81" y="81"/>
                    <a:pt x="1" y="122"/>
                  </a:cubicBezTo>
                  <a:lnTo>
                    <a:pt x="50771" y="50852"/>
                  </a:lnTo>
                  <a:cubicBezTo>
                    <a:pt x="50771" y="50811"/>
                    <a:pt x="50811" y="50731"/>
                    <a:pt x="50852" y="5069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6" name="Google Shape;96;p17"/>
            <p:cNvSpPr/>
            <p:nvPr/>
          </p:nvSpPr>
          <p:spPr>
            <a:xfrm>
              <a:off x="3035725" y="3299550"/>
              <a:ext cx="1307600" cy="1308625"/>
            </a:xfrm>
            <a:custGeom>
              <a:avLst/>
              <a:gdLst/>
              <a:ahLst/>
              <a:cxnLst/>
              <a:rect l="l" t="t" r="r" b="b"/>
              <a:pathLst>
                <a:path w="52304" h="52345" extrusionOk="0">
                  <a:moveTo>
                    <a:pt x="162" y="1"/>
                  </a:moveTo>
                  <a:cubicBezTo>
                    <a:pt x="81" y="41"/>
                    <a:pt x="41" y="82"/>
                    <a:pt x="1" y="122"/>
                  </a:cubicBezTo>
                  <a:lnTo>
                    <a:pt x="52182" y="52344"/>
                  </a:lnTo>
                  <a:cubicBezTo>
                    <a:pt x="52223" y="52263"/>
                    <a:pt x="52263" y="52223"/>
                    <a:pt x="52303" y="52183"/>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7" name="Google Shape;97;p17"/>
            <p:cNvSpPr/>
            <p:nvPr/>
          </p:nvSpPr>
          <p:spPr>
            <a:xfrm>
              <a:off x="2956075" y="3358025"/>
              <a:ext cx="1328775" cy="1329775"/>
            </a:xfrm>
            <a:custGeom>
              <a:avLst/>
              <a:gdLst/>
              <a:ahLst/>
              <a:cxnLst/>
              <a:rect l="l" t="t" r="r" b="b"/>
              <a:pathLst>
                <a:path w="53151" h="53191" extrusionOk="0">
                  <a:moveTo>
                    <a:pt x="122" y="1"/>
                  </a:moveTo>
                  <a:cubicBezTo>
                    <a:pt x="82" y="41"/>
                    <a:pt x="41" y="82"/>
                    <a:pt x="1" y="122"/>
                  </a:cubicBezTo>
                  <a:lnTo>
                    <a:pt x="53030" y="53191"/>
                  </a:lnTo>
                  <a:cubicBezTo>
                    <a:pt x="53070" y="53110"/>
                    <a:pt x="53110" y="53070"/>
                    <a:pt x="53151" y="53030"/>
                  </a:cubicBezTo>
                  <a:lnTo>
                    <a:pt x="122" y="1"/>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8" name="Google Shape;98;p17"/>
            <p:cNvSpPr/>
            <p:nvPr/>
          </p:nvSpPr>
          <p:spPr>
            <a:xfrm>
              <a:off x="2883500" y="3422550"/>
              <a:ext cx="1336825" cy="1336825"/>
            </a:xfrm>
            <a:custGeom>
              <a:avLst/>
              <a:gdLst/>
              <a:ahLst/>
              <a:cxnLst/>
              <a:rect l="l" t="t" r="r" b="b"/>
              <a:pathLst>
                <a:path w="53473" h="53473" extrusionOk="0">
                  <a:moveTo>
                    <a:pt x="121" y="1"/>
                  </a:moveTo>
                  <a:cubicBezTo>
                    <a:pt x="121" y="1"/>
                    <a:pt x="81" y="81"/>
                    <a:pt x="81" y="81"/>
                  </a:cubicBezTo>
                  <a:cubicBezTo>
                    <a:pt x="41" y="122"/>
                    <a:pt x="0" y="122"/>
                    <a:pt x="0" y="162"/>
                  </a:cubicBezTo>
                  <a:lnTo>
                    <a:pt x="53311" y="53473"/>
                  </a:lnTo>
                  <a:cubicBezTo>
                    <a:pt x="53311" y="53473"/>
                    <a:pt x="53392" y="53433"/>
                    <a:pt x="53392" y="53433"/>
                  </a:cubicBezTo>
                  <a:cubicBezTo>
                    <a:pt x="53432" y="53392"/>
                    <a:pt x="53432" y="53392"/>
                    <a:pt x="53473" y="53352"/>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9" name="Google Shape;99;p17"/>
            <p:cNvSpPr/>
            <p:nvPr/>
          </p:nvSpPr>
          <p:spPr>
            <a:xfrm>
              <a:off x="2817975" y="3495150"/>
              <a:ext cx="1329775" cy="1329775"/>
            </a:xfrm>
            <a:custGeom>
              <a:avLst/>
              <a:gdLst/>
              <a:ahLst/>
              <a:cxnLst/>
              <a:rect l="l" t="t" r="r" b="b"/>
              <a:pathLst>
                <a:path w="53191" h="53191" extrusionOk="0">
                  <a:moveTo>
                    <a:pt x="121" y="0"/>
                  </a:moveTo>
                  <a:cubicBezTo>
                    <a:pt x="81" y="41"/>
                    <a:pt x="41" y="121"/>
                    <a:pt x="0" y="161"/>
                  </a:cubicBezTo>
                  <a:lnTo>
                    <a:pt x="53029" y="53190"/>
                  </a:lnTo>
                  <a:cubicBezTo>
                    <a:pt x="53110" y="53150"/>
                    <a:pt x="53150" y="53109"/>
                    <a:pt x="53190" y="53069"/>
                  </a:cubicBezTo>
                  <a:lnTo>
                    <a:pt x="121"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0" name="Google Shape;100;p17"/>
            <p:cNvSpPr/>
            <p:nvPr/>
          </p:nvSpPr>
          <p:spPr>
            <a:xfrm>
              <a:off x="2760500" y="3574775"/>
              <a:ext cx="1307600" cy="1308625"/>
            </a:xfrm>
            <a:custGeom>
              <a:avLst/>
              <a:gdLst/>
              <a:ahLst/>
              <a:cxnLst/>
              <a:rect l="l" t="t" r="r" b="b"/>
              <a:pathLst>
                <a:path w="52304" h="52345" extrusionOk="0">
                  <a:moveTo>
                    <a:pt x="81" y="1"/>
                  </a:moveTo>
                  <a:cubicBezTo>
                    <a:pt x="41" y="82"/>
                    <a:pt x="41" y="122"/>
                    <a:pt x="1" y="162"/>
                  </a:cubicBezTo>
                  <a:lnTo>
                    <a:pt x="52142" y="52344"/>
                  </a:lnTo>
                  <a:cubicBezTo>
                    <a:pt x="52182" y="52304"/>
                    <a:pt x="52263" y="52263"/>
                    <a:pt x="52303" y="52223"/>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1" name="Google Shape;101;p17"/>
            <p:cNvSpPr/>
            <p:nvPr/>
          </p:nvSpPr>
          <p:spPr>
            <a:xfrm>
              <a:off x="2710100" y="3662500"/>
              <a:ext cx="1271300" cy="1271300"/>
            </a:xfrm>
            <a:custGeom>
              <a:avLst/>
              <a:gdLst/>
              <a:ahLst/>
              <a:cxnLst/>
              <a:rect l="l" t="t" r="r" b="b"/>
              <a:pathLst>
                <a:path w="50852" h="50852" extrusionOk="0">
                  <a:moveTo>
                    <a:pt x="81" y="0"/>
                  </a:moveTo>
                  <a:cubicBezTo>
                    <a:pt x="41" y="41"/>
                    <a:pt x="41" y="121"/>
                    <a:pt x="0" y="162"/>
                  </a:cubicBezTo>
                  <a:lnTo>
                    <a:pt x="50650" y="50851"/>
                  </a:lnTo>
                  <a:cubicBezTo>
                    <a:pt x="50690" y="50811"/>
                    <a:pt x="50771" y="50771"/>
                    <a:pt x="50851" y="5073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2" name="Google Shape;102;p17"/>
            <p:cNvSpPr/>
            <p:nvPr/>
          </p:nvSpPr>
          <p:spPr>
            <a:xfrm>
              <a:off x="2667750" y="3758275"/>
              <a:ext cx="1216875" cy="1216850"/>
            </a:xfrm>
            <a:custGeom>
              <a:avLst/>
              <a:gdLst/>
              <a:ahLst/>
              <a:cxnLst/>
              <a:rect l="l" t="t" r="r" b="b"/>
              <a:pathLst>
                <a:path w="48675" h="48674" extrusionOk="0">
                  <a:moveTo>
                    <a:pt x="81" y="0"/>
                  </a:moveTo>
                  <a:cubicBezTo>
                    <a:pt x="41" y="41"/>
                    <a:pt x="41" y="121"/>
                    <a:pt x="1" y="202"/>
                  </a:cubicBezTo>
                  <a:lnTo>
                    <a:pt x="48513" y="48674"/>
                  </a:lnTo>
                  <a:cubicBezTo>
                    <a:pt x="48553" y="48633"/>
                    <a:pt x="48634" y="48633"/>
                    <a:pt x="48674" y="48593"/>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3" name="Google Shape;103;p17"/>
            <p:cNvSpPr/>
            <p:nvPr/>
          </p:nvSpPr>
          <p:spPr>
            <a:xfrm>
              <a:off x="2635500" y="3863125"/>
              <a:ext cx="1144275" cy="1144275"/>
            </a:xfrm>
            <a:custGeom>
              <a:avLst/>
              <a:gdLst/>
              <a:ahLst/>
              <a:cxnLst/>
              <a:rect l="l" t="t" r="r" b="b"/>
              <a:pathLst>
                <a:path w="45771" h="45771" extrusionOk="0">
                  <a:moveTo>
                    <a:pt x="41" y="0"/>
                  </a:moveTo>
                  <a:cubicBezTo>
                    <a:pt x="41" y="81"/>
                    <a:pt x="0" y="121"/>
                    <a:pt x="0" y="202"/>
                  </a:cubicBezTo>
                  <a:lnTo>
                    <a:pt x="45569" y="45770"/>
                  </a:lnTo>
                  <a:cubicBezTo>
                    <a:pt x="45649" y="45770"/>
                    <a:pt x="45730" y="45730"/>
                    <a:pt x="45770" y="4573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4" name="Google Shape;104;p17"/>
            <p:cNvSpPr/>
            <p:nvPr/>
          </p:nvSpPr>
          <p:spPr>
            <a:xfrm>
              <a:off x="2615325" y="3980050"/>
              <a:ext cx="1048500" cy="1048500"/>
            </a:xfrm>
            <a:custGeom>
              <a:avLst/>
              <a:gdLst/>
              <a:ahLst/>
              <a:cxnLst/>
              <a:rect l="l" t="t" r="r" b="b"/>
              <a:pathLst>
                <a:path w="41940" h="41940" extrusionOk="0">
                  <a:moveTo>
                    <a:pt x="1" y="1"/>
                  </a:moveTo>
                  <a:cubicBezTo>
                    <a:pt x="1" y="82"/>
                    <a:pt x="1" y="162"/>
                    <a:pt x="1" y="243"/>
                  </a:cubicBezTo>
                  <a:lnTo>
                    <a:pt x="41657" y="41940"/>
                  </a:lnTo>
                  <a:cubicBezTo>
                    <a:pt x="41738" y="41900"/>
                    <a:pt x="41859" y="41900"/>
                    <a:pt x="41940" y="4190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5" name="Google Shape;105;p17"/>
            <p:cNvSpPr/>
            <p:nvPr/>
          </p:nvSpPr>
          <p:spPr>
            <a:xfrm>
              <a:off x="2609275" y="4111125"/>
              <a:ext cx="922500" cy="922475"/>
            </a:xfrm>
            <a:custGeom>
              <a:avLst/>
              <a:gdLst/>
              <a:ahLst/>
              <a:cxnLst/>
              <a:rect l="l" t="t" r="r" b="b"/>
              <a:pathLst>
                <a:path w="36900" h="36899" extrusionOk="0">
                  <a:moveTo>
                    <a:pt x="1" y="0"/>
                  </a:moveTo>
                  <a:cubicBezTo>
                    <a:pt x="1" y="81"/>
                    <a:pt x="1" y="202"/>
                    <a:pt x="1" y="283"/>
                  </a:cubicBezTo>
                  <a:lnTo>
                    <a:pt x="36617" y="36899"/>
                  </a:lnTo>
                  <a:cubicBezTo>
                    <a:pt x="36697" y="36899"/>
                    <a:pt x="36818" y="36899"/>
                    <a:pt x="36899" y="36899"/>
                  </a:cubicBezTo>
                  <a:lnTo>
                    <a:pt x="1"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6" name="Google Shape;106;p17"/>
            <p:cNvSpPr/>
            <p:nvPr/>
          </p:nvSpPr>
          <p:spPr>
            <a:xfrm>
              <a:off x="2625400" y="4264350"/>
              <a:ext cx="753125" cy="754125"/>
            </a:xfrm>
            <a:custGeom>
              <a:avLst/>
              <a:gdLst/>
              <a:ahLst/>
              <a:cxnLst/>
              <a:rect l="l" t="t" r="r" b="b"/>
              <a:pathLst>
                <a:path w="30125" h="30165" extrusionOk="0">
                  <a:moveTo>
                    <a:pt x="1" y="1"/>
                  </a:moveTo>
                  <a:cubicBezTo>
                    <a:pt x="1" y="122"/>
                    <a:pt x="41" y="243"/>
                    <a:pt x="41" y="364"/>
                  </a:cubicBezTo>
                  <a:lnTo>
                    <a:pt x="29762" y="30084"/>
                  </a:lnTo>
                  <a:cubicBezTo>
                    <a:pt x="29883" y="30124"/>
                    <a:pt x="30004" y="30124"/>
                    <a:pt x="30124" y="30165"/>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7" name="Google Shape;107;p17"/>
            <p:cNvSpPr/>
            <p:nvPr/>
          </p:nvSpPr>
          <p:spPr>
            <a:xfrm>
              <a:off x="2684900" y="4462975"/>
              <a:ext cx="495025" cy="495025"/>
            </a:xfrm>
            <a:custGeom>
              <a:avLst/>
              <a:gdLst/>
              <a:ahLst/>
              <a:cxnLst/>
              <a:rect l="l" t="t" r="r" b="b"/>
              <a:pathLst>
                <a:path w="19801" h="19801" extrusionOk="0">
                  <a:moveTo>
                    <a:pt x="0" y="0"/>
                  </a:moveTo>
                  <a:cubicBezTo>
                    <a:pt x="81" y="161"/>
                    <a:pt x="161" y="323"/>
                    <a:pt x="242" y="484"/>
                  </a:cubicBezTo>
                  <a:lnTo>
                    <a:pt x="19316" y="19599"/>
                  </a:lnTo>
                  <a:cubicBezTo>
                    <a:pt x="19478" y="19639"/>
                    <a:pt x="19639" y="19720"/>
                    <a:pt x="19800" y="19800"/>
                  </a:cubicBezTo>
                  <a:lnTo>
                    <a:pt x="0"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108" name="Google Shape;108;p17"/>
          <p:cNvSpPr txBox="1">
            <a:spLocks noGrp="1"/>
          </p:cNvSpPr>
          <p:nvPr>
            <p:ph type="title"/>
          </p:nvPr>
        </p:nvSpPr>
        <p:spPr>
          <a:xfrm>
            <a:off x="722375" y="539500"/>
            <a:ext cx="76992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09"/>
        <p:cNvGrpSpPr/>
        <p:nvPr/>
      </p:nvGrpSpPr>
      <p:grpSpPr>
        <a:xfrm>
          <a:off x="0" y="0"/>
          <a:ext cx="0" cy="0"/>
          <a:chOff x="0" y="0"/>
          <a:chExt cx="0" cy="0"/>
        </a:xfrm>
      </p:grpSpPr>
      <p:pic>
        <p:nvPicPr>
          <p:cNvPr id="110" name="Google Shape;110;p18"/>
          <p:cNvPicPr preferRelativeResize="0"/>
          <p:nvPr/>
        </p:nvPicPr>
        <p:blipFill rotWithShape="1">
          <a:blip r:embed="rId2">
            <a:alphaModFix/>
          </a:blip>
          <a:srcRect/>
          <a:stretch/>
        </p:blipFill>
        <p:spPr>
          <a:xfrm>
            <a:off x="7924" y="0"/>
            <a:ext cx="9128151" cy="5143499"/>
          </a:xfrm>
          <a:prstGeom prst="rect">
            <a:avLst/>
          </a:prstGeom>
          <a:noFill/>
          <a:ln>
            <a:noFill/>
          </a:ln>
        </p:spPr>
      </p:pic>
      <p:grpSp>
        <p:nvGrpSpPr>
          <p:cNvPr id="111" name="Google Shape;111;p18"/>
          <p:cNvGrpSpPr/>
          <p:nvPr/>
        </p:nvGrpSpPr>
        <p:grpSpPr>
          <a:xfrm>
            <a:off x="0" y="0"/>
            <a:ext cx="9513725" cy="5143425"/>
            <a:chOff x="0" y="0"/>
            <a:chExt cx="9513725" cy="5143425"/>
          </a:xfrm>
        </p:grpSpPr>
        <p:sp>
          <p:nvSpPr>
            <p:cNvPr id="112" name="Google Shape;112;p18"/>
            <p:cNvSpPr/>
            <p:nvPr/>
          </p:nvSpPr>
          <p:spPr>
            <a:xfrm>
              <a:off x="8421625" y="0"/>
              <a:ext cx="722400" cy="1871400"/>
            </a:xfrm>
            <a:prstGeom prst="rect">
              <a:avLst/>
            </a:prstGeom>
            <a:solidFill>
              <a:srgbClr val="63DBF5">
                <a:alpha val="69019"/>
              </a:srgbClr>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sp>
          <p:nvSpPr>
            <p:cNvPr id="113" name="Google Shape;113;p18"/>
            <p:cNvSpPr/>
            <p:nvPr/>
          </p:nvSpPr>
          <p:spPr>
            <a:xfrm>
              <a:off x="0" y="4014825"/>
              <a:ext cx="1492500" cy="1128600"/>
            </a:xfrm>
            <a:prstGeom prst="round1Rect">
              <a:avLst>
                <a:gd name="adj" fmla="val 50000"/>
              </a:avLst>
            </a:prstGeom>
            <a:solidFill>
              <a:schemeClr val="dk1"/>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sp>
          <p:nvSpPr>
            <p:cNvPr id="114" name="Google Shape;114;p18"/>
            <p:cNvSpPr/>
            <p:nvPr/>
          </p:nvSpPr>
          <p:spPr>
            <a:xfrm>
              <a:off x="0" y="4829625"/>
              <a:ext cx="2215800" cy="313800"/>
            </a:xfrm>
            <a:prstGeom prst="round1Rect">
              <a:avLst>
                <a:gd name="adj" fmla="val 50000"/>
              </a:avLst>
            </a:prstGeom>
            <a:solidFill>
              <a:srgbClr val="006DF5">
                <a:alpha val="40392"/>
              </a:srgbClr>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sp>
          <p:nvSpPr>
            <p:cNvPr id="115" name="Google Shape;115;p18"/>
            <p:cNvSpPr/>
            <p:nvPr/>
          </p:nvSpPr>
          <p:spPr>
            <a:xfrm>
              <a:off x="7631225" y="326500"/>
              <a:ext cx="1882500" cy="213000"/>
            </a:xfrm>
            <a:prstGeom prst="roundRect">
              <a:avLst>
                <a:gd name="adj" fmla="val 50000"/>
              </a:avLst>
            </a:prstGeom>
            <a:solidFill>
              <a:srgbClr val="516CEE">
                <a:alpha val="60784"/>
              </a:srgbClr>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grpSp>
      <p:grpSp>
        <p:nvGrpSpPr>
          <p:cNvPr id="116" name="Google Shape;116;p18"/>
          <p:cNvGrpSpPr/>
          <p:nvPr/>
        </p:nvGrpSpPr>
        <p:grpSpPr>
          <a:xfrm>
            <a:off x="-78450" y="-78300"/>
            <a:ext cx="6346163" cy="6476788"/>
            <a:chOff x="-78450" y="-78300"/>
            <a:chExt cx="6346163" cy="6476788"/>
          </a:xfrm>
        </p:grpSpPr>
        <p:sp>
          <p:nvSpPr>
            <p:cNvPr id="117" name="Google Shape;117;p18"/>
            <p:cNvSpPr/>
            <p:nvPr/>
          </p:nvSpPr>
          <p:spPr>
            <a:xfrm rot="10800000" flipH="1">
              <a:off x="-78450" y="-78300"/>
              <a:ext cx="3429000" cy="851400"/>
            </a:xfrm>
            <a:prstGeom prst="round1Rect">
              <a:avLst>
                <a:gd name="adj" fmla="val 16667"/>
              </a:avLst>
            </a:prstGeom>
            <a:no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grpSp>
          <p:nvGrpSpPr>
            <p:cNvPr id="118" name="Google Shape;118;p18"/>
            <p:cNvGrpSpPr/>
            <p:nvPr/>
          </p:nvGrpSpPr>
          <p:grpSpPr>
            <a:xfrm>
              <a:off x="4382438" y="4514238"/>
              <a:ext cx="1885275" cy="1884250"/>
              <a:chOff x="2609275" y="3149350"/>
              <a:chExt cx="1885275" cy="1884250"/>
            </a:xfrm>
          </p:grpSpPr>
          <p:sp>
            <p:nvSpPr>
              <p:cNvPr id="119" name="Google Shape;119;p18"/>
              <p:cNvSpPr/>
              <p:nvPr/>
            </p:nvSpPr>
            <p:spPr>
              <a:xfrm>
                <a:off x="3923900" y="3224950"/>
                <a:ext cx="494025" cy="495025"/>
              </a:xfrm>
              <a:custGeom>
                <a:avLst/>
                <a:gdLst/>
                <a:ahLst/>
                <a:cxnLst/>
                <a:rect l="l" t="t" r="r" b="b"/>
                <a:pathLst>
                  <a:path w="19761" h="19801" extrusionOk="0">
                    <a:moveTo>
                      <a:pt x="485" y="202"/>
                    </a:moveTo>
                    <a:cubicBezTo>
                      <a:pt x="323" y="162"/>
                      <a:pt x="162" y="81"/>
                      <a:pt x="1" y="1"/>
                    </a:cubicBezTo>
                    <a:lnTo>
                      <a:pt x="19761" y="19801"/>
                    </a:lnTo>
                    <a:cubicBezTo>
                      <a:pt x="19720" y="19640"/>
                      <a:pt x="19640" y="19478"/>
                      <a:pt x="19559" y="19317"/>
                    </a:cubicBezTo>
                    <a:lnTo>
                      <a:pt x="485" y="202"/>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20" name="Google Shape;120;p18"/>
              <p:cNvSpPr/>
              <p:nvPr/>
            </p:nvSpPr>
            <p:spPr>
              <a:xfrm>
                <a:off x="3725300" y="3164475"/>
                <a:ext cx="753125" cy="753100"/>
              </a:xfrm>
              <a:custGeom>
                <a:avLst/>
                <a:gdLst/>
                <a:ahLst/>
                <a:cxnLst/>
                <a:rect l="l" t="t" r="r" b="b"/>
                <a:pathLst>
                  <a:path w="30125" h="30124" extrusionOk="0">
                    <a:moveTo>
                      <a:pt x="323" y="81"/>
                    </a:moveTo>
                    <a:cubicBezTo>
                      <a:pt x="202" y="41"/>
                      <a:pt x="122" y="41"/>
                      <a:pt x="1" y="0"/>
                    </a:cubicBezTo>
                    <a:lnTo>
                      <a:pt x="30124" y="30124"/>
                    </a:lnTo>
                    <a:cubicBezTo>
                      <a:pt x="30084" y="30043"/>
                      <a:pt x="30084" y="29922"/>
                      <a:pt x="30043" y="29801"/>
                    </a:cubicBezTo>
                    <a:lnTo>
                      <a:pt x="323" y="81"/>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21" name="Google Shape;121;p18"/>
              <p:cNvSpPr/>
              <p:nvPr/>
            </p:nvSpPr>
            <p:spPr>
              <a:xfrm>
                <a:off x="3572075" y="3149350"/>
                <a:ext cx="922475" cy="922475"/>
              </a:xfrm>
              <a:custGeom>
                <a:avLst/>
                <a:gdLst/>
                <a:ahLst/>
                <a:cxnLst/>
                <a:rect l="l" t="t" r="r" b="b"/>
                <a:pathLst>
                  <a:path w="36899" h="36899" extrusionOk="0">
                    <a:moveTo>
                      <a:pt x="282" y="0"/>
                    </a:moveTo>
                    <a:cubicBezTo>
                      <a:pt x="161" y="0"/>
                      <a:pt x="81" y="0"/>
                      <a:pt x="0" y="0"/>
                    </a:cubicBezTo>
                    <a:lnTo>
                      <a:pt x="36898" y="36899"/>
                    </a:lnTo>
                    <a:cubicBezTo>
                      <a:pt x="36898" y="36778"/>
                      <a:pt x="36898" y="36697"/>
                      <a:pt x="36858" y="36616"/>
                    </a:cubicBezTo>
                    <a:lnTo>
                      <a:pt x="282"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22" name="Google Shape;122;p18"/>
              <p:cNvSpPr/>
              <p:nvPr/>
            </p:nvSpPr>
            <p:spPr>
              <a:xfrm>
                <a:off x="3440000" y="3154400"/>
                <a:ext cx="1048500" cy="1048500"/>
              </a:xfrm>
              <a:custGeom>
                <a:avLst/>
                <a:gdLst/>
                <a:ahLst/>
                <a:cxnLst/>
                <a:rect l="l" t="t" r="r" b="b"/>
                <a:pathLst>
                  <a:path w="41940" h="41940" extrusionOk="0">
                    <a:moveTo>
                      <a:pt x="242" y="0"/>
                    </a:moveTo>
                    <a:cubicBezTo>
                      <a:pt x="162" y="40"/>
                      <a:pt x="81" y="40"/>
                      <a:pt x="0" y="40"/>
                    </a:cubicBezTo>
                    <a:lnTo>
                      <a:pt x="41899" y="41939"/>
                    </a:lnTo>
                    <a:cubicBezTo>
                      <a:pt x="41899" y="41858"/>
                      <a:pt x="41939" y="41778"/>
                      <a:pt x="41939" y="41697"/>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23" name="Google Shape;123;p18"/>
              <p:cNvSpPr/>
              <p:nvPr/>
            </p:nvSpPr>
            <p:spPr>
              <a:xfrm>
                <a:off x="3323050" y="3175550"/>
                <a:ext cx="1145275" cy="1144275"/>
              </a:xfrm>
              <a:custGeom>
                <a:avLst/>
                <a:gdLst/>
                <a:ahLst/>
                <a:cxnLst/>
                <a:rect l="l" t="t" r="r" b="b"/>
                <a:pathLst>
                  <a:path w="45811" h="45771" extrusionOk="0">
                    <a:moveTo>
                      <a:pt x="243" y="1"/>
                    </a:moveTo>
                    <a:cubicBezTo>
                      <a:pt x="162" y="1"/>
                      <a:pt x="81" y="41"/>
                      <a:pt x="1" y="41"/>
                    </a:cubicBezTo>
                    <a:lnTo>
                      <a:pt x="45730" y="45771"/>
                    </a:lnTo>
                    <a:cubicBezTo>
                      <a:pt x="45771" y="45690"/>
                      <a:pt x="45771" y="45610"/>
                      <a:pt x="45811" y="45569"/>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24" name="Google Shape;124;p18"/>
              <p:cNvSpPr/>
              <p:nvPr/>
            </p:nvSpPr>
            <p:spPr>
              <a:xfrm>
                <a:off x="3218200" y="3207825"/>
                <a:ext cx="1216875" cy="1216850"/>
              </a:xfrm>
              <a:custGeom>
                <a:avLst/>
                <a:gdLst/>
                <a:ahLst/>
                <a:cxnLst/>
                <a:rect l="l" t="t" r="r" b="b"/>
                <a:pathLst>
                  <a:path w="48675" h="48674" extrusionOk="0">
                    <a:moveTo>
                      <a:pt x="202" y="0"/>
                    </a:moveTo>
                    <a:cubicBezTo>
                      <a:pt x="122" y="0"/>
                      <a:pt x="81" y="41"/>
                      <a:pt x="1" y="81"/>
                    </a:cubicBezTo>
                    <a:lnTo>
                      <a:pt x="48593" y="48674"/>
                    </a:lnTo>
                    <a:cubicBezTo>
                      <a:pt x="48634" y="48633"/>
                      <a:pt x="48674" y="48553"/>
                      <a:pt x="48674" y="48472"/>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25" name="Google Shape;125;p18"/>
              <p:cNvSpPr/>
              <p:nvPr/>
            </p:nvSpPr>
            <p:spPr>
              <a:xfrm>
                <a:off x="3122425" y="3249150"/>
                <a:ext cx="1271300" cy="1271300"/>
              </a:xfrm>
              <a:custGeom>
                <a:avLst/>
                <a:gdLst/>
                <a:ahLst/>
                <a:cxnLst/>
                <a:rect l="l" t="t" r="r" b="b"/>
                <a:pathLst>
                  <a:path w="50852" h="50852" extrusionOk="0">
                    <a:moveTo>
                      <a:pt x="202" y="1"/>
                    </a:moveTo>
                    <a:cubicBezTo>
                      <a:pt x="122" y="41"/>
                      <a:pt x="81" y="81"/>
                      <a:pt x="1" y="122"/>
                    </a:cubicBezTo>
                    <a:lnTo>
                      <a:pt x="50771" y="50852"/>
                    </a:lnTo>
                    <a:cubicBezTo>
                      <a:pt x="50771" y="50811"/>
                      <a:pt x="50811" y="50731"/>
                      <a:pt x="50852" y="5069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26" name="Google Shape;126;p18"/>
              <p:cNvSpPr/>
              <p:nvPr/>
            </p:nvSpPr>
            <p:spPr>
              <a:xfrm>
                <a:off x="3035725" y="3299550"/>
                <a:ext cx="1307600" cy="1308625"/>
              </a:xfrm>
              <a:custGeom>
                <a:avLst/>
                <a:gdLst/>
                <a:ahLst/>
                <a:cxnLst/>
                <a:rect l="l" t="t" r="r" b="b"/>
                <a:pathLst>
                  <a:path w="52304" h="52345" extrusionOk="0">
                    <a:moveTo>
                      <a:pt x="162" y="1"/>
                    </a:moveTo>
                    <a:cubicBezTo>
                      <a:pt x="81" y="41"/>
                      <a:pt x="41" y="82"/>
                      <a:pt x="1" y="122"/>
                    </a:cubicBezTo>
                    <a:lnTo>
                      <a:pt x="52182" y="52344"/>
                    </a:lnTo>
                    <a:cubicBezTo>
                      <a:pt x="52223" y="52263"/>
                      <a:pt x="52263" y="52223"/>
                      <a:pt x="52303" y="52183"/>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27" name="Google Shape;127;p18"/>
              <p:cNvSpPr/>
              <p:nvPr/>
            </p:nvSpPr>
            <p:spPr>
              <a:xfrm>
                <a:off x="2956075" y="3358025"/>
                <a:ext cx="1328775" cy="1329775"/>
              </a:xfrm>
              <a:custGeom>
                <a:avLst/>
                <a:gdLst/>
                <a:ahLst/>
                <a:cxnLst/>
                <a:rect l="l" t="t" r="r" b="b"/>
                <a:pathLst>
                  <a:path w="53151" h="53191" extrusionOk="0">
                    <a:moveTo>
                      <a:pt x="122" y="1"/>
                    </a:moveTo>
                    <a:cubicBezTo>
                      <a:pt x="82" y="41"/>
                      <a:pt x="41" y="82"/>
                      <a:pt x="1" y="122"/>
                    </a:cubicBezTo>
                    <a:lnTo>
                      <a:pt x="53030" y="53191"/>
                    </a:lnTo>
                    <a:cubicBezTo>
                      <a:pt x="53070" y="53110"/>
                      <a:pt x="53110" y="53070"/>
                      <a:pt x="53151" y="53030"/>
                    </a:cubicBezTo>
                    <a:lnTo>
                      <a:pt x="122" y="1"/>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28" name="Google Shape;128;p18"/>
              <p:cNvSpPr/>
              <p:nvPr/>
            </p:nvSpPr>
            <p:spPr>
              <a:xfrm>
                <a:off x="2883500" y="3422550"/>
                <a:ext cx="1336825" cy="1336825"/>
              </a:xfrm>
              <a:custGeom>
                <a:avLst/>
                <a:gdLst/>
                <a:ahLst/>
                <a:cxnLst/>
                <a:rect l="l" t="t" r="r" b="b"/>
                <a:pathLst>
                  <a:path w="53473" h="53473" extrusionOk="0">
                    <a:moveTo>
                      <a:pt x="121" y="1"/>
                    </a:moveTo>
                    <a:cubicBezTo>
                      <a:pt x="121" y="1"/>
                      <a:pt x="81" y="81"/>
                      <a:pt x="81" y="81"/>
                    </a:cubicBezTo>
                    <a:cubicBezTo>
                      <a:pt x="41" y="122"/>
                      <a:pt x="0" y="122"/>
                      <a:pt x="0" y="162"/>
                    </a:cubicBezTo>
                    <a:lnTo>
                      <a:pt x="53311" y="53473"/>
                    </a:lnTo>
                    <a:cubicBezTo>
                      <a:pt x="53311" y="53473"/>
                      <a:pt x="53392" y="53433"/>
                      <a:pt x="53392" y="53433"/>
                    </a:cubicBezTo>
                    <a:cubicBezTo>
                      <a:pt x="53432" y="53392"/>
                      <a:pt x="53432" y="53392"/>
                      <a:pt x="53473" y="53352"/>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29" name="Google Shape;129;p18"/>
              <p:cNvSpPr/>
              <p:nvPr/>
            </p:nvSpPr>
            <p:spPr>
              <a:xfrm>
                <a:off x="2817975" y="3495150"/>
                <a:ext cx="1329775" cy="1329775"/>
              </a:xfrm>
              <a:custGeom>
                <a:avLst/>
                <a:gdLst/>
                <a:ahLst/>
                <a:cxnLst/>
                <a:rect l="l" t="t" r="r" b="b"/>
                <a:pathLst>
                  <a:path w="53191" h="53191" extrusionOk="0">
                    <a:moveTo>
                      <a:pt x="121" y="0"/>
                    </a:moveTo>
                    <a:cubicBezTo>
                      <a:pt x="81" y="41"/>
                      <a:pt x="41" y="121"/>
                      <a:pt x="0" y="161"/>
                    </a:cubicBezTo>
                    <a:lnTo>
                      <a:pt x="53029" y="53190"/>
                    </a:lnTo>
                    <a:cubicBezTo>
                      <a:pt x="53110" y="53150"/>
                      <a:pt x="53150" y="53109"/>
                      <a:pt x="53190" y="53069"/>
                    </a:cubicBezTo>
                    <a:lnTo>
                      <a:pt x="121"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30" name="Google Shape;130;p18"/>
              <p:cNvSpPr/>
              <p:nvPr/>
            </p:nvSpPr>
            <p:spPr>
              <a:xfrm>
                <a:off x="2760500" y="3574775"/>
                <a:ext cx="1307600" cy="1308625"/>
              </a:xfrm>
              <a:custGeom>
                <a:avLst/>
                <a:gdLst/>
                <a:ahLst/>
                <a:cxnLst/>
                <a:rect l="l" t="t" r="r" b="b"/>
                <a:pathLst>
                  <a:path w="52304" h="52345" extrusionOk="0">
                    <a:moveTo>
                      <a:pt x="81" y="1"/>
                    </a:moveTo>
                    <a:cubicBezTo>
                      <a:pt x="41" y="82"/>
                      <a:pt x="41" y="122"/>
                      <a:pt x="1" y="162"/>
                    </a:cubicBezTo>
                    <a:lnTo>
                      <a:pt x="52142" y="52344"/>
                    </a:lnTo>
                    <a:cubicBezTo>
                      <a:pt x="52182" y="52304"/>
                      <a:pt x="52263" y="52263"/>
                      <a:pt x="52303" y="52223"/>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31" name="Google Shape;131;p18"/>
              <p:cNvSpPr/>
              <p:nvPr/>
            </p:nvSpPr>
            <p:spPr>
              <a:xfrm>
                <a:off x="2710100" y="3662500"/>
                <a:ext cx="1271300" cy="1271300"/>
              </a:xfrm>
              <a:custGeom>
                <a:avLst/>
                <a:gdLst/>
                <a:ahLst/>
                <a:cxnLst/>
                <a:rect l="l" t="t" r="r" b="b"/>
                <a:pathLst>
                  <a:path w="50852" h="50852" extrusionOk="0">
                    <a:moveTo>
                      <a:pt x="81" y="0"/>
                    </a:moveTo>
                    <a:cubicBezTo>
                      <a:pt x="41" y="41"/>
                      <a:pt x="41" y="121"/>
                      <a:pt x="0" y="162"/>
                    </a:cubicBezTo>
                    <a:lnTo>
                      <a:pt x="50650" y="50851"/>
                    </a:lnTo>
                    <a:cubicBezTo>
                      <a:pt x="50690" y="50811"/>
                      <a:pt x="50771" y="50771"/>
                      <a:pt x="50851" y="5073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32" name="Google Shape;132;p18"/>
              <p:cNvSpPr/>
              <p:nvPr/>
            </p:nvSpPr>
            <p:spPr>
              <a:xfrm>
                <a:off x="2667750" y="3758275"/>
                <a:ext cx="1216875" cy="1216850"/>
              </a:xfrm>
              <a:custGeom>
                <a:avLst/>
                <a:gdLst/>
                <a:ahLst/>
                <a:cxnLst/>
                <a:rect l="l" t="t" r="r" b="b"/>
                <a:pathLst>
                  <a:path w="48675" h="48674" extrusionOk="0">
                    <a:moveTo>
                      <a:pt x="81" y="0"/>
                    </a:moveTo>
                    <a:cubicBezTo>
                      <a:pt x="41" y="41"/>
                      <a:pt x="41" y="121"/>
                      <a:pt x="1" y="202"/>
                    </a:cubicBezTo>
                    <a:lnTo>
                      <a:pt x="48513" y="48674"/>
                    </a:lnTo>
                    <a:cubicBezTo>
                      <a:pt x="48553" y="48633"/>
                      <a:pt x="48634" y="48633"/>
                      <a:pt x="48674" y="48593"/>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33" name="Google Shape;133;p18"/>
              <p:cNvSpPr/>
              <p:nvPr/>
            </p:nvSpPr>
            <p:spPr>
              <a:xfrm>
                <a:off x="2635500" y="3863125"/>
                <a:ext cx="1144275" cy="1144275"/>
              </a:xfrm>
              <a:custGeom>
                <a:avLst/>
                <a:gdLst/>
                <a:ahLst/>
                <a:cxnLst/>
                <a:rect l="l" t="t" r="r" b="b"/>
                <a:pathLst>
                  <a:path w="45771" h="45771" extrusionOk="0">
                    <a:moveTo>
                      <a:pt x="41" y="0"/>
                    </a:moveTo>
                    <a:cubicBezTo>
                      <a:pt x="41" y="81"/>
                      <a:pt x="0" y="121"/>
                      <a:pt x="0" y="202"/>
                    </a:cubicBezTo>
                    <a:lnTo>
                      <a:pt x="45569" y="45770"/>
                    </a:lnTo>
                    <a:cubicBezTo>
                      <a:pt x="45649" y="45770"/>
                      <a:pt x="45730" y="45730"/>
                      <a:pt x="45770" y="4573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34" name="Google Shape;134;p18"/>
              <p:cNvSpPr/>
              <p:nvPr/>
            </p:nvSpPr>
            <p:spPr>
              <a:xfrm>
                <a:off x="2615325" y="3980050"/>
                <a:ext cx="1048500" cy="1048500"/>
              </a:xfrm>
              <a:custGeom>
                <a:avLst/>
                <a:gdLst/>
                <a:ahLst/>
                <a:cxnLst/>
                <a:rect l="l" t="t" r="r" b="b"/>
                <a:pathLst>
                  <a:path w="41940" h="41940" extrusionOk="0">
                    <a:moveTo>
                      <a:pt x="1" y="1"/>
                    </a:moveTo>
                    <a:cubicBezTo>
                      <a:pt x="1" y="82"/>
                      <a:pt x="1" y="162"/>
                      <a:pt x="1" y="243"/>
                    </a:cubicBezTo>
                    <a:lnTo>
                      <a:pt x="41657" y="41940"/>
                    </a:lnTo>
                    <a:cubicBezTo>
                      <a:pt x="41738" y="41900"/>
                      <a:pt x="41859" y="41900"/>
                      <a:pt x="41940" y="4190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35" name="Google Shape;135;p18"/>
              <p:cNvSpPr/>
              <p:nvPr/>
            </p:nvSpPr>
            <p:spPr>
              <a:xfrm>
                <a:off x="2609275" y="4111125"/>
                <a:ext cx="922500" cy="922475"/>
              </a:xfrm>
              <a:custGeom>
                <a:avLst/>
                <a:gdLst/>
                <a:ahLst/>
                <a:cxnLst/>
                <a:rect l="l" t="t" r="r" b="b"/>
                <a:pathLst>
                  <a:path w="36900" h="36899" extrusionOk="0">
                    <a:moveTo>
                      <a:pt x="1" y="0"/>
                    </a:moveTo>
                    <a:cubicBezTo>
                      <a:pt x="1" y="81"/>
                      <a:pt x="1" y="202"/>
                      <a:pt x="1" y="283"/>
                    </a:cubicBezTo>
                    <a:lnTo>
                      <a:pt x="36617" y="36899"/>
                    </a:lnTo>
                    <a:cubicBezTo>
                      <a:pt x="36697" y="36899"/>
                      <a:pt x="36818" y="36899"/>
                      <a:pt x="36899" y="36899"/>
                    </a:cubicBezTo>
                    <a:lnTo>
                      <a:pt x="1"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36" name="Google Shape;136;p18"/>
              <p:cNvSpPr/>
              <p:nvPr/>
            </p:nvSpPr>
            <p:spPr>
              <a:xfrm>
                <a:off x="2625400" y="4264350"/>
                <a:ext cx="753125" cy="754125"/>
              </a:xfrm>
              <a:custGeom>
                <a:avLst/>
                <a:gdLst/>
                <a:ahLst/>
                <a:cxnLst/>
                <a:rect l="l" t="t" r="r" b="b"/>
                <a:pathLst>
                  <a:path w="30125" h="30165" extrusionOk="0">
                    <a:moveTo>
                      <a:pt x="1" y="1"/>
                    </a:moveTo>
                    <a:cubicBezTo>
                      <a:pt x="1" y="122"/>
                      <a:pt x="41" y="243"/>
                      <a:pt x="41" y="364"/>
                    </a:cubicBezTo>
                    <a:lnTo>
                      <a:pt x="29762" y="30084"/>
                    </a:lnTo>
                    <a:cubicBezTo>
                      <a:pt x="29883" y="30124"/>
                      <a:pt x="30004" y="30124"/>
                      <a:pt x="30124" y="30165"/>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37" name="Google Shape;137;p18"/>
              <p:cNvSpPr/>
              <p:nvPr/>
            </p:nvSpPr>
            <p:spPr>
              <a:xfrm>
                <a:off x="2684900" y="4462975"/>
                <a:ext cx="495025" cy="495025"/>
              </a:xfrm>
              <a:custGeom>
                <a:avLst/>
                <a:gdLst/>
                <a:ahLst/>
                <a:cxnLst/>
                <a:rect l="l" t="t" r="r" b="b"/>
                <a:pathLst>
                  <a:path w="19801" h="19801" extrusionOk="0">
                    <a:moveTo>
                      <a:pt x="0" y="0"/>
                    </a:moveTo>
                    <a:cubicBezTo>
                      <a:pt x="81" y="161"/>
                      <a:pt x="161" y="323"/>
                      <a:pt x="242" y="484"/>
                    </a:cubicBezTo>
                    <a:lnTo>
                      <a:pt x="19316" y="19599"/>
                    </a:lnTo>
                    <a:cubicBezTo>
                      <a:pt x="19478" y="19639"/>
                      <a:pt x="19639" y="19720"/>
                      <a:pt x="19800" y="19800"/>
                    </a:cubicBezTo>
                    <a:lnTo>
                      <a:pt x="0"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sp>
        <p:nvSpPr>
          <p:cNvPr id="138" name="Google Shape;138;p18"/>
          <p:cNvSpPr txBox="1">
            <a:spLocks noGrp="1"/>
          </p:cNvSpPr>
          <p:nvPr>
            <p:ph type="title"/>
          </p:nvPr>
        </p:nvSpPr>
        <p:spPr>
          <a:xfrm>
            <a:off x="2364450" y="2361300"/>
            <a:ext cx="4415100" cy="15102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139" name="Google Shape;139;p18"/>
          <p:cNvSpPr txBox="1">
            <a:spLocks noGrp="1"/>
          </p:cNvSpPr>
          <p:nvPr>
            <p:ph type="title" idx="2"/>
          </p:nvPr>
        </p:nvSpPr>
        <p:spPr>
          <a:xfrm>
            <a:off x="4027350" y="1272000"/>
            <a:ext cx="1089300" cy="1089300"/>
          </a:xfrm>
          <a:prstGeom prst="rect">
            <a:avLst/>
          </a:prstGeom>
          <a:no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lvl1pPr lvl="0" algn="ctr">
              <a:lnSpc>
                <a:spcPct val="100000"/>
              </a:lnSpc>
              <a:spcBef>
                <a:spcPts val="0"/>
              </a:spcBef>
              <a:spcAft>
                <a:spcPts val="0"/>
              </a:spcAft>
              <a:buSzPts val="12000"/>
              <a:buNone/>
              <a:defRPr sz="6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40"/>
        <p:cNvGrpSpPr/>
        <p:nvPr/>
      </p:nvGrpSpPr>
      <p:grpSpPr>
        <a:xfrm>
          <a:off x="0" y="0"/>
          <a:ext cx="0" cy="0"/>
          <a:chOff x="0" y="0"/>
          <a:chExt cx="0" cy="0"/>
        </a:xfrm>
      </p:grpSpPr>
      <p:pic>
        <p:nvPicPr>
          <p:cNvPr id="141" name="Google Shape;141;p19"/>
          <p:cNvPicPr preferRelativeResize="0"/>
          <p:nvPr/>
        </p:nvPicPr>
        <p:blipFill rotWithShape="1">
          <a:blip r:embed="rId2">
            <a:alphaModFix/>
          </a:blip>
          <a:srcRect/>
          <a:stretch/>
        </p:blipFill>
        <p:spPr>
          <a:xfrm>
            <a:off x="7924" y="0"/>
            <a:ext cx="9128151" cy="5143499"/>
          </a:xfrm>
          <a:prstGeom prst="rect">
            <a:avLst/>
          </a:prstGeom>
          <a:noFill/>
          <a:ln>
            <a:noFill/>
          </a:ln>
        </p:spPr>
      </p:pic>
      <p:grpSp>
        <p:nvGrpSpPr>
          <p:cNvPr id="142" name="Google Shape;142;p19"/>
          <p:cNvGrpSpPr/>
          <p:nvPr/>
        </p:nvGrpSpPr>
        <p:grpSpPr>
          <a:xfrm>
            <a:off x="-1360162" y="-430750"/>
            <a:ext cx="4586212" cy="5760313"/>
            <a:chOff x="-1360162" y="-430750"/>
            <a:chExt cx="4586212" cy="5760313"/>
          </a:xfrm>
        </p:grpSpPr>
        <p:sp>
          <p:nvSpPr>
            <p:cNvPr id="143" name="Google Shape;143;p19"/>
            <p:cNvSpPr/>
            <p:nvPr/>
          </p:nvSpPr>
          <p:spPr>
            <a:xfrm rot="10800000" flipH="1">
              <a:off x="-202950" y="-430750"/>
              <a:ext cx="3429000" cy="851400"/>
            </a:xfrm>
            <a:prstGeom prst="round1Rect">
              <a:avLst>
                <a:gd name="adj" fmla="val 16667"/>
              </a:avLst>
            </a:prstGeom>
            <a:no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grpSp>
          <p:nvGrpSpPr>
            <p:cNvPr id="144" name="Google Shape;144;p19"/>
            <p:cNvGrpSpPr/>
            <p:nvPr/>
          </p:nvGrpSpPr>
          <p:grpSpPr>
            <a:xfrm>
              <a:off x="-1360162" y="3445313"/>
              <a:ext cx="1885275" cy="1884250"/>
              <a:chOff x="2609275" y="3149350"/>
              <a:chExt cx="1885275" cy="1884250"/>
            </a:xfrm>
          </p:grpSpPr>
          <p:sp>
            <p:nvSpPr>
              <p:cNvPr id="145" name="Google Shape;145;p19"/>
              <p:cNvSpPr/>
              <p:nvPr/>
            </p:nvSpPr>
            <p:spPr>
              <a:xfrm>
                <a:off x="3923900" y="3224950"/>
                <a:ext cx="494025" cy="495025"/>
              </a:xfrm>
              <a:custGeom>
                <a:avLst/>
                <a:gdLst/>
                <a:ahLst/>
                <a:cxnLst/>
                <a:rect l="l" t="t" r="r" b="b"/>
                <a:pathLst>
                  <a:path w="19761" h="19801" extrusionOk="0">
                    <a:moveTo>
                      <a:pt x="485" y="202"/>
                    </a:moveTo>
                    <a:cubicBezTo>
                      <a:pt x="323" y="162"/>
                      <a:pt x="162" y="81"/>
                      <a:pt x="1" y="1"/>
                    </a:cubicBezTo>
                    <a:lnTo>
                      <a:pt x="19761" y="19801"/>
                    </a:lnTo>
                    <a:cubicBezTo>
                      <a:pt x="19720" y="19640"/>
                      <a:pt x="19640" y="19478"/>
                      <a:pt x="19559" y="19317"/>
                    </a:cubicBezTo>
                    <a:lnTo>
                      <a:pt x="485" y="202"/>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46" name="Google Shape;146;p19"/>
              <p:cNvSpPr/>
              <p:nvPr/>
            </p:nvSpPr>
            <p:spPr>
              <a:xfrm>
                <a:off x="3725300" y="3164475"/>
                <a:ext cx="753125" cy="753100"/>
              </a:xfrm>
              <a:custGeom>
                <a:avLst/>
                <a:gdLst/>
                <a:ahLst/>
                <a:cxnLst/>
                <a:rect l="l" t="t" r="r" b="b"/>
                <a:pathLst>
                  <a:path w="30125" h="30124" extrusionOk="0">
                    <a:moveTo>
                      <a:pt x="323" y="81"/>
                    </a:moveTo>
                    <a:cubicBezTo>
                      <a:pt x="202" y="41"/>
                      <a:pt x="122" y="41"/>
                      <a:pt x="1" y="0"/>
                    </a:cubicBezTo>
                    <a:lnTo>
                      <a:pt x="30124" y="30124"/>
                    </a:lnTo>
                    <a:cubicBezTo>
                      <a:pt x="30084" y="30043"/>
                      <a:pt x="30084" y="29922"/>
                      <a:pt x="30043" y="29801"/>
                    </a:cubicBezTo>
                    <a:lnTo>
                      <a:pt x="323" y="81"/>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47" name="Google Shape;147;p19"/>
              <p:cNvSpPr/>
              <p:nvPr/>
            </p:nvSpPr>
            <p:spPr>
              <a:xfrm>
                <a:off x="3572075" y="3149350"/>
                <a:ext cx="922475" cy="922475"/>
              </a:xfrm>
              <a:custGeom>
                <a:avLst/>
                <a:gdLst/>
                <a:ahLst/>
                <a:cxnLst/>
                <a:rect l="l" t="t" r="r" b="b"/>
                <a:pathLst>
                  <a:path w="36899" h="36899" extrusionOk="0">
                    <a:moveTo>
                      <a:pt x="282" y="0"/>
                    </a:moveTo>
                    <a:cubicBezTo>
                      <a:pt x="161" y="0"/>
                      <a:pt x="81" y="0"/>
                      <a:pt x="0" y="0"/>
                    </a:cubicBezTo>
                    <a:lnTo>
                      <a:pt x="36898" y="36899"/>
                    </a:lnTo>
                    <a:cubicBezTo>
                      <a:pt x="36898" y="36778"/>
                      <a:pt x="36898" y="36697"/>
                      <a:pt x="36858" y="36616"/>
                    </a:cubicBezTo>
                    <a:lnTo>
                      <a:pt x="282"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48" name="Google Shape;148;p19"/>
              <p:cNvSpPr/>
              <p:nvPr/>
            </p:nvSpPr>
            <p:spPr>
              <a:xfrm>
                <a:off x="3440000" y="3154400"/>
                <a:ext cx="1048500" cy="1048500"/>
              </a:xfrm>
              <a:custGeom>
                <a:avLst/>
                <a:gdLst/>
                <a:ahLst/>
                <a:cxnLst/>
                <a:rect l="l" t="t" r="r" b="b"/>
                <a:pathLst>
                  <a:path w="41940" h="41940" extrusionOk="0">
                    <a:moveTo>
                      <a:pt x="242" y="0"/>
                    </a:moveTo>
                    <a:cubicBezTo>
                      <a:pt x="162" y="40"/>
                      <a:pt x="81" y="40"/>
                      <a:pt x="0" y="40"/>
                    </a:cubicBezTo>
                    <a:lnTo>
                      <a:pt x="41899" y="41939"/>
                    </a:lnTo>
                    <a:cubicBezTo>
                      <a:pt x="41899" y="41858"/>
                      <a:pt x="41939" y="41778"/>
                      <a:pt x="41939" y="41697"/>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49" name="Google Shape;149;p19"/>
              <p:cNvSpPr/>
              <p:nvPr/>
            </p:nvSpPr>
            <p:spPr>
              <a:xfrm>
                <a:off x="3323050" y="3175550"/>
                <a:ext cx="1145275" cy="1144275"/>
              </a:xfrm>
              <a:custGeom>
                <a:avLst/>
                <a:gdLst/>
                <a:ahLst/>
                <a:cxnLst/>
                <a:rect l="l" t="t" r="r" b="b"/>
                <a:pathLst>
                  <a:path w="45811" h="45771" extrusionOk="0">
                    <a:moveTo>
                      <a:pt x="243" y="1"/>
                    </a:moveTo>
                    <a:cubicBezTo>
                      <a:pt x="162" y="1"/>
                      <a:pt x="81" y="41"/>
                      <a:pt x="1" y="41"/>
                    </a:cubicBezTo>
                    <a:lnTo>
                      <a:pt x="45730" y="45771"/>
                    </a:lnTo>
                    <a:cubicBezTo>
                      <a:pt x="45771" y="45690"/>
                      <a:pt x="45771" y="45610"/>
                      <a:pt x="45811" y="45569"/>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50" name="Google Shape;150;p19"/>
              <p:cNvSpPr/>
              <p:nvPr/>
            </p:nvSpPr>
            <p:spPr>
              <a:xfrm>
                <a:off x="3218200" y="3207825"/>
                <a:ext cx="1216875" cy="1216850"/>
              </a:xfrm>
              <a:custGeom>
                <a:avLst/>
                <a:gdLst/>
                <a:ahLst/>
                <a:cxnLst/>
                <a:rect l="l" t="t" r="r" b="b"/>
                <a:pathLst>
                  <a:path w="48675" h="48674" extrusionOk="0">
                    <a:moveTo>
                      <a:pt x="202" y="0"/>
                    </a:moveTo>
                    <a:cubicBezTo>
                      <a:pt x="122" y="0"/>
                      <a:pt x="81" y="41"/>
                      <a:pt x="1" y="81"/>
                    </a:cubicBezTo>
                    <a:lnTo>
                      <a:pt x="48593" y="48674"/>
                    </a:lnTo>
                    <a:cubicBezTo>
                      <a:pt x="48634" y="48633"/>
                      <a:pt x="48674" y="48553"/>
                      <a:pt x="48674" y="48472"/>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51" name="Google Shape;151;p19"/>
              <p:cNvSpPr/>
              <p:nvPr/>
            </p:nvSpPr>
            <p:spPr>
              <a:xfrm>
                <a:off x="3122425" y="3249150"/>
                <a:ext cx="1271300" cy="1271300"/>
              </a:xfrm>
              <a:custGeom>
                <a:avLst/>
                <a:gdLst/>
                <a:ahLst/>
                <a:cxnLst/>
                <a:rect l="l" t="t" r="r" b="b"/>
                <a:pathLst>
                  <a:path w="50852" h="50852" extrusionOk="0">
                    <a:moveTo>
                      <a:pt x="202" y="1"/>
                    </a:moveTo>
                    <a:cubicBezTo>
                      <a:pt x="122" y="41"/>
                      <a:pt x="81" y="81"/>
                      <a:pt x="1" y="122"/>
                    </a:cubicBezTo>
                    <a:lnTo>
                      <a:pt x="50771" y="50852"/>
                    </a:lnTo>
                    <a:cubicBezTo>
                      <a:pt x="50771" y="50811"/>
                      <a:pt x="50811" y="50731"/>
                      <a:pt x="50852" y="5069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52" name="Google Shape;152;p19"/>
              <p:cNvSpPr/>
              <p:nvPr/>
            </p:nvSpPr>
            <p:spPr>
              <a:xfrm>
                <a:off x="3035725" y="3299550"/>
                <a:ext cx="1307600" cy="1308625"/>
              </a:xfrm>
              <a:custGeom>
                <a:avLst/>
                <a:gdLst/>
                <a:ahLst/>
                <a:cxnLst/>
                <a:rect l="l" t="t" r="r" b="b"/>
                <a:pathLst>
                  <a:path w="52304" h="52345" extrusionOk="0">
                    <a:moveTo>
                      <a:pt x="162" y="1"/>
                    </a:moveTo>
                    <a:cubicBezTo>
                      <a:pt x="81" y="41"/>
                      <a:pt x="41" y="82"/>
                      <a:pt x="1" y="122"/>
                    </a:cubicBezTo>
                    <a:lnTo>
                      <a:pt x="52182" y="52344"/>
                    </a:lnTo>
                    <a:cubicBezTo>
                      <a:pt x="52223" y="52263"/>
                      <a:pt x="52263" y="52223"/>
                      <a:pt x="52303" y="52183"/>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53" name="Google Shape;153;p19"/>
              <p:cNvSpPr/>
              <p:nvPr/>
            </p:nvSpPr>
            <p:spPr>
              <a:xfrm>
                <a:off x="2956075" y="3358025"/>
                <a:ext cx="1328775" cy="1329775"/>
              </a:xfrm>
              <a:custGeom>
                <a:avLst/>
                <a:gdLst/>
                <a:ahLst/>
                <a:cxnLst/>
                <a:rect l="l" t="t" r="r" b="b"/>
                <a:pathLst>
                  <a:path w="53151" h="53191" extrusionOk="0">
                    <a:moveTo>
                      <a:pt x="122" y="1"/>
                    </a:moveTo>
                    <a:cubicBezTo>
                      <a:pt x="82" y="41"/>
                      <a:pt x="41" y="82"/>
                      <a:pt x="1" y="122"/>
                    </a:cubicBezTo>
                    <a:lnTo>
                      <a:pt x="53030" y="53191"/>
                    </a:lnTo>
                    <a:cubicBezTo>
                      <a:pt x="53070" y="53110"/>
                      <a:pt x="53110" y="53070"/>
                      <a:pt x="53151" y="53030"/>
                    </a:cubicBezTo>
                    <a:lnTo>
                      <a:pt x="122" y="1"/>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54" name="Google Shape;154;p19"/>
              <p:cNvSpPr/>
              <p:nvPr/>
            </p:nvSpPr>
            <p:spPr>
              <a:xfrm>
                <a:off x="2883500" y="3422550"/>
                <a:ext cx="1336825" cy="1336825"/>
              </a:xfrm>
              <a:custGeom>
                <a:avLst/>
                <a:gdLst/>
                <a:ahLst/>
                <a:cxnLst/>
                <a:rect l="l" t="t" r="r" b="b"/>
                <a:pathLst>
                  <a:path w="53473" h="53473" extrusionOk="0">
                    <a:moveTo>
                      <a:pt x="121" y="1"/>
                    </a:moveTo>
                    <a:cubicBezTo>
                      <a:pt x="121" y="1"/>
                      <a:pt x="81" y="81"/>
                      <a:pt x="81" y="81"/>
                    </a:cubicBezTo>
                    <a:cubicBezTo>
                      <a:pt x="41" y="122"/>
                      <a:pt x="0" y="122"/>
                      <a:pt x="0" y="162"/>
                    </a:cubicBezTo>
                    <a:lnTo>
                      <a:pt x="53311" y="53473"/>
                    </a:lnTo>
                    <a:cubicBezTo>
                      <a:pt x="53311" y="53473"/>
                      <a:pt x="53392" y="53433"/>
                      <a:pt x="53392" y="53433"/>
                    </a:cubicBezTo>
                    <a:cubicBezTo>
                      <a:pt x="53432" y="53392"/>
                      <a:pt x="53432" y="53392"/>
                      <a:pt x="53473" y="53352"/>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55" name="Google Shape;155;p19"/>
              <p:cNvSpPr/>
              <p:nvPr/>
            </p:nvSpPr>
            <p:spPr>
              <a:xfrm>
                <a:off x="2817975" y="3495150"/>
                <a:ext cx="1329775" cy="1329775"/>
              </a:xfrm>
              <a:custGeom>
                <a:avLst/>
                <a:gdLst/>
                <a:ahLst/>
                <a:cxnLst/>
                <a:rect l="l" t="t" r="r" b="b"/>
                <a:pathLst>
                  <a:path w="53191" h="53191" extrusionOk="0">
                    <a:moveTo>
                      <a:pt x="121" y="0"/>
                    </a:moveTo>
                    <a:cubicBezTo>
                      <a:pt x="81" y="41"/>
                      <a:pt x="41" y="121"/>
                      <a:pt x="0" y="161"/>
                    </a:cubicBezTo>
                    <a:lnTo>
                      <a:pt x="53029" y="53190"/>
                    </a:lnTo>
                    <a:cubicBezTo>
                      <a:pt x="53110" y="53150"/>
                      <a:pt x="53150" y="53109"/>
                      <a:pt x="53190" y="53069"/>
                    </a:cubicBezTo>
                    <a:lnTo>
                      <a:pt x="121"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56" name="Google Shape;156;p19"/>
              <p:cNvSpPr/>
              <p:nvPr/>
            </p:nvSpPr>
            <p:spPr>
              <a:xfrm>
                <a:off x="2760500" y="3574775"/>
                <a:ext cx="1307600" cy="1308625"/>
              </a:xfrm>
              <a:custGeom>
                <a:avLst/>
                <a:gdLst/>
                <a:ahLst/>
                <a:cxnLst/>
                <a:rect l="l" t="t" r="r" b="b"/>
                <a:pathLst>
                  <a:path w="52304" h="52345" extrusionOk="0">
                    <a:moveTo>
                      <a:pt x="81" y="1"/>
                    </a:moveTo>
                    <a:cubicBezTo>
                      <a:pt x="41" y="82"/>
                      <a:pt x="41" y="122"/>
                      <a:pt x="1" y="162"/>
                    </a:cubicBezTo>
                    <a:lnTo>
                      <a:pt x="52142" y="52344"/>
                    </a:lnTo>
                    <a:cubicBezTo>
                      <a:pt x="52182" y="52304"/>
                      <a:pt x="52263" y="52263"/>
                      <a:pt x="52303" y="52223"/>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57" name="Google Shape;157;p19"/>
              <p:cNvSpPr/>
              <p:nvPr/>
            </p:nvSpPr>
            <p:spPr>
              <a:xfrm>
                <a:off x="2710100" y="3662500"/>
                <a:ext cx="1271300" cy="1271300"/>
              </a:xfrm>
              <a:custGeom>
                <a:avLst/>
                <a:gdLst/>
                <a:ahLst/>
                <a:cxnLst/>
                <a:rect l="l" t="t" r="r" b="b"/>
                <a:pathLst>
                  <a:path w="50852" h="50852" extrusionOk="0">
                    <a:moveTo>
                      <a:pt x="81" y="0"/>
                    </a:moveTo>
                    <a:cubicBezTo>
                      <a:pt x="41" y="41"/>
                      <a:pt x="41" y="121"/>
                      <a:pt x="0" y="162"/>
                    </a:cubicBezTo>
                    <a:lnTo>
                      <a:pt x="50650" y="50851"/>
                    </a:lnTo>
                    <a:cubicBezTo>
                      <a:pt x="50690" y="50811"/>
                      <a:pt x="50771" y="50771"/>
                      <a:pt x="50851" y="5073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58" name="Google Shape;158;p19"/>
              <p:cNvSpPr/>
              <p:nvPr/>
            </p:nvSpPr>
            <p:spPr>
              <a:xfrm>
                <a:off x="2667750" y="3758275"/>
                <a:ext cx="1216875" cy="1216850"/>
              </a:xfrm>
              <a:custGeom>
                <a:avLst/>
                <a:gdLst/>
                <a:ahLst/>
                <a:cxnLst/>
                <a:rect l="l" t="t" r="r" b="b"/>
                <a:pathLst>
                  <a:path w="48675" h="48674" extrusionOk="0">
                    <a:moveTo>
                      <a:pt x="81" y="0"/>
                    </a:moveTo>
                    <a:cubicBezTo>
                      <a:pt x="41" y="41"/>
                      <a:pt x="41" y="121"/>
                      <a:pt x="1" y="202"/>
                    </a:cubicBezTo>
                    <a:lnTo>
                      <a:pt x="48513" y="48674"/>
                    </a:lnTo>
                    <a:cubicBezTo>
                      <a:pt x="48553" y="48633"/>
                      <a:pt x="48634" y="48633"/>
                      <a:pt x="48674" y="48593"/>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59" name="Google Shape;159;p19"/>
              <p:cNvSpPr/>
              <p:nvPr/>
            </p:nvSpPr>
            <p:spPr>
              <a:xfrm>
                <a:off x="2635500" y="3863125"/>
                <a:ext cx="1144275" cy="1144275"/>
              </a:xfrm>
              <a:custGeom>
                <a:avLst/>
                <a:gdLst/>
                <a:ahLst/>
                <a:cxnLst/>
                <a:rect l="l" t="t" r="r" b="b"/>
                <a:pathLst>
                  <a:path w="45771" h="45771" extrusionOk="0">
                    <a:moveTo>
                      <a:pt x="41" y="0"/>
                    </a:moveTo>
                    <a:cubicBezTo>
                      <a:pt x="41" y="81"/>
                      <a:pt x="0" y="121"/>
                      <a:pt x="0" y="202"/>
                    </a:cubicBezTo>
                    <a:lnTo>
                      <a:pt x="45569" y="45770"/>
                    </a:lnTo>
                    <a:cubicBezTo>
                      <a:pt x="45649" y="45770"/>
                      <a:pt x="45730" y="45730"/>
                      <a:pt x="45770" y="4573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60" name="Google Shape;160;p19"/>
              <p:cNvSpPr/>
              <p:nvPr/>
            </p:nvSpPr>
            <p:spPr>
              <a:xfrm>
                <a:off x="2615325" y="3980050"/>
                <a:ext cx="1048500" cy="1048500"/>
              </a:xfrm>
              <a:custGeom>
                <a:avLst/>
                <a:gdLst/>
                <a:ahLst/>
                <a:cxnLst/>
                <a:rect l="l" t="t" r="r" b="b"/>
                <a:pathLst>
                  <a:path w="41940" h="41940" extrusionOk="0">
                    <a:moveTo>
                      <a:pt x="1" y="1"/>
                    </a:moveTo>
                    <a:cubicBezTo>
                      <a:pt x="1" y="82"/>
                      <a:pt x="1" y="162"/>
                      <a:pt x="1" y="243"/>
                    </a:cubicBezTo>
                    <a:lnTo>
                      <a:pt x="41657" y="41940"/>
                    </a:lnTo>
                    <a:cubicBezTo>
                      <a:pt x="41738" y="41900"/>
                      <a:pt x="41859" y="41900"/>
                      <a:pt x="41940" y="4190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61" name="Google Shape;161;p19"/>
              <p:cNvSpPr/>
              <p:nvPr/>
            </p:nvSpPr>
            <p:spPr>
              <a:xfrm>
                <a:off x="2609275" y="4111125"/>
                <a:ext cx="922500" cy="922475"/>
              </a:xfrm>
              <a:custGeom>
                <a:avLst/>
                <a:gdLst/>
                <a:ahLst/>
                <a:cxnLst/>
                <a:rect l="l" t="t" r="r" b="b"/>
                <a:pathLst>
                  <a:path w="36900" h="36899" extrusionOk="0">
                    <a:moveTo>
                      <a:pt x="1" y="0"/>
                    </a:moveTo>
                    <a:cubicBezTo>
                      <a:pt x="1" y="81"/>
                      <a:pt x="1" y="202"/>
                      <a:pt x="1" y="283"/>
                    </a:cubicBezTo>
                    <a:lnTo>
                      <a:pt x="36617" y="36899"/>
                    </a:lnTo>
                    <a:cubicBezTo>
                      <a:pt x="36697" y="36899"/>
                      <a:pt x="36818" y="36899"/>
                      <a:pt x="36899" y="36899"/>
                    </a:cubicBezTo>
                    <a:lnTo>
                      <a:pt x="1"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62" name="Google Shape;162;p19"/>
              <p:cNvSpPr/>
              <p:nvPr/>
            </p:nvSpPr>
            <p:spPr>
              <a:xfrm>
                <a:off x="2625400" y="4264350"/>
                <a:ext cx="753125" cy="754125"/>
              </a:xfrm>
              <a:custGeom>
                <a:avLst/>
                <a:gdLst/>
                <a:ahLst/>
                <a:cxnLst/>
                <a:rect l="l" t="t" r="r" b="b"/>
                <a:pathLst>
                  <a:path w="30125" h="30165" extrusionOk="0">
                    <a:moveTo>
                      <a:pt x="1" y="1"/>
                    </a:moveTo>
                    <a:cubicBezTo>
                      <a:pt x="1" y="122"/>
                      <a:pt x="41" y="243"/>
                      <a:pt x="41" y="364"/>
                    </a:cubicBezTo>
                    <a:lnTo>
                      <a:pt x="29762" y="30084"/>
                    </a:lnTo>
                    <a:cubicBezTo>
                      <a:pt x="29883" y="30124"/>
                      <a:pt x="30004" y="30124"/>
                      <a:pt x="30124" y="30165"/>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63" name="Google Shape;163;p19"/>
              <p:cNvSpPr/>
              <p:nvPr/>
            </p:nvSpPr>
            <p:spPr>
              <a:xfrm>
                <a:off x="2684900" y="4462975"/>
                <a:ext cx="495025" cy="495025"/>
              </a:xfrm>
              <a:custGeom>
                <a:avLst/>
                <a:gdLst/>
                <a:ahLst/>
                <a:cxnLst/>
                <a:rect l="l" t="t" r="r" b="b"/>
                <a:pathLst>
                  <a:path w="19801" h="19801" extrusionOk="0">
                    <a:moveTo>
                      <a:pt x="0" y="0"/>
                    </a:moveTo>
                    <a:cubicBezTo>
                      <a:pt x="81" y="161"/>
                      <a:pt x="161" y="323"/>
                      <a:pt x="242" y="484"/>
                    </a:cubicBezTo>
                    <a:lnTo>
                      <a:pt x="19316" y="19599"/>
                    </a:lnTo>
                    <a:cubicBezTo>
                      <a:pt x="19478" y="19639"/>
                      <a:pt x="19639" y="19720"/>
                      <a:pt x="19800" y="19800"/>
                    </a:cubicBezTo>
                    <a:lnTo>
                      <a:pt x="0"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grpSp>
        <p:nvGrpSpPr>
          <p:cNvPr id="164" name="Google Shape;164;p19"/>
          <p:cNvGrpSpPr/>
          <p:nvPr/>
        </p:nvGrpSpPr>
        <p:grpSpPr>
          <a:xfrm>
            <a:off x="6107100" y="0"/>
            <a:ext cx="3036900" cy="5143500"/>
            <a:chOff x="6107100" y="0"/>
            <a:chExt cx="3036900" cy="5143500"/>
          </a:xfrm>
        </p:grpSpPr>
        <p:sp>
          <p:nvSpPr>
            <p:cNvPr id="165" name="Google Shape;165;p19"/>
            <p:cNvSpPr/>
            <p:nvPr/>
          </p:nvSpPr>
          <p:spPr>
            <a:xfrm flipH="1">
              <a:off x="6107100" y="4748700"/>
              <a:ext cx="3023100" cy="394800"/>
            </a:xfrm>
            <a:prstGeom prst="round1Rect">
              <a:avLst>
                <a:gd name="adj" fmla="val 50000"/>
              </a:avLst>
            </a:prstGeom>
            <a:solidFill>
              <a:schemeClr val="dk1"/>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sp>
          <p:nvSpPr>
            <p:cNvPr id="166" name="Google Shape;166;p19"/>
            <p:cNvSpPr/>
            <p:nvPr/>
          </p:nvSpPr>
          <p:spPr>
            <a:xfrm rot="10800000">
              <a:off x="6928200" y="0"/>
              <a:ext cx="2215800" cy="313800"/>
            </a:xfrm>
            <a:prstGeom prst="round1Rect">
              <a:avLst>
                <a:gd name="adj" fmla="val 50000"/>
              </a:avLst>
            </a:prstGeom>
            <a:solidFill>
              <a:srgbClr val="006DF5">
                <a:alpha val="40392"/>
              </a:srgbClr>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sp>
          <p:nvSpPr>
            <p:cNvPr id="167" name="Google Shape;167;p19"/>
            <p:cNvSpPr/>
            <p:nvPr/>
          </p:nvSpPr>
          <p:spPr>
            <a:xfrm flipH="1">
              <a:off x="8605675" y="3272100"/>
              <a:ext cx="530400" cy="1871400"/>
            </a:xfrm>
            <a:prstGeom prst="rect">
              <a:avLst/>
            </a:prstGeom>
            <a:solidFill>
              <a:srgbClr val="63DBF5">
                <a:alpha val="69019"/>
              </a:srgbClr>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grpSp>
      <p:sp>
        <p:nvSpPr>
          <p:cNvPr id="168" name="Google Shape;168;p19"/>
          <p:cNvSpPr txBox="1">
            <a:spLocks noGrp="1"/>
          </p:cNvSpPr>
          <p:nvPr>
            <p:ph type="title"/>
          </p:nvPr>
        </p:nvSpPr>
        <p:spPr>
          <a:xfrm>
            <a:off x="722375" y="539500"/>
            <a:ext cx="76992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69" name="Google Shape;169;p19"/>
          <p:cNvSpPr txBox="1">
            <a:spLocks noGrp="1"/>
          </p:cNvSpPr>
          <p:nvPr>
            <p:ph type="body" idx="1"/>
          </p:nvPr>
        </p:nvSpPr>
        <p:spPr>
          <a:xfrm>
            <a:off x="722375" y="1187600"/>
            <a:ext cx="7699200" cy="1200600"/>
          </a:xfrm>
          <a:prstGeom prst="rect">
            <a:avLst/>
          </a:prstGeom>
          <a:noFill/>
          <a:ln>
            <a:noFill/>
          </a:ln>
        </p:spPr>
        <p:txBody>
          <a:bodyPr spcFirstLastPara="1" wrap="square" lIns="91425" tIns="91425" rIns="91425" bIns="91425" anchor="t" anchorCtr="0">
            <a:noAutofit/>
          </a:bodyPr>
          <a:lstStyle>
            <a:lvl1pPr marL="457200" lvl="0" indent="-304800" algn="l">
              <a:lnSpc>
                <a:spcPct val="100000"/>
              </a:lnSpc>
              <a:spcBef>
                <a:spcPts val="0"/>
              </a:spcBef>
              <a:spcAft>
                <a:spcPts val="0"/>
              </a:spcAft>
              <a:buSzPts val="1200"/>
              <a:buChar char="●"/>
              <a:defRPr/>
            </a:lvl1pPr>
            <a:lvl2pPr marL="914400" lvl="1" indent="-304800" algn="l">
              <a:lnSpc>
                <a:spcPct val="100000"/>
              </a:lnSpc>
              <a:spcBef>
                <a:spcPts val="0"/>
              </a:spcBef>
              <a:spcAft>
                <a:spcPts val="0"/>
              </a:spcAft>
              <a:buSzPts val="1200"/>
              <a:buChar char="○"/>
              <a:defRPr/>
            </a:lvl2pPr>
            <a:lvl3pPr marL="1371600" lvl="2" indent="-304800" algn="l">
              <a:lnSpc>
                <a:spcPct val="100000"/>
              </a:lnSpc>
              <a:spcBef>
                <a:spcPts val="0"/>
              </a:spcBef>
              <a:spcAft>
                <a:spcPts val="0"/>
              </a:spcAft>
              <a:buSzPts val="1200"/>
              <a:buChar char="■"/>
              <a:defRPr/>
            </a:lvl3pPr>
            <a:lvl4pPr marL="1828800" lvl="3" indent="-304800" algn="l">
              <a:lnSpc>
                <a:spcPct val="100000"/>
              </a:lnSpc>
              <a:spcBef>
                <a:spcPts val="0"/>
              </a:spcBef>
              <a:spcAft>
                <a:spcPts val="0"/>
              </a:spcAft>
              <a:buSzPts val="1200"/>
              <a:buChar char="●"/>
              <a:defRPr/>
            </a:lvl4pPr>
            <a:lvl5pPr marL="2286000" lvl="4" indent="-304800" algn="l">
              <a:lnSpc>
                <a:spcPct val="100000"/>
              </a:lnSpc>
              <a:spcBef>
                <a:spcPts val="0"/>
              </a:spcBef>
              <a:spcAft>
                <a:spcPts val="0"/>
              </a:spcAft>
              <a:buSzPts val="1200"/>
              <a:buChar char="○"/>
              <a:defRPr/>
            </a:lvl5pPr>
            <a:lvl6pPr marL="2743200" lvl="5" indent="-304800" algn="l">
              <a:lnSpc>
                <a:spcPct val="100000"/>
              </a:lnSpc>
              <a:spcBef>
                <a:spcPts val="0"/>
              </a:spcBef>
              <a:spcAft>
                <a:spcPts val="0"/>
              </a:spcAft>
              <a:buSzPts val="1200"/>
              <a:buChar char="■"/>
              <a:defRPr/>
            </a:lvl6pPr>
            <a:lvl7pPr marL="3200400" lvl="6" indent="-304800" algn="l">
              <a:lnSpc>
                <a:spcPct val="100000"/>
              </a:lnSpc>
              <a:spcBef>
                <a:spcPts val="0"/>
              </a:spcBef>
              <a:spcAft>
                <a:spcPts val="0"/>
              </a:spcAft>
              <a:buSzPts val="1200"/>
              <a:buChar char="●"/>
              <a:defRPr/>
            </a:lvl7pPr>
            <a:lvl8pPr marL="3657600" lvl="7" indent="-304800" algn="l">
              <a:lnSpc>
                <a:spcPct val="100000"/>
              </a:lnSpc>
              <a:spcBef>
                <a:spcPts val="0"/>
              </a:spcBef>
              <a:spcAft>
                <a:spcPts val="0"/>
              </a:spcAft>
              <a:buSzPts val="1200"/>
              <a:buChar char="○"/>
              <a:defRPr/>
            </a:lvl8pPr>
            <a:lvl9pPr marL="4114800" lvl="8" indent="-304800" algn="l">
              <a:lnSpc>
                <a:spcPct val="100000"/>
              </a:lnSpc>
              <a:spcBef>
                <a:spcPts val="0"/>
              </a:spcBef>
              <a:spcAft>
                <a:spcPts val="0"/>
              </a:spcAft>
              <a:buSzPts val="1200"/>
              <a:buChar char="■"/>
              <a:defRPr/>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170"/>
        <p:cNvGrpSpPr/>
        <p:nvPr/>
      </p:nvGrpSpPr>
      <p:grpSpPr>
        <a:xfrm>
          <a:off x="0" y="0"/>
          <a:ext cx="0" cy="0"/>
          <a:chOff x="0" y="0"/>
          <a:chExt cx="0" cy="0"/>
        </a:xfrm>
      </p:grpSpPr>
      <p:pic>
        <p:nvPicPr>
          <p:cNvPr id="171" name="Google Shape;171;p20"/>
          <p:cNvPicPr preferRelativeResize="0"/>
          <p:nvPr/>
        </p:nvPicPr>
        <p:blipFill rotWithShape="1">
          <a:blip r:embed="rId2">
            <a:alphaModFix/>
          </a:blip>
          <a:srcRect/>
          <a:stretch/>
        </p:blipFill>
        <p:spPr>
          <a:xfrm rot="10800000">
            <a:off x="7924" y="0"/>
            <a:ext cx="9128151" cy="5143499"/>
          </a:xfrm>
          <a:prstGeom prst="rect">
            <a:avLst/>
          </a:prstGeom>
          <a:noFill/>
          <a:ln>
            <a:noFill/>
          </a:ln>
        </p:spPr>
      </p:pic>
      <p:pic>
        <p:nvPicPr>
          <p:cNvPr id="172" name="Google Shape;172;p20"/>
          <p:cNvPicPr preferRelativeResize="0"/>
          <p:nvPr/>
        </p:nvPicPr>
        <p:blipFill rotWithShape="1">
          <a:blip r:embed="rId2">
            <a:alphaModFix/>
          </a:blip>
          <a:srcRect/>
          <a:stretch/>
        </p:blipFill>
        <p:spPr>
          <a:xfrm>
            <a:off x="7924" y="0"/>
            <a:ext cx="9128151" cy="5143499"/>
          </a:xfrm>
          <a:prstGeom prst="rect">
            <a:avLst/>
          </a:prstGeom>
          <a:noFill/>
          <a:ln>
            <a:noFill/>
          </a:ln>
        </p:spPr>
      </p:pic>
      <p:grpSp>
        <p:nvGrpSpPr>
          <p:cNvPr id="173" name="Google Shape;173;p20"/>
          <p:cNvGrpSpPr/>
          <p:nvPr/>
        </p:nvGrpSpPr>
        <p:grpSpPr>
          <a:xfrm>
            <a:off x="-202950" y="-1524237"/>
            <a:ext cx="9908950" cy="5849937"/>
            <a:chOff x="-202950" y="-1524237"/>
            <a:chExt cx="9908950" cy="5849937"/>
          </a:xfrm>
        </p:grpSpPr>
        <p:sp>
          <p:nvSpPr>
            <p:cNvPr id="174" name="Google Shape;174;p20"/>
            <p:cNvSpPr/>
            <p:nvPr/>
          </p:nvSpPr>
          <p:spPr>
            <a:xfrm rot="10800000" flipH="1">
              <a:off x="-202950" y="-430750"/>
              <a:ext cx="3429000" cy="851400"/>
            </a:xfrm>
            <a:prstGeom prst="round1Rect">
              <a:avLst>
                <a:gd name="adj" fmla="val 16667"/>
              </a:avLst>
            </a:prstGeom>
            <a:no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grpSp>
          <p:nvGrpSpPr>
            <p:cNvPr id="175" name="Google Shape;175;p20"/>
            <p:cNvGrpSpPr/>
            <p:nvPr/>
          </p:nvGrpSpPr>
          <p:grpSpPr>
            <a:xfrm>
              <a:off x="8719875" y="2230200"/>
              <a:ext cx="986125" cy="2095500"/>
              <a:chOff x="7631225" y="2241175"/>
              <a:chExt cx="986125" cy="2095500"/>
            </a:xfrm>
          </p:grpSpPr>
          <p:cxnSp>
            <p:nvCxnSpPr>
              <p:cNvPr id="176" name="Google Shape;176;p20"/>
              <p:cNvCxnSpPr/>
              <p:nvPr/>
            </p:nvCxnSpPr>
            <p:spPr>
              <a:xfrm>
                <a:off x="7631225"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177" name="Google Shape;177;p20"/>
              <p:cNvCxnSpPr/>
              <p:nvPr/>
            </p:nvCxnSpPr>
            <p:spPr>
              <a:xfrm>
                <a:off x="7707081"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178" name="Google Shape;178;p20"/>
              <p:cNvCxnSpPr/>
              <p:nvPr/>
            </p:nvCxnSpPr>
            <p:spPr>
              <a:xfrm>
                <a:off x="7782937"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179" name="Google Shape;179;p20"/>
              <p:cNvCxnSpPr/>
              <p:nvPr/>
            </p:nvCxnSpPr>
            <p:spPr>
              <a:xfrm>
                <a:off x="7858792"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180" name="Google Shape;180;p20"/>
              <p:cNvCxnSpPr/>
              <p:nvPr/>
            </p:nvCxnSpPr>
            <p:spPr>
              <a:xfrm>
                <a:off x="8010504"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181" name="Google Shape;181;p20"/>
              <p:cNvCxnSpPr/>
              <p:nvPr/>
            </p:nvCxnSpPr>
            <p:spPr>
              <a:xfrm>
                <a:off x="8162215"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182" name="Google Shape;182;p20"/>
              <p:cNvCxnSpPr/>
              <p:nvPr/>
            </p:nvCxnSpPr>
            <p:spPr>
              <a:xfrm>
                <a:off x="8313927"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183" name="Google Shape;183;p20"/>
              <p:cNvCxnSpPr/>
              <p:nvPr/>
            </p:nvCxnSpPr>
            <p:spPr>
              <a:xfrm>
                <a:off x="7934648"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184" name="Google Shape;184;p20"/>
              <p:cNvCxnSpPr/>
              <p:nvPr/>
            </p:nvCxnSpPr>
            <p:spPr>
              <a:xfrm>
                <a:off x="8086360"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185" name="Google Shape;185;p20"/>
              <p:cNvCxnSpPr/>
              <p:nvPr/>
            </p:nvCxnSpPr>
            <p:spPr>
              <a:xfrm>
                <a:off x="8238071"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186" name="Google Shape;186;p20"/>
              <p:cNvCxnSpPr/>
              <p:nvPr/>
            </p:nvCxnSpPr>
            <p:spPr>
              <a:xfrm>
                <a:off x="8389783"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187" name="Google Shape;187;p20"/>
              <p:cNvCxnSpPr/>
              <p:nvPr/>
            </p:nvCxnSpPr>
            <p:spPr>
              <a:xfrm>
                <a:off x="8465638"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188" name="Google Shape;188;p20"/>
              <p:cNvCxnSpPr/>
              <p:nvPr/>
            </p:nvCxnSpPr>
            <p:spPr>
              <a:xfrm>
                <a:off x="8541494"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189" name="Google Shape;189;p20"/>
              <p:cNvCxnSpPr/>
              <p:nvPr/>
            </p:nvCxnSpPr>
            <p:spPr>
              <a:xfrm>
                <a:off x="8617350" y="2241175"/>
                <a:ext cx="0" cy="2095500"/>
              </a:xfrm>
              <a:prstGeom prst="straightConnector1">
                <a:avLst/>
              </a:prstGeom>
              <a:noFill/>
              <a:ln w="9525" cap="flat" cmpd="sng">
                <a:solidFill>
                  <a:schemeClr val="lt2"/>
                </a:solidFill>
                <a:prstDash val="solid"/>
                <a:round/>
                <a:headEnd type="none" w="sm" len="sm"/>
                <a:tailEnd type="none" w="sm" len="sm"/>
              </a:ln>
            </p:spPr>
          </p:cxnSp>
        </p:grpSp>
        <p:grpSp>
          <p:nvGrpSpPr>
            <p:cNvPr id="190" name="Google Shape;190;p20"/>
            <p:cNvGrpSpPr/>
            <p:nvPr/>
          </p:nvGrpSpPr>
          <p:grpSpPr>
            <a:xfrm>
              <a:off x="4865588" y="-1524237"/>
              <a:ext cx="1885275" cy="1884250"/>
              <a:chOff x="2609275" y="3149350"/>
              <a:chExt cx="1885275" cy="1884250"/>
            </a:xfrm>
          </p:grpSpPr>
          <p:sp>
            <p:nvSpPr>
              <p:cNvPr id="191" name="Google Shape;191;p20"/>
              <p:cNvSpPr/>
              <p:nvPr/>
            </p:nvSpPr>
            <p:spPr>
              <a:xfrm>
                <a:off x="3923900" y="3224950"/>
                <a:ext cx="494025" cy="495025"/>
              </a:xfrm>
              <a:custGeom>
                <a:avLst/>
                <a:gdLst/>
                <a:ahLst/>
                <a:cxnLst/>
                <a:rect l="l" t="t" r="r" b="b"/>
                <a:pathLst>
                  <a:path w="19761" h="19801" extrusionOk="0">
                    <a:moveTo>
                      <a:pt x="485" y="202"/>
                    </a:moveTo>
                    <a:cubicBezTo>
                      <a:pt x="323" y="162"/>
                      <a:pt x="162" y="81"/>
                      <a:pt x="1" y="1"/>
                    </a:cubicBezTo>
                    <a:lnTo>
                      <a:pt x="19761" y="19801"/>
                    </a:lnTo>
                    <a:cubicBezTo>
                      <a:pt x="19720" y="19640"/>
                      <a:pt x="19640" y="19478"/>
                      <a:pt x="19559" y="19317"/>
                    </a:cubicBezTo>
                    <a:lnTo>
                      <a:pt x="485" y="202"/>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92" name="Google Shape;192;p20"/>
              <p:cNvSpPr/>
              <p:nvPr/>
            </p:nvSpPr>
            <p:spPr>
              <a:xfrm>
                <a:off x="3725300" y="3164475"/>
                <a:ext cx="753125" cy="753100"/>
              </a:xfrm>
              <a:custGeom>
                <a:avLst/>
                <a:gdLst/>
                <a:ahLst/>
                <a:cxnLst/>
                <a:rect l="l" t="t" r="r" b="b"/>
                <a:pathLst>
                  <a:path w="30125" h="30124" extrusionOk="0">
                    <a:moveTo>
                      <a:pt x="323" y="81"/>
                    </a:moveTo>
                    <a:cubicBezTo>
                      <a:pt x="202" y="41"/>
                      <a:pt x="122" y="41"/>
                      <a:pt x="1" y="0"/>
                    </a:cubicBezTo>
                    <a:lnTo>
                      <a:pt x="30124" y="30124"/>
                    </a:lnTo>
                    <a:cubicBezTo>
                      <a:pt x="30084" y="30043"/>
                      <a:pt x="30084" y="29922"/>
                      <a:pt x="30043" y="29801"/>
                    </a:cubicBezTo>
                    <a:lnTo>
                      <a:pt x="323" y="81"/>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93" name="Google Shape;193;p20"/>
              <p:cNvSpPr/>
              <p:nvPr/>
            </p:nvSpPr>
            <p:spPr>
              <a:xfrm>
                <a:off x="3572075" y="3149350"/>
                <a:ext cx="922475" cy="922475"/>
              </a:xfrm>
              <a:custGeom>
                <a:avLst/>
                <a:gdLst/>
                <a:ahLst/>
                <a:cxnLst/>
                <a:rect l="l" t="t" r="r" b="b"/>
                <a:pathLst>
                  <a:path w="36899" h="36899" extrusionOk="0">
                    <a:moveTo>
                      <a:pt x="282" y="0"/>
                    </a:moveTo>
                    <a:cubicBezTo>
                      <a:pt x="161" y="0"/>
                      <a:pt x="81" y="0"/>
                      <a:pt x="0" y="0"/>
                    </a:cubicBezTo>
                    <a:lnTo>
                      <a:pt x="36898" y="36899"/>
                    </a:lnTo>
                    <a:cubicBezTo>
                      <a:pt x="36898" y="36778"/>
                      <a:pt x="36898" y="36697"/>
                      <a:pt x="36858" y="36616"/>
                    </a:cubicBezTo>
                    <a:lnTo>
                      <a:pt x="282"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94" name="Google Shape;194;p20"/>
              <p:cNvSpPr/>
              <p:nvPr/>
            </p:nvSpPr>
            <p:spPr>
              <a:xfrm>
                <a:off x="3440000" y="3154400"/>
                <a:ext cx="1048500" cy="1048500"/>
              </a:xfrm>
              <a:custGeom>
                <a:avLst/>
                <a:gdLst/>
                <a:ahLst/>
                <a:cxnLst/>
                <a:rect l="l" t="t" r="r" b="b"/>
                <a:pathLst>
                  <a:path w="41940" h="41940" extrusionOk="0">
                    <a:moveTo>
                      <a:pt x="242" y="0"/>
                    </a:moveTo>
                    <a:cubicBezTo>
                      <a:pt x="162" y="40"/>
                      <a:pt x="81" y="40"/>
                      <a:pt x="0" y="40"/>
                    </a:cubicBezTo>
                    <a:lnTo>
                      <a:pt x="41899" y="41939"/>
                    </a:lnTo>
                    <a:cubicBezTo>
                      <a:pt x="41899" y="41858"/>
                      <a:pt x="41939" y="41778"/>
                      <a:pt x="41939" y="41697"/>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95" name="Google Shape;195;p20"/>
              <p:cNvSpPr/>
              <p:nvPr/>
            </p:nvSpPr>
            <p:spPr>
              <a:xfrm>
                <a:off x="3323050" y="3175550"/>
                <a:ext cx="1145275" cy="1144275"/>
              </a:xfrm>
              <a:custGeom>
                <a:avLst/>
                <a:gdLst/>
                <a:ahLst/>
                <a:cxnLst/>
                <a:rect l="l" t="t" r="r" b="b"/>
                <a:pathLst>
                  <a:path w="45811" h="45771" extrusionOk="0">
                    <a:moveTo>
                      <a:pt x="243" y="1"/>
                    </a:moveTo>
                    <a:cubicBezTo>
                      <a:pt x="162" y="1"/>
                      <a:pt x="81" y="41"/>
                      <a:pt x="1" y="41"/>
                    </a:cubicBezTo>
                    <a:lnTo>
                      <a:pt x="45730" y="45771"/>
                    </a:lnTo>
                    <a:cubicBezTo>
                      <a:pt x="45771" y="45690"/>
                      <a:pt x="45771" y="45610"/>
                      <a:pt x="45811" y="45569"/>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96" name="Google Shape;196;p20"/>
              <p:cNvSpPr/>
              <p:nvPr/>
            </p:nvSpPr>
            <p:spPr>
              <a:xfrm>
                <a:off x="3218200" y="3207825"/>
                <a:ext cx="1216875" cy="1216850"/>
              </a:xfrm>
              <a:custGeom>
                <a:avLst/>
                <a:gdLst/>
                <a:ahLst/>
                <a:cxnLst/>
                <a:rect l="l" t="t" r="r" b="b"/>
                <a:pathLst>
                  <a:path w="48675" h="48674" extrusionOk="0">
                    <a:moveTo>
                      <a:pt x="202" y="0"/>
                    </a:moveTo>
                    <a:cubicBezTo>
                      <a:pt x="122" y="0"/>
                      <a:pt x="81" y="41"/>
                      <a:pt x="1" y="81"/>
                    </a:cubicBezTo>
                    <a:lnTo>
                      <a:pt x="48593" y="48674"/>
                    </a:lnTo>
                    <a:cubicBezTo>
                      <a:pt x="48634" y="48633"/>
                      <a:pt x="48674" y="48553"/>
                      <a:pt x="48674" y="48472"/>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97" name="Google Shape;197;p20"/>
              <p:cNvSpPr/>
              <p:nvPr/>
            </p:nvSpPr>
            <p:spPr>
              <a:xfrm>
                <a:off x="3122425" y="3249150"/>
                <a:ext cx="1271300" cy="1271300"/>
              </a:xfrm>
              <a:custGeom>
                <a:avLst/>
                <a:gdLst/>
                <a:ahLst/>
                <a:cxnLst/>
                <a:rect l="l" t="t" r="r" b="b"/>
                <a:pathLst>
                  <a:path w="50852" h="50852" extrusionOk="0">
                    <a:moveTo>
                      <a:pt x="202" y="1"/>
                    </a:moveTo>
                    <a:cubicBezTo>
                      <a:pt x="122" y="41"/>
                      <a:pt x="81" y="81"/>
                      <a:pt x="1" y="122"/>
                    </a:cubicBezTo>
                    <a:lnTo>
                      <a:pt x="50771" y="50852"/>
                    </a:lnTo>
                    <a:cubicBezTo>
                      <a:pt x="50771" y="50811"/>
                      <a:pt x="50811" y="50731"/>
                      <a:pt x="50852" y="5069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98" name="Google Shape;198;p20"/>
              <p:cNvSpPr/>
              <p:nvPr/>
            </p:nvSpPr>
            <p:spPr>
              <a:xfrm>
                <a:off x="3035725" y="3299550"/>
                <a:ext cx="1307600" cy="1308625"/>
              </a:xfrm>
              <a:custGeom>
                <a:avLst/>
                <a:gdLst/>
                <a:ahLst/>
                <a:cxnLst/>
                <a:rect l="l" t="t" r="r" b="b"/>
                <a:pathLst>
                  <a:path w="52304" h="52345" extrusionOk="0">
                    <a:moveTo>
                      <a:pt x="162" y="1"/>
                    </a:moveTo>
                    <a:cubicBezTo>
                      <a:pt x="81" y="41"/>
                      <a:pt x="41" y="82"/>
                      <a:pt x="1" y="122"/>
                    </a:cubicBezTo>
                    <a:lnTo>
                      <a:pt x="52182" y="52344"/>
                    </a:lnTo>
                    <a:cubicBezTo>
                      <a:pt x="52223" y="52263"/>
                      <a:pt x="52263" y="52223"/>
                      <a:pt x="52303" y="52183"/>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99" name="Google Shape;199;p20"/>
              <p:cNvSpPr/>
              <p:nvPr/>
            </p:nvSpPr>
            <p:spPr>
              <a:xfrm>
                <a:off x="2956075" y="3358025"/>
                <a:ext cx="1328775" cy="1329775"/>
              </a:xfrm>
              <a:custGeom>
                <a:avLst/>
                <a:gdLst/>
                <a:ahLst/>
                <a:cxnLst/>
                <a:rect l="l" t="t" r="r" b="b"/>
                <a:pathLst>
                  <a:path w="53151" h="53191" extrusionOk="0">
                    <a:moveTo>
                      <a:pt x="122" y="1"/>
                    </a:moveTo>
                    <a:cubicBezTo>
                      <a:pt x="82" y="41"/>
                      <a:pt x="41" y="82"/>
                      <a:pt x="1" y="122"/>
                    </a:cubicBezTo>
                    <a:lnTo>
                      <a:pt x="53030" y="53191"/>
                    </a:lnTo>
                    <a:cubicBezTo>
                      <a:pt x="53070" y="53110"/>
                      <a:pt x="53110" y="53070"/>
                      <a:pt x="53151" y="53030"/>
                    </a:cubicBezTo>
                    <a:lnTo>
                      <a:pt x="122" y="1"/>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00" name="Google Shape;200;p20"/>
              <p:cNvSpPr/>
              <p:nvPr/>
            </p:nvSpPr>
            <p:spPr>
              <a:xfrm>
                <a:off x="2883500" y="3422550"/>
                <a:ext cx="1336825" cy="1336825"/>
              </a:xfrm>
              <a:custGeom>
                <a:avLst/>
                <a:gdLst/>
                <a:ahLst/>
                <a:cxnLst/>
                <a:rect l="l" t="t" r="r" b="b"/>
                <a:pathLst>
                  <a:path w="53473" h="53473" extrusionOk="0">
                    <a:moveTo>
                      <a:pt x="121" y="1"/>
                    </a:moveTo>
                    <a:cubicBezTo>
                      <a:pt x="121" y="1"/>
                      <a:pt x="81" y="81"/>
                      <a:pt x="81" y="81"/>
                    </a:cubicBezTo>
                    <a:cubicBezTo>
                      <a:pt x="41" y="122"/>
                      <a:pt x="0" y="122"/>
                      <a:pt x="0" y="162"/>
                    </a:cubicBezTo>
                    <a:lnTo>
                      <a:pt x="53311" y="53473"/>
                    </a:lnTo>
                    <a:cubicBezTo>
                      <a:pt x="53311" y="53473"/>
                      <a:pt x="53392" y="53433"/>
                      <a:pt x="53392" y="53433"/>
                    </a:cubicBezTo>
                    <a:cubicBezTo>
                      <a:pt x="53432" y="53392"/>
                      <a:pt x="53432" y="53392"/>
                      <a:pt x="53473" y="53352"/>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01" name="Google Shape;201;p20"/>
              <p:cNvSpPr/>
              <p:nvPr/>
            </p:nvSpPr>
            <p:spPr>
              <a:xfrm>
                <a:off x="2817975" y="3495150"/>
                <a:ext cx="1329775" cy="1329775"/>
              </a:xfrm>
              <a:custGeom>
                <a:avLst/>
                <a:gdLst/>
                <a:ahLst/>
                <a:cxnLst/>
                <a:rect l="l" t="t" r="r" b="b"/>
                <a:pathLst>
                  <a:path w="53191" h="53191" extrusionOk="0">
                    <a:moveTo>
                      <a:pt x="121" y="0"/>
                    </a:moveTo>
                    <a:cubicBezTo>
                      <a:pt x="81" y="41"/>
                      <a:pt x="41" y="121"/>
                      <a:pt x="0" y="161"/>
                    </a:cubicBezTo>
                    <a:lnTo>
                      <a:pt x="53029" y="53190"/>
                    </a:lnTo>
                    <a:cubicBezTo>
                      <a:pt x="53110" y="53150"/>
                      <a:pt x="53150" y="53109"/>
                      <a:pt x="53190" y="53069"/>
                    </a:cubicBezTo>
                    <a:lnTo>
                      <a:pt x="121"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02" name="Google Shape;202;p20"/>
              <p:cNvSpPr/>
              <p:nvPr/>
            </p:nvSpPr>
            <p:spPr>
              <a:xfrm>
                <a:off x="2760500" y="3574775"/>
                <a:ext cx="1307600" cy="1308625"/>
              </a:xfrm>
              <a:custGeom>
                <a:avLst/>
                <a:gdLst/>
                <a:ahLst/>
                <a:cxnLst/>
                <a:rect l="l" t="t" r="r" b="b"/>
                <a:pathLst>
                  <a:path w="52304" h="52345" extrusionOk="0">
                    <a:moveTo>
                      <a:pt x="81" y="1"/>
                    </a:moveTo>
                    <a:cubicBezTo>
                      <a:pt x="41" y="82"/>
                      <a:pt x="41" y="122"/>
                      <a:pt x="1" y="162"/>
                    </a:cubicBezTo>
                    <a:lnTo>
                      <a:pt x="52142" y="52344"/>
                    </a:lnTo>
                    <a:cubicBezTo>
                      <a:pt x="52182" y="52304"/>
                      <a:pt x="52263" y="52263"/>
                      <a:pt x="52303" y="52223"/>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03" name="Google Shape;203;p20"/>
              <p:cNvSpPr/>
              <p:nvPr/>
            </p:nvSpPr>
            <p:spPr>
              <a:xfrm>
                <a:off x="2710100" y="3662500"/>
                <a:ext cx="1271300" cy="1271300"/>
              </a:xfrm>
              <a:custGeom>
                <a:avLst/>
                <a:gdLst/>
                <a:ahLst/>
                <a:cxnLst/>
                <a:rect l="l" t="t" r="r" b="b"/>
                <a:pathLst>
                  <a:path w="50852" h="50852" extrusionOk="0">
                    <a:moveTo>
                      <a:pt x="81" y="0"/>
                    </a:moveTo>
                    <a:cubicBezTo>
                      <a:pt x="41" y="41"/>
                      <a:pt x="41" y="121"/>
                      <a:pt x="0" y="162"/>
                    </a:cubicBezTo>
                    <a:lnTo>
                      <a:pt x="50650" y="50851"/>
                    </a:lnTo>
                    <a:cubicBezTo>
                      <a:pt x="50690" y="50811"/>
                      <a:pt x="50771" y="50771"/>
                      <a:pt x="50851" y="5073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04" name="Google Shape;204;p20"/>
              <p:cNvSpPr/>
              <p:nvPr/>
            </p:nvSpPr>
            <p:spPr>
              <a:xfrm>
                <a:off x="2667750" y="3758275"/>
                <a:ext cx="1216875" cy="1216850"/>
              </a:xfrm>
              <a:custGeom>
                <a:avLst/>
                <a:gdLst/>
                <a:ahLst/>
                <a:cxnLst/>
                <a:rect l="l" t="t" r="r" b="b"/>
                <a:pathLst>
                  <a:path w="48675" h="48674" extrusionOk="0">
                    <a:moveTo>
                      <a:pt x="81" y="0"/>
                    </a:moveTo>
                    <a:cubicBezTo>
                      <a:pt x="41" y="41"/>
                      <a:pt x="41" y="121"/>
                      <a:pt x="1" y="202"/>
                    </a:cubicBezTo>
                    <a:lnTo>
                      <a:pt x="48513" y="48674"/>
                    </a:lnTo>
                    <a:cubicBezTo>
                      <a:pt x="48553" y="48633"/>
                      <a:pt x="48634" y="48633"/>
                      <a:pt x="48674" y="48593"/>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05" name="Google Shape;205;p20"/>
              <p:cNvSpPr/>
              <p:nvPr/>
            </p:nvSpPr>
            <p:spPr>
              <a:xfrm>
                <a:off x="2635500" y="3863125"/>
                <a:ext cx="1144275" cy="1144275"/>
              </a:xfrm>
              <a:custGeom>
                <a:avLst/>
                <a:gdLst/>
                <a:ahLst/>
                <a:cxnLst/>
                <a:rect l="l" t="t" r="r" b="b"/>
                <a:pathLst>
                  <a:path w="45771" h="45771" extrusionOk="0">
                    <a:moveTo>
                      <a:pt x="41" y="0"/>
                    </a:moveTo>
                    <a:cubicBezTo>
                      <a:pt x="41" y="81"/>
                      <a:pt x="0" y="121"/>
                      <a:pt x="0" y="202"/>
                    </a:cubicBezTo>
                    <a:lnTo>
                      <a:pt x="45569" y="45770"/>
                    </a:lnTo>
                    <a:cubicBezTo>
                      <a:pt x="45649" y="45770"/>
                      <a:pt x="45730" y="45730"/>
                      <a:pt x="45770" y="4573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06" name="Google Shape;206;p20"/>
              <p:cNvSpPr/>
              <p:nvPr/>
            </p:nvSpPr>
            <p:spPr>
              <a:xfrm>
                <a:off x="2615325" y="3980050"/>
                <a:ext cx="1048500" cy="1048500"/>
              </a:xfrm>
              <a:custGeom>
                <a:avLst/>
                <a:gdLst/>
                <a:ahLst/>
                <a:cxnLst/>
                <a:rect l="l" t="t" r="r" b="b"/>
                <a:pathLst>
                  <a:path w="41940" h="41940" extrusionOk="0">
                    <a:moveTo>
                      <a:pt x="1" y="1"/>
                    </a:moveTo>
                    <a:cubicBezTo>
                      <a:pt x="1" y="82"/>
                      <a:pt x="1" y="162"/>
                      <a:pt x="1" y="243"/>
                    </a:cubicBezTo>
                    <a:lnTo>
                      <a:pt x="41657" y="41940"/>
                    </a:lnTo>
                    <a:cubicBezTo>
                      <a:pt x="41738" y="41900"/>
                      <a:pt x="41859" y="41900"/>
                      <a:pt x="41940" y="4190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07" name="Google Shape;207;p20"/>
              <p:cNvSpPr/>
              <p:nvPr/>
            </p:nvSpPr>
            <p:spPr>
              <a:xfrm>
                <a:off x="2609275" y="4111125"/>
                <a:ext cx="922500" cy="922475"/>
              </a:xfrm>
              <a:custGeom>
                <a:avLst/>
                <a:gdLst/>
                <a:ahLst/>
                <a:cxnLst/>
                <a:rect l="l" t="t" r="r" b="b"/>
                <a:pathLst>
                  <a:path w="36900" h="36899" extrusionOk="0">
                    <a:moveTo>
                      <a:pt x="1" y="0"/>
                    </a:moveTo>
                    <a:cubicBezTo>
                      <a:pt x="1" y="81"/>
                      <a:pt x="1" y="202"/>
                      <a:pt x="1" y="283"/>
                    </a:cubicBezTo>
                    <a:lnTo>
                      <a:pt x="36617" y="36899"/>
                    </a:lnTo>
                    <a:cubicBezTo>
                      <a:pt x="36697" y="36899"/>
                      <a:pt x="36818" y="36899"/>
                      <a:pt x="36899" y="36899"/>
                    </a:cubicBezTo>
                    <a:lnTo>
                      <a:pt x="1"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08" name="Google Shape;208;p20"/>
              <p:cNvSpPr/>
              <p:nvPr/>
            </p:nvSpPr>
            <p:spPr>
              <a:xfrm>
                <a:off x="2625400" y="4264350"/>
                <a:ext cx="753125" cy="754125"/>
              </a:xfrm>
              <a:custGeom>
                <a:avLst/>
                <a:gdLst/>
                <a:ahLst/>
                <a:cxnLst/>
                <a:rect l="l" t="t" r="r" b="b"/>
                <a:pathLst>
                  <a:path w="30125" h="30165" extrusionOk="0">
                    <a:moveTo>
                      <a:pt x="1" y="1"/>
                    </a:moveTo>
                    <a:cubicBezTo>
                      <a:pt x="1" y="122"/>
                      <a:pt x="41" y="243"/>
                      <a:pt x="41" y="364"/>
                    </a:cubicBezTo>
                    <a:lnTo>
                      <a:pt x="29762" y="30084"/>
                    </a:lnTo>
                    <a:cubicBezTo>
                      <a:pt x="29883" y="30124"/>
                      <a:pt x="30004" y="30124"/>
                      <a:pt x="30124" y="30165"/>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09" name="Google Shape;209;p20"/>
              <p:cNvSpPr/>
              <p:nvPr/>
            </p:nvSpPr>
            <p:spPr>
              <a:xfrm>
                <a:off x="2684900" y="4462975"/>
                <a:ext cx="495025" cy="495025"/>
              </a:xfrm>
              <a:custGeom>
                <a:avLst/>
                <a:gdLst/>
                <a:ahLst/>
                <a:cxnLst/>
                <a:rect l="l" t="t" r="r" b="b"/>
                <a:pathLst>
                  <a:path w="19801" h="19801" extrusionOk="0">
                    <a:moveTo>
                      <a:pt x="0" y="0"/>
                    </a:moveTo>
                    <a:cubicBezTo>
                      <a:pt x="81" y="161"/>
                      <a:pt x="161" y="323"/>
                      <a:pt x="242" y="484"/>
                    </a:cubicBezTo>
                    <a:lnTo>
                      <a:pt x="19316" y="19599"/>
                    </a:lnTo>
                    <a:cubicBezTo>
                      <a:pt x="19478" y="19639"/>
                      <a:pt x="19639" y="19720"/>
                      <a:pt x="19800" y="19800"/>
                    </a:cubicBezTo>
                    <a:lnTo>
                      <a:pt x="0"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grpSp>
        <p:nvGrpSpPr>
          <p:cNvPr id="210" name="Google Shape;210;p20"/>
          <p:cNvGrpSpPr/>
          <p:nvPr/>
        </p:nvGrpSpPr>
        <p:grpSpPr>
          <a:xfrm>
            <a:off x="-5879" y="147025"/>
            <a:ext cx="9561029" cy="4996475"/>
            <a:chOff x="-5879" y="147025"/>
            <a:chExt cx="9561029" cy="4996475"/>
          </a:xfrm>
        </p:grpSpPr>
        <p:sp>
          <p:nvSpPr>
            <p:cNvPr id="211" name="Google Shape;211;p20"/>
            <p:cNvSpPr/>
            <p:nvPr/>
          </p:nvSpPr>
          <p:spPr>
            <a:xfrm>
              <a:off x="0" y="4570725"/>
              <a:ext cx="3023100" cy="572700"/>
            </a:xfrm>
            <a:prstGeom prst="round1Rect">
              <a:avLst>
                <a:gd name="adj" fmla="val 50000"/>
              </a:avLst>
            </a:prstGeom>
            <a:solidFill>
              <a:schemeClr val="dk1"/>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sp>
          <p:nvSpPr>
            <p:cNvPr id="212" name="Google Shape;212;p20"/>
            <p:cNvSpPr/>
            <p:nvPr/>
          </p:nvSpPr>
          <p:spPr>
            <a:xfrm>
              <a:off x="7672650" y="147025"/>
              <a:ext cx="1882500" cy="213000"/>
            </a:xfrm>
            <a:prstGeom prst="roundRect">
              <a:avLst>
                <a:gd name="adj" fmla="val 50000"/>
              </a:avLst>
            </a:prstGeom>
            <a:solidFill>
              <a:srgbClr val="516CEE">
                <a:alpha val="60784"/>
              </a:srgbClr>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sp>
          <p:nvSpPr>
            <p:cNvPr id="213" name="Google Shape;213;p20"/>
            <p:cNvSpPr/>
            <p:nvPr/>
          </p:nvSpPr>
          <p:spPr>
            <a:xfrm flipH="1">
              <a:off x="6920275" y="4829625"/>
              <a:ext cx="2215800" cy="313800"/>
            </a:xfrm>
            <a:prstGeom prst="round1Rect">
              <a:avLst>
                <a:gd name="adj" fmla="val 50000"/>
              </a:avLst>
            </a:prstGeom>
            <a:solidFill>
              <a:srgbClr val="006DF5">
                <a:alpha val="40392"/>
              </a:srgbClr>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sp>
          <p:nvSpPr>
            <p:cNvPr id="214" name="Google Shape;214;p20"/>
            <p:cNvSpPr/>
            <p:nvPr/>
          </p:nvSpPr>
          <p:spPr>
            <a:xfrm>
              <a:off x="-5879" y="3272100"/>
              <a:ext cx="530400" cy="1871400"/>
            </a:xfrm>
            <a:prstGeom prst="rect">
              <a:avLst/>
            </a:prstGeom>
            <a:solidFill>
              <a:srgbClr val="63DBF5">
                <a:alpha val="69019"/>
              </a:srgbClr>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grpSp>
      <p:sp>
        <p:nvSpPr>
          <p:cNvPr id="215" name="Google Shape;215;p20"/>
          <p:cNvSpPr txBox="1">
            <a:spLocks noGrp="1"/>
          </p:cNvSpPr>
          <p:nvPr>
            <p:ph type="title"/>
          </p:nvPr>
        </p:nvSpPr>
        <p:spPr>
          <a:xfrm>
            <a:off x="722375" y="539500"/>
            <a:ext cx="76992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16" name="Google Shape;216;p20"/>
          <p:cNvSpPr txBox="1">
            <a:spLocks noGrp="1"/>
          </p:cNvSpPr>
          <p:nvPr>
            <p:ph type="subTitle" idx="1"/>
          </p:nvPr>
        </p:nvSpPr>
        <p:spPr>
          <a:xfrm>
            <a:off x="826450" y="2085250"/>
            <a:ext cx="3516600" cy="17694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1200"/>
              <a:buNone/>
              <a:defRPr/>
            </a:lvl1pPr>
            <a:lvl2pPr lvl="1" algn="l">
              <a:lnSpc>
                <a:spcPct val="100000"/>
              </a:lnSpc>
              <a:spcBef>
                <a:spcPts val="0"/>
              </a:spcBef>
              <a:spcAft>
                <a:spcPts val="0"/>
              </a:spcAft>
              <a:buSzPts val="1200"/>
              <a:buNone/>
              <a:defRPr/>
            </a:lvl2pPr>
            <a:lvl3pPr lvl="2" algn="l">
              <a:lnSpc>
                <a:spcPct val="100000"/>
              </a:lnSpc>
              <a:spcBef>
                <a:spcPts val="0"/>
              </a:spcBef>
              <a:spcAft>
                <a:spcPts val="0"/>
              </a:spcAft>
              <a:buSzPts val="1200"/>
              <a:buNone/>
              <a:defRPr/>
            </a:lvl3pPr>
            <a:lvl4pPr lvl="3" algn="l">
              <a:lnSpc>
                <a:spcPct val="100000"/>
              </a:lnSpc>
              <a:spcBef>
                <a:spcPts val="0"/>
              </a:spcBef>
              <a:spcAft>
                <a:spcPts val="0"/>
              </a:spcAft>
              <a:buSzPts val="1200"/>
              <a:buNone/>
              <a:defRPr/>
            </a:lvl4pPr>
            <a:lvl5pPr lvl="4" algn="l">
              <a:lnSpc>
                <a:spcPct val="100000"/>
              </a:lnSpc>
              <a:spcBef>
                <a:spcPts val="0"/>
              </a:spcBef>
              <a:spcAft>
                <a:spcPts val="0"/>
              </a:spcAft>
              <a:buSzPts val="1200"/>
              <a:buNone/>
              <a:defRPr/>
            </a:lvl5pPr>
            <a:lvl6pPr lvl="5" algn="l">
              <a:lnSpc>
                <a:spcPct val="100000"/>
              </a:lnSpc>
              <a:spcBef>
                <a:spcPts val="0"/>
              </a:spcBef>
              <a:spcAft>
                <a:spcPts val="0"/>
              </a:spcAft>
              <a:buSzPts val="1200"/>
              <a:buNone/>
              <a:defRPr/>
            </a:lvl6pPr>
            <a:lvl7pPr lvl="6" algn="l">
              <a:lnSpc>
                <a:spcPct val="100000"/>
              </a:lnSpc>
              <a:spcBef>
                <a:spcPts val="0"/>
              </a:spcBef>
              <a:spcAft>
                <a:spcPts val="0"/>
              </a:spcAft>
              <a:buSzPts val="1200"/>
              <a:buNone/>
              <a:defRPr/>
            </a:lvl7pPr>
            <a:lvl8pPr lvl="7" algn="l">
              <a:lnSpc>
                <a:spcPct val="100000"/>
              </a:lnSpc>
              <a:spcBef>
                <a:spcPts val="0"/>
              </a:spcBef>
              <a:spcAft>
                <a:spcPts val="0"/>
              </a:spcAft>
              <a:buSzPts val="1200"/>
              <a:buNone/>
              <a:defRPr/>
            </a:lvl8pPr>
            <a:lvl9pPr lvl="8" algn="l">
              <a:lnSpc>
                <a:spcPct val="100000"/>
              </a:lnSpc>
              <a:spcBef>
                <a:spcPts val="0"/>
              </a:spcBef>
              <a:spcAft>
                <a:spcPts val="0"/>
              </a:spcAft>
              <a:buSzPts val="1200"/>
              <a:buNone/>
              <a:defRPr/>
            </a:lvl9pPr>
          </a:lstStyle>
          <a:p>
            <a:endParaRPr/>
          </a:p>
        </p:txBody>
      </p:sp>
      <p:sp>
        <p:nvSpPr>
          <p:cNvPr id="217" name="Google Shape;217;p20"/>
          <p:cNvSpPr txBox="1">
            <a:spLocks noGrp="1"/>
          </p:cNvSpPr>
          <p:nvPr>
            <p:ph type="subTitle" idx="2"/>
          </p:nvPr>
        </p:nvSpPr>
        <p:spPr>
          <a:xfrm>
            <a:off x="4800925" y="2085250"/>
            <a:ext cx="3516600" cy="17694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1200"/>
              <a:buNone/>
              <a:defRPr/>
            </a:lvl1pPr>
            <a:lvl2pPr lvl="1" algn="l">
              <a:lnSpc>
                <a:spcPct val="100000"/>
              </a:lnSpc>
              <a:spcBef>
                <a:spcPts val="0"/>
              </a:spcBef>
              <a:spcAft>
                <a:spcPts val="0"/>
              </a:spcAft>
              <a:buSzPts val="1200"/>
              <a:buNone/>
              <a:defRPr/>
            </a:lvl2pPr>
            <a:lvl3pPr lvl="2" algn="l">
              <a:lnSpc>
                <a:spcPct val="100000"/>
              </a:lnSpc>
              <a:spcBef>
                <a:spcPts val="0"/>
              </a:spcBef>
              <a:spcAft>
                <a:spcPts val="0"/>
              </a:spcAft>
              <a:buSzPts val="1200"/>
              <a:buNone/>
              <a:defRPr/>
            </a:lvl3pPr>
            <a:lvl4pPr lvl="3" algn="l">
              <a:lnSpc>
                <a:spcPct val="100000"/>
              </a:lnSpc>
              <a:spcBef>
                <a:spcPts val="0"/>
              </a:spcBef>
              <a:spcAft>
                <a:spcPts val="0"/>
              </a:spcAft>
              <a:buSzPts val="1200"/>
              <a:buNone/>
              <a:defRPr/>
            </a:lvl4pPr>
            <a:lvl5pPr lvl="4" algn="l">
              <a:lnSpc>
                <a:spcPct val="100000"/>
              </a:lnSpc>
              <a:spcBef>
                <a:spcPts val="0"/>
              </a:spcBef>
              <a:spcAft>
                <a:spcPts val="0"/>
              </a:spcAft>
              <a:buSzPts val="1200"/>
              <a:buNone/>
              <a:defRPr/>
            </a:lvl5pPr>
            <a:lvl6pPr lvl="5" algn="l">
              <a:lnSpc>
                <a:spcPct val="100000"/>
              </a:lnSpc>
              <a:spcBef>
                <a:spcPts val="0"/>
              </a:spcBef>
              <a:spcAft>
                <a:spcPts val="0"/>
              </a:spcAft>
              <a:buSzPts val="1200"/>
              <a:buNone/>
              <a:defRPr/>
            </a:lvl6pPr>
            <a:lvl7pPr lvl="6" algn="l">
              <a:lnSpc>
                <a:spcPct val="100000"/>
              </a:lnSpc>
              <a:spcBef>
                <a:spcPts val="0"/>
              </a:spcBef>
              <a:spcAft>
                <a:spcPts val="0"/>
              </a:spcAft>
              <a:buSzPts val="1200"/>
              <a:buNone/>
              <a:defRPr/>
            </a:lvl7pPr>
            <a:lvl8pPr lvl="7" algn="l">
              <a:lnSpc>
                <a:spcPct val="100000"/>
              </a:lnSpc>
              <a:spcBef>
                <a:spcPts val="0"/>
              </a:spcBef>
              <a:spcAft>
                <a:spcPts val="0"/>
              </a:spcAft>
              <a:buSzPts val="1200"/>
              <a:buNone/>
              <a:defRPr/>
            </a:lvl8pPr>
            <a:lvl9pPr lvl="8" algn="l">
              <a:lnSpc>
                <a:spcPct val="100000"/>
              </a:lnSpc>
              <a:spcBef>
                <a:spcPts val="0"/>
              </a:spcBef>
              <a:spcAft>
                <a:spcPts val="0"/>
              </a:spcAft>
              <a:buSzPts val="1200"/>
              <a:buNone/>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18"/>
        <p:cNvGrpSpPr/>
        <p:nvPr/>
      </p:nvGrpSpPr>
      <p:grpSpPr>
        <a:xfrm>
          <a:off x="0" y="0"/>
          <a:ext cx="0" cy="0"/>
          <a:chOff x="0" y="0"/>
          <a:chExt cx="0" cy="0"/>
        </a:xfrm>
      </p:grpSpPr>
      <p:pic>
        <p:nvPicPr>
          <p:cNvPr id="219" name="Google Shape;219;p21"/>
          <p:cNvPicPr preferRelativeResize="0"/>
          <p:nvPr/>
        </p:nvPicPr>
        <p:blipFill rotWithShape="1">
          <a:blip r:embed="rId2">
            <a:alphaModFix/>
          </a:blip>
          <a:srcRect/>
          <a:stretch/>
        </p:blipFill>
        <p:spPr>
          <a:xfrm rot="10800000" flipH="1">
            <a:off x="7924" y="0"/>
            <a:ext cx="9128151" cy="5143499"/>
          </a:xfrm>
          <a:prstGeom prst="rect">
            <a:avLst/>
          </a:prstGeom>
          <a:noFill/>
          <a:ln>
            <a:noFill/>
          </a:ln>
        </p:spPr>
      </p:pic>
      <p:grpSp>
        <p:nvGrpSpPr>
          <p:cNvPr id="220" name="Google Shape;220;p21"/>
          <p:cNvGrpSpPr/>
          <p:nvPr/>
        </p:nvGrpSpPr>
        <p:grpSpPr>
          <a:xfrm>
            <a:off x="0" y="0"/>
            <a:ext cx="2263500" cy="1871400"/>
            <a:chOff x="0" y="0"/>
            <a:chExt cx="2263500" cy="1871400"/>
          </a:xfrm>
        </p:grpSpPr>
        <p:sp>
          <p:nvSpPr>
            <p:cNvPr id="221" name="Google Shape;221;p21"/>
            <p:cNvSpPr/>
            <p:nvPr/>
          </p:nvSpPr>
          <p:spPr>
            <a:xfrm>
              <a:off x="0" y="0"/>
              <a:ext cx="555600" cy="1871400"/>
            </a:xfrm>
            <a:prstGeom prst="rect">
              <a:avLst/>
            </a:prstGeom>
            <a:solidFill>
              <a:srgbClr val="63DBF5">
                <a:alpha val="69019"/>
              </a:srgbClr>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sp>
          <p:nvSpPr>
            <p:cNvPr id="222" name="Google Shape;222;p21"/>
            <p:cNvSpPr/>
            <p:nvPr/>
          </p:nvSpPr>
          <p:spPr>
            <a:xfrm rot="10800000" flipH="1">
              <a:off x="0" y="0"/>
              <a:ext cx="2263500" cy="313800"/>
            </a:xfrm>
            <a:prstGeom prst="round1Rect">
              <a:avLst>
                <a:gd name="adj" fmla="val 50000"/>
              </a:avLst>
            </a:prstGeom>
            <a:solidFill>
              <a:srgbClr val="006DF5">
                <a:alpha val="40392"/>
              </a:srgbClr>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grpSp>
      <p:grpSp>
        <p:nvGrpSpPr>
          <p:cNvPr id="223" name="Google Shape;223;p21"/>
          <p:cNvGrpSpPr/>
          <p:nvPr/>
        </p:nvGrpSpPr>
        <p:grpSpPr>
          <a:xfrm>
            <a:off x="-1404987" y="-1786325"/>
            <a:ext cx="11178725" cy="6927275"/>
            <a:chOff x="-1404987" y="-1786325"/>
            <a:chExt cx="11178725" cy="6927275"/>
          </a:xfrm>
        </p:grpSpPr>
        <p:sp>
          <p:nvSpPr>
            <p:cNvPr id="224" name="Google Shape;224;p21"/>
            <p:cNvSpPr/>
            <p:nvPr/>
          </p:nvSpPr>
          <p:spPr>
            <a:xfrm>
              <a:off x="-78450" y="4529850"/>
              <a:ext cx="3162000" cy="611100"/>
            </a:xfrm>
            <a:prstGeom prst="round1Rect">
              <a:avLst>
                <a:gd name="adj" fmla="val 16667"/>
              </a:avLst>
            </a:prstGeom>
            <a:no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grpSp>
          <p:nvGrpSpPr>
            <p:cNvPr id="225" name="Google Shape;225;p21"/>
            <p:cNvGrpSpPr/>
            <p:nvPr/>
          </p:nvGrpSpPr>
          <p:grpSpPr>
            <a:xfrm>
              <a:off x="-1404987" y="2387838"/>
              <a:ext cx="1885275" cy="1884250"/>
              <a:chOff x="2609275" y="3149350"/>
              <a:chExt cx="1885275" cy="1884250"/>
            </a:xfrm>
          </p:grpSpPr>
          <p:sp>
            <p:nvSpPr>
              <p:cNvPr id="226" name="Google Shape;226;p21"/>
              <p:cNvSpPr/>
              <p:nvPr/>
            </p:nvSpPr>
            <p:spPr>
              <a:xfrm>
                <a:off x="3923900" y="3224950"/>
                <a:ext cx="494025" cy="495025"/>
              </a:xfrm>
              <a:custGeom>
                <a:avLst/>
                <a:gdLst/>
                <a:ahLst/>
                <a:cxnLst/>
                <a:rect l="l" t="t" r="r" b="b"/>
                <a:pathLst>
                  <a:path w="19761" h="19801" extrusionOk="0">
                    <a:moveTo>
                      <a:pt x="485" y="202"/>
                    </a:moveTo>
                    <a:cubicBezTo>
                      <a:pt x="323" y="162"/>
                      <a:pt x="162" y="81"/>
                      <a:pt x="1" y="1"/>
                    </a:cubicBezTo>
                    <a:lnTo>
                      <a:pt x="19761" y="19801"/>
                    </a:lnTo>
                    <a:cubicBezTo>
                      <a:pt x="19720" y="19640"/>
                      <a:pt x="19640" y="19478"/>
                      <a:pt x="19559" y="19317"/>
                    </a:cubicBezTo>
                    <a:lnTo>
                      <a:pt x="485" y="202"/>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27" name="Google Shape;227;p21"/>
              <p:cNvSpPr/>
              <p:nvPr/>
            </p:nvSpPr>
            <p:spPr>
              <a:xfrm>
                <a:off x="3725300" y="3164475"/>
                <a:ext cx="753125" cy="753100"/>
              </a:xfrm>
              <a:custGeom>
                <a:avLst/>
                <a:gdLst/>
                <a:ahLst/>
                <a:cxnLst/>
                <a:rect l="l" t="t" r="r" b="b"/>
                <a:pathLst>
                  <a:path w="30125" h="30124" extrusionOk="0">
                    <a:moveTo>
                      <a:pt x="323" y="81"/>
                    </a:moveTo>
                    <a:cubicBezTo>
                      <a:pt x="202" y="41"/>
                      <a:pt x="122" y="41"/>
                      <a:pt x="1" y="0"/>
                    </a:cubicBezTo>
                    <a:lnTo>
                      <a:pt x="30124" y="30124"/>
                    </a:lnTo>
                    <a:cubicBezTo>
                      <a:pt x="30084" y="30043"/>
                      <a:pt x="30084" y="29922"/>
                      <a:pt x="30043" y="29801"/>
                    </a:cubicBezTo>
                    <a:lnTo>
                      <a:pt x="323" y="81"/>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28" name="Google Shape;228;p21"/>
              <p:cNvSpPr/>
              <p:nvPr/>
            </p:nvSpPr>
            <p:spPr>
              <a:xfrm>
                <a:off x="3572075" y="3149350"/>
                <a:ext cx="922475" cy="922475"/>
              </a:xfrm>
              <a:custGeom>
                <a:avLst/>
                <a:gdLst/>
                <a:ahLst/>
                <a:cxnLst/>
                <a:rect l="l" t="t" r="r" b="b"/>
                <a:pathLst>
                  <a:path w="36899" h="36899" extrusionOk="0">
                    <a:moveTo>
                      <a:pt x="282" y="0"/>
                    </a:moveTo>
                    <a:cubicBezTo>
                      <a:pt x="161" y="0"/>
                      <a:pt x="81" y="0"/>
                      <a:pt x="0" y="0"/>
                    </a:cubicBezTo>
                    <a:lnTo>
                      <a:pt x="36898" y="36899"/>
                    </a:lnTo>
                    <a:cubicBezTo>
                      <a:pt x="36898" y="36778"/>
                      <a:pt x="36898" y="36697"/>
                      <a:pt x="36858" y="36616"/>
                    </a:cubicBezTo>
                    <a:lnTo>
                      <a:pt x="282"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29" name="Google Shape;229;p21"/>
              <p:cNvSpPr/>
              <p:nvPr/>
            </p:nvSpPr>
            <p:spPr>
              <a:xfrm>
                <a:off x="3440000" y="3154400"/>
                <a:ext cx="1048500" cy="1048500"/>
              </a:xfrm>
              <a:custGeom>
                <a:avLst/>
                <a:gdLst/>
                <a:ahLst/>
                <a:cxnLst/>
                <a:rect l="l" t="t" r="r" b="b"/>
                <a:pathLst>
                  <a:path w="41940" h="41940" extrusionOk="0">
                    <a:moveTo>
                      <a:pt x="242" y="0"/>
                    </a:moveTo>
                    <a:cubicBezTo>
                      <a:pt x="162" y="40"/>
                      <a:pt x="81" y="40"/>
                      <a:pt x="0" y="40"/>
                    </a:cubicBezTo>
                    <a:lnTo>
                      <a:pt x="41899" y="41939"/>
                    </a:lnTo>
                    <a:cubicBezTo>
                      <a:pt x="41899" y="41858"/>
                      <a:pt x="41939" y="41778"/>
                      <a:pt x="41939" y="41697"/>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30" name="Google Shape;230;p21"/>
              <p:cNvSpPr/>
              <p:nvPr/>
            </p:nvSpPr>
            <p:spPr>
              <a:xfrm>
                <a:off x="3323050" y="3175550"/>
                <a:ext cx="1145275" cy="1144275"/>
              </a:xfrm>
              <a:custGeom>
                <a:avLst/>
                <a:gdLst/>
                <a:ahLst/>
                <a:cxnLst/>
                <a:rect l="l" t="t" r="r" b="b"/>
                <a:pathLst>
                  <a:path w="45811" h="45771" extrusionOk="0">
                    <a:moveTo>
                      <a:pt x="243" y="1"/>
                    </a:moveTo>
                    <a:cubicBezTo>
                      <a:pt x="162" y="1"/>
                      <a:pt x="81" y="41"/>
                      <a:pt x="1" y="41"/>
                    </a:cubicBezTo>
                    <a:lnTo>
                      <a:pt x="45730" y="45771"/>
                    </a:lnTo>
                    <a:cubicBezTo>
                      <a:pt x="45771" y="45690"/>
                      <a:pt x="45771" y="45610"/>
                      <a:pt x="45811" y="45569"/>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31" name="Google Shape;231;p21"/>
              <p:cNvSpPr/>
              <p:nvPr/>
            </p:nvSpPr>
            <p:spPr>
              <a:xfrm>
                <a:off x="3218200" y="3207825"/>
                <a:ext cx="1216875" cy="1216850"/>
              </a:xfrm>
              <a:custGeom>
                <a:avLst/>
                <a:gdLst/>
                <a:ahLst/>
                <a:cxnLst/>
                <a:rect l="l" t="t" r="r" b="b"/>
                <a:pathLst>
                  <a:path w="48675" h="48674" extrusionOk="0">
                    <a:moveTo>
                      <a:pt x="202" y="0"/>
                    </a:moveTo>
                    <a:cubicBezTo>
                      <a:pt x="122" y="0"/>
                      <a:pt x="81" y="41"/>
                      <a:pt x="1" y="81"/>
                    </a:cubicBezTo>
                    <a:lnTo>
                      <a:pt x="48593" y="48674"/>
                    </a:lnTo>
                    <a:cubicBezTo>
                      <a:pt x="48634" y="48633"/>
                      <a:pt x="48674" y="48553"/>
                      <a:pt x="48674" y="48472"/>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32" name="Google Shape;232;p21"/>
              <p:cNvSpPr/>
              <p:nvPr/>
            </p:nvSpPr>
            <p:spPr>
              <a:xfrm>
                <a:off x="3122425" y="3249150"/>
                <a:ext cx="1271300" cy="1271300"/>
              </a:xfrm>
              <a:custGeom>
                <a:avLst/>
                <a:gdLst/>
                <a:ahLst/>
                <a:cxnLst/>
                <a:rect l="l" t="t" r="r" b="b"/>
                <a:pathLst>
                  <a:path w="50852" h="50852" extrusionOk="0">
                    <a:moveTo>
                      <a:pt x="202" y="1"/>
                    </a:moveTo>
                    <a:cubicBezTo>
                      <a:pt x="122" y="41"/>
                      <a:pt x="81" y="81"/>
                      <a:pt x="1" y="122"/>
                    </a:cubicBezTo>
                    <a:lnTo>
                      <a:pt x="50771" y="50852"/>
                    </a:lnTo>
                    <a:cubicBezTo>
                      <a:pt x="50771" y="50811"/>
                      <a:pt x="50811" y="50731"/>
                      <a:pt x="50852" y="5069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33" name="Google Shape;233;p21"/>
              <p:cNvSpPr/>
              <p:nvPr/>
            </p:nvSpPr>
            <p:spPr>
              <a:xfrm>
                <a:off x="3035725" y="3299550"/>
                <a:ext cx="1307600" cy="1308625"/>
              </a:xfrm>
              <a:custGeom>
                <a:avLst/>
                <a:gdLst/>
                <a:ahLst/>
                <a:cxnLst/>
                <a:rect l="l" t="t" r="r" b="b"/>
                <a:pathLst>
                  <a:path w="52304" h="52345" extrusionOk="0">
                    <a:moveTo>
                      <a:pt x="162" y="1"/>
                    </a:moveTo>
                    <a:cubicBezTo>
                      <a:pt x="81" y="41"/>
                      <a:pt x="41" y="82"/>
                      <a:pt x="1" y="122"/>
                    </a:cubicBezTo>
                    <a:lnTo>
                      <a:pt x="52182" y="52344"/>
                    </a:lnTo>
                    <a:cubicBezTo>
                      <a:pt x="52223" y="52263"/>
                      <a:pt x="52263" y="52223"/>
                      <a:pt x="52303" y="52183"/>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34" name="Google Shape;234;p21"/>
              <p:cNvSpPr/>
              <p:nvPr/>
            </p:nvSpPr>
            <p:spPr>
              <a:xfrm>
                <a:off x="2956075" y="3358025"/>
                <a:ext cx="1328775" cy="1329775"/>
              </a:xfrm>
              <a:custGeom>
                <a:avLst/>
                <a:gdLst/>
                <a:ahLst/>
                <a:cxnLst/>
                <a:rect l="l" t="t" r="r" b="b"/>
                <a:pathLst>
                  <a:path w="53151" h="53191" extrusionOk="0">
                    <a:moveTo>
                      <a:pt x="122" y="1"/>
                    </a:moveTo>
                    <a:cubicBezTo>
                      <a:pt x="82" y="41"/>
                      <a:pt x="41" y="82"/>
                      <a:pt x="1" y="122"/>
                    </a:cubicBezTo>
                    <a:lnTo>
                      <a:pt x="53030" y="53191"/>
                    </a:lnTo>
                    <a:cubicBezTo>
                      <a:pt x="53070" y="53110"/>
                      <a:pt x="53110" y="53070"/>
                      <a:pt x="53151" y="53030"/>
                    </a:cubicBezTo>
                    <a:lnTo>
                      <a:pt x="122" y="1"/>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35" name="Google Shape;235;p21"/>
              <p:cNvSpPr/>
              <p:nvPr/>
            </p:nvSpPr>
            <p:spPr>
              <a:xfrm>
                <a:off x="2883500" y="3422550"/>
                <a:ext cx="1336825" cy="1336825"/>
              </a:xfrm>
              <a:custGeom>
                <a:avLst/>
                <a:gdLst/>
                <a:ahLst/>
                <a:cxnLst/>
                <a:rect l="l" t="t" r="r" b="b"/>
                <a:pathLst>
                  <a:path w="53473" h="53473" extrusionOk="0">
                    <a:moveTo>
                      <a:pt x="121" y="1"/>
                    </a:moveTo>
                    <a:cubicBezTo>
                      <a:pt x="121" y="1"/>
                      <a:pt x="81" y="81"/>
                      <a:pt x="81" y="81"/>
                    </a:cubicBezTo>
                    <a:cubicBezTo>
                      <a:pt x="41" y="122"/>
                      <a:pt x="0" y="122"/>
                      <a:pt x="0" y="162"/>
                    </a:cubicBezTo>
                    <a:lnTo>
                      <a:pt x="53311" y="53473"/>
                    </a:lnTo>
                    <a:cubicBezTo>
                      <a:pt x="53311" y="53473"/>
                      <a:pt x="53392" y="53433"/>
                      <a:pt x="53392" y="53433"/>
                    </a:cubicBezTo>
                    <a:cubicBezTo>
                      <a:pt x="53432" y="53392"/>
                      <a:pt x="53432" y="53392"/>
                      <a:pt x="53473" y="53352"/>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36" name="Google Shape;236;p21"/>
              <p:cNvSpPr/>
              <p:nvPr/>
            </p:nvSpPr>
            <p:spPr>
              <a:xfrm>
                <a:off x="2817975" y="3495150"/>
                <a:ext cx="1329775" cy="1329775"/>
              </a:xfrm>
              <a:custGeom>
                <a:avLst/>
                <a:gdLst/>
                <a:ahLst/>
                <a:cxnLst/>
                <a:rect l="l" t="t" r="r" b="b"/>
                <a:pathLst>
                  <a:path w="53191" h="53191" extrusionOk="0">
                    <a:moveTo>
                      <a:pt x="121" y="0"/>
                    </a:moveTo>
                    <a:cubicBezTo>
                      <a:pt x="81" y="41"/>
                      <a:pt x="41" y="121"/>
                      <a:pt x="0" y="161"/>
                    </a:cubicBezTo>
                    <a:lnTo>
                      <a:pt x="53029" y="53190"/>
                    </a:lnTo>
                    <a:cubicBezTo>
                      <a:pt x="53110" y="53150"/>
                      <a:pt x="53150" y="53109"/>
                      <a:pt x="53190" y="53069"/>
                    </a:cubicBezTo>
                    <a:lnTo>
                      <a:pt x="121"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37" name="Google Shape;237;p21"/>
              <p:cNvSpPr/>
              <p:nvPr/>
            </p:nvSpPr>
            <p:spPr>
              <a:xfrm>
                <a:off x="2760500" y="3574775"/>
                <a:ext cx="1307600" cy="1308625"/>
              </a:xfrm>
              <a:custGeom>
                <a:avLst/>
                <a:gdLst/>
                <a:ahLst/>
                <a:cxnLst/>
                <a:rect l="l" t="t" r="r" b="b"/>
                <a:pathLst>
                  <a:path w="52304" h="52345" extrusionOk="0">
                    <a:moveTo>
                      <a:pt x="81" y="1"/>
                    </a:moveTo>
                    <a:cubicBezTo>
                      <a:pt x="41" y="82"/>
                      <a:pt x="41" y="122"/>
                      <a:pt x="1" y="162"/>
                    </a:cubicBezTo>
                    <a:lnTo>
                      <a:pt x="52142" y="52344"/>
                    </a:lnTo>
                    <a:cubicBezTo>
                      <a:pt x="52182" y="52304"/>
                      <a:pt x="52263" y="52263"/>
                      <a:pt x="52303" y="52223"/>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38" name="Google Shape;238;p21"/>
              <p:cNvSpPr/>
              <p:nvPr/>
            </p:nvSpPr>
            <p:spPr>
              <a:xfrm>
                <a:off x="2710100" y="3662500"/>
                <a:ext cx="1271300" cy="1271300"/>
              </a:xfrm>
              <a:custGeom>
                <a:avLst/>
                <a:gdLst/>
                <a:ahLst/>
                <a:cxnLst/>
                <a:rect l="l" t="t" r="r" b="b"/>
                <a:pathLst>
                  <a:path w="50852" h="50852" extrusionOk="0">
                    <a:moveTo>
                      <a:pt x="81" y="0"/>
                    </a:moveTo>
                    <a:cubicBezTo>
                      <a:pt x="41" y="41"/>
                      <a:pt x="41" y="121"/>
                      <a:pt x="0" y="162"/>
                    </a:cubicBezTo>
                    <a:lnTo>
                      <a:pt x="50650" y="50851"/>
                    </a:lnTo>
                    <a:cubicBezTo>
                      <a:pt x="50690" y="50811"/>
                      <a:pt x="50771" y="50771"/>
                      <a:pt x="50851" y="5073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39" name="Google Shape;239;p21"/>
              <p:cNvSpPr/>
              <p:nvPr/>
            </p:nvSpPr>
            <p:spPr>
              <a:xfrm>
                <a:off x="2667750" y="3758275"/>
                <a:ext cx="1216875" cy="1216850"/>
              </a:xfrm>
              <a:custGeom>
                <a:avLst/>
                <a:gdLst/>
                <a:ahLst/>
                <a:cxnLst/>
                <a:rect l="l" t="t" r="r" b="b"/>
                <a:pathLst>
                  <a:path w="48675" h="48674" extrusionOk="0">
                    <a:moveTo>
                      <a:pt x="81" y="0"/>
                    </a:moveTo>
                    <a:cubicBezTo>
                      <a:pt x="41" y="41"/>
                      <a:pt x="41" y="121"/>
                      <a:pt x="1" y="202"/>
                    </a:cubicBezTo>
                    <a:lnTo>
                      <a:pt x="48513" y="48674"/>
                    </a:lnTo>
                    <a:cubicBezTo>
                      <a:pt x="48553" y="48633"/>
                      <a:pt x="48634" y="48633"/>
                      <a:pt x="48674" y="48593"/>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40" name="Google Shape;240;p21"/>
              <p:cNvSpPr/>
              <p:nvPr/>
            </p:nvSpPr>
            <p:spPr>
              <a:xfrm>
                <a:off x="2635500" y="3863125"/>
                <a:ext cx="1144275" cy="1144275"/>
              </a:xfrm>
              <a:custGeom>
                <a:avLst/>
                <a:gdLst/>
                <a:ahLst/>
                <a:cxnLst/>
                <a:rect l="l" t="t" r="r" b="b"/>
                <a:pathLst>
                  <a:path w="45771" h="45771" extrusionOk="0">
                    <a:moveTo>
                      <a:pt x="41" y="0"/>
                    </a:moveTo>
                    <a:cubicBezTo>
                      <a:pt x="41" y="81"/>
                      <a:pt x="0" y="121"/>
                      <a:pt x="0" y="202"/>
                    </a:cubicBezTo>
                    <a:lnTo>
                      <a:pt x="45569" y="45770"/>
                    </a:lnTo>
                    <a:cubicBezTo>
                      <a:pt x="45649" y="45770"/>
                      <a:pt x="45730" y="45730"/>
                      <a:pt x="45770" y="4573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41" name="Google Shape;241;p21"/>
              <p:cNvSpPr/>
              <p:nvPr/>
            </p:nvSpPr>
            <p:spPr>
              <a:xfrm>
                <a:off x="2615325" y="3980050"/>
                <a:ext cx="1048500" cy="1048500"/>
              </a:xfrm>
              <a:custGeom>
                <a:avLst/>
                <a:gdLst/>
                <a:ahLst/>
                <a:cxnLst/>
                <a:rect l="l" t="t" r="r" b="b"/>
                <a:pathLst>
                  <a:path w="41940" h="41940" extrusionOk="0">
                    <a:moveTo>
                      <a:pt x="1" y="1"/>
                    </a:moveTo>
                    <a:cubicBezTo>
                      <a:pt x="1" y="82"/>
                      <a:pt x="1" y="162"/>
                      <a:pt x="1" y="243"/>
                    </a:cubicBezTo>
                    <a:lnTo>
                      <a:pt x="41657" y="41940"/>
                    </a:lnTo>
                    <a:cubicBezTo>
                      <a:pt x="41738" y="41900"/>
                      <a:pt x="41859" y="41900"/>
                      <a:pt x="41940" y="4190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42" name="Google Shape;242;p21"/>
              <p:cNvSpPr/>
              <p:nvPr/>
            </p:nvSpPr>
            <p:spPr>
              <a:xfrm>
                <a:off x="2609275" y="4111125"/>
                <a:ext cx="922500" cy="922475"/>
              </a:xfrm>
              <a:custGeom>
                <a:avLst/>
                <a:gdLst/>
                <a:ahLst/>
                <a:cxnLst/>
                <a:rect l="l" t="t" r="r" b="b"/>
                <a:pathLst>
                  <a:path w="36900" h="36899" extrusionOk="0">
                    <a:moveTo>
                      <a:pt x="1" y="0"/>
                    </a:moveTo>
                    <a:cubicBezTo>
                      <a:pt x="1" y="81"/>
                      <a:pt x="1" y="202"/>
                      <a:pt x="1" y="283"/>
                    </a:cubicBezTo>
                    <a:lnTo>
                      <a:pt x="36617" y="36899"/>
                    </a:lnTo>
                    <a:cubicBezTo>
                      <a:pt x="36697" y="36899"/>
                      <a:pt x="36818" y="36899"/>
                      <a:pt x="36899" y="36899"/>
                    </a:cubicBezTo>
                    <a:lnTo>
                      <a:pt x="1"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43" name="Google Shape;243;p21"/>
              <p:cNvSpPr/>
              <p:nvPr/>
            </p:nvSpPr>
            <p:spPr>
              <a:xfrm>
                <a:off x="2625400" y="4264350"/>
                <a:ext cx="753125" cy="754125"/>
              </a:xfrm>
              <a:custGeom>
                <a:avLst/>
                <a:gdLst/>
                <a:ahLst/>
                <a:cxnLst/>
                <a:rect l="l" t="t" r="r" b="b"/>
                <a:pathLst>
                  <a:path w="30125" h="30165" extrusionOk="0">
                    <a:moveTo>
                      <a:pt x="1" y="1"/>
                    </a:moveTo>
                    <a:cubicBezTo>
                      <a:pt x="1" y="122"/>
                      <a:pt x="41" y="243"/>
                      <a:pt x="41" y="364"/>
                    </a:cubicBezTo>
                    <a:lnTo>
                      <a:pt x="29762" y="30084"/>
                    </a:lnTo>
                    <a:cubicBezTo>
                      <a:pt x="29883" y="30124"/>
                      <a:pt x="30004" y="30124"/>
                      <a:pt x="30124" y="30165"/>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44" name="Google Shape;244;p21"/>
              <p:cNvSpPr/>
              <p:nvPr/>
            </p:nvSpPr>
            <p:spPr>
              <a:xfrm>
                <a:off x="2684900" y="4462975"/>
                <a:ext cx="495025" cy="495025"/>
              </a:xfrm>
              <a:custGeom>
                <a:avLst/>
                <a:gdLst/>
                <a:ahLst/>
                <a:cxnLst/>
                <a:rect l="l" t="t" r="r" b="b"/>
                <a:pathLst>
                  <a:path w="19801" h="19801" extrusionOk="0">
                    <a:moveTo>
                      <a:pt x="0" y="0"/>
                    </a:moveTo>
                    <a:cubicBezTo>
                      <a:pt x="81" y="161"/>
                      <a:pt x="161" y="323"/>
                      <a:pt x="242" y="484"/>
                    </a:cubicBezTo>
                    <a:lnTo>
                      <a:pt x="19316" y="19599"/>
                    </a:lnTo>
                    <a:cubicBezTo>
                      <a:pt x="19478" y="19639"/>
                      <a:pt x="19639" y="19720"/>
                      <a:pt x="19800" y="19800"/>
                    </a:cubicBezTo>
                    <a:lnTo>
                      <a:pt x="0"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245" name="Google Shape;245;p21"/>
            <p:cNvSpPr/>
            <p:nvPr/>
          </p:nvSpPr>
          <p:spPr>
            <a:xfrm rot="-5400000">
              <a:off x="7447913" y="-1786325"/>
              <a:ext cx="2325825" cy="2325825"/>
            </a:xfrm>
            <a:custGeom>
              <a:avLst/>
              <a:gdLst/>
              <a:ahLst/>
              <a:cxnLst/>
              <a:rect l="l" t="t" r="r" b="b"/>
              <a:pathLst>
                <a:path w="93033" h="93033" extrusionOk="0">
                  <a:moveTo>
                    <a:pt x="89685" y="61054"/>
                  </a:moveTo>
                  <a:lnTo>
                    <a:pt x="89685" y="63796"/>
                  </a:lnTo>
                  <a:lnTo>
                    <a:pt x="89927" y="63150"/>
                  </a:lnTo>
                  <a:lnTo>
                    <a:pt x="89927" y="61054"/>
                  </a:lnTo>
                  <a:lnTo>
                    <a:pt x="90693" y="61054"/>
                  </a:lnTo>
                  <a:cubicBezTo>
                    <a:pt x="90733" y="60973"/>
                    <a:pt x="90733" y="60892"/>
                    <a:pt x="90774" y="60812"/>
                  </a:cubicBezTo>
                  <a:lnTo>
                    <a:pt x="89927" y="60812"/>
                  </a:lnTo>
                  <a:lnTo>
                    <a:pt x="89927" y="56255"/>
                  </a:lnTo>
                  <a:lnTo>
                    <a:pt x="91984" y="56255"/>
                  </a:lnTo>
                  <a:cubicBezTo>
                    <a:pt x="92024" y="56174"/>
                    <a:pt x="92024" y="56093"/>
                    <a:pt x="92064" y="56013"/>
                  </a:cubicBezTo>
                  <a:lnTo>
                    <a:pt x="89927" y="56013"/>
                  </a:lnTo>
                  <a:lnTo>
                    <a:pt x="89927" y="51456"/>
                  </a:lnTo>
                  <a:lnTo>
                    <a:pt x="92750" y="51456"/>
                  </a:lnTo>
                  <a:cubicBezTo>
                    <a:pt x="92750" y="51375"/>
                    <a:pt x="92790" y="51295"/>
                    <a:pt x="92790" y="51174"/>
                  </a:cubicBezTo>
                  <a:lnTo>
                    <a:pt x="89927" y="51174"/>
                  </a:lnTo>
                  <a:lnTo>
                    <a:pt x="89927" y="46617"/>
                  </a:lnTo>
                  <a:lnTo>
                    <a:pt x="93032" y="46617"/>
                  </a:lnTo>
                  <a:lnTo>
                    <a:pt x="93032" y="46496"/>
                  </a:lnTo>
                  <a:lnTo>
                    <a:pt x="93032" y="46375"/>
                  </a:lnTo>
                  <a:lnTo>
                    <a:pt x="89927" y="46375"/>
                  </a:lnTo>
                  <a:lnTo>
                    <a:pt x="89927" y="41818"/>
                  </a:lnTo>
                  <a:lnTo>
                    <a:pt x="92790" y="41818"/>
                  </a:lnTo>
                  <a:cubicBezTo>
                    <a:pt x="92790" y="41737"/>
                    <a:pt x="92750" y="41657"/>
                    <a:pt x="92750" y="41576"/>
                  </a:cubicBezTo>
                  <a:lnTo>
                    <a:pt x="89927" y="41576"/>
                  </a:lnTo>
                  <a:lnTo>
                    <a:pt x="89927" y="36979"/>
                  </a:lnTo>
                  <a:lnTo>
                    <a:pt x="92064" y="36979"/>
                  </a:lnTo>
                  <a:cubicBezTo>
                    <a:pt x="92024" y="36898"/>
                    <a:pt x="92024" y="36818"/>
                    <a:pt x="91984" y="36737"/>
                  </a:cubicBezTo>
                  <a:lnTo>
                    <a:pt x="89927" y="36737"/>
                  </a:lnTo>
                  <a:lnTo>
                    <a:pt x="89927" y="32180"/>
                  </a:lnTo>
                  <a:lnTo>
                    <a:pt x="90774" y="32180"/>
                  </a:lnTo>
                  <a:cubicBezTo>
                    <a:pt x="90733" y="32099"/>
                    <a:pt x="90733" y="32019"/>
                    <a:pt x="90693" y="31938"/>
                  </a:cubicBezTo>
                  <a:lnTo>
                    <a:pt x="89927" y="31938"/>
                  </a:lnTo>
                  <a:lnTo>
                    <a:pt x="89927" y="29841"/>
                  </a:lnTo>
                  <a:lnTo>
                    <a:pt x="89685" y="29196"/>
                  </a:lnTo>
                  <a:lnTo>
                    <a:pt x="89685" y="31938"/>
                  </a:lnTo>
                  <a:lnTo>
                    <a:pt x="85128" y="31938"/>
                  </a:lnTo>
                  <a:lnTo>
                    <a:pt x="85128" y="27381"/>
                  </a:lnTo>
                  <a:lnTo>
                    <a:pt x="88919" y="27381"/>
                  </a:lnTo>
                  <a:cubicBezTo>
                    <a:pt x="88879" y="27301"/>
                    <a:pt x="88838" y="27220"/>
                    <a:pt x="88798" y="27139"/>
                  </a:cubicBezTo>
                  <a:lnTo>
                    <a:pt x="85128" y="27139"/>
                  </a:lnTo>
                  <a:lnTo>
                    <a:pt x="85128" y="22542"/>
                  </a:lnTo>
                  <a:lnTo>
                    <a:pt x="86378" y="22542"/>
                  </a:lnTo>
                  <a:cubicBezTo>
                    <a:pt x="86338" y="22462"/>
                    <a:pt x="86298" y="22381"/>
                    <a:pt x="86257" y="22300"/>
                  </a:cubicBezTo>
                  <a:lnTo>
                    <a:pt x="85128" y="22300"/>
                  </a:lnTo>
                  <a:lnTo>
                    <a:pt x="85128" y="20566"/>
                  </a:lnTo>
                  <a:cubicBezTo>
                    <a:pt x="85048" y="20445"/>
                    <a:pt x="84967" y="20324"/>
                    <a:pt x="84886" y="20203"/>
                  </a:cubicBezTo>
                  <a:lnTo>
                    <a:pt x="84886" y="22300"/>
                  </a:lnTo>
                  <a:lnTo>
                    <a:pt x="80329" y="22300"/>
                  </a:lnTo>
                  <a:lnTo>
                    <a:pt x="80329" y="17743"/>
                  </a:lnTo>
                  <a:lnTo>
                    <a:pt x="83072" y="17743"/>
                  </a:lnTo>
                  <a:lnTo>
                    <a:pt x="82870" y="17501"/>
                  </a:lnTo>
                  <a:lnTo>
                    <a:pt x="80329" y="17501"/>
                  </a:lnTo>
                  <a:lnTo>
                    <a:pt x="80329" y="14558"/>
                  </a:lnTo>
                  <a:lnTo>
                    <a:pt x="80087" y="14316"/>
                  </a:lnTo>
                  <a:lnTo>
                    <a:pt x="80087" y="17501"/>
                  </a:lnTo>
                  <a:lnTo>
                    <a:pt x="75490" y="17501"/>
                  </a:lnTo>
                  <a:lnTo>
                    <a:pt x="75490" y="12945"/>
                  </a:lnTo>
                  <a:lnTo>
                    <a:pt x="78716" y="12945"/>
                  </a:lnTo>
                  <a:lnTo>
                    <a:pt x="78434" y="12703"/>
                  </a:lnTo>
                  <a:lnTo>
                    <a:pt x="75490" y="12703"/>
                  </a:lnTo>
                  <a:lnTo>
                    <a:pt x="75490" y="10122"/>
                  </a:lnTo>
                  <a:lnTo>
                    <a:pt x="75248" y="9920"/>
                  </a:lnTo>
                  <a:lnTo>
                    <a:pt x="75248" y="12703"/>
                  </a:lnTo>
                  <a:lnTo>
                    <a:pt x="70691" y="12703"/>
                  </a:lnTo>
                  <a:lnTo>
                    <a:pt x="70691" y="8106"/>
                  </a:lnTo>
                  <a:lnTo>
                    <a:pt x="72788" y="8106"/>
                  </a:lnTo>
                  <a:cubicBezTo>
                    <a:pt x="72667" y="8025"/>
                    <a:pt x="72546" y="7944"/>
                    <a:pt x="72425" y="7864"/>
                  </a:cubicBezTo>
                  <a:lnTo>
                    <a:pt x="70691" y="7864"/>
                  </a:lnTo>
                  <a:lnTo>
                    <a:pt x="70691" y="6775"/>
                  </a:lnTo>
                  <a:cubicBezTo>
                    <a:pt x="70611" y="6694"/>
                    <a:pt x="70530" y="6654"/>
                    <a:pt x="70450" y="6613"/>
                  </a:cubicBezTo>
                  <a:lnTo>
                    <a:pt x="70450" y="7864"/>
                  </a:lnTo>
                  <a:lnTo>
                    <a:pt x="65893" y="7864"/>
                  </a:lnTo>
                  <a:lnTo>
                    <a:pt x="65893" y="4194"/>
                  </a:lnTo>
                  <a:cubicBezTo>
                    <a:pt x="65812" y="4154"/>
                    <a:pt x="65731" y="4113"/>
                    <a:pt x="65651" y="4073"/>
                  </a:cubicBezTo>
                  <a:lnTo>
                    <a:pt x="65651" y="7864"/>
                  </a:lnTo>
                  <a:lnTo>
                    <a:pt x="61054" y="7864"/>
                  </a:lnTo>
                  <a:lnTo>
                    <a:pt x="61054" y="3307"/>
                  </a:lnTo>
                  <a:lnTo>
                    <a:pt x="63796" y="3307"/>
                  </a:lnTo>
                  <a:lnTo>
                    <a:pt x="63191" y="3065"/>
                  </a:lnTo>
                  <a:lnTo>
                    <a:pt x="61054" y="3065"/>
                  </a:lnTo>
                  <a:lnTo>
                    <a:pt x="61054" y="2339"/>
                  </a:lnTo>
                  <a:cubicBezTo>
                    <a:pt x="60973" y="2299"/>
                    <a:pt x="60892" y="2258"/>
                    <a:pt x="60812" y="2258"/>
                  </a:cubicBezTo>
                  <a:lnTo>
                    <a:pt x="60812" y="3065"/>
                  </a:lnTo>
                  <a:lnTo>
                    <a:pt x="56255" y="3065"/>
                  </a:lnTo>
                  <a:lnTo>
                    <a:pt x="56255" y="1048"/>
                  </a:lnTo>
                  <a:cubicBezTo>
                    <a:pt x="56174" y="1008"/>
                    <a:pt x="56093" y="1008"/>
                    <a:pt x="56013" y="968"/>
                  </a:cubicBezTo>
                  <a:lnTo>
                    <a:pt x="56013" y="3065"/>
                  </a:lnTo>
                  <a:lnTo>
                    <a:pt x="51456" y="3065"/>
                  </a:lnTo>
                  <a:lnTo>
                    <a:pt x="51456" y="282"/>
                  </a:lnTo>
                  <a:cubicBezTo>
                    <a:pt x="51375" y="242"/>
                    <a:pt x="51295" y="242"/>
                    <a:pt x="51214" y="242"/>
                  </a:cubicBezTo>
                  <a:lnTo>
                    <a:pt x="51214" y="3065"/>
                  </a:lnTo>
                  <a:lnTo>
                    <a:pt x="46617" y="3065"/>
                  </a:lnTo>
                  <a:lnTo>
                    <a:pt x="46617" y="0"/>
                  </a:lnTo>
                  <a:lnTo>
                    <a:pt x="46496" y="0"/>
                  </a:lnTo>
                  <a:lnTo>
                    <a:pt x="46375" y="0"/>
                  </a:lnTo>
                  <a:lnTo>
                    <a:pt x="46375" y="3065"/>
                  </a:lnTo>
                  <a:lnTo>
                    <a:pt x="41818" y="3065"/>
                  </a:lnTo>
                  <a:lnTo>
                    <a:pt x="41818" y="242"/>
                  </a:lnTo>
                  <a:cubicBezTo>
                    <a:pt x="41737" y="242"/>
                    <a:pt x="41657" y="242"/>
                    <a:pt x="41576" y="242"/>
                  </a:cubicBezTo>
                  <a:lnTo>
                    <a:pt x="41576" y="3065"/>
                  </a:lnTo>
                  <a:lnTo>
                    <a:pt x="37019" y="3065"/>
                  </a:lnTo>
                  <a:lnTo>
                    <a:pt x="37019" y="968"/>
                  </a:lnTo>
                  <a:cubicBezTo>
                    <a:pt x="36939" y="1008"/>
                    <a:pt x="36858" y="1008"/>
                    <a:pt x="36777" y="1008"/>
                  </a:cubicBezTo>
                  <a:lnTo>
                    <a:pt x="36777" y="3065"/>
                  </a:lnTo>
                  <a:lnTo>
                    <a:pt x="32180" y="3065"/>
                  </a:lnTo>
                  <a:lnTo>
                    <a:pt x="32180" y="2258"/>
                  </a:lnTo>
                  <a:cubicBezTo>
                    <a:pt x="32099" y="2258"/>
                    <a:pt x="32019" y="2299"/>
                    <a:pt x="31938" y="2339"/>
                  </a:cubicBezTo>
                  <a:lnTo>
                    <a:pt x="31938" y="3065"/>
                  </a:lnTo>
                  <a:lnTo>
                    <a:pt x="29841" y="3065"/>
                  </a:lnTo>
                  <a:lnTo>
                    <a:pt x="29236" y="3307"/>
                  </a:lnTo>
                  <a:lnTo>
                    <a:pt x="31938" y="3307"/>
                  </a:lnTo>
                  <a:lnTo>
                    <a:pt x="31938" y="7904"/>
                  </a:lnTo>
                  <a:lnTo>
                    <a:pt x="27381" y="7904"/>
                  </a:lnTo>
                  <a:lnTo>
                    <a:pt x="27381" y="4113"/>
                  </a:lnTo>
                  <a:cubicBezTo>
                    <a:pt x="27301" y="4154"/>
                    <a:pt x="27220" y="4194"/>
                    <a:pt x="27139" y="4234"/>
                  </a:cubicBezTo>
                  <a:lnTo>
                    <a:pt x="27139" y="7904"/>
                  </a:lnTo>
                  <a:lnTo>
                    <a:pt x="22542" y="7904"/>
                  </a:lnTo>
                  <a:lnTo>
                    <a:pt x="22542" y="6613"/>
                  </a:lnTo>
                  <a:cubicBezTo>
                    <a:pt x="22462" y="6694"/>
                    <a:pt x="22381" y="6734"/>
                    <a:pt x="22300" y="6775"/>
                  </a:cubicBezTo>
                  <a:lnTo>
                    <a:pt x="22300" y="7904"/>
                  </a:lnTo>
                  <a:lnTo>
                    <a:pt x="20566" y="7904"/>
                  </a:lnTo>
                  <a:cubicBezTo>
                    <a:pt x="20445" y="7985"/>
                    <a:pt x="20324" y="8065"/>
                    <a:pt x="20203" y="8146"/>
                  </a:cubicBezTo>
                  <a:lnTo>
                    <a:pt x="22300" y="8146"/>
                  </a:lnTo>
                  <a:lnTo>
                    <a:pt x="22300" y="12703"/>
                  </a:lnTo>
                  <a:lnTo>
                    <a:pt x="17743" y="12703"/>
                  </a:lnTo>
                  <a:lnTo>
                    <a:pt x="17743" y="9961"/>
                  </a:lnTo>
                  <a:lnTo>
                    <a:pt x="17501" y="10162"/>
                  </a:lnTo>
                  <a:lnTo>
                    <a:pt x="17501" y="12703"/>
                  </a:lnTo>
                  <a:lnTo>
                    <a:pt x="14558" y="12703"/>
                  </a:lnTo>
                  <a:lnTo>
                    <a:pt x="14316" y="12945"/>
                  </a:lnTo>
                  <a:lnTo>
                    <a:pt x="17501" y="12945"/>
                  </a:lnTo>
                  <a:lnTo>
                    <a:pt x="17501" y="17542"/>
                  </a:lnTo>
                  <a:lnTo>
                    <a:pt x="12945" y="17542"/>
                  </a:lnTo>
                  <a:lnTo>
                    <a:pt x="12945" y="14316"/>
                  </a:lnTo>
                  <a:lnTo>
                    <a:pt x="12703" y="14598"/>
                  </a:lnTo>
                  <a:lnTo>
                    <a:pt x="12703" y="17542"/>
                  </a:lnTo>
                  <a:lnTo>
                    <a:pt x="10122" y="17542"/>
                  </a:lnTo>
                  <a:lnTo>
                    <a:pt x="9920" y="17784"/>
                  </a:lnTo>
                  <a:lnTo>
                    <a:pt x="12703" y="17784"/>
                  </a:lnTo>
                  <a:lnTo>
                    <a:pt x="12703" y="22341"/>
                  </a:lnTo>
                  <a:lnTo>
                    <a:pt x="8106" y="22341"/>
                  </a:lnTo>
                  <a:lnTo>
                    <a:pt x="8106" y="20244"/>
                  </a:lnTo>
                  <a:cubicBezTo>
                    <a:pt x="8025" y="20365"/>
                    <a:pt x="7944" y="20486"/>
                    <a:pt x="7864" y="20607"/>
                  </a:cubicBezTo>
                  <a:lnTo>
                    <a:pt x="7864" y="22341"/>
                  </a:lnTo>
                  <a:lnTo>
                    <a:pt x="6775" y="22341"/>
                  </a:lnTo>
                  <a:cubicBezTo>
                    <a:pt x="6694" y="22421"/>
                    <a:pt x="6654" y="22502"/>
                    <a:pt x="6613" y="22583"/>
                  </a:cubicBezTo>
                  <a:lnTo>
                    <a:pt x="7864" y="22583"/>
                  </a:lnTo>
                  <a:lnTo>
                    <a:pt x="7864" y="27139"/>
                  </a:lnTo>
                  <a:lnTo>
                    <a:pt x="4194" y="27139"/>
                  </a:lnTo>
                  <a:cubicBezTo>
                    <a:pt x="4154" y="27220"/>
                    <a:pt x="4113" y="27301"/>
                    <a:pt x="4073" y="27381"/>
                  </a:cubicBezTo>
                  <a:lnTo>
                    <a:pt x="7864" y="27381"/>
                  </a:lnTo>
                  <a:lnTo>
                    <a:pt x="7864" y="31978"/>
                  </a:lnTo>
                  <a:lnTo>
                    <a:pt x="3307" y="31978"/>
                  </a:lnTo>
                  <a:lnTo>
                    <a:pt x="3307" y="29236"/>
                  </a:lnTo>
                  <a:lnTo>
                    <a:pt x="3065" y="29841"/>
                  </a:lnTo>
                  <a:lnTo>
                    <a:pt x="3065" y="31978"/>
                  </a:lnTo>
                  <a:lnTo>
                    <a:pt x="2299" y="31978"/>
                  </a:lnTo>
                  <a:cubicBezTo>
                    <a:pt x="2299" y="32059"/>
                    <a:pt x="2258" y="32140"/>
                    <a:pt x="2218" y="32220"/>
                  </a:cubicBezTo>
                  <a:lnTo>
                    <a:pt x="3065" y="32220"/>
                  </a:lnTo>
                  <a:lnTo>
                    <a:pt x="3065" y="36777"/>
                  </a:lnTo>
                  <a:lnTo>
                    <a:pt x="1008" y="36777"/>
                  </a:lnTo>
                  <a:cubicBezTo>
                    <a:pt x="1008" y="36858"/>
                    <a:pt x="968" y="36939"/>
                    <a:pt x="968" y="37019"/>
                  </a:cubicBezTo>
                  <a:lnTo>
                    <a:pt x="3065" y="37019"/>
                  </a:lnTo>
                  <a:lnTo>
                    <a:pt x="3065" y="41576"/>
                  </a:lnTo>
                  <a:lnTo>
                    <a:pt x="242" y="41576"/>
                  </a:lnTo>
                  <a:cubicBezTo>
                    <a:pt x="242" y="41657"/>
                    <a:pt x="242" y="41737"/>
                    <a:pt x="242" y="41818"/>
                  </a:cubicBezTo>
                  <a:lnTo>
                    <a:pt x="3065" y="41818"/>
                  </a:lnTo>
                  <a:lnTo>
                    <a:pt x="3065" y="46415"/>
                  </a:lnTo>
                  <a:lnTo>
                    <a:pt x="0" y="46415"/>
                  </a:lnTo>
                  <a:lnTo>
                    <a:pt x="0" y="46536"/>
                  </a:lnTo>
                  <a:lnTo>
                    <a:pt x="0" y="46657"/>
                  </a:lnTo>
                  <a:lnTo>
                    <a:pt x="3065" y="46657"/>
                  </a:lnTo>
                  <a:lnTo>
                    <a:pt x="3065" y="51214"/>
                  </a:lnTo>
                  <a:lnTo>
                    <a:pt x="242" y="51214"/>
                  </a:lnTo>
                  <a:cubicBezTo>
                    <a:pt x="242" y="51295"/>
                    <a:pt x="242" y="51375"/>
                    <a:pt x="242" y="51456"/>
                  </a:cubicBezTo>
                  <a:lnTo>
                    <a:pt x="3065" y="51456"/>
                  </a:lnTo>
                  <a:lnTo>
                    <a:pt x="3065" y="56053"/>
                  </a:lnTo>
                  <a:lnTo>
                    <a:pt x="968" y="56053"/>
                  </a:lnTo>
                  <a:cubicBezTo>
                    <a:pt x="968" y="56134"/>
                    <a:pt x="1008" y="56174"/>
                    <a:pt x="1008" y="56295"/>
                  </a:cubicBezTo>
                  <a:lnTo>
                    <a:pt x="3065" y="56295"/>
                  </a:lnTo>
                  <a:lnTo>
                    <a:pt x="3065" y="60852"/>
                  </a:lnTo>
                  <a:lnTo>
                    <a:pt x="2218" y="60852"/>
                  </a:lnTo>
                  <a:cubicBezTo>
                    <a:pt x="2258" y="60933"/>
                    <a:pt x="2299" y="61013"/>
                    <a:pt x="2299" y="61094"/>
                  </a:cubicBezTo>
                  <a:lnTo>
                    <a:pt x="3065" y="61094"/>
                  </a:lnTo>
                  <a:lnTo>
                    <a:pt x="3065" y="63191"/>
                  </a:lnTo>
                  <a:lnTo>
                    <a:pt x="3307" y="63836"/>
                  </a:lnTo>
                  <a:lnTo>
                    <a:pt x="3307" y="61094"/>
                  </a:lnTo>
                  <a:lnTo>
                    <a:pt x="7864" y="61094"/>
                  </a:lnTo>
                  <a:lnTo>
                    <a:pt x="7864" y="65651"/>
                  </a:lnTo>
                  <a:lnTo>
                    <a:pt x="4073" y="65651"/>
                  </a:lnTo>
                  <a:cubicBezTo>
                    <a:pt x="4113" y="65731"/>
                    <a:pt x="4154" y="65812"/>
                    <a:pt x="4194" y="65893"/>
                  </a:cubicBezTo>
                  <a:lnTo>
                    <a:pt x="7864" y="65893"/>
                  </a:lnTo>
                  <a:lnTo>
                    <a:pt x="7864" y="70490"/>
                  </a:lnTo>
                  <a:lnTo>
                    <a:pt x="6613" y="70490"/>
                  </a:lnTo>
                  <a:cubicBezTo>
                    <a:pt x="6654" y="70570"/>
                    <a:pt x="6694" y="70651"/>
                    <a:pt x="6775" y="70732"/>
                  </a:cubicBezTo>
                  <a:lnTo>
                    <a:pt x="7864" y="70732"/>
                  </a:lnTo>
                  <a:lnTo>
                    <a:pt x="7864" y="72466"/>
                  </a:lnTo>
                  <a:cubicBezTo>
                    <a:pt x="7944" y="72587"/>
                    <a:pt x="8025" y="72708"/>
                    <a:pt x="8106" y="72829"/>
                  </a:cubicBezTo>
                  <a:lnTo>
                    <a:pt x="8106" y="70732"/>
                  </a:lnTo>
                  <a:lnTo>
                    <a:pt x="12703" y="70732"/>
                  </a:lnTo>
                  <a:lnTo>
                    <a:pt x="12703" y="75289"/>
                  </a:lnTo>
                  <a:lnTo>
                    <a:pt x="9920" y="75289"/>
                  </a:lnTo>
                  <a:lnTo>
                    <a:pt x="10122" y="75531"/>
                  </a:lnTo>
                  <a:lnTo>
                    <a:pt x="12703" y="75531"/>
                  </a:lnTo>
                  <a:lnTo>
                    <a:pt x="12703" y="78474"/>
                  </a:lnTo>
                  <a:lnTo>
                    <a:pt x="12945" y="78716"/>
                  </a:lnTo>
                  <a:lnTo>
                    <a:pt x="12945" y="75531"/>
                  </a:lnTo>
                  <a:lnTo>
                    <a:pt x="17501" y="75531"/>
                  </a:lnTo>
                  <a:lnTo>
                    <a:pt x="17501" y="80087"/>
                  </a:lnTo>
                  <a:lnTo>
                    <a:pt x="14316" y="80087"/>
                  </a:lnTo>
                  <a:lnTo>
                    <a:pt x="14558" y="80329"/>
                  </a:lnTo>
                  <a:lnTo>
                    <a:pt x="17501" y="80329"/>
                  </a:lnTo>
                  <a:lnTo>
                    <a:pt x="17501" y="82910"/>
                  </a:lnTo>
                  <a:lnTo>
                    <a:pt x="17743" y="83072"/>
                  </a:lnTo>
                  <a:lnTo>
                    <a:pt x="17743" y="80329"/>
                  </a:lnTo>
                  <a:lnTo>
                    <a:pt x="22300" y="80329"/>
                  </a:lnTo>
                  <a:lnTo>
                    <a:pt x="22300" y="84927"/>
                  </a:lnTo>
                  <a:lnTo>
                    <a:pt x="20203" y="84927"/>
                  </a:lnTo>
                  <a:cubicBezTo>
                    <a:pt x="20324" y="85007"/>
                    <a:pt x="20445" y="85088"/>
                    <a:pt x="20566" y="85168"/>
                  </a:cubicBezTo>
                  <a:lnTo>
                    <a:pt x="22300" y="85168"/>
                  </a:lnTo>
                  <a:lnTo>
                    <a:pt x="22300" y="86257"/>
                  </a:lnTo>
                  <a:cubicBezTo>
                    <a:pt x="22381" y="86338"/>
                    <a:pt x="22462" y="86378"/>
                    <a:pt x="22542" y="86419"/>
                  </a:cubicBezTo>
                  <a:lnTo>
                    <a:pt x="22542" y="85168"/>
                  </a:lnTo>
                  <a:lnTo>
                    <a:pt x="27139" y="85168"/>
                  </a:lnTo>
                  <a:lnTo>
                    <a:pt x="27139" y="88838"/>
                  </a:lnTo>
                  <a:cubicBezTo>
                    <a:pt x="27220" y="88878"/>
                    <a:pt x="27301" y="88919"/>
                    <a:pt x="27381" y="88959"/>
                  </a:cubicBezTo>
                  <a:lnTo>
                    <a:pt x="27381" y="85168"/>
                  </a:lnTo>
                  <a:lnTo>
                    <a:pt x="31938" y="85168"/>
                  </a:lnTo>
                  <a:lnTo>
                    <a:pt x="31938" y="89725"/>
                  </a:lnTo>
                  <a:lnTo>
                    <a:pt x="29236" y="89725"/>
                  </a:lnTo>
                  <a:lnTo>
                    <a:pt x="29841" y="89967"/>
                  </a:lnTo>
                  <a:lnTo>
                    <a:pt x="31938" y="89967"/>
                  </a:lnTo>
                  <a:lnTo>
                    <a:pt x="31938" y="90733"/>
                  </a:lnTo>
                  <a:cubicBezTo>
                    <a:pt x="32019" y="90733"/>
                    <a:pt x="32099" y="90774"/>
                    <a:pt x="32180" y="90814"/>
                  </a:cubicBezTo>
                  <a:lnTo>
                    <a:pt x="32180" y="89967"/>
                  </a:lnTo>
                  <a:lnTo>
                    <a:pt x="36777" y="89967"/>
                  </a:lnTo>
                  <a:lnTo>
                    <a:pt x="36777" y="92024"/>
                  </a:lnTo>
                  <a:cubicBezTo>
                    <a:pt x="36858" y="92024"/>
                    <a:pt x="36939" y="92064"/>
                    <a:pt x="37019" y="92064"/>
                  </a:cubicBezTo>
                  <a:lnTo>
                    <a:pt x="37019" y="89967"/>
                  </a:lnTo>
                  <a:lnTo>
                    <a:pt x="41576" y="89967"/>
                  </a:lnTo>
                  <a:lnTo>
                    <a:pt x="41576" y="92790"/>
                  </a:lnTo>
                  <a:cubicBezTo>
                    <a:pt x="41657" y="92790"/>
                    <a:pt x="41737" y="92790"/>
                    <a:pt x="41818" y="92790"/>
                  </a:cubicBezTo>
                  <a:lnTo>
                    <a:pt x="41818" y="89967"/>
                  </a:lnTo>
                  <a:lnTo>
                    <a:pt x="46375" y="89967"/>
                  </a:lnTo>
                  <a:lnTo>
                    <a:pt x="46375" y="93032"/>
                  </a:lnTo>
                  <a:lnTo>
                    <a:pt x="46496" y="93032"/>
                  </a:lnTo>
                  <a:lnTo>
                    <a:pt x="46617" y="93032"/>
                  </a:lnTo>
                  <a:lnTo>
                    <a:pt x="46617" y="89967"/>
                  </a:lnTo>
                  <a:lnTo>
                    <a:pt x="51214" y="89967"/>
                  </a:lnTo>
                  <a:lnTo>
                    <a:pt x="51214" y="92790"/>
                  </a:lnTo>
                  <a:cubicBezTo>
                    <a:pt x="51295" y="92790"/>
                    <a:pt x="51375" y="92790"/>
                    <a:pt x="51456" y="92790"/>
                  </a:cubicBezTo>
                  <a:lnTo>
                    <a:pt x="51456" y="89967"/>
                  </a:lnTo>
                  <a:lnTo>
                    <a:pt x="56013" y="89967"/>
                  </a:lnTo>
                  <a:lnTo>
                    <a:pt x="56013" y="92064"/>
                  </a:lnTo>
                  <a:cubicBezTo>
                    <a:pt x="56093" y="92064"/>
                    <a:pt x="56174" y="92024"/>
                    <a:pt x="56255" y="92024"/>
                  </a:cubicBezTo>
                  <a:lnTo>
                    <a:pt x="56255" y="89967"/>
                  </a:lnTo>
                  <a:lnTo>
                    <a:pt x="60812" y="89967"/>
                  </a:lnTo>
                  <a:lnTo>
                    <a:pt x="60812" y="90814"/>
                  </a:lnTo>
                  <a:cubicBezTo>
                    <a:pt x="60892" y="90774"/>
                    <a:pt x="60973" y="90733"/>
                    <a:pt x="61054" y="90733"/>
                  </a:cubicBezTo>
                  <a:lnTo>
                    <a:pt x="61054" y="89967"/>
                  </a:lnTo>
                  <a:lnTo>
                    <a:pt x="63191" y="89967"/>
                  </a:lnTo>
                  <a:lnTo>
                    <a:pt x="63796" y="89725"/>
                  </a:lnTo>
                  <a:lnTo>
                    <a:pt x="61054" y="89725"/>
                  </a:lnTo>
                  <a:lnTo>
                    <a:pt x="61054" y="85168"/>
                  </a:lnTo>
                  <a:lnTo>
                    <a:pt x="65651" y="85168"/>
                  </a:lnTo>
                  <a:lnTo>
                    <a:pt x="65651" y="88959"/>
                  </a:lnTo>
                  <a:cubicBezTo>
                    <a:pt x="65731" y="88919"/>
                    <a:pt x="65812" y="88878"/>
                    <a:pt x="65893" y="88838"/>
                  </a:cubicBezTo>
                  <a:lnTo>
                    <a:pt x="65893" y="85168"/>
                  </a:lnTo>
                  <a:lnTo>
                    <a:pt x="70450" y="85168"/>
                  </a:lnTo>
                  <a:lnTo>
                    <a:pt x="70450" y="86419"/>
                  </a:lnTo>
                  <a:cubicBezTo>
                    <a:pt x="70530" y="86378"/>
                    <a:pt x="70611" y="86338"/>
                    <a:pt x="70691" y="86257"/>
                  </a:cubicBezTo>
                  <a:lnTo>
                    <a:pt x="70691" y="85168"/>
                  </a:lnTo>
                  <a:lnTo>
                    <a:pt x="72425" y="85168"/>
                  </a:lnTo>
                  <a:cubicBezTo>
                    <a:pt x="72546" y="85088"/>
                    <a:pt x="72667" y="85007"/>
                    <a:pt x="72788" y="84927"/>
                  </a:cubicBezTo>
                  <a:lnTo>
                    <a:pt x="70691" y="84927"/>
                  </a:lnTo>
                  <a:lnTo>
                    <a:pt x="70691" y="80329"/>
                  </a:lnTo>
                  <a:lnTo>
                    <a:pt x="75248" y="80329"/>
                  </a:lnTo>
                  <a:lnTo>
                    <a:pt x="75248" y="83072"/>
                  </a:lnTo>
                  <a:lnTo>
                    <a:pt x="75490" y="82910"/>
                  </a:lnTo>
                  <a:lnTo>
                    <a:pt x="75490" y="80329"/>
                  </a:lnTo>
                  <a:lnTo>
                    <a:pt x="78434" y="80329"/>
                  </a:lnTo>
                  <a:lnTo>
                    <a:pt x="78716" y="80087"/>
                  </a:lnTo>
                  <a:lnTo>
                    <a:pt x="75490" y="80087"/>
                  </a:lnTo>
                  <a:lnTo>
                    <a:pt x="75490" y="75531"/>
                  </a:lnTo>
                  <a:lnTo>
                    <a:pt x="80087" y="75531"/>
                  </a:lnTo>
                  <a:lnTo>
                    <a:pt x="80087" y="78716"/>
                  </a:lnTo>
                  <a:lnTo>
                    <a:pt x="80329" y="78474"/>
                  </a:lnTo>
                  <a:lnTo>
                    <a:pt x="80329" y="75531"/>
                  </a:lnTo>
                  <a:lnTo>
                    <a:pt x="82870" y="75531"/>
                  </a:lnTo>
                  <a:lnTo>
                    <a:pt x="83072" y="75289"/>
                  </a:lnTo>
                  <a:lnTo>
                    <a:pt x="80329" y="75289"/>
                  </a:lnTo>
                  <a:lnTo>
                    <a:pt x="80329" y="70732"/>
                  </a:lnTo>
                  <a:lnTo>
                    <a:pt x="84886" y="70732"/>
                  </a:lnTo>
                  <a:lnTo>
                    <a:pt x="84886" y="72829"/>
                  </a:lnTo>
                  <a:cubicBezTo>
                    <a:pt x="84967" y="72708"/>
                    <a:pt x="85048" y="72587"/>
                    <a:pt x="85128" y="72466"/>
                  </a:cubicBezTo>
                  <a:lnTo>
                    <a:pt x="85128" y="70732"/>
                  </a:lnTo>
                  <a:lnTo>
                    <a:pt x="86257" y="70732"/>
                  </a:lnTo>
                  <a:cubicBezTo>
                    <a:pt x="86298" y="70651"/>
                    <a:pt x="86338" y="70570"/>
                    <a:pt x="86378" y="70490"/>
                  </a:cubicBezTo>
                  <a:lnTo>
                    <a:pt x="85128" y="70490"/>
                  </a:lnTo>
                  <a:lnTo>
                    <a:pt x="85128" y="65893"/>
                  </a:lnTo>
                  <a:lnTo>
                    <a:pt x="88798" y="65893"/>
                  </a:lnTo>
                  <a:cubicBezTo>
                    <a:pt x="88838" y="65812"/>
                    <a:pt x="88879" y="65731"/>
                    <a:pt x="88919" y="65651"/>
                  </a:cubicBezTo>
                  <a:lnTo>
                    <a:pt x="85128" y="65651"/>
                  </a:lnTo>
                  <a:lnTo>
                    <a:pt x="85128" y="61094"/>
                  </a:lnTo>
                  <a:lnTo>
                    <a:pt x="89685" y="61094"/>
                  </a:lnTo>
                  <a:close/>
                  <a:moveTo>
                    <a:pt x="85128" y="32180"/>
                  </a:moveTo>
                  <a:lnTo>
                    <a:pt x="89685" y="32180"/>
                  </a:lnTo>
                  <a:lnTo>
                    <a:pt x="89685" y="36777"/>
                  </a:lnTo>
                  <a:lnTo>
                    <a:pt x="85128" y="36777"/>
                  </a:lnTo>
                  <a:close/>
                  <a:moveTo>
                    <a:pt x="85128" y="37019"/>
                  </a:moveTo>
                  <a:lnTo>
                    <a:pt x="89685" y="37019"/>
                  </a:lnTo>
                  <a:lnTo>
                    <a:pt x="89685" y="41576"/>
                  </a:lnTo>
                  <a:lnTo>
                    <a:pt x="85128" y="41576"/>
                  </a:lnTo>
                  <a:close/>
                  <a:moveTo>
                    <a:pt x="85128" y="41818"/>
                  </a:moveTo>
                  <a:lnTo>
                    <a:pt x="89685" y="41818"/>
                  </a:lnTo>
                  <a:lnTo>
                    <a:pt x="89685" y="46375"/>
                  </a:lnTo>
                  <a:lnTo>
                    <a:pt x="85128" y="46375"/>
                  </a:lnTo>
                  <a:close/>
                  <a:moveTo>
                    <a:pt x="85128" y="46617"/>
                  </a:moveTo>
                  <a:lnTo>
                    <a:pt x="89685" y="46617"/>
                  </a:lnTo>
                  <a:lnTo>
                    <a:pt x="89685" y="51214"/>
                  </a:lnTo>
                  <a:lnTo>
                    <a:pt x="85128" y="51214"/>
                  </a:lnTo>
                  <a:close/>
                  <a:moveTo>
                    <a:pt x="85128" y="51456"/>
                  </a:moveTo>
                  <a:lnTo>
                    <a:pt x="89685" y="51456"/>
                  </a:lnTo>
                  <a:lnTo>
                    <a:pt x="89685" y="56013"/>
                  </a:lnTo>
                  <a:lnTo>
                    <a:pt x="85128" y="56013"/>
                  </a:lnTo>
                  <a:close/>
                  <a:moveTo>
                    <a:pt x="85128" y="56255"/>
                  </a:moveTo>
                  <a:lnTo>
                    <a:pt x="89685" y="56255"/>
                  </a:lnTo>
                  <a:lnTo>
                    <a:pt x="89685" y="60812"/>
                  </a:lnTo>
                  <a:lnTo>
                    <a:pt x="85128" y="60812"/>
                  </a:lnTo>
                  <a:close/>
                  <a:moveTo>
                    <a:pt x="7904" y="60812"/>
                  </a:moveTo>
                  <a:lnTo>
                    <a:pt x="3347" y="60812"/>
                  </a:lnTo>
                  <a:lnTo>
                    <a:pt x="3347" y="56255"/>
                  </a:lnTo>
                  <a:lnTo>
                    <a:pt x="7904" y="56255"/>
                  </a:lnTo>
                  <a:close/>
                  <a:moveTo>
                    <a:pt x="7904" y="56013"/>
                  </a:moveTo>
                  <a:lnTo>
                    <a:pt x="3347" y="56013"/>
                  </a:lnTo>
                  <a:lnTo>
                    <a:pt x="3347" y="51456"/>
                  </a:lnTo>
                  <a:lnTo>
                    <a:pt x="7904" y="51456"/>
                  </a:lnTo>
                  <a:close/>
                  <a:moveTo>
                    <a:pt x="7904" y="51214"/>
                  </a:moveTo>
                  <a:lnTo>
                    <a:pt x="3347" y="51214"/>
                  </a:lnTo>
                  <a:lnTo>
                    <a:pt x="3347" y="46617"/>
                  </a:lnTo>
                  <a:lnTo>
                    <a:pt x="7904" y="46617"/>
                  </a:lnTo>
                  <a:close/>
                  <a:moveTo>
                    <a:pt x="7904" y="46375"/>
                  </a:moveTo>
                  <a:lnTo>
                    <a:pt x="3347" y="46375"/>
                  </a:lnTo>
                  <a:lnTo>
                    <a:pt x="3347" y="41818"/>
                  </a:lnTo>
                  <a:lnTo>
                    <a:pt x="7904" y="41818"/>
                  </a:lnTo>
                  <a:close/>
                  <a:moveTo>
                    <a:pt x="7904" y="41576"/>
                  </a:moveTo>
                  <a:lnTo>
                    <a:pt x="3347" y="41576"/>
                  </a:lnTo>
                  <a:lnTo>
                    <a:pt x="3347" y="37019"/>
                  </a:lnTo>
                  <a:lnTo>
                    <a:pt x="7904" y="37019"/>
                  </a:lnTo>
                  <a:close/>
                  <a:moveTo>
                    <a:pt x="7904" y="36777"/>
                  </a:moveTo>
                  <a:lnTo>
                    <a:pt x="3347" y="36777"/>
                  </a:lnTo>
                  <a:lnTo>
                    <a:pt x="3347" y="32180"/>
                  </a:lnTo>
                  <a:lnTo>
                    <a:pt x="7904" y="32180"/>
                  </a:lnTo>
                  <a:close/>
                  <a:moveTo>
                    <a:pt x="12703" y="70449"/>
                  </a:moveTo>
                  <a:lnTo>
                    <a:pt x="8146" y="70449"/>
                  </a:lnTo>
                  <a:lnTo>
                    <a:pt x="8146" y="65893"/>
                  </a:lnTo>
                  <a:lnTo>
                    <a:pt x="12703" y="65893"/>
                  </a:lnTo>
                  <a:close/>
                  <a:moveTo>
                    <a:pt x="12703" y="65610"/>
                  </a:moveTo>
                  <a:lnTo>
                    <a:pt x="8146" y="65610"/>
                  </a:lnTo>
                  <a:lnTo>
                    <a:pt x="8146" y="61054"/>
                  </a:lnTo>
                  <a:lnTo>
                    <a:pt x="12703" y="61054"/>
                  </a:lnTo>
                  <a:close/>
                  <a:moveTo>
                    <a:pt x="12703" y="60812"/>
                  </a:moveTo>
                  <a:lnTo>
                    <a:pt x="8146" y="60812"/>
                  </a:lnTo>
                  <a:lnTo>
                    <a:pt x="8146" y="56255"/>
                  </a:lnTo>
                  <a:lnTo>
                    <a:pt x="12703" y="56255"/>
                  </a:lnTo>
                  <a:close/>
                  <a:moveTo>
                    <a:pt x="12703" y="56013"/>
                  </a:moveTo>
                  <a:lnTo>
                    <a:pt x="8146" y="56013"/>
                  </a:lnTo>
                  <a:lnTo>
                    <a:pt x="8146" y="51456"/>
                  </a:lnTo>
                  <a:lnTo>
                    <a:pt x="12703" y="51456"/>
                  </a:lnTo>
                  <a:close/>
                  <a:moveTo>
                    <a:pt x="12703" y="51174"/>
                  </a:moveTo>
                  <a:lnTo>
                    <a:pt x="8146" y="51174"/>
                  </a:lnTo>
                  <a:lnTo>
                    <a:pt x="8146" y="46617"/>
                  </a:lnTo>
                  <a:lnTo>
                    <a:pt x="12703" y="46617"/>
                  </a:lnTo>
                  <a:close/>
                  <a:moveTo>
                    <a:pt x="12703" y="46375"/>
                  </a:moveTo>
                  <a:lnTo>
                    <a:pt x="8146" y="46375"/>
                  </a:lnTo>
                  <a:lnTo>
                    <a:pt x="8146" y="41818"/>
                  </a:lnTo>
                  <a:lnTo>
                    <a:pt x="12703" y="41818"/>
                  </a:lnTo>
                  <a:close/>
                  <a:moveTo>
                    <a:pt x="12703" y="41576"/>
                  </a:moveTo>
                  <a:lnTo>
                    <a:pt x="8146" y="41576"/>
                  </a:lnTo>
                  <a:lnTo>
                    <a:pt x="8146" y="36979"/>
                  </a:lnTo>
                  <a:lnTo>
                    <a:pt x="12703" y="36979"/>
                  </a:lnTo>
                  <a:close/>
                  <a:moveTo>
                    <a:pt x="12703" y="36737"/>
                  </a:moveTo>
                  <a:lnTo>
                    <a:pt x="8146" y="36737"/>
                  </a:lnTo>
                  <a:lnTo>
                    <a:pt x="8146" y="32180"/>
                  </a:lnTo>
                  <a:lnTo>
                    <a:pt x="12703" y="32180"/>
                  </a:lnTo>
                  <a:close/>
                  <a:moveTo>
                    <a:pt x="12703" y="31938"/>
                  </a:moveTo>
                  <a:lnTo>
                    <a:pt x="8146" y="31938"/>
                  </a:lnTo>
                  <a:lnTo>
                    <a:pt x="8146" y="27381"/>
                  </a:lnTo>
                  <a:lnTo>
                    <a:pt x="12703" y="27381"/>
                  </a:lnTo>
                  <a:close/>
                  <a:moveTo>
                    <a:pt x="12703" y="27139"/>
                  </a:moveTo>
                  <a:lnTo>
                    <a:pt x="8146" y="27139"/>
                  </a:lnTo>
                  <a:lnTo>
                    <a:pt x="8146" y="22542"/>
                  </a:lnTo>
                  <a:lnTo>
                    <a:pt x="12703" y="22542"/>
                  </a:lnTo>
                  <a:close/>
                  <a:moveTo>
                    <a:pt x="17542" y="75248"/>
                  </a:moveTo>
                  <a:lnTo>
                    <a:pt x="12945" y="75248"/>
                  </a:lnTo>
                  <a:lnTo>
                    <a:pt x="12945" y="70651"/>
                  </a:lnTo>
                  <a:lnTo>
                    <a:pt x="17542" y="70651"/>
                  </a:lnTo>
                  <a:close/>
                  <a:moveTo>
                    <a:pt x="17542" y="70449"/>
                  </a:moveTo>
                  <a:lnTo>
                    <a:pt x="12945" y="70449"/>
                  </a:lnTo>
                  <a:lnTo>
                    <a:pt x="12945" y="65852"/>
                  </a:lnTo>
                  <a:lnTo>
                    <a:pt x="17542" y="65852"/>
                  </a:lnTo>
                  <a:close/>
                  <a:moveTo>
                    <a:pt x="17542" y="65610"/>
                  </a:moveTo>
                  <a:lnTo>
                    <a:pt x="12945" y="65610"/>
                  </a:lnTo>
                  <a:lnTo>
                    <a:pt x="12945" y="61054"/>
                  </a:lnTo>
                  <a:lnTo>
                    <a:pt x="17542" y="61054"/>
                  </a:lnTo>
                  <a:close/>
                  <a:moveTo>
                    <a:pt x="17542" y="60812"/>
                  </a:moveTo>
                  <a:lnTo>
                    <a:pt x="12945" y="60812"/>
                  </a:lnTo>
                  <a:lnTo>
                    <a:pt x="12945" y="56214"/>
                  </a:lnTo>
                  <a:lnTo>
                    <a:pt x="17542" y="56214"/>
                  </a:lnTo>
                  <a:close/>
                  <a:moveTo>
                    <a:pt x="17542" y="55972"/>
                  </a:moveTo>
                  <a:lnTo>
                    <a:pt x="12945" y="55972"/>
                  </a:lnTo>
                  <a:lnTo>
                    <a:pt x="12945" y="51416"/>
                  </a:lnTo>
                  <a:lnTo>
                    <a:pt x="17542" y="51416"/>
                  </a:lnTo>
                  <a:close/>
                  <a:moveTo>
                    <a:pt x="17542" y="51174"/>
                  </a:moveTo>
                  <a:lnTo>
                    <a:pt x="12945" y="51174"/>
                  </a:lnTo>
                  <a:lnTo>
                    <a:pt x="12945" y="46617"/>
                  </a:lnTo>
                  <a:lnTo>
                    <a:pt x="17542" y="46617"/>
                  </a:lnTo>
                  <a:close/>
                  <a:moveTo>
                    <a:pt x="17542" y="46375"/>
                  </a:moveTo>
                  <a:lnTo>
                    <a:pt x="12945" y="46375"/>
                  </a:lnTo>
                  <a:lnTo>
                    <a:pt x="12945" y="41778"/>
                  </a:lnTo>
                  <a:lnTo>
                    <a:pt x="17542" y="41778"/>
                  </a:lnTo>
                  <a:close/>
                  <a:moveTo>
                    <a:pt x="17542" y="41536"/>
                  </a:moveTo>
                  <a:lnTo>
                    <a:pt x="12945" y="41536"/>
                  </a:lnTo>
                  <a:lnTo>
                    <a:pt x="12945" y="36979"/>
                  </a:lnTo>
                  <a:lnTo>
                    <a:pt x="17542" y="36979"/>
                  </a:lnTo>
                  <a:close/>
                  <a:moveTo>
                    <a:pt x="17542" y="36737"/>
                  </a:moveTo>
                  <a:lnTo>
                    <a:pt x="12945" y="36737"/>
                  </a:lnTo>
                  <a:lnTo>
                    <a:pt x="12945" y="32180"/>
                  </a:lnTo>
                  <a:lnTo>
                    <a:pt x="17542" y="32180"/>
                  </a:lnTo>
                  <a:close/>
                  <a:moveTo>
                    <a:pt x="17542" y="31938"/>
                  </a:moveTo>
                  <a:lnTo>
                    <a:pt x="12945" y="31938"/>
                  </a:lnTo>
                  <a:lnTo>
                    <a:pt x="12945" y="27341"/>
                  </a:lnTo>
                  <a:lnTo>
                    <a:pt x="17542" y="27341"/>
                  </a:lnTo>
                  <a:close/>
                  <a:moveTo>
                    <a:pt x="17542" y="27099"/>
                  </a:moveTo>
                  <a:lnTo>
                    <a:pt x="12945" y="27099"/>
                  </a:lnTo>
                  <a:lnTo>
                    <a:pt x="12945" y="22542"/>
                  </a:lnTo>
                  <a:lnTo>
                    <a:pt x="17542" y="22542"/>
                  </a:lnTo>
                  <a:close/>
                  <a:moveTo>
                    <a:pt x="17542" y="22300"/>
                  </a:moveTo>
                  <a:lnTo>
                    <a:pt x="12945" y="22300"/>
                  </a:lnTo>
                  <a:lnTo>
                    <a:pt x="12945" y="17743"/>
                  </a:lnTo>
                  <a:lnTo>
                    <a:pt x="17542" y="17743"/>
                  </a:lnTo>
                  <a:close/>
                  <a:moveTo>
                    <a:pt x="22341" y="80047"/>
                  </a:moveTo>
                  <a:lnTo>
                    <a:pt x="17784" y="80047"/>
                  </a:lnTo>
                  <a:lnTo>
                    <a:pt x="17784" y="75450"/>
                  </a:lnTo>
                  <a:lnTo>
                    <a:pt x="22341" y="75450"/>
                  </a:lnTo>
                  <a:close/>
                  <a:moveTo>
                    <a:pt x="22341" y="75208"/>
                  </a:moveTo>
                  <a:lnTo>
                    <a:pt x="17784" y="75208"/>
                  </a:lnTo>
                  <a:lnTo>
                    <a:pt x="17784" y="70651"/>
                  </a:lnTo>
                  <a:lnTo>
                    <a:pt x="22341" y="70651"/>
                  </a:lnTo>
                  <a:close/>
                  <a:moveTo>
                    <a:pt x="22341" y="70409"/>
                  </a:moveTo>
                  <a:lnTo>
                    <a:pt x="17784" y="70409"/>
                  </a:lnTo>
                  <a:lnTo>
                    <a:pt x="17784" y="65852"/>
                  </a:lnTo>
                  <a:lnTo>
                    <a:pt x="22341" y="65852"/>
                  </a:lnTo>
                  <a:close/>
                  <a:moveTo>
                    <a:pt x="22341" y="65610"/>
                  </a:moveTo>
                  <a:lnTo>
                    <a:pt x="17784" y="65610"/>
                  </a:lnTo>
                  <a:lnTo>
                    <a:pt x="17784" y="61013"/>
                  </a:lnTo>
                  <a:lnTo>
                    <a:pt x="22341" y="61013"/>
                  </a:lnTo>
                  <a:close/>
                  <a:moveTo>
                    <a:pt x="22341" y="60771"/>
                  </a:moveTo>
                  <a:lnTo>
                    <a:pt x="17784" y="60771"/>
                  </a:lnTo>
                  <a:lnTo>
                    <a:pt x="17784" y="56214"/>
                  </a:lnTo>
                  <a:lnTo>
                    <a:pt x="22341" y="56214"/>
                  </a:lnTo>
                  <a:close/>
                  <a:moveTo>
                    <a:pt x="22341" y="55972"/>
                  </a:moveTo>
                  <a:lnTo>
                    <a:pt x="17784" y="55972"/>
                  </a:lnTo>
                  <a:lnTo>
                    <a:pt x="17784" y="51416"/>
                  </a:lnTo>
                  <a:lnTo>
                    <a:pt x="22341" y="51416"/>
                  </a:lnTo>
                  <a:close/>
                  <a:moveTo>
                    <a:pt x="22341" y="51174"/>
                  </a:moveTo>
                  <a:lnTo>
                    <a:pt x="17784" y="51174"/>
                  </a:lnTo>
                  <a:lnTo>
                    <a:pt x="17784" y="46577"/>
                  </a:lnTo>
                  <a:lnTo>
                    <a:pt x="22341" y="46577"/>
                  </a:lnTo>
                  <a:close/>
                  <a:moveTo>
                    <a:pt x="22341" y="46335"/>
                  </a:moveTo>
                  <a:lnTo>
                    <a:pt x="17784" y="46335"/>
                  </a:lnTo>
                  <a:lnTo>
                    <a:pt x="17784" y="41778"/>
                  </a:lnTo>
                  <a:lnTo>
                    <a:pt x="22341" y="41778"/>
                  </a:lnTo>
                  <a:close/>
                  <a:moveTo>
                    <a:pt x="22341" y="41536"/>
                  </a:moveTo>
                  <a:lnTo>
                    <a:pt x="17784" y="41536"/>
                  </a:lnTo>
                  <a:lnTo>
                    <a:pt x="17784" y="36939"/>
                  </a:lnTo>
                  <a:lnTo>
                    <a:pt x="22341" y="36939"/>
                  </a:lnTo>
                  <a:close/>
                  <a:moveTo>
                    <a:pt x="22341" y="36737"/>
                  </a:moveTo>
                  <a:lnTo>
                    <a:pt x="17784" y="36737"/>
                  </a:lnTo>
                  <a:lnTo>
                    <a:pt x="17784" y="32140"/>
                  </a:lnTo>
                  <a:lnTo>
                    <a:pt x="22341" y="32140"/>
                  </a:lnTo>
                  <a:close/>
                  <a:moveTo>
                    <a:pt x="22341" y="31898"/>
                  </a:moveTo>
                  <a:lnTo>
                    <a:pt x="17784" y="31898"/>
                  </a:lnTo>
                  <a:lnTo>
                    <a:pt x="17784" y="27341"/>
                  </a:lnTo>
                  <a:lnTo>
                    <a:pt x="22341" y="27341"/>
                  </a:lnTo>
                  <a:close/>
                  <a:moveTo>
                    <a:pt x="22341" y="27099"/>
                  </a:moveTo>
                  <a:lnTo>
                    <a:pt x="17784" y="27099"/>
                  </a:lnTo>
                  <a:lnTo>
                    <a:pt x="17784" y="22502"/>
                  </a:lnTo>
                  <a:lnTo>
                    <a:pt x="22341" y="22502"/>
                  </a:lnTo>
                  <a:close/>
                  <a:moveTo>
                    <a:pt x="22341" y="22260"/>
                  </a:moveTo>
                  <a:lnTo>
                    <a:pt x="17784" y="22260"/>
                  </a:lnTo>
                  <a:lnTo>
                    <a:pt x="17784" y="17703"/>
                  </a:lnTo>
                  <a:lnTo>
                    <a:pt x="22341" y="17703"/>
                  </a:lnTo>
                  <a:close/>
                  <a:moveTo>
                    <a:pt x="22341" y="17461"/>
                  </a:moveTo>
                  <a:lnTo>
                    <a:pt x="17784" y="17461"/>
                  </a:lnTo>
                  <a:lnTo>
                    <a:pt x="17784" y="12904"/>
                  </a:lnTo>
                  <a:lnTo>
                    <a:pt x="22341" y="12904"/>
                  </a:lnTo>
                  <a:close/>
                  <a:moveTo>
                    <a:pt x="27139" y="84846"/>
                  </a:moveTo>
                  <a:lnTo>
                    <a:pt x="22583" y="84846"/>
                  </a:lnTo>
                  <a:lnTo>
                    <a:pt x="22583" y="80249"/>
                  </a:lnTo>
                  <a:lnTo>
                    <a:pt x="27139" y="80249"/>
                  </a:lnTo>
                  <a:close/>
                  <a:moveTo>
                    <a:pt x="27139" y="80007"/>
                  </a:moveTo>
                  <a:lnTo>
                    <a:pt x="22583" y="80007"/>
                  </a:lnTo>
                  <a:lnTo>
                    <a:pt x="22583" y="75450"/>
                  </a:lnTo>
                  <a:lnTo>
                    <a:pt x="27139" y="75450"/>
                  </a:lnTo>
                  <a:close/>
                  <a:moveTo>
                    <a:pt x="27139" y="75208"/>
                  </a:moveTo>
                  <a:lnTo>
                    <a:pt x="22583" y="75208"/>
                  </a:lnTo>
                  <a:lnTo>
                    <a:pt x="22583" y="70611"/>
                  </a:lnTo>
                  <a:lnTo>
                    <a:pt x="27139" y="70611"/>
                  </a:lnTo>
                  <a:close/>
                  <a:moveTo>
                    <a:pt x="27139" y="70369"/>
                  </a:moveTo>
                  <a:lnTo>
                    <a:pt x="22583" y="70369"/>
                  </a:lnTo>
                  <a:lnTo>
                    <a:pt x="22583" y="65812"/>
                  </a:lnTo>
                  <a:lnTo>
                    <a:pt x="27139" y="65812"/>
                  </a:lnTo>
                  <a:close/>
                  <a:moveTo>
                    <a:pt x="27139" y="65570"/>
                  </a:moveTo>
                  <a:lnTo>
                    <a:pt x="22583" y="65570"/>
                  </a:lnTo>
                  <a:lnTo>
                    <a:pt x="22583" y="61013"/>
                  </a:lnTo>
                  <a:lnTo>
                    <a:pt x="27139" y="61013"/>
                  </a:lnTo>
                  <a:close/>
                  <a:moveTo>
                    <a:pt x="27139" y="60771"/>
                  </a:moveTo>
                  <a:lnTo>
                    <a:pt x="22583" y="60771"/>
                  </a:lnTo>
                  <a:lnTo>
                    <a:pt x="22583" y="56174"/>
                  </a:lnTo>
                  <a:lnTo>
                    <a:pt x="27139" y="56174"/>
                  </a:lnTo>
                  <a:close/>
                  <a:moveTo>
                    <a:pt x="27139" y="55932"/>
                  </a:moveTo>
                  <a:lnTo>
                    <a:pt x="22583" y="55932"/>
                  </a:lnTo>
                  <a:lnTo>
                    <a:pt x="22583" y="51375"/>
                  </a:lnTo>
                  <a:lnTo>
                    <a:pt x="27139" y="51375"/>
                  </a:lnTo>
                  <a:close/>
                  <a:moveTo>
                    <a:pt x="27139" y="51133"/>
                  </a:moveTo>
                  <a:lnTo>
                    <a:pt x="22583" y="51133"/>
                  </a:lnTo>
                  <a:lnTo>
                    <a:pt x="22583" y="46577"/>
                  </a:lnTo>
                  <a:lnTo>
                    <a:pt x="27139" y="46577"/>
                  </a:lnTo>
                  <a:close/>
                  <a:moveTo>
                    <a:pt x="27139" y="46335"/>
                  </a:moveTo>
                  <a:lnTo>
                    <a:pt x="22583" y="46335"/>
                  </a:lnTo>
                  <a:lnTo>
                    <a:pt x="22583" y="41737"/>
                  </a:lnTo>
                  <a:lnTo>
                    <a:pt x="27139" y="41737"/>
                  </a:lnTo>
                  <a:close/>
                  <a:moveTo>
                    <a:pt x="27139" y="41495"/>
                  </a:moveTo>
                  <a:lnTo>
                    <a:pt x="22583" y="41495"/>
                  </a:lnTo>
                  <a:lnTo>
                    <a:pt x="22583" y="36939"/>
                  </a:lnTo>
                  <a:lnTo>
                    <a:pt x="27139" y="36939"/>
                  </a:lnTo>
                  <a:close/>
                  <a:moveTo>
                    <a:pt x="27139" y="36697"/>
                  </a:moveTo>
                  <a:lnTo>
                    <a:pt x="22583" y="36697"/>
                  </a:lnTo>
                  <a:lnTo>
                    <a:pt x="22583" y="32140"/>
                  </a:lnTo>
                  <a:lnTo>
                    <a:pt x="27139" y="32140"/>
                  </a:lnTo>
                  <a:close/>
                  <a:moveTo>
                    <a:pt x="27139" y="31898"/>
                  </a:moveTo>
                  <a:lnTo>
                    <a:pt x="22583" y="31898"/>
                  </a:lnTo>
                  <a:lnTo>
                    <a:pt x="22583" y="27301"/>
                  </a:lnTo>
                  <a:lnTo>
                    <a:pt x="27139" y="27301"/>
                  </a:lnTo>
                  <a:close/>
                  <a:moveTo>
                    <a:pt x="27139" y="27059"/>
                  </a:moveTo>
                  <a:lnTo>
                    <a:pt x="22583" y="27059"/>
                  </a:lnTo>
                  <a:lnTo>
                    <a:pt x="22583" y="22502"/>
                  </a:lnTo>
                  <a:lnTo>
                    <a:pt x="27139" y="22502"/>
                  </a:lnTo>
                  <a:close/>
                  <a:moveTo>
                    <a:pt x="27139" y="22260"/>
                  </a:moveTo>
                  <a:lnTo>
                    <a:pt x="22583" y="22260"/>
                  </a:lnTo>
                  <a:lnTo>
                    <a:pt x="22583" y="17703"/>
                  </a:lnTo>
                  <a:lnTo>
                    <a:pt x="27139" y="17703"/>
                  </a:lnTo>
                  <a:close/>
                  <a:moveTo>
                    <a:pt x="27139" y="17461"/>
                  </a:moveTo>
                  <a:lnTo>
                    <a:pt x="22583" y="17461"/>
                  </a:lnTo>
                  <a:lnTo>
                    <a:pt x="22583" y="12864"/>
                  </a:lnTo>
                  <a:lnTo>
                    <a:pt x="27139" y="12864"/>
                  </a:lnTo>
                  <a:close/>
                  <a:moveTo>
                    <a:pt x="27139" y="12622"/>
                  </a:moveTo>
                  <a:lnTo>
                    <a:pt x="22583" y="12622"/>
                  </a:lnTo>
                  <a:lnTo>
                    <a:pt x="22583" y="8065"/>
                  </a:lnTo>
                  <a:lnTo>
                    <a:pt x="27139" y="8065"/>
                  </a:lnTo>
                  <a:close/>
                  <a:moveTo>
                    <a:pt x="31979" y="84806"/>
                  </a:moveTo>
                  <a:lnTo>
                    <a:pt x="27381" y="84806"/>
                  </a:lnTo>
                  <a:lnTo>
                    <a:pt x="27381" y="80249"/>
                  </a:lnTo>
                  <a:lnTo>
                    <a:pt x="31979" y="80249"/>
                  </a:lnTo>
                  <a:close/>
                  <a:moveTo>
                    <a:pt x="31979" y="80007"/>
                  </a:moveTo>
                  <a:lnTo>
                    <a:pt x="27381" y="80007"/>
                  </a:lnTo>
                  <a:lnTo>
                    <a:pt x="27381" y="75410"/>
                  </a:lnTo>
                  <a:lnTo>
                    <a:pt x="31979" y="75410"/>
                  </a:lnTo>
                  <a:close/>
                  <a:moveTo>
                    <a:pt x="31979" y="75168"/>
                  </a:moveTo>
                  <a:lnTo>
                    <a:pt x="27381" y="75168"/>
                  </a:lnTo>
                  <a:lnTo>
                    <a:pt x="27381" y="70611"/>
                  </a:lnTo>
                  <a:lnTo>
                    <a:pt x="31979" y="70611"/>
                  </a:lnTo>
                  <a:close/>
                  <a:moveTo>
                    <a:pt x="31979" y="70369"/>
                  </a:moveTo>
                  <a:lnTo>
                    <a:pt x="27381" y="70369"/>
                  </a:lnTo>
                  <a:lnTo>
                    <a:pt x="27381" y="65812"/>
                  </a:lnTo>
                  <a:lnTo>
                    <a:pt x="31979" y="65812"/>
                  </a:lnTo>
                  <a:close/>
                  <a:moveTo>
                    <a:pt x="31979" y="65570"/>
                  </a:moveTo>
                  <a:lnTo>
                    <a:pt x="27381" y="65570"/>
                  </a:lnTo>
                  <a:lnTo>
                    <a:pt x="27381" y="60973"/>
                  </a:lnTo>
                  <a:lnTo>
                    <a:pt x="31979" y="60973"/>
                  </a:lnTo>
                  <a:close/>
                  <a:moveTo>
                    <a:pt x="31979" y="60731"/>
                  </a:moveTo>
                  <a:lnTo>
                    <a:pt x="27381" y="60731"/>
                  </a:lnTo>
                  <a:lnTo>
                    <a:pt x="27381" y="56174"/>
                  </a:lnTo>
                  <a:lnTo>
                    <a:pt x="31979" y="56174"/>
                  </a:lnTo>
                  <a:close/>
                  <a:moveTo>
                    <a:pt x="31979" y="55932"/>
                  </a:moveTo>
                  <a:lnTo>
                    <a:pt x="27381" y="55932"/>
                  </a:lnTo>
                  <a:lnTo>
                    <a:pt x="27381" y="51375"/>
                  </a:lnTo>
                  <a:lnTo>
                    <a:pt x="31979" y="51375"/>
                  </a:lnTo>
                  <a:close/>
                  <a:moveTo>
                    <a:pt x="31979" y="51133"/>
                  </a:moveTo>
                  <a:lnTo>
                    <a:pt x="27381" y="51133"/>
                  </a:lnTo>
                  <a:lnTo>
                    <a:pt x="27381" y="46536"/>
                  </a:lnTo>
                  <a:lnTo>
                    <a:pt x="31979" y="46536"/>
                  </a:lnTo>
                  <a:close/>
                  <a:moveTo>
                    <a:pt x="31979" y="46294"/>
                  </a:moveTo>
                  <a:lnTo>
                    <a:pt x="27381" y="46294"/>
                  </a:lnTo>
                  <a:lnTo>
                    <a:pt x="27381" y="41737"/>
                  </a:lnTo>
                  <a:lnTo>
                    <a:pt x="31979" y="41737"/>
                  </a:lnTo>
                  <a:close/>
                  <a:moveTo>
                    <a:pt x="31979" y="41495"/>
                  </a:moveTo>
                  <a:lnTo>
                    <a:pt x="27381" y="41495"/>
                  </a:lnTo>
                  <a:lnTo>
                    <a:pt x="27381" y="36898"/>
                  </a:lnTo>
                  <a:lnTo>
                    <a:pt x="31979" y="36898"/>
                  </a:lnTo>
                  <a:close/>
                  <a:moveTo>
                    <a:pt x="31979" y="36656"/>
                  </a:moveTo>
                  <a:lnTo>
                    <a:pt x="27381" y="36656"/>
                  </a:lnTo>
                  <a:lnTo>
                    <a:pt x="27381" y="32099"/>
                  </a:lnTo>
                  <a:lnTo>
                    <a:pt x="31979" y="32099"/>
                  </a:lnTo>
                  <a:close/>
                  <a:moveTo>
                    <a:pt x="31979" y="31858"/>
                  </a:moveTo>
                  <a:lnTo>
                    <a:pt x="27381" y="31858"/>
                  </a:lnTo>
                  <a:lnTo>
                    <a:pt x="27381" y="27301"/>
                  </a:lnTo>
                  <a:lnTo>
                    <a:pt x="31979" y="27301"/>
                  </a:lnTo>
                  <a:close/>
                  <a:moveTo>
                    <a:pt x="31979" y="27059"/>
                  </a:moveTo>
                  <a:lnTo>
                    <a:pt x="27381" y="27059"/>
                  </a:lnTo>
                  <a:lnTo>
                    <a:pt x="27381" y="22462"/>
                  </a:lnTo>
                  <a:lnTo>
                    <a:pt x="31979" y="22462"/>
                  </a:lnTo>
                  <a:close/>
                  <a:moveTo>
                    <a:pt x="31979" y="22220"/>
                  </a:moveTo>
                  <a:lnTo>
                    <a:pt x="27381" y="22220"/>
                  </a:lnTo>
                  <a:lnTo>
                    <a:pt x="27381" y="17663"/>
                  </a:lnTo>
                  <a:lnTo>
                    <a:pt x="31979" y="17663"/>
                  </a:lnTo>
                  <a:close/>
                  <a:moveTo>
                    <a:pt x="31979" y="17421"/>
                  </a:moveTo>
                  <a:lnTo>
                    <a:pt x="27381" y="17421"/>
                  </a:lnTo>
                  <a:lnTo>
                    <a:pt x="27381" y="12864"/>
                  </a:lnTo>
                  <a:lnTo>
                    <a:pt x="31979" y="12864"/>
                  </a:lnTo>
                  <a:close/>
                  <a:moveTo>
                    <a:pt x="31979" y="12622"/>
                  </a:moveTo>
                  <a:lnTo>
                    <a:pt x="27381" y="12622"/>
                  </a:lnTo>
                  <a:lnTo>
                    <a:pt x="27381" y="8025"/>
                  </a:lnTo>
                  <a:lnTo>
                    <a:pt x="31979" y="8025"/>
                  </a:lnTo>
                  <a:close/>
                  <a:moveTo>
                    <a:pt x="36777" y="89604"/>
                  </a:moveTo>
                  <a:lnTo>
                    <a:pt x="32220" y="89604"/>
                  </a:lnTo>
                  <a:lnTo>
                    <a:pt x="32220" y="85007"/>
                  </a:lnTo>
                  <a:lnTo>
                    <a:pt x="36777" y="85007"/>
                  </a:lnTo>
                  <a:close/>
                  <a:moveTo>
                    <a:pt x="36777" y="84765"/>
                  </a:moveTo>
                  <a:lnTo>
                    <a:pt x="32220" y="84765"/>
                  </a:lnTo>
                  <a:lnTo>
                    <a:pt x="32220" y="80208"/>
                  </a:lnTo>
                  <a:lnTo>
                    <a:pt x="36777" y="80208"/>
                  </a:lnTo>
                  <a:close/>
                  <a:moveTo>
                    <a:pt x="36777" y="79966"/>
                  </a:moveTo>
                  <a:lnTo>
                    <a:pt x="32220" y="79966"/>
                  </a:lnTo>
                  <a:lnTo>
                    <a:pt x="32220" y="75410"/>
                  </a:lnTo>
                  <a:lnTo>
                    <a:pt x="36777" y="75410"/>
                  </a:lnTo>
                  <a:close/>
                  <a:moveTo>
                    <a:pt x="36777" y="75168"/>
                  </a:moveTo>
                  <a:lnTo>
                    <a:pt x="32220" y="75168"/>
                  </a:lnTo>
                  <a:lnTo>
                    <a:pt x="32220" y="70570"/>
                  </a:lnTo>
                  <a:lnTo>
                    <a:pt x="36777" y="70570"/>
                  </a:lnTo>
                  <a:close/>
                  <a:moveTo>
                    <a:pt x="36777" y="70329"/>
                  </a:moveTo>
                  <a:lnTo>
                    <a:pt x="32220" y="70329"/>
                  </a:lnTo>
                  <a:lnTo>
                    <a:pt x="32220" y="65772"/>
                  </a:lnTo>
                  <a:lnTo>
                    <a:pt x="36777" y="65772"/>
                  </a:lnTo>
                  <a:close/>
                  <a:moveTo>
                    <a:pt x="36777" y="65530"/>
                  </a:moveTo>
                  <a:lnTo>
                    <a:pt x="32220" y="65530"/>
                  </a:lnTo>
                  <a:lnTo>
                    <a:pt x="32220" y="60973"/>
                  </a:lnTo>
                  <a:lnTo>
                    <a:pt x="36777" y="60973"/>
                  </a:lnTo>
                  <a:close/>
                  <a:moveTo>
                    <a:pt x="36777" y="60731"/>
                  </a:moveTo>
                  <a:lnTo>
                    <a:pt x="32220" y="60731"/>
                  </a:lnTo>
                  <a:lnTo>
                    <a:pt x="32220" y="56134"/>
                  </a:lnTo>
                  <a:lnTo>
                    <a:pt x="36777" y="56134"/>
                  </a:lnTo>
                  <a:close/>
                  <a:moveTo>
                    <a:pt x="36777" y="55892"/>
                  </a:moveTo>
                  <a:lnTo>
                    <a:pt x="32220" y="55892"/>
                  </a:lnTo>
                  <a:lnTo>
                    <a:pt x="32220" y="51335"/>
                  </a:lnTo>
                  <a:lnTo>
                    <a:pt x="36777" y="51335"/>
                  </a:lnTo>
                  <a:close/>
                  <a:moveTo>
                    <a:pt x="36777" y="51093"/>
                  </a:moveTo>
                  <a:lnTo>
                    <a:pt x="32220" y="51093"/>
                  </a:lnTo>
                  <a:lnTo>
                    <a:pt x="32220" y="46536"/>
                  </a:lnTo>
                  <a:lnTo>
                    <a:pt x="36777" y="46536"/>
                  </a:lnTo>
                  <a:close/>
                  <a:moveTo>
                    <a:pt x="36777" y="46294"/>
                  </a:moveTo>
                  <a:lnTo>
                    <a:pt x="32220" y="46294"/>
                  </a:lnTo>
                  <a:lnTo>
                    <a:pt x="32220" y="41697"/>
                  </a:lnTo>
                  <a:lnTo>
                    <a:pt x="36777" y="41697"/>
                  </a:lnTo>
                  <a:close/>
                  <a:moveTo>
                    <a:pt x="36777" y="41455"/>
                  </a:moveTo>
                  <a:lnTo>
                    <a:pt x="32220" y="41455"/>
                  </a:lnTo>
                  <a:lnTo>
                    <a:pt x="32220" y="36898"/>
                  </a:lnTo>
                  <a:lnTo>
                    <a:pt x="36777" y="36898"/>
                  </a:lnTo>
                  <a:close/>
                  <a:moveTo>
                    <a:pt x="36777" y="36656"/>
                  </a:moveTo>
                  <a:lnTo>
                    <a:pt x="32220" y="36656"/>
                  </a:lnTo>
                  <a:lnTo>
                    <a:pt x="32220" y="32059"/>
                  </a:lnTo>
                  <a:lnTo>
                    <a:pt x="36777" y="32059"/>
                  </a:lnTo>
                  <a:close/>
                  <a:moveTo>
                    <a:pt x="36777" y="31817"/>
                  </a:moveTo>
                  <a:lnTo>
                    <a:pt x="32220" y="31817"/>
                  </a:lnTo>
                  <a:lnTo>
                    <a:pt x="32220" y="27260"/>
                  </a:lnTo>
                  <a:lnTo>
                    <a:pt x="36777" y="27260"/>
                  </a:lnTo>
                  <a:close/>
                  <a:moveTo>
                    <a:pt x="36777" y="27018"/>
                  </a:moveTo>
                  <a:lnTo>
                    <a:pt x="32220" y="27018"/>
                  </a:lnTo>
                  <a:lnTo>
                    <a:pt x="32220" y="22462"/>
                  </a:lnTo>
                  <a:lnTo>
                    <a:pt x="36777" y="22462"/>
                  </a:lnTo>
                  <a:close/>
                  <a:moveTo>
                    <a:pt x="36777" y="22220"/>
                  </a:moveTo>
                  <a:lnTo>
                    <a:pt x="32220" y="22220"/>
                  </a:lnTo>
                  <a:lnTo>
                    <a:pt x="32220" y="17622"/>
                  </a:lnTo>
                  <a:lnTo>
                    <a:pt x="36777" y="17622"/>
                  </a:lnTo>
                  <a:close/>
                  <a:moveTo>
                    <a:pt x="36777" y="17380"/>
                  </a:moveTo>
                  <a:lnTo>
                    <a:pt x="32220" y="17380"/>
                  </a:lnTo>
                  <a:lnTo>
                    <a:pt x="32220" y="12824"/>
                  </a:lnTo>
                  <a:lnTo>
                    <a:pt x="36777" y="12824"/>
                  </a:lnTo>
                  <a:close/>
                  <a:moveTo>
                    <a:pt x="36777" y="12582"/>
                  </a:moveTo>
                  <a:lnTo>
                    <a:pt x="32220" y="12582"/>
                  </a:lnTo>
                  <a:lnTo>
                    <a:pt x="32220" y="8025"/>
                  </a:lnTo>
                  <a:lnTo>
                    <a:pt x="36777" y="8025"/>
                  </a:lnTo>
                  <a:close/>
                  <a:moveTo>
                    <a:pt x="36777" y="7783"/>
                  </a:moveTo>
                  <a:lnTo>
                    <a:pt x="32220" y="7783"/>
                  </a:lnTo>
                  <a:lnTo>
                    <a:pt x="32220" y="3307"/>
                  </a:lnTo>
                  <a:lnTo>
                    <a:pt x="36777" y="3307"/>
                  </a:lnTo>
                  <a:lnTo>
                    <a:pt x="36777" y="7904"/>
                  </a:lnTo>
                  <a:close/>
                  <a:moveTo>
                    <a:pt x="41616" y="89564"/>
                  </a:moveTo>
                  <a:lnTo>
                    <a:pt x="37019" y="89564"/>
                  </a:lnTo>
                  <a:lnTo>
                    <a:pt x="37019" y="85007"/>
                  </a:lnTo>
                  <a:lnTo>
                    <a:pt x="41616" y="85007"/>
                  </a:lnTo>
                  <a:close/>
                  <a:moveTo>
                    <a:pt x="41616" y="84765"/>
                  </a:moveTo>
                  <a:lnTo>
                    <a:pt x="37019" y="84765"/>
                  </a:lnTo>
                  <a:lnTo>
                    <a:pt x="37019" y="80168"/>
                  </a:lnTo>
                  <a:lnTo>
                    <a:pt x="41616" y="80168"/>
                  </a:lnTo>
                  <a:close/>
                  <a:moveTo>
                    <a:pt x="41616" y="79926"/>
                  </a:moveTo>
                  <a:lnTo>
                    <a:pt x="37019" y="79926"/>
                  </a:lnTo>
                  <a:lnTo>
                    <a:pt x="37019" y="75369"/>
                  </a:lnTo>
                  <a:lnTo>
                    <a:pt x="41616" y="75369"/>
                  </a:lnTo>
                  <a:close/>
                  <a:moveTo>
                    <a:pt x="41616" y="75127"/>
                  </a:moveTo>
                  <a:lnTo>
                    <a:pt x="37019" y="75127"/>
                  </a:lnTo>
                  <a:lnTo>
                    <a:pt x="37019" y="70570"/>
                  </a:lnTo>
                  <a:lnTo>
                    <a:pt x="41616" y="70570"/>
                  </a:lnTo>
                  <a:close/>
                  <a:moveTo>
                    <a:pt x="41616" y="70329"/>
                  </a:moveTo>
                  <a:lnTo>
                    <a:pt x="37019" y="70329"/>
                  </a:lnTo>
                  <a:lnTo>
                    <a:pt x="37019" y="65731"/>
                  </a:lnTo>
                  <a:lnTo>
                    <a:pt x="41616" y="65731"/>
                  </a:lnTo>
                  <a:close/>
                  <a:moveTo>
                    <a:pt x="41616" y="65489"/>
                  </a:moveTo>
                  <a:lnTo>
                    <a:pt x="37019" y="65489"/>
                  </a:lnTo>
                  <a:lnTo>
                    <a:pt x="37019" y="60933"/>
                  </a:lnTo>
                  <a:lnTo>
                    <a:pt x="41616" y="60933"/>
                  </a:lnTo>
                  <a:close/>
                  <a:moveTo>
                    <a:pt x="41616" y="60691"/>
                  </a:moveTo>
                  <a:lnTo>
                    <a:pt x="37019" y="60691"/>
                  </a:lnTo>
                  <a:lnTo>
                    <a:pt x="37019" y="56134"/>
                  </a:lnTo>
                  <a:lnTo>
                    <a:pt x="41616" y="56134"/>
                  </a:lnTo>
                  <a:close/>
                  <a:moveTo>
                    <a:pt x="41616" y="55892"/>
                  </a:moveTo>
                  <a:lnTo>
                    <a:pt x="37019" y="55892"/>
                  </a:lnTo>
                  <a:lnTo>
                    <a:pt x="37019" y="51295"/>
                  </a:lnTo>
                  <a:lnTo>
                    <a:pt x="41616" y="51295"/>
                  </a:lnTo>
                  <a:close/>
                  <a:moveTo>
                    <a:pt x="41616" y="51053"/>
                  </a:moveTo>
                  <a:lnTo>
                    <a:pt x="37019" y="51053"/>
                  </a:lnTo>
                  <a:lnTo>
                    <a:pt x="37019" y="46496"/>
                  </a:lnTo>
                  <a:lnTo>
                    <a:pt x="41616" y="46496"/>
                  </a:lnTo>
                  <a:close/>
                  <a:moveTo>
                    <a:pt x="41616" y="46254"/>
                  </a:moveTo>
                  <a:lnTo>
                    <a:pt x="37019" y="46254"/>
                  </a:lnTo>
                  <a:lnTo>
                    <a:pt x="37019" y="41697"/>
                  </a:lnTo>
                  <a:lnTo>
                    <a:pt x="41616" y="41697"/>
                  </a:lnTo>
                  <a:close/>
                  <a:moveTo>
                    <a:pt x="41616" y="41455"/>
                  </a:moveTo>
                  <a:lnTo>
                    <a:pt x="37019" y="41455"/>
                  </a:lnTo>
                  <a:lnTo>
                    <a:pt x="37019" y="36858"/>
                  </a:lnTo>
                  <a:lnTo>
                    <a:pt x="41616" y="36858"/>
                  </a:lnTo>
                  <a:close/>
                  <a:moveTo>
                    <a:pt x="41616" y="36616"/>
                  </a:moveTo>
                  <a:lnTo>
                    <a:pt x="37019" y="36616"/>
                  </a:lnTo>
                  <a:lnTo>
                    <a:pt x="37019" y="32059"/>
                  </a:lnTo>
                  <a:lnTo>
                    <a:pt x="41616" y="32059"/>
                  </a:lnTo>
                  <a:close/>
                  <a:moveTo>
                    <a:pt x="41616" y="31817"/>
                  </a:moveTo>
                  <a:lnTo>
                    <a:pt x="37019" y="31817"/>
                  </a:lnTo>
                  <a:lnTo>
                    <a:pt x="37019" y="27220"/>
                  </a:lnTo>
                  <a:lnTo>
                    <a:pt x="41616" y="27220"/>
                  </a:lnTo>
                  <a:close/>
                  <a:moveTo>
                    <a:pt x="41616" y="26978"/>
                  </a:moveTo>
                  <a:lnTo>
                    <a:pt x="37019" y="26978"/>
                  </a:lnTo>
                  <a:lnTo>
                    <a:pt x="37019" y="22421"/>
                  </a:lnTo>
                  <a:lnTo>
                    <a:pt x="41616" y="22421"/>
                  </a:lnTo>
                  <a:close/>
                  <a:moveTo>
                    <a:pt x="41616" y="22179"/>
                  </a:moveTo>
                  <a:lnTo>
                    <a:pt x="37019" y="22179"/>
                  </a:lnTo>
                  <a:lnTo>
                    <a:pt x="37019" y="17622"/>
                  </a:lnTo>
                  <a:lnTo>
                    <a:pt x="41616" y="17622"/>
                  </a:lnTo>
                  <a:close/>
                  <a:moveTo>
                    <a:pt x="41616" y="17380"/>
                  </a:moveTo>
                  <a:lnTo>
                    <a:pt x="37019" y="17380"/>
                  </a:lnTo>
                  <a:lnTo>
                    <a:pt x="37019" y="12783"/>
                  </a:lnTo>
                  <a:lnTo>
                    <a:pt x="41616" y="12783"/>
                  </a:lnTo>
                  <a:close/>
                  <a:moveTo>
                    <a:pt x="41616" y="12541"/>
                  </a:moveTo>
                  <a:lnTo>
                    <a:pt x="37019" y="12541"/>
                  </a:lnTo>
                  <a:lnTo>
                    <a:pt x="37019" y="7985"/>
                  </a:lnTo>
                  <a:lnTo>
                    <a:pt x="41616" y="7985"/>
                  </a:lnTo>
                  <a:close/>
                  <a:moveTo>
                    <a:pt x="41616" y="7743"/>
                  </a:moveTo>
                  <a:lnTo>
                    <a:pt x="37019" y="7743"/>
                  </a:lnTo>
                  <a:lnTo>
                    <a:pt x="37019" y="3307"/>
                  </a:lnTo>
                  <a:lnTo>
                    <a:pt x="41616" y="3307"/>
                  </a:lnTo>
                  <a:lnTo>
                    <a:pt x="41616" y="7904"/>
                  </a:lnTo>
                  <a:close/>
                  <a:moveTo>
                    <a:pt x="46415" y="89564"/>
                  </a:moveTo>
                  <a:lnTo>
                    <a:pt x="41858" y="89564"/>
                  </a:lnTo>
                  <a:lnTo>
                    <a:pt x="41858" y="84967"/>
                  </a:lnTo>
                  <a:lnTo>
                    <a:pt x="46415" y="84967"/>
                  </a:lnTo>
                  <a:close/>
                  <a:moveTo>
                    <a:pt x="46415" y="84725"/>
                  </a:moveTo>
                  <a:lnTo>
                    <a:pt x="41858" y="84725"/>
                  </a:lnTo>
                  <a:lnTo>
                    <a:pt x="41858" y="80168"/>
                  </a:lnTo>
                  <a:lnTo>
                    <a:pt x="46415" y="80168"/>
                  </a:lnTo>
                  <a:close/>
                  <a:moveTo>
                    <a:pt x="46415" y="79926"/>
                  </a:moveTo>
                  <a:lnTo>
                    <a:pt x="41858" y="79926"/>
                  </a:lnTo>
                  <a:lnTo>
                    <a:pt x="41858" y="75329"/>
                  </a:lnTo>
                  <a:lnTo>
                    <a:pt x="46415" y="75329"/>
                  </a:lnTo>
                  <a:close/>
                  <a:moveTo>
                    <a:pt x="46415" y="75087"/>
                  </a:moveTo>
                  <a:lnTo>
                    <a:pt x="41858" y="75087"/>
                  </a:lnTo>
                  <a:lnTo>
                    <a:pt x="41858" y="70530"/>
                  </a:lnTo>
                  <a:lnTo>
                    <a:pt x="46415" y="70530"/>
                  </a:lnTo>
                  <a:close/>
                  <a:moveTo>
                    <a:pt x="46415" y="70288"/>
                  </a:moveTo>
                  <a:lnTo>
                    <a:pt x="41858" y="70288"/>
                  </a:lnTo>
                  <a:lnTo>
                    <a:pt x="41858" y="65731"/>
                  </a:lnTo>
                  <a:lnTo>
                    <a:pt x="46415" y="65731"/>
                  </a:lnTo>
                  <a:close/>
                  <a:moveTo>
                    <a:pt x="46415" y="65489"/>
                  </a:moveTo>
                  <a:lnTo>
                    <a:pt x="41858" y="65489"/>
                  </a:lnTo>
                  <a:lnTo>
                    <a:pt x="41858" y="60892"/>
                  </a:lnTo>
                  <a:lnTo>
                    <a:pt x="46415" y="60892"/>
                  </a:lnTo>
                  <a:close/>
                  <a:moveTo>
                    <a:pt x="46415" y="60650"/>
                  </a:moveTo>
                  <a:lnTo>
                    <a:pt x="41858" y="60650"/>
                  </a:lnTo>
                  <a:lnTo>
                    <a:pt x="41858" y="56093"/>
                  </a:lnTo>
                  <a:lnTo>
                    <a:pt x="46415" y="56093"/>
                  </a:lnTo>
                  <a:close/>
                  <a:moveTo>
                    <a:pt x="46415" y="55851"/>
                  </a:moveTo>
                  <a:lnTo>
                    <a:pt x="41858" y="55851"/>
                  </a:lnTo>
                  <a:lnTo>
                    <a:pt x="41858" y="51295"/>
                  </a:lnTo>
                  <a:lnTo>
                    <a:pt x="46415" y="51295"/>
                  </a:lnTo>
                  <a:close/>
                  <a:moveTo>
                    <a:pt x="46415" y="51053"/>
                  </a:moveTo>
                  <a:lnTo>
                    <a:pt x="41858" y="51053"/>
                  </a:lnTo>
                  <a:lnTo>
                    <a:pt x="41858" y="46456"/>
                  </a:lnTo>
                  <a:lnTo>
                    <a:pt x="46415" y="46456"/>
                  </a:lnTo>
                  <a:close/>
                  <a:moveTo>
                    <a:pt x="46415" y="46214"/>
                  </a:moveTo>
                  <a:lnTo>
                    <a:pt x="41858" y="46214"/>
                  </a:lnTo>
                  <a:lnTo>
                    <a:pt x="41858" y="41657"/>
                  </a:lnTo>
                  <a:lnTo>
                    <a:pt x="46415" y="41657"/>
                  </a:lnTo>
                  <a:close/>
                  <a:moveTo>
                    <a:pt x="46415" y="41415"/>
                  </a:moveTo>
                  <a:lnTo>
                    <a:pt x="41858" y="41415"/>
                  </a:lnTo>
                  <a:lnTo>
                    <a:pt x="41858" y="36858"/>
                  </a:lnTo>
                  <a:lnTo>
                    <a:pt x="46415" y="36858"/>
                  </a:lnTo>
                  <a:close/>
                  <a:moveTo>
                    <a:pt x="46415" y="36616"/>
                  </a:moveTo>
                  <a:lnTo>
                    <a:pt x="41858" y="36616"/>
                  </a:lnTo>
                  <a:lnTo>
                    <a:pt x="41858" y="32019"/>
                  </a:lnTo>
                  <a:lnTo>
                    <a:pt x="46415" y="32019"/>
                  </a:lnTo>
                  <a:close/>
                  <a:moveTo>
                    <a:pt x="46415" y="31777"/>
                  </a:moveTo>
                  <a:lnTo>
                    <a:pt x="41858" y="31777"/>
                  </a:lnTo>
                  <a:lnTo>
                    <a:pt x="41858" y="27220"/>
                  </a:lnTo>
                  <a:lnTo>
                    <a:pt x="46415" y="27220"/>
                  </a:lnTo>
                  <a:close/>
                  <a:moveTo>
                    <a:pt x="46415" y="26978"/>
                  </a:moveTo>
                  <a:lnTo>
                    <a:pt x="41858" y="26978"/>
                  </a:lnTo>
                  <a:lnTo>
                    <a:pt x="41858" y="22381"/>
                  </a:lnTo>
                  <a:lnTo>
                    <a:pt x="46415" y="22381"/>
                  </a:lnTo>
                  <a:close/>
                  <a:moveTo>
                    <a:pt x="46415" y="22139"/>
                  </a:moveTo>
                  <a:lnTo>
                    <a:pt x="41858" y="22139"/>
                  </a:lnTo>
                  <a:lnTo>
                    <a:pt x="41858" y="17582"/>
                  </a:lnTo>
                  <a:lnTo>
                    <a:pt x="46415" y="17582"/>
                  </a:lnTo>
                  <a:close/>
                  <a:moveTo>
                    <a:pt x="46415" y="17340"/>
                  </a:moveTo>
                  <a:lnTo>
                    <a:pt x="41858" y="17340"/>
                  </a:lnTo>
                  <a:lnTo>
                    <a:pt x="41858" y="12783"/>
                  </a:lnTo>
                  <a:lnTo>
                    <a:pt x="46415" y="12783"/>
                  </a:lnTo>
                  <a:close/>
                  <a:moveTo>
                    <a:pt x="46415" y="12541"/>
                  </a:moveTo>
                  <a:lnTo>
                    <a:pt x="41858" y="12541"/>
                  </a:lnTo>
                  <a:lnTo>
                    <a:pt x="41858" y="7944"/>
                  </a:lnTo>
                  <a:lnTo>
                    <a:pt x="46415" y="7944"/>
                  </a:lnTo>
                  <a:close/>
                  <a:moveTo>
                    <a:pt x="46415" y="7702"/>
                  </a:moveTo>
                  <a:lnTo>
                    <a:pt x="41858" y="7702"/>
                  </a:lnTo>
                  <a:lnTo>
                    <a:pt x="41858" y="3307"/>
                  </a:lnTo>
                  <a:lnTo>
                    <a:pt x="46415" y="3307"/>
                  </a:lnTo>
                  <a:lnTo>
                    <a:pt x="46415" y="7904"/>
                  </a:lnTo>
                  <a:close/>
                  <a:moveTo>
                    <a:pt x="51214" y="89524"/>
                  </a:moveTo>
                  <a:lnTo>
                    <a:pt x="46657" y="89524"/>
                  </a:lnTo>
                  <a:lnTo>
                    <a:pt x="46657" y="84967"/>
                  </a:lnTo>
                  <a:lnTo>
                    <a:pt x="51214" y="84967"/>
                  </a:lnTo>
                  <a:close/>
                  <a:moveTo>
                    <a:pt x="51214" y="84685"/>
                  </a:moveTo>
                  <a:lnTo>
                    <a:pt x="46657" y="84685"/>
                  </a:lnTo>
                  <a:lnTo>
                    <a:pt x="46657" y="80128"/>
                  </a:lnTo>
                  <a:lnTo>
                    <a:pt x="51214" y="80128"/>
                  </a:lnTo>
                  <a:close/>
                  <a:moveTo>
                    <a:pt x="51214" y="79886"/>
                  </a:moveTo>
                  <a:lnTo>
                    <a:pt x="46657" y="79886"/>
                  </a:lnTo>
                  <a:lnTo>
                    <a:pt x="46657" y="75329"/>
                  </a:lnTo>
                  <a:lnTo>
                    <a:pt x="51214" y="75329"/>
                  </a:lnTo>
                  <a:close/>
                  <a:moveTo>
                    <a:pt x="51214" y="75087"/>
                  </a:moveTo>
                  <a:lnTo>
                    <a:pt x="46657" y="75087"/>
                  </a:lnTo>
                  <a:lnTo>
                    <a:pt x="46657" y="70490"/>
                  </a:lnTo>
                  <a:lnTo>
                    <a:pt x="51214" y="70490"/>
                  </a:lnTo>
                  <a:close/>
                  <a:moveTo>
                    <a:pt x="51214" y="70248"/>
                  </a:moveTo>
                  <a:lnTo>
                    <a:pt x="46657" y="70248"/>
                  </a:lnTo>
                  <a:lnTo>
                    <a:pt x="46657" y="65691"/>
                  </a:lnTo>
                  <a:lnTo>
                    <a:pt x="51214" y="65691"/>
                  </a:lnTo>
                  <a:close/>
                  <a:moveTo>
                    <a:pt x="51214" y="65449"/>
                  </a:moveTo>
                  <a:lnTo>
                    <a:pt x="46657" y="65449"/>
                  </a:lnTo>
                  <a:lnTo>
                    <a:pt x="46657" y="60892"/>
                  </a:lnTo>
                  <a:lnTo>
                    <a:pt x="51214" y="60892"/>
                  </a:lnTo>
                  <a:close/>
                  <a:moveTo>
                    <a:pt x="51214" y="60650"/>
                  </a:moveTo>
                  <a:lnTo>
                    <a:pt x="46657" y="60650"/>
                  </a:lnTo>
                  <a:lnTo>
                    <a:pt x="46657" y="56053"/>
                  </a:lnTo>
                  <a:lnTo>
                    <a:pt x="51214" y="56053"/>
                  </a:lnTo>
                  <a:close/>
                  <a:moveTo>
                    <a:pt x="51214" y="55811"/>
                  </a:moveTo>
                  <a:lnTo>
                    <a:pt x="46657" y="55811"/>
                  </a:lnTo>
                  <a:lnTo>
                    <a:pt x="46657" y="51254"/>
                  </a:lnTo>
                  <a:lnTo>
                    <a:pt x="51214" y="51254"/>
                  </a:lnTo>
                  <a:close/>
                  <a:moveTo>
                    <a:pt x="51214" y="51012"/>
                  </a:moveTo>
                  <a:lnTo>
                    <a:pt x="46657" y="51012"/>
                  </a:lnTo>
                  <a:lnTo>
                    <a:pt x="46657" y="46456"/>
                  </a:lnTo>
                  <a:lnTo>
                    <a:pt x="51214" y="46456"/>
                  </a:lnTo>
                  <a:close/>
                  <a:moveTo>
                    <a:pt x="51214" y="46214"/>
                  </a:moveTo>
                  <a:lnTo>
                    <a:pt x="46657" y="46214"/>
                  </a:lnTo>
                  <a:lnTo>
                    <a:pt x="46657" y="41616"/>
                  </a:lnTo>
                  <a:lnTo>
                    <a:pt x="51214" y="41616"/>
                  </a:lnTo>
                  <a:close/>
                  <a:moveTo>
                    <a:pt x="51214" y="41374"/>
                  </a:moveTo>
                  <a:lnTo>
                    <a:pt x="46657" y="41374"/>
                  </a:lnTo>
                  <a:lnTo>
                    <a:pt x="46657" y="36818"/>
                  </a:lnTo>
                  <a:lnTo>
                    <a:pt x="51214" y="36818"/>
                  </a:lnTo>
                  <a:close/>
                  <a:moveTo>
                    <a:pt x="51214" y="36576"/>
                  </a:moveTo>
                  <a:lnTo>
                    <a:pt x="46657" y="36576"/>
                  </a:lnTo>
                  <a:lnTo>
                    <a:pt x="46657" y="32019"/>
                  </a:lnTo>
                  <a:lnTo>
                    <a:pt x="51214" y="32019"/>
                  </a:lnTo>
                  <a:close/>
                  <a:moveTo>
                    <a:pt x="51214" y="31777"/>
                  </a:moveTo>
                  <a:lnTo>
                    <a:pt x="46657" y="31777"/>
                  </a:lnTo>
                  <a:lnTo>
                    <a:pt x="46657" y="27180"/>
                  </a:lnTo>
                  <a:lnTo>
                    <a:pt x="51214" y="27180"/>
                  </a:lnTo>
                  <a:close/>
                  <a:moveTo>
                    <a:pt x="51214" y="26938"/>
                  </a:moveTo>
                  <a:lnTo>
                    <a:pt x="46657" y="26938"/>
                  </a:lnTo>
                  <a:lnTo>
                    <a:pt x="46657" y="22381"/>
                  </a:lnTo>
                  <a:lnTo>
                    <a:pt x="51214" y="22381"/>
                  </a:lnTo>
                  <a:close/>
                  <a:moveTo>
                    <a:pt x="51214" y="22139"/>
                  </a:moveTo>
                  <a:lnTo>
                    <a:pt x="46657" y="22139"/>
                  </a:lnTo>
                  <a:lnTo>
                    <a:pt x="46657" y="17582"/>
                  </a:lnTo>
                  <a:lnTo>
                    <a:pt x="51214" y="17582"/>
                  </a:lnTo>
                  <a:close/>
                  <a:moveTo>
                    <a:pt x="51214" y="17340"/>
                  </a:moveTo>
                  <a:lnTo>
                    <a:pt x="46657" y="17340"/>
                  </a:lnTo>
                  <a:lnTo>
                    <a:pt x="46657" y="12743"/>
                  </a:lnTo>
                  <a:lnTo>
                    <a:pt x="51214" y="12743"/>
                  </a:lnTo>
                  <a:close/>
                  <a:moveTo>
                    <a:pt x="51214" y="12501"/>
                  </a:moveTo>
                  <a:lnTo>
                    <a:pt x="46657" y="12501"/>
                  </a:lnTo>
                  <a:lnTo>
                    <a:pt x="46657" y="7944"/>
                  </a:lnTo>
                  <a:lnTo>
                    <a:pt x="51214" y="7944"/>
                  </a:lnTo>
                  <a:close/>
                  <a:moveTo>
                    <a:pt x="51214" y="7702"/>
                  </a:moveTo>
                  <a:lnTo>
                    <a:pt x="46657" y="7702"/>
                  </a:lnTo>
                  <a:lnTo>
                    <a:pt x="46657" y="3307"/>
                  </a:lnTo>
                  <a:lnTo>
                    <a:pt x="51214" y="3307"/>
                  </a:lnTo>
                  <a:lnTo>
                    <a:pt x="51214" y="7904"/>
                  </a:lnTo>
                  <a:close/>
                  <a:moveTo>
                    <a:pt x="56053" y="89483"/>
                  </a:moveTo>
                  <a:lnTo>
                    <a:pt x="51456" y="89483"/>
                  </a:lnTo>
                  <a:lnTo>
                    <a:pt x="51456" y="84927"/>
                  </a:lnTo>
                  <a:lnTo>
                    <a:pt x="56053" y="84927"/>
                  </a:lnTo>
                  <a:close/>
                  <a:moveTo>
                    <a:pt x="56053" y="84685"/>
                  </a:moveTo>
                  <a:lnTo>
                    <a:pt x="51456" y="84685"/>
                  </a:lnTo>
                  <a:lnTo>
                    <a:pt x="51456" y="80087"/>
                  </a:lnTo>
                  <a:lnTo>
                    <a:pt x="56053" y="80087"/>
                  </a:lnTo>
                  <a:close/>
                  <a:moveTo>
                    <a:pt x="56053" y="79845"/>
                  </a:moveTo>
                  <a:lnTo>
                    <a:pt x="51456" y="79845"/>
                  </a:lnTo>
                  <a:lnTo>
                    <a:pt x="51456" y="75289"/>
                  </a:lnTo>
                  <a:lnTo>
                    <a:pt x="56053" y="75289"/>
                  </a:lnTo>
                  <a:close/>
                  <a:moveTo>
                    <a:pt x="56053" y="75047"/>
                  </a:moveTo>
                  <a:lnTo>
                    <a:pt x="51456" y="75047"/>
                  </a:lnTo>
                  <a:lnTo>
                    <a:pt x="51456" y="70490"/>
                  </a:lnTo>
                  <a:lnTo>
                    <a:pt x="56053" y="70490"/>
                  </a:lnTo>
                  <a:close/>
                  <a:moveTo>
                    <a:pt x="56053" y="70248"/>
                  </a:moveTo>
                  <a:lnTo>
                    <a:pt x="51456" y="70248"/>
                  </a:lnTo>
                  <a:lnTo>
                    <a:pt x="51456" y="65651"/>
                  </a:lnTo>
                  <a:lnTo>
                    <a:pt x="56053" y="65651"/>
                  </a:lnTo>
                  <a:close/>
                  <a:moveTo>
                    <a:pt x="56053" y="65409"/>
                  </a:moveTo>
                  <a:lnTo>
                    <a:pt x="51456" y="65409"/>
                  </a:lnTo>
                  <a:lnTo>
                    <a:pt x="51456" y="60852"/>
                  </a:lnTo>
                  <a:lnTo>
                    <a:pt x="56053" y="60852"/>
                  </a:lnTo>
                  <a:close/>
                  <a:moveTo>
                    <a:pt x="56053" y="60610"/>
                  </a:moveTo>
                  <a:lnTo>
                    <a:pt x="51456" y="60610"/>
                  </a:lnTo>
                  <a:lnTo>
                    <a:pt x="51456" y="56053"/>
                  </a:lnTo>
                  <a:lnTo>
                    <a:pt x="56053" y="56053"/>
                  </a:lnTo>
                  <a:close/>
                  <a:moveTo>
                    <a:pt x="56053" y="55811"/>
                  </a:moveTo>
                  <a:lnTo>
                    <a:pt x="51456" y="55811"/>
                  </a:lnTo>
                  <a:lnTo>
                    <a:pt x="51456" y="51214"/>
                  </a:lnTo>
                  <a:lnTo>
                    <a:pt x="56053" y="51214"/>
                  </a:lnTo>
                  <a:close/>
                  <a:moveTo>
                    <a:pt x="56053" y="50972"/>
                  </a:moveTo>
                  <a:lnTo>
                    <a:pt x="51456" y="50972"/>
                  </a:lnTo>
                  <a:lnTo>
                    <a:pt x="51456" y="46415"/>
                  </a:lnTo>
                  <a:lnTo>
                    <a:pt x="56053" y="46415"/>
                  </a:lnTo>
                  <a:close/>
                  <a:moveTo>
                    <a:pt x="56053" y="46173"/>
                  </a:moveTo>
                  <a:lnTo>
                    <a:pt x="51456" y="46173"/>
                  </a:lnTo>
                  <a:lnTo>
                    <a:pt x="51456" y="41616"/>
                  </a:lnTo>
                  <a:lnTo>
                    <a:pt x="56053" y="41616"/>
                  </a:lnTo>
                  <a:close/>
                  <a:moveTo>
                    <a:pt x="56053" y="41374"/>
                  </a:moveTo>
                  <a:lnTo>
                    <a:pt x="51456" y="41374"/>
                  </a:lnTo>
                  <a:lnTo>
                    <a:pt x="51456" y="36777"/>
                  </a:lnTo>
                  <a:lnTo>
                    <a:pt x="56053" y="36777"/>
                  </a:lnTo>
                  <a:close/>
                  <a:moveTo>
                    <a:pt x="56053" y="36535"/>
                  </a:moveTo>
                  <a:lnTo>
                    <a:pt x="51456" y="36535"/>
                  </a:lnTo>
                  <a:lnTo>
                    <a:pt x="51456" y="31978"/>
                  </a:lnTo>
                  <a:lnTo>
                    <a:pt x="56053" y="31978"/>
                  </a:lnTo>
                  <a:close/>
                  <a:moveTo>
                    <a:pt x="56053" y="31737"/>
                  </a:moveTo>
                  <a:lnTo>
                    <a:pt x="51456" y="31737"/>
                  </a:lnTo>
                  <a:lnTo>
                    <a:pt x="51456" y="27180"/>
                  </a:lnTo>
                  <a:lnTo>
                    <a:pt x="56053" y="27180"/>
                  </a:lnTo>
                  <a:close/>
                  <a:moveTo>
                    <a:pt x="56053" y="26938"/>
                  </a:moveTo>
                  <a:lnTo>
                    <a:pt x="51456" y="26938"/>
                  </a:lnTo>
                  <a:lnTo>
                    <a:pt x="51456" y="22341"/>
                  </a:lnTo>
                  <a:lnTo>
                    <a:pt x="56053" y="22341"/>
                  </a:lnTo>
                  <a:close/>
                  <a:moveTo>
                    <a:pt x="56053" y="22099"/>
                  </a:moveTo>
                  <a:lnTo>
                    <a:pt x="51456" y="22099"/>
                  </a:lnTo>
                  <a:lnTo>
                    <a:pt x="51456" y="17542"/>
                  </a:lnTo>
                  <a:lnTo>
                    <a:pt x="56053" y="17542"/>
                  </a:lnTo>
                  <a:close/>
                  <a:moveTo>
                    <a:pt x="56053" y="17300"/>
                  </a:moveTo>
                  <a:lnTo>
                    <a:pt x="51456" y="17300"/>
                  </a:lnTo>
                  <a:lnTo>
                    <a:pt x="51456" y="12743"/>
                  </a:lnTo>
                  <a:lnTo>
                    <a:pt x="56053" y="12743"/>
                  </a:lnTo>
                  <a:close/>
                  <a:moveTo>
                    <a:pt x="56053" y="12501"/>
                  </a:moveTo>
                  <a:lnTo>
                    <a:pt x="51456" y="12501"/>
                  </a:lnTo>
                  <a:lnTo>
                    <a:pt x="51456" y="7904"/>
                  </a:lnTo>
                  <a:lnTo>
                    <a:pt x="56053" y="7904"/>
                  </a:lnTo>
                  <a:close/>
                  <a:moveTo>
                    <a:pt x="56053" y="7662"/>
                  </a:moveTo>
                  <a:lnTo>
                    <a:pt x="51456" y="7662"/>
                  </a:lnTo>
                  <a:lnTo>
                    <a:pt x="51456" y="3307"/>
                  </a:lnTo>
                  <a:lnTo>
                    <a:pt x="56053" y="3307"/>
                  </a:lnTo>
                  <a:lnTo>
                    <a:pt x="56053" y="7904"/>
                  </a:lnTo>
                  <a:close/>
                  <a:moveTo>
                    <a:pt x="60852" y="89483"/>
                  </a:moveTo>
                  <a:lnTo>
                    <a:pt x="56295" y="89483"/>
                  </a:lnTo>
                  <a:lnTo>
                    <a:pt x="56295" y="84886"/>
                  </a:lnTo>
                  <a:lnTo>
                    <a:pt x="60852" y="84886"/>
                  </a:lnTo>
                  <a:close/>
                  <a:moveTo>
                    <a:pt x="60852" y="84644"/>
                  </a:moveTo>
                  <a:lnTo>
                    <a:pt x="56295" y="84644"/>
                  </a:lnTo>
                  <a:lnTo>
                    <a:pt x="56295" y="80087"/>
                  </a:lnTo>
                  <a:lnTo>
                    <a:pt x="60852" y="80087"/>
                  </a:lnTo>
                  <a:close/>
                  <a:moveTo>
                    <a:pt x="60852" y="79845"/>
                  </a:moveTo>
                  <a:lnTo>
                    <a:pt x="56295" y="79845"/>
                  </a:lnTo>
                  <a:lnTo>
                    <a:pt x="56295" y="75248"/>
                  </a:lnTo>
                  <a:lnTo>
                    <a:pt x="60852" y="75248"/>
                  </a:lnTo>
                  <a:close/>
                  <a:moveTo>
                    <a:pt x="60852" y="75006"/>
                  </a:moveTo>
                  <a:lnTo>
                    <a:pt x="56295" y="75006"/>
                  </a:lnTo>
                  <a:lnTo>
                    <a:pt x="56295" y="70449"/>
                  </a:lnTo>
                  <a:lnTo>
                    <a:pt x="60852" y="70449"/>
                  </a:lnTo>
                  <a:close/>
                  <a:moveTo>
                    <a:pt x="60852" y="70208"/>
                  </a:moveTo>
                  <a:lnTo>
                    <a:pt x="56295" y="70208"/>
                  </a:lnTo>
                  <a:lnTo>
                    <a:pt x="56295" y="65651"/>
                  </a:lnTo>
                  <a:lnTo>
                    <a:pt x="60852" y="65651"/>
                  </a:lnTo>
                  <a:close/>
                  <a:moveTo>
                    <a:pt x="60852" y="65409"/>
                  </a:moveTo>
                  <a:lnTo>
                    <a:pt x="56295" y="65409"/>
                  </a:lnTo>
                  <a:lnTo>
                    <a:pt x="56295" y="60812"/>
                  </a:lnTo>
                  <a:lnTo>
                    <a:pt x="60852" y="60812"/>
                  </a:lnTo>
                  <a:close/>
                  <a:moveTo>
                    <a:pt x="60852" y="60570"/>
                  </a:moveTo>
                  <a:lnTo>
                    <a:pt x="56295" y="60570"/>
                  </a:lnTo>
                  <a:lnTo>
                    <a:pt x="56295" y="56013"/>
                  </a:lnTo>
                  <a:lnTo>
                    <a:pt x="60852" y="56013"/>
                  </a:lnTo>
                  <a:close/>
                  <a:moveTo>
                    <a:pt x="60852" y="55771"/>
                  </a:moveTo>
                  <a:lnTo>
                    <a:pt x="56295" y="55771"/>
                  </a:lnTo>
                  <a:lnTo>
                    <a:pt x="56295" y="51214"/>
                  </a:lnTo>
                  <a:lnTo>
                    <a:pt x="60852" y="51214"/>
                  </a:lnTo>
                  <a:close/>
                  <a:moveTo>
                    <a:pt x="60852" y="50972"/>
                  </a:moveTo>
                  <a:lnTo>
                    <a:pt x="56295" y="50972"/>
                  </a:lnTo>
                  <a:lnTo>
                    <a:pt x="56295" y="46375"/>
                  </a:lnTo>
                  <a:lnTo>
                    <a:pt x="60852" y="46375"/>
                  </a:lnTo>
                  <a:close/>
                  <a:moveTo>
                    <a:pt x="60852" y="46133"/>
                  </a:moveTo>
                  <a:lnTo>
                    <a:pt x="56295" y="46133"/>
                  </a:lnTo>
                  <a:lnTo>
                    <a:pt x="56295" y="41576"/>
                  </a:lnTo>
                  <a:lnTo>
                    <a:pt x="60852" y="41576"/>
                  </a:lnTo>
                  <a:close/>
                  <a:moveTo>
                    <a:pt x="60852" y="41334"/>
                  </a:moveTo>
                  <a:lnTo>
                    <a:pt x="56295" y="41334"/>
                  </a:lnTo>
                  <a:lnTo>
                    <a:pt x="56295" y="36777"/>
                  </a:lnTo>
                  <a:lnTo>
                    <a:pt x="60852" y="36777"/>
                  </a:lnTo>
                  <a:close/>
                  <a:moveTo>
                    <a:pt x="60852" y="36535"/>
                  </a:moveTo>
                  <a:lnTo>
                    <a:pt x="56295" y="36535"/>
                  </a:lnTo>
                  <a:lnTo>
                    <a:pt x="56295" y="31938"/>
                  </a:lnTo>
                  <a:lnTo>
                    <a:pt x="60852" y="31938"/>
                  </a:lnTo>
                  <a:close/>
                  <a:moveTo>
                    <a:pt x="60852" y="31696"/>
                  </a:moveTo>
                  <a:lnTo>
                    <a:pt x="56295" y="31696"/>
                  </a:lnTo>
                  <a:lnTo>
                    <a:pt x="56295" y="27139"/>
                  </a:lnTo>
                  <a:lnTo>
                    <a:pt x="60852" y="27139"/>
                  </a:lnTo>
                  <a:close/>
                  <a:moveTo>
                    <a:pt x="60852" y="26897"/>
                  </a:moveTo>
                  <a:lnTo>
                    <a:pt x="56295" y="26897"/>
                  </a:lnTo>
                  <a:lnTo>
                    <a:pt x="56295" y="22341"/>
                  </a:lnTo>
                  <a:lnTo>
                    <a:pt x="60852" y="22341"/>
                  </a:lnTo>
                  <a:close/>
                  <a:moveTo>
                    <a:pt x="60852" y="22099"/>
                  </a:moveTo>
                  <a:lnTo>
                    <a:pt x="56295" y="22099"/>
                  </a:lnTo>
                  <a:lnTo>
                    <a:pt x="56295" y="17501"/>
                  </a:lnTo>
                  <a:lnTo>
                    <a:pt x="60852" y="17501"/>
                  </a:lnTo>
                  <a:close/>
                  <a:moveTo>
                    <a:pt x="60852" y="17260"/>
                  </a:moveTo>
                  <a:lnTo>
                    <a:pt x="56295" y="17260"/>
                  </a:lnTo>
                  <a:lnTo>
                    <a:pt x="56295" y="12703"/>
                  </a:lnTo>
                  <a:lnTo>
                    <a:pt x="60852" y="12703"/>
                  </a:lnTo>
                  <a:close/>
                  <a:moveTo>
                    <a:pt x="60852" y="12461"/>
                  </a:moveTo>
                  <a:lnTo>
                    <a:pt x="56295" y="12461"/>
                  </a:lnTo>
                  <a:lnTo>
                    <a:pt x="56295" y="7904"/>
                  </a:lnTo>
                  <a:lnTo>
                    <a:pt x="60852" y="7904"/>
                  </a:lnTo>
                  <a:close/>
                  <a:moveTo>
                    <a:pt x="60852" y="7662"/>
                  </a:moveTo>
                  <a:lnTo>
                    <a:pt x="56295" y="7662"/>
                  </a:lnTo>
                  <a:lnTo>
                    <a:pt x="56295" y="3307"/>
                  </a:lnTo>
                  <a:lnTo>
                    <a:pt x="60852" y="3307"/>
                  </a:lnTo>
                  <a:lnTo>
                    <a:pt x="60852" y="7904"/>
                  </a:lnTo>
                  <a:close/>
                  <a:moveTo>
                    <a:pt x="65651" y="84644"/>
                  </a:moveTo>
                  <a:lnTo>
                    <a:pt x="61094" y="84644"/>
                  </a:lnTo>
                  <a:lnTo>
                    <a:pt x="61094" y="80047"/>
                  </a:lnTo>
                  <a:lnTo>
                    <a:pt x="65651" y="80047"/>
                  </a:lnTo>
                  <a:close/>
                  <a:moveTo>
                    <a:pt x="65651" y="79805"/>
                  </a:moveTo>
                  <a:lnTo>
                    <a:pt x="61094" y="79805"/>
                  </a:lnTo>
                  <a:lnTo>
                    <a:pt x="61094" y="75248"/>
                  </a:lnTo>
                  <a:lnTo>
                    <a:pt x="65651" y="75248"/>
                  </a:lnTo>
                  <a:close/>
                  <a:moveTo>
                    <a:pt x="65651" y="75006"/>
                  </a:moveTo>
                  <a:lnTo>
                    <a:pt x="61094" y="75006"/>
                  </a:lnTo>
                  <a:lnTo>
                    <a:pt x="61094" y="70449"/>
                  </a:lnTo>
                  <a:lnTo>
                    <a:pt x="65651" y="70449"/>
                  </a:lnTo>
                  <a:close/>
                  <a:moveTo>
                    <a:pt x="65651" y="70208"/>
                  </a:moveTo>
                  <a:lnTo>
                    <a:pt x="61094" y="70208"/>
                  </a:lnTo>
                  <a:lnTo>
                    <a:pt x="61094" y="65610"/>
                  </a:lnTo>
                  <a:lnTo>
                    <a:pt x="65651" y="65610"/>
                  </a:lnTo>
                  <a:close/>
                  <a:moveTo>
                    <a:pt x="65651" y="65368"/>
                  </a:moveTo>
                  <a:lnTo>
                    <a:pt x="61094" y="65368"/>
                  </a:lnTo>
                  <a:lnTo>
                    <a:pt x="61094" y="60812"/>
                  </a:lnTo>
                  <a:lnTo>
                    <a:pt x="65651" y="60812"/>
                  </a:lnTo>
                  <a:close/>
                  <a:moveTo>
                    <a:pt x="65651" y="60570"/>
                  </a:moveTo>
                  <a:lnTo>
                    <a:pt x="61094" y="60570"/>
                  </a:lnTo>
                  <a:lnTo>
                    <a:pt x="61094" y="56013"/>
                  </a:lnTo>
                  <a:lnTo>
                    <a:pt x="65651" y="56013"/>
                  </a:lnTo>
                  <a:close/>
                  <a:moveTo>
                    <a:pt x="65651" y="55771"/>
                  </a:moveTo>
                  <a:lnTo>
                    <a:pt x="61094" y="55771"/>
                  </a:lnTo>
                  <a:lnTo>
                    <a:pt x="61094" y="51174"/>
                  </a:lnTo>
                  <a:lnTo>
                    <a:pt x="65651" y="51174"/>
                  </a:lnTo>
                  <a:close/>
                  <a:moveTo>
                    <a:pt x="65651" y="50932"/>
                  </a:moveTo>
                  <a:lnTo>
                    <a:pt x="61094" y="50932"/>
                  </a:lnTo>
                  <a:lnTo>
                    <a:pt x="61094" y="46375"/>
                  </a:lnTo>
                  <a:lnTo>
                    <a:pt x="65651" y="46375"/>
                  </a:lnTo>
                  <a:close/>
                  <a:moveTo>
                    <a:pt x="65651" y="46133"/>
                  </a:moveTo>
                  <a:lnTo>
                    <a:pt x="61094" y="46133"/>
                  </a:lnTo>
                  <a:lnTo>
                    <a:pt x="61094" y="41536"/>
                  </a:lnTo>
                  <a:lnTo>
                    <a:pt x="65651" y="41536"/>
                  </a:lnTo>
                  <a:close/>
                  <a:moveTo>
                    <a:pt x="65651" y="41294"/>
                  </a:moveTo>
                  <a:lnTo>
                    <a:pt x="61094" y="41294"/>
                  </a:lnTo>
                  <a:lnTo>
                    <a:pt x="61094" y="36737"/>
                  </a:lnTo>
                  <a:lnTo>
                    <a:pt x="65651" y="36737"/>
                  </a:lnTo>
                  <a:close/>
                  <a:moveTo>
                    <a:pt x="65651" y="36495"/>
                  </a:moveTo>
                  <a:lnTo>
                    <a:pt x="61094" y="36495"/>
                  </a:lnTo>
                  <a:lnTo>
                    <a:pt x="61094" y="31938"/>
                  </a:lnTo>
                  <a:lnTo>
                    <a:pt x="65651" y="31938"/>
                  </a:lnTo>
                  <a:close/>
                  <a:moveTo>
                    <a:pt x="65651" y="31696"/>
                  </a:moveTo>
                  <a:lnTo>
                    <a:pt x="61094" y="31696"/>
                  </a:lnTo>
                  <a:lnTo>
                    <a:pt x="61094" y="27099"/>
                  </a:lnTo>
                  <a:lnTo>
                    <a:pt x="65651" y="27099"/>
                  </a:lnTo>
                  <a:close/>
                  <a:moveTo>
                    <a:pt x="65651" y="26857"/>
                  </a:moveTo>
                  <a:lnTo>
                    <a:pt x="61094" y="26857"/>
                  </a:lnTo>
                  <a:lnTo>
                    <a:pt x="61094" y="22300"/>
                  </a:lnTo>
                  <a:lnTo>
                    <a:pt x="65651" y="22300"/>
                  </a:lnTo>
                  <a:close/>
                  <a:moveTo>
                    <a:pt x="65651" y="22058"/>
                  </a:moveTo>
                  <a:lnTo>
                    <a:pt x="61094" y="22058"/>
                  </a:lnTo>
                  <a:lnTo>
                    <a:pt x="61094" y="17501"/>
                  </a:lnTo>
                  <a:lnTo>
                    <a:pt x="65651" y="17501"/>
                  </a:lnTo>
                  <a:close/>
                  <a:moveTo>
                    <a:pt x="65651" y="17260"/>
                  </a:moveTo>
                  <a:lnTo>
                    <a:pt x="61094" y="17260"/>
                  </a:lnTo>
                  <a:lnTo>
                    <a:pt x="61094" y="12662"/>
                  </a:lnTo>
                  <a:lnTo>
                    <a:pt x="65651" y="12662"/>
                  </a:lnTo>
                  <a:close/>
                  <a:moveTo>
                    <a:pt x="65651" y="12420"/>
                  </a:moveTo>
                  <a:lnTo>
                    <a:pt x="61094" y="12420"/>
                  </a:lnTo>
                  <a:lnTo>
                    <a:pt x="61094" y="7864"/>
                  </a:lnTo>
                  <a:lnTo>
                    <a:pt x="65651" y="7864"/>
                  </a:lnTo>
                  <a:close/>
                  <a:moveTo>
                    <a:pt x="70490" y="84604"/>
                  </a:moveTo>
                  <a:lnTo>
                    <a:pt x="65893" y="84604"/>
                  </a:lnTo>
                  <a:lnTo>
                    <a:pt x="65893" y="80047"/>
                  </a:lnTo>
                  <a:lnTo>
                    <a:pt x="70490" y="80047"/>
                  </a:lnTo>
                  <a:close/>
                  <a:moveTo>
                    <a:pt x="70490" y="79805"/>
                  </a:moveTo>
                  <a:lnTo>
                    <a:pt x="65893" y="79805"/>
                  </a:lnTo>
                  <a:lnTo>
                    <a:pt x="65893" y="75208"/>
                  </a:lnTo>
                  <a:lnTo>
                    <a:pt x="70490" y="75208"/>
                  </a:lnTo>
                  <a:close/>
                  <a:moveTo>
                    <a:pt x="70490" y="74966"/>
                  </a:moveTo>
                  <a:lnTo>
                    <a:pt x="65893" y="74966"/>
                  </a:lnTo>
                  <a:lnTo>
                    <a:pt x="65893" y="70409"/>
                  </a:lnTo>
                  <a:lnTo>
                    <a:pt x="70490" y="70409"/>
                  </a:lnTo>
                  <a:close/>
                  <a:moveTo>
                    <a:pt x="70490" y="70167"/>
                  </a:moveTo>
                  <a:lnTo>
                    <a:pt x="65893" y="70167"/>
                  </a:lnTo>
                  <a:lnTo>
                    <a:pt x="65893" y="65610"/>
                  </a:lnTo>
                  <a:lnTo>
                    <a:pt x="70490" y="65610"/>
                  </a:lnTo>
                  <a:close/>
                  <a:moveTo>
                    <a:pt x="70490" y="65368"/>
                  </a:moveTo>
                  <a:lnTo>
                    <a:pt x="65893" y="65368"/>
                  </a:lnTo>
                  <a:lnTo>
                    <a:pt x="65893" y="60771"/>
                  </a:lnTo>
                  <a:lnTo>
                    <a:pt x="70490" y="60771"/>
                  </a:lnTo>
                  <a:close/>
                  <a:moveTo>
                    <a:pt x="70490" y="60529"/>
                  </a:moveTo>
                  <a:lnTo>
                    <a:pt x="65893" y="60529"/>
                  </a:lnTo>
                  <a:lnTo>
                    <a:pt x="65893" y="55972"/>
                  </a:lnTo>
                  <a:lnTo>
                    <a:pt x="70490" y="55972"/>
                  </a:lnTo>
                  <a:close/>
                  <a:moveTo>
                    <a:pt x="70490" y="55730"/>
                  </a:moveTo>
                  <a:lnTo>
                    <a:pt x="65893" y="55730"/>
                  </a:lnTo>
                  <a:lnTo>
                    <a:pt x="65893" y="51174"/>
                  </a:lnTo>
                  <a:lnTo>
                    <a:pt x="70490" y="51174"/>
                  </a:lnTo>
                  <a:close/>
                  <a:moveTo>
                    <a:pt x="70490" y="50932"/>
                  </a:moveTo>
                  <a:lnTo>
                    <a:pt x="65893" y="50932"/>
                  </a:lnTo>
                  <a:lnTo>
                    <a:pt x="65893" y="46335"/>
                  </a:lnTo>
                  <a:lnTo>
                    <a:pt x="70490" y="46335"/>
                  </a:lnTo>
                  <a:close/>
                  <a:moveTo>
                    <a:pt x="70490" y="46093"/>
                  </a:moveTo>
                  <a:lnTo>
                    <a:pt x="65893" y="46093"/>
                  </a:lnTo>
                  <a:lnTo>
                    <a:pt x="65893" y="41536"/>
                  </a:lnTo>
                  <a:lnTo>
                    <a:pt x="70490" y="41536"/>
                  </a:lnTo>
                  <a:close/>
                  <a:moveTo>
                    <a:pt x="70490" y="41294"/>
                  </a:moveTo>
                  <a:lnTo>
                    <a:pt x="65893" y="41294"/>
                  </a:lnTo>
                  <a:lnTo>
                    <a:pt x="65893" y="36737"/>
                  </a:lnTo>
                  <a:lnTo>
                    <a:pt x="70490" y="36737"/>
                  </a:lnTo>
                  <a:close/>
                  <a:moveTo>
                    <a:pt x="70490" y="36495"/>
                  </a:moveTo>
                  <a:lnTo>
                    <a:pt x="65893" y="36495"/>
                  </a:lnTo>
                  <a:lnTo>
                    <a:pt x="65893" y="31898"/>
                  </a:lnTo>
                  <a:lnTo>
                    <a:pt x="70490" y="31898"/>
                  </a:lnTo>
                  <a:close/>
                  <a:moveTo>
                    <a:pt x="70490" y="31656"/>
                  </a:moveTo>
                  <a:lnTo>
                    <a:pt x="65893" y="31656"/>
                  </a:lnTo>
                  <a:lnTo>
                    <a:pt x="65893" y="27099"/>
                  </a:lnTo>
                  <a:lnTo>
                    <a:pt x="70490" y="27099"/>
                  </a:lnTo>
                  <a:close/>
                  <a:moveTo>
                    <a:pt x="70490" y="26857"/>
                  </a:moveTo>
                  <a:lnTo>
                    <a:pt x="65893" y="26857"/>
                  </a:lnTo>
                  <a:lnTo>
                    <a:pt x="65893" y="22260"/>
                  </a:lnTo>
                  <a:lnTo>
                    <a:pt x="70490" y="22260"/>
                  </a:lnTo>
                  <a:close/>
                  <a:moveTo>
                    <a:pt x="70490" y="22018"/>
                  </a:moveTo>
                  <a:lnTo>
                    <a:pt x="65893" y="22018"/>
                  </a:lnTo>
                  <a:lnTo>
                    <a:pt x="65893" y="17461"/>
                  </a:lnTo>
                  <a:lnTo>
                    <a:pt x="70490" y="17461"/>
                  </a:lnTo>
                  <a:close/>
                  <a:moveTo>
                    <a:pt x="70490" y="17219"/>
                  </a:moveTo>
                  <a:lnTo>
                    <a:pt x="65893" y="17219"/>
                  </a:lnTo>
                  <a:lnTo>
                    <a:pt x="65893" y="12662"/>
                  </a:lnTo>
                  <a:lnTo>
                    <a:pt x="70490" y="12662"/>
                  </a:lnTo>
                  <a:close/>
                  <a:moveTo>
                    <a:pt x="70490" y="12420"/>
                  </a:moveTo>
                  <a:lnTo>
                    <a:pt x="65893" y="12420"/>
                  </a:lnTo>
                  <a:lnTo>
                    <a:pt x="65893" y="7823"/>
                  </a:lnTo>
                  <a:lnTo>
                    <a:pt x="70490" y="7823"/>
                  </a:lnTo>
                  <a:close/>
                  <a:moveTo>
                    <a:pt x="75289" y="79765"/>
                  </a:moveTo>
                  <a:lnTo>
                    <a:pt x="70732" y="79765"/>
                  </a:lnTo>
                  <a:lnTo>
                    <a:pt x="70732" y="75208"/>
                  </a:lnTo>
                  <a:lnTo>
                    <a:pt x="75289" y="75208"/>
                  </a:lnTo>
                  <a:close/>
                  <a:moveTo>
                    <a:pt x="75289" y="74966"/>
                  </a:moveTo>
                  <a:lnTo>
                    <a:pt x="70732" y="74966"/>
                  </a:lnTo>
                  <a:lnTo>
                    <a:pt x="70732" y="70409"/>
                  </a:lnTo>
                  <a:lnTo>
                    <a:pt x="75289" y="70409"/>
                  </a:lnTo>
                  <a:close/>
                  <a:moveTo>
                    <a:pt x="75289" y="70167"/>
                  </a:moveTo>
                  <a:lnTo>
                    <a:pt x="70732" y="70167"/>
                  </a:lnTo>
                  <a:lnTo>
                    <a:pt x="70732" y="65570"/>
                  </a:lnTo>
                  <a:lnTo>
                    <a:pt x="75289" y="65570"/>
                  </a:lnTo>
                  <a:close/>
                  <a:moveTo>
                    <a:pt x="75289" y="65328"/>
                  </a:moveTo>
                  <a:lnTo>
                    <a:pt x="70732" y="65328"/>
                  </a:lnTo>
                  <a:lnTo>
                    <a:pt x="70732" y="60771"/>
                  </a:lnTo>
                  <a:lnTo>
                    <a:pt x="75289" y="60771"/>
                  </a:lnTo>
                  <a:close/>
                  <a:moveTo>
                    <a:pt x="75289" y="60529"/>
                  </a:moveTo>
                  <a:lnTo>
                    <a:pt x="70732" y="60529"/>
                  </a:lnTo>
                  <a:lnTo>
                    <a:pt x="70732" y="55972"/>
                  </a:lnTo>
                  <a:lnTo>
                    <a:pt x="75289" y="55972"/>
                  </a:lnTo>
                  <a:close/>
                  <a:moveTo>
                    <a:pt x="75289" y="55730"/>
                  </a:moveTo>
                  <a:lnTo>
                    <a:pt x="70732" y="55730"/>
                  </a:lnTo>
                  <a:lnTo>
                    <a:pt x="70732" y="51133"/>
                  </a:lnTo>
                  <a:lnTo>
                    <a:pt x="75289" y="51133"/>
                  </a:lnTo>
                  <a:close/>
                  <a:moveTo>
                    <a:pt x="75289" y="50891"/>
                  </a:moveTo>
                  <a:lnTo>
                    <a:pt x="70732" y="50891"/>
                  </a:lnTo>
                  <a:lnTo>
                    <a:pt x="70732" y="46335"/>
                  </a:lnTo>
                  <a:lnTo>
                    <a:pt x="75289" y="46335"/>
                  </a:lnTo>
                  <a:close/>
                  <a:moveTo>
                    <a:pt x="75289" y="46093"/>
                  </a:moveTo>
                  <a:lnTo>
                    <a:pt x="70732" y="46093"/>
                  </a:lnTo>
                  <a:lnTo>
                    <a:pt x="70732" y="41495"/>
                  </a:lnTo>
                  <a:lnTo>
                    <a:pt x="75289" y="41495"/>
                  </a:lnTo>
                  <a:close/>
                  <a:moveTo>
                    <a:pt x="75289" y="41253"/>
                  </a:moveTo>
                  <a:lnTo>
                    <a:pt x="70732" y="41253"/>
                  </a:lnTo>
                  <a:lnTo>
                    <a:pt x="70732" y="36697"/>
                  </a:lnTo>
                  <a:lnTo>
                    <a:pt x="75289" y="36697"/>
                  </a:lnTo>
                  <a:close/>
                  <a:moveTo>
                    <a:pt x="75289" y="36455"/>
                  </a:moveTo>
                  <a:lnTo>
                    <a:pt x="70732" y="36455"/>
                  </a:lnTo>
                  <a:lnTo>
                    <a:pt x="70732" y="31898"/>
                  </a:lnTo>
                  <a:lnTo>
                    <a:pt x="75289" y="31898"/>
                  </a:lnTo>
                  <a:close/>
                  <a:moveTo>
                    <a:pt x="75289" y="31656"/>
                  </a:moveTo>
                  <a:lnTo>
                    <a:pt x="70732" y="31656"/>
                  </a:lnTo>
                  <a:lnTo>
                    <a:pt x="70732" y="27059"/>
                  </a:lnTo>
                  <a:lnTo>
                    <a:pt x="75289" y="27059"/>
                  </a:lnTo>
                  <a:close/>
                  <a:moveTo>
                    <a:pt x="75289" y="26817"/>
                  </a:moveTo>
                  <a:lnTo>
                    <a:pt x="70732" y="26817"/>
                  </a:lnTo>
                  <a:lnTo>
                    <a:pt x="70732" y="22260"/>
                  </a:lnTo>
                  <a:lnTo>
                    <a:pt x="75289" y="22260"/>
                  </a:lnTo>
                  <a:close/>
                  <a:moveTo>
                    <a:pt x="75289" y="22018"/>
                  </a:moveTo>
                  <a:lnTo>
                    <a:pt x="70732" y="22018"/>
                  </a:lnTo>
                  <a:lnTo>
                    <a:pt x="70732" y="17461"/>
                  </a:lnTo>
                  <a:lnTo>
                    <a:pt x="75289" y="17461"/>
                  </a:lnTo>
                  <a:close/>
                  <a:moveTo>
                    <a:pt x="75289" y="17219"/>
                  </a:moveTo>
                  <a:lnTo>
                    <a:pt x="70732" y="17219"/>
                  </a:lnTo>
                  <a:lnTo>
                    <a:pt x="70732" y="12622"/>
                  </a:lnTo>
                  <a:lnTo>
                    <a:pt x="75289" y="12622"/>
                  </a:lnTo>
                  <a:close/>
                  <a:moveTo>
                    <a:pt x="80087" y="74926"/>
                  </a:moveTo>
                  <a:lnTo>
                    <a:pt x="75531" y="74926"/>
                  </a:lnTo>
                  <a:lnTo>
                    <a:pt x="75531" y="70369"/>
                  </a:lnTo>
                  <a:lnTo>
                    <a:pt x="80087" y="70369"/>
                  </a:lnTo>
                  <a:close/>
                  <a:moveTo>
                    <a:pt x="80087" y="70127"/>
                  </a:moveTo>
                  <a:lnTo>
                    <a:pt x="75531" y="70127"/>
                  </a:lnTo>
                  <a:lnTo>
                    <a:pt x="75531" y="65570"/>
                  </a:lnTo>
                  <a:lnTo>
                    <a:pt x="80087" y="65570"/>
                  </a:lnTo>
                  <a:close/>
                  <a:moveTo>
                    <a:pt x="80087" y="65328"/>
                  </a:moveTo>
                  <a:lnTo>
                    <a:pt x="75531" y="65328"/>
                  </a:lnTo>
                  <a:lnTo>
                    <a:pt x="75531" y="60731"/>
                  </a:lnTo>
                  <a:lnTo>
                    <a:pt x="80087" y="60731"/>
                  </a:lnTo>
                  <a:close/>
                  <a:moveTo>
                    <a:pt x="80087" y="60489"/>
                  </a:moveTo>
                  <a:lnTo>
                    <a:pt x="75531" y="60489"/>
                  </a:lnTo>
                  <a:lnTo>
                    <a:pt x="75531" y="55932"/>
                  </a:lnTo>
                  <a:lnTo>
                    <a:pt x="80087" y="55932"/>
                  </a:lnTo>
                  <a:close/>
                  <a:moveTo>
                    <a:pt x="80087" y="55690"/>
                  </a:moveTo>
                  <a:lnTo>
                    <a:pt x="75531" y="55690"/>
                  </a:lnTo>
                  <a:lnTo>
                    <a:pt x="75531" y="51133"/>
                  </a:lnTo>
                  <a:lnTo>
                    <a:pt x="80087" y="51133"/>
                  </a:lnTo>
                  <a:close/>
                  <a:moveTo>
                    <a:pt x="80087" y="50891"/>
                  </a:moveTo>
                  <a:lnTo>
                    <a:pt x="75531" y="50891"/>
                  </a:lnTo>
                  <a:lnTo>
                    <a:pt x="75531" y="46294"/>
                  </a:lnTo>
                  <a:lnTo>
                    <a:pt x="80087" y="46294"/>
                  </a:lnTo>
                  <a:close/>
                  <a:moveTo>
                    <a:pt x="80087" y="46052"/>
                  </a:moveTo>
                  <a:lnTo>
                    <a:pt x="75531" y="46052"/>
                  </a:lnTo>
                  <a:lnTo>
                    <a:pt x="75531" y="41495"/>
                  </a:lnTo>
                  <a:lnTo>
                    <a:pt x="80087" y="41495"/>
                  </a:lnTo>
                  <a:close/>
                  <a:moveTo>
                    <a:pt x="80087" y="41253"/>
                  </a:moveTo>
                  <a:lnTo>
                    <a:pt x="75531" y="41253"/>
                  </a:lnTo>
                  <a:lnTo>
                    <a:pt x="75531" y="36697"/>
                  </a:lnTo>
                  <a:lnTo>
                    <a:pt x="80087" y="36697"/>
                  </a:lnTo>
                  <a:close/>
                  <a:moveTo>
                    <a:pt x="80087" y="36455"/>
                  </a:moveTo>
                  <a:lnTo>
                    <a:pt x="75531" y="36455"/>
                  </a:lnTo>
                  <a:lnTo>
                    <a:pt x="75531" y="31858"/>
                  </a:lnTo>
                  <a:lnTo>
                    <a:pt x="80087" y="31858"/>
                  </a:lnTo>
                  <a:close/>
                  <a:moveTo>
                    <a:pt x="80087" y="31616"/>
                  </a:moveTo>
                  <a:lnTo>
                    <a:pt x="75531" y="31616"/>
                  </a:lnTo>
                  <a:lnTo>
                    <a:pt x="75531" y="27059"/>
                  </a:lnTo>
                  <a:lnTo>
                    <a:pt x="80087" y="27059"/>
                  </a:lnTo>
                  <a:close/>
                  <a:moveTo>
                    <a:pt x="80087" y="26817"/>
                  </a:moveTo>
                  <a:lnTo>
                    <a:pt x="75531" y="26817"/>
                  </a:lnTo>
                  <a:lnTo>
                    <a:pt x="75531" y="22260"/>
                  </a:lnTo>
                  <a:lnTo>
                    <a:pt x="80087" y="22260"/>
                  </a:lnTo>
                  <a:close/>
                  <a:moveTo>
                    <a:pt x="80087" y="22018"/>
                  </a:moveTo>
                  <a:lnTo>
                    <a:pt x="75531" y="22018"/>
                  </a:lnTo>
                  <a:lnTo>
                    <a:pt x="75531" y="17421"/>
                  </a:lnTo>
                  <a:lnTo>
                    <a:pt x="80087" y="17421"/>
                  </a:lnTo>
                  <a:close/>
                  <a:moveTo>
                    <a:pt x="84886" y="70127"/>
                  </a:moveTo>
                  <a:lnTo>
                    <a:pt x="80329" y="70127"/>
                  </a:lnTo>
                  <a:lnTo>
                    <a:pt x="80329" y="65530"/>
                  </a:lnTo>
                  <a:lnTo>
                    <a:pt x="84886" y="65530"/>
                  </a:lnTo>
                  <a:close/>
                  <a:moveTo>
                    <a:pt x="84886" y="65288"/>
                  </a:moveTo>
                  <a:lnTo>
                    <a:pt x="80329" y="65288"/>
                  </a:lnTo>
                  <a:lnTo>
                    <a:pt x="80329" y="60731"/>
                  </a:lnTo>
                  <a:lnTo>
                    <a:pt x="84886" y="60731"/>
                  </a:lnTo>
                  <a:close/>
                  <a:moveTo>
                    <a:pt x="84886" y="60489"/>
                  </a:moveTo>
                  <a:lnTo>
                    <a:pt x="80329" y="60489"/>
                  </a:lnTo>
                  <a:lnTo>
                    <a:pt x="80329" y="55932"/>
                  </a:lnTo>
                  <a:lnTo>
                    <a:pt x="84886" y="55932"/>
                  </a:lnTo>
                  <a:close/>
                  <a:moveTo>
                    <a:pt x="84886" y="55690"/>
                  </a:moveTo>
                  <a:lnTo>
                    <a:pt x="80329" y="55690"/>
                  </a:lnTo>
                  <a:lnTo>
                    <a:pt x="80329" y="51093"/>
                  </a:lnTo>
                  <a:lnTo>
                    <a:pt x="84886" y="51093"/>
                  </a:lnTo>
                  <a:close/>
                  <a:moveTo>
                    <a:pt x="84886" y="50851"/>
                  </a:moveTo>
                  <a:lnTo>
                    <a:pt x="80329" y="50851"/>
                  </a:lnTo>
                  <a:lnTo>
                    <a:pt x="80329" y="46294"/>
                  </a:lnTo>
                  <a:lnTo>
                    <a:pt x="84886" y="46294"/>
                  </a:lnTo>
                  <a:close/>
                  <a:moveTo>
                    <a:pt x="84886" y="46052"/>
                  </a:moveTo>
                  <a:lnTo>
                    <a:pt x="80329" y="46052"/>
                  </a:lnTo>
                  <a:lnTo>
                    <a:pt x="80329" y="41495"/>
                  </a:lnTo>
                  <a:lnTo>
                    <a:pt x="84886" y="41495"/>
                  </a:lnTo>
                  <a:close/>
                  <a:moveTo>
                    <a:pt x="84886" y="41253"/>
                  </a:moveTo>
                  <a:lnTo>
                    <a:pt x="80329" y="41253"/>
                  </a:lnTo>
                  <a:lnTo>
                    <a:pt x="80329" y="36656"/>
                  </a:lnTo>
                  <a:lnTo>
                    <a:pt x="84886" y="36656"/>
                  </a:lnTo>
                  <a:close/>
                  <a:moveTo>
                    <a:pt x="84886" y="36414"/>
                  </a:moveTo>
                  <a:lnTo>
                    <a:pt x="80329" y="36414"/>
                  </a:lnTo>
                  <a:lnTo>
                    <a:pt x="80329" y="31858"/>
                  </a:lnTo>
                  <a:lnTo>
                    <a:pt x="84886" y="31858"/>
                  </a:lnTo>
                  <a:close/>
                  <a:moveTo>
                    <a:pt x="84886" y="31616"/>
                  </a:moveTo>
                  <a:lnTo>
                    <a:pt x="80329" y="31616"/>
                  </a:lnTo>
                  <a:lnTo>
                    <a:pt x="80329" y="27018"/>
                  </a:lnTo>
                  <a:lnTo>
                    <a:pt x="84886" y="27018"/>
                  </a:lnTo>
                  <a:close/>
                  <a:moveTo>
                    <a:pt x="84886" y="26776"/>
                  </a:moveTo>
                  <a:lnTo>
                    <a:pt x="80329" y="26776"/>
                  </a:lnTo>
                  <a:lnTo>
                    <a:pt x="80329" y="22220"/>
                  </a:lnTo>
                  <a:lnTo>
                    <a:pt x="84886" y="22220"/>
                  </a:ln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246" name="Google Shape;246;p21"/>
          <p:cNvSpPr txBox="1">
            <a:spLocks noGrp="1"/>
          </p:cNvSpPr>
          <p:nvPr>
            <p:ph type="title"/>
          </p:nvPr>
        </p:nvSpPr>
        <p:spPr>
          <a:xfrm>
            <a:off x="722375" y="539500"/>
            <a:ext cx="7699200" cy="5760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47" name="Google Shape;247;p21"/>
          <p:cNvSpPr txBox="1">
            <a:spLocks noGrp="1"/>
          </p:cNvSpPr>
          <p:nvPr>
            <p:ph type="body" idx="1"/>
          </p:nvPr>
        </p:nvSpPr>
        <p:spPr>
          <a:xfrm>
            <a:off x="722400" y="2086725"/>
            <a:ext cx="4136700" cy="1846500"/>
          </a:xfrm>
          <a:prstGeom prst="rect">
            <a:avLst/>
          </a:prstGeom>
          <a:noFill/>
          <a:ln>
            <a:noFill/>
          </a:ln>
        </p:spPr>
        <p:txBody>
          <a:bodyPr spcFirstLastPara="1" wrap="square" lIns="91425" tIns="91425" rIns="91425" bIns="91425" anchor="t" anchorCtr="0">
            <a:noAutofit/>
          </a:bodyPr>
          <a:lstStyle>
            <a:lvl1pPr marL="457200" lvl="0" indent="-304800" algn="l">
              <a:lnSpc>
                <a:spcPct val="100000"/>
              </a:lnSpc>
              <a:spcBef>
                <a:spcPts val="0"/>
              </a:spcBef>
              <a:spcAft>
                <a:spcPts val="0"/>
              </a:spcAft>
              <a:buSzPts val="1200"/>
              <a:buChar char="●"/>
              <a:defRPr/>
            </a:lvl1pPr>
            <a:lvl2pPr marL="914400" lvl="1" indent="-304800" algn="l">
              <a:lnSpc>
                <a:spcPct val="100000"/>
              </a:lnSpc>
              <a:spcBef>
                <a:spcPts val="0"/>
              </a:spcBef>
              <a:spcAft>
                <a:spcPts val="0"/>
              </a:spcAft>
              <a:buSzPts val="1200"/>
              <a:buChar char="○"/>
              <a:defRPr/>
            </a:lvl2pPr>
            <a:lvl3pPr marL="1371600" lvl="2" indent="-304800" algn="l">
              <a:lnSpc>
                <a:spcPct val="100000"/>
              </a:lnSpc>
              <a:spcBef>
                <a:spcPts val="0"/>
              </a:spcBef>
              <a:spcAft>
                <a:spcPts val="0"/>
              </a:spcAft>
              <a:buSzPts val="1200"/>
              <a:buChar char="■"/>
              <a:defRPr/>
            </a:lvl3pPr>
            <a:lvl4pPr marL="1828800" lvl="3" indent="-304800" algn="l">
              <a:lnSpc>
                <a:spcPct val="100000"/>
              </a:lnSpc>
              <a:spcBef>
                <a:spcPts val="0"/>
              </a:spcBef>
              <a:spcAft>
                <a:spcPts val="0"/>
              </a:spcAft>
              <a:buSzPts val="1200"/>
              <a:buChar char="●"/>
              <a:defRPr/>
            </a:lvl4pPr>
            <a:lvl5pPr marL="2286000" lvl="4" indent="-304800" algn="l">
              <a:lnSpc>
                <a:spcPct val="100000"/>
              </a:lnSpc>
              <a:spcBef>
                <a:spcPts val="0"/>
              </a:spcBef>
              <a:spcAft>
                <a:spcPts val="0"/>
              </a:spcAft>
              <a:buSzPts val="1200"/>
              <a:buChar char="○"/>
              <a:defRPr/>
            </a:lvl5pPr>
            <a:lvl6pPr marL="2743200" lvl="5" indent="-304800" algn="l">
              <a:lnSpc>
                <a:spcPct val="100000"/>
              </a:lnSpc>
              <a:spcBef>
                <a:spcPts val="0"/>
              </a:spcBef>
              <a:spcAft>
                <a:spcPts val="0"/>
              </a:spcAft>
              <a:buSzPts val="1200"/>
              <a:buChar char="■"/>
              <a:defRPr/>
            </a:lvl6pPr>
            <a:lvl7pPr marL="3200400" lvl="6" indent="-304800" algn="l">
              <a:lnSpc>
                <a:spcPct val="100000"/>
              </a:lnSpc>
              <a:spcBef>
                <a:spcPts val="0"/>
              </a:spcBef>
              <a:spcAft>
                <a:spcPts val="0"/>
              </a:spcAft>
              <a:buSzPts val="1200"/>
              <a:buChar char="●"/>
              <a:defRPr/>
            </a:lvl7pPr>
            <a:lvl8pPr marL="3657600" lvl="7" indent="-304800" algn="l">
              <a:lnSpc>
                <a:spcPct val="100000"/>
              </a:lnSpc>
              <a:spcBef>
                <a:spcPts val="0"/>
              </a:spcBef>
              <a:spcAft>
                <a:spcPts val="0"/>
              </a:spcAft>
              <a:buSzPts val="1200"/>
              <a:buChar char="○"/>
              <a:defRPr/>
            </a:lvl8pPr>
            <a:lvl9pPr marL="4114800" lvl="8" indent="-304800" algn="l">
              <a:lnSpc>
                <a:spcPct val="100000"/>
              </a:lnSpc>
              <a:spcBef>
                <a:spcPts val="0"/>
              </a:spcBef>
              <a:spcAft>
                <a:spcPts val="0"/>
              </a:spcAft>
              <a:buSzPts val="1200"/>
              <a:buChar char="■"/>
              <a:defRPr/>
            </a:lvl9p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248"/>
        <p:cNvGrpSpPr/>
        <p:nvPr/>
      </p:nvGrpSpPr>
      <p:grpSpPr>
        <a:xfrm>
          <a:off x="0" y="0"/>
          <a:ext cx="0" cy="0"/>
          <a:chOff x="0" y="0"/>
          <a:chExt cx="0" cy="0"/>
        </a:xfrm>
      </p:grpSpPr>
      <p:pic>
        <p:nvPicPr>
          <p:cNvPr id="249" name="Google Shape;249;p22"/>
          <p:cNvPicPr preferRelativeResize="0"/>
          <p:nvPr/>
        </p:nvPicPr>
        <p:blipFill rotWithShape="1">
          <a:blip r:embed="rId2">
            <a:alphaModFix/>
          </a:blip>
          <a:srcRect/>
          <a:stretch/>
        </p:blipFill>
        <p:spPr>
          <a:xfrm>
            <a:off x="7924" y="0"/>
            <a:ext cx="9128151" cy="5143499"/>
          </a:xfrm>
          <a:prstGeom prst="rect">
            <a:avLst/>
          </a:prstGeom>
          <a:noFill/>
          <a:ln>
            <a:noFill/>
          </a:ln>
        </p:spPr>
      </p:pic>
      <p:grpSp>
        <p:nvGrpSpPr>
          <p:cNvPr id="250" name="Google Shape;250;p22"/>
          <p:cNvGrpSpPr/>
          <p:nvPr/>
        </p:nvGrpSpPr>
        <p:grpSpPr>
          <a:xfrm>
            <a:off x="6873876" y="0"/>
            <a:ext cx="2263500" cy="1871400"/>
            <a:chOff x="6873876" y="0"/>
            <a:chExt cx="2263500" cy="1871400"/>
          </a:xfrm>
        </p:grpSpPr>
        <p:sp>
          <p:nvSpPr>
            <p:cNvPr id="251" name="Google Shape;251;p22"/>
            <p:cNvSpPr/>
            <p:nvPr/>
          </p:nvSpPr>
          <p:spPr>
            <a:xfrm flipH="1">
              <a:off x="8414976" y="0"/>
              <a:ext cx="722400" cy="1871400"/>
            </a:xfrm>
            <a:prstGeom prst="rect">
              <a:avLst/>
            </a:prstGeom>
            <a:solidFill>
              <a:srgbClr val="63DBF5">
                <a:alpha val="69019"/>
              </a:srgbClr>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sp>
          <p:nvSpPr>
            <p:cNvPr id="252" name="Google Shape;252;p22"/>
            <p:cNvSpPr/>
            <p:nvPr/>
          </p:nvSpPr>
          <p:spPr>
            <a:xfrm rot="10800000">
              <a:off x="6873876" y="0"/>
              <a:ext cx="2263500" cy="313800"/>
            </a:xfrm>
            <a:prstGeom prst="round1Rect">
              <a:avLst>
                <a:gd name="adj" fmla="val 50000"/>
              </a:avLst>
            </a:prstGeom>
            <a:solidFill>
              <a:srgbClr val="006DF5">
                <a:alpha val="40392"/>
              </a:srgbClr>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grpSp>
      <p:grpSp>
        <p:nvGrpSpPr>
          <p:cNvPr id="253" name="Google Shape;253;p22"/>
          <p:cNvGrpSpPr/>
          <p:nvPr/>
        </p:nvGrpSpPr>
        <p:grpSpPr>
          <a:xfrm>
            <a:off x="6053826" y="2401638"/>
            <a:ext cx="4322888" cy="2780725"/>
            <a:chOff x="6053826" y="2401638"/>
            <a:chExt cx="4322888" cy="2780725"/>
          </a:xfrm>
        </p:grpSpPr>
        <p:sp>
          <p:nvSpPr>
            <p:cNvPr id="254" name="Google Shape;254;p22"/>
            <p:cNvSpPr/>
            <p:nvPr/>
          </p:nvSpPr>
          <p:spPr>
            <a:xfrm flipH="1">
              <a:off x="6053826" y="4571263"/>
              <a:ext cx="3162000" cy="611100"/>
            </a:xfrm>
            <a:prstGeom prst="round1Rect">
              <a:avLst>
                <a:gd name="adj" fmla="val 16667"/>
              </a:avLst>
            </a:prstGeom>
            <a:no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grpSp>
          <p:nvGrpSpPr>
            <p:cNvPr id="255" name="Google Shape;255;p22"/>
            <p:cNvGrpSpPr/>
            <p:nvPr/>
          </p:nvGrpSpPr>
          <p:grpSpPr>
            <a:xfrm flipH="1">
              <a:off x="8491439" y="2401638"/>
              <a:ext cx="1885275" cy="1884250"/>
              <a:chOff x="2609275" y="3149350"/>
              <a:chExt cx="1885275" cy="1884250"/>
            </a:xfrm>
          </p:grpSpPr>
          <p:sp>
            <p:nvSpPr>
              <p:cNvPr id="256" name="Google Shape;256;p22"/>
              <p:cNvSpPr/>
              <p:nvPr/>
            </p:nvSpPr>
            <p:spPr>
              <a:xfrm>
                <a:off x="3923900" y="3224950"/>
                <a:ext cx="494025" cy="495025"/>
              </a:xfrm>
              <a:custGeom>
                <a:avLst/>
                <a:gdLst/>
                <a:ahLst/>
                <a:cxnLst/>
                <a:rect l="l" t="t" r="r" b="b"/>
                <a:pathLst>
                  <a:path w="19761" h="19801" extrusionOk="0">
                    <a:moveTo>
                      <a:pt x="485" y="202"/>
                    </a:moveTo>
                    <a:cubicBezTo>
                      <a:pt x="323" y="162"/>
                      <a:pt x="162" y="81"/>
                      <a:pt x="1" y="1"/>
                    </a:cubicBezTo>
                    <a:lnTo>
                      <a:pt x="19761" y="19801"/>
                    </a:lnTo>
                    <a:cubicBezTo>
                      <a:pt x="19720" y="19640"/>
                      <a:pt x="19640" y="19478"/>
                      <a:pt x="19559" y="19317"/>
                    </a:cubicBezTo>
                    <a:lnTo>
                      <a:pt x="485" y="202"/>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57" name="Google Shape;257;p22"/>
              <p:cNvSpPr/>
              <p:nvPr/>
            </p:nvSpPr>
            <p:spPr>
              <a:xfrm>
                <a:off x="3725300" y="3164475"/>
                <a:ext cx="753125" cy="753100"/>
              </a:xfrm>
              <a:custGeom>
                <a:avLst/>
                <a:gdLst/>
                <a:ahLst/>
                <a:cxnLst/>
                <a:rect l="l" t="t" r="r" b="b"/>
                <a:pathLst>
                  <a:path w="30125" h="30124" extrusionOk="0">
                    <a:moveTo>
                      <a:pt x="323" y="81"/>
                    </a:moveTo>
                    <a:cubicBezTo>
                      <a:pt x="202" y="41"/>
                      <a:pt x="122" y="41"/>
                      <a:pt x="1" y="0"/>
                    </a:cubicBezTo>
                    <a:lnTo>
                      <a:pt x="30124" y="30124"/>
                    </a:lnTo>
                    <a:cubicBezTo>
                      <a:pt x="30084" y="30043"/>
                      <a:pt x="30084" y="29922"/>
                      <a:pt x="30043" y="29801"/>
                    </a:cubicBezTo>
                    <a:lnTo>
                      <a:pt x="323" y="81"/>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58" name="Google Shape;258;p22"/>
              <p:cNvSpPr/>
              <p:nvPr/>
            </p:nvSpPr>
            <p:spPr>
              <a:xfrm>
                <a:off x="3572075" y="3149350"/>
                <a:ext cx="922475" cy="922475"/>
              </a:xfrm>
              <a:custGeom>
                <a:avLst/>
                <a:gdLst/>
                <a:ahLst/>
                <a:cxnLst/>
                <a:rect l="l" t="t" r="r" b="b"/>
                <a:pathLst>
                  <a:path w="36899" h="36899" extrusionOk="0">
                    <a:moveTo>
                      <a:pt x="282" y="0"/>
                    </a:moveTo>
                    <a:cubicBezTo>
                      <a:pt x="161" y="0"/>
                      <a:pt x="81" y="0"/>
                      <a:pt x="0" y="0"/>
                    </a:cubicBezTo>
                    <a:lnTo>
                      <a:pt x="36898" y="36899"/>
                    </a:lnTo>
                    <a:cubicBezTo>
                      <a:pt x="36898" y="36778"/>
                      <a:pt x="36898" y="36697"/>
                      <a:pt x="36858" y="36616"/>
                    </a:cubicBezTo>
                    <a:lnTo>
                      <a:pt x="282"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59" name="Google Shape;259;p22"/>
              <p:cNvSpPr/>
              <p:nvPr/>
            </p:nvSpPr>
            <p:spPr>
              <a:xfrm>
                <a:off x="3440000" y="3154400"/>
                <a:ext cx="1048500" cy="1048500"/>
              </a:xfrm>
              <a:custGeom>
                <a:avLst/>
                <a:gdLst/>
                <a:ahLst/>
                <a:cxnLst/>
                <a:rect l="l" t="t" r="r" b="b"/>
                <a:pathLst>
                  <a:path w="41940" h="41940" extrusionOk="0">
                    <a:moveTo>
                      <a:pt x="242" y="0"/>
                    </a:moveTo>
                    <a:cubicBezTo>
                      <a:pt x="162" y="40"/>
                      <a:pt x="81" y="40"/>
                      <a:pt x="0" y="40"/>
                    </a:cubicBezTo>
                    <a:lnTo>
                      <a:pt x="41899" y="41939"/>
                    </a:lnTo>
                    <a:cubicBezTo>
                      <a:pt x="41899" y="41858"/>
                      <a:pt x="41939" y="41778"/>
                      <a:pt x="41939" y="41697"/>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60" name="Google Shape;260;p22"/>
              <p:cNvSpPr/>
              <p:nvPr/>
            </p:nvSpPr>
            <p:spPr>
              <a:xfrm>
                <a:off x="3323050" y="3175550"/>
                <a:ext cx="1145275" cy="1144275"/>
              </a:xfrm>
              <a:custGeom>
                <a:avLst/>
                <a:gdLst/>
                <a:ahLst/>
                <a:cxnLst/>
                <a:rect l="l" t="t" r="r" b="b"/>
                <a:pathLst>
                  <a:path w="45811" h="45771" extrusionOk="0">
                    <a:moveTo>
                      <a:pt x="243" y="1"/>
                    </a:moveTo>
                    <a:cubicBezTo>
                      <a:pt x="162" y="1"/>
                      <a:pt x="81" y="41"/>
                      <a:pt x="1" y="41"/>
                    </a:cubicBezTo>
                    <a:lnTo>
                      <a:pt x="45730" y="45771"/>
                    </a:lnTo>
                    <a:cubicBezTo>
                      <a:pt x="45771" y="45690"/>
                      <a:pt x="45771" y="45610"/>
                      <a:pt x="45811" y="45569"/>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61" name="Google Shape;261;p22"/>
              <p:cNvSpPr/>
              <p:nvPr/>
            </p:nvSpPr>
            <p:spPr>
              <a:xfrm>
                <a:off x="3218200" y="3207825"/>
                <a:ext cx="1216875" cy="1216850"/>
              </a:xfrm>
              <a:custGeom>
                <a:avLst/>
                <a:gdLst/>
                <a:ahLst/>
                <a:cxnLst/>
                <a:rect l="l" t="t" r="r" b="b"/>
                <a:pathLst>
                  <a:path w="48675" h="48674" extrusionOk="0">
                    <a:moveTo>
                      <a:pt x="202" y="0"/>
                    </a:moveTo>
                    <a:cubicBezTo>
                      <a:pt x="122" y="0"/>
                      <a:pt x="81" y="41"/>
                      <a:pt x="1" y="81"/>
                    </a:cubicBezTo>
                    <a:lnTo>
                      <a:pt x="48593" y="48674"/>
                    </a:lnTo>
                    <a:cubicBezTo>
                      <a:pt x="48634" y="48633"/>
                      <a:pt x="48674" y="48553"/>
                      <a:pt x="48674" y="48472"/>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62" name="Google Shape;262;p22"/>
              <p:cNvSpPr/>
              <p:nvPr/>
            </p:nvSpPr>
            <p:spPr>
              <a:xfrm>
                <a:off x="3122425" y="3249150"/>
                <a:ext cx="1271300" cy="1271300"/>
              </a:xfrm>
              <a:custGeom>
                <a:avLst/>
                <a:gdLst/>
                <a:ahLst/>
                <a:cxnLst/>
                <a:rect l="l" t="t" r="r" b="b"/>
                <a:pathLst>
                  <a:path w="50852" h="50852" extrusionOk="0">
                    <a:moveTo>
                      <a:pt x="202" y="1"/>
                    </a:moveTo>
                    <a:cubicBezTo>
                      <a:pt x="122" y="41"/>
                      <a:pt x="81" y="81"/>
                      <a:pt x="1" y="122"/>
                    </a:cubicBezTo>
                    <a:lnTo>
                      <a:pt x="50771" y="50852"/>
                    </a:lnTo>
                    <a:cubicBezTo>
                      <a:pt x="50771" y="50811"/>
                      <a:pt x="50811" y="50731"/>
                      <a:pt x="50852" y="5069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63" name="Google Shape;263;p22"/>
              <p:cNvSpPr/>
              <p:nvPr/>
            </p:nvSpPr>
            <p:spPr>
              <a:xfrm>
                <a:off x="3035725" y="3299550"/>
                <a:ext cx="1307600" cy="1308625"/>
              </a:xfrm>
              <a:custGeom>
                <a:avLst/>
                <a:gdLst/>
                <a:ahLst/>
                <a:cxnLst/>
                <a:rect l="l" t="t" r="r" b="b"/>
                <a:pathLst>
                  <a:path w="52304" h="52345" extrusionOk="0">
                    <a:moveTo>
                      <a:pt x="162" y="1"/>
                    </a:moveTo>
                    <a:cubicBezTo>
                      <a:pt x="81" y="41"/>
                      <a:pt x="41" y="82"/>
                      <a:pt x="1" y="122"/>
                    </a:cubicBezTo>
                    <a:lnTo>
                      <a:pt x="52182" y="52344"/>
                    </a:lnTo>
                    <a:cubicBezTo>
                      <a:pt x="52223" y="52263"/>
                      <a:pt x="52263" y="52223"/>
                      <a:pt x="52303" y="52183"/>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64" name="Google Shape;264;p22"/>
              <p:cNvSpPr/>
              <p:nvPr/>
            </p:nvSpPr>
            <p:spPr>
              <a:xfrm>
                <a:off x="2956075" y="3358025"/>
                <a:ext cx="1328775" cy="1329775"/>
              </a:xfrm>
              <a:custGeom>
                <a:avLst/>
                <a:gdLst/>
                <a:ahLst/>
                <a:cxnLst/>
                <a:rect l="l" t="t" r="r" b="b"/>
                <a:pathLst>
                  <a:path w="53151" h="53191" extrusionOk="0">
                    <a:moveTo>
                      <a:pt x="122" y="1"/>
                    </a:moveTo>
                    <a:cubicBezTo>
                      <a:pt x="82" y="41"/>
                      <a:pt x="41" y="82"/>
                      <a:pt x="1" y="122"/>
                    </a:cubicBezTo>
                    <a:lnTo>
                      <a:pt x="53030" y="53191"/>
                    </a:lnTo>
                    <a:cubicBezTo>
                      <a:pt x="53070" y="53110"/>
                      <a:pt x="53110" y="53070"/>
                      <a:pt x="53151" y="53030"/>
                    </a:cubicBezTo>
                    <a:lnTo>
                      <a:pt x="122" y="1"/>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65" name="Google Shape;265;p22"/>
              <p:cNvSpPr/>
              <p:nvPr/>
            </p:nvSpPr>
            <p:spPr>
              <a:xfrm>
                <a:off x="2883500" y="3422550"/>
                <a:ext cx="1336825" cy="1336825"/>
              </a:xfrm>
              <a:custGeom>
                <a:avLst/>
                <a:gdLst/>
                <a:ahLst/>
                <a:cxnLst/>
                <a:rect l="l" t="t" r="r" b="b"/>
                <a:pathLst>
                  <a:path w="53473" h="53473" extrusionOk="0">
                    <a:moveTo>
                      <a:pt x="121" y="1"/>
                    </a:moveTo>
                    <a:cubicBezTo>
                      <a:pt x="121" y="1"/>
                      <a:pt x="81" y="81"/>
                      <a:pt x="81" y="81"/>
                    </a:cubicBezTo>
                    <a:cubicBezTo>
                      <a:pt x="41" y="122"/>
                      <a:pt x="0" y="122"/>
                      <a:pt x="0" y="162"/>
                    </a:cubicBezTo>
                    <a:lnTo>
                      <a:pt x="53311" y="53473"/>
                    </a:lnTo>
                    <a:cubicBezTo>
                      <a:pt x="53311" y="53473"/>
                      <a:pt x="53392" y="53433"/>
                      <a:pt x="53392" y="53433"/>
                    </a:cubicBezTo>
                    <a:cubicBezTo>
                      <a:pt x="53432" y="53392"/>
                      <a:pt x="53432" y="53392"/>
                      <a:pt x="53473" y="53352"/>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66" name="Google Shape;266;p22"/>
              <p:cNvSpPr/>
              <p:nvPr/>
            </p:nvSpPr>
            <p:spPr>
              <a:xfrm>
                <a:off x="2817975" y="3495150"/>
                <a:ext cx="1329775" cy="1329775"/>
              </a:xfrm>
              <a:custGeom>
                <a:avLst/>
                <a:gdLst/>
                <a:ahLst/>
                <a:cxnLst/>
                <a:rect l="l" t="t" r="r" b="b"/>
                <a:pathLst>
                  <a:path w="53191" h="53191" extrusionOk="0">
                    <a:moveTo>
                      <a:pt x="121" y="0"/>
                    </a:moveTo>
                    <a:cubicBezTo>
                      <a:pt x="81" y="41"/>
                      <a:pt x="41" y="121"/>
                      <a:pt x="0" y="161"/>
                    </a:cubicBezTo>
                    <a:lnTo>
                      <a:pt x="53029" y="53190"/>
                    </a:lnTo>
                    <a:cubicBezTo>
                      <a:pt x="53110" y="53150"/>
                      <a:pt x="53150" y="53109"/>
                      <a:pt x="53190" y="53069"/>
                    </a:cubicBezTo>
                    <a:lnTo>
                      <a:pt x="121"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67" name="Google Shape;267;p22"/>
              <p:cNvSpPr/>
              <p:nvPr/>
            </p:nvSpPr>
            <p:spPr>
              <a:xfrm>
                <a:off x="2760500" y="3574775"/>
                <a:ext cx="1307600" cy="1308625"/>
              </a:xfrm>
              <a:custGeom>
                <a:avLst/>
                <a:gdLst/>
                <a:ahLst/>
                <a:cxnLst/>
                <a:rect l="l" t="t" r="r" b="b"/>
                <a:pathLst>
                  <a:path w="52304" h="52345" extrusionOk="0">
                    <a:moveTo>
                      <a:pt x="81" y="1"/>
                    </a:moveTo>
                    <a:cubicBezTo>
                      <a:pt x="41" y="82"/>
                      <a:pt x="41" y="122"/>
                      <a:pt x="1" y="162"/>
                    </a:cubicBezTo>
                    <a:lnTo>
                      <a:pt x="52142" y="52344"/>
                    </a:lnTo>
                    <a:cubicBezTo>
                      <a:pt x="52182" y="52304"/>
                      <a:pt x="52263" y="52263"/>
                      <a:pt x="52303" y="52223"/>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68" name="Google Shape;268;p22"/>
              <p:cNvSpPr/>
              <p:nvPr/>
            </p:nvSpPr>
            <p:spPr>
              <a:xfrm>
                <a:off x="2710100" y="3662500"/>
                <a:ext cx="1271300" cy="1271300"/>
              </a:xfrm>
              <a:custGeom>
                <a:avLst/>
                <a:gdLst/>
                <a:ahLst/>
                <a:cxnLst/>
                <a:rect l="l" t="t" r="r" b="b"/>
                <a:pathLst>
                  <a:path w="50852" h="50852" extrusionOk="0">
                    <a:moveTo>
                      <a:pt x="81" y="0"/>
                    </a:moveTo>
                    <a:cubicBezTo>
                      <a:pt x="41" y="41"/>
                      <a:pt x="41" y="121"/>
                      <a:pt x="0" y="162"/>
                    </a:cubicBezTo>
                    <a:lnTo>
                      <a:pt x="50650" y="50851"/>
                    </a:lnTo>
                    <a:cubicBezTo>
                      <a:pt x="50690" y="50811"/>
                      <a:pt x="50771" y="50771"/>
                      <a:pt x="50851" y="5073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69" name="Google Shape;269;p22"/>
              <p:cNvSpPr/>
              <p:nvPr/>
            </p:nvSpPr>
            <p:spPr>
              <a:xfrm>
                <a:off x="2667750" y="3758275"/>
                <a:ext cx="1216875" cy="1216850"/>
              </a:xfrm>
              <a:custGeom>
                <a:avLst/>
                <a:gdLst/>
                <a:ahLst/>
                <a:cxnLst/>
                <a:rect l="l" t="t" r="r" b="b"/>
                <a:pathLst>
                  <a:path w="48675" h="48674" extrusionOk="0">
                    <a:moveTo>
                      <a:pt x="81" y="0"/>
                    </a:moveTo>
                    <a:cubicBezTo>
                      <a:pt x="41" y="41"/>
                      <a:pt x="41" y="121"/>
                      <a:pt x="1" y="202"/>
                    </a:cubicBezTo>
                    <a:lnTo>
                      <a:pt x="48513" y="48674"/>
                    </a:lnTo>
                    <a:cubicBezTo>
                      <a:pt x="48553" y="48633"/>
                      <a:pt x="48634" y="48633"/>
                      <a:pt x="48674" y="48593"/>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70" name="Google Shape;270;p22"/>
              <p:cNvSpPr/>
              <p:nvPr/>
            </p:nvSpPr>
            <p:spPr>
              <a:xfrm>
                <a:off x="2635500" y="3863125"/>
                <a:ext cx="1144275" cy="1144275"/>
              </a:xfrm>
              <a:custGeom>
                <a:avLst/>
                <a:gdLst/>
                <a:ahLst/>
                <a:cxnLst/>
                <a:rect l="l" t="t" r="r" b="b"/>
                <a:pathLst>
                  <a:path w="45771" h="45771" extrusionOk="0">
                    <a:moveTo>
                      <a:pt x="41" y="0"/>
                    </a:moveTo>
                    <a:cubicBezTo>
                      <a:pt x="41" y="81"/>
                      <a:pt x="0" y="121"/>
                      <a:pt x="0" y="202"/>
                    </a:cubicBezTo>
                    <a:lnTo>
                      <a:pt x="45569" y="45770"/>
                    </a:lnTo>
                    <a:cubicBezTo>
                      <a:pt x="45649" y="45770"/>
                      <a:pt x="45730" y="45730"/>
                      <a:pt x="45770" y="4573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71" name="Google Shape;271;p22"/>
              <p:cNvSpPr/>
              <p:nvPr/>
            </p:nvSpPr>
            <p:spPr>
              <a:xfrm>
                <a:off x="2615325" y="3980050"/>
                <a:ext cx="1048500" cy="1048500"/>
              </a:xfrm>
              <a:custGeom>
                <a:avLst/>
                <a:gdLst/>
                <a:ahLst/>
                <a:cxnLst/>
                <a:rect l="l" t="t" r="r" b="b"/>
                <a:pathLst>
                  <a:path w="41940" h="41940" extrusionOk="0">
                    <a:moveTo>
                      <a:pt x="1" y="1"/>
                    </a:moveTo>
                    <a:cubicBezTo>
                      <a:pt x="1" y="82"/>
                      <a:pt x="1" y="162"/>
                      <a:pt x="1" y="243"/>
                    </a:cubicBezTo>
                    <a:lnTo>
                      <a:pt x="41657" y="41940"/>
                    </a:lnTo>
                    <a:cubicBezTo>
                      <a:pt x="41738" y="41900"/>
                      <a:pt x="41859" y="41900"/>
                      <a:pt x="41940" y="4190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72" name="Google Shape;272;p22"/>
              <p:cNvSpPr/>
              <p:nvPr/>
            </p:nvSpPr>
            <p:spPr>
              <a:xfrm>
                <a:off x="2609275" y="4111125"/>
                <a:ext cx="922500" cy="922475"/>
              </a:xfrm>
              <a:custGeom>
                <a:avLst/>
                <a:gdLst/>
                <a:ahLst/>
                <a:cxnLst/>
                <a:rect l="l" t="t" r="r" b="b"/>
                <a:pathLst>
                  <a:path w="36900" h="36899" extrusionOk="0">
                    <a:moveTo>
                      <a:pt x="1" y="0"/>
                    </a:moveTo>
                    <a:cubicBezTo>
                      <a:pt x="1" y="81"/>
                      <a:pt x="1" y="202"/>
                      <a:pt x="1" y="283"/>
                    </a:cubicBezTo>
                    <a:lnTo>
                      <a:pt x="36617" y="36899"/>
                    </a:lnTo>
                    <a:cubicBezTo>
                      <a:pt x="36697" y="36899"/>
                      <a:pt x="36818" y="36899"/>
                      <a:pt x="36899" y="36899"/>
                    </a:cubicBezTo>
                    <a:lnTo>
                      <a:pt x="1"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73" name="Google Shape;273;p22"/>
              <p:cNvSpPr/>
              <p:nvPr/>
            </p:nvSpPr>
            <p:spPr>
              <a:xfrm>
                <a:off x="2625400" y="4264350"/>
                <a:ext cx="753125" cy="754125"/>
              </a:xfrm>
              <a:custGeom>
                <a:avLst/>
                <a:gdLst/>
                <a:ahLst/>
                <a:cxnLst/>
                <a:rect l="l" t="t" r="r" b="b"/>
                <a:pathLst>
                  <a:path w="30125" h="30165" extrusionOk="0">
                    <a:moveTo>
                      <a:pt x="1" y="1"/>
                    </a:moveTo>
                    <a:cubicBezTo>
                      <a:pt x="1" y="122"/>
                      <a:pt x="41" y="243"/>
                      <a:pt x="41" y="364"/>
                    </a:cubicBezTo>
                    <a:lnTo>
                      <a:pt x="29762" y="30084"/>
                    </a:lnTo>
                    <a:cubicBezTo>
                      <a:pt x="29883" y="30124"/>
                      <a:pt x="30004" y="30124"/>
                      <a:pt x="30124" y="30165"/>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74" name="Google Shape;274;p22"/>
              <p:cNvSpPr/>
              <p:nvPr/>
            </p:nvSpPr>
            <p:spPr>
              <a:xfrm>
                <a:off x="2684900" y="4462975"/>
                <a:ext cx="495025" cy="495025"/>
              </a:xfrm>
              <a:custGeom>
                <a:avLst/>
                <a:gdLst/>
                <a:ahLst/>
                <a:cxnLst/>
                <a:rect l="l" t="t" r="r" b="b"/>
                <a:pathLst>
                  <a:path w="19801" h="19801" extrusionOk="0">
                    <a:moveTo>
                      <a:pt x="0" y="0"/>
                    </a:moveTo>
                    <a:cubicBezTo>
                      <a:pt x="81" y="161"/>
                      <a:pt x="161" y="323"/>
                      <a:pt x="242" y="484"/>
                    </a:cubicBezTo>
                    <a:lnTo>
                      <a:pt x="19316" y="19599"/>
                    </a:lnTo>
                    <a:cubicBezTo>
                      <a:pt x="19478" y="19639"/>
                      <a:pt x="19639" y="19720"/>
                      <a:pt x="19800" y="19800"/>
                    </a:cubicBezTo>
                    <a:lnTo>
                      <a:pt x="0"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sp>
        <p:nvSpPr>
          <p:cNvPr id="275" name="Google Shape;275;p22"/>
          <p:cNvSpPr txBox="1">
            <a:spLocks noGrp="1"/>
          </p:cNvSpPr>
          <p:nvPr>
            <p:ph type="title"/>
          </p:nvPr>
        </p:nvSpPr>
        <p:spPr>
          <a:xfrm>
            <a:off x="1892300" y="1524000"/>
            <a:ext cx="5359500" cy="20955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4800"/>
              <a:buNone/>
              <a:defRPr sz="72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276"/>
        <p:cNvGrpSpPr/>
        <p:nvPr/>
      </p:nvGrpSpPr>
      <p:grpSpPr>
        <a:xfrm>
          <a:off x="0" y="0"/>
          <a:ext cx="0" cy="0"/>
          <a:chOff x="0" y="0"/>
          <a:chExt cx="0" cy="0"/>
        </a:xfrm>
      </p:grpSpPr>
      <p:sp>
        <p:nvSpPr>
          <p:cNvPr id="277" name="Google Shape;277;p23"/>
          <p:cNvSpPr>
            <a:spLocks noGrp="1"/>
          </p:cNvSpPr>
          <p:nvPr>
            <p:ph type="pic" idx="2"/>
          </p:nvPr>
        </p:nvSpPr>
        <p:spPr>
          <a:xfrm>
            <a:off x="0" y="0"/>
            <a:ext cx="9144000" cy="5143500"/>
          </a:xfrm>
          <a:prstGeom prst="rect">
            <a:avLst/>
          </a:prstGeom>
          <a:noFill/>
          <a:ln>
            <a:noFill/>
          </a:ln>
        </p:spPr>
      </p:sp>
      <p:sp>
        <p:nvSpPr>
          <p:cNvPr id="278" name="Google Shape;278;p23"/>
          <p:cNvSpPr txBox="1">
            <a:spLocks noGrp="1"/>
          </p:cNvSpPr>
          <p:nvPr>
            <p:ph type="title"/>
          </p:nvPr>
        </p:nvSpPr>
        <p:spPr>
          <a:xfrm>
            <a:off x="977850" y="4033075"/>
            <a:ext cx="7188300" cy="572700"/>
          </a:xfrm>
          <a:prstGeom prst="rect">
            <a:avLst/>
          </a:prstGeom>
          <a:solidFill>
            <a:schemeClr val="dk2"/>
          </a:solidFill>
          <a:ln>
            <a:noFill/>
          </a:ln>
        </p:spPr>
        <p:txBody>
          <a:bodyPr spcFirstLastPara="1" wrap="square" lIns="91425" tIns="91425" rIns="91425" bIns="91425" anchor="t" anchorCtr="0">
            <a:noAutofit/>
          </a:bodyPr>
          <a:lstStyle>
            <a:lvl1pPr lvl="0" algn="ctr">
              <a:lnSpc>
                <a:spcPct val="100000"/>
              </a:lnSpc>
              <a:spcBef>
                <a:spcPts val="0"/>
              </a:spcBef>
              <a:spcAft>
                <a:spcPts val="0"/>
              </a:spcAft>
              <a:buClr>
                <a:schemeClr val="dk1"/>
              </a:buClr>
              <a:buSzPts val="2800"/>
              <a:buNone/>
              <a:defRPr sz="2800">
                <a:solidFill>
                  <a:schemeClr val="dk1"/>
                </a:solidFill>
              </a:defRPr>
            </a:lvl1pPr>
            <a:lvl2pPr lvl="1" algn="l">
              <a:lnSpc>
                <a:spcPct val="100000"/>
              </a:lnSpc>
              <a:spcBef>
                <a:spcPts val="0"/>
              </a:spcBef>
              <a:spcAft>
                <a:spcPts val="0"/>
              </a:spcAft>
              <a:buClr>
                <a:schemeClr val="dk1"/>
              </a:buClr>
              <a:buSzPts val="2800"/>
              <a:buNone/>
              <a:defRPr sz="2800">
                <a:solidFill>
                  <a:schemeClr val="dk1"/>
                </a:solidFill>
              </a:defRPr>
            </a:lvl2pPr>
            <a:lvl3pPr lvl="2" algn="l">
              <a:lnSpc>
                <a:spcPct val="100000"/>
              </a:lnSpc>
              <a:spcBef>
                <a:spcPts val="0"/>
              </a:spcBef>
              <a:spcAft>
                <a:spcPts val="0"/>
              </a:spcAft>
              <a:buClr>
                <a:schemeClr val="dk1"/>
              </a:buClr>
              <a:buSzPts val="2800"/>
              <a:buNone/>
              <a:defRPr sz="2800">
                <a:solidFill>
                  <a:schemeClr val="dk1"/>
                </a:solidFill>
              </a:defRPr>
            </a:lvl3pPr>
            <a:lvl4pPr lvl="3" algn="l">
              <a:lnSpc>
                <a:spcPct val="100000"/>
              </a:lnSpc>
              <a:spcBef>
                <a:spcPts val="0"/>
              </a:spcBef>
              <a:spcAft>
                <a:spcPts val="0"/>
              </a:spcAft>
              <a:buClr>
                <a:schemeClr val="dk1"/>
              </a:buClr>
              <a:buSzPts val="2800"/>
              <a:buNone/>
              <a:defRPr sz="2800">
                <a:solidFill>
                  <a:schemeClr val="dk1"/>
                </a:solidFill>
              </a:defRPr>
            </a:lvl4pPr>
            <a:lvl5pPr lvl="4" algn="l">
              <a:lnSpc>
                <a:spcPct val="100000"/>
              </a:lnSpc>
              <a:spcBef>
                <a:spcPts val="0"/>
              </a:spcBef>
              <a:spcAft>
                <a:spcPts val="0"/>
              </a:spcAft>
              <a:buClr>
                <a:schemeClr val="dk1"/>
              </a:buClr>
              <a:buSzPts val="2800"/>
              <a:buNone/>
              <a:defRPr sz="2800">
                <a:solidFill>
                  <a:schemeClr val="dk1"/>
                </a:solidFill>
              </a:defRPr>
            </a:lvl5pPr>
            <a:lvl6pPr lvl="5" algn="l">
              <a:lnSpc>
                <a:spcPct val="100000"/>
              </a:lnSpc>
              <a:spcBef>
                <a:spcPts val="0"/>
              </a:spcBef>
              <a:spcAft>
                <a:spcPts val="0"/>
              </a:spcAft>
              <a:buClr>
                <a:schemeClr val="dk1"/>
              </a:buClr>
              <a:buSzPts val="2800"/>
              <a:buNone/>
              <a:defRPr sz="2800">
                <a:solidFill>
                  <a:schemeClr val="dk1"/>
                </a:solidFill>
              </a:defRPr>
            </a:lvl6pPr>
            <a:lvl7pPr lvl="6" algn="l">
              <a:lnSpc>
                <a:spcPct val="100000"/>
              </a:lnSpc>
              <a:spcBef>
                <a:spcPts val="0"/>
              </a:spcBef>
              <a:spcAft>
                <a:spcPts val="0"/>
              </a:spcAft>
              <a:buClr>
                <a:schemeClr val="dk1"/>
              </a:buClr>
              <a:buSzPts val="2800"/>
              <a:buNone/>
              <a:defRPr sz="2800">
                <a:solidFill>
                  <a:schemeClr val="dk1"/>
                </a:solidFill>
              </a:defRPr>
            </a:lvl7pPr>
            <a:lvl8pPr lvl="7" algn="l">
              <a:lnSpc>
                <a:spcPct val="100000"/>
              </a:lnSpc>
              <a:spcBef>
                <a:spcPts val="0"/>
              </a:spcBef>
              <a:spcAft>
                <a:spcPts val="0"/>
              </a:spcAft>
              <a:buClr>
                <a:schemeClr val="dk1"/>
              </a:buClr>
              <a:buSzPts val="2800"/>
              <a:buNone/>
              <a:defRPr sz="2800">
                <a:solidFill>
                  <a:schemeClr val="dk1"/>
                </a:solidFill>
              </a:defRPr>
            </a:lvl8pPr>
            <a:lvl9pPr lvl="8" algn="l">
              <a:lnSpc>
                <a:spcPct val="100000"/>
              </a:lnSpc>
              <a:spcBef>
                <a:spcPts val="0"/>
              </a:spcBef>
              <a:spcAft>
                <a:spcPts val="0"/>
              </a:spcAft>
              <a:buClr>
                <a:schemeClr val="dk1"/>
              </a:buClr>
              <a:buSzPts val="2800"/>
              <a:buNone/>
              <a:defRPr sz="2800">
                <a:solidFill>
                  <a:schemeClr val="dk1"/>
                </a:solidFill>
              </a:defRPr>
            </a:lvl9pPr>
          </a:lstStyle>
          <a:p>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279"/>
        <p:cNvGrpSpPr/>
        <p:nvPr/>
      </p:nvGrpSpPr>
      <p:grpSpPr>
        <a:xfrm>
          <a:off x="0" y="0"/>
          <a:ext cx="0" cy="0"/>
          <a:chOff x="0" y="0"/>
          <a:chExt cx="0" cy="0"/>
        </a:xfrm>
      </p:grpSpPr>
      <p:pic>
        <p:nvPicPr>
          <p:cNvPr id="280" name="Google Shape;280;p24"/>
          <p:cNvPicPr preferRelativeResize="0"/>
          <p:nvPr/>
        </p:nvPicPr>
        <p:blipFill rotWithShape="1">
          <a:blip r:embed="rId2">
            <a:alphaModFix/>
          </a:blip>
          <a:srcRect/>
          <a:stretch/>
        </p:blipFill>
        <p:spPr>
          <a:xfrm>
            <a:off x="7924" y="0"/>
            <a:ext cx="9128151" cy="5143499"/>
          </a:xfrm>
          <a:prstGeom prst="rect">
            <a:avLst/>
          </a:prstGeom>
          <a:noFill/>
          <a:ln>
            <a:noFill/>
          </a:ln>
        </p:spPr>
      </p:pic>
      <p:grpSp>
        <p:nvGrpSpPr>
          <p:cNvPr id="281" name="Google Shape;281;p24"/>
          <p:cNvGrpSpPr/>
          <p:nvPr/>
        </p:nvGrpSpPr>
        <p:grpSpPr>
          <a:xfrm>
            <a:off x="-1404987" y="-1786325"/>
            <a:ext cx="7272100" cy="7030025"/>
            <a:chOff x="-1404987" y="-1786325"/>
            <a:chExt cx="7272100" cy="7030025"/>
          </a:xfrm>
        </p:grpSpPr>
        <p:sp>
          <p:nvSpPr>
            <p:cNvPr id="282" name="Google Shape;282;p24"/>
            <p:cNvSpPr/>
            <p:nvPr/>
          </p:nvSpPr>
          <p:spPr>
            <a:xfrm>
              <a:off x="-76200" y="4632600"/>
              <a:ext cx="3162000" cy="611100"/>
            </a:xfrm>
            <a:prstGeom prst="round1Rect">
              <a:avLst>
                <a:gd name="adj" fmla="val 16667"/>
              </a:avLst>
            </a:prstGeom>
            <a:no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grpSp>
          <p:nvGrpSpPr>
            <p:cNvPr id="283" name="Google Shape;283;p24"/>
            <p:cNvGrpSpPr/>
            <p:nvPr/>
          </p:nvGrpSpPr>
          <p:grpSpPr>
            <a:xfrm>
              <a:off x="-1404987" y="2387838"/>
              <a:ext cx="1885275" cy="1884250"/>
              <a:chOff x="2609275" y="3149350"/>
              <a:chExt cx="1885275" cy="1884250"/>
            </a:xfrm>
          </p:grpSpPr>
          <p:sp>
            <p:nvSpPr>
              <p:cNvPr id="284" name="Google Shape;284;p24"/>
              <p:cNvSpPr/>
              <p:nvPr/>
            </p:nvSpPr>
            <p:spPr>
              <a:xfrm>
                <a:off x="3923900" y="3224950"/>
                <a:ext cx="494025" cy="495025"/>
              </a:xfrm>
              <a:custGeom>
                <a:avLst/>
                <a:gdLst/>
                <a:ahLst/>
                <a:cxnLst/>
                <a:rect l="l" t="t" r="r" b="b"/>
                <a:pathLst>
                  <a:path w="19761" h="19801" extrusionOk="0">
                    <a:moveTo>
                      <a:pt x="485" y="202"/>
                    </a:moveTo>
                    <a:cubicBezTo>
                      <a:pt x="323" y="162"/>
                      <a:pt x="162" y="81"/>
                      <a:pt x="1" y="1"/>
                    </a:cubicBezTo>
                    <a:lnTo>
                      <a:pt x="19761" y="19801"/>
                    </a:lnTo>
                    <a:cubicBezTo>
                      <a:pt x="19720" y="19640"/>
                      <a:pt x="19640" y="19478"/>
                      <a:pt x="19559" y="19317"/>
                    </a:cubicBezTo>
                    <a:lnTo>
                      <a:pt x="485" y="202"/>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85" name="Google Shape;285;p24"/>
              <p:cNvSpPr/>
              <p:nvPr/>
            </p:nvSpPr>
            <p:spPr>
              <a:xfrm>
                <a:off x="3725300" y="3164475"/>
                <a:ext cx="753125" cy="753100"/>
              </a:xfrm>
              <a:custGeom>
                <a:avLst/>
                <a:gdLst/>
                <a:ahLst/>
                <a:cxnLst/>
                <a:rect l="l" t="t" r="r" b="b"/>
                <a:pathLst>
                  <a:path w="30125" h="30124" extrusionOk="0">
                    <a:moveTo>
                      <a:pt x="323" y="81"/>
                    </a:moveTo>
                    <a:cubicBezTo>
                      <a:pt x="202" y="41"/>
                      <a:pt x="122" y="41"/>
                      <a:pt x="1" y="0"/>
                    </a:cubicBezTo>
                    <a:lnTo>
                      <a:pt x="30124" y="30124"/>
                    </a:lnTo>
                    <a:cubicBezTo>
                      <a:pt x="30084" y="30043"/>
                      <a:pt x="30084" y="29922"/>
                      <a:pt x="30043" y="29801"/>
                    </a:cubicBezTo>
                    <a:lnTo>
                      <a:pt x="323" y="81"/>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86" name="Google Shape;286;p24"/>
              <p:cNvSpPr/>
              <p:nvPr/>
            </p:nvSpPr>
            <p:spPr>
              <a:xfrm>
                <a:off x="3572075" y="3149350"/>
                <a:ext cx="922475" cy="922475"/>
              </a:xfrm>
              <a:custGeom>
                <a:avLst/>
                <a:gdLst/>
                <a:ahLst/>
                <a:cxnLst/>
                <a:rect l="l" t="t" r="r" b="b"/>
                <a:pathLst>
                  <a:path w="36899" h="36899" extrusionOk="0">
                    <a:moveTo>
                      <a:pt x="282" y="0"/>
                    </a:moveTo>
                    <a:cubicBezTo>
                      <a:pt x="161" y="0"/>
                      <a:pt x="81" y="0"/>
                      <a:pt x="0" y="0"/>
                    </a:cubicBezTo>
                    <a:lnTo>
                      <a:pt x="36898" y="36899"/>
                    </a:lnTo>
                    <a:cubicBezTo>
                      <a:pt x="36898" y="36778"/>
                      <a:pt x="36898" y="36697"/>
                      <a:pt x="36858" y="36616"/>
                    </a:cubicBezTo>
                    <a:lnTo>
                      <a:pt x="282"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87" name="Google Shape;287;p24"/>
              <p:cNvSpPr/>
              <p:nvPr/>
            </p:nvSpPr>
            <p:spPr>
              <a:xfrm>
                <a:off x="3440000" y="3154400"/>
                <a:ext cx="1048500" cy="1048500"/>
              </a:xfrm>
              <a:custGeom>
                <a:avLst/>
                <a:gdLst/>
                <a:ahLst/>
                <a:cxnLst/>
                <a:rect l="l" t="t" r="r" b="b"/>
                <a:pathLst>
                  <a:path w="41940" h="41940" extrusionOk="0">
                    <a:moveTo>
                      <a:pt x="242" y="0"/>
                    </a:moveTo>
                    <a:cubicBezTo>
                      <a:pt x="162" y="40"/>
                      <a:pt x="81" y="40"/>
                      <a:pt x="0" y="40"/>
                    </a:cubicBezTo>
                    <a:lnTo>
                      <a:pt x="41899" y="41939"/>
                    </a:lnTo>
                    <a:cubicBezTo>
                      <a:pt x="41899" y="41858"/>
                      <a:pt x="41939" y="41778"/>
                      <a:pt x="41939" y="41697"/>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88" name="Google Shape;288;p24"/>
              <p:cNvSpPr/>
              <p:nvPr/>
            </p:nvSpPr>
            <p:spPr>
              <a:xfrm>
                <a:off x="3323050" y="3175550"/>
                <a:ext cx="1145275" cy="1144275"/>
              </a:xfrm>
              <a:custGeom>
                <a:avLst/>
                <a:gdLst/>
                <a:ahLst/>
                <a:cxnLst/>
                <a:rect l="l" t="t" r="r" b="b"/>
                <a:pathLst>
                  <a:path w="45811" h="45771" extrusionOk="0">
                    <a:moveTo>
                      <a:pt x="243" y="1"/>
                    </a:moveTo>
                    <a:cubicBezTo>
                      <a:pt x="162" y="1"/>
                      <a:pt x="81" y="41"/>
                      <a:pt x="1" y="41"/>
                    </a:cubicBezTo>
                    <a:lnTo>
                      <a:pt x="45730" y="45771"/>
                    </a:lnTo>
                    <a:cubicBezTo>
                      <a:pt x="45771" y="45690"/>
                      <a:pt x="45771" y="45610"/>
                      <a:pt x="45811" y="45569"/>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89" name="Google Shape;289;p24"/>
              <p:cNvSpPr/>
              <p:nvPr/>
            </p:nvSpPr>
            <p:spPr>
              <a:xfrm>
                <a:off x="3218200" y="3207825"/>
                <a:ext cx="1216875" cy="1216850"/>
              </a:xfrm>
              <a:custGeom>
                <a:avLst/>
                <a:gdLst/>
                <a:ahLst/>
                <a:cxnLst/>
                <a:rect l="l" t="t" r="r" b="b"/>
                <a:pathLst>
                  <a:path w="48675" h="48674" extrusionOk="0">
                    <a:moveTo>
                      <a:pt x="202" y="0"/>
                    </a:moveTo>
                    <a:cubicBezTo>
                      <a:pt x="122" y="0"/>
                      <a:pt x="81" y="41"/>
                      <a:pt x="1" y="81"/>
                    </a:cubicBezTo>
                    <a:lnTo>
                      <a:pt x="48593" y="48674"/>
                    </a:lnTo>
                    <a:cubicBezTo>
                      <a:pt x="48634" y="48633"/>
                      <a:pt x="48674" y="48553"/>
                      <a:pt x="48674" y="48472"/>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90" name="Google Shape;290;p24"/>
              <p:cNvSpPr/>
              <p:nvPr/>
            </p:nvSpPr>
            <p:spPr>
              <a:xfrm>
                <a:off x="3122425" y="3249150"/>
                <a:ext cx="1271300" cy="1271300"/>
              </a:xfrm>
              <a:custGeom>
                <a:avLst/>
                <a:gdLst/>
                <a:ahLst/>
                <a:cxnLst/>
                <a:rect l="l" t="t" r="r" b="b"/>
                <a:pathLst>
                  <a:path w="50852" h="50852" extrusionOk="0">
                    <a:moveTo>
                      <a:pt x="202" y="1"/>
                    </a:moveTo>
                    <a:cubicBezTo>
                      <a:pt x="122" y="41"/>
                      <a:pt x="81" y="81"/>
                      <a:pt x="1" y="122"/>
                    </a:cubicBezTo>
                    <a:lnTo>
                      <a:pt x="50771" y="50852"/>
                    </a:lnTo>
                    <a:cubicBezTo>
                      <a:pt x="50771" y="50811"/>
                      <a:pt x="50811" y="50731"/>
                      <a:pt x="50852" y="5069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91" name="Google Shape;291;p24"/>
              <p:cNvSpPr/>
              <p:nvPr/>
            </p:nvSpPr>
            <p:spPr>
              <a:xfrm>
                <a:off x="3035725" y="3299550"/>
                <a:ext cx="1307600" cy="1308625"/>
              </a:xfrm>
              <a:custGeom>
                <a:avLst/>
                <a:gdLst/>
                <a:ahLst/>
                <a:cxnLst/>
                <a:rect l="l" t="t" r="r" b="b"/>
                <a:pathLst>
                  <a:path w="52304" h="52345" extrusionOk="0">
                    <a:moveTo>
                      <a:pt x="162" y="1"/>
                    </a:moveTo>
                    <a:cubicBezTo>
                      <a:pt x="81" y="41"/>
                      <a:pt x="41" y="82"/>
                      <a:pt x="1" y="122"/>
                    </a:cubicBezTo>
                    <a:lnTo>
                      <a:pt x="52182" y="52344"/>
                    </a:lnTo>
                    <a:cubicBezTo>
                      <a:pt x="52223" y="52263"/>
                      <a:pt x="52263" y="52223"/>
                      <a:pt x="52303" y="52183"/>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92" name="Google Shape;292;p24"/>
              <p:cNvSpPr/>
              <p:nvPr/>
            </p:nvSpPr>
            <p:spPr>
              <a:xfrm>
                <a:off x="2956075" y="3358025"/>
                <a:ext cx="1328775" cy="1329775"/>
              </a:xfrm>
              <a:custGeom>
                <a:avLst/>
                <a:gdLst/>
                <a:ahLst/>
                <a:cxnLst/>
                <a:rect l="l" t="t" r="r" b="b"/>
                <a:pathLst>
                  <a:path w="53151" h="53191" extrusionOk="0">
                    <a:moveTo>
                      <a:pt x="122" y="1"/>
                    </a:moveTo>
                    <a:cubicBezTo>
                      <a:pt x="82" y="41"/>
                      <a:pt x="41" y="82"/>
                      <a:pt x="1" y="122"/>
                    </a:cubicBezTo>
                    <a:lnTo>
                      <a:pt x="53030" y="53191"/>
                    </a:lnTo>
                    <a:cubicBezTo>
                      <a:pt x="53070" y="53110"/>
                      <a:pt x="53110" y="53070"/>
                      <a:pt x="53151" y="53030"/>
                    </a:cubicBezTo>
                    <a:lnTo>
                      <a:pt x="122" y="1"/>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93" name="Google Shape;293;p24"/>
              <p:cNvSpPr/>
              <p:nvPr/>
            </p:nvSpPr>
            <p:spPr>
              <a:xfrm>
                <a:off x="2883500" y="3422550"/>
                <a:ext cx="1336825" cy="1336825"/>
              </a:xfrm>
              <a:custGeom>
                <a:avLst/>
                <a:gdLst/>
                <a:ahLst/>
                <a:cxnLst/>
                <a:rect l="l" t="t" r="r" b="b"/>
                <a:pathLst>
                  <a:path w="53473" h="53473" extrusionOk="0">
                    <a:moveTo>
                      <a:pt x="121" y="1"/>
                    </a:moveTo>
                    <a:cubicBezTo>
                      <a:pt x="121" y="1"/>
                      <a:pt x="81" y="81"/>
                      <a:pt x="81" y="81"/>
                    </a:cubicBezTo>
                    <a:cubicBezTo>
                      <a:pt x="41" y="122"/>
                      <a:pt x="0" y="122"/>
                      <a:pt x="0" y="162"/>
                    </a:cubicBezTo>
                    <a:lnTo>
                      <a:pt x="53311" y="53473"/>
                    </a:lnTo>
                    <a:cubicBezTo>
                      <a:pt x="53311" y="53473"/>
                      <a:pt x="53392" y="53433"/>
                      <a:pt x="53392" y="53433"/>
                    </a:cubicBezTo>
                    <a:cubicBezTo>
                      <a:pt x="53432" y="53392"/>
                      <a:pt x="53432" y="53392"/>
                      <a:pt x="53473" y="53352"/>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94" name="Google Shape;294;p24"/>
              <p:cNvSpPr/>
              <p:nvPr/>
            </p:nvSpPr>
            <p:spPr>
              <a:xfrm>
                <a:off x="2817975" y="3495150"/>
                <a:ext cx="1329775" cy="1329775"/>
              </a:xfrm>
              <a:custGeom>
                <a:avLst/>
                <a:gdLst/>
                <a:ahLst/>
                <a:cxnLst/>
                <a:rect l="l" t="t" r="r" b="b"/>
                <a:pathLst>
                  <a:path w="53191" h="53191" extrusionOk="0">
                    <a:moveTo>
                      <a:pt x="121" y="0"/>
                    </a:moveTo>
                    <a:cubicBezTo>
                      <a:pt x="81" y="41"/>
                      <a:pt x="41" y="121"/>
                      <a:pt x="0" y="161"/>
                    </a:cubicBezTo>
                    <a:lnTo>
                      <a:pt x="53029" y="53190"/>
                    </a:lnTo>
                    <a:cubicBezTo>
                      <a:pt x="53110" y="53150"/>
                      <a:pt x="53150" y="53109"/>
                      <a:pt x="53190" y="53069"/>
                    </a:cubicBezTo>
                    <a:lnTo>
                      <a:pt x="121"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95" name="Google Shape;295;p24"/>
              <p:cNvSpPr/>
              <p:nvPr/>
            </p:nvSpPr>
            <p:spPr>
              <a:xfrm>
                <a:off x="2760500" y="3574775"/>
                <a:ext cx="1307600" cy="1308625"/>
              </a:xfrm>
              <a:custGeom>
                <a:avLst/>
                <a:gdLst/>
                <a:ahLst/>
                <a:cxnLst/>
                <a:rect l="l" t="t" r="r" b="b"/>
                <a:pathLst>
                  <a:path w="52304" h="52345" extrusionOk="0">
                    <a:moveTo>
                      <a:pt x="81" y="1"/>
                    </a:moveTo>
                    <a:cubicBezTo>
                      <a:pt x="41" y="82"/>
                      <a:pt x="41" y="122"/>
                      <a:pt x="1" y="162"/>
                    </a:cubicBezTo>
                    <a:lnTo>
                      <a:pt x="52142" y="52344"/>
                    </a:lnTo>
                    <a:cubicBezTo>
                      <a:pt x="52182" y="52304"/>
                      <a:pt x="52263" y="52263"/>
                      <a:pt x="52303" y="52223"/>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96" name="Google Shape;296;p24"/>
              <p:cNvSpPr/>
              <p:nvPr/>
            </p:nvSpPr>
            <p:spPr>
              <a:xfrm>
                <a:off x="2710100" y="3662500"/>
                <a:ext cx="1271300" cy="1271300"/>
              </a:xfrm>
              <a:custGeom>
                <a:avLst/>
                <a:gdLst/>
                <a:ahLst/>
                <a:cxnLst/>
                <a:rect l="l" t="t" r="r" b="b"/>
                <a:pathLst>
                  <a:path w="50852" h="50852" extrusionOk="0">
                    <a:moveTo>
                      <a:pt x="81" y="0"/>
                    </a:moveTo>
                    <a:cubicBezTo>
                      <a:pt x="41" y="41"/>
                      <a:pt x="41" y="121"/>
                      <a:pt x="0" y="162"/>
                    </a:cubicBezTo>
                    <a:lnTo>
                      <a:pt x="50650" y="50851"/>
                    </a:lnTo>
                    <a:cubicBezTo>
                      <a:pt x="50690" y="50811"/>
                      <a:pt x="50771" y="50771"/>
                      <a:pt x="50851" y="5073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97" name="Google Shape;297;p24"/>
              <p:cNvSpPr/>
              <p:nvPr/>
            </p:nvSpPr>
            <p:spPr>
              <a:xfrm>
                <a:off x="2667750" y="3758275"/>
                <a:ext cx="1216875" cy="1216850"/>
              </a:xfrm>
              <a:custGeom>
                <a:avLst/>
                <a:gdLst/>
                <a:ahLst/>
                <a:cxnLst/>
                <a:rect l="l" t="t" r="r" b="b"/>
                <a:pathLst>
                  <a:path w="48675" h="48674" extrusionOk="0">
                    <a:moveTo>
                      <a:pt x="81" y="0"/>
                    </a:moveTo>
                    <a:cubicBezTo>
                      <a:pt x="41" y="41"/>
                      <a:pt x="41" y="121"/>
                      <a:pt x="1" y="202"/>
                    </a:cubicBezTo>
                    <a:lnTo>
                      <a:pt x="48513" y="48674"/>
                    </a:lnTo>
                    <a:cubicBezTo>
                      <a:pt x="48553" y="48633"/>
                      <a:pt x="48634" y="48633"/>
                      <a:pt x="48674" y="48593"/>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98" name="Google Shape;298;p24"/>
              <p:cNvSpPr/>
              <p:nvPr/>
            </p:nvSpPr>
            <p:spPr>
              <a:xfrm>
                <a:off x="2635500" y="3863125"/>
                <a:ext cx="1144275" cy="1144275"/>
              </a:xfrm>
              <a:custGeom>
                <a:avLst/>
                <a:gdLst/>
                <a:ahLst/>
                <a:cxnLst/>
                <a:rect l="l" t="t" r="r" b="b"/>
                <a:pathLst>
                  <a:path w="45771" h="45771" extrusionOk="0">
                    <a:moveTo>
                      <a:pt x="41" y="0"/>
                    </a:moveTo>
                    <a:cubicBezTo>
                      <a:pt x="41" y="81"/>
                      <a:pt x="0" y="121"/>
                      <a:pt x="0" y="202"/>
                    </a:cubicBezTo>
                    <a:lnTo>
                      <a:pt x="45569" y="45770"/>
                    </a:lnTo>
                    <a:cubicBezTo>
                      <a:pt x="45649" y="45770"/>
                      <a:pt x="45730" y="45730"/>
                      <a:pt x="45770" y="4573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99" name="Google Shape;299;p24"/>
              <p:cNvSpPr/>
              <p:nvPr/>
            </p:nvSpPr>
            <p:spPr>
              <a:xfrm>
                <a:off x="2615325" y="3980050"/>
                <a:ext cx="1048500" cy="1048500"/>
              </a:xfrm>
              <a:custGeom>
                <a:avLst/>
                <a:gdLst/>
                <a:ahLst/>
                <a:cxnLst/>
                <a:rect l="l" t="t" r="r" b="b"/>
                <a:pathLst>
                  <a:path w="41940" h="41940" extrusionOk="0">
                    <a:moveTo>
                      <a:pt x="1" y="1"/>
                    </a:moveTo>
                    <a:cubicBezTo>
                      <a:pt x="1" y="82"/>
                      <a:pt x="1" y="162"/>
                      <a:pt x="1" y="243"/>
                    </a:cubicBezTo>
                    <a:lnTo>
                      <a:pt x="41657" y="41940"/>
                    </a:lnTo>
                    <a:cubicBezTo>
                      <a:pt x="41738" y="41900"/>
                      <a:pt x="41859" y="41900"/>
                      <a:pt x="41940" y="4190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00" name="Google Shape;300;p24"/>
              <p:cNvSpPr/>
              <p:nvPr/>
            </p:nvSpPr>
            <p:spPr>
              <a:xfrm>
                <a:off x="2609275" y="4111125"/>
                <a:ext cx="922500" cy="922475"/>
              </a:xfrm>
              <a:custGeom>
                <a:avLst/>
                <a:gdLst/>
                <a:ahLst/>
                <a:cxnLst/>
                <a:rect l="l" t="t" r="r" b="b"/>
                <a:pathLst>
                  <a:path w="36900" h="36899" extrusionOk="0">
                    <a:moveTo>
                      <a:pt x="1" y="0"/>
                    </a:moveTo>
                    <a:cubicBezTo>
                      <a:pt x="1" y="81"/>
                      <a:pt x="1" y="202"/>
                      <a:pt x="1" y="283"/>
                    </a:cubicBezTo>
                    <a:lnTo>
                      <a:pt x="36617" y="36899"/>
                    </a:lnTo>
                    <a:cubicBezTo>
                      <a:pt x="36697" y="36899"/>
                      <a:pt x="36818" y="36899"/>
                      <a:pt x="36899" y="36899"/>
                    </a:cubicBezTo>
                    <a:lnTo>
                      <a:pt x="1"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01" name="Google Shape;301;p24"/>
              <p:cNvSpPr/>
              <p:nvPr/>
            </p:nvSpPr>
            <p:spPr>
              <a:xfrm>
                <a:off x="2625400" y="4264350"/>
                <a:ext cx="753125" cy="754125"/>
              </a:xfrm>
              <a:custGeom>
                <a:avLst/>
                <a:gdLst/>
                <a:ahLst/>
                <a:cxnLst/>
                <a:rect l="l" t="t" r="r" b="b"/>
                <a:pathLst>
                  <a:path w="30125" h="30165" extrusionOk="0">
                    <a:moveTo>
                      <a:pt x="1" y="1"/>
                    </a:moveTo>
                    <a:cubicBezTo>
                      <a:pt x="1" y="122"/>
                      <a:pt x="41" y="243"/>
                      <a:pt x="41" y="364"/>
                    </a:cubicBezTo>
                    <a:lnTo>
                      <a:pt x="29762" y="30084"/>
                    </a:lnTo>
                    <a:cubicBezTo>
                      <a:pt x="29883" y="30124"/>
                      <a:pt x="30004" y="30124"/>
                      <a:pt x="30124" y="30165"/>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02" name="Google Shape;302;p24"/>
              <p:cNvSpPr/>
              <p:nvPr/>
            </p:nvSpPr>
            <p:spPr>
              <a:xfrm>
                <a:off x="2684900" y="4462975"/>
                <a:ext cx="495025" cy="495025"/>
              </a:xfrm>
              <a:custGeom>
                <a:avLst/>
                <a:gdLst/>
                <a:ahLst/>
                <a:cxnLst/>
                <a:rect l="l" t="t" r="r" b="b"/>
                <a:pathLst>
                  <a:path w="19801" h="19801" extrusionOk="0">
                    <a:moveTo>
                      <a:pt x="0" y="0"/>
                    </a:moveTo>
                    <a:cubicBezTo>
                      <a:pt x="81" y="161"/>
                      <a:pt x="161" y="323"/>
                      <a:pt x="242" y="484"/>
                    </a:cubicBezTo>
                    <a:lnTo>
                      <a:pt x="19316" y="19599"/>
                    </a:lnTo>
                    <a:cubicBezTo>
                      <a:pt x="19478" y="19639"/>
                      <a:pt x="19639" y="19720"/>
                      <a:pt x="19800" y="19800"/>
                    </a:cubicBezTo>
                    <a:lnTo>
                      <a:pt x="0"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303" name="Google Shape;303;p24"/>
            <p:cNvSpPr/>
            <p:nvPr/>
          </p:nvSpPr>
          <p:spPr>
            <a:xfrm rot="-5400000">
              <a:off x="3541288" y="-1786325"/>
              <a:ext cx="2325825" cy="2325825"/>
            </a:xfrm>
            <a:custGeom>
              <a:avLst/>
              <a:gdLst/>
              <a:ahLst/>
              <a:cxnLst/>
              <a:rect l="l" t="t" r="r" b="b"/>
              <a:pathLst>
                <a:path w="93033" h="93033" extrusionOk="0">
                  <a:moveTo>
                    <a:pt x="89685" y="61054"/>
                  </a:moveTo>
                  <a:lnTo>
                    <a:pt x="89685" y="63796"/>
                  </a:lnTo>
                  <a:lnTo>
                    <a:pt x="89927" y="63150"/>
                  </a:lnTo>
                  <a:lnTo>
                    <a:pt x="89927" y="61054"/>
                  </a:lnTo>
                  <a:lnTo>
                    <a:pt x="90693" y="61054"/>
                  </a:lnTo>
                  <a:cubicBezTo>
                    <a:pt x="90733" y="60973"/>
                    <a:pt x="90733" y="60892"/>
                    <a:pt x="90774" y="60812"/>
                  </a:cubicBezTo>
                  <a:lnTo>
                    <a:pt x="89927" y="60812"/>
                  </a:lnTo>
                  <a:lnTo>
                    <a:pt x="89927" y="56255"/>
                  </a:lnTo>
                  <a:lnTo>
                    <a:pt x="91984" y="56255"/>
                  </a:lnTo>
                  <a:cubicBezTo>
                    <a:pt x="92024" y="56174"/>
                    <a:pt x="92024" y="56093"/>
                    <a:pt x="92064" y="56013"/>
                  </a:cubicBezTo>
                  <a:lnTo>
                    <a:pt x="89927" y="56013"/>
                  </a:lnTo>
                  <a:lnTo>
                    <a:pt x="89927" y="51456"/>
                  </a:lnTo>
                  <a:lnTo>
                    <a:pt x="92750" y="51456"/>
                  </a:lnTo>
                  <a:cubicBezTo>
                    <a:pt x="92750" y="51375"/>
                    <a:pt x="92790" y="51295"/>
                    <a:pt x="92790" y="51174"/>
                  </a:cubicBezTo>
                  <a:lnTo>
                    <a:pt x="89927" y="51174"/>
                  </a:lnTo>
                  <a:lnTo>
                    <a:pt x="89927" y="46617"/>
                  </a:lnTo>
                  <a:lnTo>
                    <a:pt x="93032" y="46617"/>
                  </a:lnTo>
                  <a:lnTo>
                    <a:pt x="93032" y="46496"/>
                  </a:lnTo>
                  <a:lnTo>
                    <a:pt x="93032" y="46375"/>
                  </a:lnTo>
                  <a:lnTo>
                    <a:pt x="89927" y="46375"/>
                  </a:lnTo>
                  <a:lnTo>
                    <a:pt x="89927" y="41818"/>
                  </a:lnTo>
                  <a:lnTo>
                    <a:pt x="92790" y="41818"/>
                  </a:lnTo>
                  <a:cubicBezTo>
                    <a:pt x="92790" y="41737"/>
                    <a:pt x="92750" y="41657"/>
                    <a:pt x="92750" y="41576"/>
                  </a:cubicBezTo>
                  <a:lnTo>
                    <a:pt x="89927" y="41576"/>
                  </a:lnTo>
                  <a:lnTo>
                    <a:pt x="89927" y="36979"/>
                  </a:lnTo>
                  <a:lnTo>
                    <a:pt x="92064" y="36979"/>
                  </a:lnTo>
                  <a:cubicBezTo>
                    <a:pt x="92024" y="36898"/>
                    <a:pt x="92024" y="36818"/>
                    <a:pt x="91984" y="36737"/>
                  </a:cubicBezTo>
                  <a:lnTo>
                    <a:pt x="89927" y="36737"/>
                  </a:lnTo>
                  <a:lnTo>
                    <a:pt x="89927" y="32180"/>
                  </a:lnTo>
                  <a:lnTo>
                    <a:pt x="90774" y="32180"/>
                  </a:lnTo>
                  <a:cubicBezTo>
                    <a:pt x="90733" y="32099"/>
                    <a:pt x="90733" y="32019"/>
                    <a:pt x="90693" y="31938"/>
                  </a:cubicBezTo>
                  <a:lnTo>
                    <a:pt x="89927" y="31938"/>
                  </a:lnTo>
                  <a:lnTo>
                    <a:pt x="89927" y="29841"/>
                  </a:lnTo>
                  <a:lnTo>
                    <a:pt x="89685" y="29196"/>
                  </a:lnTo>
                  <a:lnTo>
                    <a:pt x="89685" y="31938"/>
                  </a:lnTo>
                  <a:lnTo>
                    <a:pt x="85128" y="31938"/>
                  </a:lnTo>
                  <a:lnTo>
                    <a:pt x="85128" y="27381"/>
                  </a:lnTo>
                  <a:lnTo>
                    <a:pt x="88919" y="27381"/>
                  </a:lnTo>
                  <a:cubicBezTo>
                    <a:pt x="88879" y="27301"/>
                    <a:pt x="88838" y="27220"/>
                    <a:pt x="88798" y="27139"/>
                  </a:cubicBezTo>
                  <a:lnTo>
                    <a:pt x="85128" y="27139"/>
                  </a:lnTo>
                  <a:lnTo>
                    <a:pt x="85128" y="22542"/>
                  </a:lnTo>
                  <a:lnTo>
                    <a:pt x="86378" y="22542"/>
                  </a:lnTo>
                  <a:cubicBezTo>
                    <a:pt x="86338" y="22462"/>
                    <a:pt x="86298" y="22381"/>
                    <a:pt x="86257" y="22300"/>
                  </a:cubicBezTo>
                  <a:lnTo>
                    <a:pt x="85128" y="22300"/>
                  </a:lnTo>
                  <a:lnTo>
                    <a:pt x="85128" y="20566"/>
                  </a:lnTo>
                  <a:cubicBezTo>
                    <a:pt x="85048" y="20445"/>
                    <a:pt x="84967" y="20324"/>
                    <a:pt x="84886" y="20203"/>
                  </a:cubicBezTo>
                  <a:lnTo>
                    <a:pt x="84886" y="22300"/>
                  </a:lnTo>
                  <a:lnTo>
                    <a:pt x="80329" y="22300"/>
                  </a:lnTo>
                  <a:lnTo>
                    <a:pt x="80329" y="17743"/>
                  </a:lnTo>
                  <a:lnTo>
                    <a:pt x="83072" y="17743"/>
                  </a:lnTo>
                  <a:lnTo>
                    <a:pt x="82870" y="17501"/>
                  </a:lnTo>
                  <a:lnTo>
                    <a:pt x="80329" y="17501"/>
                  </a:lnTo>
                  <a:lnTo>
                    <a:pt x="80329" y="14558"/>
                  </a:lnTo>
                  <a:lnTo>
                    <a:pt x="80087" y="14316"/>
                  </a:lnTo>
                  <a:lnTo>
                    <a:pt x="80087" y="17501"/>
                  </a:lnTo>
                  <a:lnTo>
                    <a:pt x="75490" y="17501"/>
                  </a:lnTo>
                  <a:lnTo>
                    <a:pt x="75490" y="12945"/>
                  </a:lnTo>
                  <a:lnTo>
                    <a:pt x="78716" y="12945"/>
                  </a:lnTo>
                  <a:lnTo>
                    <a:pt x="78434" y="12703"/>
                  </a:lnTo>
                  <a:lnTo>
                    <a:pt x="75490" y="12703"/>
                  </a:lnTo>
                  <a:lnTo>
                    <a:pt x="75490" y="10122"/>
                  </a:lnTo>
                  <a:lnTo>
                    <a:pt x="75248" y="9920"/>
                  </a:lnTo>
                  <a:lnTo>
                    <a:pt x="75248" y="12703"/>
                  </a:lnTo>
                  <a:lnTo>
                    <a:pt x="70691" y="12703"/>
                  </a:lnTo>
                  <a:lnTo>
                    <a:pt x="70691" y="8106"/>
                  </a:lnTo>
                  <a:lnTo>
                    <a:pt x="72788" y="8106"/>
                  </a:lnTo>
                  <a:cubicBezTo>
                    <a:pt x="72667" y="8025"/>
                    <a:pt x="72546" y="7944"/>
                    <a:pt x="72425" y="7864"/>
                  </a:cubicBezTo>
                  <a:lnTo>
                    <a:pt x="70691" y="7864"/>
                  </a:lnTo>
                  <a:lnTo>
                    <a:pt x="70691" y="6775"/>
                  </a:lnTo>
                  <a:cubicBezTo>
                    <a:pt x="70611" y="6694"/>
                    <a:pt x="70530" y="6654"/>
                    <a:pt x="70450" y="6613"/>
                  </a:cubicBezTo>
                  <a:lnTo>
                    <a:pt x="70450" y="7864"/>
                  </a:lnTo>
                  <a:lnTo>
                    <a:pt x="65893" y="7864"/>
                  </a:lnTo>
                  <a:lnTo>
                    <a:pt x="65893" y="4194"/>
                  </a:lnTo>
                  <a:cubicBezTo>
                    <a:pt x="65812" y="4154"/>
                    <a:pt x="65731" y="4113"/>
                    <a:pt x="65651" y="4073"/>
                  </a:cubicBezTo>
                  <a:lnTo>
                    <a:pt x="65651" y="7864"/>
                  </a:lnTo>
                  <a:lnTo>
                    <a:pt x="61054" y="7864"/>
                  </a:lnTo>
                  <a:lnTo>
                    <a:pt x="61054" y="3307"/>
                  </a:lnTo>
                  <a:lnTo>
                    <a:pt x="63796" y="3307"/>
                  </a:lnTo>
                  <a:lnTo>
                    <a:pt x="63191" y="3065"/>
                  </a:lnTo>
                  <a:lnTo>
                    <a:pt x="61054" y="3065"/>
                  </a:lnTo>
                  <a:lnTo>
                    <a:pt x="61054" y="2339"/>
                  </a:lnTo>
                  <a:cubicBezTo>
                    <a:pt x="60973" y="2299"/>
                    <a:pt x="60892" y="2258"/>
                    <a:pt x="60812" y="2258"/>
                  </a:cubicBezTo>
                  <a:lnTo>
                    <a:pt x="60812" y="3065"/>
                  </a:lnTo>
                  <a:lnTo>
                    <a:pt x="56255" y="3065"/>
                  </a:lnTo>
                  <a:lnTo>
                    <a:pt x="56255" y="1048"/>
                  </a:lnTo>
                  <a:cubicBezTo>
                    <a:pt x="56174" y="1008"/>
                    <a:pt x="56093" y="1008"/>
                    <a:pt x="56013" y="968"/>
                  </a:cubicBezTo>
                  <a:lnTo>
                    <a:pt x="56013" y="3065"/>
                  </a:lnTo>
                  <a:lnTo>
                    <a:pt x="51456" y="3065"/>
                  </a:lnTo>
                  <a:lnTo>
                    <a:pt x="51456" y="282"/>
                  </a:lnTo>
                  <a:cubicBezTo>
                    <a:pt x="51375" y="242"/>
                    <a:pt x="51295" y="242"/>
                    <a:pt x="51214" y="242"/>
                  </a:cubicBezTo>
                  <a:lnTo>
                    <a:pt x="51214" y="3065"/>
                  </a:lnTo>
                  <a:lnTo>
                    <a:pt x="46617" y="3065"/>
                  </a:lnTo>
                  <a:lnTo>
                    <a:pt x="46617" y="0"/>
                  </a:lnTo>
                  <a:lnTo>
                    <a:pt x="46496" y="0"/>
                  </a:lnTo>
                  <a:lnTo>
                    <a:pt x="46375" y="0"/>
                  </a:lnTo>
                  <a:lnTo>
                    <a:pt x="46375" y="3065"/>
                  </a:lnTo>
                  <a:lnTo>
                    <a:pt x="41818" y="3065"/>
                  </a:lnTo>
                  <a:lnTo>
                    <a:pt x="41818" y="242"/>
                  </a:lnTo>
                  <a:cubicBezTo>
                    <a:pt x="41737" y="242"/>
                    <a:pt x="41657" y="242"/>
                    <a:pt x="41576" y="242"/>
                  </a:cubicBezTo>
                  <a:lnTo>
                    <a:pt x="41576" y="3065"/>
                  </a:lnTo>
                  <a:lnTo>
                    <a:pt x="37019" y="3065"/>
                  </a:lnTo>
                  <a:lnTo>
                    <a:pt x="37019" y="968"/>
                  </a:lnTo>
                  <a:cubicBezTo>
                    <a:pt x="36939" y="1008"/>
                    <a:pt x="36858" y="1008"/>
                    <a:pt x="36777" y="1008"/>
                  </a:cubicBezTo>
                  <a:lnTo>
                    <a:pt x="36777" y="3065"/>
                  </a:lnTo>
                  <a:lnTo>
                    <a:pt x="32180" y="3065"/>
                  </a:lnTo>
                  <a:lnTo>
                    <a:pt x="32180" y="2258"/>
                  </a:lnTo>
                  <a:cubicBezTo>
                    <a:pt x="32099" y="2258"/>
                    <a:pt x="32019" y="2299"/>
                    <a:pt x="31938" y="2339"/>
                  </a:cubicBezTo>
                  <a:lnTo>
                    <a:pt x="31938" y="3065"/>
                  </a:lnTo>
                  <a:lnTo>
                    <a:pt x="29841" y="3065"/>
                  </a:lnTo>
                  <a:lnTo>
                    <a:pt x="29236" y="3307"/>
                  </a:lnTo>
                  <a:lnTo>
                    <a:pt x="31938" y="3307"/>
                  </a:lnTo>
                  <a:lnTo>
                    <a:pt x="31938" y="7904"/>
                  </a:lnTo>
                  <a:lnTo>
                    <a:pt x="27381" y="7904"/>
                  </a:lnTo>
                  <a:lnTo>
                    <a:pt x="27381" y="4113"/>
                  </a:lnTo>
                  <a:cubicBezTo>
                    <a:pt x="27301" y="4154"/>
                    <a:pt x="27220" y="4194"/>
                    <a:pt x="27139" y="4234"/>
                  </a:cubicBezTo>
                  <a:lnTo>
                    <a:pt x="27139" y="7904"/>
                  </a:lnTo>
                  <a:lnTo>
                    <a:pt x="22542" y="7904"/>
                  </a:lnTo>
                  <a:lnTo>
                    <a:pt x="22542" y="6613"/>
                  </a:lnTo>
                  <a:cubicBezTo>
                    <a:pt x="22462" y="6694"/>
                    <a:pt x="22381" y="6734"/>
                    <a:pt x="22300" y="6775"/>
                  </a:cubicBezTo>
                  <a:lnTo>
                    <a:pt x="22300" y="7904"/>
                  </a:lnTo>
                  <a:lnTo>
                    <a:pt x="20566" y="7904"/>
                  </a:lnTo>
                  <a:cubicBezTo>
                    <a:pt x="20445" y="7985"/>
                    <a:pt x="20324" y="8065"/>
                    <a:pt x="20203" y="8146"/>
                  </a:cubicBezTo>
                  <a:lnTo>
                    <a:pt x="22300" y="8146"/>
                  </a:lnTo>
                  <a:lnTo>
                    <a:pt x="22300" y="12703"/>
                  </a:lnTo>
                  <a:lnTo>
                    <a:pt x="17743" y="12703"/>
                  </a:lnTo>
                  <a:lnTo>
                    <a:pt x="17743" y="9961"/>
                  </a:lnTo>
                  <a:lnTo>
                    <a:pt x="17501" y="10162"/>
                  </a:lnTo>
                  <a:lnTo>
                    <a:pt x="17501" y="12703"/>
                  </a:lnTo>
                  <a:lnTo>
                    <a:pt x="14558" y="12703"/>
                  </a:lnTo>
                  <a:lnTo>
                    <a:pt x="14316" y="12945"/>
                  </a:lnTo>
                  <a:lnTo>
                    <a:pt x="17501" y="12945"/>
                  </a:lnTo>
                  <a:lnTo>
                    <a:pt x="17501" y="17542"/>
                  </a:lnTo>
                  <a:lnTo>
                    <a:pt x="12945" y="17542"/>
                  </a:lnTo>
                  <a:lnTo>
                    <a:pt x="12945" y="14316"/>
                  </a:lnTo>
                  <a:lnTo>
                    <a:pt x="12703" y="14598"/>
                  </a:lnTo>
                  <a:lnTo>
                    <a:pt x="12703" y="17542"/>
                  </a:lnTo>
                  <a:lnTo>
                    <a:pt x="10122" y="17542"/>
                  </a:lnTo>
                  <a:lnTo>
                    <a:pt x="9920" y="17784"/>
                  </a:lnTo>
                  <a:lnTo>
                    <a:pt x="12703" y="17784"/>
                  </a:lnTo>
                  <a:lnTo>
                    <a:pt x="12703" y="22341"/>
                  </a:lnTo>
                  <a:lnTo>
                    <a:pt x="8106" y="22341"/>
                  </a:lnTo>
                  <a:lnTo>
                    <a:pt x="8106" y="20244"/>
                  </a:lnTo>
                  <a:cubicBezTo>
                    <a:pt x="8025" y="20365"/>
                    <a:pt x="7944" y="20486"/>
                    <a:pt x="7864" y="20607"/>
                  </a:cubicBezTo>
                  <a:lnTo>
                    <a:pt x="7864" y="22341"/>
                  </a:lnTo>
                  <a:lnTo>
                    <a:pt x="6775" y="22341"/>
                  </a:lnTo>
                  <a:cubicBezTo>
                    <a:pt x="6694" y="22421"/>
                    <a:pt x="6654" y="22502"/>
                    <a:pt x="6613" y="22583"/>
                  </a:cubicBezTo>
                  <a:lnTo>
                    <a:pt x="7864" y="22583"/>
                  </a:lnTo>
                  <a:lnTo>
                    <a:pt x="7864" y="27139"/>
                  </a:lnTo>
                  <a:lnTo>
                    <a:pt x="4194" y="27139"/>
                  </a:lnTo>
                  <a:cubicBezTo>
                    <a:pt x="4154" y="27220"/>
                    <a:pt x="4113" y="27301"/>
                    <a:pt x="4073" y="27381"/>
                  </a:cubicBezTo>
                  <a:lnTo>
                    <a:pt x="7864" y="27381"/>
                  </a:lnTo>
                  <a:lnTo>
                    <a:pt x="7864" y="31978"/>
                  </a:lnTo>
                  <a:lnTo>
                    <a:pt x="3307" y="31978"/>
                  </a:lnTo>
                  <a:lnTo>
                    <a:pt x="3307" y="29236"/>
                  </a:lnTo>
                  <a:lnTo>
                    <a:pt x="3065" y="29841"/>
                  </a:lnTo>
                  <a:lnTo>
                    <a:pt x="3065" y="31978"/>
                  </a:lnTo>
                  <a:lnTo>
                    <a:pt x="2299" y="31978"/>
                  </a:lnTo>
                  <a:cubicBezTo>
                    <a:pt x="2299" y="32059"/>
                    <a:pt x="2258" y="32140"/>
                    <a:pt x="2218" y="32220"/>
                  </a:cubicBezTo>
                  <a:lnTo>
                    <a:pt x="3065" y="32220"/>
                  </a:lnTo>
                  <a:lnTo>
                    <a:pt x="3065" y="36777"/>
                  </a:lnTo>
                  <a:lnTo>
                    <a:pt x="1008" y="36777"/>
                  </a:lnTo>
                  <a:cubicBezTo>
                    <a:pt x="1008" y="36858"/>
                    <a:pt x="968" y="36939"/>
                    <a:pt x="968" y="37019"/>
                  </a:cubicBezTo>
                  <a:lnTo>
                    <a:pt x="3065" y="37019"/>
                  </a:lnTo>
                  <a:lnTo>
                    <a:pt x="3065" y="41576"/>
                  </a:lnTo>
                  <a:lnTo>
                    <a:pt x="242" y="41576"/>
                  </a:lnTo>
                  <a:cubicBezTo>
                    <a:pt x="242" y="41657"/>
                    <a:pt x="242" y="41737"/>
                    <a:pt x="242" y="41818"/>
                  </a:cubicBezTo>
                  <a:lnTo>
                    <a:pt x="3065" y="41818"/>
                  </a:lnTo>
                  <a:lnTo>
                    <a:pt x="3065" y="46415"/>
                  </a:lnTo>
                  <a:lnTo>
                    <a:pt x="0" y="46415"/>
                  </a:lnTo>
                  <a:lnTo>
                    <a:pt x="0" y="46536"/>
                  </a:lnTo>
                  <a:lnTo>
                    <a:pt x="0" y="46657"/>
                  </a:lnTo>
                  <a:lnTo>
                    <a:pt x="3065" y="46657"/>
                  </a:lnTo>
                  <a:lnTo>
                    <a:pt x="3065" y="51214"/>
                  </a:lnTo>
                  <a:lnTo>
                    <a:pt x="242" y="51214"/>
                  </a:lnTo>
                  <a:cubicBezTo>
                    <a:pt x="242" y="51295"/>
                    <a:pt x="242" y="51375"/>
                    <a:pt x="242" y="51456"/>
                  </a:cubicBezTo>
                  <a:lnTo>
                    <a:pt x="3065" y="51456"/>
                  </a:lnTo>
                  <a:lnTo>
                    <a:pt x="3065" y="56053"/>
                  </a:lnTo>
                  <a:lnTo>
                    <a:pt x="968" y="56053"/>
                  </a:lnTo>
                  <a:cubicBezTo>
                    <a:pt x="968" y="56134"/>
                    <a:pt x="1008" y="56174"/>
                    <a:pt x="1008" y="56295"/>
                  </a:cubicBezTo>
                  <a:lnTo>
                    <a:pt x="3065" y="56295"/>
                  </a:lnTo>
                  <a:lnTo>
                    <a:pt x="3065" y="60852"/>
                  </a:lnTo>
                  <a:lnTo>
                    <a:pt x="2218" y="60852"/>
                  </a:lnTo>
                  <a:cubicBezTo>
                    <a:pt x="2258" y="60933"/>
                    <a:pt x="2299" y="61013"/>
                    <a:pt x="2299" y="61094"/>
                  </a:cubicBezTo>
                  <a:lnTo>
                    <a:pt x="3065" y="61094"/>
                  </a:lnTo>
                  <a:lnTo>
                    <a:pt x="3065" y="63191"/>
                  </a:lnTo>
                  <a:lnTo>
                    <a:pt x="3307" y="63836"/>
                  </a:lnTo>
                  <a:lnTo>
                    <a:pt x="3307" y="61094"/>
                  </a:lnTo>
                  <a:lnTo>
                    <a:pt x="7864" y="61094"/>
                  </a:lnTo>
                  <a:lnTo>
                    <a:pt x="7864" y="65651"/>
                  </a:lnTo>
                  <a:lnTo>
                    <a:pt x="4073" y="65651"/>
                  </a:lnTo>
                  <a:cubicBezTo>
                    <a:pt x="4113" y="65731"/>
                    <a:pt x="4154" y="65812"/>
                    <a:pt x="4194" y="65893"/>
                  </a:cubicBezTo>
                  <a:lnTo>
                    <a:pt x="7864" y="65893"/>
                  </a:lnTo>
                  <a:lnTo>
                    <a:pt x="7864" y="70490"/>
                  </a:lnTo>
                  <a:lnTo>
                    <a:pt x="6613" y="70490"/>
                  </a:lnTo>
                  <a:cubicBezTo>
                    <a:pt x="6654" y="70570"/>
                    <a:pt x="6694" y="70651"/>
                    <a:pt x="6775" y="70732"/>
                  </a:cubicBezTo>
                  <a:lnTo>
                    <a:pt x="7864" y="70732"/>
                  </a:lnTo>
                  <a:lnTo>
                    <a:pt x="7864" y="72466"/>
                  </a:lnTo>
                  <a:cubicBezTo>
                    <a:pt x="7944" y="72587"/>
                    <a:pt x="8025" y="72708"/>
                    <a:pt x="8106" y="72829"/>
                  </a:cubicBezTo>
                  <a:lnTo>
                    <a:pt x="8106" y="70732"/>
                  </a:lnTo>
                  <a:lnTo>
                    <a:pt x="12703" y="70732"/>
                  </a:lnTo>
                  <a:lnTo>
                    <a:pt x="12703" y="75289"/>
                  </a:lnTo>
                  <a:lnTo>
                    <a:pt x="9920" y="75289"/>
                  </a:lnTo>
                  <a:lnTo>
                    <a:pt x="10122" y="75531"/>
                  </a:lnTo>
                  <a:lnTo>
                    <a:pt x="12703" y="75531"/>
                  </a:lnTo>
                  <a:lnTo>
                    <a:pt x="12703" y="78474"/>
                  </a:lnTo>
                  <a:lnTo>
                    <a:pt x="12945" y="78716"/>
                  </a:lnTo>
                  <a:lnTo>
                    <a:pt x="12945" y="75531"/>
                  </a:lnTo>
                  <a:lnTo>
                    <a:pt x="17501" y="75531"/>
                  </a:lnTo>
                  <a:lnTo>
                    <a:pt x="17501" y="80087"/>
                  </a:lnTo>
                  <a:lnTo>
                    <a:pt x="14316" y="80087"/>
                  </a:lnTo>
                  <a:lnTo>
                    <a:pt x="14558" y="80329"/>
                  </a:lnTo>
                  <a:lnTo>
                    <a:pt x="17501" y="80329"/>
                  </a:lnTo>
                  <a:lnTo>
                    <a:pt x="17501" y="82910"/>
                  </a:lnTo>
                  <a:lnTo>
                    <a:pt x="17743" y="83072"/>
                  </a:lnTo>
                  <a:lnTo>
                    <a:pt x="17743" y="80329"/>
                  </a:lnTo>
                  <a:lnTo>
                    <a:pt x="22300" y="80329"/>
                  </a:lnTo>
                  <a:lnTo>
                    <a:pt x="22300" y="84927"/>
                  </a:lnTo>
                  <a:lnTo>
                    <a:pt x="20203" y="84927"/>
                  </a:lnTo>
                  <a:cubicBezTo>
                    <a:pt x="20324" y="85007"/>
                    <a:pt x="20445" y="85088"/>
                    <a:pt x="20566" y="85168"/>
                  </a:cubicBezTo>
                  <a:lnTo>
                    <a:pt x="22300" y="85168"/>
                  </a:lnTo>
                  <a:lnTo>
                    <a:pt x="22300" y="86257"/>
                  </a:lnTo>
                  <a:cubicBezTo>
                    <a:pt x="22381" y="86338"/>
                    <a:pt x="22462" y="86378"/>
                    <a:pt x="22542" y="86419"/>
                  </a:cubicBezTo>
                  <a:lnTo>
                    <a:pt x="22542" y="85168"/>
                  </a:lnTo>
                  <a:lnTo>
                    <a:pt x="27139" y="85168"/>
                  </a:lnTo>
                  <a:lnTo>
                    <a:pt x="27139" y="88838"/>
                  </a:lnTo>
                  <a:cubicBezTo>
                    <a:pt x="27220" y="88878"/>
                    <a:pt x="27301" y="88919"/>
                    <a:pt x="27381" y="88959"/>
                  </a:cubicBezTo>
                  <a:lnTo>
                    <a:pt x="27381" y="85168"/>
                  </a:lnTo>
                  <a:lnTo>
                    <a:pt x="31938" y="85168"/>
                  </a:lnTo>
                  <a:lnTo>
                    <a:pt x="31938" y="89725"/>
                  </a:lnTo>
                  <a:lnTo>
                    <a:pt x="29236" y="89725"/>
                  </a:lnTo>
                  <a:lnTo>
                    <a:pt x="29841" y="89967"/>
                  </a:lnTo>
                  <a:lnTo>
                    <a:pt x="31938" y="89967"/>
                  </a:lnTo>
                  <a:lnTo>
                    <a:pt x="31938" y="90733"/>
                  </a:lnTo>
                  <a:cubicBezTo>
                    <a:pt x="32019" y="90733"/>
                    <a:pt x="32099" y="90774"/>
                    <a:pt x="32180" y="90814"/>
                  </a:cubicBezTo>
                  <a:lnTo>
                    <a:pt x="32180" y="89967"/>
                  </a:lnTo>
                  <a:lnTo>
                    <a:pt x="36777" y="89967"/>
                  </a:lnTo>
                  <a:lnTo>
                    <a:pt x="36777" y="92024"/>
                  </a:lnTo>
                  <a:cubicBezTo>
                    <a:pt x="36858" y="92024"/>
                    <a:pt x="36939" y="92064"/>
                    <a:pt x="37019" y="92064"/>
                  </a:cubicBezTo>
                  <a:lnTo>
                    <a:pt x="37019" y="89967"/>
                  </a:lnTo>
                  <a:lnTo>
                    <a:pt x="41576" y="89967"/>
                  </a:lnTo>
                  <a:lnTo>
                    <a:pt x="41576" y="92790"/>
                  </a:lnTo>
                  <a:cubicBezTo>
                    <a:pt x="41657" y="92790"/>
                    <a:pt x="41737" y="92790"/>
                    <a:pt x="41818" y="92790"/>
                  </a:cubicBezTo>
                  <a:lnTo>
                    <a:pt x="41818" y="89967"/>
                  </a:lnTo>
                  <a:lnTo>
                    <a:pt x="46375" y="89967"/>
                  </a:lnTo>
                  <a:lnTo>
                    <a:pt x="46375" y="93032"/>
                  </a:lnTo>
                  <a:lnTo>
                    <a:pt x="46496" y="93032"/>
                  </a:lnTo>
                  <a:lnTo>
                    <a:pt x="46617" y="93032"/>
                  </a:lnTo>
                  <a:lnTo>
                    <a:pt x="46617" y="89967"/>
                  </a:lnTo>
                  <a:lnTo>
                    <a:pt x="51214" y="89967"/>
                  </a:lnTo>
                  <a:lnTo>
                    <a:pt x="51214" y="92790"/>
                  </a:lnTo>
                  <a:cubicBezTo>
                    <a:pt x="51295" y="92790"/>
                    <a:pt x="51375" y="92790"/>
                    <a:pt x="51456" y="92790"/>
                  </a:cubicBezTo>
                  <a:lnTo>
                    <a:pt x="51456" y="89967"/>
                  </a:lnTo>
                  <a:lnTo>
                    <a:pt x="56013" y="89967"/>
                  </a:lnTo>
                  <a:lnTo>
                    <a:pt x="56013" y="92064"/>
                  </a:lnTo>
                  <a:cubicBezTo>
                    <a:pt x="56093" y="92064"/>
                    <a:pt x="56174" y="92024"/>
                    <a:pt x="56255" y="92024"/>
                  </a:cubicBezTo>
                  <a:lnTo>
                    <a:pt x="56255" y="89967"/>
                  </a:lnTo>
                  <a:lnTo>
                    <a:pt x="60812" y="89967"/>
                  </a:lnTo>
                  <a:lnTo>
                    <a:pt x="60812" y="90814"/>
                  </a:lnTo>
                  <a:cubicBezTo>
                    <a:pt x="60892" y="90774"/>
                    <a:pt x="60973" y="90733"/>
                    <a:pt x="61054" y="90733"/>
                  </a:cubicBezTo>
                  <a:lnTo>
                    <a:pt x="61054" y="89967"/>
                  </a:lnTo>
                  <a:lnTo>
                    <a:pt x="63191" y="89967"/>
                  </a:lnTo>
                  <a:lnTo>
                    <a:pt x="63796" y="89725"/>
                  </a:lnTo>
                  <a:lnTo>
                    <a:pt x="61054" y="89725"/>
                  </a:lnTo>
                  <a:lnTo>
                    <a:pt x="61054" y="85168"/>
                  </a:lnTo>
                  <a:lnTo>
                    <a:pt x="65651" y="85168"/>
                  </a:lnTo>
                  <a:lnTo>
                    <a:pt x="65651" y="88959"/>
                  </a:lnTo>
                  <a:cubicBezTo>
                    <a:pt x="65731" y="88919"/>
                    <a:pt x="65812" y="88878"/>
                    <a:pt x="65893" y="88838"/>
                  </a:cubicBezTo>
                  <a:lnTo>
                    <a:pt x="65893" y="85168"/>
                  </a:lnTo>
                  <a:lnTo>
                    <a:pt x="70450" y="85168"/>
                  </a:lnTo>
                  <a:lnTo>
                    <a:pt x="70450" y="86419"/>
                  </a:lnTo>
                  <a:cubicBezTo>
                    <a:pt x="70530" y="86378"/>
                    <a:pt x="70611" y="86338"/>
                    <a:pt x="70691" y="86257"/>
                  </a:cubicBezTo>
                  <a:lnTo>
                    <a:pt x="70691" y="85168"/>
                  </a:lnTo>
                  <a:lnTo>
                    <a:pt x="72425" y="85168"/>
                  </a:lnTo>
                  <a:cubicBezTo>
                    <a:pt x="72546" y="85088"/>
                    <a:pt x="72667" y="85007"/>
                    <a:pt x="72788" y="84927"/>
                  </a:cubicBezTo>
                  <a:lnTo>
                    <a:pt x="70691" y="84927"/>
                  </a:lnTo>
                  <a:lnTo>
                    <a:pt x="70691" y="80329"/>
                  </a:lnTo>
                  <a:lnTo>
                    <a:pt x="75248" y="80329"/>
                  </a:lnTo>
                  <a:lnTo>
                    <a:pt x="75248" y="83072"/>
                  </a:lnTo>
                  <a:lnTo>
                    <a:pt x="75490" y="82910"/>
                  </a:lnTo>
                  <a:lnTo>
                    <a:pt x="75490" y="80329"/>
                  </a:lnTo>
                  <a:lnTo>
                    <a:pt x="78434" y="80329"/>
                  </a:lnTo>
                  <a:lnTo>
                    <a:pt x="78716" y="80087"/>
                  </a:lnTo>
                  <a:lnTo>
                    <a:pt x="75490" y="80087"/>
                  </a:lnTo>
                  <a:lnTo>
                    <a:pt x="75490" y="75531"/>
                  </a:lnTo>
                  <a:lnTo>
                    <a:pt x="80087" y="75531"/>
                  </a:lnTo>
                  <a:lnTo>
                    <a:pt x="80087" y="78716"/>
                  </a:lnTo>
                  <a:lnTo>
                    <a:pt x="80329" y="78474"/>
                  </a:lnTo>
                  <a:lnTo>
                    <a:pt x="80329" y="75531"/>
                  </a:lnTo>
                  <a:lnTo>
                    <a:pt x="82870" y="75531"/>
                  </a:lnTo>
                  <a:lnTo>
                    <a:pt x="83072" y="75289"/>
                  </a:lnTo>
                  <a:lnTo>
                    <a:pt x="80329" y="75289"/>
                  </a:lnTo>
                  <a:lnTo>
                    <a:pt x="80329" y="70732"/>
                  </a:lnTo>
                  <a:lnTo>
                    <a:pt x="84886" y="70732"/>
                  </a:lnTo>
                  <a:lnTo>
                    <a:pt x="84886" y="72829"/>
                  </a:lnTo>
                  <a:cubicBezTo>
                    <a:pt x="84967" y="72708"/>
                    <a:pt x="85048" y="72587"/>
                    <a:pt x="85128" y="72466"/>
                  </a:cubicBezTo>
                  <a:lnTo>
                    <a:pt x="85128" y="70732"/>
                  </a:lnTo>
                  <a:lnTo>
                    <a:pt x="86257" y="70732"/>
                  </a:lnTo>
                  <a:cubicBezTo>
                    <a:pt x="86298" y="70651"/>
                    <a:pt x="86338" y="70570"/>
                    <a:pt x="86378" y="70490"/>
                  </a:cubicBezTo>
                  <a:lnTo>
                    <a:pt x="85128" y="70490"/>
                  </a:lnTo>
                  <a:lnTo>
                    <a:pt x="85128" y="65893"/>
                  </a:lnTo>
                  <a:lnTo>
                    <a:pt x="88798" y="65893"/>
                  </a:lnTo>
                  <a:cubicBezTo>
                    <a:pt x="88838" y="65812"/>
                    <a:pt x="88879" y="65731"/>
                    <a:pt x="88919" y="65651"/>
                  </a:cubicBezTo>
                  <a:lnTo>
                    <a:pt x="85128" y="65651"/>
                  </a:lnTo>
                  <a:lnTo>
                    <a:pt x="85128" y="61094"/>
                  </a:lnTo>
                  <a:lnTo>
                    <a:pt x="89685" y="61094"/>
                  </a:lnTo>
                  <a:close/>
                  <a:moveTo>
                    <a:pt x="85128" y="32180"/>
                  </a:moveTo>
                  <a:lnTo>
                    <a:pt x="89685" y="32180"/>
                  </a:lnTo>
                  <a:lnTo>
                    <a:pt x="89685" y="36777"/>
                  </a:lnTo>
                  <a:lnTo>
                    <a:pt x="85128" y="36777"/>
                  </a:lnTo>
                  <a:close/>
                  <a:moveTo>
                    <a:pt x="85128" y="37019"/>
                  </a:moveTo>
                  <a:lnTo>
                    <a:pt x="89685" y="37019"/>
                  </a:lnTo>
                  <a:lnTo>
                    <a:pt x="89685" y="41576"/>
                  </a:lnTo>
                  <a:lnTo>
                    <a:pt x="85128" y="41576"/>
                  </a:lnTo>
                  <a:close/>
                  <a:moveTo>
                    <a:pt x="85128" y="41818"/>
                  </a:moveTo>
                  <a:lnTo>
                    <a:pt x="89685" y="41818"/>
                  </a:lnTo>
                  <a:lnTo>
                    <a:pt x="89685" y="46375"/>
                  </a:lnTo>
                  <a:lnTo>
                    <a:pt x="85128" y="46375"/>
                  </a:lnTo>
                  <a:close/>
                  <a:moveTo>
                    <a:pt x="85128" y="46617"/>
                  </a:moveTo>
                  <a:lnTo>
                    <a:pt x="89685" y="46617"/>
                  </a:lnTo>
                  <a:lnTo>
                    <a:pt x="89685" y="51214"/>
                  </a:lnTo>
                  <a:lnTo>
                    <a:pt x="85128" y="51214"/>
                  </a:lnTo>
                  <a:close/>
                  <a:moveTo>
                    <a:pt x="85128" y="51456"/>
                  </a:moveTo>
                  <a:lnTo>
                    <a:pt x="89685" y="51456"/>
                  </a:lnTo>
                  <a:lnTo>
                    <a:pt x="89685" y="56013"/>
                  </a:lnTo>
                  <a:lnTo>
                    <a:pt x="85128" y="56013"/>
                  </a:lnTo>
                  <a:close/>
                  <a:moveTo>
                    <a:pt x="85128" y="56255"/>
                  </a:moveTo>
                  <a:lnTo>
                    <a:pt x="89685" y="56255"/>
                  </a:lnTo>
                  <a:lnTo>
                    <a:pt x="89685" y="60812"/>
                  </a:lnTo>
                  <a:lnTo>
                    <a:pt x="85128" y="60812"/>
                  </a:lnTo>
                  <a:close/>
                  <a:moveTo>
                    <a:pt x="7904" y="60812"/>
                  </a:moveTo>
                  <a:lnTo>
                    <a:pt x="3347" y="60812"/>
                  </a:lnTo>
                  <a:lnTo>
                    <a:pt x="3347" y="56255"/>
                  </a:lnTo>
                  <a:lnTo>
                    <a:pt x="7904" y="56255"/>
                  </a:lnTo>
                  <a:close/>
                  <a:moveTo>
                    <a:pt x="7904" y="56013"/>
                  </a:moveTo>
                  <a:lnTo>
                    <a:pt x="3347" y="56013"/>
                  </a:lnTo>
                  <a:lnTo>
                    <a:pt x="3347" y="51456"/>
                  </a:lnTo>
                  <a:lnTo>
                    <a:pt x="7904" y="51456"/>
                  </a:lnTo>
                  <a:close/>
                  <a:moveTo>
                    <a:pt x="7904" y="51214"/>
                  </a:moveTo>
                  <a:lnTo>
                    <a:pt x="3347" y="51214"/>
                  </a:lnTo>
                  <a:lnTo>
                    <a:pt x="3347" y="46617"/>
                  </a:lnTo>
                  <a:lnTo>
                    <a:pt x="7904" y="46617"/>
                  </a:lnTo>
                  <a:close/>
                  <a:moveTo>
                    <a:pt x="7904" y="46375"/>
                  </a:moveTo>
                  <a:lnTo>
                    <a:pt x="3347" y="46375"/>
                  </a:lnTo>
                  <a:lnTo>
                    <a:pt x="3347" y="41818"/>
                  </a:lnTo>
                  <a:lnTo>
                    <a:pt x="7904" y="41818"/>
                  </a:lnTo>
                  <a:close/>
                  <a:moveTo>
                    <a:pt x="7904" y="41576"/>
                  </a:moveTo>
                  <a:lnTo>
                    <a:pt x="3347" y="41576"/>
                  </a:lnTo>
                  <a:lnTo>
                    <a:pt x="3347" y="37019"/>
                  </a:lnTo>
                  <a:lnTo>
                    <a:pt x="7904" y="37019"/>
                  </a:lnTo>
                  <a:close/>
                  <a:moveTo>
                    <a:pt x="7904" y="36777"/>
                  </a:moveTo>
                  <a:lnTo>
                    <a:pt x="3347" y="36777"/>
                  </a:lnTo>
                  <a:lnTo>
                    <a:pt x="3347" y="32180"/>
                  </a:lnTo>
                  <a:lnTo>
                    <a:pt x="7904" y="32180"/>
                  </a:lnTo>
                  <a:close/>
                  <a:moveTo>
                    <a:pt x="12703" y="70449"/>
                  </a:moveTo>
                  <a:lnTo>
                    <a:pt x="8146" y="70449"/>
                  </a:lnTo>
                  <a:lnTo>
                    <a:pt x="8146" y="65893"/>
                  </a:lnTo>
                  <a:lnTo>
                    <a:pt x="12703" y="65893"/>
                  </a:lnTo>
                  <a:close/>
                  <a:moveTo>
                    <a:pt x="12703" y="65610"/>
                  </a:moveTo>
                  <a:lnTo>
                    <a:pt x="8146" y="65610"/>
                  </a:lnTo>
                  <a:lnTo>
                    <a:pt x="8146" y="61054"/>
                  </a:lnTo>
                  <a:lnTo>
                    <a:pt x="12703" y="61054"/>
                  </a:lnTo>
                  <a:close/>
                  <a:moveTo>
                    <a:pt x="12703" y="60812"/>
                  </a:moveTo>
                  <a:lnTo>
                    <a:pt x="8146" y="60812"/>
                  </a:lnTo>
                  <a:lnTo>
                    <a:pt x="8146" y="56255"/>
                  </a:lnTo>
                  <a:lnTo>
                    <a:pt x="12703" y="56255"/>
                  </a:lnTo>
                  <a:close/>
                  <a:moveTo>
                    <a:pt x="12703" y="56013"/>
                  </a:moveTo>
                  <a:lnTo>
                    <a:pt x="8146" y="56013"/>
                  </a:lnTo>
                  <a:lnTo>
                    <a:pt x="8146" y="51456"/>
                  </a:lnTo>
                  <a:lnTo>
                    <a:pt x="12703" y="51456"/>
                  </a:lnTo>
                  <a:close/>
                  <a:moveTo>
                    <a:pt x="12703" y="51174"/>
                  </a:moveTo>
                  <a:lnTo>
                    <a:pt x="8146" y="51174"/>
                  </a:lnTo>
                  <a:lnTo>
                    <a:pt x="8146" y="46617"/>
                  </a:lnTo>
                  <a:lnTo>
                    <a:pt x="12703" y="46617"/>
                  </a:lnTo>
                  <a:close/>
                  <a:moveTo>
                    <a:pt x="12703" y="46375"/>
                  </a:moveTo>
                  <a:lnTo>
                    <a:pt x="8146" y="46375"/>
                  </a:lnTo>
                  <a:lnTo>
                    <a:pt x="8146" y="41818"/>
                  </a:lnTo>
                  <a:lnTo>
                    <a:pt x="12703" y="41818"/>
                  </a:lnTo>
                  <a:close/>
                  <a:moveTo>
                    <a:pt x="12703" y="41576"/>
                  </a:moveTo>
                  <a:lnTo>
                    <a:pt x="8146" y="41576"/>
                  </a:lnTo>
                  <a:lnTo>
                    <a:pt x="8146" y="36979"/>
                  </a:lnTo>
                  <a:lnTo>
                    <a:pt x="12703" y="36979"/>
                  </a:lnTo>
                  <a:close/>
                  <a:moveTo>
                    <a:pt x="12703" y="36737"/>
                  </a:moveTo>
                  <a:lnTo>
                    <a:pt x="8146" y="36737"/>
                  </a:lnTo>
                  <a:lnTo>
                    <a:pt x="8146" y="32180"/>
                  </a:lnTo>
                  <a:lnTo>
                    <a:pt x="12703" y="32180"/>
                  </a:lnTo>
                  <a:close/>
                  <a:moveTo>
                    <a:pt x="12703" y="31938"/>
                  </a:moveTo>
                  <a:lnTo>
                    <a:pt x="8146" y="31938"/>
                  </a:lnTo>
                  <a:lnTo>
                    <a:pt x="8146" y="27381"/>
                  </a:lnTo>
                  <a:lnTo>
                    <a:pt x="12703" y="27381"/>
                  </a:lnTo>
                  <a:close/>
                  <a:moveTo>
                    <a:pt x="12703" y="27139"/>
                  </a:moveTo>
                  <a:lnTo>
                    <a:pt x="8146" y="27139"/>
                  </a:lnTo>
                  <a:lnTo>
                    <a:pt x="8146" y="22542"/>
                  </a:lnTo>
                  <a:lnTo>
                    <a:pt x="12703" y="22542"/>
                  </a:lnTo>
                  <a:close/>
                  <a:moveTo>
                    <a:pt x="17542" y="75248"/>
                  </a:moveTo>
                  <a:lnTo>
                    <a:pt x="12945" y="75248"/>
                  </a:lnTo>
                  <a:lnTo>
                    <a:pt x="12945" y="70651"/>
                  </a:lnTo>
                  <a:lnTo>
                    <a:pt x="17542" y="70651"/>
                  </a:lnTo>
                  <a:close/>
                  <a:moveTo>
                    <a:pt x="17542" y="70449"/>
                  </a:moveTo>
                  <a:lnTo>
                    <a:pt x="12945" y="70449"/>
                  </a:lnTo>
                  <a:lnTo>
                    <a:pt x="12945" y="65852"/>
                  </a:lnTo>
                  <a:lnTo>
                    <a:pt x="17542" y="65852"/>
                  </a:lnTo>
                  <a:close/>
                  <a:moveTo>
                    <a:pt x="17542" y="65610"/>
                  </a:moveTo>
                  <a:lnTo>
                    <a:pt x="12945" y="65610"/>
                  </a:lnTo>
                  <a:lnTo>
                    <a:pt x="12945" y="61054"/>
                  </a:lnTo>
                  <a:lnTo>
                    <a:pt x="17542" y="61054"/>
                  </a:lnTo>
                  <a:close/>
                  <a:moveTo>
                    <a:pt x="17542" y="60812"/>
                  </a:moveTo>
                  <a:lnTo>
                    <a:pt x="12945" y="60812"/>
                  </a:lnTo>
                  <a:lnTo>
                    <a:pt x="12945" y="56214"/>
                  </a:lnTo>
                  <a:lnTo>
                    <a:pt x="17542" y="56214"/>
                  </a:lnTo>
                  <a:close/>
                  <a:moveTo>
                    <a:pt x="17542" y="55972"/>
                  </a:moveTo>
                  <a:lnTo>
                    <a:pt x="12945" y="55972"/>
                  </a:lnTo>
                  <a:lnTo>
                    <a:pt x="12945" y="51416"/>
                  </a:lnTo>
                  <a:lnTo>
                    <a:pt x="17542" y="51416"/>
                  </a:lnTo>
                  <a:close/>
                  <a:moveTo>
                    <a:pt x="17542" y="51174"/>
                  </a:moveTo>
                  <a:lnTo>
                    <a:pt x="12945" y="51174"/>
                  </a:lnTo>
                  <a:lnTo>
                    <a:pt x="12945" y="46617"/>
                  </a:lnTo>
                  <a:lnTo>
                    <a:pt x="17542" y="46617"/>
                  </a:lnTo>
                  <a:close/>
                  <a:moveTo>
                    <a:pt x="17542" y="46375"/>
                  </a:moveTo>
                  <a:lnTo>
                    <a:pt x="12945" y="46375"/>
                  </a:lnTo>
                  <a:lnTo>
                    <a:pt x="12945" y="41778"/>
                  </a:lnTo>
                  <a:lnTo>
                    <a:pt x="17542" y="41778"/>
                  </a:lnTo>
                  <a:close/>
                  <a:moveTo>
                    <a:pt x="17542" y="41536"/>
                  </a:moveTo>
                  <a:lnTo>
                    <a:pt x="12945" y="41536"/>
                  </a:lnTo>
                  <a:lnTo>
                    <a:pt x="12945" y="36979"/>
                  </a:lnTo>
                  <a:lnTo>
                    <a:pt x="17542" y="36979"/>
                  </a:lnTo>
                  <a:close/>
                  <a:moveTo>
                    <a:pt x="17542" y="36737"/>
                  </a:moveTo>
                  <a:lnTo>
                    <a:pt x="12945" y="36737"/>
                  </a:lnTo>
                  <a:lnTo>
                    <a:pt x="12945" y="32180"/>
                  </a:lnTo>
                  <a:lnTo>
                    <a:pt x="17542" y="32180"/>
                  </a:lnTo>
                  <a:close/>
                  <a:moveTo>
                    <a:pt x="17542" y="31938"/>
                  </a:moveTo>
                  <a:lnTo>
                    <a:pt x="12945" y="31938"/>
                  </a:lnTo>
                  <a:lnTo>
                    <a:pt x="12945" y="27341"/>
                  </a:lnTo>
                  <a:lnTo>
                    <a:pt x="17542" y="27341"/>
                  </a:lnTo>
                  <a:close/>
                  <a:moveTo>
                    <a:pt x="17542" y="27099"/>
                  </a:moveTo>
                  <a:lnTo>
                    <a:pt x="12945" y="27099"/>
                  </a:lnTo>
                  <a:lnTo>
                    <a:pt x="12945" y="22542"/>
                  </a:lnTo>
                  <a:lnTo>
                    <a:pt x="17542" y="22542"/>
                  </a:lnTo>
                  <a:close/>
                  <a:moveTo>
                    <a:pt x="17542" y="22300"/>
                  </a:moveTo>
                  <a:lnTo>
                    <a:pt x="12945" y="22300"/>
                  </a:lnTo>
                  <a:lnTo>
                    <a:pt x="12945" y="17743"/>
                  </a:lnTo>
                  <a:lnTo>
                    <a:pt x="17542" y="17743"/>
                  </a:lnTo>
                  <a:close/>
                  <a:moveTo>
                    <a:pt x="22341" y="80047"/>
                  </a:moveTo>
                  <a:lnTo>
                    <a:pt x="17784" y="80047"/>
                  </a:lnTo>
                  <a:lnTo>
                    <a:pt x="17784" y="75450"/>
                  </a:lnTo>
                  <a:lnTo>
                    <a:pt x="22341" y="75450"/>
                  </a:lnTo>
                  <a:close/>
                  <a:moveTo>
                    <a:pt x="22341" y="75208"/>
                  </a:moveTo>
                  <a:lnTo>
                    <a:pt x="17784" y="75208"/>
                  </a:lnTo>
                  <a:lnTo>
                    <a:pt x="17784" y="70651"/>
                  </a:lnTo>
                  <a:lnTo>
                    <a:pt x="22341" y="70651"/>
                  </a:lnTo>
                  <a:close/>
                  <a:moveTo>
                    <a:pt x="22341" y="70409"/>
                  </a:moveTo>
                  <a:lnTo>
                    <a:pt x="17784" y="70409"/>
                  </a:lnTo>
                  <a:lnTo>
                    <a:pt x="17784" y="65852"/>
                  </a:lnTo>
                  <a:lnTo>
                    <a:pt x="22341" y="65852"/>
                  </a:lnTo>
                  <a:close/>
                  <a:moveTo>
                    <a:pt x="22341" y="65610"/>
                  </a:moveTo>
                  <a:lnTo>
                    <a:pt x="17784" y="65610"/>
                  </a:lnTo>
                  <a:lnTo>
                    <a:pt x="17784" y="61013"/>
                  </a:lnTo>
                  <a:lnTo>
                    <a:pt x="22341" y="61013"/>
                  </a:lnTo>
                  <a:close/>
                  <a:moveTo>
                    <a:pt x="22341" y="60771"/>
                  </a:moveTo>
                  <a:lnTo>
                    <a:pt x="17784" y="60771"/>
                  </a:lnTo>
                  <a:lnTo>
                    <a:pt x="17784" y="56214"/>
                  </a:lnTo>
                  <a:lnTo>
                    <a:pt x="22341" y="56214"/>
                  </a:lnTo>
                  <a:close/>
                  <a:moveTo>
                    <a:pt x="22341" y="55972"/>
                  </a:moveTo>
                  <a:lnTo>
                    <a:pt x="17784" y="55972"/>
                  </a:lnTo>
                  <a:lnTo>
                    <a:pt x="17784" y="51416"/>
                  </a:lnTo>
                  <a:lnTo>
                    <a:pt x="22341" y="51416"/>
                  </a:lnTo>
                  <a:close/>
                  <a:moveTo>
                    <a:pt x="22341" y="51174"/>
                  </a:moveTo>
                  <a:lnTo>
                    <a:pt x="17784" y="51174"/>
                  </a:lnTo>
                  <a:lnTo>
                    <a:pt x="17784" y="46577"/>
                  </a:lnTo>
                  <a:lnTo>
                    <a:pt x="22341" y="46577"/>
                  </a:lnTo>
                  <a:close/>
                  <a:moveTo>
                    <a:pt x="22341" y="46335"/>
                  </a:moveTo>
                  <a:lnTo>
                    <a:pt x="17784" y="46335"/>
                  </a:lnTo>
                  <a:lnTo>
                    <a:pt x="17784" y="41778"/>
                  </a:lnTo>
                  <a:lnTo>
                    <a:pt x="22341" y="41778"/>
                  </a:lnTo>
                  <a:close/>
                  <a:moveTo>
                    <a:pt x="22341" y="41536"/>
                  </a:moveTo>
                  <a:lnTo>
                    <a:pt x="17784" y="41536"/>
                  </a:lnTo>
                  <a:lnTo>
                    <a:pt x="17784" y="36939"/>
                  </a:lnTo>
                  <a:lnTo>
                    <a:pt x="22341" y="36939"/>
                  </a:lnTo>
                  <a:close/>
                  <a:moveTo>
                    <a:pt x="22341" y="36737"/>
                  </a:moveTo>
                  <a:lnTo>
                    <a:pt x="17784" y="36737"/>
                  </a:lnTo>
                  <a:lnTo>
                    <a:pt x="17784" y="32140"/>
                  </a:lnTo>
                  <a:lnTo>
                    <a:pt x="22341" y="32140"/>
                  </a:lnTo>
                  <a:close/>
                  <a:moveTo>
                    <a:pt x="22341" y="31898"/>
                  </a:moveTo>
                  <a:lnTo>
                    <a:pt x="17784" y="31898"/>
                  </a:lnTo>
                  <a:lnTo>
                    <a:pt x="17784" y="27341"/>
                  </a:lnTo>
                  <a:lnTo>
                    <a:pt x="22341" y="27341"/>
                  </a:lnTo>
                  <a:close/>
                  <a:moveTo>
                    <a:pt x="22341" y="27099"/>
                  </a:moveTo>
                  <a:lnTo>
                    <a:pt x="17784" y="27099"/>
                  </a:lnTo>
                  <a:lnTo>
                    <a:pt x="17784" y="22502"/>
                  </a:lnTo>
                  <a:lnTo>
                    <a:pt x="22341" y="22502"/>
                  </a:lnTo>
                  <a:close/>
                  <a:moveTo>
                    <a:pt x="22341" y="22260"/>
                  </a:moveTo>
                  <a:lnTo>
                    <a:pt x="17784" y="22260"/>
                  </a:lnTo>
                  <a:lnTo>
                    <a:pt x="17784" y="17703"/>
                  </a:lnTo>
                  <a:lnTo>
                    <a:pt x="22341" y="17703"/>
                  </a:lnTo>
                  <a:close/>
                  <a:moveTo>
                    <a:pt x="22341" y="17461"/>
                  </a:moveTo>
                  <a:lnTo>
                    <a:pt x="17784" y="17461"/>
                  </a:lnTo>
                  <a:lnTo>
                    <a:pt x="17784" y="12904"/>
                  </a:lnTo>
                  <a:lnTo>
                    <a:pt x="22341" y="12904"/>
                  </a:lnTo>
                  <a:close/>
                  <a:moveTo>
                    <a:pt x="27139" y="84846"/>
                  </a:moveTo>
                  <a:lnTo>
                    <a:pt x="22583" y="84846"/>
                  </a:lnTo>
                  <a:lnTo>
                    <a:pt x="22583" y="80249"/>
                  </a:lnTo>
                  <a:lnTo>
                    <a:pt x="27139" y="80249"/>
                  </a:lnTo>
                  <a:close/>
                  <a:moveTo>
                    <a:pt x="27139" y="80007"/>
                  </a:moveTo>
                  <a:lnTo>
                    <a:pt x="22583" y="80007"/>
                  </a:lnTo>
                  <a:lnTo>
                    <a:pt x="22583" y="75450"/>
                  </a:lnTo>
                  <a:lnTo>
                    <a:pt x="27139" y="75450"/>
                  </a:lnTo>
                  <a:close/>
                  <a:moveTo>
                    <a:pt x="27139" y="75208"/>
                  </a:moveTo>
                  <a:lnTo>
                    <a:pt x="22583" y="75208"/>
                  </a:lnTo>
                  <a:lnTo>
                    <a:pt x="22583" y="70611"/>
                  </a:lnTo>
                  <a:lnTo>
                    <a:pt x="27139" y="70611"/>
                  </a:lnTo>
                  <a:close/>
                  <a:moveTo>
                    <a:pt x="27139" y="70369"/>
                  </a:moveTo>
                  <a:lnTo>
                    <a:pt x="22583" y="70369"/>
                  </a:lnTo>
                  <a:lnTo>
                    <a:pt x="22583" y="65812"/>
                  </a:lnTo>
                  <a:lnTo>
                    <a:pt x="27139" y="65812"/>
                  </a:lnTo>
                  <a:close/>
                  <a:moveTo>
                    <a:pt x="27139" y="65570"/>
                  </a:moveTo>
                  <a:lnTo>
                    <a:pt x="22583" y="65570"/>
                  </a:lnTo>
                  <a:lnTo>
                    <a:pt x="22583" y="61013"/>
                  </a:lnTo>
                  <a:lnTo>
                    <a:pt x="27139" y="61013"/>
                  </a:lnTo>
                  <a:close/>
                  <a:moveTo>
                    <a:pt x="27139" y="60771"/>
                  </a:moveTo>
                  <a:lnTo>
                    <a:pt x="22583" y="60771"/>
                  </a:lnTo>
                  <a:lnTo>
                    <a:pt x="22583" y="56174"/>
                  </a:lnTo>
                  <a:lnTo>
                    <a:pt x="27139" y="56174"/>
                  </a:lnTo>
                  <a:close/>
                  <a:moveTo>
                    <a:pt x="27139" y="55932"/>
                  </a:moveTo>
                  <a:lnTo>
                    <a:pt x="22583" y="55932"/>
                  </a:lnTo>
                  <a:lnTo>
                    <a:pt x="22583" y="51375"/>
                  </a:lnTo>
                  <a:lnTo>
                    <a:pt x="27139" y="51375"/>
                  </a:lnTo>
                  <a:close/>
                  <a:moveTo>
                    <a:pt x="27139" y="51133"/>
                  </a:moveTo>
                  <a:lnTo>
                    <a:pt x="22583" y="51133"/>
                  </a:lnTo>
                  <a:lnTo>
                    <a:pt x="22583" y="46577"/>
                  </a:lnTo>
                  <a:lnTo>
                    <a:pt x="27139" y="46577"/>
                  </a:lnTo>
                  <a:close/>
                  <a:moveTo>
                    <a:pt x="27139" y="46335"/>
                  </a:moveTo>
                  <a:lnTo>
                    <a:pt x="22583" y="46335"/>
                  </a:lnTo>
                  <a:lnTo>
                    <a:pt x="22583" y="41737"/>
                  </a:lnTo>
                  <a:lnTo>
                    <a:pt x="27139" y="41737"/>
                  </a:lnTo>
                  <a:close/>
                  <a:moveTo>
                    <a:pt x="27139" y="41495"/>
                  </a:moveTo>
                  <a:lnTo>
                    <a:pt x="22583" y="41495"/>
                  </a:lnTo>
                  <a:lnTo>
                    <a:pt x="22583" y="36939"/>
                  </a:lnTo>
                  <a:lnTo>
                    <a:pt x="27139" y="36939"/>
                  </a:lnTo>
                  <a:close/>
                  <a:moveTo>
                    <a:pt x="27139" y="36697"/>
                  </a:moveTo>
                  <a:lnTo>
                    <a:pt x="22583" y="36697"/>
                  </a:lnTo>
                  <a:lnTo>
                    <a:pt x="22583" y="32140"/>
                  </a:lnTo>
                  <a:lnTo>
                    <a:pt x="27139" y="32140"/>
                  </a:lnTo>
                  <a:close/>
                  <a:moveTo>
                    <a:pt x="27139" y="31898"/>
                  </a:moveTo>
                  <a:lnTo>
                    <a:pt x="22583" y="31898"/>
                  </a:lnTo>
                  <a:lnTo>
                    <a:pt x="22583" y="27301"/>
                  </a:lnTo>
                  <a:lnTo>
                    <a:pt x="27139" y="27301"/>
                  </a:lnTo>
                  <a:close/>
                  <a:moveTo>
                    <a:pt x="27139" y="27059"/>
                  </a:moveTo>
                  <a:lnTo>
                    <a:pt x="22583" y="27059"/>
                  </a:lnTo>
                  <a:lnTo>
                    <a:pt x="22583" y="22502"/>
                  </a:lnTo>
                  <a:lnTo>
                    <a:pt x="27139" y="22502"/>
                  </a:lnTo>
                  <a:close/>
                  <a:moveTo>
                    <a:pt x="27139" y="22260"/>
                  </a:moveTo>
                  <a:lnTo>
                    <a:pt x="22583" y="22260"/>
                  </a:lnTo>
                  <a:lnTo>
                    <a:pt x="22583" y="17703"/>
                  </a:lnTo>
                  <a:lnTo>
                    <a:pt x="27139" y="17703"/>
                  </a:lnTo>
                  <a:close/>
                  <a:moveTo>
                    <a:pt x="27139" y="17461"/>
                  </a:moveTo>
                  <a:lnTo>
                    <a:pt x="22583" y="17461"/>
                  </a:lnTo>
                  <a:lnTo>
                    <a:pt x="22583" y="12864"/>
                  </a:lnTo>
                  <a:lnTo>
                    <a:pt x="27139" y="12864"/>
                  </a:lnTo>
                  <a:close/>
                  <a:moveTo>
                    <a:pt x="27139" y="12622"/>
                  </a:moveTo>
                  <a:lnTo>
                    <a:pt x="22583" y="12622"/>
                  </a:lnTo>
                  <a:lnTo>
                    <a:pt x="22583" y="8065"/>
                  </a:lnTo>
                  <a:lnTo>
                    <a:pt x="27139" y="8065"/>
                  </a:lnTo>
                  <a:close/>
                  <a:moveTo>
                    <a:pt x="31979" y="84806"/>
                  </a:moveTo>
                  <a:lnTo>
                    <a:pt x="27381" y="84806"/>
                  </a:lnTo>
                  <a:lnTo>
                    <a:pt x="27381" y="80249"/>
                  </a:lnTo>
                  <a:lnTo>
                    <a:pt x="31979" y="80249"/>
                  </a:lnTo>
                  <a:close/>
                  <a:moveTo>
                    <a:pt x="31979" y="80007"/>
                  </a:moveTo>
                  <a:lnTo>
                    <a:pt x="27381" y="80007"/>
                  </a:lnTo>
                  <a:lnTo>
                    <a:pt x="27381" y="75410"/>
                  </a:lnTo>
                  <a:lnTo>
                    <a:pt x="31979" y="75410"/>
                  </a:lnTo>
                  <a:close/>
                  <a:moveTo>
                    <a:pt x="31979" y="75168"/>
                  </a:moveTo>
                  <a:lnTo>
                    <a:pt x="27381" y="75168"/>
                  </a:lnTo>
                  <a:lnTo>
                    <a:pt x="27381" y="70611"/>
                  </a:lnTo>
                  <a:lnTo>
                    <a:pt x="31979" y="70611"/>
                  </a:lnTo>
                  <a:close/>
                  <a:moveTo>
                    <a:pt x="31979" y="70369"/>
                  </a:moveTo>
                  <a:lnTo>
                    <a:pt x="27381" y="70369"/>
                  </a:lnTo>
                  <a:lnTo>
                    <a:pt x="27381" y="65812"/>
                  </a:lnTo>
                  <a:lnTo>
                    <a:pt x="31979" y="65812"/>
                  </a:lnTo>
                  <a:close/>
                  <a:moveTo>
                    <a:pt x="31979" y="65570"/>
                  </a:moveTo>
                  <a:lnTo>
                    <a:pt x="27381" y="65570"/>
                  </a:lnTo>
                  <a:lnTo>
                    <a:pt x="27381" y="60973"/>
                  </a:lnTo>
                  <a:lnTo>
                    <a:pt x="31979" y="60973"/>
                  </a:lnTo>
                  <a:close/>
                  <a:moveTo>
                    <a:pt x="31979" y="60731"/>
                  </a:moveTo>
                  <a:lnTo>
                    <a:pt x="27381" y="60731"/>
                  </a:lnTo>
                  <a:lnTo>
                    <a:pt x="27381" y="56174"/>
                  </a:lnTo>
                  <a:lnTo>
                    <a:pt x="31979" y="56174"/>
                  </a:lnTo>
                  <a:close/>
                  <a:moveTo>
                    <a:pt x="31979" y="55932"/>
                  </a:moveTo>
                  <a:lnTo>
                    <a:pt x="27381" y="55932"/>
                  </a:lnTo>
                  <a:lnTo>
                    <a:pt x="27381" y="51375"/>
                  </a:lnTo>
                  <a:lnTo>
                    <a:pt x="31979" y="51375"/>
                  </a:lnTo>
                  <a:close/>
                  <a:moveTo>
                    <a:pt x="31979" y="51133"/>
                  </a:moveTo>
                  <a:lnTo>
                    <a:pt x="27381" y="51133"/>
                  </a:lnTo>
                  <a:lnTo>
                    <a:pt x="27381" y="46536"/>
                  </a:lnTo>
                  <a:lnTo>
                    <a:pt x="31979" y="46536"/>
                  </a:lnTo>
                  <a:close/>
                  <a:moveTo>
                    <a:pt x="31979" y="46294"/>
                  </a:moveTo>
                  <a:lnTo>
                    <a:pt x="27381" y="46294"/>
                  </a:lnTo>
                  <a:lnTo>
                    <a:pt x="27381" y="41737"/>
                  </a:lnTo>
                  <a:lnTo>
                    <a:pt x="31979" y="41737"/>
                  </a:lnTo>
                  <a:close/>
                  <a:moveTo>
                    <a:pt x="31979" y="41495"/>
                  </a:moveTo>
                  <a:lnTo>
                    <a:pt x="27381" y="41495"/>
                  </a:lnTo>
                  <a:lnTo>
                    <a:pt x="27381" y="36898"/>
                  </a:lnTo>
                  <a:lnTo>
                    <a:pt x="31979" y="36898"/>
                  </a:lnTo>
                  <a:close/>
                  <a:moveTo>
                    <a:pt x="31979" y="36656"/>
                  </a:moveTo>
                  <a:lnTo>
                    <a:pt x="27381" y="36656"/>
                  </a:lnTo>
                  <a:lnTo>
                    <a:pt x="27381" y="32099"/>
                  </a:lnTo>
                  <a:lnTo>
                    <a:pt x="31979" y="32099"/>
                  </a:lnTo>
                  <a:close/>
                  <a:moveTo>
                    <a:pt x="31979" y="31858"/>
                  </a:moveTo>
                  <a:lnTo>
                    <a:pt x="27381" y="31858"/>
                  </a:lnTo>
                  <a:lnTo>
                    <a:pt x="27381" y="27301"/>
                  </a:lnTo>
                  <a:lnTo>
                    <a:pt x="31979" y="27301"/>
                  </a:lnTo>
                  <a:close/>
                  <a:moveTo>
                    <a:pt x="31979" y="27059"/>
                  </a:moveTo>
                  <a:lnTo>
                    <a:pt x="27381" y="27059"/>
                  </a:lnTo>
                  <a:lnTo>
                    <a:pt x="27381" y="22462"/>
                  </a:lnTo>
                  <a:lnTo>
                    <a:pt x="31979" y="22462"/>
                  </a:lnTo>
                  <a:close/>
                  <a:moveTo>
                    <a:pt x="31979" y="22220"/>
                  </a:moveTo>
                  <a:lnTo>
                    <a:pt x="27381" y="22220"/>
                  </a:lnTo>
                  <a:lnTo>
                    <a:pt x="27381" y="17663"/>
                  </a:lnTo>
                  <a:lnTo>
                    <a:pt x="31979" y="17663"/>
                  </a:lnTo>
                  <a:close/>
                  <a:moveTo>
                    <a:pt x="31979" y="17421"/>
                  </a:moveTo>
                  <a:lnTo>
                    <a:pt x="27381" y="17421"/>
                  </a:lnTo>
                  <a:lnTo>
                    <a:pt x="27381" y="12864"/>
                  </a:lnTo>
                  <a:lnTo>
                    <a:pt x="31979" y="12864"/>
                  </a:lnTo>
                  <a:close/>
                  <a:moveTo>
                    <a:pt x="31979" y="12622"/>
                  </a:moveTo>
                  <a:lnTo>
                    <a:pt x="27381" y="12622"/>
                  </a:lnTo>
                  <a:lnTo>
                    <a:pt x="27381" y="8025"/>
                  </a:lnTo>
                  <a:lnTo>
                    <a:pt x="31979" y="8025"/>
                  </a:lnTo>
                  <a:close/>
                  <a:moveTo>
                    <a:pt x="36777" y="89604"/>
                  </a:moveTo>
                  <a:lnTo>
                    <a:pt x="32220" y="89604"/>
                  </a:lnTo>
                  <a:lnTo>
                    <a:pt x="32220" y="85007"/>
                  </a:lnTo>
                  <a:lnTo>
                    <a:pt x="36777" y="85007"/>
                  </a:lnTo>
                  <a:close/>
                  <a:moveTo>
                    <a:pt x="36777" y="84765"/>
                  </a:moveTo>
                  <a:lnTo>
                    <a:pt x="32220" y="84765"/>
                  </a:lnTo>
                  <a:lnTo>
                    <a:pt x="32220" y="80208"/>
                  </a:lnTo>
                  <a:lnTo>
                    <a:pt x="36777" y="80208"/>
                  </a:lnTo>
                  <a:close/>
                  <a:moveTo>
                    <a:pt x="36777" y="79966"/>
                  </a:moveTo>
                  <a:lnTo>
                    <a:pt x="32220" y="79966"/>
                  </a:lnTo>
                  <a:lnTo>
                    <a:pt x="32220" y="75410"/>
                  </a:lnTo>
                  <a:lnTo>
                    <a:pt x="36777" y="75410"/>
                  </a:lnTo>
                  <a:close/>
                  <a:moveTo>
                    <a:pt x="36777" y="75168"/>
                  </a:moveTo>
                  <a:lnTo>
                    <a:pt x="32220" y="75168"/>
                  </a:lnTo>
                  <a:lnTo>
                    <a:pt x="32220" y="70570"/>
                  </a:lnTo>
                  <a:lnTo>
                    <a:pt x="36777" y="70570"/>
                  </a:lnTo>
                  <a:close/>
                  <a:moveTo>
                    <a:pt x="36777" y="70329"/>
                  </a:moveTo>
                  <a:lnTo>
                    <a:pt x="32220" y="70329"/>
                  </a:lnTo>
                  <a:lnTo>
                    <a:pt x="32220" y="65772"/>
                  </a:lnTo>
                  <a:lnTo>
                    <a:pt x="36777" y="65772"/>
                  </a:lnTo>
                  <a:close/>
                  <a:moveTo>
                    <a:pt x="36777" y="65530"/>
                  </a:moveTo>
                  <a:lnTo>
                    <a:pt x="32220" y="65530"/>
                  </a:lnTo>
                  <a:lnTo>
                    <a:pt x="32220" y="60973"/>
                  </a:lnTo>
                  <a:lnTo>
                    <a:pt x="36777" y="60973"/>
                  </a:lnTo>
                  <a:close/>
                  <a:moveTo>
                    <a:pt x="36777" y="60731"/>
                  </a:moveTo>
                  <a:lnTo>
                    <a:pt x="32220" y="60731"/>
                  </a:lnTo>
                  <a:lnTo>
                    <a:pt x="32220" y="56134"/>
                  </a:lnTo>
                  <a:lnTo>
                    <a:pt x="36777" y="56134"/>
                  </a:lnTo>
                  <a:close/>
                  <a:moveTo>
                    <a:pt x="36777" y="55892"/>
                  </a:moveTo>
                  <a:lnTo>
                    <a:pt x="32220" y="55892"/>
                  </a:lnTo>
                  <a:lnTo>
                    <a:pt x="32220" y="51335"/>
                  </a:lnTo>
                  <a:lnTo>
                    <a:pt x="36777" y="51335"/>
                  </a:lnTo>
                  <a:close/>
                  <a:moveTo>
                    <a:pt x="36777" y="51093"/>
                  </a:moveTo>
                  <a:lnTo>
                    <a:pt x="32220" y="51093"/>
                  </a:lnTo>
                  <a:lnTo>
                    <a:pt x="32220" y="46536"/>
                  </a:lnTo>
                  <a:lnTo>
                    <a:pt x="36777" y="46536"/>
                  </a:lnTo>
                  <a:close/>
                  <a:moveTo>
                    <a:pt x="36777" y="46294"/>
                  </a:moveTo>
                  <a:lnTo>
                    <a:pt x="32220" y="46294"/>
                  </a:lnTo>
                  <a:lnTo>
                    <a:pt x="32220" y="41697"/>
                  </a:lnTo>
                  <a:lnTo>
                    <a:pt x="36777" y="41697"/>
                  </a:lnTo>
                  <a:close/>
                  <a:moveTo>
                    <a:pt x="36777" y="41455"/>
                  </a:moveTo>
                  <a:lnTo>
                    <a:pt x="32220" y="41455"/>
                  </a:lnTo>
                  <a:lnTo>
                    <a:pt x="32220" y="36898"/>
                  </a:lnTo>
                  <a:lnTo>
                    <a:pt x="36777" y="36898"/>
                  </a:lnTo>
                  <a:close/>
                  <a:moveTo>
                    <a:pt x="36777" y="36656"/>
                  </a:moveTo>
                  <a:lnTo>
                    <a:pt x="32220" y="36656"/>
                  </a:lnTo>
                  <a:lnTo>
                    <a:pt x="32220" y="32059"/>
                  </a:lnTo>
                  <a:lnTo>
                    <a:pt x="36777" y="32059"/>
                  </a:lnTo>
                  <a:close/>
                  <a:moveTo>
                    <a:pt x="36777" y="31817"/>
                  </a:moveTo>
                  <a:lnTo>
                    <a:pt x="32220" y="31817"/>
                  </a:lnTo>
                  <a:lnTo>
                    <a:pt x="32220" y="27260"/>
                  </a:lnTo>
                  <a:lnTo>
                    <a:pt x="36777" y="27260"/>
                  </a:lnTo>
                  <a:close/>
                  <a:moveTo>
                    <a:pt x="36777" y="27018"/>
                  </a:moveTo>
                  <a:lnTo>
                    <a:pt x="32220" y="27018"/>
                  </a:lnTo>
                  <a:lnTo>
                    <a:pt x="32220" y="22462"/>
                  </a:lnTo>
                  <a:lnTo>
                    <a:pt x="36777" y="22462"/>
                  </a:lnTo>
                  <a:close/>
                  <a:moveTo>
                    <a:pt x="36777" y="22220"/>
                  </a:moveTo>
                  <a:lnTo>
                    <a:pt x="32220" y="22220"/>
                  </a:lnTo>
                  <a:lnTo>
                    <a:pt x="32220" y="17622"/>
                  </a:lnTo>
                  <a:lnTo>
                    <a:pt x="36777" y="17622"/>
                  </a:lnTo>
                  <a:close/>
                  <a:moveTo>
                    <a:pt x="36777" y="17380"/>
                  </a:moveTo>
                  <a:lnTo>
                    <a:pt x="32220" y="17380"/>
                  </a:lnTo>
                  <a:lnTo>
                    <a:pt x="32220" y="12824"/>
                  </a:lnTo>
                  <a:lnTo>
                    <a:pt x="36777" y="12824"/>
                  </a:lnTo>
                  <a:close/>
                  <a:moveTo>
                    <a:pt x="36777" y="12582"/>
                  </a:moveTo>
                  <a:lnTo>
                    <a:pt x="32220" y="12582"/>
                  </a:lnTo>
                  <a:lnTo>
                    <a:pt x="32220" y="8025"/>
                  </a:lnTo>
                  <a:lnTo>
                    <a:pt x="36777" y="8025"/>
                  </a:lnTo>
                  <a:close/>
                  <a:moveTo>
                    <a:pt x="36777" y="7783"/>
                  </a:moveTo>
                  <a:lnTo>
                    <a:pt x="32220" y="7783"/>
                  </a:lnTo>
                  <a:lnTo>
                    <a:pt x="32220" y="3307"/>
                  </a:lnTo>
                  <a:lnTo>
                    <a:pt x="36777" y="3307"/>
                  </a:lnTo>
                  <a:lnTo>
                    <a:pt x="36777" y="7904"/>
                  </a:lnTo>
                  <a:close/>
                  <a:moveTo>
                    <a:pt x="41616" y="89564"/>
                  </a:moveTo>
                  <a:lnTo>
                    <a:pt x="37019" y="89564"/>
                  </a:lnTo>
                  <a:lnTo>
                    <a:pt x="37019" y="85007"/>
                  </a:lnTo>
                  <a:lnTo>
                    <a:pt x="41616" y="85007"/>
                  </a:lnTo>
                  <a:close/>
                  <a:moveTo>
                    <a:pt x="41616" y="84765"/>
                  </a:moveTo>
                  <a:lnTo>
                    <a:pt x="37019" y="84765"/>
                  </a:lnTo>
                  <a:lnTo>
                    <a:pt x="37019" y="80168"/>
                  </a:lnTo>
                  <a:lnTo>
                    <a:pt x="41616" y="80168"/>
                  </a:lnTo>
                  <a:close/>
                  <a:moveTo>
                    <a:pt x="41616" y="79926"/>
                  </a:moveTo>
                  <a:lnTo>
                    <a:pt x="37019" y="79926"/>
                  </a:lnTo>
                  <a:lnTo>
                    <a:pt x="37019" y="75369"/>
                  </a:lnTo>
                  <a:lnTo>
                    <a:pt x="41616" y="75369"/>
                  </a:lnTo>
                  <a:close/>
                  <a:moveTo>
                    <a:pt x="41616" y="75127"/>
                  </a:moveTo>
                  <a:lnTo>
                    <a:pt x="37019" y="75127"/>
                  </a:lnTo>
                  <a:lnTo>
                    <a:pt x="37019" y="70570"/>
                  </a:lnTo>
                  <a:lnTo>
                    <a:pt x="41616" y="70570"/>
                  </a:lnTo>
                  <a:close/>
                  <a:moveTo>
                    <a:pt x="41616" y="70329"/>
                  </a:moveTo>
                  <a:lnTo>
                    <a:pt x="37019" y="70329"/>
                  </a:lnTo>
                  <a:lnTo>
                    <a:pt x="37019" y="65731"/>
                  </a:lnTo>
                  <a:lnTo>
                    <a:pt x="41616" y="65731"/>
                  </a:lnTo>
                  <a:close/>
                  <a:moveTo>
                    <a:pt x="41616" y="65489"/>
                  </a:moveTo>
                  <a:lnTo>
                    <a:pt x="37019" y="65489"/>
                  </a:lnTo>
                  <a:lnTo>
                    <a:pt x="37019" y="60933"/>
                  </a:lnTo>
                  <a:lnTo>
                    <a:pt x="41616" y="60933"/>
                  </a:lnTo>
                  <a:close/>
                  <a:moveTo>
                    <a:pt x="41616" y="60691"/>
                  </a:moveTo>
                  <a:lnTo>
                    <a:pt x="37019" y="60691"/>
                  </a:lnTo>
                  <a:lnTo>
                    <a:pt x="37019" y="56134"/>
                  </a:lnTo>
                  <a:lnTo>
                    <a:pt x="41616" y="56134"/>
                  </a:lnTo>
                  <a:close/>
                  <a:moveTo>
                    <a:pt x="41616" y="55892"/>
                  </a:moveTo>
                  <a:lnTo>
                    <a:pt x="37019" y="55892"/>
                  </a:lnTo>
                  <a:lnTo>
                    <a:pt x="37019" y="51295"/>
                  </a:lnTo>
                  <a:lnTo>
                    <a:pt x="41616" y="51295"/>
                  </a:lnTo>
                  <a:close/>
                  <a:moveTo>
                    <a:pt x="41616" y="51053"/>
                  </a:moveTo>
                  <a:lnTo>
                    <a:pt x="37019" y="51053"/>
                  </a:lnTo>
                  <a:lnTo>
                    <a:pt x="37019" y="46496"/>
                  </a:lnTo>
                  <a:lnTo>
                    <a:pt x="41616" y="46496"/>
                  </a:lnTo>
                  <a:close/>
                  <a:moveTo>
                    <a:pt x="41616" y="46254"/>
                  </a:moveTo>
                  <a:lnTo>
                    <a:pt x="37019" y="46254"/>
                  </a:lnTo>
                  <a:lnTo>
                    <a:pt x="37019" y="41697"/>
                  </a:lnTo>
                  <a:lnTo>
                    <a:pt x="41616" y="41697"/>
                  </a:lnTo>
                  <a:close/>
                  <a:moveTo>
                    <a:pt x="41616" y="41455"/>
                  </a:moveTo>
                  <a:lnTo>
                    <a:pt x="37019" y="41455"/>
                  </a:lnTo>
                  <a:lnTo>
                    <a:pt x="37019" y="36858"/>
                  </a:lnTo>
                  <a:lnTo>
                    <a:pt x="41616" y="36858"/>
                  </a:lnTo>
                  <a:close/>
                  <a:moveTo>
                    <a:pt x="41616" y="36616"/>
                  </a:moveTo>
                  <a:lnTo>
                    <a:pt x="37019" y="36616"/>
                  </a:lnTo>
                  <a:lnTo>
                    <a:pt x="37019" y="32059"/>
                  </a:lnTo>
                  <a:lnTo>
                    <a:pt x="41616" y="32059"/>
                  </a:lnTo>
                  <a:close/>
                  <a:moveTo>
                    <a:pt x="41616" y="31817"/>
                  </a:moveTo>
                  <a:lnTo>
                    <a:pt x="37019" y="31817"/>
                  </a:lnTo>
                  <a:lnTo>
                    <a:pt x="37019" y="27220"/>
                  </a:lnTo>
                  <a:lnTo>
                    <a:pt x="41616" y="27220"/>
                  </a:lnTo>
                  <a:close/>
                  <a:moveTo>
                    <a:pt x="41616" y="26978"/>
                  </a:moveTo>
                  <a:lnTo>
                    <a:pt x="37019" y="26978"/>
                  </a:lnTo>
                  <a:lnTo>
                    <a:pt x="37019" y="22421"/>
                  </a:lnTo>
                  <a:lnTo>
                    <a:pt x="41616" y="22421"/>
                  </a:lnTo>
                  <a:close/>
                  <a:moveTo>
                    <a:pt x="41616" y="22179"/>
                  </a:moveTo>
                  <a:lnTo>
                    <a:pt x="37019" y="22179"/>
                  </a:lnTo>
                  <a:lnTo>
                    <a:pt x="37019" y="17622"/>
                  </a:lnTo>
                  <a:lnTo>
                    <a:pt x="41616" y="17622"/>
                  </a:lnTo>
                  <a:close/>
                  <a:moveTo>
                    <a:pt x="41616" y="17380"/>
                  </a:moveTo>
                  <a:lnTo>
                    <a:pt x="37019" y="17380"/>
                  </a:lnTo>
                  <a:lnTo>
                    <a:pt x="37019" y="12783"/>
                  </a:lnTo>
                  <a:lnTo>
                    <a:pt x="41616" y="12783"/>
                  </a:lnTo>
                  <a:close/>
                  <a:moveTo>
                    <a:pt x="41616" y="12541"/>
                  </a:moveTo>
                  <a:lnTo>
                    <a:pt x="37019" y="12541"/>
                  </a:lnTo>
                  <a:lnTo>
                    <a:pt x="37019" y="7985"/>
                  </a:lnTo>
                  <a:lnTo>
                    <a:pt x="41616" y="7985"/>
                  </a:lnTo>
                  <a:close/>
                  <a:moveTo>
                    <a:pt x="41616" y="7743"/>
                  </a:moveTo>
                  <a:lnTo>
                    <a:pt x="37019" y="7743"/>
                  </a:lnTo>
                  <a:lnTo>
                    <a:pt x="37019" y="3307"/>
                  </a:lnTo>
                  <a:lnTo>
                    <a:pt x="41616" y="3307"/>
                  </a:lnTo>
                  <a:lnTo>
                    <a:pt x="41616" y="7904"/>
                  </a:lnTo>
                  <a:close/>
                  <a:moveTo>
                    <a:pt x="46415" y="89564"/>
                  </a:moveTo>
                  <a:lnTo>
                    <a:pt x="41858" y="89564"/>
                  </a:lnTo>
                  <a:lnTo>
                    <a:pt x="41858" y="84967"/>
                  </a:lnTo>
                  <a:lnTo>
                    <a:pt x="46415" y="84967"/>
                  </a:lnTo>
                  <a:close/>
                  <a:moveTo>
                    <a:pt x="46415" y="84725"/>
                  </a:moveTo>
                  <a:lnTo>
                    <a:pt x="41858" y="84725"/>
                  </a:lnTo>
                  <a:lnTo>
                    <a:pt x="41858" y="80168"/>
                  </a:lnTo>
                  <a:lnTo>
                    <a:pt x="46415" y="80168"/>
                  </a:lnTo>
                  <a:close/>
                  <a:moveTo>
                    <a:pt x="46415" y="79926"/>
                  </a:moveTo>
                  <a:lnTo>
                    <a:pt x="41858" y="79926"/>
                  </a:lnTo>
                  <a:lnTo>
                    <a:pt x="41858" y="75329"/>
                  </a:lnTo>
                  <a:lnTo>
                    <a:pt x="46415" y="75329"/>
                  </a:lnTo>
                  <a:close/>
                  <a:moveTo>
                    <a:pt x="46415" y="75087"/>
                  </a:moveTo>
                  <a:lnTo>
                    <a:pt x="41858" y="75087"/>
                  </a:lnTo>
                  <a:lnTo>
                    <a:pt x="41858" y="70530"/>
                  </a:lnTo>
                  <a:lnTo>
                    <a:pt x="46415" y="70530"/>
                  </a:lnTo>
                  <a:close/>
                  <a:moveTo>
                    <a:pt x="46415" y="70288"/>
                  </a:moveTo>
                  <a:lnTo>
                    <a:pt x="41858" y="70288"/>
                  </a:lnTo>
                  <a:lnTo>
                    <a:pt x="41858" y="65731"/>
                  </a:lnTo>
                  <a:lnTo>
                    <a:pt x="46415" y="65731"/>
                  </a:lnTo>
                  <a:close/>
                  <a:moveTo>
                    <a:pt x="46415" y="65489"/>
                  </a:moveTo>
                  <a:lnTo>
                    <a:pt x="41858" y="65489"/>
                  </a:lnTo>
                  <a:lnTo>
                    <a:pt x="41858" y="60892"/>
                  </a:lnTo>
                  <a:lnTo>
                    <a:pt x="46415" y="60892"/>
                  </a:lnTo>
                  <a:close/>
                  <a:moveTo>
                    <a:pt x="46415" y="60650"/>
                  </a:moveTo>
                  <a:lnTo>
                    <a:pt x="41858" y="60650"/>
                  </a:lnTo>
                  <a:lnTo>
                    <a:pt x="41858" y="56093"/>
                  </a:lnTo>
                  <a:lnTo>
                    <a:pt x="46415" y="56093"/>
                  </a:lnTo>
                  <a:close/>
                  <a:moveTo>
                    <a:pt x="46415" y="55851"/>
                  </a:moveTo>
                  <a:lnTo>
                    <a:pt x="41858" y="55851"/>
                  </a:lnTo>
                  <a:lnTo>
                    <a:pt x="41858" y="51295"/>
                  </a:lnTo>
                  <a:lnTo>
                    <a:pt x="46415" y="51295"/>
                  </a:lnTo>
                  <a:close/>
                  <a:moveTo>
                    <a:pt x="46415" y="51053"/>
                  </a:moveTo>
                  <a:lnTo>
                    <a:pt x="41858" y="51053"/>
                  </a:lnTo>
                  <a:lnTo>
                    <a:pt x="41858" y="46456"/>
                  </a:lnTo>
                  <a:lnTo>
                    <a:pt x="46415" y="46456"/>
                  </a:lnTo>
                  <a:close/>
                  <a:moveTo>
                    <a:pt x="46415" y="46214"/>
                  </a:moveTo>
                  <a:lnTo>
                    <a:pt x="41858" y="46214"/>
                  </a:lnTo>
                  <a:lnTo>
                    <a:pt x="41858" y="41657"/>
                  </a:lnTo>
                  <a:lnTo>
                    <a:pt x="46415" y="41657"/>
                  </a:lnTo>
                  <a:close/>
                  <a:moveTo>
                    <a:pt x="46415" y="41415"/>
                  </a:moveTo>
                  <a:lnTo>
                    <a:pt x="41858" y="41415"/>
                  </a:lnTo>
                  <a:lnTo>
                    <a:pt x="41858" y="36858"/>
                  </a:lnTo>
                  <a:lnTo>
                    <a:pt x="46415" y="36858"/>
                  </a:lnTo>
                  <a:close/>
                  <a:moveTo>
                    <a:pt x="46415" y="36616"/>
                  </a:moveTo>
                  <a:lnTo>
                    <a:pt x="41858" y="36616"/>
                  </a:lnTo>
                  <a:lnTo>
                    <a:pt x="41858" y="32019"/>
                  </a:lnTo>
                  <a:lnTo>
                    <a:pt x="46415" y="32019"/>
                  </a:lnTo>
                  <a:close/>
                  <a:moveTo>
                    <a:pt x="46415" y="31777"/>
                  </a:moveTo>
                  <a:lnTo>
                    <a:pt x="41858" y="31777"/>
                  </a:lnTo>
                  <a:lnTo>
                    <a:pt x="41858" y="27220"/>
                  </a:lnTo>
                  <a:lnTo>
                    <a:pt x="46415" y="27220"/>
                  </a:lnTo>
                  <a:close/>
                  <a:moveTo>
                    <a:pt x="46415" y="26978"/>
                  </a:moveTo>
                  <a:lnTo>
                    <a:pt x="41858" y="26978"/>
                  </a:lnTo>
                  <a:lnTo>
                    <a:pt x="41858" y="22381"/>
                  </a:lnTo>
                  <a:lnTo>
                    <a:pt x="46415" y="22381"/>
                  </a:lnTo>
                  <a:close/>
                  <a:moveTo>
                    <a:pt x="46415" y="22139"/>
                  </a:moveTo>
                  <a:lnTo>
                    <a:pt x="41858" y="22139"/>
                  </a:lnTo>
                  <a:lnTo>
                    <a:pt x="41858" y="17582"/>
                  </a:lnTo>
                  <a:lnTo>
                    <a:pt x="46415" y="17582"/>
                  </a:lnTo>
                  <a:close/>
                  <a:moveTo>
                    <a:pt x="46415" y="17340"/>
                  </a:moveTo>
                  <a:lnTo>
                    <a:pt x="41858" y="17340"/>
                  </a:lnTo>
                  <a:lnTo>
                    <a:pt x="41858" y="12783"/>
                  </a:lnTo>
                  <a:lnTo>
                    <a:pt x="46415" y="12783"/>
                  </a:lnTo>
                  <a:close/>
                  <a:moveTo>
                    <a:pt x="46415" y="12541"/>
                  </a:moveTo>
                  <a:lnTo>
                    <a:pt x="41858" y="12541"/>
                  </a:lnTo>
                  <a:lnTo>
                    <a:pt x="41858" y="7944"/>
                  </a:lnTo>
                  <a:lnTo>
                    <a:pt x="46415" y="7944"/>
                  </a:lnTo>
                  <a:close/>
                  <a:moveTo>
                    <a:pt x="46415" y="7702"/>
                  </a:moveTo>
                  <a:lnTo>
                    <a:pt x="41858" y="7702"/>
                  </a:lnTo>
                  <a:lnTo>
                    <a:pt x="41858" y="3307"/>
                  </a:lnTo>
                  <a:lnTo>
                    <a:pt x="46415" y="3307"/>
                  </a:lnTo>
                  <a:lnTo>
                    <a:pt x="46415" y="7904"/>
                  </a:lnTo>
                  <a:close/>
                  <a:moveTo>
                    <a:pt x="51214" y="89524"/>
                  </a:moveTo>
                  <a:lnTo>
                    <a:pt x="46657" y="89524"/>
                  </a:lnTo>
                  <a:lnTo>
                    <a:pt x="46657" y="84967"/>
                  </a:lnTo>
                  <a:lnTo>
                    <a:pt x="51214" y="84967"/>
                  </a:lnTo>
                  <a:close/>
                  <a:moveTo>
                    <a:pt x="51214" y="84685"/>
                  </a:moveTo>
                  <a:lnTo>
                    <a:pt x="46657" y="84685"/>
                  </a:lnTo>
                  <a:lnTo>
                    <a:pt x="46657" y="80128"/>
                  </a:lnTo>
                  <a:lnTo>
                    <a:pt x="51214" y="80128"/>
                  </a:lnTo>
                  <a:close/>
                  <a:moveTo>
                    <a:pt x="51214" y="79886"/>
                  </a:moveTo>
                  <a:lnTo>
                    <a:pt x="46657" y="79886"/>
                  </a:lnTo>
                  <a:lnTo>
                    <a:pt x="46657" y="75329"/>
                  </a:lnTo>
                  <a:lnTo>
                    <a:pt x="51214" y="75329"/>
                  </a:lnTo>
                  <a:close/>
                  <a:moveTo>
                    <a:pt x="51214" y="75087"/>
                  </a:moveTo>
                  <a:lnTo>
                    <a:pt x="46657" y="75087"/>
                  </a:lnTo>
                  <a:lnTo>
                    <a:pt x="46657" y="70490"/>
                  </a:lnTo>
                  <a:lnTo>
                    <a:pt x="51214" y="70490"/>
                  </a:lnTo>
                  <a:close/>
                  <a:moveTo>
                    <a:pt x="51214" y="70248"/>
                  </a:moveTo>
                  <a:lnTo>
                    <a:pt x="46657" y="70248"/>
                  </a:lnTo>
                  <a:lnTo>
                    <a:pt x="46657" y="65691"/>
                  </a:lnTo>
                  <a:lnTo>
                    <a:pt x="51214" y="65691"/>
                  </a:lnTo>
                  <a:close/>
                  <a:moveTo>
                    <a:pt x="51214" y="65449"/>
                  </a:moveTo>
                  <a:lnTo>
                    <a:pt x="46657" y="65449"/>
                  </a:lnTo>
                  <a:lnTo>
                    <a:pt x="46657" y="60892"/>
                  </a:lnTo>
                  <a:lnTo>
                    <a:pt x="51214" y="60892"/>
                  </a:lnTo>
                  <a:close/>
                  <a:moveTo>
                    <a:pt x="51214" y="60650"/>
                  </a:moveTo>
                  <a:lnTo>
                    <a:pt x="46657" y="60650"/>
                  </a:lnTo>
                  <a:lnTo>
                    <a:pt x="46657" y="56053"/>
                  </a:lnTo>
                  <a:lnTo>
                    <a:pt x="51214" y="56053"/>
                  </a:lnTo>
                  <a:close/>
                  <a:moveTo>
                    <a:pt x="51214" y="55811"/>
                  </a:moveTo>
                  <a:lnTo>
                    <a:pt x="46657" y="55811"/>
                  </a:lnTo>
                  <a:lnTo>
                    <a:pt x="46657" y="51254"/>
                  </a:lnTo>
                  <a:lnTo>
                    <a:pt x="51214" y="51254"/>
                  </a:lnTo>
                  <a:close/>
                  <a:moveTo>
                    <a:pt x="51214" y="51012"/>
                  </a:moveTo>
                  <a:lnTo>
                    <a:pt x="46657" y="51012"/>
                  </a:lnTo>
                  <a:lnTo>
                    <a:pt x="46657" y="46456"/>
                  </a:lnTo>
                  <a:lnTo>
                    <a:pt x="51214" y="46456"/>
                  </a:lnTo>
                  <a:close/>
                  <a:moveTo>
                    <a:pt x="51214" y="46214"/>
                  </a:moveTo>
                  <a:lnTo>
                    <a:pt x="46657" y="46214"/>
                  </a:lnTo>
                  <a:lnTo>
                    <a:pt x="46657" y="41616"/>
                  </a:lnTo>
                  <a:lnTo>
                    <a:pt x="51214" y="41616"/>
                  </a:lnTo>
                  <a:close/>
                  <a:moveTo>
                    <a:pt x="51214" y="41374"/>
                  </a:moveTo>
                  <a:lnTo>
                    <a:pt x="46657" y="41374"/>
                  </a:lnTo>
                  <a:lnTo>
                    <a:pt x="46657" y="36818"/>
                  </a:lnTo>
                  <a:lnTo>
                    <a:pt x="51214" y="36818"/>
                  </a:lnTo>
                  <a:close/>
                  <a:moveTo>
                    <a:pt x="51214" y="36576"/>
                  </a:moveTo>
                  <a:lnTo>
                    <a:pt x="46657" y="36576"/>
                  </a:lnTo>
                  <a:lnTo>
                    <a:pt x="46657" y="32019"/>
                  </a:lnTo>
                  <a:lnTo>
                    <a:pt x="51214" y="32019"/>
                  </a:lnTo>
                  <a:close/>
                  <a:moveTo>
                    <a:pt x="51214" y="31777"/>
                  </a:moveTo>
                  <a:lnTo>
                    <a:pt x="46657" y="31777"/>
                  </a:lnTo>
                  <a:lnTo>
                    <a:pt x="46657" y="27180"/>
                  </a:lnTo>
                  <a:lnTo>
                    <a:pt x="51214" y="27180"/>
                  </a:lnTo>
                  <a:close/>
                  <a:moveTo>
                    <a:pt x="51214" y="26938"/>
                  </a:moveTo>
                  <a:lnTo>
                    <a:pt x="46657" y="26938"/>
                  </a:lnTo>
                  <a:lnTo>
                    <a:pt x="46657" y="22381"/>
                  </a:lnTo>
                  <a:lnTo>
                    <a:pt x="51214" y="22381"/>
                  </a:lnTo>
                  <a:close/>
                  <a:moveTo>
                    <a:pt x="51214" y="22139"/>
                  </a:moveTo>
                  <a:lnTo>
                    <a:pt x="46657" y="22139"/>
                  </a:lnTo>
                  <a:lnTo>
                    <a:pt x="46657" y="17582"/>
                  </a:lnTo>
                  <a:lnTo>
                    <a:pt x="51214" y="17582"/>
                  </a:lnTo>
                  <a:close/>
                  <a:moveTo>
                    <a:pt x="51214" y="17340"/>
                  </a:moveTo>
                  <a:lnTo>
                    <a:pt x="46657" y="17340"/>
                  </a:lnTo>
                  <a:lnTo>
                    <a:pt x="46657" y="12743"/>
                  </a:lnTo>
                  <a:lnTo>
                    <a:pt x="51214" y="12743"/>
                  </a:lnTo>
                  <a:close/>
                  <a:moveTo>
                    <a:pt x="51214" y="12501"/>
                  </a:moveTo>
                  <a:lnTo>
                    <a:pt x="46657" y="12501"/>
                  </a:lnTo>
                  <a:lnTo>
                    <a:pt x="46657" y="7944"/>
                  </a:lnTo>
                  <a:lnTo>
                    <a:pt x="51214" y="7944"/>
                  </a:lnTo>
                  <a:close/>
                  <a:moveTo>
                    <a:pt x="51214" y="7702"/>
                  </a:moveTo>
                  <a:lnTo>
                    <a:pt x="46657" y="7702"/>
                  </a:lnTo>
                  <a:lnTo>
                    <a:pt x="46657" y="3307"/>
                  </a:lnTo>
                  <a:lnTo>
                    <a:pt x="51214" y="3307"/>
                  </a:lnTo>
                  <a:lnTo>
                    <a:pt x="51214" y="7904"/>
                  </a:lnTo>
                  <a:close/>
                  <a:moveTo>
                    <a:pt x="56053" y="89483"/>
                  </a:moveTo>
                  <a:lnTo>
                    <a:pt x="51456" y="89483"/>
                  </a:lnTo>
                  <a:lnTo>
                    <a:pt x="51456" y="84927"/>
                  </a:lnTo>
                  <a:lnTo>
                    <a:pt x="56053" y="84927"/>
                  </a:lnTo>
                  <a:close/>
                  <a:moveTo>
                    <a:pt x="56053" y="84685"/>
                  </a:moveTo>
                  <a:lnTo>
                    <a:pt x="51456" y="84685"/>
                  </a:lnTo>
                  <a:lnTo>
                    <a:pt x="51456" y="80087"/>
                  </a:lnTo>
                  <a:lnTo>
                    <a:pt x="56053" y="80087"/>
                  </a:lnTo>
                  <a:close/>
                  <a:moveTo>
                    <a:pt x="56053" y="79845"/>
                  </a:moveTo>
                  <a:lnTo>
                    <a:pt x="51456" y="79845"/>
                  </a:lnTo>
                  <a:lnTo>
                    <a:pt x="51456" y="75289"/>
                  </a:lnTo>
                  <a:lnTo>
                    <a:pt x="56053" y="75289"/>
                  </a:lnTo>
                  <a:close/>
                  <a:moveTo>
                    <a:pt x="56053" y="75047"/>
                  </a:moveTo>
                  <a:lnTo>
                    <a:pt x="51456" y="75047"/>
                  </a:lnTo>
                  <a:lnTo>
                    <a:pt x="51456" y="70490"/>
                  </a:lnTo>
                  <a:lnTo>
                    <a:pt x="56053" y="70490"/>
                  </a:lnTo>
                  <a:close/>
                  <a:moveTo>
                    <a:pt x="56053" y="70248"/>
                  </a:moveTo>
                  <a:lnTo>
                    <a:pt x="51456" y="70248"/>
                  </a:lnTo>
                  <a:lnTo>
                    <a:pt x="51456" y="65651"/>
                  </a:lnTo>
                  <a:lnTo>
                    <a:pt x="56053" y="65651"/>
                  </a:lnTo>
                  <a:close/>
                  <a:moveTo>
                    <a:pt x="56053" y="65409"/>
                  </a:moveTo>
                  <a:lnTo>
                    <a:pt x="51456" y="65409"/>
                  </a:lnTo>
                  <a:lnTo>
                    <a:pt x="51456" y="60852"/>
                  </a:lnTo>
                  <a:lnTo>
                    <a:pt x="56053" y="60852"/>
                  </a:lnTo>
                  <a:close/>
                  <a:moveTo>
                    <a:pt x="56053" y="60610"/>
                  </a:moveTo>
                  <a:lnTo>
                    <a:pt x="51456" y="60610"/>
                  </a:lnTo>
                  <a:lnTo>
                    <a:pt x="51456" y="56053"/>
                  </a:lnTo>
                  <a:lnTo>
                    <a:pt x="56053" y="56053"/>
                  </a:lnTo>
                  <a:close/>
                  <a:moveTo>
                    <a:pt x="56053" y="55811"/>
                  </a:moveTo>
                  <a:lnTo>
                    <a:pt x="51456" y="55811"/>
                  </a:lnTo>
                  <a:lnTo>
                    <a:pt x="51456" y="51214"/>
                  </a:lnTo>
                  <a:lnTo>
                    <a:pt x="56053" y="51214"/>
                  </a:lnTo>
                  <a:close/>
                  <a:moveTo>
                    <a:pt x="56053" y="50972"/>
                  </a:moveTo>
                  <a:lnTo>
                    <a:pt x="51456" y="50972"/>
                  </a:lnTo>
                  <a:lnTo>
                    <a:pt x="51456" y="46415"/>
                  </a:lnTo>
                  <a:lnTo>
                    <a:pt x="56053" y="46415"/>
                  </a:lnTo>
                  <a:close/>
                  <a:moveTo>
                    <a:pt x="56053" y="46173"/>
                  </a:moveTo>
                  <a:lnTo>
                    <a:pt x="51456" y="46173"/>
                  </a:lnTo>
                  <a:lnTo>
                    <a:pt x="51456" y="41616"/>
                  </a:lnTo>
                  <a:lnTo>
                    <a:pt x="56053" y="41616"/>
                  </a:lnTo>
                  <a:close/>
                  <a:moveTo>
                    <a:pt x="56053" y="41374"/>
                  </a:moveTo>
                  <a:lnTo>
                    <a:pt x="51456" y="41374"/>
                  </a:lnTo>
                  <a:lnTo>
                    <a:pt x="51456" y="36777"/>
                  </a:lnTo>
                  <a:lnTo>
                    <a:pt x="56053" y="36777"/>
                  </a:lnTo>
                  <a:close/>
                  <a:moveTo>
                    <a:pt x="56053" y="36535"/>
                  </a:moveTo>
                  <a:lnTo>
                    <a:pt x="51456" y="36535"/>
                  </a:lnTo>
                  <a:lnTo>
                    <a:pt x="51456" y="31978"/>
                  </a:lnTo>
                  <a:lnTo>
                    <a:pt x="56053" y="31978"/>
                  </a:lnTo>
                  <a:close/>
                  <a:moveTo>
                    <a:pt x="56053" y="31737"/>
                  </a:moveTo>
                  <a:lnTo>
                    <a:pt x="51456" y="31737"/>
                  </a:lnTo>
                  <a:lnTo>
                    <a:pt x="51456" y="27180"/>
                  </a:lnTo>
                  <a:lnTo>
                    <a:pt x="56053" y="27180"/>
                  </a:lnTo>
                  <a:close/>
                  <a:moveTo>
                    <a:pt x="56053" y="26938"/>
                  </a:moveTo>
                  <a:lnTo>
                    <a:pt x="51456" y="26938"/>
                  </a:lnTo>
                  <a:lnTo>
                    <a:pt x="51456" y="22341"/>
                  </a:lnTo>
                  <a:lnTo>
                    <a:pt x="56053" y="22341"/>
                  </a:lnTo>
                  <a:close/>
                  <a:moveTo>
                    <a:pt x="56053" y="22099"/>
                  </a:moveTo>
                  <a:lnTo>
                    <a:pt x="51456" y="22099"/>
                  </a:lnTo>
                  <a:lnTo>
                    <a:pt x="51456" y="17542"/>
                  </a:lnTo>
                  <a:lnTo>
                    <a:pt x="56053" y="17542"/>
                  </a:lnTo>
                  <a:close/>
                  <a:moveTo>
                    <a:pt x="56053" y="17300"/>
                  </a:moveTo>
                  <a:lnTo>
                    <a:pt x="51456" y="17300"/>
                  </a:lnTo>
                  <a:lnTo>
                    <a:pt x="51456" y="12743"/>
                  </a:lnTo>
                  <a:lnTo>
                    <a:pt x="56053" y="12743"/>
                  </a:lnTo>
                  <a:close/>
                  <a:moveTo>
                    <a:pt x="56053" y="12501"/>
                  </a:moveTo>
                  <a:lnTo>
                    <a:pt x="51456" y="12501"/>
                  </a:lnTo>
                  <a:lnTo>
                    <a:pt x="51456" y="7904"/>
                  </a:lnTo>
                  <a:lnTo>
                    <a:pt x="56053" y="7904"/>
                  </a:lnTo>
                  <a:close/>
                  <a:moveTo>
                    <a:pt x="56053" y="7662"/>
                  </a:moveTo>
                  <a:lnTo>
                    <a:pt x="51456" y="7662"/>
                  </a:lnTo>
                  <a:lnTo>
                    <a:pt x="51456" y="3307"/>
                  </a:lnTo>
                  <a:lnTo>
                    <a:pt x="56053" y="3307"/>
                  </a:lnTo>
                  <a:lnTo>
                    <a:pt x="56053" y="7904"/>
                  </a:lnTo>
                  <a:close/>
                  <a:moveTo>
                    <a:pt x="60852" y="89483"/>
                  </a:moveTo>
                  <a:lnTo>
                    <a:pt x="56295" y="89483"/>
                  </a:lnTo>
                  <a:lnTo>
                    <a:pt x="56295" y="84886"/>
                  </a:lnTo>
                  <a:lnTo>
                    <a:pt x="60852" y="84886"/>
                  </a:lnTo>
                  <a:close/>
                  <a:moveTo>
                    <a:pt x="60852" y="84644"/>
                  </a:moveTo>
                  <a:lnTo>
                    <a:pt x="56295" y="84644"/>
                  </a:lnTo>
                  <a:lnTo>
                    <a:pt x="56295" y="80087"/>
                  </a:lnTo>
                  <a:lnTo>
                    <a:pt x="60852" y="80087"/>
                  </a:lnTo>
                  <a:close/>
                  <a:moveTo>
                    <a:pt x="60852" y="79845"/>
                  </a:moveTo>
                  <a:lnTo>
                    <a:pt x="56295" y="79845"/>
                  </a:lnTo>
                  <a:lnTo>
                    <a:pt x="56295" y="75248"/>
                  </a:lnTo>
                  <a:lnTo>
                    <a:pt x="60852" y="75248"/>
                  </a:lnTo>
                  <a:close/>
                  <a:moveTo>
                    <a:pt x="60852" y="75006"/>
                  </a:moveTo>
                  <a:lnTo>
                    <a:pt x="56295" y="75006"/>
                  </a:lnTo>
                  <a:lnTo>
                    <a:pt x="56295" y="70449"/>
                  </a:lnTo>
                  <a:lnTo>
                    <a:pt x="60852" y="70449"/>
                  </a:lnTo>
                  <a:close/>
                  <a:moveTo>
                    <a:pt x="60852" y="70208"/>
                  </a:moveTo>
                  <a:lnTo>
                    <a:pt x="56295" y="70208"/>
                  </a:lnTo>
                  <a:lnTo>
                    <a:pt x="56295" y="65651"/>
                  </a:lnTo>
                  <a:lnTo>
                    <a:pt x="60852" y="65651"/>
                  </a:lnTo>
                  <a:close/>
                  <a:moveTo>
                    <a:pt x="60852" y="65409"/>
                  </a:moveTo>
                  <a:lnTo>
                    <a:pt x="56295" y="65409"/>
                  </a:lnTo>
                  <a:lnTo>
                    <a:pt x="56295" y="60812"/>
                  </a:lnTo>
                  <a:lnTo>
                    <a:pt x="60852" y="60812"/>
                  </a:lnTo>
                  <a:close/>
                  <a:moveTo>
                    <a:pt x="60852" y="60570"/>
                  </a:moveTo>
                  <a:lnTo>
                    <a:pt x="56295" y="60570"/>
                  </a:lnTo>
                  <a:lnTo>
                    <a:pt x="56295" y="56013"/>
                  </a:lnTo>
                  <a:lnTo>
                    <a:pt x="60852" y="56013"/>
                  </a:lnTo>
                  <a:close/>
                  <a:moveTo>
                    <a:pt x="60852" y="55771"/>
                  </a:moveTo>
                  <a:lnTo>
                    <a:pt x="56295" y="55771"/>
                  </a:lnTo>
                  <a:lnTo>
                    <a:pt x="56295" y="51214"/>
                  </a:lnTo>
                  <a:lnTo>
                    <a:pt x="60852" y="51214"/>
                  </a:lnTo>
                  <a:close/>
                  <a:moveTo>
                    <a:pt x="60852" y="50972"/>
                  </a:moveTo>
                  <a:lnTo>
                    <a:pt x="56295" y="50972"/>
                  </a:lnTo>
                  <a:lnTo>
                    <a:pt x="56295" y="46375"/>
                  </a:lnTo>
                  <a:lnTo>
                    <a:pt x="60852" y="46375"/>
                  </a:lnTo>
                  <a:close/>
                  <a:moveTo>
                    <a:pt x="60852" y="46133"/>
                  </a:moveTo>
                  <a:lnTo>
                    <a:pt x="56295" y="46133"/>
                  </a:lnTo>
                  <a:lnTo>
                    <a:pt x="56295" y="41576"/>
                  </a:lnTo>
                  <a:lnTo>
                    <a:pt x="60852" y="41576"/>
                  </a:lnTo>
                  <a:close/>
                  <a:moveTo>
                    <a:pt x="60852" y="41334"/>
                  </a:moveTo>
                  <a:lnTo>
                    <a:pt x="56295" y="41334"/>
                  </a:lnTo>
                  <a:lnTo>
                    <a:pt x="56295" y="36777"/>
                  </a:lnTo>
                  <a:lnTo>
                    <a:pt x="60852" y="36777"/>
                  </a:lnTo>
                  <a:close/>
                  <a:moveTo>
                    <a:pt x="60852" y="36535"/>
                  </a:moveTo>
                  <a:lnTo>
                    <a:pt x="56295" y="36535"/>
                  </a:lnTo>
                  <a:lnTo>
                    <a:pt x="56295" y="31938"/>
                  </a:lnTo>
                  <a:lnTo>
                    <a:pt x="60852" y="31938"/>
                  </a:lnTo>
                  <a:close/>
                  <a:moveTo>
                    <a:pt x="60852" y="31696"/>
                  </a:moveTo>
                  <a:lnTo>
                    <a:pt x="56295" y="31696"/>
                  </a:lnTo>
                  <a:lnTo>
                    <a:pt x="56295" y="27139"/>
                  </a:lnTo>
                  <a:lnTo>
                    <a:pt x="60852" y="27139"/>
                  </a:lnTo>
                  <a:close/>
                  <a:moveTo>
                    <a:pt x="60852" y="26897"/>
                  </a:moveTo>
                  <a:lnTo>
                    <a:pt x="56295" y="26897"/>
                  </a:lnTo>
                  <a:lnTo>
                    <a:pt x="56295" y="22341"/>
                  </a:lnTo>
                  <a:lnTo>
                    <a:pt x="60852" y="22341"/>
                  </a:lnTo>
                  <a:close/>
                  <a:moveTo>
                    <a:pt x="60852" y="22099"/>
                  </a:moveTo>
                  <a:lnTo>
                    <a:pt x="56295" y="22099"/>
                  </a:lnTo>
                  <a:lnTo>
                    <a:pt x="56295" y="17501"/>
                  </a:lnTo>
                  <a:lnTo>
                    <a:pt x="60852" y="17501"/>
                  </a:lnTo>
                  <a:close/>
                  <a:moveTo>
                    <a:pt x="60852" y="17260"/>
                  </a:moveTo>
                  <a:lnTo>
                    <a:pt x="56295" y="17260"/>
                  </a:lnTo>
                  <a:lnTo>
                    <a:pt x="56295" y="12703"/>
                  </a:lnTo>
                  <a:lnTo>
                    <a:pt x="60852" y="12703"/>
                  </a:lnTo>
                  <a:close/>
                  <a:moveTo>
                    <a:pt x="60852" y="12461"/>
                  </a:moveTo>
                  <a:lnTo>
                    <a:pt x="56295" y="12461"/>
                  </a:lnTo>
                  <a:lnTo>
                    <a:pt x="56295" y="7904"/>
                  </a:lnTo>
                  <a:lnTo>
                    <a:pt x="60852" y="7904"/>
                  </a:lnTo>
                  <a:close/>
                  <a:moveTo>
                    <a:pt x="60852" y="7662"/>
                  </a:moveTo>
                  <a:lnTo>
                    <a:pt x="56295" y="7662"/>
                  </a:lnTo>
                  <a:lnTo>
                    <a:pt x="56295" y="3307"/>
                  </a:lnTo>
                  <a:lnTo>
                    <a:pt x="60852" y="3307"/>
                  </a:lnTo>
                  <a:lnTo>
                    <a:pt x="60852" y="7904"/>
                  </a:lnTo>
                  <a:close/>
                  <a:moveTo>
                    <a:pt x="65651" y="84644"/>
                  </a:moveTo>
                  <a:lnTo>
                    <a:pt x="61094" y="84644"/>
                  </a:lnTo>
                  <a:lnTo>
                    <a:pt x="61094" y="80047"/>
                  </a:lnTo>
                  <a:lnTo>
                    <a:pt x="65651" y="80047"/>
                  </a:lnTo>
                  <a:close/>
                  <a:moveTo>
                    <a:pt x="65651" y="79805"/>
                  </a:moveTo>
                  <a:lnTo>
                    <a:pt x="61094" y="79805"/>
                  </a:lnTo>
                  <a:lnTo>
                    <a:pt x="61094" y="75248"/>
                  </a:lnTo>
                  <a:lnTo>
                    <a:pt x="65651" y="75248"/>
                  </a:lnTo>
                  <a:close/>
                  <a:moveTo>
                    <a:pt x="65651" y="75006"/>
                  </a:moveTo>
                  <a:lnTo>
                    <a:pt x="61094" y="75006"/>
                  </a:lnTo>
                  <a:lnTo>
                    <a:pt x="61094" y="70449"/>
                  </a:lnTo>
                  <a:lnTo>
                    <a:pt x="65651" y="70449"/>
                  </a:lnTo>
                  <a:close/>
                  <a:moveTo>
                    <a:pt x="65651" y="70208"/>
                  </a:moveTo>
                  <a:lnTo>
                    <a:pt x="61094" y="70208"/>
                  </a:lnTo>
                  <a:lnTo>
                    <a:pt x="61094" y="65610"/>
                  </a:lnTo>
                  <a:lnTo>
                    <a:pt x="65651" y="65610"/>
                  </a:lnTo>
                  <a:close/>
                  <a:moveTo>
                    <a:pt x="65651" y="65368"/>
                  </a:moveTo>
                  <a:lnTo>
                    <a:pt x="61094" y="65368"/>
                  </a:lnTo>
                  <a:lnTo>
                    <a:pt x="61094" y="60812"/>
                  </a:lnTo>
                  <a:lnTo>
                    <a:pt x="65651" y="60812"/>
                  </a:lnTo>
                  <a:close/>
                  <a:moveTo>
                    <a:pt x="65651" y="60570"/>
                  </a:moveTo>
                  <a:lnTo>
                    <a:pt x="61094" y="60570"/>
                  </a:lnTo>
                  <a:lnTo>
                    <a:pt x="61094" y="56013"/>
                  </a:lnTo>
                  <a:lnTo>
                    <a:pt x="65651" y="56013"/>
                  </a:lnTo>
                  <a:close/>
                  <a:moveTo>
                    <a:pt x="65651" y="55771"/>
                  </a:moveTo>
                  <a:lnTo>
                    <a:pt x="61094" y="55771"/>
                  </a:lnTo>
                  <a:lnTo>
                    <a:pt x="61094" y="51174"/>
                  </a:lnTo>
                  <a:lnTo>
                    <a:pt x="65651" y="51174"/>
                  </a:lnTo>
                  <a:close/>
                  <a:moveTo>
                    <a:pt x="65651" y="50932"/>
                  </a:moveTo>
                  <a:lnTo>
                    <a:pt x="61094" y="50932"/>
                  </a:lnTo>
                  <a:lnTo>
                    <a:pt x="61094" y="46375"/>
                  </a:lnTo>
                  <a:lnTo>
                    <a:pt x="65651" y="46375"/>
                  </a:lnTo>
                  <a:close/>
                  <a:moveTo>
                    <a:pt x="65651" y="46133"/>
                  </a:moveTo>
                  <a:lnTo>
                    <a:pt x="61094" y="46133"/>
                  </a:lnTo>
                  <a:lnTo>
                    <a:pt x="61094" y="41536"/>
                  </a:lnTo>
                  <a:lnTo>
                    <a:pt x="65651" y="41536"/>
                  </a:lnTo>
                  <a:close/>
                  <a:moveTo>
                    <a:pt x="65651" y="41294"/>
                  </a:moveTo>
                  <a:lnTo>
                    <a:pt x="61094" y="41294"/>
                  </a:lnTo>
                  <a:lnTo>
                    <a:pt x="61094" y="36737"/>
                  </a:lnTo>
                  <a:lnTo>
                    <a:pt x="65651" y="36737"/>
                  </a:lnTo>
                  <a:close/>
                  <a:moveTo>
                    <a:pt x="65651" y="36495"/>
                  </a:moveTo>
                  <a:lnTo>
                    <a:pt x="61094" y="36495"/>
                  </a:lnTo>
                  <a:lnTo>
                    <a:pt x="61094" y="31938"/>
                  </a:lnTo>
                  <a:lnTo>
                    <a:pt x="65651" y="31938"/>
                  </a:lnTo>
                  <a:close/>
                  <a:moveTo>
                    <a:pt x="65651" y="31696"/>
                  </a:moveTo>
                  <a:lnTo>
                    <a:pt x="61094" y="31696"/>
                  </a:lnTo>
                  <a:lnTo>
                    <a:pt x="61094" y="27099"/>
                  </a:lnTo>
                  <a:lnTo>
                    <a:pt x="65651" y="27099"/>
                  </a:lnTo>
                  <a:close/>
                  <a:moveTo>
                    <a:pt x="65651" y="26857"/>
                  </a:moveTo>
                  <a:lnTo>
                    <a:pt x="61094" y="26857"/>
                  </a:lnTo>
                  <a:lnTo>
                    <a:pt x="61094" y="22300"/>
                  </a:lnTo>
                  <a:lnTo>
                    <a:pt x="65651" y="22300"/>
                  </a:lnTo>
                  <a:close/>
                  <a:moveTo>
                    <a:pt x="65651" y="22058"/>
                  </a:moveTo>
                  <a:lnTo>
                    <a:pt x="61094" y="22058"/>
                  </a:lnTo>
                  <a:lnTo>
                    <a:pt x="61094" y="17501"/>
                  </a:lnTo>
                  <a:lnTo>
                    <a:pt x="65651" y="17501"/>
                  </a:lnTo>
                  <a:close/>
                  <a:moveTo>
                    <a:pt x="65651" y="17260"/>
                  </a:moveTo>
                  <a:lnTo>
                    <a:pt x="61094" y="17260"/>
                  </a:lnTo>
                  <a:lnTo>
                    <a:pt x="61094" y="12662"/>
                  </a:lnTo>
                  <a:lnTo>
                    <a:pt x="65651" y="12662"/>
                  </a:lnTo>
                  <a:close/>
                  <a:moveTo>
                    <a:pt x="65651" y="12420"/>
                  </a:moveTo>
                  <a:lnTo>
                    <a:pt x="61094" y="12420"/>
                  </a:lnTo>
                  <a:lnTo>
                    <a:pt x="61094" y="7864"/>
                  </a:lnTo>
                  <a:lnTo>
                    <a:pt x="65651" y="7864"/>
                  </a:lnTo>
                  <a:close/>
                  <a:moveTo>
                    <a:pt x="70490" y="84604"/>
                  </a:moveTo>
                  <a:lnTo>
                    <a:pt x="65893" y="84604"/>
                  </a:lnTo>
                  <a:lnTo>
                    <a:pt x="65893" y="80047"/>
                  </a:lnTo>
                  <a:lnTo>
                    <a:pt x="70490" y="80047"/>
                  </a:lnTo>
                  <a:close/>
                  <a:moveTo>
                    <a:pt x="70490" y="79805"/>
                  </a:moveTo>
                  <a:lnTo>
                    <a:pt x="65893" y="79805"/>
                  </a:lnTo>
                  <a:lnTo>
                    <a:pt x="65893" y="75208"/>
                  </a:lnTo>
                  <a:lnTo>
                    <a:pt x="70490" y="75208"/>
                  </a:lnTo>
                  <a:close/>
                  <a:moveTo>
                    <a:pt x="70490" y="74966"/>
                  </a:moveTo>
                  <a:lnTo>
                    <a:pt x="65893" y="74966"/>
                  </a:lnTo>
                  <a:lnTo>
                    <a:pt x="65893" y="70409"/>
                  </a:lnTo>
                  <a:lnTo>
                    <a:pt x="70490" y="70409"/>
                  </a:lnTo>
                  <a:close/>
                  <a:moveTo>
                    <a:pt x="70490" y="70167"/>
                  </a:moveTo>
                  <a:lnTo>
                    <a:pt x="65893" y="70167"/>
                  </a:lnTo>
                  <a:lnTo>
                    <a:pt x="65893" y="65610"/>
                  </a:lnTo>
                  <a:lnTo>
                    <a:pt x="70490" y="65610"/>
                  </a:lnTo>
                  <a:close/>
                  <a:moveTo>
                    <a:pt x="70490" y="65368"/>
                  </a:moveTo>
                  <a:lnTo>
                    <a:pt x="65893" y="65368"/>
                  </a:lnTo>
                  <a:lnTo>
                    <a:pt x="65893" y="60771"/>
                  </a:lnTo>
                  <a:lnTo>
                    <a:pt x="70490" y="60771"/>
                  </a:lnTo>
                  <a:close/>
                  <a:moveTo>
                    <a:pt x="70490" y="60529"/>
                  </a:moveTo>
                  <a:lnTo>
                    <a:pt x="65893" y="60529"/>
                  </a:lnTo>
                  <a:lnTo>
                    <a:pt x="65893" y="55972"/>
                  </a:lnTo>
                  <a:lnTo>
                    <a:pt x="70490" y="55972"/>
                  </a:lnTo>
                  <a:close/>
                  <a:moveTo>
                    <a:pt x="70490" y="55730"/>
                  </a:moveTo>
                  <a:lnTo>
                    <a:pt x="65893" y="55730"/>
                  </a:lnTo>
                  <a:lnTo>
                    <a:pt x="65893" y="51174"/>
                  </a:lnTo>
                  <a:lnTo>
                    <a:pt x="70490" y="51174"/>
                  </a:lnTo>
                  <a:close/>
                  <a:moveTo>
                    <a:pt x="70490" y="50932"/>
                  </a:moveTo>
                  <a:lnTo>
                    <a:pt x="65893" y="50932"/>
                  </a:lnTo>
                  <a:lnTo>
                    <a:pt x="65893" y="46335"/>
                  </a:lnTo>
                  <a:lnTo>
                    <a:pt x="70490" y="46335"/>
                  </a:lnTo>
                  <a:close/>
                  <a:moveTo>
                    <a:pt x="70490" y="46093"/>
                  </a:moveTo>
                  <a:lnTo>
                    <a:pt x="65893" y="46093"/>
                  </a:lnTo>
                  <a:lnTo>
                    <a:pt x="65893" y="41536"/>
                  </a:lnTo>
                  <a:lnTo>
                    <a:pt x="70490" y="41536"/>
                  </a:lnTo>
                  <a:close/>
                  <a:moveTo>
                    <a:pt x="70490" y="41294"/>
                  </a:moveTo>
                  <a:lnTo>
                    <a:pt x="65893" y="41294"/>
                  </a:lnTo>
                  <a:lnTo>
                    <a:pt x="65893" y="36737"/>
                  </a:lnTo>
                  <a:lnTo>
                    <a:pt x="70490" y="36737"/>
                  </a:lnTo>
                  <a:close/>
                  <a:moveTo>
                    <a:pt x="70490" y="36495"/>
                  </a:moveTo>
                  <a:lnTo>
                    <a:pt x="65893" y="36495"/>
                  </a:lnTo>
                  <a:lnTo>
                    <a:pt x="65893" y="31898"/>
                  </a:lnTo>
                  <a:lnTo>
                    <a:pt x="70490" y="31898"/>
                  </a:lnTo>
                  <a:close/>
                  <a:moveTo>
                    <a:pt x="70490" y="31656"/>
                  </a:moveTo>
                  <a:lnTo>
                    <a:pt x="65893" y="31656"/>
                  </a:lnTo>
                  <a:lnTo>
                    <a:pt x="65893" y="27099"/>
                  </a:lnTo>
                  <a:lnTo>
                    <a:pt x="70490" y="27099"/>
                  </a:lnTo>
                  <a:close/>
                  <a:moveTo>
                    <a:pt x="70490" y="26857"/>
                  </a:moveTo>
                  <a:lnTo>
                    <a:pt x="65893" y="26857"/>
                  </a:lnTo>
                  <a:lnTo>
                    <a:pt x="65893" y="22260"/>
                  </a:lnTo>
                  <a:lnTo>
                    <a:pt x="70490" y="22260"/>
                  </a:lnTo>
                  <a:close/>
                  <a:moveTo>
                    <a:pt x="70490" y="22018"/>
                  </a:moveTo>
                  <a:lnTo>
                    <a:pt x="65893" y="22018"/>
                  </a:lnTo>
                  <a:lnTo>
                    <a:pt x="65893" y="17461"/>
                  </a:lnTo>
                  <a:lnTo>
                    <a:pt x="70490" y="17461"/>
                  </a:lnTo>
                  <a:close/>
                  <a:moveTo>
                    <a:pt x="70490" y="17219"/>
                  </a:moveTo>
                  <a:lnTo>
                    <a:pt x="65893" y="17219"/>
                  </a:lnTo>
                  <a:lnTo>
                    <a:pt x="65893" y="12662"/>
                  </a:lnTo>
                  <a:lnTo>
                    <a:pt x="70490" y="12662"/>
                  </a:lnTo>
                  <a:close/>
                  <a:moveTo>
                    <a:pt x="70490" y="12420"/>
                  </a:moveTo>
                  <a:lnTo>
                    <a:pt x="65893" y="12420"/>
                  </a:lnTo>
                  <a:lnTo>
                    <a:pt x="65893" y="7823"/>
                  </a:lnTo>
                  <a:lnTo>
                    <a:pt x="70490" y="7823"/>
                  </a:lnTo>
                  <a:close/>
                  <a:moveTo>
                    <a:pt x="75289" y="79765"/>
                  </a:moveTo>
                  <a:lnTo>
                    <a:pt x="70732" y="79765"/>
                  </a:lnTo>
                  <a:lnTo>
                    <a:pt x="70732" y="75208"/>
                  </a:lnTo>
                  <a:lnTo>
                    <a:pt x="75289" y="75208"/>
                  </a:lnTo>
                  <a:close/>
                  <a:moveTo>
                    <a:pt x="75289" y="74966"/>
                  </a:moveTo>
                  <a:lnTo>
                    <a:pt x="70732" y="74966"/>
                  </a:lnTo>
                  <a:lnTo>
                    <a:pt x="70732" y="70409"/>
                  </a:lnTo>
                  <a:lnTo>
                    <a:pt x="75289" y="70409"/>
                  </a:lnTo>
                  <a:close/>
                  <a:moveTo>
                    <a:pt x="75289" y="70167"/>
                  </a:moveTo>
                  <a:lnTo>
                    <a:pt x="70732" y="70167"/>
                  </a:lnTo>
                  <a:lnTo>
                    <a:pt x="70732" y="65570"/>
                  </a:lnTo>
                  <a:lnTo>
                    <a:pt x="75289" y="65570"/>
                  </a:lnTo>
                  <a:close/>
                  <a:moveTo>
                    <a:pt x="75289" y="65328"/>
                  </a:moveTo>
                  <a:lnTo>
                    <a:pt x="70732" y="65328"/>
                  </a:lnTo>
                  <a:lnTo>
                    <a:pt x="70732" y="60771"/>
                  </a:lnTo>
                  <a:lnTo>
                    <a:pt x="75289" y="60771"/>
                  </a:lnTo>
                  <a:close/>
                  <a:moveTo>
                    <a:pt x="75289" y="60529"/>
                  </a:moveTo>
                  <a:lnTo>
                    <a:pt x="70732" y="60529"/>
                  </a:lnTo>
                  <a:lnTo>
                    <a:pt x="70732" y="55972"/>
                  </a:lnTo>
                  <a:lnTo>
                    <a:pt x="75289" y="55972"/>
                  </a:lnTo>
                  <a:close/>
                  <a:moveTo>
                    <a:pt x="75289" y="55730"/>
                  </a:moveTo>
                  <a:lnTo>
                    <a:pt x="70732" y="55730"/>
                  </a:lnTo>
                  <a:lnTo>
                    <a:pt x="70732" y="51133"/>
                  </a:lnTo>
                  <a:lnTo>
                    <a:pt x="75289" y="51133"/>
                  </a:lnTo>
                  <a:close/>
                  <a:moveTo>
                    <a:pt x="75289" y="50891"/>
                  </a:moveTo>
                  <a:lnTo>
                    <a:pt x="70732" y="50891"/>
                  </a:lnTo>
                  <a:lnTo>
                    <a:pt x="70732" y="46335"/>
                  </a:lnTo>
                  <a:lnTo>
                    <a:pt x="75289" y="46335"/>
                  </a:lnTo>
                  <a:close/>
                  <a:moveTo>
                    <a:pt x="75289" y="46093"/>
                  </a:moveTo>
                  <a:lnTo>
                    <a:pt x="70732" y="46093"/>
                  </a:lnTo>
                  <a:lnTo>
                    <a:pt x="70732" y="41495"/>
                  </a:lnTo>
                  <a:lnTo>
                    <a:pt x="75289" y="41495"/>
                  </a:lnTo>
                  <a:close/>
                  <a:moveTo>
                    <a:pt x="75289" y="41253"/>
                  </a:moveTo>
                  <a:lnTo>
                    <a:pt x="70732" y="41253"/>
                  </a:lnTo>
                  <a:lnTo>
                    <a:pt x="70732" y="36697"/>
                  </a:lnTo>
                  <a:lnTo>
                    <a:pt x="75289" y="36697"/>
                  </a:lnTo>
                  <a:close/>
                  <a:moveTo>
                    <a:pt x="75289" y="36455"/>
                  </a:moveTo>
                  <a:lnTo>
                    <a:pt x="70732" y="36455"/>
                  </a:lnTo>
                  <a:lnTo>
                    <a:pt x="70732" y="31898"/>
                  </a:lnTo>
                  <a:lnTo>
                    <a:pt x="75289" y="31898"/>
                  </a:lnTo>
                  <a:close/>
                  <a:moveTo>
                    <a:pt x="75289" y="31656"/>
                  </a:moveTo>
                  <a:lnTo>
                    <a:pt x="70732" y="31656"/>
                  </a:lnTo>
                  <a:lnTo>
                    <a:pt x="70732" y="27059"/>
                  </a:lnTo>
                  <a:lnTo>
                    <a:pt x="75289" y="27059"/>
                  </a:lnTo>
                  <a:close/>
                  <a:moveTo>
                    <a:pt x="75289" y="26817"/>
                  </a:moveTo>
                  <a:lnTo>
                    <a:pt x="70732" y="26817"/>
                  </a:lnTo>
                  <a:lnTo>
                    <a:pt x="70732" y="22260"/>
                  </a:lnTo>
                  <a:lnTo>
                    <a:pt x="75289" y="22260"/>
                  </a:lnTo>
                  <a:close/>
                  <a:moveTo>
                    <a:pt x="75289" y="22018"/>
                  </a:moveTo>
                  <a:lnTo>
                    <a:pt x="70732" y="22018"/>
                  </a:lnTo>
                  <a:lnTo>
                    <a:pt x="70732" y="17461"/>
                  </a:lnTo>
                  <a:lnTo>
                    <a:pt x="75289" y="17461"/>
                  </a:lnTo>
                  <a:close/>
                  <a:moveTo>
                    <a:pt x="75289" y="17219"/>
                  </a:moveTo>
                  <a:lnTo>
                    <a:pt x="70732" y="17219"/>
                  </a:lnTo>
                  <a:lnTo>
                    <a:pt x="70732" y="12622"/>
                  </a:lnTo>
                  <a:lnTo>
                    <a:pt x="75289" y="12622"/>
                  </a:lnTo>
                  <a:close/>
                  <a:moveTo>
                    <a:pt x="80087" y="74926"/>
                  </a:moveTo>
                  <a:lnTo>
                    <a:pt x="75531" y="74926"/>
                  </a:lnTo>
                  <a:lnTo>
                    <a:pt x="75531" y="70369"/>
                  </a:lnTo>
                  <a:lnTo>
                    <a:pt x="80087" y="70369"/>
                  </a:lnTo>
                  <a:close/>
                  <a:moveTo>
                    <a:pt x="80087" y="70127"/>
                  </a:moveTo>
                  <a:lnTo>
                    <a:pt x="75531" y="70127"/>
                  </a:lnTo>
                  <a:lnTo>
                    <a:pt x="75531" y="65570"/>
                  </a:lnTo>
                  <a:lnTo>
                    <a:pt x="80087" y="65570"/>
                  </a:lnTo>
                  <a:close/>
                  <a:moveTo>
                    <a:pt x="80087" y="65328"/>
                  </a:moveTo>
                  <a:lnTo>
                    <a:pt x="75531" y="65328"/>
                  </a:lnTo>
                  <a:lnTo>
                    <a:pt x="75531" y="60731"/>
                  </a:lnTo>
                  <a:lnTo>
                    <a:pt x="80087" y="60731"/>
                  </a:lnTo>
                  <a:close/>
                  <a:moveTo>
                    <a:pt x="80087" y="60489"/>
                  </a:moveTo>
                  <a:lnTo>
                    <a:pt x="75531" y="60489"/>
                  </a:lnTo>
                  <a:lnTo>
                    <a:pt x="75531" y="55932"/>
                  </a:lnTo>
                  <a:lnTo>
                    <a:pt x="80087" y="55932"/>
                  </a:lnTo>
                  <a:close/>
                  <a:moveTo>
                    <a:pt x="80087" y="55690"/>
                  </a:moveTo>
                  <a:lnTo>
                    <a:pt x="75531" y="55690"/>
                  </a:lnTo>
                  <a:lnTo>
                    <a:pt x="75531" y="51133"/>
                  </a:lnTo>
                  <a:lnTo>
                    <a:pt x="80087" y="51133"/>
                  </a:lnTo>
                  <a:close/>
                  <a:moveTo>
                    <a:pt x="80087" y="50891"/>
                  </a:moveTo>
                  <a:lnTo>
                    <a:pt x="75531" y="50891"/>
                  </a:lnTo>
                  <a:lnTo>
                    <a:pt x="75531" y="46294"/>
                  </a:lnTo>
                  <a:lnTo>
                    <a:pt x="80087" y="46294"/>
                  </a:lnTo>
                  <a:close/>
                  <a:moveTo>
                    <a:pt x="80087" y="46052"/>
                  </a:moveTo>
                  <a:lnTo>
                    <a:pt x="75531" y="46052"/>
                  </a:lnTo>
                  <a:lnTo>
                    <a:pt x="75531" y="41495"/>
                  </a:lnTo>
                  <a:lnTo>
                    <a:pt x="80087" y="41495"/>
                  </a:lnTo>
                  <a:close/>
                  <a:moveTo>
                    <a:pt x="80087" y="41253"/>
                  </a:moveTo>
                  <a:lnTo>
                    <a:pt x="75531" y="41253"/>
                  </a:lnTo>
                  <a:lnTo>
                    <a:pt x="75531" y="36697"/>
                  </a:lnTo>
                  <a:lnTo>
                    <a:pt x="80087" y="36697"/>
                  </a:lnTo>
                  <a:close/>
                  <a:moveTo>
                    <a:pt x="80087" y="36455"/>
                  </a:moveTo>
                  <a:lnTo>
                    <a:pt x="75531" y="36455"/>
                  </a:lnTo>
                  <a:lnTo>
                    <a:pt x="75531" y="31858"/>
                  </a:lnTo>
                  <a:lnTo>
                    <a:pt x="80087" y="31858"/>
                  </a:lnTo>
                  <a:close/>
                  <a:moveTo>
                    <a:pt x="80087" y="31616"/>
                  </a:moveTo>
                  <a:lnTo>
                    <a:pt x="75531" y="31616"/>
                  </a:lnTo>
                  <a:lnTo>
                    <a:pt x="75531" y="27059"/>
                  </a:lnTo>
                  <a:lnTo>
                    <a:pt x="80087" y="27059"/>
                  </a:lnTo>
                  <a:close/>
                  <a:moveTo>
                    <a:pt x="80087" y="26817"/>
                  </a:moveTo>
                  <a:lnTo>
                    <a:pt x="75531" y="26817"/>
                  </a:lnTo>
                  <a:lnTo>
                    <a:pt x="75531" y="22260"/>
                  </a:lnTo>
                  <a:lnTo>
                    <a:pt x="80087" y="22260"/>
                  </a:lnTo>
                  <a:close/>
                  <a:moveTo>
                    <a:pt x="80087" y="22018"/>
                  </a:moveTo>
                  <a:lnTo>
                    <a:pt x="75531" y="22018"/>
                  </a:lnTo>
                  <a:lnTo>
                    <a:pt x="75531" y="17421"/>
                  </a:lnTo>
                  <a:lnTo>
                    <a:pt x="80087" y="17421"/>
                  </a:lnTo>
                  <a:close/>
                  <a:moveTo>
                    <a:pt x="84886" y="70127"/>
                  </a:moveTo>
                  <a:lnTo>
                    <a:pt x="80329" y="70127"/>
                  </a:lnTo>
                  <a:lnTo>
                    <a:pt x="80329" y="65530"/>
                  </a:lnTo>
                  <a:lnTo>
                    <a:pt x="84886" y="65530"/>
                  </a:lnTo>
                  <a:close/>
                  <a:moveTo>
                    <a:pt x="84886" y="65288"/>
                  </a:moveTo>
                  <a:lnTo>
                    <a:pt x="80329" y="65288"/>
                  </a:lnTo>
                  <a:lnTo>
                    <a:pt x="80329" y="60731"/>
                  </a:lnTo>
                  <a:lnTo>
                    <a:pt x="84886" y="60731"/>
                  </a:lnTo>
                  <a:close/>
                  <a:moveTo>
                    <a:pt x="84886" y="60489"/>
                  </a:moveTo>
                  <a:lnTo>
                    <a:pt x="80329" y="60489"/>
                  </a:lnTo>
                  <a:lnTo>
                    <a:pt x="80329" y="55932"/>
                  </a:lnTo>
                  <a:lnTo>
                    <a:pt x="84886" y="55932"/>
                  </a:lnTo>
                  <a:close/>
                  <a:moveTo>
                    <a:pt x="84886" y="55690"/>
                  </a:moveTo>
                  <a:lnTo>
                    <a:pt x="80329" y="55690"/>
                  </a:lnTo>
                  <a:lnTo>
                    <a:pt x="80329" y="51093"/>
                  </a:lnTo>
                  <a:lnTo>
                    <a:pt x="84886" y="51093"/>
                  </a:lnTo>
                  <a:close/>
                  <a:moveTo>
                    <a:pt x="84886" y="50851"/>
                  </a:moveTo>
                  <a:lnTo>
                    <a:pt x="80329" y="50851"/>
                  </a:lnTo>
                  <a:lnTo>
                    <a:pt x="80329" y="46294"/>
                  </a:lnTo>
                  <a:lnTo>
                    <a:pt x="84886" y="46294"/>
                  </a:lnTo>
                  <a:close/>
                  <a:moveTo>
                    <a:pt x="84886" y="46052"/>
                  </a:moveTo>
                  <a:lnTo>
                    <a:pt x="80329" y="46052"/>
                  </a:lnTo>
                  <a:lnTo>
                    <a:pt x="80329" y="41495"/>
                  </a:lnTo>
                  <a:lnTo>
                    <a:pt x="84886" y="41495"/>
                  </a:lnTo>
                  <a:close/>
                  <a:moveTo>
                    <a:pt x="84886" y="41253"/>
                  </a:moveTo>
                  <a:lnTo>
                    <a:pt x="80329" y="41253"/>
                  </a:lnTo>
                  <a:lnTo>
                    <a:pt x="80329" y="36656"/>
                  </a:lnTo>
                  <a:lnTo>
                    <a:pt x="84886" y="36656"/>
                  </a:lnTo>
                  <a:close/>
                  <a:moveTo>
                    <a:pt x="84886" y="36414"/>
                  </a:moveTo>
                  <a:lnTo>
                    <a:pt x="80329" y="36414"/>
                  </a:lnTo>
                  <a:lnTo>
                    <a:pt x="80329" y="31858"/>
                  </a:lnTo>
                  <a:lnTo>
                    <a:pt x="84886" y="31858"/>
                  </a:lnTo>
                  <a:close/>
                  <a:moveTo>
                    <a:pt x="84886" y="31616"/>
                  </a:moveTo>
                  <a:lnTo>
                    <a:pt x="80329" y="31616"/>
                  </a:lnTo>
                  <a:lnTo>
                    <a:pt x="80329" y="27018"/>
                  </a:lnTo>
                  <a:lnTo>
                    <a:pt x="84886" y="27018"/>
                  </a:lnTo>
                  <a:close/>
                  <a:moveTo>
                    <a:pt x="84886" y="26776"/>
                  </a:moveTo>
                  <a:lnTo>
                    <a:pt x="80329" y="26776"/>
                  </a:lnTo>
                  <a:lnTo>
                    <a:pt x="80329" y="22220"/>
                  </a:lnTo>
                  <a:lnTo>
                    <a:pt x="84886" y="22220"/>
                  </a:ln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304" name="Google Shape;304;p24"/>
          <p:cNvSpPr txBox="1">
            <a:spLocks noGrp="1"/>
          </p:cNvSpPr>
          <p:nvPr>
            <p:ph type="title" hasCustomPrompt="1"/>
          </p:nvPr>
        </p:nvSpPr>
        <p:spPr>
          <a:xfrm>
            <a:off x="1490561" y="1752975"/>
            <a:ext cx="6162900" cy="11979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72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305" name="Google Shape;305;p24"/>
          <p:cNvSpPr txBox="1">
            <a:spLocks noGrp="1"/>
          </p:cNvSpPr>
          <p:nvPr>
            <p:ph type="subTitle" idx="1"/>
          </p:nvPr>
        </p:nvSpPr>
        <p:spPr>
          <a:xfrm>
            <a:off x="1490525" y="2951025"/>
            <a:ext cx="6162900" cy="4395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200"/>
              <a:buNone/>
              <a:defRPr sz="1500"/>
            </a:lvl1pPr>
            <a:lvl2pPr lvl="1" algn="ctr">
              <a:lnSpc>
                <a:spcPct val="100000"/>
              </a:lnSpc>
              <a:spcBef>
                <a:spcPts val="0"/>
              </a:spcBef>
              <a:spcAft>
                <a:spcPts val="0"/>
              </a:spcAft>
              <a:buSzPts val="1200"/>
              <a:buNone/>
              <a:defRPr/>
            </a:lvl2pPr>
            <a:lvl3pPr lvl="2" algn="ctr">
              <a:lnSpc>
                <a:spcPct val="100000"/>
              </a:lnSpc>
              <a:spcBef>
                <a:spcPts val="0"/>
              </a:spcBef>
              <a:spcAft>
                <a:spcPts val="0"/>
              </a:spcAft>
              <a:buSzPts val="1200"/>
              <a:buNone/>
              <a:defRPr/>
            </a:lvl3pPr>
            <a:lvl4pPr lvl="3" algn="ctr">
              <a:lnSpc>
                <a:spcPct val="100000"/>
              </a:lnSpc>
              <a:spcBef>
                <a:spcPts val="0"/>
              </a:spcBef>
              <a:spcAft>
                <a:spcPts val="0"/>
              </a:spcAft>
              <a:buSzPts val="1200"/>
              <a:buNone/>
              <a:defRPr/>
            </a:lvl4pPr>
            <a:lvl5pPr lvl="4" algn="ctr">
              <a:lnSpc>
                <a:spcPct val="100000"/>
              </a:lnSpc>
              <a:spcBef>
                <a:spcPts val="0"/>
              </a:spcBef>
              <a:spcAft>
                <a:spcPts val="0"/>
              </a:spcAft>
              <a:buSzPts val="1200"/>
              <a:buNone/>
              <a:defRPr/>
            </a:lvl5pPr>
            <a:lvl6pPr lvl="5" algn="ctr">
              <a:lnSpc>
                <a:spcPct val="100000"/>
              </a:lnSpc>
              <a:spcBef>
                <a:spcPts val="0"/>
              </a:spcBef>
              <a:spcAft>
                <a:spcPts val="0"/>
              </a:spcAft>
              <a:buSzPts val="1200"/>
              <a:buNone/>
              <a:defRPr/>
            </a:lvl6pPr>
            <a:lvl7pPr lvl="6" algn="ctr">
              <a:lnSpc>
                <a:spcPct val="100000"/>
              </a:lnSpc>
              <a:spcBef>
                <a:spcPts val="0"/>
              </a:spcBef>
              <a:spcAft>
                <a:spcPts val="0"/>
              </a:spcAft>
              <a:buSzPts val="1200"/>
              <a:buNone/>
              <a:defRPr/>
            </a:lvl7pPr>
            <a:lvl8pPr lvl="7" algn="ctr">
              <a:lnSpc>
                <a:spcPct val="100000"/>
              </a:lnSpc>
              <a:spcBef>
                <a:spcPts val="0"/>
              </a:spcBef>
              <a:spcAft>
                <a:spcPts val="0"/>
              </a:spcAft>
              <a:buSzPts val="1200"/>
              <a:buNone/>
              <a:defRPr/>
            </a:lvl8pPr>
            <a:lvl9pPr lvl="8" algn="ctr">
              <a:lnSpc>
                <a:spcPct val="100000"/>
              </a:lnSpc>
              <a:spcBef>
                <a:spcPts val="0"/>
              </a:spcBef>
              <a:spcAft>
                <a:spcPts val="0"/>
              </a:spcAft>
              <a:buSzPts val="1200"/>
              <a:buNone/>
              <a:defRPr/>
            </a:lvl9pPr>
          </a:lstStyle>
          <a:p>
            <a:endParaRPr/>
          </a:p>
        </p:txBody>
      </p:sp>
      <p:grpSp>
        <p:nvGrpSpPr>
          <p:cNvPr id="306" name="Google Shape;306;p24"/>
          <p:cNvGrpSpPr/>
          <p:nvPr/>
        </p:nvGrpSpPr>
        <p:grpSpPr>
          <a:xfrm>
            <a:off x="0" y="0"/>
            <a:ext cx="2263500" cy="1871400"/>
            <a:chOff x="0" y="0"/>
            <a:chExt cx="2263500" cy="1871400"/>
          </a:xfrm>
        </p:grpSpPr>
        <p:sp>
          <p:nvSpPr>
            <p:cNvPr id="307" name="Google Shape;307;p24"/>
            <p:cNvSpPr/>
            <p:nvPr/>
          </p:nvSpPr>
          <p:spPr>
            <a:xfrm>
              <a:off x="0" y="0"/>
              <a:ext cx="722400" cy="1871400"/>
            </a:xfrm>
            <a:prstGeom prst="rect">
              <a:avLst/>
            </a:prstGeom>
            <a:solidFill>
              <a:srgbClr val="63DBF5">
                <a:alpha val="69019"/>
              </a:srgbClr>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sp>
          <p:nvSpPr>
            <p:cNvPr id="308" name="Google Shape;308;p24"/>
            <p:cNvSpPr/>
            <p:nvPr/>
          </p:nvSpPr>
          <p:spPr>
            <a:xfrm rot="10800000" flipH="1">
              <a:off x="0" y="0"/>
              <a:ext cx="2263500" cy="313800"/>
            </a:xfrm>
            <a:prstGeom prst="round1Rect">
              <a:avLst>
                <a:gd name="adj" fmla="val 50000"/>
              </a:avLst>
            </a:prstGeom>
            <a:solidFill>
              <a:srgbClr val="006DF5">
                <a:alpha val="40392"/>
              </a:srgbClr>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gr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Blank" type="blank">
  <p:cSld name="BLANK">
    <p:bg>
      <p:bgPr>
        <a:solidFill>
          <a:srgbClr val="FFFFFF"/>
        </a:solidFill>
        <a:effectLst/>
      </p:bgPr>
    </p:bg>
    <p:spTree>
      <p:nvGrpSpPr>
        <p:cNvPr id="1" name="Shape 309"/>
        <p:cNvGrpSpPr/>
        <p:nvPr/>
      </p:nvGrpSpPr>
      <p:grpSpPr>
        <a:xfrm>
          <a:off x="0" y="0"/>
          <a:ext cx="0" cy="0"/>
          <a:chOff x="0" y="0"/>
          <a:chExt cx="0" cy="0"/>
        </a:xfrm>
      </p:grpSpPr>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Quote">
  <p:cSld name="CUSTOM_3">
    <p:spTree>
      <p:nvGrpSpPr>
        <p:cNvPr id="1" name="Shape 310"/>
        <p:cNvGrpSpPr/>
        <p:nvPr/>
      </p:nvGrpSpPr>
      <p:grpSpPr>
        <a:xfrm>
          <a:off x="0" y="0"/>
          <a:ext cx="0" cy="0"/>
          <a:chOff x="0" y="0"/>
          <a:chExt cx="0" cy="0"/>
        </a:xfrm>
      </p:grpSpPr>
      <p:grpSp>
        <p:nvGrpSpPr>
          <p:cNvPr id="311" name="Google Shape;311;p26"/>
          <p:cNvGrpSpPr/>
          <p:nvPr/>
        </p:nvGrpSpPr>
        <p:grpSpPr>
          <a:xfrm>
            <a:off x="-1294537" y="-911075"/>
            <a:ext cx="10209225" cy="4536563"/>
            <a:chOff x="-1294537" y="-911075"/>
            <a:chExt cx="10209225" cy="4536563"/>
          </a:xfrm>
        </p:grpSpPr>
        <p:sp>
          <p:nvSpPr>
            <p:cNvPr id="312" name="Google Shape;312;p26"/>
            <p:cNvSpPr/>
            <p:nvPr/>
          </p:nvSpPr>
          <p:spPr>
            <a:xfrm rot="10800000" flipH="1">
              <a:off x="-125475" y="-71600"/>
              <a:ext cx="3162000" cy="611100"/>
            </a:xfrm>
            <a:prstGeom prst="round1Rect">
              <a:avLst>
                <a:gd name="adj" fmla="val 16667"/>
              </a:avLst>
            </a:prstGeom>
            <a:no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grpSp>
          <p:nvGrpSpPr>
            <p:cNvPr id="313" name="Google Shape;313;p26"/>
            <p:cNvGrpSpPr/>
            <p:nvPr/>
          </p:nvGrpSpPr>
          <p:grpSpPr>
            <a:xfrm>
              <a:off x="7928563" y="-911075"/>
              <a:ext cx="986125" cy="2095500"/>
              <a:chOff x="7631225" y="2241175"/>
              <a:chExt cx="986125" cy="2095500"/>
            </a:xfrm>
          </p:grpSpPr>
          <p:cxnSp>
            <p:nvCxnSpPr>
              <p:cNvPr id="314" name="Google Shape;314;p26"/>
              <p:cNvCxnSpPr/>
              <p:nvPr/>
            </p:nvCxnSpPr>
            <p:spPr>
              <a:xfrm>
                <a:off x="7631225"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315" name="Google Shape;315;p26"/>
              <p:cNvCxnSpPr/>
              <p:nvPr/>
            </p:nvCxnSpPr>
            <p:spPr>
              <a:xfrm>
                <a:off x="7707081"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316" name="Google Shape;316;p26"/>
              <p:cNvCxnSpPr/>
              <p:nvPr/>
            </p:nvCxnSpPr>
            <p:spPr>
              <a:xfrm>
                <a:off x="7782937"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317" name="Google Shape;317;p26"/>
              <p:cNvCxnSpPr/>
              <p:nvPr/>
            </p:nvCxnSpPr>
            <p:spPr>
              <a:xfrm>
                <a:off x="7858792"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318" name="Google Shape;318;p26"/>
              <p:cNvCxnSpPr/>
              <p:nvPr/>
            </p:nvCxnSpPr>
            <p:spPr>
              <a:xfrm>
                <a:off x="8010504"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319" name="Google Shape;319;p26"/>
              <p:cNvCxnSpPr/>
              <p:nvPr/>
            </p:nvCxnSpPr>
            <p:spPr>
              <a:xfrm>
                <a:off x="8162215"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320" name="Google Shape;320;p26"/>
              <p:cNvCxnSpPr/>
              <p:nvPr/>
            </p:nvCxnSpPr>
            <p:spPr>
              <a:xfrm>
                <a:off x="8313927"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321" name="Google Shape;321;p26"/>
              <p:cNvCxnSpPr/>
              <p:nvPr/>
            </p:nvCxnSpPr>
            <p:spPr>
              <a:xfrm>
                <a:off x="7934648"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322" name="Google Shape;322;p26"/>
              <p:cNvCxnSpPr/>
              <p:nvPr/>
            </p:nvCxnSpPr>
            <p:spPr>
              <a:xfrm>
                <a:off x="8086360"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323" name="Google Shape;323;p26"/>
              <p:cNvCxnSpPr/>
              <p:nvPr/>
            </p:nvCxnSpPr>
            <p:spPr>
              <a:xfrm>
                <a:off x="8238071"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324" name="Google Shape;324;p26"/>
              <p:cNvCxnSpPr/>
              <p:nvPr/>
            </p:nvCxnSpPr>
            <p:spPr>
              <a:xfrm>
                <a:off x="8389783"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325" name="Google Shape;325;p26"/>
              <p:cNvCxnSpPr/>
              <p:nvPr/>
            </p:nvCxnSpPr>
            <p:spPr>
              <a:xfrm>
                <a:off x="8465638"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326" name="Google Shape;326;p26"/>
              <p:cNvCxnSpPr/>
              <p:nvPr/>
            </p:nvCxnSpPr>
            <p:spPr>
              <a:xfrm>
                <a:off x="8541494"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327" name="Google Shape;327;p26"/>
              <p:cNvCxnSpPr/>
              <p:nvPr/>
            </p:nvCxnSpPr>
            <p:spPr>
              <a:xfrm>
                <a:off x="8617350" y="2241175"/>
                <a:ext cx="0" cy="2095500"/>
              </a:xfrm>
              <a:prstGeom prst="straightConnector1">
                <a:avLst/>
              </a:prstGeom>
              <a:noFill/>
              <a:ln w="9525" cap="flat" cmpd="sng">
                <a:solidFill>
                  <a:schemeClr val="lt2"/>
                </a:solidFill>
                <a:prstDash val="solid"/>
                <a:round/>
                <a:headEnd type="none" w="sm" len="sm"/>
                <a:tailEnd type="none" w="sm" len="sm"/>
              </a:ln>
            </p:spPr>
          </p:cxnSp>
        </p:grpSp>
        <p:grpSp>
          <p:nvGrpSpPr>
            <p:cNvPr id="328" name="Google Shape;328;p26"/>
            <p:cNvGrpSpPr/>
            <p:nvPr/>
          </p:nvGrpSpPr>
          <p:grpSpPr>
            <a:xfrm>
              <a:off x="-1294537" y="1741238"/>
              <a:ext cx="1885275" cy="1884250"/>
              <a:chOff x="2609275" y="3149350"/>
              <a:chExt cx="1885275" cy="1884250"/>
            </a:xfrm>
          </p:grpSpPr>
          <p:sp>
            <p:nvSpPr>
              <p:cNvPr id="329" name="Google Shape;329;p26"/>
              <p:cNvSpPr/>
              <p:nvPr/>
            </p:nvSpPr>
            <p:spPr>
              <a:xfrm>
                <a:off x="3923900" y="3224950"/>
                <a:ext cx="494025" cy="495025"/>
              </a:xfrm>
              <a:custGeom>
                <a:avLst/>
                <a:gdLst/>
                <a:ahLst/>
                <a:cxnLst/>
                <a:rect l="l" t="t" r="r" b="b"/>
                <a:pathLst>
                  <a:path w="19761" h="19801" extrusionOk="0">
                    <a:moveTo>
                      <a:pt x="485" y="202"/>
                    </a:moveTo>
                    <a:cubicBezTo>
                      <a:pt x="323" y="162"/>
                      <a:pt x="162" y="81"/>
                      <a:pt x="1" y="1"/>
                    </a:cubicBezTo>
                    <a:lnTo>
                      <a:pt x="19761" y="19801"/>
                    </a:lnTo>
                    <a:cubicBezTo>
                      <a:pt x="19720" y="19640"/>
                      <a:pt x="19640" y="19478"/>
                      <a:pt x="19559" y="19317"/>
                    </a:cubicBezTo>
                    <a:lnTo>
                      <a:pt x="485" y="202"/>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30" name="Google Shape;330;p26"/>
              <p:cNvSpPr/>
              <p:nvPr/>
            </p:nvSpPr>
            <p:spPr>
              <a:xfrm>
                <a:off x="3725300" y="3164475"/>
                <a:ext cx="753125" cy="753100"/>
              </a:xfrm>
              <a:custGeom>
                <a:avLst/>
                <a:gdLst/>
                <a:ahLst/>
                <a:cxnLst/>
                <a:rect l="l" t="t" r="r" b="b"/>
                <a:pathLst>
                  <a:path w="30125" h="30124" extrusionOk="0">
                    <a:moveTo>
                      <a:pt x="323" y="81"/>
                    </a:moveTo>
                    <a:cubicBezTo>
                      <a:pt x="202" y="41"/>
                      <a:pt x="122" y="41"/>
                      <a:pt x="1" y="0"/>
                    </a:cubicBezTo>
                    <a:lnTo>
                      <a:pt x="30124" y="30124"/>
                    </a:lnTo>
                    <a:cubicBezTo>
                      <a:pt x="30084" y="30043"/>
                      <a:pt x="30084" y="29922"/>
                      <a:pt x="30043" y="29801"/>
                    </a:cubicBezTo>
                    <a:lnTo>
                      <a:pt x="323" y="81"/>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31" name="Google Shape;331;p26"/>
              <p:cNvSpPr/>
              <p:nvPr/>
            </p:nvSpPr>
            <p:spPr>
              <a:xfrm>
                <a:off x="3572075" y="3149350"/>
                <a:ext cx="922475" cy="922475"/>
              </a:xfrm>
              <a:custGeom>
                <a:avLst/>
                <a:gdLst/>
                <a:ahLst/>
                <a:cxnLst/>
                <a:rect l="l" t="t" r="r" b="b"/>
                <a:pathLst>
                  <a:path w="36899" h="36899" extrusionOk="0">
                    <a:moveTo>
                      <a:pt x="282" y="0"/>
                    </a:moveTo>
                    <a:cubicBezTo>
                      <a:pt x="161" y="0"/>
                      <a:pt x="81" y="0"/>
                      <a:pt x="0" y="0"/>
                    </a:cubicBezTo>
                    <a:lnTo>
                      <a:pt x="36898" y="36899"/>
                    </a:lnTo>
                    <a:cubicBezTo>
                      <a:pt x="36898" y="36778"/>
                      <a:pt x="36898" y="36697"/>
                      <a:pt x="36858" y="36616"/>
                    </a:cubicBezTo>
                    <a:lnTo>
                      <a:pt x="282"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32" name="Google Shape;332;p26"/>
              <p:cNvSpPr/>
              <p:nvPr/>
            </p:nvSpPr>
            <p:spPr>
              <a:xfrm>
                <a:off x="3440000" y="3154400"/>
                <a:ext cx="1048500" cy="1048500"/>
              </a:xfrm>
              <a:custGeom>
                <a:avLst/>
                <a:gdLst/>
                <a:ahLst/>
                <a:cxnLst/>
                <a:rect l="l" t="t" r="r" b="b"/>
                <a:pathLst>
                  <a:path w="41940" h="41940" extrusionOk="0">
                    <a:moveTo>
                      <a:pt x="242" y="0"/>
                    </a:moveTo>
                    <a:cubicBezTo>
                      <a:pt x="162" y="40"/>
                      <a:pt x="81" y="40"/>
                      <a:pt x="0" y="40"/>
                    </a:cubicBezTo>
                    <a:lnTo>
                      <a:pt x="41899" y="41939"/>
                    </a:lnTo>
                    <a:cubicBezTo>
                      <a:pt x="41899" y="41858"/>
                      <a:pt x="41939" y="41778"/>
                      <a:pt x="41939" y="41697"/>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33" name="Google Shape;333;p26"/>
              <p:cNvSpPr/>
              <p:nvPr/>
            </p:nvSpPr>
            <p:spPr>
              <a:xfrm>
                <a:off x="3323050" y="3175550"/>
                <a:ext cx="1145275" cy="1144275"/>
              </a:xfrm>
              <a:custGeom>
                <a:avLst/>
                <a:gdLst/>
                <a:ahLst/>
                <a:cxnLst/>
                <a:rect l="l" t="t" r="r" b="b"/>
                <a:pathLst>
                  <a:path w="45811" h="45771" extrusionOk="0">
                    <a:moveTo>
                      <a:pt x="243" y="1"/>
                    </a:moveTo>
                    <a:cubicBezTo>
                      <a:pt x="162" y="1"/>
                      <a:pt x="81" y="41"/>
                      <a:pt x="1" y="41"/>
                    </a:cubicBezTo>
                    <a:lnTo>
                      <a:pt x="45730" y="45771"/>
                    </a:lnTo>
                    <a:cubicBezTo>
                      <a:pt x="45771" y="45690"/>
                      <a:pt x="45771" y="45610"/>
                      <a:pt x="45811" y="45569"/>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34" name="Google Shape;334;p26"/>
              <p:cNvSpPr/>
              <p:nvPr/>
            </p:nvSpPr>
            <p:spPr>
              <a:xfrm>
                <a:off x="3218200" y="3207825"/>
                <a:ext cx="1216875" cy="1216850"/>
              </a:xfrm>
              <a:custGeom>
                <a:avLst/>
                <a:gdLst/>
                <a:ahLst/>
                <a:cxnLst/>
                <a:rect l="l" t="t" r="r" b="b"/>
                <a:pathLst>
                  <a:path w="48675" h="48674" extrusionOk="0">
                    <a:moveTo>
                      <a:pt x="202" y="0"/>
                    </a:moveTo>
                    <a:cubicBezTo>
                      <a:pt x="122" y="0"/>
                      <a:pt x="81" y="41"/>
                      <a:pt x="1" y="81"/>
                    </a:cubicBezTo>
                    <a:lnTo>
                      <a:pt x="48593" y="48674"/>
                    </a:lnTo>
                    <a:cubicBezTo>
                      <a:pt x="48634" y="48633"/>
                      <a:pt x="48674" y="48553"/>
                      <a:pt x="48674" y="48472"/>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35" name="Google Shape;335;p26"/>
              <p:cNvSpPr/>
              <p:nvPr/>
            </p:nvSpPr>
            <p:spPr>
              <a:xfrm>
                <a:off x="3122425" y="3249150"/>
                <a:ext cx="1271300" cy="1271300"/>
              </a:xfrm>
              <a:custGeom>
                <a:avLst/>
                <a:gdLst/>
                <a:ahLst/>
                <a:cxnLst/>
                <a:rect l="l" t="t" r="r" b="b"/>
                <a:pathLst>
                  <a:path w="50852" h="50852" extrusionOk="0">
                    <a:moveTo>
                      <a:pt x="202" y="1"/>
                    </a:moveTo>
                    <a:cubicBezTo>
                      <a:pt x="122" y="41"/>
                      <a:pt x="81" y="81"/>
                      <a:pt x="1" y="122"/>
                    </a:cubicBezTo>
                    <a:lnTo>
                      <a:pt x="50771" y="50852"/>
                    </a:lnTo>
                    <a:cubicBezTo>
                      <a:pt x="50771" y="50811"/>
                      <a:pt x="50811" y="50731"/>
                      <a:pt x="50852" y="5069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36" name="Google Shape;336;p26"/>
              <p:cNvSpPr/>
              <p:nvPr/>
            </p:nvSpPr>
            <p:spPr>
              <a:xfrm>
                <a:off x="3035725" y="3299550"/>
                <a:ext cx="1307600" cy="1308625"/>
              </a:xfrm>
              <a:custGeom>
                <a:avLst/>
                <a:gdLst/>
                <a:ahLst/>
                <a:cxnLst/>
                <a:rect l="l" t="t" r="r" b="b"/>
                <a:pathLst>
                  <a:path w="52304" h="52345" extrusionOk="0">
                    <a:moveTo>
                      <a:pt x="162" y="1"/>
                    </a:moveTo>
                    <a:cubicBezTo>
                      <a:pt x="81" y="41"/>
                      <a:pt x="41" y="82"/>
                      <a:pt x="1" y="122"/>
                    </a:cubicBezTo>
                    <a:lnTo>
                      <a:pt x="52182" y="52344"/>
                    </a:lnTo>
                    <a:cubicBezTo>
                      <a:pt x="52223" y="52263"/>
                      <a:pt x="52263" y="52223"/>
                      <a:pt x="52303" y="52183"/>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37" name="Google Shape;337;p26"/>
              <p:cNvSpPr/>
              <p:nvPr/>
            </p:nvSpPr>
            <p:spPr>
              <a:xfrm>
                <a:off x="2956075" y="3358025"/>
                <a:ext cx="1328775" cy="1329775"/>
              </a:xfrm>
              <a:custGeom>
                <a:avLst/>
                <a:gdLst/>
                <a:ahLst/>
                <a:cxnLst/>
                <a:rect l="l" t="t" r="r" b="b"/>
                <a:pathLst>
                  <a:path w="53151" h="53191" extrusionOk="0">
                    <a:moveTo>
                      <a:pt x="122" y="1"/>
                    </a:moveTo>
                    <a:cubicBezTo>
                      <a:pt x="82" y="41"/>
                      <a:pt x="41" y="82"/>
                      <a:pt x="1" y="122"/>
                    </a:cubicBezTo>
                    <a:lnTo>
                      <a:pt x="53030" y="53191"/>
                    </a:lnTo>
                    <a:cubicBezTo>
                      <a:pt x="53070" y="53110"/>
                      <a:pt x="53110" y="53070"/>
                      <a:pt x="53151" y="53030"/>
                    </a:cubicBezTo>
                    <a:lnTo>
                      <a:pt x="122" y="1"/>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38" name="Google Shape;338;p26"/>
              <p:cNvSpPr/>
              <p:nvPr/>
            </p:nvSpPr>
            <p:spPr>
              <a:xfrm>
                <a:off x="2883500" y="3422550"/>
                <a:ext cx="1336825" cy="1336825"/>
              </a:xfrm>
              <a:custGeom>
                <a:avLst/>
                <a:gdLst/>
                <a:ahLst/>
                <a:cxnLst/>
                <a:rect l="l" t="t" r="r" b="b"/>
                <a:pathLst>
                  <a:path w="53473" h="53473" extrusionOk="0">
                    <a:moveTo>
                      <a:pt x="121" y="1"/>
                    </a:moveTo>
                    <a:cubicBezTo>
                      <a:pt x="121" y="1"/>
                      <a:pt x="81" y="81"/>
                      <a:pt x="81" y="81"/>
                    </a:cubicBezTo>
                    <a:cubicBezTo>
                      <a:pt x="41" y="122"/>
                      <a:pt x="0" y="122"/>
                      <a:pt x="0" y="162"/>
                    </a:cubicBezTo>
                    <a:lnTo>
                      <a:pt x="53311" y="53473"/>
                    </a:lnTo>
                    <a:cubicBezTo>
                      <a:pt x="53311" y="53473"/>
                      <a:pt x="53392" y="53433"/>
                      <a:pt x="53392" y="53433"/>
                    </a:cubicBezTo>
                    <a:cubicBezTo>
                      <a:pt x="53432" y="53392"/>
                      <a:pt x="53432" y="53392"/>
                      <a:pt x="53473" y="53352"/>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39" name="Google Shape;339;p26"/>
              <p:cNvSpPr/>
              <p:nvPr/>
            </p:nvSpPr>
            <p:spPr>
              <a:xfrm>
                <a:off x="2817975" y="3495150"/>
                <a:ext cx="1329775" cy="1329775"/>
              </a:xfrm>
              <a:custGeom>
                <a:avLst/>
                <a:gdLst/>
                <a:ahLst/>
                <a:cxnLst/>
                <a:rect l="l" t="t" r="r" b="b"/>
                <a:pathLst>
                  <a:path w="53191" h="53191" extrusionOk="0">
                    <a:moveTo>
                      <a:pt x="121" y="0"/>
                    </a:moveTo>
                    <a:cubicBezTo>
                      <a:pt x="81" y="41"/>
                      <a:pt x="41" y="121"/>
                      <a:pt x="0" y="161"/>
                    </a:cubicBezTo>
                    <a:lnTo>
                      <a:pt x="53029" y="53190"/>
                    </a:lnTo>
                    <a:cubicBezTo>
                      <a:pt x="53110" y="53150"/>
                      <a:pt x="53150" y="53109"/>
                      <a:pt x="53190" y="53069"/>
                    </a:cubicBezTo>
                    <a:lnTo>
                      <a:pt x="121"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40" name="Google Shape;340;p26"/>
              <p:cNvSpPr/>
              <p:nvPr/>
            </p:nvSpPr>
            <p:spPr>
              <a:xfrm>
                <a:off x="2760500" y="3574775"/>
                <a:ext cx="1307600" cy="1308625"/>
              </a:xfrm>
              <a:custGeom>
                <a:avLst/>
                <a:gdLst/>
                <a:ahLst/>
                <a:cxnLst/>
                <a:rect l="l" t="t" r="r" b="b"/>
                <a:pathLst>
                  <a:path w="52304" h="52345" extrusionOk="0">
                    <a:moveTo>
                      <a:pt x="81" y="1"/>
                    </a:moveTo>
                    <a:cubicBezTo>
                      <a:pt x="41" y="82"/>
                      <a:pt x="41" y="122"/>
                      <a:pt x="1" y="162"/>
                    </a:cubicBezTo>
                    <a:lnTo>
                      <a:pt x="52142" y="52344"/>
                    </a:lnTo>
                    <a:cubicBezTo>
                      <a:pt x="52182" y="52304"/>
                      <a:pt x="52263" y="52263"/>
                      <a:pt x="52303" y="52223"/>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41" name="Google Shape;341;p26"/>
              <p:cNvSpPr/>
              <p:nvPr/>
            </p:nvSpPr>
            <p:spPr>
              <a:xfrm>
                <a:off x="2710100" y="3662500"/>
                <a:ext cx="1271300" cy="1271300"/>
              </a:xfrm>
              <a:custGeom>
                <a:avLst/>
                <a:gdLst/>
                <a:ahLst/>
                <a:cxnLst/>
                <a:rect l="l" t="t" r="r" b="b"/>
                <a:pathLst>
                  <a:path w="50852" h="50852" extrusionOk="0">
                    <a:moveTo>
                      <a:pt x="81" y="0"/>
                    </a:moveTo>
                    <a:cubicBezTo>
                      <a:pt x="41" y="41"/>
                      <a:pt x="41" y="121"/>
                      <a:pt x="0" y="162"/>
                    </a:cubicBezTo>
                    <a:lnTo>
                      <a:pt x="50650" y="50851"/>
                    </a:lnTo>
                    <a:cubicBezTo>
                      <a:pt x="50690" y="50811"/>
                      <a:pt x="50771" y="50771"/>
                      <a:pt x="50851" y="5073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42" name="Google Shape;342;p26"/>
              <p:cNvSpPr/>
              <p:nvPr/>
            </p:nvSpPr>
            <p:spPr>
              <a:xfrm>
                <a:off x="2667750" y="3758275"/>
                <a:ext cx="1216875" cy="1216850"/>
              </a:xfrm>
              <a:custGeom>
                <a:avLst/>
                <a:gdLst/>
                <a:ahLst/>
                <a:cxnLst/>
                <a:rect l="l" t="t" r="r" b="b"/>
                <a:pathLst>
                  <a:path w="48675" h="48674" extrusionOk="0">
                    <a:moveTo>
                      <a:pt x="81" y="0"/>
                    </a:moveTo>
                    <a:cubicBezTo>
                      <a:pt x="41" y="41"/>
                      <a:pt x="41" y="121"/>
                      <a:pt x="1" y="202"/>
                    </a:cubicBezTo>
                    <a:lnTo>
                      <a:pt x="48513" y="48674"/>
                    </a:lnTo>
                    <a:cubicBezTo>
                      <a:pt x="48553" y="48633"/>
                      <a:pt x="48634" y="48633"/>
                      <a:pt x="48674" y="48593"/>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43" name="Google Shape;343;p26"/>
              <p:cNvSpPr/>
              <p:nvPr/>
            </p:nvSpPr>
            <p:spPr>
              <a:xfrm>
                <a:off x="2635500" y="3863125"/>
                <a:ext cx="1144275" cy="1144275"/>
              </a:xfrm>
              <a:custGeom>
                <a:avLst/>
                <a:gdLst/>
                <a:ahLst/>
                <a:cxnLst/>
                <a:rect l="l" t="t" r="r" b="b"/>
                <a:pathLst>
                  <a:path w="45771" h="45771" extrusionOk="0">
                    <a:moveTo>
                      <a:pt x="41" y="0"/>
                    </a:moveTo>
                    <a:cubicBezTo>
                      <a:pt x="41" y="81"/>
                      <a:pt x="0" y="121"/>
                      <a:pt x="0" y="202"/>
                    </a:cubicBezTo>
                    <a:lnTo>
                      <a:pt x="45569" y="45770"/>
                    </a:lnTo>
                    <a:cubicBezTo>
                      <a:pt x="45649" y="45770"/>
                      <a:pt x="45730" y="45730"/>
                      <a:pt x="45770" y="4573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44" name="Google Shape;344;p26"/>
              <p:cNvSpPr/>
              <p:nvPr/>
            </p:nvSpPr>
            <p:spPr>
              <a:xfrm>
                <a:off x="2615325" y="3980050"/>
                <a:ext cx="1048500" cy="1048500"/>
              </a:xfrm>
              <a:custGeom>
                <a:avLst/>
                <a:gdLst/>
                <a:ahLst/>
                <a:cxnLst/>
                <a:rect l="l" t="t" r="r" b="b"/>
                <a:pathLst>
                  <a:path w="41940" h="41940" extrusionOk="0">
                    <a:moveTo>
                      <a:pt x="1" y="1"/>
                    </a:moveTo>
                    <a:cubicBezTo>
                      <a:pt x="1" y="82"/>
                      <a:pt x="1" y="162"/>
                      <a:pt x="1" y="243"/>
                    </a:cubicBezTo>
                    <a:lnTo>
                      <a:pt x="41657" y="41940"/>
                    </a:lnTo>
                    <a:cubicBezTo>
                      <a:pt x="41738" y="41900"/>
                      <a:pt x="41859" y="41900"/>
                      <a:pt x="41940" y="4190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45" name="Google Shape;345;p26"/>
              <p:cNvSpPr/>
              <p:nvPr/>
            </p:nvSpPr>
            <p:spPr>
              <a:xfrm>
                <a:off x="2609275" y="4111125"/>
                <a:ext cx="922500" cy="922475"/>
              </a:xfrm>
              <a:custGeom>
                <a:avLst/>
                <a:gdLst/>
                <a:ahLst/>
                <a:cxnLst/>
                <a:rect l="l" t="t" r="r" b="b"/>
                <a:pathLst>
                  <a:path w="36900" h="36899" extrusionOk="0">
                    <a:moveTo>
                      <a:pt x="1" y="0"/>
                    </a:moveTo>
                    <a:cubicBezTo>
                      <a:pt x="1" y="81"/>
                      <a:pt x="1" y="202"/>
                      <a:pt x="1" y="283"/>
                    </a:cubicBezTo>
                    <a:lnTo>
                      <a:pt x="36617" y="36899"/>
                    </a:lnTo>
                    <a:cubicBezTo>
                      <a:pt x="36697" y="36899"/>
                      <a:pt x="36818" y="36899"/>
                      <a:pt x="36899" y="36899"/>
                    </a:cubicBezTo>
                    <a:lnTo>
                      <a:pt x="1"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46" name="Google Shape;346;p26"/>
              <p:cNvSpPr/>
              <p:nvPr/>
            </p:nvSpPr>
            <p:spPr>
              <a:xfrm>
                <a:off x="2625400" y="4264350"/>
                <a:ext cx="753125" cy="754125"/>
              </a:xfrm>
              <a:custGeom>
                <a:avLst/>
                <a:gdLst/>
                <a:ahLst/>
                <a:cxnLst/>
                <a:rect l="l" t="t" r="r" b="b"/>
                <a:pathLst>
                  <a:path w="30125" h="30165" extrusionOk="0">
                    <a:moveTo>
                      <a:pt x="1" y="1"/>
                    </a:moveTo>
                    <a:cubicBezTo>
                      <a:pt x="1" y="122"/>
                      <a:pt x="41" y="243"/>
                      <a:pt x="41" y="364"/>
                    </a:cubicBezTo>
                    <a:lnTo>
                      <a:pt x="29762" y="30084"/>
                    </a:lnTo>
                    <a:cubicBezTo>
                      <a:pt x="29883" y="30124"/>
                      <a:pt x="30004" y="30124"/>
                      <a:pt x="30124" y="30165"/>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47" name="Google Shape;347;p26"/>
              <p:cNvSpPr/>
              <p:nvPr/>
            </p:nvSpPr>
            <p:spPr>
              <a:xfrm>
                <a:off x="2684900" y="4462975"/>
                <a:ext cx="495025" cy="495025"/>
              </a:xfrm>
              <a:custGeom>
                <a:avLst/>
                <a:gdLst/>
                <a:ahLst/>
                <a:cxnLst/>
                <a:rect l="l" t="t" r="r" b="b"/>
                <a:pathLst>
                  <a:path w="19801" h="19801" extrusionOk="0">
                    <a:moveTo>
                      <a:pt x="0" y="0"/>
                    </a:moveTo>
                    <a:cubicBezTo>
                      <a:pt x="81" y="161"/>
                      <a:pt x="161" y="323"/>
                      <a:pt x="242" y="484"/>
                    </a:cubicBezTo>
                    <a:lnTo>
                      <a:pt x="19316" y="19599"/>
                    </a:lnTo>
                    <a:cubicBezTo>
                      <a:pt x="19478" y="19639"/>
                      <a:pt x="19639" y="19720"/>
                      <a:pt x="19800" y="19800"/>
                    </a:cubicBezTo>
                    <a:lnTo>
                      <a:pt x="0"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pic>
        <p:nvPicPr>
          <p:cNvPr id="348" name="Google Shape;348;p26"/>
          <p:cNvPicPr preferRelativeResize="0"/>
          <p:nvPr/>
        </p:nvPicPr>
        <p:blipFill rotWithShape="1">
          <a:blip r:embed="rId2">
            <a:alphaModFix/>
          </a:blip>
          <a:srcRect/>
          <a:stretch/>
        </p:blipFill>
        <p:spPr>
          <a:xfrm flipH="1">
            <a:off x="7924" y="0"/>
            <a:ext cx="9128151" cy="5143499"/>
          </a:xfrm>
          <a:prstGeom prst="rect">
            <a:avLst/>
          </a:prstGeom>
          <a:noFill/>
          <a:ln>
            <a:noFill/>
          </a:ln>
        </p:spPr>
      </p:pic>
      <p:sp>
        <p:nvSpPr>
          <p:cNvPr id="349" name="Google Shape;349;p26"/>
          <p:cNvSpPr/>
          <p:nvPr/>
        </p:nvSpPr>
        <p:spPr>
          <a:xfrm>
            <a:off x="7925" y="4827250"/>
            <a:ext cx="2263500" cy="313800"/>
          </a:xfrm>
          <a:prstGeom prst="round1Rect">
            <a:avLst>
              <a:gd name="adj" fmla="val 50000"/>
            </a:avLst>
          </a:prstGeom>
          <a:solidFill>
            <a:srgbClr val="006DF5">
              <a:alpha val="40392"/>
            </a:srgbClr>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sp>
        <p:nvSpPr>
          <p:cNvPr id="350" name="Google Shape;350;p26"/>
          <p:cNvSpPr txBox="1">
            <a:spLocks noGrp="1"/>
          </p:cNvSpPr>
          <p:nvPr>
            <p:ph type="title"/>
          </p:nvPr>
        </p:nvSpPr>
        <p:spPr>
          <a:xfrm>
            <a:off x="1228600" y="2956328"/>
            <a:ext cx="6686700" cy="572700"/>
          </a:xfrm>
          <a:prstGeom prst="rect">
            <a:avLst/>
          </a:prstGeom>
          <a:noFill/>
          <a:ln>
            <a:noFill/>
          </a:ln>
        </p:spPr>
        <p:txBody>
          <a:bodyPr spcFirstLastPara="1" wrap="square" lIns="91425" tIns="91425" rIns="91425" bIns="91425" anchor="t" anchorCtr="0">
            <a:noAutofit/>
          </a:bodyPr>
          <a:lstStyle>
            <a:lvl1pPr lvl="0" algn="r">
              <a:lnSpc>
                <a:spcPct val="100000"/>
              </a:lnSpc>
              <a:spcBef>
                <a:spcPts val="0"/>
              </a:spcBef>
              <a:spcAft>
                <a:spcPts val="0"/>
              </a:spcAft>
              <a:buClr>
                <a:schemeClr val="dk1"/>
              </a:buClr>
              <a:buSzPts val="2200"/>
              <a:buNone/>
              <a:defRPr>
                <a:solidFill>
                  <a:schemeClr val="dk1"/>
                </a:solidFill>
              </a:defRPr>
            </a:lvl1pPr>
            <a:lvl2pPr lvl="1" algn="ctr">
              <a:lnSpc>
                <a:spcPct val="100000"/>
              </a:lnSpc>
              <a:spcBef>
                <a:spcPts val="0"/>
              </a:spcBef>
              <a:spcAft>
                <a:spcPts val="0"/>
              </a:spcAft>
              <a:buClr>
                <a:schemeClr val="dk1"/>
              </a:buClr>
              <a:buSzPts val="2200"/>
              <a:buNone/>
              <a:defRPr sz="2200">
                <a:solidFill>
                  <a:schemeClr val="dk1"/>
                </a:solidFill>
              </a:defRPr>
            </a:lvl2pPr>
            <a:lvl3pPr lvl="2" algn="ctr">
              <a:lnSpc>
                <a:spcPct val="100000"/>
              </a:lnSpc>
              <a:spcBef>
                <a:spcPts val="0"/>
              </a:spcBef>
              <a:spcAft>
                <a:spcPts val="0"/>
              </a:spcAft>
              <a:buClr>
                <a:schemeClr val="dk1"/>
              </a:buClr>
              <a:buSzPts val="2200"/>
              <a:buNone/>
              <a:defRPr sz="2200">
                <a:solidFill>
                  <a:schemeClr val="dk1"/>
                </a:solidFill>
              </a:defRPr>
            </a:lvl3pPr>
            <a:lvl4pPr lvl="3" algn="ctr">
              <a:lnSpc>
                <a:spcPct val="100000"/>
              </a:lnSpc>
              <a:spcBef>
                <a:spcPts val="0"/>
              </a:spcBef>
              <a:spcAft>
                <a:spcPts val="0"/>
              </a:spcAft>
              <a:buClr>
                <a:schemeClr val="dk1"/>
              </a:buClr>
              <a:buSzPts val="2200"/>
              <a:buNone/>
              <a:defRPr sz="2200">
                <a:solidFill>
                  <a:schemeClr val="dk1"/>
                </a:solidFill>
              </a:defRPr>
            </a:lvl4pPr>
            <a:lvl5pPr lvl="4" algn="ctr">
              <a:lnSpc>
                <a:spcPct val="100000"/>
              </a:lnSpc>
              <a:spcBef>
                <a:spcPts val="0"/>
              </a:spcBef>
              <a:spcAft>
                <a:spcPts val="0"/>
              </a:spcAft>
              <a:buClr>
                <a:schemeClr val="dk1"/>
              </a:buClr>
              <a:buSzPts val="2200"/>
              <a:buNone/>
              <a:defRPr sz="2200">
                <a:solidFill>
                  <a:schemeClr val="dk1"/>
                </a:solidFill>
              </a:defRPr>
            </a:lvl5pPr>
            <a:lvl6pPr lvl="5" algn="ctr">
              <a:lnSpc>
                <a:spcPct val="100000"/>
              </a:lnSpc>
              <a:spcBef>
                <a:spcPts val="0"/>
              </a:spcBef>
              <a:spcAft>
                <a:spcPts val="0"/>
              </a:spcAft>
              <a:buClr>
                <a:schemeClr val="dk1"/>
              </a:buClr>
              <a:buSzPts val="2200"/>
              <a:buNone/>
              <a:defRPr sz="2200">
                <a:solidFill>
                  <a:schemeClr val="dk1"/>
                </a:solidFill>
              </a:defRPr>
            </a:lvl6pPr>
            <a:lvl7pPr lvl="6" algn="ctr">
              <a:lnSpc>
                <a:spcPct val="100000"/>
              </a:lnSpc>
              <a:spcBef>
                <a:spcPts val="0"/>
              </a:spcBef>
              <a:spcAft>
                <a:spcPts val="0"/>
              </a:spcAft>
              <a:buClr>
                <a:schemeClr val="dk1"/>
              </a:buClr>
              <a:buSzPts val="2200"/>
              <a:buNone/>
              <a:defRPr sz="2200">
                <a:solidFill>
                  <a:schemeClr val="dk1"/>
                </a:solidFill>
              </a:defRPr>
            </a:lvl7pPr>
            <a:lvl8pPr lvl="7" algn="ctr">
              <a:lnSpc>
                <a:spcPct val="100000"/>
              </a:lnSpc>
              <a:spcBef>
                <a:spcPts val="0"/>
              </a:spcBef>
              <a:spcAft>
                <a:spcPts val="0"/>
              </a:spcAft>
              <a:buClr>
                <a:schemeClr val="dk1"/>
              </a:buClr>
              <a:buSzPts val="2200"/>
              <a:buNone/>
              <a:defRPr sz="2200">
                <a:solidFill>
                  <a:schemeClr val="dk1"/>
                </a:solidFill>
              </a:defRPr>
            </a:lvl8pPr>
            <a:lvl9pPr lvl="8" algn="ctr">
              <a:lnSpc>
                <a:spcPct val="100000"/>
              </a:lnSpc>
              <a:spcBef>
                <a:spcPts val="0"/>
              </a:spcBef>
              <a:spcAft>
                <a:spcPts val="0"/>
              </a:spcAft>
              <a:buClr>
                <a:schemeClr val="dk1"/>
              </a:buClr>
              <a:buSzPts val="2200"/>
              <a:buNone/>
              <a:defRPr sz="2200">
                <a:solidFill>
                  <a:schemeClr val="dk1"/>
                </a:solidFill>
              </a:defRPr>
            </a:lvl9pPr>
          </a:lstStyle>
          <a:p>
            <a:endParaRPr/>
          </a:p>
        </p:txBody>
      </p:sp>
      <p:sp>
        <p:nvSpPr>
          <p:cNvPr id="351" name="Google Shape;351;p26"/>
          <p:cNvSpPr txBox="1">
            <a:spLocks noGrp="1"/>
          </p:cNvSpPr>
          <p:nvPr>
            <p:ph type="subTitle" idx="1"/>
          </p:nvPr>
        </p:nvSpPr>
        <p:spPr>
          <a:xfrm>
            <a:off x="1228600" y="1538275"/>
            <a:ext cx="6686700" cy="1487400"/>
          </a:xfrm>
          <a:prstGeom prst="rect">
            <a:avLst/>
          </a:prstGeom>
          <a:noFill/>
          <a:ln>
            <a:noFill/>
          </a:ln>
        </p:spPr>
        <p:txBody>
          <a:bodyPr spcFirstLastPara="1" wrap="square" lIns="91425" tIns="91425" rIns="91425" bIns="91425" anchor="b" anchorCtr="0">
            <a:noAutofit/>
          </a:bodyPr>
          <a:lstStyle>
            <a:lvl1pPr lvl="0" algn="r">
              <a:lnSpc>
                <a:spcPct val="100000"/>
              </a:lnSpc>
              <a:spcBef>
                <a:spcPts val="0"/>
              </a:spcBef>
              <a:spcAft>
                <a:spcPts val="0"/>
              </a:spcAft>
              <a:buSzPts val="2000"/>
              <a:buNone/>
              <a:defRPr sz="3000"/>
            </a:lvl1pPr>
            <a:lvl2pPr lvl="1" algn="ctr">
              <a:lnSpc>
                <a:spcPct val="100000"/>
              </a:lnSpc>
              <a:spcBef>
                <a:spcPts val="0"/>
              </a:spcBef>
              <a:spcAft>
                <a:spcPts val="0"/>
              </a:spcAft>
              <a:buSzPts val="2000"/>
              <a:buNone/>
              <a:defRPr sz="2000"/>
            </a:lvl2pPr>
            <a:lvl3pPr lvl="2" algn="ctr">
              <a:lnSpc>
                <a:spcPct val="100000"/>
              </a:lnSpc>
              <a:spcBef>
                <a:spcPts val="0"/>
              </a:spcBef>
              <a:spcAft>
                <a:spcPts val="0"/>
              </a:spcAft>
              <a:buSzPts val="2000"/>
              <a:buNone/>
              <a:defRPr sz="2000"/>
            </a:lvl3pPr>
            <a:lvl4pPr lvl="3" algn="ctr">
              <a:lnSpc>
                <a:spcPct val="100000"/>
              </a:lnSpc>
              <a:spcBef>
                <a:spcPts val="0"/>
              </a:spcBef>
              <a:spcAft>
                <a:spcPts val="0"/>
              </a:spcAft>
              <a:buSzPts val="2000"/>
              <a:buNone/>
              <a:defRPr sz="2000"/>
            </a:lvl4pPr>
            <a:lvl5pPr lvl="4" algn="ctr">
              <a:lnSpc>
                <a:spcPct val="100000"/>
              </a:lnSpc>
              <a:spcBef>
                <a:spcPts val="0"/>
              </a:spcBef>
              <a:spcAft>
                <a:spcPts val="0"/>
              </a:spcAft>
              <a:buSzPts val="2000"/>
              <a:buNone/>
              <a:defRPr sz="2000"/>
            </a:lvl5pPr>
            <a:lvl6pPr lvl="5" algn="ctr">
              <a:lnSpc>
                <a:spcPct val="100000"/>
              </a:lnSpc>
              <a:spcBef>
                <a:spcPts val="0"/>
              </a:spcBef>
              <a:spcAft>
                <a:spcPts val="0"/>
              </a:spcAft>
              <a:buSzPts val="2000"/>
              <a:buNone/>
              <a:defRPr sz="2000"/>
            </a:lvl6pPr>
            <a:lvl7pPr lvl="6" algn="ctr">
              <a:lnSpc>
                <a:spcPct val="100000"/>
              </a:lnSpc>
              <a:spcBef>
                <a:spcPts val="0"/>
              </a:spcBef>
              <a:spcAft>
                <a:spcPts val="0"/>
              </a:spcAft>
              <a:buSzPts val="2000"/>
              <a:buNone/>
              <a:defRPr sz="2000"/>
            </a:lvl7pPr>
            <a:lvl8pPr lvl="7" algn="ctr">
              <a:lnSpc>
                <a:spcPct val="100000"/>
              </a:lnSpc>
              <a:spcBef>
                <a:spcPts val="0"/>
              </a:spcBef>
              <a:spcAft>
                <a:spcPts val="0"/>
              </a:spcAft>
              <a:buSzPts val="2000"/>
              <a:buNone/>
              <a:defRPr sz="2000"/>
            </a:lvl8pPr>
            <a:lvl9pPr lvl="8" algn="ctr">
              <a:lnSpc>
                <a:spcPct val="100000"/>
              </a:lnSpc>
              <a:spcBef>
                <a:spcPts val="0"/>
              </a:spcBef>
              <a:spcAft>
                <a:spcPts val="0"/>
              </a:spcAft>
              <a:buSzPts val="2000"/>
              <a:buNone/>
              <a:defRPr sz="2000"/>
            </a:lvl9pPr>
          </a:lstStyle>
          <a:p>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only 1">
  <p:cSld name="CUSTOM_7">
    <p:spTree>
      <p:nvGrpSpPr>
        <p:cNvPr id="1" name="Shape 352"/>
        <p:cNvGrpSpPr/>
        <p:nvPr/>
      </p:nvGrpSpPr>
      <p:grpSpPr>
        <a:xfrm>
          <a:off x="0" y="0"/>
          <a:ext cx="0" cy="0"/>
          <a:chOff x="0" y="0"/>
          <a:chExt cx="0" cy="0"/>
        </a:xfrm>
      </p:grpSpPr>
      <p:pic>
        <p:nvPicPr>
          <p:cNvPr id="353" name="Google Shape;353;p27"/>
          <p:cNvPicPr preferRelativeResize="0"/>
          <p:nvPr/>
        </p:nvPicPr>
        <p:blipFill rotWithShape="1">
          <a:blip r:embed="rId2">
            <a:alphaModFix/>
          </a:blip>
          <a:srcRect/>
          <a:stretch/>
        </p:blipFill>
        <p:spPr>
          <a:xfrm rot="10800000">
            <a:off x="7924" y="0"/>
            <a:ext cx="9128151" cy="5143499"/>
          </a:xfrm>
          <a:prstGeom prst="rect">
            <a:avLst/>
          </a:prstGeom>
          <a:noFill/>
          <a:ln>
            <a:noFill/>
          </a:ln>
        </p:spPr>
      </p:pic>
      <p:grpSp>
        <p:nvGrpSpPr>
          <p:cNvPr id="354" name="Google Shape;354;p27"/>
          <p:cNvGrpSpPr/>
          <p:nvPr/>
        </p:nvGrpSpPr>
        <p:grpSpPr>
          <a:xfrm>
            <a:off x="6912000" y="0"/>
            <a:ext cx="2450875" cy="5156372"/>
            <a:chOff x="6912000" y="0"/>
            <a:chExt cx="2450875" cy="5156372"/>
          </a:xfrm>
        </p:grpSpPr>
        <p:sp>
          <p:nvSpPr>
            <p:cNvPr id="355" name="Google Shape;355;p27"/>
            <p:cNvSpPr/>
            <p:nvPr/>
          </p:nvSpPr>
          <p:spPr>
            <a:xfrm rot="10800000">
              <a:off x="8516400" y="3699572"/>
              <a:ext cx="627600" cy="1456800"/>
            </a:xfrm>
            <a:prstGeom prst="rect">
              <a:avLst/>
            </a:prstGeom>
            <a:solidFill>
              <a:srgbClr val="63DBF5">
                <a:alpha val="69019"/>
              </a:srgbClr>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sp>
          <p:nvSpPr>
            <p:cNvPr id="356" name="Google Shape;356;p27"/>
            <p:cNvSpPr/>
            <p:nvPr/>
          </p:nvSpPr>
          <p:spPr>
            <a:xfrm>
              <a:off x="7480375" y="4684200"/>
              <a:ext cx="1882500" cy="213000"/>
            </a:xfrm>
            <a:prstGeom prst="roundRect">
              <a:avLst>
                <a:gd name="adj" fmla="val 50000"/>
              </a:avLst>
            </a:prstGeom>
            <a:solidFill>
              <a:srgbClr val="516CEE">
                <a:alpha val="60784"/>
              </a:srgbClr>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sp>
          <p:nvSpPr>
            <p:cNvPr id="357" name="Google Shape;357;p27"/>
            <p:cNvSpPr/>
            <p:nvPr/>
          </p:nvSpPr>
          <p:spPr>
            <a:xfrm rot="10800000">
              <a:off x="6912000" y="0"/>
              <a:ext cx="2232000" cy="461700"/>
            </a:xfrm>
            <a:prstGeom prst="round1Rect">
              <a:avLst>
                <a:gd name="adj" fmla="val 50000"/>
              </a:avLst>
            </a:prstGeom>
            <a:solidFill>
              <a:schemeClr val="dk1"/>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grpSp>
      <p:grpSp>
        <p:nvGrpSpPr>
          <p:cNvPr id="358" name="Google Shape;358;p27"/>
          <p:cNvGrpSpPr/>
          <p:nvPr/>
        </p:nvGrpSpPr>
        <p:grpSpPr>
          <a:xfrm>
            <a:off x="-2178113" y="927159"/>
            <a:ext cx="5103863" cy="4329741"/>
            <a:chOff x="-2178113" y="927159"/>
            <a:chExt cx="5103863" cy="4329741"/>
          </a:xfrm>
        </p:grpSpPr>
        <p:sp>
          <p:nvSpPr>
            <p:cNvPr id="359" name="Google Shape;359;p27"/>
            <p:cNvSpPr/>
            <p:nvPr/>
          </p:nvSpPr>
          <p:spPr>
            <a:xfrm rot="8100000">
              <a:off x="-1696423" y="1408849"/>
              <a:ext cx="2325803" cy="2325803"/>
            </a:xfrm>
            <a:custGeom>
              <a:avLst/>
              <a:gdLst/>
              <a:ahLst/>
              <a:cxnLst/>
              <a:rect l="l" t="t" r="r" b="b"/>
              <a:pathLst>
                <a:path w="93033" h="93033" extrusionOk="0">
                  <a:moveTo>
                    <a:pt x="89685" y="61054"/>
                  </a:moveTo>
                  <a:lnTo>
                    <a:pt x="89685" y="63796"/>
                  </a:lnTo>
                  <a:lnTo>
                    <a:pt x="89927" y="63150"/>
                  </a:lnTo>
                  <a:lnTo>
                    <a:pt x="89927" y="61054"/>
                  </a:lnTo>
                  <a:lnTo>
                    <a:pt x="90693" y="61054"/>
                  </a:lnTo>
                  <a:cubicBezTo>
                    <a:pt x="90733" y="60973"/>
                    <a:pt x="90733" y="60892"/>
                    <a:pt x="90774" y="60812"/>
                  </a:cubicBezTo>
                  <a:lnTo>
                    <a:pt x="89927" y="60812"/>
                  </a:lnTo>
                  <a:lnTo>
                    <a:pt x="89927" y="56255"/>
                  </a:lnTo>
                  <a:lnTo>
                    <a:pt x="91984" y="56255"/>
                  </a:lnTo>
                  <a:cubicBezTo>
                    <a:pt x="92024" y="56174"/>
                    <a:pt x="92024" y="56093"/>
                    <a:pt x="92064" y="56013"/>
                  </a:cubicBezTo>
                  <a:lnTo>
                    <a:pt x="89927" y="56013"/>
                  </a:lnTo>
                  <a:lnTo>
                    <a:pt x="89927" y="51456"/>
                  </a:lnTo>
                  <a:lnTo>
                    <a:pt x="92750" y="51456"/>
                  </a:lnTo>
                  <a:cubicBezTo>
                    <a:pt x="92750" y="51375"/>
                    <a:pt x="92790" y="51295"/>
                    <a:pt x="92790" y="51174"/>
                  </a:cubicBezTo>
                  <a:lnTo>
                    <a:pt x="89927" y="51174"/>
                  </a:lnTo>
                  <a:lnTo>
                    <a:pt x="89927" y="46617"/>
                  </a:lnTo>
                  <a:lnTo>
                    <a:pt x="93032" y="46617"/>
                  </a:lnTo>
                  <a:lnTo>
                    <a:pt x="93032" y="46496"/>
                  </a:lnTo>
                  <a:lnTo>
                    <a:pt x="93032" y="46375"/>
                  </a:lnTo>
                  <a:lnTo>
                    <a:pt x="89927" y="46375"/>
                  </a:lnTo>
                  <a:lnTo>
                    <a:pt x="89927" y="41818"/>
                  </a:lnTo>
                  <a:lnTo>
                    <a:pt x="92790" y="41818"/>
                  </a:lnTo>
                  <a:cubicBezTo>
                    <a:pt x="92790" y="41737"/>
                    <a:pt x="92750" y="41657"/>
                    <a:pt x="92750" y="41576"/>
                  </a:cubicBezTo>
                  <a:lnTo>
                    <a:pt x="89927" y="41576"/>
                  </a:lnTo>
                  <a:lnTo>
                    <a:pt x="89927" y="36979"/>
                  </a:lnTo>
                  <a:lnTo>
                    <a:pt x="92064" y="36979"/>
                  </a:lnTo>
                  <a:cubicBezTo>
                    <a:pt x="92024" y="36898"/>
                    <a:pt x="92024" y="36818"/>
                    <a:pt x="91984" y="36737"/>
                  </a:cubicBezTo>
                  <a:lnTo>
                    <a:pt x="89927" y="36737"/>
                  </a:lnTo>
                  <a:lnTo>
                    <a:pt x="89927" y="32180"/>
                  </a:lnTo>
                  <a:lnTo>
                    <a:pt x="90774" y="32180"/>
                  </a:lnTo>
                  <a:cubicBezTo>
                    <a:pt x="90733" y="32099"/>
                    <a:pt x="90733" y="32019"/>
                    <a:pt x="90693" y="31938"/>
                  </a:cubicBezTo>
                  <a:lnTo>
                    <a:pt x="89927" y="31938"/>
                  </a:lnTo>
                  <a:lnTo>
                    <a:pt x="89927" y="29841"/>
                  </a:lnTo>
                  <a:lnTo>
                    <a:pt x="89685" y="29196"/>
                  </a:lnTo>
                  <a:lnTo>
                    <a:pt x="89685" y="31938"/>
                  </a:lnTo>
                  <a:lnTo>
                    <a:pt x="85128" y="31938"/>
                  </a:lnTo>
                  <a:lnTo>
                    <a:pt x="85128" y="27381"/>
                  </a:lnTo>
                  <a:lnTo>
                    <a:pt x="88919" y="27381"/>
                  </a:lnTo>
                  <a:cubicBezTo>
                    <a:pt x="88879" y="27301"/>
                    <a:pt x="88838" y="27220"/>
                    <a:pt x="88798" y="27139"/>
                  </a:cubicBezTo>
                  <a:lnTo>
                    <a:pt x="85128" y="27139"/>
                  </a:lnTo>
                  <a:lnTo>
                    <a:pt x="85128" y="22542"/>
                  </a:lnTo>
                  <a:lnTo>
                    <a:pt x="86378" y="22542"/>
                  </a:lnTo>
                  <a:cubicBezTo>
                    <a:pt x="86338" y="22462"/>
                    <a:pt x="86298" y="22381"/>
                    <a:pt x="86257" y="22300"/>
                  </a:cubicBezTo>
                  <a:lnTo>
                    <a:pt x="85128" y="22300"/>
                  </a:lnTo>
                  <a:lnTo>
                    <a:pt x="85128" y="20566"/>
                  </a:lnTo>
                  <a:cubicBezTo>
                    <a:pt x="85048" y="20445"/>
                    <a:pt x="84967" y="20324"/>
                    <a:pt x="84886" y="20203"/>
                  </a:cubicBezTo>
                  <a:lnTo>
                    <a:pt x="84886" y="22300"/>
                  </a:lnTo>
                  <a:lnTo>
                    <a:pt x="80329" y="22300"/>
                  </a:lnTo>
                  <a:lnTo>
                    <a:pt x="80329" y="17743"/>
                  </a:lnTo>
                  <a:lnTo>
                    <a:pt x="83072" y="17743"/>
                  </a:lnTo>
                  <a:lnTo>
                    <a:pt x="82870" y="17501"/>
                  </a:lnTo>
                  <a:lnTo>
                    <a:pt x="80329" y="17501"/>
                  </a:lnTo>
                  <a:lnTo>
                    <a:pt x="80329" y="14558"/>
                  </a:lnTo>
                  <a:lnTo>
                    <a:pt x="80087" y="14316"/>
                  </a:lnTo>
                  <a:lnTo>
                    <a:pt x="80087" y="17501"/>
                  </a:lnTo>
                  <a:lnTo>
                    <a:pt x="75490" y="17501"/>
                  </a:lnTo>
                  <a:lnTo>
                    <a:pt x="75490" y="12945"/>
                  </a:lnTo>
                  <a:lnTo>
                    <a:pt x="78716" y="12945"/>
                  </a:lnTo>
                  <a:lnTo>
                    <a:pt x="78434" y="12703"/>
                  </a:lnTo>
                  <a:lnTo>
                    <a:pt x="75490" y="12703"/>
                  </a:lnTo>
                  <a:lnTo>
                    <a:pt x="75490" y="10122"/>
                  </a:lnTo>
                  <a:lnTo>
                    <a:pt x="75248" y="9920"/>
                  </a:lnTo>
                  <a:lnTo>
                    <a:pt x="75248" y="12703"/>
                  </a:lnTo>
                  <a:lnTo>
                    <a:pt x="70691" y="12703"/>
                  </a:lnTo>
                  <a:lnTo>
                    <a:pt x="70691" y="8106"/>
                  </a:lnTo>
                  <a:lnTo>
                    <a:pt x="72788" y="8106"/>
                  </a:lnTo>
                  <a:cubicBezTo>
                    <a:pt x="72667" y="8025"/>
                    <a:pt x="72546" y="7944"/>
                    <a:pt x="72425" y="7864"/>
                  </a:cubicBezTo>
                  <a:lnTo>
                    <a:pt x="70691" y="7864"/>
                  </a:lnTo>
                  <a:lnTo>
                    <a:pt x="70691" y="6775"/>
                  </a:lnTo>
                  <a:cubicBezTo>
                    <a:pt x="70611" y="6694"/>
                    <a:pt x="70530" y="6654"/>
                    <a:pt x="70450" y="6613"/>
                  </a:cubicBezTo>
                  <a:lnTo>
                    <a:pt x="70450" y="7864"/>
                  </a:lnTo>
                  <a:lnTo>
                    <a:pt x="65893" y="7864"/>
                  </a:lnTo>
                  <a:lnTo>
                    <a:pt x="65893" y="4194"/>
                  </a:lnTo>
                  <a:cubicBezTo>
                    <a:pt x="65812" y="4154"/>
                    <a:pt x="65731" y="4113"/>
                    <a:pt x="65651" y="4073"/>
                  </a:cubicBezTo>
                  <a:lnTo>
                    <a:pt x="65651" y="7864"/>
                  </a:lnTo>
                  <a:lnTo>
                    <a:pt x="61054" y="7864"/>
                  </a:lnTo>
                  <a:lnTo>
                    <a:pt x="61054" y="3307"/>
                  </a:lnTo>
                  <a:lnTo>
                    <a:pt x="63796" y="3307"/>
                  </a:lnTo>
                  <a:lnTo>
                    <a:pt x="63191" y="3065"/>
                  </a:lnTo>
                  <a:lnTo>
                    <a:pt x="61054" y="3065"/>
                  </a:lnTo>
                  <a:lnTo>
                    <a:pt x="61054" y="2339"/>
                  </a:lnTo>
                  <a:cubicBezTo>
                    <a:pt x="60973" y="2299"/>
                    <a:pt x="60892" y="2258"/>
                    <a:pt x="60812" y="2258"/>
                  </a:cubicBezTo>
                  <a:lnTo>
                    <a:pt x="60812" y="3065"/>
                  </a:lnTo>
                  <a:lnTo>
                    <a:pt x="56255" y="3065"/>
                  </a:lnTo>
                  <a:lnTo>
                    <a:pt x="56255" y="1048"/>
                  </a:lnTo>
                  <a:cubicBezTo>
                    <a:pt x="56174" y="1008"/>
                    <a:pt x="56093" y="1008"/>
                    <a:pt x="56013" y="968"/>
                  </a:cubicBezTo>
                  <a:lnTo>
                    <a:pt x="56013" y="3065"/>
                  </a:lnTo>
                  <a:lnTo>
                    <a:pt x="51456" y="3065"/>
                  </a:lnTo>
                  <a:lnTo>
                    <a:pt x="51456" y="282"/>
                  </a:lnTo>
                  <a:cubicBezTo>
                    <a:pt x="51375" y="242"/>
                    <a:pt x="51295" y="242"/>
                    <a:pt x="51214" y="242"/>
                  </a:cubicBezTo>
                  <a:lnTo>
                    <a:pt x="51214" y="3065"/>
                  </a:lnTo>
                  <a:lnTo>
                    <a:pt x="46617" y="3065"/>
                  </a:lnTo>
                  <a:lnTo>
                    <a:pt x="46617" y="0"/>
                  </a:lnTo>
                  <a:lnTo>
                    <a:pt x="46496" y="0"/>
                  </a:lnTo>
                  <a:lnTo>
                    <a:pt x="46375" y="0"/>
                  </a:lnTo>
                  <a:lnTo>
                    <a:pt x="46375" y="3065"/>
                  </a:lnTo>
                  <a:lnTo>
                    <a:pt x="41818" y="3065"/>
                  </a:lnTo>
                  <a:lnTo>
                    <a:pt x="41818" y="242"/>
                  </a:lnTo>
                  <a:cubicBezTo>
                    <a:pt x="41737" y="242"/>
                    <a:pt x="41657" y="242"/>
                    <a:pt x="41576" y="242"/>
                  </a:cubicBezTo>
                  <a:lnTo>
                    <a:pt x="41576" y="3065"/>
                  </a:lnTo>
                  <a:lnTo>
                    <a:pt x="37019" y="3065"/>
                  </a:lnTo>
                  <a:lnTo>
                    <a:pt x="37019" y="968"/>
                  </a:lnTo>
                  <a:cubicBezTo>
                    <a:pt x="36939" y="1008"/>
                    <a:pt x="36858" y="1008"/>
                    <a:pt x="36777" y="1008"/>
                  </a:cubicBezTo>
                  <a:lnTo>
                    <a:pt x="36777" y="3065"/>
                  </a:lnTo>
                  <a:lnTo>
                    <a:pt x="32180" y="3065"/>
                  </a:lnTo>
                  <a:lnTo>
                    <a:pt x="32180" y="2258"/>
                  </a:lnTo>
                  <a:cubicBezTo>
                    <a:pt x="32099" y="2258"/>
                    <a:pt x="32019" y="2299"/>
                    <a:pt x="31938" y="2339"/>
                  </a:cubicBezTo>
                  <a:lnTo>
                    <a:pt x="31938" y="3065"/>
                  </a:lnTo>
                  <a:lnTo>
                    <a:pt x="29841" y="3065"/>
                  </a:lnTo>
                  <a:lnTo>
                    <a:pt x="29236" y="3307"/>
                  </a:lnTo>
                  <a:lnTo>
                    <a:pt x="31938" y="3307"/>
                  </a:lnTo>
                  <a:lnTo>
                    <a:pt x="31938" y="7904"/>
                  </a:lnTo>
                  <a:lnTo>
                    <a:pt x="27381" y="7904"/>
                  </a:lnTo>
                  <a:lnTo>
                    <a:pt x="27381" y="4113"/>
                  </a:lnTo>
                  <a:cubicBezTo>
                    <a:pt x="27301" y="4154"/>
                    <a:pt x="27220" y="4194"/>
                    <a:pt x="27139" y="4234"/>
                  </a:cubicBezTo>
                  <a:lnTo>
                    <a:pt x="27139" y="7904"/>
                  </a:lnTo>
                  <a:lnTo>
                    <a:pt x="22542" y="7904"/>
                  </a:lnTo>
                  <a:lnTo>
                    <a:pt x="22542" y="6613"/>
                  </a:lnTo>
                  <a:cubicBezTo>
                    <a:pt x="22462" y="6694"/>
                    <a:pt x="22381" y="6734"/>
                    <a:pt x="22300" y="6775"/>
                  </a:cubicBezTo>
                  <a:lnTo>
                    <a:pt x="22300" y="7904"/>
                  </a:lnTo>
                  <a:lnTo>
                    <a:pt x="20566" y="7904"/>
                  </a:lnTo>
                  <a:cubicBezTo>
                    <a:pt x="20445" y="7985"/>
                    <a:pt x="20324" y="8065"/>
                    <a:pt x="20203" y="8146"/>
                  </a:cubicBezTo>
                  <a:lnTo>
                    <a:pt x="22300" y="8146"/>
                  </a:lnTo>
                  <a:lnTo>
                    <a:pt x="22300" y="12703"/>
                  </a:lnTo>
                  <a:lnTo>
                    <a:pt x="17743" y="12703"/>
                  </a:lnTo>
                  <a:lnTo>
                    <a:pt x="17743" y="9961"/>
                  </a:lnTo>
                  <a:lnTo>
                    <a:pt x="17501" y="10162"/>
                  </a:lnTo>
                  <a:lnTo>
                    <a:pt x="17501" y="12703"/>
                  </a:lnTo>
                  <a:lnTo>
                    <a:pt x="14558" y="12703"/>
                  </a:lnTo>
                  <a:lnTo>
                    <a:pt x="14316" y="12945"/>
                  </a:lnTo>
                  <a:lnTo>
                    <a:pt x="17501" y="12945"/>
                  </a:lnTo>
                  <a:lnTo>
                    <a:pt x="17501" y="17542"/>
                  </a:lnTo>
                  <a:lnTo>
                    <a:pt x="12945" y="17542"/>
                  </a:lnTo>
                  <a:lnTo>
                    <a:pt x="12945" y="14316"/>
                  </a:lnTo>
                  <a:lnTo>
                    <a:pt x="12703" y="14598"/>
                  </a:lnTo>
                  <a:lnTo>
                    <a:pt x="12703" y="17542"/>
                  </a:lnTo>
                  <a:lnTo>
                    <a:pt x="10122" y="17542"/>
                  </a:lnTo>
                  <a:lnTo>
                    <a:pt x="9920" y="17784"/>
                  </a:lnTo>
                  <a:lnTo>
                    <a:pt x="12703" y="17784"/>
                  </a:lnTo>
                  <a:lnTo>
                    <a:pt x="12703" y="22341"/>
                  </a:lnTo>
                  <a:lnTo>
                    <a:pt x="8106" y="22341"/>
                  </a:lnTo>
                  <a:lnTo>
                    <a:pt x="8106" y="20244"/>
                  </a:lnTo>
                  <a:cubicBezTo>
                    <a:pt x="8025" y="20365"/>
                    <a:pt x="7944" y="20486"/>
                    <a:pt x="7864" y="20607"/>
                  </a:cubicBezTo>
                  <a:lnTo>
                    <a:pt x="7864" y="22341"/>
                  </a:lnTo>
                  <a:lnTo>
                    <a:pt x="6775" y="22341"/>
                  </a:lnTo>
                  <a:cubicBezTo>
                    <a:pt x="6694" y="22421"/>
                    <a:pt x="6654" y="22502"/>
                    <a:pt x="6613" y="22583"/>
                  </a:cubicBezTo>
                  <a:lnTo>
                    <a:pt x="7864" y="22583"/>
                  </a:lnTo>
                  <a:lnTo>
                    <a:pt x="7864" y="27139"/>
                  </a:lnTo>
                  <a:lnTo>
                    <a:pt x="4194" y="27139"/>
                  </a:lnTo>
                  <a:cubicBezTo>
                    <a:pt x="4154" y="27220"/>
                    <a:pt x="4113" y="27301"/>
                    <a:pt x="4073" y="27381"/>
                  </a:cubicBezTo>
                  <a:lnTo>
                    <a:pt x="7864" y="27381"/>
                  </a:lnTo>
                  <a:lnTo>
                    <a:pt x="7864" y="31978"/>
                  </a:lnTo>
                  <a:lnTo>
                    <a:pt x="3307" y="31978"/>
                  </a:lnTo>
                  <a:lnTo>
                    <a:pt x="3307" y="29236"/>
                  </a:lnTo>
                  <a:lnTo>
                    <a:pt x="3065" y="29841"/>
                  </a:lnTo>
                  <a:lnTo>
                    <a:pt x="3065" y="31978"/>
                  </a:lnTo>
                  <a:lnTo>
                    <a:pt x="2299" y="31978"/>
                  </a:lnTo>
                  <a:cubicBezTo>
                    <a:pt x="2299" y="32059"/>
                    <a:pt x="2258" y="32140"/>
                    <a:pt x="2218" y="32220"/>
                  </a:cubicBezTo>
                  <a:lnTo>
                    <a:pt x="3065" y="32220"/>
                  </a:lnTo>
                  <a:lnTo>
                    <a:pt x="3065" y="36777"/>
                  </a:lnTo>
                  <a:lnTo>
                    <a:pt x="1008" y="36777"/>
                  </a:lnTo>
                  <a:cubicBezTo>
                    <a:pt x="1008" y="36858"/>
                    <a:pt x="968" y="36939"/>
                    <a:pt x="968" y="37019"/>
                  </a:cubicBezTo>
                  <a:lnTo>
                    <a:pt x="3065" y="37019"/>
                  </a:lnTo>
                  <a:lnTo>
                    <a:pt x="3065" y="41576"/>
                  </a:lnTo>
                  <a:lnTo>
                    <a:pt x="242" y="41576"/>
                  </a:lnTo>
                  <a:cubicBezTo>
                    <a:pt x="242" y="41657"/>
                    <a:pt x="242" y="41737"/>
                    <a:pt x="242" y="41818"/>
                  </a:cubicBezTo>
                  <a:lnTo>
                    <a:pt x="3065" y="41818"/>
                  </a:lnTo>
                  <a:lnTo>
                    <a:pt x="3065" y="46415"/>
                  </a:lnTo>
                  <a:lnTo>
                    <a:pt x="0" y="46415"/>
                  </a:lnTo>
                  <a:lnTo>
                    <a:pt x="0" y="46536"/>
                  </a:lnTo>
                  <a:lnTo>
                    <a:pt x="0" y="46657"/>
                  </a:lnTo>
                  <a:lnTo>
                    <a:pt x="3065" y="46657"/>
                  </a:lnTo>
                  <a:lnTo>
                    <a:pt x="3065" y="51214"/>
                  </a:lnTo>
                  <a:lnTo>
                    <a:pt x="242" y="51214"/>
                  </a:lnTo>
                  <a:cubicBezTo>
                    <a:pt x="242" y="51295"/>
                    <a:pt x="242" y="51375"/>
                    <a:pt x="242" y="51456"/>
                  </a:cubicBezTo>
                  <a:lnTo>
                    <a:pt x="3065" y="51456"/>
                  </a:lnTo>
                  <a:lnTo>
                    <a:pt x="3065" y="56053"/>
                  </a:lnTo>
                  <a:lnTo>
                    <a:pt x="968" y="56053"/>
                  </a:lnTo>
                  <a:cubicBezTo>
                    <a:pt x="968" y="56134"/>
                    <a:pt x="1008" y="56174"/>
                    <a:pt x="1008" y="56295"/>
                  </a:cubicBezTo>
                  <a:lnTo>
                    <a:pt x="3065" y="56295"/>
                  </a:lnTo>
                  <a:lnTo>
                    <a:pt x="3065" y="60852"/>
                  </a:lnTo>
                  <a:lnTo>
                    <a:pt x="2218" y="60852"/>
                  </a:lnTo>
                  <a:cubicBezTo>
                    <a:pt x="2258" y="60933"/>
                    <a:pt x="2299" y="61013"/>
                    <a:pt x="2299" y="61094"/>
                  </a:cubicBezTo>
                  <a:lnTo>
                    <a:pt x="3065" y="61094"/>
                  </a:lnTo>
                  <a:lnTo>
                    <a:pt x="3065" y="63191"/>
                  </a:lnTo>
                  <a:lnTo>
                    <a:pt x="3307" y="63836"/>
                  </a:lnTo>
                  <a:lnTo>
                    <a:pt x="3307" y="61094"/>
                  </a:lnTo>
                  <a:lnTo>
                    <a:pt x="7864" y="61094"/>
                  </a:lnTo>
                  <a:lnTo>
                    <a:pt x="7864" y="65651"/>
                  </a:lnTo>
                  <a:lnTo>
                    <a:pt x="4073" y="65651"/>
                  </a:lnTo>
                  <a:cubicBezTo>
                    <a:pt x="4113" y="65731"/>
                    <a:pt x="4154" y="65812"/>
                    <a:pt x="4194" y="65893"/>
                  </a:cubicBezTo>
                  <a:lnTo>
                    <a:pt x="7864" y="65893"/>
                  </a:lnTo>
                  <a:lnTo>
                    <a:pt x="7864" y="70490"/>
                  </a:lnTo>
                  <a:lnTo>
                    <a:pt x="6613" y="70490"/>
                  </a:lnTo>
                  <a:cubicBezTo>
                    <a:pt x="6654" y="70570"/>
                    <a:pt x="6694" y="70651"/>
                    <a:pt x="6775" y="70732"/>
                  </a:cubicBezTo>
                  <a:lnTo>
                    <a:pt x="7864" y="70732"/>
                  </a:lnTo>
                  <a:lnTo>
                    <a:pt x="7864" y="72466"/>
                  </a:lnTo>
                  <a:cubicBezTo>
                    <a:pt x="7944" y="72587"/>
                    <a:pt x="8025" y="72708"/>
                    <a:pt x="8106" y="72829"/>
                  </a:cubicBezTo>
                  <a:lnTo>
                    <a:pt x="8106" y="70732"/>
                  </a:lnTo>
                  <a:lnTo>
                    <a:pt x="12703" y="70732"/>
                  </a:lnTo>
                  <a:lnTo>
                    <a:pt x="12703" y="75289"/>
                  </a:lnTo>
                  <a:lnTo>
                    <a:pt x="9920" y="75289"/>
                  </a:lnTo>
                  <a:lnTo>
                    <a:pt x="10122" y="75531"/>
                  </a:lnTo>
                  <a:lnTo>
                    <a:pt x="12703" y="75531"/>
                  </a:lnTo>
                  <a:lnTo>
                    <a:pt x="12703" y="78474"/>
                  </a:lnTo>
                  <a:lnTo>
                    <a:pt x="12945" y="78716"/>
                  </a:lnTo>
                  <a:lnTo>
                    <a:pt x="12945" y="75531"/>
                  </a:lnTo>
                  <a:lnTo>
                    <a:pt x="17501" y="75531"/>
                  </a:lnTo>
                  <a:lnTo>
                    <a:pt x="17501" y="80087"/>
                  </a:lnTo>
                  <a:lnTo>
                    <a:pt x="14316" y="80087"/>
                  </a:lnTo>
                  <a:lnTo>
                    <a:pt x="14558" y="80329"/>
                  </a:lnTo>
                  <a:lnTo>
                    <a:pt x="17501" y="80329"/>
                  </a:lnTo>
                  <a:lnTo>
                    <a:pt x="17501" y="82910"/>
                  </a:lnTo>
                  <a:lnTo>
                    <a:pt x="17743" y="83072"/>
                  </a:lnTo>
                  <a:lnTo>
                    <a:pt x="17743" y="80329"/>
                  </a:lnTo>
                  <a:lnTo>
                    <a:pt x="22300" y="80329"/>
                  </a:lnTo>
                  <a:lnTo>
                    <a:pt x="22300" y="84927"/>
                  </a:lnTo>
                  <a:lnTo>
                    <a:pt x="20203" y="84927"/>
                  </a:lnTo>
                  <a:cubicBezTo>
                    <a:pt x="20324" y="85007"/>
                    <a:pt x="20445" y="85088"/>
                    <a:pt x="20566" y="85168"/>
                  </a:cubicBezTo>
                  <a:lnTo>
                    <a:pt x="22300" y="85168"/>
                  </a:lnTo>
                  <a:lnTo>
                    <a:pt x="22300" y="86257"/>
                  </a:lnTo>
                  <a:cubicBezTo>
                    <a:pt x="22381" y="86338"/>
                    <a:pt x="22462" y="86378"/>
                    <a:pt x="22542" y="86419"/>
                  </a:cubicBezTo>
                  <a:lnTo>
                    <a:pt x="22542" y="85168"/>
                  </a:lnTo>
                  <a:lnTo>
                    <a:pt x="27139" y="85168"/>
                  </a:lnTo>
                  <a:lnTo>
                    <a:pt x="27139" y="88838"/>
                  </a:lnTo>
                  <a:cubicBezTo>
                    <a:pt x="27220" y="88878"/>
                    <a:pt x="27301" y="88919"/>
                    <a:pt x="27381" y="88959"/>
                  </a:cubicBezTo>
                  <a:lnTo>
                    <a:pt x="27381" y="85168"/>
                  </a:lnTo>
                  <a:lnTo>
                    <a:pt x="31938" y="85168"/>
                  </a:lnTo>
                  <a:lnTo>
                    <a:pt x="31938" y="89725"/>
                  </a:lnTo>
                  <a:lnTo>
                    <a:pt x="29236" y="89725"/>
                  </a:lnTo>
                  <a:lnTo>
                    <a:pt x="29841" y="89967"/>
                  </a:lnTo>
                  <a:lnTo>
                    <a:pt x="31938" y="89967"/>
                  </a:lnTo>
                  <a:lnTo>
                    <a:pt x="31938" y="90733"/>
                  </a:lnTo>
                  <a:cubicBezTo>
                    <a:pt x="32019" y="90733"/>
                    <a:pt x="32099" y="90774"/>
                    <a:pt x="32180" y="90814"/>
                  </a:cubicBezTo>
                  <a:lnTo>
                    <a:pt x="32180" y="89967"/>
                  </a:lnTo>
                  <a:lnTo>
                    <a:pt x="36777" y="89967"/>
                  </a:lnTo>
                  <a:lnTo>
                    <a:pt x="36777" y="92024"/>
                  </a:lnTo>
                  <a:cubicBezTo>
                    <a:pt x="36858" y="92024"/>
                    <a:pt x="36939" y="92064"/>
                    <a:pt x="37019" y="92064"/>
                  </a:cubicBezTo>
                  <a:lnTo>
                    <a:pt x="37019" y="89967"/>
                  </a:lnTo>
                  <a:lnTo>
                    <a:pt x="41576" y="89967"/>
                  </a:lnTo>
                  <a:lnTo>
                    <a:pt x="41576" y="92790"/>
                  </a:lnTo>
                  <a:cubicBezTo>
                    <a:pt x="41657" y="92790"/>
                    <a:pt x="41737" y="92790"/>
                    <a:pt x="41818" y="92790"/>
                  </a:cubicBezTo>
                  <a:lnTo>
                    <a:pt x="41818" y="89967"/>
                  </a:lnTo>
                  <a:lnTo>
                    <a:pt x="46375" y="89967"/>
                  </a:lnTo>
                  <a:lnTo>
                    <a:pt x="46375" y="93032"/>
                  </a:lnTo>
                  <a:lnTo>
                    <a:pt x="46496" y="93032"/>
                  </a:lnTo>
                  <a:lnTo>
                    <a:pt x="46617" y="93032"/>
                  </a:lnTo>
                  <a:lnTo>
                    <a:pt x="46617" y="89967"/>
                  </a:lnTo>
                  <a:lnTo>
                    <a:pt x="51214" y="89967"/>
                  </a:lnTo>
                  <a:lnTo>
                    <a:pt x="51214" y="92790"/>
                  </a:lnTo>
                  <a:cubicBezTo>
                    <a:pt x="51295" y="92790"/>
                    <a:pt x="51375" y="92790"/>
                    <a:pt x="51456" y="92790"/>
                  </a:cubicBezTo>
                  <a:lnTo>
                    <a:pt x="51456" y="89967"/>
                  </a:lnTo>
                  <a:lnTo>
                    <a:pt x="56013" y="89967"/>
                  </a:lnTo>
                  <a:lnTo>
                    <a:pt x="56013" y="92064"/>
                  </a:lnTo>
                  <a:cubicBezTo>
                    <a:pt x="56093" y="92064"/>
                    <a:pt x="56174" y="92024"/>
                    <a:pt x="56255" y="92024"/>
                  </a:cubicBezTo>
                  <a:lnTo>
                    <a:pt x="56255" y="89967"/>
                  </a:lnTo>
                  <a:lnTo>
                    <a:pt x="60812" y="89967"/>
                  </a:lnTo>
                  <a:lnTo>
                    <a:pt x="60812" y="90814"/>
                  </a:lnTo>
                  <a:cubicBezTo>
                    <a:pt x="60892" y="90774"/>
                    <a:pt x="60973" y="90733"/>
                    <a:pt x="61054" y="90733"/>
                  </a:cubicBezTo>
                  <a:lnTo>
                    <a:pt x="61054" y="89967"/>
                  </a:lnTo>
                  <a:lnTo>
                    <a:pt x="63191" y="89967"/>
                  </a:lnTo>
                  <a:lnTo>
                    <a:pt x="63796" y="89725"/>
                  </a:lnTo>
                  <a:lnTo>
                    <a:pt x="61054" y="89725"/>
                  </a:lnTo>
                  <a:lnTo>
                    <a:pt x="61054" y="85168"/>
                  </a:lnTo>
                  <a:lnTo>
                    <a:pt x="65651" y="85168"/>
                  </a:lnTo>
                  <a:lnTo>
                    <a:pt x="65651" y="88959"/>
                  </a:lnTo>
                  <a:cubicBezTo>
                    <a:pt x="65731" y="88919"/>
                    <a:pt x="65812" y="88878"/>
                    <a:pt x="65893" y="88838"/>
                  </a:cubicBezTo>
                  <a:lnTo>
                    <a:pt x="65893" y="85168"/>
                  </a:lnTo>
                  <a:lnTo>
                    <a:pt x="70450" y="85168"/>
                  </a:lnTo>
                  <a:lnTo>
                    <a:pt x="70450" y="86419"/>
                  </a:lnTo>
                  <a:cubicBezTo>
                    <a:pt x="70530" y="86378"/>
                    <a:pt x="70611" y="86338"/>
                    <a:pt x="70691" y="86257"/>
                  </a:cubicBezTo>
                  <a:lnTo>
                    <a:pt x="70691" y="85168"/>
                  </a:lnTo>
                  <a:lnTo>
                    <a:pt x="72425" y="85168"/>
                  </a:lnTo>
                  <a:cubicBezTo>
                    <a:pt x="72546" y="85088"/>
                    <a:pt x="72667" y="85007"/>
                    <a:pt x="72788" y="84927"/>
                  </a:cubicBezTo>
                  <a:lnTo>
                    <a:pt x="70691" y="84927"/>
                  </a:lnTo>
                  <a:lnTo>
                    <a:pt x="70691" y="80329"/>
                  </a:lnTo>
                  <a:lnTo>
                    <a:pt x="75248" y="80329"/>
                  </a:lnTo>
                  <a:lnTo>
                    <a:pt x="75248" y="83072"/>
                  </a:lnTo>
                  <a:lnTo>
                    <a:pt x="75490" y="82910"/>
                  </a:lnTo>
                  <a:lnTo>
                    <a:pt x="75490" y="80329"/>
                  </a:lnTo>
                  <a:lnTo>
                    <a:pt x="78434" y="80329"/>
                  </a:lnTo>
                  <a:lnTo>
                    <a:pt x="78716" y="80087"/>
                  </a:lnTo>
                  <a:lnTo>
                    <a:pt x="75490" y="80087"/>
                  </a:lnTo>
                  <a:lnTo>
                    <a:pt x="75490" y="75531"/>
                  </a:lnTo>
                  <a:lnTo>
                    <a:pt x="80087" y="75531"/>
                  </a:lnTo>
                  <a:lnTo>
                    <a:pt x="80087" y="78716"/>
                  </a:lnTo>
                  <a:lnTo>
                    <a:pt x="80329" y="78474"/>
                  </a:lnTo>
                  <a:lnTo>
                    <a:pt x="80329" y="75531"/>
                  </a:lnTo>
                  <a:lnTo>
                    <a:pt x="82870" y="75531"/>
                  </a:lnTo>
                  <a:lnTo>
                    <a:pt x="83072" y="75289"/>
                  </a:lnTo>
                  <a:lnTo>
                    <a:pt x="80329" y="75289"/>
                  </a:lnTo>
                  <a:lnTo>
                    <a:pt x="80329" y="70732"/>
                  </a:lnTo>
                  <a:lnTo>
                    <a:pt x="84886" y="70732"/>
                  </a:lnTo>
                  <a:lnTo>
                    <a:pt x="84886" y="72829"/>
                  </a:lnTo>
                  <a:cubicBezTo>
                    <a:pt x="84967" y="72708"/>
                    <a:pt x="85048" y="72587"/>
                    <a:pt x="85128" y="72466"/>
                  </a:cubicBezTo>
                  <a:lnTo>
                    <a:pt x="85128" y="70732"/>
                  </a:lnTo>
                  <a:lnTo>
                    <a:pt x="86257" y="70732"/>
                  </a:lnTo>
                  <a:cubicBezTo>
                    <a:pt x="86298" y="70651"/>
                    <a:pt x="86338" y="70570"/>
                    <a:pt x="86378" y="70490"/>
                  </a:cubicBezTo>
                  <a:lnTo>
                    <a:pt x="85128" y="70490"/>
                  </a:lnTo>
                  <a:lnTo>
                    <a:pt x="85128" y="65893"/>
                  </a:lnTo>
                  <a:lnTo>
                    <a:pt x="88798" y="65893"/>
                  </a:lnTo>
                  <a:cubicBezTo>
                    <a:pt x="88838" y="65812"/>
                    <a:pt x="88879" y="65731"/>
                    <a:pt x="88919" y="65651"/>
                  </a:cubicBezTo>
                  <a:lnTo>
                    <a:pt x="85128" y="65651"/>
                  </a:lnTo>
                  <a:lnTo>
                    <a:pt x="85128" y="61094"/>
                  </a:lnTo>
                  <a:lnTo>
                    <a:pt x="89685" y="61094"/>
                  </a:lnTo>
                  <a:close/>
                  <a:moveTo>
                    <a:pt x="85128" y="32180"/>
                  </a:moveTo>
                  <a:lnTo>
                    <a:pt x="89685" y="32180"/>
                  </a:lnTo>
                  <a:lnTo>
                    <a:pt x="89685" y="36777"/>
                  </a:lnTo>
                  <a:lnTo>
                    <a:pt x="85128" y="36777"/>
                  </a:lnTo>
                  <a:close/>
                  <a:moveTo>
                    <a:pt x="85128" y="37019"/>
                  </a:moveTo>
                  <a:lnTo>
                    <a:pt x="89685" y="37019"/>
                  </a:lnTo>
                  <a:lnTo>
                    <a:pt x="89685" y="41576"/>
                  </a:lnTo>
                  <a:lnTo>
                    <a:pt x="85128" y="41576"/>
                  </a:lnTo>
                  <a:close/>
                  <a:moveTo>
                    <a:pt x="85128" y="41818"/>
                  </a:moveTo>
                  <a:lnTo>
                    <a:pt x="89685" y="41818"/>
                  </a:lnTo>
                  <a:lnTo>
                    <a:pt x="89685" y="46375"/>
                  </a:lnTo>
                  <a:lnTo>
                    <a:pt x="85128" y="46375"/>
                  </a:lnTo>
                  <a:close/>
                  <a:moveTo>
                    <a:pt x="85128" y="46617"/>
                  </a:moveTo>
                  <a:lnTo>
                    <a:pt x="89685" y="46617"/>
                  </a:lnTo>
                  <a:lnTo>
                    <a:pt x="89685" y="51214"/>
                  </a:lnTo>
                  <a:lnTo>
                    <a:pt x="85128" y="51214"/>
                  </a:lnTo>
                  <a:close/>
                  <a:moveTo>
                    <a:pt x="85128" y="51456"/>
                  </a:moveTo>
                  <a:lnTo>
                    <a:pt x="89685" y="51456"/>
                  </a:lnTo>
                  <a:lnTo>
                    <a:pt x="89685" y="56013"/>
                  </a:lnTo>
                  <a:lnTo>
                    <a:pt x="85128" y="56013"/>
                  </a:lnTo>
                  <a:close/>
                  <a:moveTo>
                    <a:pt x="85128" y="56255"/>
                  </a:moveTo>
                  <a:lnTo>
                    <a:pt x="89685" y="56255"/>
                  </a:lnTo>
                  <a:lnTo>
                    <a:pt x="89685" y="60812"/>
                  </a:lnTo>
                  <a:lnTo>
                    <a:pt x="85128" y="60812"/>
                  </a:lnTo>
                  <a:close/>
                  <a:moveTo>
                    <a:pt x="7904" y="60812"/>
                  </a:moveTo>
                  <a:lnTo>
                    <a:pt x="3347" y="60812"/>
                  </a:lnTo>
                  <a:lnTo>
                    <a:pt x="3347" y="56255"/>
                  </a:lnTo>
                  <a:lnTo>
                    <a:pt x="7904" y="56255"/>
                  </a:lnTo>
                  <a:close/>
                  <a:moveTo>
                    <a:pt x="7904" y="56013"/>
                  </a:moveTo>
                  <a:lnTo>
                    <a:pt x="3347" y="56013"/>
                  </a:lnTo>
                  <a:lnTo>
                    <a:pt x="3347" y="51456"/>
                  </a:lnTo>
                  <a:lnTo>
                    <a:pt x="7904" y="51456"/>
                  </a:lnTo>
                  <a:close/>
                  <a:moveTo>
                    <a:pt x="7904" y="51214"/>
                  </a:moveTo>
                  <a:lnTo>
                    <a:pt x="3347" y="51214"/>
                  </a:lnTo>
                  <a:lnTo>
                    <a:pt x="3347" y="46617"/>
                  </a:lnTo>
                  <a:lnTo>
                    <a:pt x="7904" y="46617"/>
                  </a:lnTo>
                  <a:close/>
                  <a:moveTo>
                    <a:pt x="7904" y="46375"/>
                  </a:moveTo>
                  <a:lnTo>
                    <a:pt x="3347" y="46375"/>
                  </a:lnTo>
                  <a:lnTo>
                    <a:pt x="3347" y="41818"/>
                  </a:lnTo>
                  <a:lnTo>
                    <a:pt x="7904" y="41818"/>
                  </a:lnTo>
                  <a:close/>
                  <a:moveTo>
                    <a:pt x="7904" y="41576"/>
                  </a:moveTo>
                  <a:lnTo>
                    <a:pt x="3347" y="41576"/>
                  </a:lnTo>
                  <a:lnTo>
                    <a:pt x="3347" y="37019"/>
                  </a:lnTo>
                  <a:lnTo>
                    <a:pt x="7904" y="37019"/>
                  </a:lnTo>
                  <a:close/>
                  <a:moveTo>
                    <a:pt x="7904" y="36777"/>
                  </a:moveTo>
                  <a:lnTo>
                    <a:pt x="3347" y="36777"/>
                  </a:lnTo>
                  <a:lnTo>
                    <a:pt x="3347" y="32180"/>
                  </a:lnTo>
                  <a:lnTo>
                    <a:pt x="7904" y="32180"/>
                  </a:lnTo>
                  <a:close/>
                  <a:moveTo>
                    <a:pt x="12703" y="70449"/>
                  </a:moveTo>
                  <a:lnTo>
                    <a:pt x="8146" y="70449"/>
                  </a:lnTo>
                  <a:lnTo>
                    <a:pt x="8146" y="65893"/>
                  </a:lnTo>
                  <a:lnTo>
                    <a:pt x="12703" y="65893"/>
                  </a:lnTo>
                  <a:close/>
                  <a:moveTo>
                    <a:pt x="12703" y="65610"/>
                  </a:moveTo>
                  <a:lnTo>
                    <a:pt x="8146" y="65610"/>
                  </a:lnTo>
                  <a:lnTo>
                    <a:pt x="8146" y="61054"/>
                  </a:lnTo>
                  <a:lnTo>
                    <a:pt x="12703" y="61054"/>
                  </a:lnTo>
                  <a:close/>
                  <a:moveTo>
                    <a:pt x="12703" y="60812"/>
                  </a:moveTo>
                  <a:lnTo>
                    <a:pt x="8146" y="60812"/>
                  </a:lnTo>
                  <a:lnTo>
                    <a:pt x="8146" y="56255"/>
                  </a:lnTo>
                  <a:lnTo>
                    <a:pt x="12703" y="56255"/>
                  </a:lnTo>
                  <a:close/>
                  <a:moveTo>
                    <a:pt x="12703" y="56013"/>
                  </a:moveTo>
                  <a:lnTo>
                    <a:pt x="8146" y="56013"/>
                  </a:lnTo>
                  <a:lnTo>
                    <a:pt x="8146" y="51456"/>
                  </a:lnTo>
                  <a:lnTo>
                    <a:pt x="12703" y="51456"/>
                  </a:lnTo>
                  <a:close/>
                  <a:moveTo>
                    <a:pt x="12703" y="51174"/>
                  </a:moveTo>
                  <a:lnTo>
                    <a:pt x="8146" y="51174"/>
                  </a:lnTo>
                  <a:lnTo>
                    <a:pt x="8146" y="46617"/>
                  </a:lnTo>
                  <a:lnTo>
                    <a:pt x="12703" y="46617"/>
                  </a:lnTo>
                  <a:close/>
                  <a:moveTo>
                    <a:pt x="12703" y="46375"/>
                  </a:moveTo>
                  <a:lnTo>
                    <a:pt x="8146" y="46375"/>
                  </a:lnTo>
                  <a:lnTo>
                    <a:pt x="8146" y="41818"/>
                  </a:lnTo>
                  <a:lnTo>
                    <a:pt x="12703" y="41818"/>
                  </a:lnTo>
                  <a:close/>
                  <a:moveTo>
                    <a:pt x="12703" y="41576"/>
                  </a:moveTo>
                  <a:lnTo>
                    <a:pt x="8146" y="41576"/>
                  </a:lnTo>
                  <a:lnTo>
                    <a:pt x="8146" y="36979"/>
                  </a:lnTo>
                  <a:lnTo>
                    <a:pt x="12703" y="36979"/>
                  </a:lnTo>
                  <a:close/>
                  <a:moveTo>
                    <a:pt x="12703" y="36737"/>
                  </a:moveTo>
                  <a:lnTo>
                    <a:pt x="8146" y="36737"/>
                  </a:lnTo>
                  <a:lnTo>
                    <a:pt x="8146" y="32180"/>
                  </a:lnTo>
                  <a:lnTo>
                    <a:pt x="12703" y="32180"/>
                  </a:lnTo>
                  <a:close/>
                  <a:moveTo>
                    <a:pt x="12703" y="31938"/>
                  </a:moveTo>
                  <a:lnTo>
                    <a:pt x="8146" y="31938"/>
                  </a:lnTo>
                  <a:lnTo>
                    <a:pt x="8146" y="27381"/>
                  </a:lnTo>
                  <a:lnTo>
                    <a:pt x="12703" y="27381"/>
                  </a:lnTo>
                  <a:close/>
                  <a:moveTo>
                    <a:pt x="12703" y="27139"/>
                  </a:moveTo>
                  <a:lnTo>
                    <a:pt x="8146" y="27139"/>
                  </a:lnTo>
                  <a:lnTo>
                    <a:pt x="8146" y="22542"/>
                  </a:lnTo>
                  <a:lnTo>
                    <a:pt x="12703" y="22542"/>
                  </a:lnTo>
                  <a:close/>
                  <a:moveTo>
                    <a:pt x="17542" y="75248"/>
                  </a:moveTo>
                  <a:lnTo>
                    <a:pt x="12945" y="75248"/>
                  </a:lnTo>
                  <a:lnTo>
                    <a:pt x="12945" y="70651"/>
                  </a:lnTo>
                  <a:lnTo>
                    <a:pt x="17542" y="70651"/>
                  </a:lnTo>
                  <a:close/>
                  <a:moveTo>
                    <a:pt x="17542" y="70449"/>
                  </a:moveTo>
                  <a:lnTo>
                    <a:pt x="12945" y="70449"/>
                  </a:lnTo>
                  <a:lnTo>
                    <a:pt x="12945" y="65852"/>
                  </a:lnTo>
                  <a:lnTo>
                    <a:pt x="17542" y="65852"/>
                  </a:lnTo>
                  <a:close/>
                  <a:moveTo>
                    <a:pt x="17542" y="65610"/>
                  </a:moveTo>
                  <a:lnTo>
                    <a:pt x="12945" y="65610"/>
                  </a:lnTo>
                  <a:lnTo>
                    <a:pt x="12945" y="61054"/>
                  </a:lnTo>
                  <a:lnTo>
                    <a:pt x="17542" y="61054"/>
                  </a:lnTo>
                  <a:close/>
                  <a:moveTo>
                    <a:pt x="17542" y="60812"/>
                  </a:moveTo>
                  <a:lnTo>
                    <a:pt x="12945" y="60812"/>
                  </a:lnTo>
                  <a:lnTo>
                    <a:pt x="12945" y="56214"/>
                  </a:lnTo>
                  <a:lnTo>
                    <a:pt x="17542" y="56214"/>
                  </a:lnTo>
                  <a:close/>
                  <a:moveTo>
                    <a:pt x="17542" y="55972"/>
                  </a:moveTo>
                  <a:lnTo>
                    <a:pt x="12945" y="55972"/>
                  </a:lnTo>
                  <a:lnTo>
                    <a:pt x="12945" y="51416"/>
                  </a:lnTo>
                  <a:lnTo>
                    <a:pt x="17542" y="51416"/>
                  </a:lnTo>
                  <a:close/>
                  <a:moveTo>
                    <a:pt x="17542" y="51174"/>
                  </a:moveTo>
                  <a:lnTo>
                    <a:pt x="12945" y="51174"/>
                  </a:lnTo>
                  <a:lnTo>
                    <a:pt x="12945" y="46617"/>
                  </a:lnTo>
                  <a:lnTo>
                    <a:pt x="17542" y="46617"/>
                  </a:lnTo>
                  <a:close/>
                  <a:moveTo>
                    <a:pt x="17542" y="46375"/>
                  </a:moveTo>
                  <a:lnTo>
                    <a:pt x="12945" y="46375"/>
                  </a:lnTo>
                  <a:lnTo>
                    <a:pt x="12945" y="41778"/>
                  </a:lnTo>
                  <a:lnTo>
                    <a:pt x="17542" y="41778"/>
                  </a:lnTo>
                  <a:close/>
                  <a:moveTo>
                    <a:pt x="17542" y="41536"/>
                  </a:moveTo>
                  <a:lnTo>
                    <a:pt x="12945" y="41536"/>
                  </a:lnTo>
                  <a:lnTo>
                    <a:pt x="12945" y="36979"/>
                  </a:lnTo>
                  <a:lnTo>
                    <a:pt x="17542" y="36979"/>
                  </a:lnTo>
                  <a:close/>
                  <a:moveTo>
                    <a:pt x="17542" y="36737"/>
                  </a:moveTo>
                  <a:lnTo>
                    <a:pt x="12945" y="36737"/>
                  </a:lnTo>
                  <a:lnTo>
                    <a:pt x="12945" y="32180"/>
                  </a:lnTo>
                  <a:lnTo>
                    <a:pt x="17542" y="32180"/>
                  </a:lnTo>
                  <a:close/>
                  <a:moveTo>
                    <a:pt x="17542" y="31938"/>
                  </a:moveTo>
                  <a:lnTo>
                    <a:pt x="12945" y="31938"/>
                  </a:lnTo>
                  <a:lnTo>
                    <a:pt x="12945" y="27341"/>
                  </a:lnTo>
                  <a:lnTo>
                    <a:pt x="17542" y="27341"/>
                  </a:lnTo>
                  <a:close/>
                  <a:moveTo>
                    <a:pt x="17542" y="27099"/>
                  </a:moveTo>
                  <a:lnTo>
                    <a:pt x="12945" y="27099"/>
                  </a:lnTo>
                  <a:lnTo>
                    <a:pt x="12945" y="22542"/>
                  </a:lnTo>
                  <a:lnTo>
                    <a:pt x="17542" y="22542"/>
                  </a:lnTo>
                  <a:close/>
                  <a:moveTo>
                    <a:pt x="17542" y="22300"/>
                  </a:moveTo>
                  <a:lnTo>
                    <a:pt x="12945" y="22300"/>
                  </a:lnTo>
                  <a:lnTo>
                    <a:pt x="12945" y="17743"/>
                  </a:lnTo>
                  <a:lnTo>
                    <a:pt x="17542" y="17743"/>
                  </a:lnTo>
                  <a:close/>
                  <a:moveTo>
                    <a:pt x="22341" y="80047"/>
                  </a:moveTo>
                  <a:lnTo>
                    <a:pt x="17784" y="80047"/>
                  </a:lnTo>
                  <a:lnTo>
                    <a:pt x="17784" y="75450"/>
                  </a:lnTo>
                  <a:lnTo>
                    <a:pt x="22341" y="75450"/>
                  </a:lnTo>
                  <a:close/>
                  <a:moveTo>
                    <a:pt x="22341" y="75208"/>
                  </a:moveTo>
                  <a:lnTo>
                    <a:pt x="17784" y="75208"/>
                  </a:lnTo>
                  <a:lnTo>
                    <a:pt x="17784" y="70651"/>
                  </a:lnTo>
                  <a:lnTo>
                    <a:pt x="22341" y="70651"/>
                  </a:lnTo>
                  <a:close/>
                  <a:moveTo>
                    <a:pt x="22341" y="70409"/>
                  </a:moveTo>
                  <a:lnTo>
                    <a:pt x="17784" y="70409"/>
                  </a:lnTo>
                  <a:lnTo>
                    <a:pt x="17784" y="65852"/>
                  </a:lnTo>
                  <a:lnTo>
                    <a:pt x="22341" y="65852"/>
                  </a:lnTo>
                  <a:close/>
                  <a:moveTo>
                    <a:pt x="22341" y="65610"/>
                  </a:moveTo>
                  <a:lnTo>
                    <a:pt x="17784" y="65610"/>
                  </a:lnTo>
                  <a:lnTo>
                    <a:pt x="17784" y="61013"/>
                  </a:lnTo>
                  <a:lnTo>
                    <a:pt x="22341" y="61013"/>
                  </a:lnTo>
                  <a:close/>
                  <a:moveTo>
                    <a:pt x="22341" y="60771"/>
                  </a:moveTo>
                  <a:lnTo>
                    <a:pt x="17784" y="60771"/>
                  </a:lnTo>
                  <a:lnTo>
                    <a:pt x="17784" y="56214"/>
                  </a:lnTo>
                  <a:lnTo>
                    <a:pt x="22341" y="56214"/>
                  </a:lnTo>
                  <a:close/>
                  <a:moveTo>
                    <a:pt x="22341" y="55972"/>
                  </a:moveTo>
                  <a:lnTo>
                    <a:pt x="17784" y="55972"/>
                  </a:lnTo>
                  <a:lnTo>
                    <a:pt x="17784" y="51416"/>
                  </a:lnTo>
                  <a:lnTo>
                    <a:pt x="22341" y="51416"/>
                  </a:lnTo>
                  <a:close/>
                  <a:moveTo>
                    <a:pt x="22341" y="51174"/>
                  </a:moveTo>
                  <a:lnTo>
                    <a:pt x="17784" y="51174"/>
                  </a:lnTo>
                  <a:lnTo>
                    <a:pt x="17784" y="46577"/>
                  </a:lnTo>
                  <a:lnTo>
                    <a:pt x="22341" y="46577"/>
                  </a:lnTo>
                  <a:close/>
                  <a:moveTo>
                    <a:pt x="22341" y="46335"/>
                  </a:moveTo>
                  <a:lnTo>
                    <a:pt x="17784" y="46335"/>
                  </a:lnTo>
                  <a:lnTo>
                    <a:pt x="17784" y="41778"/>
                  </a:lnTo>
                  <a:lnTo>
                    <a:pt x="22341" y="41778"/>
                  </a:lnTo>
                  <a:close/>
                  <a:moveTo>
                    <a:pt x="22341" y="41536"/>
                  </a:moveTo>
                  <a:lnTo>
                    <a:pt x="17784" y="41536"/>
                  </a:lnTo>
                  <a:lnTo>
                    <a:pt x="17784" y="36939"/>
                  </a:lnTo>
                  <a:lnTo>
                    <a:pt x="22341" y="36939"/>
                  </a:lnTo>
                  <a:close/>
                  <a:moveTo>
                    <a:pt x="22341" y="36737"/>
                  </a:moveTo>
                  <a:lnTo>
                    <a:pt x="17784" y="36737"/>
                  </a:lnTo>
                  <a:lnTo>
                    <a:pt x="17784" y="32140"/>
                  </a:lnTo>
                  <a:lnTo>
                    <a:pt x="22341" y="32140"/>
                  </a:lnTo>
                  <a:close/>
                  <a:moveTo>
                    <a:pt x="22341" y="31898"/>
                  </a:moveTo>
                  <a:lnTo>
                    <a:pt x="17784" y="31898"/>
                  </a:lnTo>
                  <a:lnTo>
                    <a:pt x="17784" y="27341"/>
                  </a:lnTo>
                  <a:lnTo>
                    <a:pt x="22341" y="27341"/>
                  </a:lnTo>
                  <a:close/>
                  <a:moveTo>
                    <a:pt x="22341" y="27099"/>
                  </a:moveTo>
                  <a:lnTo>
                    <a:pt x="17784" y="27099"/>
                  </a:lnTo>
                  <a:lnTo>
                    <a:pt x="17784" y="22502"/>
                  </a:lnTo>
                  <a:lnTo>
                    <a:pt x="22341" y="22502"/>
                  </a:lnTo>
                  <a:close/>
                  <a:moveTo>
                    <a:pt x="22341" y="22260"/>
                  </a:moveTo>
                  <a:lnTo>
                    <a:pt x="17784" y="22260"/>
                  </a:lnTo>
                  <a:lnTo>
                    <a:pt x="17784" y="17703"/>
                  </a:lnTo>
                  <a:lnTo>
                    <a:pt x="22341" y="17703"/>
                  </a:lnTo>
                  <a:close/>
                  <a:moveTo>
                    <a:pt x="22341" y="17461"/>
                  </a:moveTo>
                  <a:lnTo>
                    <a:pt x="17784" y="17461"/>
                  </a:lnTo>
                  <a:lnTo>
                    <a:pt x="17784" y="12904"/>
                  </a:lnTo>
                  <a:lnTo>
                    <a:pt x="22341" y="12904"/>
                  </a:lnTo>
                  <a:close/>
                  <a:moveTo>
                    <a:pt x="27139" y="84846"/>
                  </a:moveTo>
                  <a:lnTo>
                    <a:pt x="22583" y="84846"/>
                  </a:lnTo>
                  <a:lnTo>
                    <a:pt x="22583" y="80249"/>
                  </a:lnTo>
                  <a:lnTo>
                    <a:pt x="27139" y="80249"/>
                  </a:lnTo>
                  <a:close/>
                  <a:moveTo>
                    <a:pt x="27139" y="80007"/>
                  </a:moveTo>
                  <a:lnTo>
                    <a:pt x="22583" y="80007"/>
                  </a:lnTo>
                  <a:lnTo>
                    <a:pt x="22583" y="75450"/>
                  </a:lnTo>
                  <a:lnTo>
                    <a:pt x="27139" y="75450"/>
                  </a:lnTo>
                  <a:close/>
                  <a:moveTo>
                    <a:pt x="27139" y="75208"/>
                  </a:moveTo>
                  <a:lnTo>
                    <a:pt x="22583" y="75208"/>
                  </a:lnTo>
                  <a:lnTo>
                    <a:pt x="22583" y="70611"/>
                  </a:lnTo>
                  <a:lnTo>
                    <a:pt x="27139" y="70611"/>
                  </a:lnTo>
                  <a:close/>
                  <a:moveTo>
                    <a:pt x="27139" y="70369"/>
                  </a:moveTo>
                  <a:lnTo>
                    <a:pt x="22583" y="70369"/>
                  </a:lnTo>
                  <a:lnTo>
                    <a:pt x="22583" y="65812"/>
                  </a:lnTo>
                  <a:lnTo>
                    <a:pt x="27139" y="65812"/>
                  </a:lnTo>
                  <a:close/>
                  <a:moveTo>
                    <a:pt x="27139" y="65570"/>
                  </a:moveTo>
                  <a:lnTo>
                    <a:pt x="22583" y="65570"/>
                  </a:lnTo>
                  <a:lnTo>
                    <a:pt x="22583" y="61013"/>
                  </a:lnTo>
                  <a:lnTo>
                    <a:pt x="27139" y="61013"/>
                  </a:lnTo>
                  <a:close/>
                  <a:moveTo>
                    <a:pt x="27139" y="60771"/>
                  </a:moveTo>
                  <a:lnTo>
                    <a:pt x="22583" y="60771"/>
                  </a:lnTo>
                  <a:lnTo>
                    <a:pt x="22583" y="56174"/>
                  </a:lnTo>
                  <a:lnTo>
                    <a:pt x="27139" y="56174"/>
                  </a:lnTo>
                  <a:close/>
                  <a:moveTo>
                    <a:pt x="27139" y="55932"/>
                  </a:moveTo>
                  <a:lnTo>
                    <a:pt x="22583" y="55932"/>
                  </a:lnTo>
                  <a:lnTo>
                    <a:pt x="22583" y="51375"/>
                  </a:lnTo>
                  <a:lnTo>
                    <a:pt x="27139" y="51375"/>
                  </a:lnTo>
                  <a:close/>
                  <a:moveTo>
                    <a:pt x="27139" y="51133"/>
                  </a:moveTo>
                  <a:lnTo>
                    <a:pt x="22583" y="51133"/>
                  </a:lnTo>
                  <a:lnTo>
                    <a:pt x="22583" y="46577"/>
                  </a:lnTo>
                  <a:lnTo>
                    <a:pt x="27139" y="46577"/>
                  </a:lnTo>
                  <a:close/>
                  <a:moveTo>
                    <a:pt x="27139" y="46335"/>
                  </a:moveTo>
                  <a:lnTo>
                    <a:pt x="22583" y="46335"/>
                  </a:lnTo>
                  <a:lnTo>
                    <a:pt x="22583" y="41737"/>
                  </a:lnTo>
                  <a:lnTo>
                    <a:pt x="27139" y="41737"/>
                  </a:lnTo>
                  <a:close/>
                  <a:moveTo>
                    <a:pt x="27139" y="41495"/>
                  </a:moveTo>
                  <a:lnTo>
                    <a:pt x="22583" y="41495"/>
                  </a:lnTo>
                  <a:lnTo>
                    <a:pt x="22583" y="36939"/>
                  </a:lnTo>
                  <a:lnTo>
                    <a:pt x="27139" y="36939"/>
                  </a:lnTo>
                  <a:close/>
                  <a:moveTo>
                    <a:pt x="27139" y="36697"/>
                  </a:moveTo>
                  <a:lnTo>
                    <a:pt x="22583" y="36697"/>
                  </a:lnTo>
                  <a:lnTo>
                    <a:pt x="22583" y="32140"/>
                  </a:lnTo>
                  <a:lnTo>
                    <a:pt x="27139" y="32140"/>
                  </a:lnTo>
                  <a:close/>
                  <a:moveTo>
                    <a:pt x="27139" y="31898"/>
                  </a:moveTo>
                  <a:lnTo>
                    <a:pt x="22583" y="31898"/>
                  </a:lnTo>
                  <a:lnTo>
                    <a:pt x="22583" y="27301"/>
                  </a:lnTo>
                  <a:lnTo>
                    <a:pt x="27139" y="27301"/>
                  </a:lnTo>
                  <a:close/>
                  <a:moveTo>
                    <a:pt x="27139" y="27059"/>
                  </a:moveTo>
                  <a:lnTo>
                    <a:pt x="22583" y="27059"/>
                  </a:lnTo>
                  <a:lnTo>
                    <a:pt x="22583" y="22502"/>
                  </a:lnTo>
                  <a:lnTo>
                    <a:pt x="27139" y="22502"/>
                  </a:lnTo>
                  <a:close/>
                  <a:moveTo>
                    <a:pt x="27139" y="22260"/>
                  </a:moveTo>
                  <a:lnTo>
                    <a:pt x="22583" y="22260"/>
                  </a:lnTo>
                  <a:lnTo>
                    <a:pt x="22583" y="17703"/>
                  </a:lnTo>
                  <a:lnTo>
                    <a:pt x="27139" y="17703"/>
                  </a:lnTo>
                  <a:close/>
                  <a:moveTo>
                    <a:pt x="27139" y="17461"/>
                  </a:moveTo>
                  <a:lnTo>
                    <a:pt x="22583" y="17461"/>
                  </a:lnTo>
                  <a:lnTo>
                    <a:pt x="22583" y="12864"/>
                  </a:lnTo>
                  <a:lnTo>
                    <a:pt x="27139" y="12864"/>
                  </a:lnTo>
                  <a:close/>
                  <a:moveTo>
                    <a:pt x="27139" y="12622"/>
                  </a:moveTo>
                  <a:lnTo>
                    <a:pt x="22583" y="12622"/>
                  </a:lnTo>
                  <a:lnTo>
                    <a:pt x="22583" y="8065"/>
                  </a:lnTo>
                  <a:lnTo>
                    <a:pt x="27139" y="8065"/>
                  </a:lnTo>
                  <a:close/>
                  <a:moveTo>
                    <a:pt x="31979" y="84806"/>
                  </a:moveTo>
                  <a:lnTo>
                    <a:pt x="27381" y="84806"/>
                  </a:lnTo>
                  <a:lnTo>
                    <a:pt x="27381" y="80249"/>
                  </a:lnTo>
                  <a:lnTo>
                    <a:pt x="31979" y="80249"/>
                  </a:lnTo>
                  <a:close/>
                  <a:moveTo>
                    <a:pt x="31979" y="80007"/>
                  </a:moveTo>
                  <a:lnTo>
                    <a:pt x="27381" y="80007"/>
                  </a:lnTo>
                  <a:lnTo>
                    <a:pt x="27381" y="75410"/>
                  </a:lnTo>
                  <a:lnTo>
                    <a:pt x="31979" y="75410"/>
                  </a:lnTo>
                  <a:close/>
                  <a:moveTo>
                    <a:pt x="31979" y="75168"/>
                  </a:moveTo>
                  <a:lnTo>
                    <a:pt x="27381" y="75168"/>
                  </a:lnTo>
                  <a:lnTo>
                    <a:pt x="27381" y="70611"/>
                  </a:lnTo>
                  <a:lnTo>
                    <a:pt x="31979" y="70611"/>
                  </a:lnTo>
                  <a:close/>
                  <a:moveTo>
                    <a:pt x="31979" y="70369"/>
                  </a:moveTo>
                  <a:lnTo>
                    <a:pt x="27381" y="70369"/>
                  </a:lnTo>
                  <a:lnTo>
                    <a:pt x="27381" y="65812"/>
                  </a:lnTo>
                  <a:lnTo>
                    <a:pt x="31979" y="65812"/>
                  </a:lnTo>
                  <a:close/>
                  <a:moveTo>
                    <a:pt x="31979" y="65570"/>
                  </a:moveTo>
                  <a:lnTo>
                    <a:pt x="27381" y="65570"/>
                  </a:lnTo>
                  <a:lnTo>
                    <a:pt x="27381" y="60973"/>
                  </a:lnTo>
                  <a:lnTo>
                    <a:pt x="31979" y="60973"/>
                  </a:lnTo>
                  <a:close/>
                  <a:moveTo>
                    <a:pt x="31979" y="60731"/>
                  </a:moveTo>
                  <a:lnTo>
                    <a:pt x="27381" y="60731"/>
                  </a:lnTo>
                  <a:lnTo>
                    <a:pt x="27381" y="56174"/>
                  </a:lnTo>
                  <a:lnTo>
                    <a:pt x="31979" y="56174"/>
                  </a:lnTo>
                  <a:close/>
                  <a:moveTo>
                    <a:pt x="31979" y="55932"/>
                  </a:moveTo>
                  <a:lnTo>
                    <a:pt x="27381" y="55932"/>
                  </a:lnTo>
                  <a:lnTo>
                    <a:pt x="27381" y="51375"/>
                  </a:lnTo>
                  <a:lnTo>
                    <a:pt x="31979" y="51375"/>
                  </a:lnTo>
                  <a:close/>
                  <a:moveTo>
                    <a:pt x="31979" y="51133"/>
                  </a:moveTo>
                  <a:lnTo>
                    <a:pt x="27381" y="51133"/>
                  </a:lnTo>
                  <a:lnTo>
                    <a:pt x="27381" y="46536"/>
                  </a:lnTo>
                  <a:lnTo>
                    <a:pt x="31979" y="46536"/>
                  </a:lnTo>
                  <a:close/>
                  <a:moveTo>
                    <a:pt x="31979" y="46294"/>
                  </a:moveTo>
                  <a:lnTo>
                    <a:pt x="27381" y="46294"/>
                  </a:lnTo>
                  <a:lnTo>
                    <a:pt x="27381" y="41737"/>
                  </a:lnTo>
                  <a:lnTo>
                    <a:pt x="31979" y="41737"/>
                  </a:lnTo>
                  <a:close/>
                  <a:moveTo>
                    <a:pt x="31979" y="41495"/>
                  </a:moveTo>
                  <a:lnTo>
                    <a:pt x="27381" y="41495"/>
                  </a:lnTo>
                  <a:lnTo>
                    <a:pt x="27381" y="36898"/>
                  </a:lnTo>
                  <a:lnTo>
                    <a:pt x="31979" y="36898"/>
                  </a:lnTo>
                  <a:close/>
                  <a:moveTo>
                    <a:pt x="31979" y="36656"/>
                  </a:moveTo>
                  <a:lnTo>
                    <a:pt x="27381" y="36656"/>
                  </a:lnTo>
                  <a:lnTo>
                    <a:pt x="27381" y="32099"/>
                  </a:lnTo>
                  <a:lnTo>
                    <a:pt x="31979" y="32099"/>
                  </a:lnTo>
                  <a:close/>
                  <a:moveTo>
                    <a:pt x="31979" y="31858"/>
                  </a:moveTo>
                  <a:lnTo>
                    <a:pt x="27381" y="31858"/>
                  </a:lnTo>
                  <a:lnTo>
                    <a:pt x="27381" y="27301"/>
                  </a:lnTo>
                  <a:lnTo>
                    <a:pt x="31979" y="27301"/>
                  </a:lnTo>
                  <a:close/>
                  <a:moveTo>
                    <a:pt x="31979" y="27059"/>
                  </a:moveTo>
                  <a:lnTo>
                    <a:pt x="27381" y="27059"/>
                  </a:lnTo>
                  <a:lnTo>
                    <a:pt x="27381" y="22462"/>
                  </a:lnTo>
                  <a:lnTo>
                    <a:pt x="31979" y="22462"/>
                  </a:lnTo>
                  <a:close/>
                  <a:moveTo>
                    <a:pt x="31979" y="22220"/>
                  </a:moveTo>
                  <a:lnTo>
                    <a:pt x="27381" y="22220"/>
                  </a:lnTo>
                  <a:lnTo>
                    <a:pt x="27381" y="17663"/>
                  </a:lnTo>
                  <a:lnTo>
                    <a:pt x="31979" y="17663"/>
                  </a:lnTo>
                  <a:close/>
                  <a:moveTo>
                    <a:pt x="31979" y="17421"/>
                  </a:moveTo>
                  <a:lnTo>
                    <a:pt x="27381" y="17421"/>
                  </a:lnTo>
                  <a:lnTo>
                    <a:pt x="27381" y="12864"/>
                  </a:lnTo>
                  <a:lnTo>
                    <a:pt x="31979" y="12864"/>
                  </a:lnTo>
                  <a:close/>
                  <a:moveTo>
                    <a:pt x="31979" y="12622"/>
                  </a:moveTo>
                  <a:lnTo>
                    <a:pt x="27381" y="12622"/>
                  </a:lnTo>
                  <a:lnTo>
                    <a:pt x="27381" y="8025"/>
                  </a:lnTo>
                  <a:lnTo>
                    <a:pt x="31979" y="8025"/>
                  </a:lnTo>
                  <a:close/>
                  <a:moveTo>
                    <a:pt x="36777" y="89604"/>
                  </a:moveTo>
                  <a:lnTo>
                    <a:pt x="32220" y="89604"/>
                  </a:lnTo>
                  <a:lnTo>
                    <a:pt x="32220" y="85007"/>
                  </a:lnTo>
                  <a:lnTo>
                    <a:pt x="36777" y="85007"/>
                  </a:lnTo>
                  <a:close/>
                  <a:moveTo>
                    <a:pt x="36777" y="84765"/>
                  </a:moveTo>
                  <a:lnTo>
                    <a:pt x="32220" y="84765"/>
                  </a:lnTo>
                  <a:lnTo>
                    <a:pt x="32220" y="80208"/>
                  </a:lnTo>
                  <a:lnTo>
                    <a:pt x="36777" y="80208"/>
                  </a:lnTo>
                  <a:close/>
                  <a:moveTo>
                    <a:pt x="36777" y="79966"/>
                  </a:moveTo>
                  <a:lnTo>
                    <a:pt x="32220" y="79966"/>
                  </a:lnTo>
                  <a:lnTo>
                    <a:pt x="32220" y="75410"/>
                  </a:lnTo>
                  <a:lnTo>
                    <a:pt x="36777" y="75410"/>
                  </a:lnTo>
                  <a:close/>
                  <a:moveTo>
                    <a:pt x="36777" y="75168"/>
                  </a:moveTo>
                  <a:lnTo>
                    <a:pt x="32220" y="75168"/>
                  </a:lnTo>
                  <a:lnTo>
                    <a:pt x="32220" y="70570"/>
                  </a:lnTo>
                  <a:lnTo>
                    <a:pt x="36777" y="70570"/>
                  </a:lnTo>
                  <a:close/>
                  <a:moveTo>
                    <a:pt x="36777" y="70329"/>
                  </a:moveTo>
                  <a:lnTo>
                    <a:pt x="32220" y="70329"/>
                  </a:lnTo>
                  <a:lnTo>
                    <a:pt x="32220" y="65772"/>
                  </a:lnTo>
                  <a:lnTo>
                    <a:pt x="36777" y="65772"/>
                  </a:lnTo>
                  <a:close/>
                  <a:moveTo>
                    <a:pt x="36777" y="65530"/>
                  </a:moveTo>
                  <a:lnTo>
                    <a:pt x="32220" y="65530"/>
                  </a:lnTo>
                  <a:lnTo>
                    <a:pt x="32220" y="60973"/>
                  </a:lnTo>
                  <a:lnTo>
                    <a:pt x="36777" y="60973"/>
                  </a:lnTo>
                  <a:close/>
                  <a:moveTo>
                    <a:pt x="36777" y="60731"/>
                  </a:moveTo>
                  <a:lnTo>
                    <a:pt x="32220" y="60731"/>
                  </a:lnTo>
                  <a:lnTo>
                    <a:pt x="32220" y="56134"/>
                  </a:lnTo>
                  <a:lnTo>
                    <a:pt x="36777" y="56134"/>
                  </a:lnTo>
                  <a:close/>
                  <a:moveTo>
                    <a:pt x="36777" y="55892"/>
                  </a:moveTo>
                  <a:lnTo>
                    <a:pt x="32220" y="55892"/>
                  </a:lnTo>
                  <a:lnTo>
                    <a:pt x="32220" y="51335"/>
                  </a:lnTo>
                  <a:lnTo>
                    <a:pt x="36777" y="51335"/>
                  </a:lnTo>
                  <a:close/>
                  <a:moveTo>
                    <a:pt x="36777" y="51093"/>
                  </a:moveTo>
                  <a:lnTo>
                    <a:pt x="32220" y="51093"/>
                  </a:lnTo>
                  <a:lnTo>
                    <a:pt x="32220" y="46536"/>
                  </a:lnTo>
                  <a:lnTo>
                    <a:pt x="36777" y="46536"/>
                  </a:lnTo>
                  <a:close/>
                  <a:moveTo>
                    <a:pt x="36777" y="46294"/>
                  </a:moveTo>
                  <a:lnTo>
                    <a:pt x="32220" y="46294"/>
                  </a:lnTo>
                  <a:lnTo>
                    <a:pt x="32220" y="41697"/>
                  </a:lnTo>
                  <a:lnTo>
                    <a:pt x="36777" y="41697"/>
                  </a:lnTo>
                  <a:close/>
                  <a:moveTo>
                    <a:pt x="36777" y="41455"/>
                  </a:moveTo>
                  <a:lnTo>
                    <a:pt x="32220" y="41455"/>
                  </a:lnTo>
                  <a:lnTo>
                    <a:pt x="32220" y="36898"/>
                  </a:lnTo>
                  <a:lnTo>
                    <a:pt x="36777" y="36898"/>
                  </a:lnTo>
                  <a:close/>
                  <a:moveTo>
                    <a:pt x="36777" y="36656"/>
                  </a:moveTo>
                  <a:lnTo>
                    <a:pt x="32220" y="36656"/>
                  </a:lnTo>
                  <a:lnTo>
                    <a:pt x="32220" y="32059"/>
                  </a:lnTo>
                  <a:lnTo>
                    <a:pt x="36777" y="32059"/>
                  </a:lnTo>
                  <a:close/>
                  <a:moveTo>
                    <a:pt x="36777" y="31817"/>
                  </a:moveTo>
                  <a:lnTo>
                    <a:pt x="32220" y="31817"/>
                  </a:lnTo>
                  <a:lnTo>
                    <a:pt x="32220" y="27260"/>
                  </a:lnTo>
                  <a:lnTo>
                    <a:pt x="36777" y="27260"/>
                  </a:lnTo>
                  <a:close/>
                  <a:moveTo>
                    <a:pt x="36777" y="27018"/>
                  </a:moveTo>
                  <a:lnTo>
                    <a:pt x="32220" y="27018"/>
                  </a:lnTo>
                  <a:lnTo>
                    <a:pt x="32220" y="22462"/>
                  </a:lnTo>
                  <a:lnTo>
                    <a:pt x="36777" y="22462"/>
                  </a:lnTo>
                  <a:close/>
                  <a:moveTo>
                    <a:pt x="36777" y="22220"/>
                  </a:moveTo>
                  <a:lnTo>
                    <a:pt x="32220" y="22220"/>
                  </a:lnTo>
                  <a:lnTo>
                    <a:pt x="32220" y="17622"/>
                  </a:lnTo>
                  <a:lnTo>
                    <a:pt x="36777" y="17622"/>
                  </a:lnTo>
                  <a:close/>
                  <a:moveTo>
                    <a:pt x="36777" y="17380"/>
                  </a:moveTo>
                  <a:lnTo>
                    <a:pt x="32220" y="17380"/>
                  </a:lnTo>
                  <a:lnTo>
                    <a:pt x="32220" y="12824"/>
                  </a:lnTo>
                  <a:lnTo>
                    <a:pt x="36777" y="12824"/>
                  </a:lnTo>
                  <a:close/>
                  <a:moveTo>
                    <a:pt x="36777" y="12582"/>
                  </a:moveTo>
                  <a:lnTo>
                    <a:pt x="32220" y="12582"/>
                  </a:lnTo>
                  <a:lnTo>
                    <a:pt x="32220" y="8025"/>
                  </a:lnTo>
                  <a:lnTo>
                    <a:pt x="36777" y="8025"/>
                  </a:lnTo>
                  <a:close/>
                  <a:moveTo>
                    <a:pt x="36777" y="7783"/>
                  </a:moveTo>
                  <a:lnTo>
                    <a:pt x="32220" y="7783"/>
                  </a:lnTo>
                  <a:lnTo>
                    <a:pt x="32220" y="3307"/>
                  </a:lnTo>
                  <a:lnTo>
                    <a:pt x="36777" y="3307"/>
                  </a:lnTo>
                  <a:lnTo>
                    <a:pt x="36777" y="7904"/>
                  </a:lnTo>
                  <a:close/>
                  <a:moveTo>
                    <a:pt x="41616" y="89564"/>
                  </a:moveTo>
                  <a:lnTo>
                    <a:pt x="37019" y="89564"/>
                  </a:lnTo>
                  <a:lnTo>
                    <a:pt x="37019" y="85007"/>
                  </a:lnTo>
                  <a:lnTo>
                    <a:pt x="41616" y="85007"/>
                  </a:lnTo>
                  <a:close/>
                  <a:moveTo>
                    <a:pt x="41616" y="84765"/>
                  </a:moveTo>
                  <a:lnTo>
                    <a:pt x="37019" y="84765"/>
                  </a:lnTo>
                  <a:lnTo>
                    <a:pt x="37019" y="80168"/>
                  </a:lnTo>
                  <a:lnTo>
                    <a:pt x="41616" y="80168"/>
                  </a:lnTo>
                  <a:close/>
                  <a:moveTo>
                    <a:pt x="41616" y="79926"/>
                  </a:moveTo>
                  <a:lnTo>
                    <a:pt x="37019" y="79926"/>
                  </a:lnTo>
                  <a:lnTo>
                    <a:pt x="37019" y="75369"/>
                  </a:lnTo>
                  <a:lnTo>
                    <a:pt x="41616" y="75369"/>
                  </a:lnTo>
                  <a:close/>
                  <a:moveTo>
                    <a:pt x="41616" y="75127"/>
                  </a:moveTo>
                  <a:lnTo>
                    <a:pt x="37019" y="75127"/>
                  </a:lnTo>
                  <a:lnTo>
                    <a:pt x="37019" y="70570"/>
                  </a:lnTo>
                  <a:lnTo>
                    <a:pt x="41616" y="70570"/>
                  </a:lnTo>
                  <a:close/>
                  <a:moveTo>
                    <a:pt x="41616" y="70329"/>
                  </a:moveTo>
                  <a:lnTo>
                    <a:pt x="37019" y="70329"/>
                  </a:lnTo>
                  <a:lnTo>
                    <a:pt x="37019" y="65731"/>
                  </a:lnTo>
                  <a:lnTo>
                    <a:pt x="41616" y="65731"/>
                  </a:lnTo>
                  <a:close/>
                  <a:moveTo>
                    <a:pt x="41616" y="65489"/>
                  </a:moveTo>
                  <a:lnTo>
                    <a:pt x="37019" y="65489"/>
                  </a:lnTo>
                  <a:lnTo>
                    <a:pt x="37019" y="60933"/>
                  </a:lnTo>
                  <a:lnTo>
                    <a:pt x="41616" y="60933"/>
                  </a:lnTo>
                  <a:close/>
                  <a:moveTo>
                    <a:pt x="41616" y="60691"/>
                  </a:moveTo>
                  <a:lnTo>
                    <a:pt x="37019" y="60691"/>
                  </a:lnTo>
                  <a:lnTo>
                    <a:pt x="37019" y="56134"/>
                  </a:lnTo>
                  <a:lnTo>
                    <a:pt x="41616" y="56134"/>
                  </a:lnTo>
                  <a:close/>
                  <a:moveTo>
                    <a:pt x="41616" y="55892"/>
                  </a:moveTo>
                  <a:lnTo>
                    <a:pt x="37019" y="55892"/>
                  </a:lnTo>
                  <a:lnTo>
                    <a:pt x="37019" y="51295"/>
                  </a:lnTo>
                  <a:lnTo>
                    <a:pt x="41616" y="51295"/>
                  </a:lnTo>
                  <a:close/>
                  <a:moveTo>
                    <a:pt x="41616" y="51053"/>
                  </a:moveTo>
                  <a:lnTo>
                    <a:pt x="37019" y="51053"/>
                  </a:lnTo>
                  <a:lnTo>
                    <a:pt x="37019" y="46496"/>
                  </a:lnTo>
                  <a:lnTo>
                    <a:pt x="41616" y="46496"/>
                  </a:lnTo>
                  <a:close/>
                  <a:moveTo>
                    <a:pt x="41616" y="46254"/>
                  </a:moveTo>
                  <a:lnTo>
                    <a:pt x="37019" y="46254"/>
                  </a:lnTo>
                  <a:lnTo>
                    <a:pt x="37019" y="41697"/>
                  </a:lnTo>
                  <a:lnTo>
                    <a:pt x="41616" y="41697"/>
                  </a:lnTo>
                  <a:close/>
                  <a:moveTo>
                    <a:pt x="41616" y="41455"/>
                  </a:moveTo>
                  <a:lnTo>
                    <a:pt x="37019" y="41455"/>
                  </a:lnTo>
                  <a:lnTo>
                    <a:pt x="37019" y="36858"/>
                  </a:lnTo>
                  <a:lnTo>
                    <a:pt x="41616" y="36858"/>
                  </a:lnTo>
                  <a:close/>
                  <a:moveTo>
                    <a:pt x="41616" y="36616"/>
                  </a:moveTo>
                  <a:lnTo>
                    <a:pt x="37019" y="36616"/>
                  </a:lnTo>
                  <a:lnTo>
                    <a:pt x="37019" y="32059"/>
                  </a:lnTo>
                  <a:lnTo>
                    <a:pt x="41616" y="32059"/>
                  </a:lnTo>
                  <a:close/>
                  <a:moveTo>
                    <a:pt x="41616" y="31817"/>
                  </a:moveTo>
                  <a:lnTo>
                    <a:pt x="37019" y="31817"/>
                  </a:lnTo>
                  <a:lnTo>
                    <a:pt x="37019" y="27220"/>
                  </a:lnTo>
                  <a:lnTo>
                    <a:pt x="41616" y="27220"/>
                  </a:lnTo>
                  <a:close/>
                  <a:moveTo>
                    <a:pt x="41616" y="26978"/>
                  </a:moveTo>
                  <a:lnTo>
                    <a:pt x="37019" y="26978"/>
                  </a:lnTo>
                  <a:lnTo>
                    <a:pt x="37019" y="22421"/>
                  </a:lnTo>
                  <a:lnTo>
                    <a:pt x="41616" y="22421"/>
                  </a:lnTo>
                  <a:close/>
                  <a:moveTo>
                    <a:pt x="41616" y="22179"/>
                  </a:moveTo>
                  <a:lnTo>
                    <a:pt x="37019" y="22179"/>
                  </a:lnTo>
                  <a:lnTo>
                    <a:pt x="37019" y="17622"/>
                  </a:lnTo>
                  <a:lnTo>
                    <a:pt x="41616" y="17622"/>
                  </a:lnTo>
                  <a:close/>
                  <a:moveTo>
                    <a:pt x="41616" y="17380"/>
                  </a:moveTo>
                  <a:lnTo>
                    <a:pt x="37019" y="17380"/>
                  </a:lnTo>
                  <a:lnTo>
                    <a:pt x="37019" y="12783"/>
                  </a:lnTo>
                  <a:lnTo>
                    <a:pt x="41616" y="12783"/>
                  </a:lnTo>
                  <a:close/>
                  <a:moveTo>
                    <a:pt x="41616" y="12541"/>
                  </a:moveTo>
                  <a:lnTo>
                    <a:pt x="37019" y="12541"/>
                  </a:lnTo>
                  <a:lnTo>
                    <a:pt x="37019" y="7985"/>
                  </a:lnTo>
                  <a:lnTo>
                    <a:pt x="41616" y="7985"/>
                  </a:lnTo>
                  <a:close/>
                  <a:moveTo>
                    <a:pt x="41616" y="7743"/>
                  </a:moveTo>
                  <a:lnTo>
                    <a:pt x="37019" y="7743"/>
                  </a:lnTo>
                  <a:lnTo>
                    <a:pt x="37019" y="3307"/>
                  </a:lnTo>
                  <a:lnTo>
                    <a:pt x="41616" y="3307"/>
                  </a:lnTo>
                  <a:lnTo>
                    <a:pt x="41616" y="7904"/>
                  </a:lnTo>
                  <a:close/>
                  <a:moveTo>
                    <a:pt x="46415" y="89564"/>
                  </a:moveTo>
                  <a:lnTo>
                    <a:pt x="41858" y="89564"/>
                  </a:lnTo>
                  <a:lnTo>
                    <a:pt x="41858" y="84967"/>
                  </a:lnTo>
                  <a:lnTo>
                    <a:pt x="46415" y="84967"/>
                  </a:lnTo>
                  <a:close/>
                  <a:moveTo>
                    <a:pt x="46415" y="84725"/>
                  </a:moveTo>
                  <a:lnTo>
                    <a:pt x="41858" y="84725"/>
                  </a:lnTo>
                  <a:lnTo>
                    <a:pt x="41858" y="80168"/>
                  </a:lnTo>
                  <a:lnTo>
                    <a:pt x="46415" y="80168"/>
                  </a:lnTo>
                  <a:close/>
                  <a:moveTo>
                    <a:pt x="46415" y="79926"/>
                  </a:moveTo>
                  <a:lnTo>
                    <a:pt x="41858" y="79926"/>
                  </a:lnTo>
                  <a:lnTo>
                    <a:pt x="41858" y="75329"/>
                  </a:lnTo>
                  <a:lnTo>
                    <a:pt x="46415" y="75329"/>
                  </a:lnTo>
                  <a:close/>
                  <a:moveTo>
                    <a:pt x="46415" y="75087"/>
                  </a:moveTo>
                  <a:lnTo>
                    <a:pt x="41858" y="75087"/>
                  </a:lnTo>
                  <a:lnTo>
                    <a:pt x="41858" y="70530"/>
                  </a:lnTo>
                  <a:lnTo>
                    <a:pt x="46415" y="70530"/>
                  </a:lnTo>
                  <a:close/>
                  <a:moveTo>
                    <a:pt x="46415" y="70288"/>
                  </a:moveTo>
                  <a:lnTo>
                    <a:pt x="41858" y="70288"/>
                  </a:lnTo>
                  <a:lnTo>
                    <a:pt x="41858" y="65731"/>
                  </a:lnTo>
                  <a:lnTo>
                    <a:pt x="46415" y="65731"/>
                  </a:lnTo>
                  <a:close/>
                  <a:moveTo>
                    <a:pt x="46415" y="65489"/>
                  </a:moveTo>
                  <a:lnTo>
                    <a:pt x="41858" y="65489"/>
                  </a:lnTo>
                  <a:lnTo>
                    <a:pt x="41858" y="60892"/>
                  </a:lnTo>
                  <a:lnTo>
                    <a:pt x="46415" y="60892"/>
                  </a:lnTo>
                  <a:close/>
                  <a:moveTo>
                    <a:pt x="46415" y="60650"/>
                  </a:moveTo>
                  <a:lnTo>
                    <a:pt x="41858" y="60650"/>
                  </a:lnTo>
                  <a:lnTo>
                    <a:pt x="41858" y="56093"/>
                  </a:lnTo>
                  <a:lnTo>
                    <a:pt x="46415" y="56093"/>
                  </a:lnTo>
                  <a:close/>
                  <a:moveTo>
                    <a:pt x="46415" y="55851"/>
                  </a:moveTo>
                  <a:lnTo>
                    <a:pt x="41858" y="55851"/>
                  </a:lnTo>
                  <a:lnTo>
                    <a:pt x="41858" y="51295"/>
                  </a:lnTo>
                  <a:lnTo>
                    <a:pt x="46415" y="51295"/>
                  </a:lnTo>
                  <a:close/>
                  <a:moveTo>
                    <a:pt x="46415" y="51053"/>
                  </a:moveTo>
                  <a:lnTo>
                    <a:pt x="41858" y="51053"/>
                  </a:lnTo>
                  <a:lnTo>
                    <a:pt x="41858" y="46456"/>
                  </a:lnTo>
                  <a:lnTo>
                    <a:pt x="46415" y="46456"/>
                  </a:lnTo>
                  <a:close/>
                  <a:moveTo>
                    <a:pt x="46415" y="46214"/>
                  </a:moveTo>
                  <a:lnTo>
                    <a:pt x="41858" y="46214"/>
                  </a:lnTo>
                  <a:lnTo>
                    <a:pt x="41858" y="41657"/>
                  </a:lnTo>
                  <a:lnTo>
                    <a:pt x="46415" y="41657"/>
                  </a:lnTo>
                  <a:close/>
                  <a:moveTo>
                    <a:pt x="46415" y="41415"/>
                  </a:moveTo>
                  <a:lnTo>
                    <a:pt x="41858" y="41415"/>
                  </a:lnTo>
                  <a:lnTo>
                    <a:pt x="41858" y="36858"/>
                  </a:lnTo>
                  <a:lnTo>
                    <a:pt x="46415" y="36858"/>
                  </a:lnTo>
                  <a:close/>
                  <a:moveTo>
                    <a:pt x="46415" y="36616"/>
                  </a:moveTo>
                  <a:lnTo>
                    <a:pt x="41858" y="36616"/>
                  </a:lnTo>
                  <a:lnTo>
                    <a:pt x="41858" y="32019"/>
                  </a:lnTo>
                  <a:lnTo>
                    <a:pt x="46415" y="32019"/>
                  </a:lnTo>
                  <a:close/>
                  <a:moveTo>
                    <a:pt x="46415" y="31777"/>
                  </a:moveTo>
                  <a:lnTo>
                    <a:pt x="41858" y="31777"/>
                  </a:lnTo>
                  <a:lnTo>
                    <a:pt x="41858" y="27220"/>
                  </a:lnTo>
                  <a:lnTo>
                    <a:pt x="46415" y="27220"/>
                  </a:lnTo>
                  <a:close/>
                  <a:moveTo>
                    <a:pt x="46415" y="26978"/>
                  </a:moveTo>
                  <a:lnTo>
                    <a:pt x="41858" y="26978"/>
                  </a:lnTo>
                  <a:lnTo>
                    <a:pt x="41858" y="22381"/>
                  </a:lnTo>
                  <a:lnTo>
                    <a:pt x="46415" y="22381"/>
                  </a:lnTo>
                  <a:close/>
                  <a:moveTo>
                    <a:pt x="46415" y="22139"/>
                  </a:moveTo>
                  <a:lnTo>
                    <a:pt x="41858" y="22139"/>
                  </a:lnTo>
                  <a:lnTo>
                    <a:pt x="41858" y="17582"/>
                  </a:lnTo>
                  <a:lnTo>
                    <a:pt x="46415" y="17582"/>
                  </a:lnTo>
                  <a:close/>
                  <a:moveTo>
                    <a:pt x="46415" y="17340"/>
                  </a:moveTo>
                  <a:lnTo>
                    <a:pt x="41858" y="17340"/>
                  </a:lnTo>
                  <a:lnTo>
                    <a:pt x="41858" y="12783"/>
                  </a:lnTo>
                  <a:lnTo>
                    <a:pt x="46415" y="12783"/>
                  </a:lnTo>
                  <a:close/>
                  <a:moveTo>
                    <a:pt x="46415" y="12541"/>
                  </a:moveTo>
                  <a:lnTo>
                    <a:pt x="41858" y="12541"/>
                  </a:lnTo>
                  <a:lnTo>
                    <a:pt x="41858" y="7944"/>
                  </a:lnTo>
                  <a:lnTo>
                    <a:pt x="46415" y="7944"/>
                  </a:lnTo>
                  <a:close/>
                  <a:moveTo>
                    <a:pt x="46415" y="7702"/>
                  </a:moveTo>
                  <a:lnTo>
                    <a:pt x="41858" y="7702"/>
                  </a:lnTo>
                  <a:lnTo>
                    <a:pt x="41858" y="3307"/>
                  </a:lnTo>
                  <a:lnTo>
                    <a:pt x="46415" y="3307"/>
                  </a:lnTo>
                  <a:lnTo>
                    <a:pt x="46415" y="7904"/>
                  </a:lnTo>
                  <a:close/>
                  <a:moveTo>
                    <a:pt x="51214" y="89524"/>
                  </a:moveTo>
                  <a:lnTo>
                    <a:pt x="46657" y="89524"/>
                  </a:lnTo>
                  <a:lnTo>
                    <a:pt x="46657" y="84967"/>
                  </a:lnTo>
                  <a:lnTo>
                    <a:pt x="51214" y="84967"/>
                  </a:lnTo>
                  <a:close/>
                  <a:moveTo>
                    <a:pt x="51214" y="84685"/>
                  </a:moveTo>
                  <a:lnTo>
                    <a:pt x="46657" y="84685"/>
                  </a:lnTo>
                  <a:lnTo>
                    <a:pt x="46657" y="80128"/>
                  </a:lnTo>
                  <a:lnTo>
                    <a:pt x="51214" y="80128"/>
                  </a:lnTo>
                  <a:close/>
                  <a:moveTo>
                    <a:pt x="51214" y="79886"/>
                  </a:moveTo>
                  <a:lnTo>
                    <a:pt x="46657" y="79886"/>
                  </a:lnTo>
                  <a:lnTo>
                    <a:pt x="46657" y="75329"/>
                  </a:lnTo>
                  <a:lnTo>
                    <a:pt x="51214" y="75329"/>
                  </a:lnTo>
                  <a:close/>
                  <a:moveTo>
                    <a:pt x="51214" y="75087"/>
                  </a:moveTo>
                  <a:lnTo>
                    <a:pt x="46657" y="75087"/>
                  </a:lnTo>
                  <a:lnTo>
                    <a:pt x="46657" y="70490"/>
                  </a:lnTo>
                  <a:lnTo>
                    <a:pt x="51214" y="70490"/>
                  </a:lnTo>
                  <a:close/>
                  <a:moveTo>
                    <a:pt x="51214" y="70248"/>
                  </a:moveTo>
                  <a:lnTo>
                    <a:pt x="46657" y="70248"/>
                  </a:lnTo>
                  <a:lnTo>
                    <a:pt x="46657" y="65691"/>
                  </a:lnTo>
                  <a:lnTo>
                    <a:pt x="51214" y="65691"/>
                  </a:lnTo>
                  <a:close/>
                  <a:moveTo>
                    <a:pt x="51214" y="65449"/>
                  </a:moveTo>
                  <a:lnTo>
                    <a:pt x="46657" y="65449"/>
                  </a:lnTo>
                  <a:lnTo>
                    <a:pt x="46657" y="60892"/>
                  </a:lnTo>
                  <a:lnTo>
                    <a:pt x="51214" y="60892"/>
                  </a:lnTo>
                  <a:close/>
                  <a:moveTo>
                    <a:pt x="51214" y="60650"/>
                  </a:moveTo>
                  <a:lnTo>
                    <a:pt x="46657" y="60650"/>
                  </a:lnTo>
                  <a:lnTo>
                    <a:pt x="46657" y="56053"/>
                  </a:lnTo>
                  <a:lnTo>
                    <a:pt x="51214" y="56053"/>
                  </a:lnTo>
                  <a:close/>
                  <a:moveTo>
                    <a:pt x="51214" y="55811"/>
                  </a:moveTo>
                  <a:lnTo>
                    <a:pt x="46657" y="55811"/>
                  </a:lnTo>
                  <a:lnTo>
                    <a:pt x="46657" y="51254"/>
                  </a:lnTo>
                  <a:lnTo>
                    <a:pt x="51214" y="51254"/>
                  </a:lnTo>
                  <a:close/>
                  <a:moveTo>
                    <a:pt x="51214" y="51012"/>
                  </a:moveTo>
                  <a:lnTo>
                    <a:pt x="46657" y="51012"/>
                  </a:lnTo>
                  <a:lnTo>
                    <a:pt x="46657" y="46456"/>
                  </a:lnTo>
                  <a:lnTo>
                    <a:pt x="51214" y="46456"/>
                  </a:lnTo>
                  <a:close/>
                  <a:moveTo>
                    <a:pt x="51214" y="46214"/>
                  </a:moveTo>
                  <a:lnTo>
                    <a:pt x="46657" y="46214"/>
                  </a:lnTo>
                  <a:lnTo>
                    <a:pt x="46657" y="41616"/>
                  </a:lnTo>
                  <a:lnTo>
                    <a:pt x="51214" y="41616"/>
                  </a:lnTo>
                  <a:close/>
                  <a:moveTo>
                    <a:pt x="51214" y="41374"/>
                  </a:moveTo>
                  <a:lnTo>
                    <a:pt x="46657" y="41374"/>
                  </a:lnTo>
                  <a:lnTo>
                    <a:pt x="46657" y="36818"/>
                  </a:lnTo>
                  <a:lnTo>
                    <a:pt x="51214" y="36818"/>
                  </a:lnTo>
                  <a:close/>
                  <a:moveTo>
                    <a:pt x="51214" y="36576"/>
                  </a:moveTo>
                  <a:lnTo>
                    <a:pt x="46657" y="36576"/>
                  </a:lnTo>
                  <a:lnTo>
                    <a:pt x="46657" y="32019"/>
                  </a:lnTo>
                  <a:lnTo>
                    <a:pt x="51214" y="32019"/>
                  </a:lnTo>
                  <a:close/>
                  <a:moveTo>
                    <a:pt x="51214" y="31777"/>
                  </a:moveTo>
                  <a:lnTo>
                    <a:pt x="46657" y="31777"/>
                  </a:lnTo>
                  <a:lnTo>
                    <a:pt x="46657" y="27180"/>
                  </a:lnTo>
                  <a:lnTo>
                    <a:pt x="51214" y="27180"/>
                  </a:lnTo>
                  <a:close/>
                  <a:moveTo>
                    <a:pt x="51214" y="26938"/>
                  </a:moveTo>
                  <a:lnTo>
                    <a:pt x="46657" y="26938"/>
                  </a:lnTo>
                  <a:lnTo>
                    <a:pt x="46657" y="22381"/>
                  </a:lnTo>
                  <a:lnTo>
                    <a:pt x="51214" y="22381"/>
                  </a:lnTo>
                  <a:close/>
                  <a:moveTo>
                    <a:pt x="51214" y="22139"/>
                  </a:moveTo>
                  <a:lnTo>
                    <a:pt x="46657" y="22139"/>
                  </a:lnTo>
                  <a:lnTo>
                    <a:pt x="46657" y="17582"/>
                  </a:lnTo>
                  <a:lnTo>
                    <a:pt x="51214" y="17582"/>
                  </a:lnTo>
                  <a:close/>
                  <a:moveTo>
                    <a:pt x="51214" y="17340"/>
                  </a:moveTo>
                  <a:lnTo>
                    <a:pt x="46657" y="17340"/>
                  </a:lnTo>
                  <a:lnTo>
                    <a:pt x="46657" y="12743"/>
                  </a:lnTo>
                  <a:lnTo>
                    <a:pt x="51214" y="12743"/>
                  </a:lnTo>
                  <a:close/>
                  <a:moveTo>
                    <a:pt x="51214" y="12501"/>
                  </a:moveTo>
                  <a:lnTo>
                    <a:pt x="46657" y="12501"/>
                  </a:lnTo>
                  <a:lnTo>
                    <a:pt x="46657" y="7944"/>
                  </a:lnTo>
                  <a:lnTo>
                    <a:pt x="51214" y="7944"/>
                  </a:lnTo>
                  <a:close/>
                  <a:moveTo>
                    <a:pt x="51214" y="7702"/>
                  </a:moveTo>
                  <a:lnTo>
                    <a:pt x="46657" y="7702"/>
                  </a:lnTo>
                  <a:lnTo>
                    <a:pt x="46657" y="3307"/>
                  </a:lnTo>
                  <a:lnTo>
                    <a:pt x="51214" y="3307"/>
                  </a:lnTo>
                  <a:lnTo>
                    <a:pt x="51214" y="7904"/>
                  </a:lnTo>
                  <a:close/>
                  <a:moveTo>
                    <a:pt x="56053" y="89483"/>
                  </a:moveTo>
                  <a:lnTo>
                    <a:pt x="51456" y="89483"/>
                  </a:lnTo>
                  <a:lnTo>
                    <a:pt x="51456" y="84927"/>
                  </a:lnTo>
                  <a:lnTo>
                    <a:pt x="56053" y="84927"/>
                  </a:lnTo>
                  <a:close/>
                  <a:moveTo>
                    <a:pt x="56053" y="84685"/>
                  </a:moveTo>
                  <a:lnTo>
                    <a:pt x="51456" y="84685"/>
                  </a:lnTo>
                  <a:lnTo>
                    <a:pt x="51456" y="80087"/>
                  </a:lnTo>
                  <a:lnTo>
                    <a:pt x="56053" y="80087"/>
                  </a:lnTo>
                  <a:close/>
                  <a:moveTo>
                    <a:pt x="56053" y="79845"/>
                  </a:moveTo>
                  <a:lnTo>
                    <a:pt x="51456" y="79845"/>
                  </a:lnTo>
                  <a:lnTo>
                    <a:pt x="51456" y="75289"/>
                  </a:lnTo>
                  <a:lnTo>
                    <a:pt x="56053" y="75289"/>
                  </a:lnTo>
                  <a:close/>
                  <a:moveTo>
                    <a:pt x="56053" y="75047"/>
                  </a:moveTo>
                  <a:lnTo>
                    <a:pt x="51456" y="75047"/>
                  </a:lnTo>
                  <a:lnTo>
                    <a:pt x="51456" y="70490"/>
                  </a:lnTo>
                  <a:lnTo>
                    <a:pt x="56053" y="70490"/>
                  </a:lnTo>
                  <a:close/>
                  <a:moveTo>
                    <a:pt x="56053" y="70248"/>
                  </a:moveTo>
                  <a:lnTo>
                    <a:pt x="51456" y="70248"/>
                  </a:lnTo>
                  <a:lnTo>
                    <a:pt x="51456" y="65651"/>
                  </a:lnTo>
                  <a:lnTo>
                    <a:pt x="56053" y="65651"/>
                  </a:lnTo>
                  <a:close/>
                  <a:moveTo>
                    <a:pt x="56053" y="65409"/>
                  </a:moveTo>
                  <a:lnTo>
                    <a:pt x="51456" y="65409"/>
                  </a:lnTo>
                  <a:lnTo>
                    <a:pt x="51456" y="60852"/>
                  </a:lnTo>
                  <a:lnTo>
                    <a:pt x="56053" y="60852"/>
                  </a:lnTo>
                  <a:close/>
                  <a:moveTo>
                    <a:pt x="56053" y="60610"/>
                  </a:moveTo>
                  <a:lnTo>
                    <a:pt x="51456" y="60610"/>
                  </a:lnTo>
                  <a:lnTo>
                    <a:pt x="51456" y="56053"/>
                  </a:lnTo>
                  <a:lnTo>
                    <a:pt x="56053" y="56053"/>
                  </a:lnTo>
                  <a:close/>
                  <a:moveTo>
                    <a:pt x="56053" y="55811"/>
                  </a:moveTo>
                  <a:lnTo>
                    <a:pt x="51456" y="55811"/>
                  </a:lnTo>
                  <a:lnTo>
                    <a:pt x="51456" y="51214"/>
                  </a:lnTo>
                  <a:lnTo>
                    <a:pt x="56053" y="51214"/>
                  </a:lnTo>
                  <a:close/>
                  <a:moveTo>
                    <a:pt x="56053" y="50972"/>
                  </a:moveTo>
                  <a:lnTo>
                    <a:pt x="51456" y="50972"/>
                  </a:lnTo>
                  <a:lnTo>
                    <a:pt x="51456" y="46415"/>
                  </a:lnTo>
                  <a:lnTo>
                    <a:pt x="56053" y="46415"/>
                  </a:lnTo>
                  <a:close/>
                  <a:moveTo>
                    <a:pt x="56053" y="46173"/>
                  </a:moveTo>
                  <a:lnTo>
                    <a:pt x="51456" y="46173"/>
                  </a:lnTo>
                  <a:lnTo>
                    <a:pt x="51456" y="41616"/>
                  </a:lnTo>
                  <a:lnTo>
                    <a:pt x="56053" y="41616"/>
                  </a:lnTo>
                  <a:close/>
                  <a:moveTo>
                    <a:pt x="56053" y="41374"/>
                  </a:moveTo>
                  <a:lnTo>
                    <a:pt x="51456" y="41374"/>
                  </a:lnTo>
                  <a:lnTo>
                    <a:pt x="51456" y="36777"/>
                  </a:lnTo>
                  <a:lnTo>
                    <a:pt x="56053" y="36777"/>
                  </a:lnTo>
                  <a:close/>
                  <a:moveTo>
                    <a:pt x="56053" y="36535"/>
                  </a:moveTo>
                  <a:lnTo>
                    <a:pt x="51456" y="36535"/>
                  </a:lnTo>
                  <a:lnTo>
                    <a:pt x="51456" y="31978"/>
                  </a:lnTo>
                  <a:lnTo>
                    <a:pt x="56053" y="31978"/>
                  </a:lnTo>
                  <a:close/>
                  <a:moveTo>
                    <a:pt x="56053" y="31737"/>
                  </a:moveTo>
                  <a:lnTo>
                    <a:pt x="51456" y="31737"/>
                  </a:lnTo>
                  <a:lnTo>
                    <a:pt x="51456" y="27180"/>
                  </a:lnTo>
                  <a:lnTo>
                    <a:pt x="56053" y="27180"/>
                  </a:lnTo>
                  <a:close/>
                  <a:moveTo>
                    <a:pt x="56053" y="26938"/>
                  </a:moveTo>
                  <a:lnTo>
                    <a:pt x="51456" y="26938"/>
                  </a:lnTo>
                  <a:lnTo>
                    <a:pt x="51456" y="22341"/>
                  </a:lnTo>
                  <a:lnTo>
                    <a:pt x="56053" y="22341"/>
                  </a:lnTo>
                  <a:close/>
                  <a:moveTo>
                    <a:pt x="56053" y="22099"/>
                  </a:moveTo>
                  <a:lnTo>
                    <a:pt x="51456" y="22099"/>
                  </a:lnTo>
                  <a:lnTo>
                    <a:pt x="51456" y="17542"/>
                  </a:lnTo>
                  <a:lnTo>
                    <a:pt x="56053" y="17542"/>
                  </a:lnTo>
                  <a:close/>
                  <a:moveTo>
                    <a:pt x="56053" y="17300"/>
                  </a:moveTo>
                  <a:lnTo>
                    <a:pt x="51456" y="17300"/>
                  </a:lnTo>
                  <a:lnTo>
                    <a:pt x="51456" y="12743"/>
                  </a:lnTo>
                  <a:lnTo>
                    <a:pt x="56053" y="12743"/>
                  </a:lnTo>
                  <a:close/>
                  <a:moveTo>
                    <a:pt x="56053" y="12501"/>
                  </a:moveTo>
                  <a:lnTo>
                    <a:pt x="51456" y="12501"/>
                  </a:lnTo>
                  <a:lnTo>
                    <a:pt x="51456" y="7904"/>
                  </a:lnTo>
                  <a:lnTo>
                    <a:pt x="56053" y="7904"/>
                  </a:lnTo>
                  <a:close/>
                  <a:moveTo>
                    <a:pt x="56053" y="7662"/>
                  </a:moveTo>
                  <a:lnTo>
                    <a:pt x="51456" y="7662"/>
                  </a:lnTo>
                  <a:lnTo>
                    <a:pt x="51456" y="3307"/>
                  </a:lnTo>
                  <a:lnTo>
                    <a:pt x="56053" y="3307"/>
                  </a:lnTo>
                  <a:lnTo>
                    <a:pt x="56053" y="7904"/>
                  </a:lnTo>
                  <a:close/>
                  <a:moveTo>
                    <a:pt x="60852" y="89483"/>
                  </a:moveTo>
                  <a:lnTo>
                    <a:pt x="56295" y="89483"/>
                  </a:lnTo>
                  <a:lnTo>
                    <a:pt x="56295" y="84886"/>
                  </a:lnTo>
                  <a:lnTo>
                    <a:pt x="60852" y="84886"/>
                  </a:lnTo>
                  <a:close/>
                  <a:moveTo>
                    <a:pt x="60852" y="84644"/>
                  </a:moveTo>
                  <a:lnTo>
                    <a:pt x="56295" y="84644"/>
                  </a:lnTo>
                  <a:lnTo>
                    <a:pt x="56295" y="80087"/>
                  </a:lnTo>
                  <a:lnTo>
                    <a:pt x="60852" y="80087"/>
                  </a:lnTo>
                  <a:close/>
                  <a:moveTo>
                    <a:pt x="60852" y="79845"/>
                  </a:moveTo>
                  <a:lnTo>
                    <a:pt x="56295" y="79845"/>
                  </a:lnTo>
                  <a:lnTo>
                    <a:pt x="56295" y="75248"/>
                  </a:lnTo>
                  <a:lnTo>
                    <a:pt x="60852" y="75248"/>
                  </a:lnTo>
                  <a:close/>
                  <a:moveTo>
                    <a:pt x="60852" y="75006"/>
                  </a:moveTo>
                  <a:lnTo>
                    <a:pt x="56295" y="75006"/>
                  </a:lnTo>
                  <a:lnTo>
                    <a:pt x="56295" y="70449"/>
                  </a:lnTo>
                  <a:lnTo>
                    <a:pt x="60852" y="70449"/>
                  </a:lnTo>
                  <a:close/>
                  <a:moveTo>
                    <a:pt x="60852" y="70208"/>
                  </a:moveTo>
                  <a:lnTo>
                    <a:pt x="56295" y="70208"/>
                  </a:lnTo>
                  <a:lnTo>
                    <a:pt x="56295" y="65651"/>
                  </a:lnTo>
                  <a:lnTo>
                    <a:pt x="60852" y="65651"/>
                  </a:lnTo>
                  <a:close/>
                  <a:moveTo>
                    <a:pt x="60852" y="65409"/>
                  </a:moveTo>
                  <a:lnTo>
                    <a:pt x="56295" y="65409"/>
                  </a:lnTo>
                  <a:lnTo>
                    <a:pt x="56295" y="60812"/>
                  </a:lnTo>
                  <a:lnTo>
                    <a:pt x="60852" y="60812"/>
                  </a:lnTo>
                  <a:close/>
                  <a:moveTo>
                    <a:pt x="60852" y="60570"/>
                  </a:moveTo>
                  <a:lnTo>
                    <a:pt x="56295" y="60570"/>
                  </a:lnTo>
                  <a:lnTo>
                    <a:pt x="56295" y="56013"/>
                  </a:lnTo>
                  <a:lnTo>
                    <a:pt x="60852" y="56013"/>
                  </a:lnTo>
                  <a:close/>
                  <a:moveTo>
                    <a:pt x="60852" y="55771"/>
                  </a:moveTo>
                  <a:lnTo>
                    <a:pt x="56295" y="55771"/>
                  </a:lnTo>
                  <a:lnTo>
                    <a:pt x="56295" y="51214"/>
                  </a:lnTo>
                  <a:lnTo>
                    <a:pt x="60852" y="51214"/>
                  </a:lnTo>
                  <a:close/>
                  <a:moveTo>
                    <a:pt x="60852" y="50972"/>
                  </a:moveTo>
                  <a:lnTo>
                    <a:pt x="56295" y="50972"/>
                  </a:lnTo>
                  <a:lnTo>
                    <a:pt x="56295" y="46375"/>
                  </a:lnTo>
                  <a:lnTo>
                    <a:pt x="60852" y="46375"/>
                  </a:lnTo>
                  <a:close/>
                  <a:moveTo>
                    <a:pt x="60852" y="46133"/>
                  </a:moveTo>
                  <a:lnTo>
                    <a:pt x="56295" y="46133"/>
                  </a:lnTo>
                  <a:lnTo>
                    <a:pt x="56295" y="41576"/>
                  </a:lnTo>
                  <a:lnTo>
                    <a:pt x="60852" y="41576"/>
                  </a:lnTo>
                  <a:close/>
                  <a:moveTo>
                    <a:pt x="60852" y="41334"/>
                  </a:moveTo>
                  <a:lnTo>
                    <a:pt x="56295" y="41334"/>
                  </a:lnTo>
                  <a:lnTo>
                    <a:pt x="56295" y="36777"/>
                  </a:lnTo>
                  <a:lnTo>
                    <a:pt x="60852" y="36777"/>
                  </a:lnTo>
                  <a:close/>
                  <a:moveTo>
                    <a:pt x="60852" y="36535"/>
                  </a:moveTo>
                  <a:lnTo>
                    <a:pt x="56295" y="36535"/>
                  </a:lnTo>
                  <a:lnTo>
                    <a:pt x="56295" y="31938"/>
                  </a:lnTo>
                  <a:lnTo>
                    <a:pt x="60852" y="31938"/>
                  </a:lnTo>
                  <a:close/>
                  <a:moveTo>
                    <a:pt x="60852" y="31696"/>
                  </a:moveTo>
                  <a:lnTo>
                    <a:pt x="56295" y="31696"/>
                  </a:lnTo>
                  <a:lnTo>
                    <a:pt x="56295" y="27139"/>
                  </a:lnTo>
                  <a:lnTo>
                    <a:pt x="60852" y="27139"/>
                  </a:lnTo>
                  <a:close/>
                  <a:moveTo>
                    <a:pt x="60852" y="26897"/>
                  </a:moveTo>
                  <a:lnTo>
                    <a:pt x="56295" y="26897"/>
                  </a:lnTo>
                  <a:lnTo>
                    <a:pt x="56295" y="22341"/>
                  </a:lnTo>
                  <a:lnTo>
                    <a:pt x="60852" y="22341"/>
                  </a:lnTo>
                  <a:close/>
                  <a:moveTo>
                    <a:pt x="60852" y="22099"/>
                  </a:moveTo>
                  <a:lnTo>
                    <a:pt x="56295" y="22099"/>
                  </a:lnTo>
                  <a:lnTo>
                    <a:pt x="56295" y="17501"/>
                  </a:lnTo>
                  <a:lnTo>
                    <a:pt x="60852" y="17501"/>
                  </a:lnTo>
                  <a:close/>
                  <a:moveTo>
                    <a:pt x="60852" y="17260"/>
                  </a:moveTo>
                  <a:lnTo>
                    <a:pt x="56295" y="17260"/>
                  </a:lnTo>
                  <a:lnTo>
                    <a:pt x="56295" y="12703"/>
                  </a:lnTo>
                  <a:lnTo>
                    <a:pt x="60852" y="12703"/>
                  </a:lnTo>
                  <a:close/>
                  <a:moveTo>
                    <a:pt x="60852" y="12461"/>
                  </a:moveTo>
                  <a:lnTo>
                    <a:pt x="56295" y="12461"/>
                  </a:lnTo>
                  <a:lnTo>
                    <a:pt x="56295" y="7904"/>
                  </a:lnTo>
                  <a:lnTo>
                    <a:pt x="60852" y="7904"/>
                  </a:lnTo>
                  <a:close/>
                  <a:moveTo>
                    <a:pt x="60852" y="7662"/>
                  </a:moveTo>
                  <a:lnTo>
                    <a:pt x="56295" y="7662"/>
                  </a:lnTo>
                  <a:lnTo>
                    <a:pt x="56295" y="3307"/>
                  </a:lnTo>
                  <a:lnTo>
                    <a:pt x="60852" y="3307"/>
                  </a:lnTo>
                  <a:lnTo>
                    <a:pt x="60852" y="7904"/>
                  </a:lnTo>
                  <a:close/>
                  <a:moveTo>
                    <a:pt x="65651" y="84644"/>
                  </a:moveTo>
                  <a:lnTo>
                    <a:pt x="61094" y="84644"/>
                  </a:lnTo>
                  <a:lnTo>
                    <a:pt x="61094" y="80047"/>
                  </a:lnTo>
                  <a:lnTo>
                    <a:pt x="65651" y="80047"/>
                  </a:lnTo>
                  <a:close/>
                  <a:moveTo>
                    <a:pt x="65651" y="79805"/>
                  </a:moveTo>
                  <a:lnTo>
                    <a:pt x="61094" y="79805"/>
                  </a:lnTo>
                  <a:lnTo>
                    <a:pt x="61094" y="75248"/>
                  </a:lnTo>
                  <a:lnTo>
                    <a:pt x="65651" y="75248"/>
                  </a:lnTo>
                  <a:close/>
                  <a:moveTo>
                    <a:pt x="65651" y="75006"/>
                  </a:moveTo>
                  <a:lnTo>
                    <a:pt x="61094" y="75006"/>
                  </a:lnTo>
                  <a:lnTo>
                    <a:pt x="61094" y="70449"/>
                  </a:lnTo>
                  <a:lnTo>
                    <a:pt x="65651" y="70449"/>
                  </a:lnTo>
                  <a:close/>
                  <a:moveTo>
                    <a:pt x="65651" y="70208"/>
                  </a:moveTo>
                  <a:lnTo>
                    <a:pt x="61094" y="70208"/>
                  </a:lnTo>
                  <a:lnTo>
                    <a:pt x="61094" y="65610"/>
                  </a:lnTo>
                  <a:lnTo>
                    <a:pt x="65651" y="65610"/>
                  </a:lnTo>
                  <a:close/>
                  <a:moveTo>
                    <a:pt x="65651" y="65368"/>
                  </a:moveTo>
                  <a:lnTo>
                    <a:pt x="61094" y="65368"/>
                  </a:lnTo>
                  <a:lnTo>
                    <a:pt x="61094" y="60812"/>
                  </a:lnTo>
                  <a:lnTo>
                    <a:pt x="65651" y="60812"/>
                  </a:lnTo>
                  <a:close/>
                  <a:moveTo>
                    <a:pt x="65651" y="60570"/>
                  </a:moveTo>
                  <a:lnTo>
                    <a:pt x="61094" y="60570"/>
                  </a:lnTo>
                  <a:lnTo>
                    <a:pt x="61094" y="56013"/>
                  </a:lnTo>
                  <a:lnTo>
                    <a:pt x="65651" y="56013"/>
                  </a:lnTo>
                  <a:close/>
                  <a:moveTo>
                    <a:pt x="65651" y="55771"/>
                  </a:moveTo>
                  <a:lnTo>
                    <a:pt x="61094" y="55771"/>
                  </a:lnTo>
                  <a:lnTo>
                    <a:pt x="61094" y="51174"/>
                  </a:lnTo>
                  <a:lnTo>
                    <a:pt x="65651" y="51174"/>
                  </a:lnTo>
                  <a:close/>
                  <a:moveTo>
                    <a:pt x="65651" y="50932"/>
                  </a:moveTo>
                  <a:lnTo>
                    <a:pt x="61094" y="50932"/>
                  </a:lnTo>
                  <a:lnTo>
                    <a:pt x="61094" y="46375"/>
                  </a:lnTo>
                  <a:lnTo>
                    <a:pt x="65651" y="46375"/>
                  </a:lnTo>
                  <a:close/>
                  <a:moveTo>
                    <a:pt x="65651" y="46133"/>
                  </a:moveTo>
                  <a:lnTo>
                    <a:pt x="61094" y="46133"/>
                  </a:lnTo>
                  <a:lnTo>
                    <a:pt x="61094" y="41536"/>
                  </a:lnTo>
                  <a:lnTo>
                    <a:pt x="65651" y="41536"/>
                  </a:lnTo>
                  <a:close/>
                  <a:moveTo>
                    <a:pt x="65651" y="41294"/>
                  </a:moveTo>
                  <a:lnTo>
                    <a:pt x="61094" y="41294"/>
                  </a:lnTo>
                  <a:lnTo>
                    <a:pt x="61094" y="36737"/>
                  </a:lnTo>
                  <a:lnTo>
                    <a:pt x="65651" y="36737"/>
                  </a:lnTo>
                  <a:close/>
                  <a:moveTo>
                    <a:pt x="65651" y="36495"/>
                  </a:moveTo>
                  <a:lnTo>
                    <a:pt x="61094" y="36495"/>
                  </a:lnTo>
                  <a:lnTo>
                    <a:pt x="61094" y="31938"/>
                  </a:lnTo>
                  <a:lnTo>
                    <a:pt x="65651" y="31938"/>
                  </a:lnTo>
                  <a:close/>
                  <a:moveTo>
                    <a:pt x="65651" y="31696"/>
                  </a:moveTo>
                  <a:lnTo>
                    <a:pt x="61094" y="31696"/>
                  </a:lnTo>
                  <a:lnTo>
                    <a:pt x="61094" y="27099"/>
                  </a:lnTo>
                  <a:lnTo>
                    <a:pt x="65651" y="27099"/>
                  </a:lnTo>
                  <a:close/>
                  <a:moveTo>
                    <a:pt x="65651" y="26857"/>
                  </a:moveTo>
                  <a:lnTo>
                    <a:pt x="61094" y="26857"/>
                  </a:lnTo>
                  <a:lnTo>
                    <a:pt x="61094" y="22300"/>
                  </a:lnTo>
                  <a:lnTo>
                    <a:pt x="65651" y="22300"/>
                  </a:lnTo>
                  <a:close/>
                  <a:moveTo>
                    <a:pt x="65651" y="22058"/>
                  </a:moveTo>
                  <a:lnTo>
                    <a:pt x="61094" y="22058"/>
                  </a:lnTo>
                  <a:lnTo>
                    <a:pt x="61094" y="17501"/>
                  </a:lnTo>
                  <a:lnTo>
                    <a:pt x="65651" y="17501"/>
                  </a:lnTo>
                  <a:close/>
                  <a:moveTo>
                    <a:pt x="65651" y="17260"/>
                  </a:moveTo>
                  <a:lnTo>
                    <a:pt x="61094" y="17260"/>
                  </a:lnTo>
                  <a:lnTo>
                    <a:pt x="61094" y="12662"/>
                  </a:lnTo>
                  <a:lnTo>
                    <a:pt x="65651" y="12662"/>
                  </a:lnTo>
                  <a:close/>
                  <a:moveTo>
                    <a:pt x="65651" y="12420"/>
                  </a:moveTo>
                  <a:lnTo>
                    <a:pt x="61094" y="12420"/>
                  </a:lnTo>
                  <a:lnTo>
                    <a:pt x="61094" y="7864"/>
                  </a:lnTo>
                  <a:lnTo>
                    <a:pt x="65651" y="7864"/>
                  </a:lnTo>
                  <a:close/>
                  <a:moveTo>
                    <a:pt x="70490" y="84604"/>
                  </a:moveTo>
                  <a:lnTo>
                    <a:pt x="65893" y="84604"/>
                  </a:lnTo>
                  <a:lnTo>
                    <a:pt x="65893" y="80047"/>
                  </a:lnTo>
                  <a:lnTo>
                    <a:pt x="70490" y="80047"/>
                  </a:lnTo>
                  <a:close/>
                  <a:moveTo>
                    <a:pt x="70490" y="79805"/>
                  </a:moveTo>
                  <a:lnTo>
                    <a:pt x="65893" y="79805"/>
                  </a:lnTo>
                  <a:lnTo>
                    <a:pt x="65893" y="75208"/>
                  </a:lnTo>
                  <a:lnTo>
                    <a:pt x="70490" y="75208"/>
                  </a:lnTo>
                  <a:close/>
                  <a:moveTo>
                    <a:pt x="70490" y="74966"/>
                  </a:moveTo>
                  <a:lnTo>
                    <a:pt x="65893" y="74966"/>
                  </a:lnTo>
                  <a:lnTo>
                    <a:pt x="65893" y="70409"/>
                  </a:lnTo>
                  <a:lnTo>
                    <a:pt x="70490" y="70409"/>
                  </a:lnTo>
                  <a:close/>
                  <a:moveTo>
                    <a:pt x="70490" y="70167"/>
                  </a:moveTo>
                  <a:lnTo>
                    <a:pt x="65893" y="70167"/>
                  </a:lnTo>
                  <a:lnTo>
                    <a:pt x="65893" y="65610"/>
                  </a:lnTo>
                  <a:lnTo>
                    <a:pt x="70490" y="65610"/>
                  </a:lnTo>
                  <a:close/>
                  <a:moveTo>
                    <a:pt x="70490" y="65368"/>
                  </a:moveTo>
                  <a:lnTo>
                    <a:pt x="65893" y="65368"/>
                  </a:lnTo>
                  <a:lnTo>
                    <a:pt x="65893" y="60771"/>
                  </a:lnTo>
                  <a:lnTo>
                    <a:pt x="70490" y="60771"/>
                  </a:lnTo>
                  <a:close/>
                  <a:moveTo>
                    <a:pt x="70490" y="60529"/>
                  </a:moveTo>
                  <a:lnTo>
                    <a:pt x="65893" y="60529"/>
                  </a:lnTo>
                  <a:lnTo>
                    <a:pt x="65893" y="55972"/>
                  </a:lnTo>
                  <a:lnTo>
                    <a:pt x="70490" y="55972"/>
                  </a:lnTo>
                  <a:close/>
                  <a:moveTo>
                    <a:pt x="70490" y="55730"/>
                  </a:moveTo>
                  <a:lnTo>
                    <a:pt x="65893" y="55730"/>
                  </a:lnTo>
                  <a:lnTo>
                    <a:pt x="65893" y="51174"/>
                  </a:lnTo>
                  <a:lnTo>
                    <a:pt x="70490" y="51174"/>
                  </a:lnTo>
                  <a:close/>
                  <a:moveTo>
                    <a:pt x="70490" y="50932"/>
                  </a:moveTo>
                  <a:lnTo>
                    <a:pt x="65893" y="50932"/>
                  </a:lnTo>
                  <a:lnTo>
                    <a:pt x="65893" y="46335"/>
                  </a:lnTo>
                  <a:lnTo>
                    <a:pt x="70490" y="46335"/>
                  </a:lnTo>
                  <a:close/>
                  <a:moveTo>
                    <a:pt x="70490" y="46093"/>
                  </a:moveTo>
                  <a:lnTo>
                    <a:pt x="65893" y="46093"/>
                  </a:lnTo>
                  <a:lnTo>
                    <a:pt x="65893" y="41536"/>
                  </a:lnTo>
                  <a:lnTo>
                    <a:pt x="70490" y="41536"/>
                  </a:lnTo>
                  <a:close/>
                  <a:moveTo>
                    <a:pt x="70490" y="41294"/>
                  </a:moveTo>
                  <a:lnTo>
                    <a:pt x="65893" y="41294"/>
                  </a:lnTo>
                  <a:lnTo>
                    <a:pt x="65893" y="36737"/>
                  </a:lnTo>
                  <a:lnTo>
                    <a:pt x="70490" y="36737"/>
                  </a:lnTo>
                  <a:close/>
                  <a:moveTo>
                    <a:pt x="70490" y="36495"/>
                  </a:moveTo>
                  <a:lnTo>
                    <a:pt x="65893" y="36495"/>
                  </a:lnTo>
                  <a:lnTo>
                    <a:pt x="65893" y="31898"/>
                  </a:lnTo>
                  <a:lnTo>
                    <a:pt x="70490" y="31898"/>
                  </a:lnTo>
                  <a:close/>
                  <a:moveTo>
                    <a:pt x="70490" y="31656"/>
                  </a:moveTo>
                  <a:lnTo>
                    <a:pt x="65893" y="31656"/>
                  </a:lnTo>
                  <a:lnTo>
                    <a:pt x="65893" y="27099"/>
                  </a:lnTo>
                  <a:lnTo>
                    <a:pt x="70490" y="27099"/>
                  </a:lnTo>
                  <a:close/>
                  <a:moveTo>
                    <a:pt x="70490" y="26857"/>
                  </a:moveTo>
                  <a:lnTo>
                    <a:pt x="65893" y="26857"/>
                  </a:lnTo>
                  <a:lnTo>
                    <a:pt x="65893" y="22260"/>
                  </a:lnTo>
                  <a:lnTo>
                    <a:pt x="70490" y="22260"/>
                  </a:lnTo>
                  <a:close/>
                  <a:moveTo>
                    <a:pt x="70490" y="22018"/>
                  </a:moveTo>
                  <a:lnTo>
                    <a:pt x="65893" y="22018"/>
                  </a:lnTo>
                  <a:lnTo>
                    <a:pt x="65893" y="17461"/>
                  </a:lnTo>
                  <a:lnTo>
                    <a:pt x="70490" y="17461"/>
                  </a:lnTo>
                  <a:close/>
                  <a:moveTo>
                    <a:pt x="70490" y="17219"/>
                  </a:moveTo>
                  <a:lnTo>
                    <a:pt x="65893" y="17219"/>
                  </a:lnTo>
                  <a:lnTo>
                    <a:pt x="65893" y="12662"/>
                  </a:lnTo>
                  <a:lnTo>
                    <a:pt x="70490" y="12662"/>
                  </a:lnTo>
                  <a:close/>
                  <a:moveTo>
                    <a:pt x="70490" y="12420"/>
                  </a:moveTo>
                  <a:lnTo>
                    <a:pt x="65893" y="12420"/>
                  </a:lnTo>
                  <a:lnTo>
                    <a:pt x="65893" y="7823"/>
                  </a:lnTo>
                  <a:lnTo>
                    <a:pt x="70490" y="7823"/>
                  </a:lnTo>
                  <a:close/>
                  <a:moveTo>
                    <a:pt x="75289" y="79765"/>
                  </a:moveTo>
                  <a:lnTo>
                    <a:pt x="70732" y="79765"/>
                  </a:lnTo>
                  <a:lnTo>
                    <a:pt x="70732" y="75208"/>
                  </a:lnTo>
                  <a:lnTo>
                    <a:pt x="75289" y="75208"/>
                  </a:lnTo>
                  <a:close/>
                  <a:moveTo>
                    <a:pt x="75289" y="74966"/>
                  </a:moveTo>
                  <a:lnTo>
                    <a:pt x="70732" y="74966"/>
                  </a:lnTo>
                  <a:lnTo>
                    <a:pt x="70732" y="70409"/>
                  </a:lnTo>
                  <a:lnTo>
                    <a:pt x="75289" y="70409"/>
                  </a:lnTo>
                  <a:close/>
                  <a:moveTo>
                    <a:pt x="75289" y="70167"/>
                  </a:moveTo>
                  <a:lnTo>
                    <a:pt x="70732" y="70167"/>
                  </a:lnTo>
                  <a:lnTo>
                    <a:pt x="70732" y="65570"/>
                  </a:lnTo>
                  <a:lnTo>
                    <a:pt x="75289" y="65570"/>
                  </a:lnTo>
                  <a:close/>
                  <a:moveTo>
                    <a:pt x="75289" y="65328"/>
                  </a:moveTo>
                  <a:lnTo>
                    <a:pt x="70732" y="65328"/>
                  </a:lnTo>
                  <a:lnTo>
                    <a:pt x="70732" y="60771"/>
                  </a:lnTo>
                  <a:lnTo>
                    <a:pt x="75289" y="60771"/>
                  </a:lnTo>
                  <a:close/>
                  <a:moveTo>
                    <a:pt x="75289" y="60529"/>
                  </a:moveTo>
                  <a:lnTo>
                    <a:pt x="70732" y="60529"/>
                  </a:lnTo>
                  <a:lnTo>
                    <a:pt x="70732" y="55972"/>
                  </a:lnTo>
                  <a:lnTo>
                    <a:pt x="75289" y="55972"/>
                  </a:lnTo>
                  <a:close/>
                  <a:moveTo>
                    <a:pt x="75289" y="55730"/>
                  </a:moveTo>
                  <a:lnTo>
                    <a:pt x="70732" y="55730"/>
                  </a:lnTo>
                  <a:lnTo>
                    <a:pt x="70732" y="51133"/>
                  </a:lnTo>
                  <a:lnTo>
                    <a:pt x="75289" y="51133"/>
                  </a:lnTo>
                  <a:close/>
                  <a:moveTo>
                    <a:pt x="75289" y="50891"/>
                  </a:moveTo>
                  <a:lnTo>
                    <a:pt x="70732" y="50891"/>
                  </a:lnTo>
                  <a:lnTo>
                    <a:pt x="70732" y="46335"/>
                  </a:lnTo>
                  <a:lnTo>
                    <a:pt x="75289" y="46335"/>
                  </a:lnTo>
                  <a:close/>
                  <a:moveTo>
                    <a:pt x="75289" y="46093"/>
                  </a:moveTo>
                  <a:lnTo>
                    <a:pt x="70732" y="46093"/>
                  </a:lnTo>
                  <a:lnTo>
                    <a:pt x="70732" y="41495"/>
                  </a:lnTo>
                  <a:lnTo>
                    <a:pt x="75289" y="41495"/>
                  </a:lnTo>
                  <a:close/>
                  <a:moveTo>
                    <a:pt x="75289" y="41253"/>
                  </a:moveTo>
                  <a:lnTo>
                    <a:pt x="70732" y="41253"/>
                  </a:lnTo>
                  <a:lnTo>
                    <a:pt x="70732" y="36697"/>
                  </a:lnTo>
                  <a:lnTo>
                    <a:pt x="75289" y="36697"/>
                  </a:lnTo>
                  <a:close/>
                  <a:moveTo>
                    <a:pt x="75289" y="36455"/>
                  </a:moveTo>
                  <a:lnTo>
                    <a:pt x="70732" y="36455"/>
                  </a:lnTo>
                  <a:lnTo>
                    <a:pt x="70732" y="31898"/>
                  </a:lnTo>
                  <a:lnTo>
                    <a:pt x="75289" y="31898"/>
                  </a:lnTo>
                  <a:close/>
                  <a:moveTo>
                    <a:pt x="75289" y="31656"/>
                  </a:moveTo>
                  <a:lnTo>
                    <a:pt x="70732" y="31656"/>
                  </a:lnTo>
                  <a:lnTo>
                    <a:pt x="70732" y="27059"/>
                  </a:lnTo>
                  <a:lnTo>
                    <a:pt x="75289" y="27059"/>
                  </a:lnTo>
                  <a:close/>
                  <a:moveTo>
                    <a:pt x="75289" y="26817"/>
                  </a:moveTo>
                  <a:lnTo>
                    <a:pt x="70732" y="26817"/>
                  </a:lnTo>
                  <a:lnTo>
                    <a:pt x="70732" y="22260"/>
                  </a:lnTo>
                  <a:lnTo>
                    <a:pt x="75289" y="22260"/>
                  </a:lnTo>
                  <a:close/>
                  <a:moveTo>
                    <a:pt x="75289" y="22018"/>
                  </a:moveTo>
                  <a:lnTo>
                    <a:pt x="70732" y="22018"/>
                  </a:lnTo>
                  <a:lnTo>
                    <a:pt x="70732" y="17461"/>
                  </a:lnTo>
                  <a:lnTo>
                    <a:pt x="75289" y="17461"/>
                  </a:lnTo>
                  <a:close/>
                  <a:moveTo>
                    <a:pt x="75289" y="17219"/>
                  </a:moveTo>
                  <a:lnTo>
                    <a:pt x="70732" y="17219"/>
                  </a:lnTo>
                  <a:lnTo>
                    <a:pt x="70732" y="12622"/>
                  </a:lnTo>
                  <a:lnTo>
                    <a:pt x="75289" y="12622"/>
                  </a:lnTo>
                  <a:close/>
                  <a:moveTo>
                    <a:pt x="80087" y="74926"/>
                  </a:moveTo>
                  <a:lnTo>
                    <a:pt x="75531" y="74926"/>
                  </a:lnTo>
                  <a:lnTo>
                    <a:pt x="75531" y="70369"/>
                  </a:lnTo>
                  <a:lnTo>
                    <a:pt x="80087" y="70369"/>
                  </a:lnTo>
                  <a:close/>
                  <a:moveTo>
                    <a:pt x="80087" y="70127"/>
                  </a:moveTo>
                  <a:lnTo>
                    <a:pt x="75531" y="70127"/>
                  </a:lnTo>
                  <a:lnTo>
                    <a:pt x="75531" y="65570"/>
                  </a:lnTo>
                  <a:lnTo>
                    <a:pt x="80087" y="65570"/>
                  </a:lnTo>
                  <a:close/>
                  <a:moveTo>
                    <a:pt x="80087" y="65328"/>
                  </a:moveTo>
                  <a:lnTo>
                    <a:pt x="75531" y="65328"/>
                  </a:lnTo>
                  <a:lnTo>
                    <a:pt x="75531" y="60731"/>
                  </a:lnTo>
                  <a:lnTo>
                    <a:pt x="80087" y="60731"/>
                  </a:lnTo>
                  <a:close/>
                  <a:moveTo>
                    <a:pt x="80087" y="60489"/>
                  </a:moveTo>
                  <a:lnTo>
                    <a:pt x="75531" y="60489"/>
                  </a:lnTo>
                  <a:lnTo>
                    <a:pt x="75531" y="55932"/>
                  </a:lnTo>
                  <a:lnTo>
                    <a:pt x="80087" y="55932"/>
                  </a:lnTo>
                  <a:close/>
                  <a:moveTo>
                    <a:pt x="80087" y="55690"/>
                  </a:moveTo>
                  <a:lnTo>
                    <a:pt x="75531" y="55690"/>
                  </a:lnTo>
                  <a:lnTo>
                    <a:pt x="75531" y="51133"/>
                  </a:lnTo>
                  <a:lnTo>
                    <a:pt x="80087" y="51133"/>
                  </a:lnTo>
                  <a:close/>
                  <a:moveTo>
                    <a:pt x="80087" y="50891"/>
                  </a:moveTo>
                  <a:lnTo>
                    <a:pt x="75531" y="50891"/>
                  </a:lnTo>
                  <a:lnTo>
                    <a:pt x="75531" y="46294"/>
                  </a:lnTo>
                  <a:lnTo>
                    <a:pt x="80087" y="46294"/>
                  </a:lnTo>
                  <a:close/>
                  <a:moveTo>
                    <a:pt x="80087" y="46052"/>
                  </a:moveTo>
                  <a:lnTo>
                    <a:pt x="75531" y="46052"/>
                  </a:lnTo>
                  <a:lnTo>
                    <a:pt x="75531" y="41495"/>
                  </a:lnTo>
                  <a:lnTo>
                    <a:pt x="80087" y="41495"/>
                  </a:lnTo>
                  <a:close/>
                  <a:moveTo>
                    <a:pt x="80087" y="41253"/>
                  </a:moveTo>
                  <a:lnTo>
                    <a:pt x="75531" y="41253"/>
                  </a:lnTo>
                  <a:lnTo>
                    <a:pt x="75531" y="36697"/>
                  </a:lnTo>
                  <a:lnTo>
                    <a:pt x="80087" y="36697"/>
                  </a:lnTo>
                  <a:close/>
                  <a:moveTo>
                    <a:pt x="80087" y="36455"/>
                  </a:moveTo>
                  <a:lnTo>
                    <a:pt x="75531" y="36455"/>
                  </a:lnTo>
                  <a:lnTo>
                    <a:pt x="75531" y="31858"/>
                  </a:lnTo>
                  <a:lnTo>
                    <a:pt x="80087" y="31858"/>
                  </a:lnTo>
                  <a:close/>
                  <a:moveTo>
                    <a:pt x="80087" y="31616"/>
                  </a:moveTo>
                  <a:lnTo>
                    <a:pt x="75531" y="31616"/>
                  </a:lnTo>
                  <a:lnTo>
                    <a:pt x="75531" y="27059"/>
                  </a:lnTo>
                  <a:lnTo>
                    <a:pt x="80087" y="27059"/>
                  </a:lnTo>
                  <a:close/>
                  <a:moveTo>
                    <a:pt x="80087" y="26817"/>
                  </a:moveTo>
                  <a:lnTo>
                    <a:pt x="75531" y="26817"/>
                  </a:lnTo>
                  <a:lnTo>
                    <a:pt x="75531" y="22260"/>
                  </a:lnTo>
                  <a:lnTo>
                    <a:pt x="80087" y="22260"/>
                  </a:lnTo>
                  <a:close/>
                  <a:moveTo>
                    <a:pt x="80087" y="22018"/>
                  </a:moveTo>
                  <a:lnTo>
                    <a:pt x="75531" y="22018"/>
                  </a:lnTo>
                  <a:lnTo>
                    <a:pt x="75531" y="17421"/>
                  </a:lnTo>
                  <a:lnTo>
                    <a:pt x="80087" y="17421"/>
                  </a:lnTo>
                  <a:close/>
                  <a:moveTo>
                    <a:pt x="84886" y="70127"/>
                  </a:moveTo>
                  <a:lnTo>
                    <a:pt x="80329" y="70127"/>
                  </a:lnTo>
                  <a:lnTo>
                    <a:pt x="80329" y="65530"/>
                  </a:lnTo>
                  <a:lnTo>
                    <a:pt x="84886" y="65530"/>
                  </a:lnTo>
                  <a:close/>
                  <a:moveTo>
                    <a:pt x="84886" y="65288"/>
                  </a:moveTo>
                  <a:lnTo>
                    <a:pt x="80329" y="65288"/>
                  </a:lnTo>
                  <a:lnTo>
                    <a:pt x="80329" y="60731"/>
                  </a:lnTo>
                  <a:lnTo>
                    <a:pt x="84886" y="60731"/>
                  </a:lnTo>
                  <a:close/>
                  <a:moveTo>
                    <a:pt x="84886" y="60489"/>
                  </a:moveTo>
                  <a:lnTo>
                    <a:pt x="80329" y="60489"/>
                  </a:lnTo>
                  <a:lnTo>
                    <a:pt x="80329" y="55932"/>
                  </a:lnTo>
                  <a:lnTo>
                    <a:pt x="84886" y="55932"/>
                  </a:lnTo>
                  <a:close/>
                  <a:moveTo>
                    <a:pt x="84886" y="55690"/>
                  </a:moveTo>
                  <a:lnTo>
                    <a:pt x="80329" y="55690"/>
                  </a:lnTo>
                  <a:lnTo>
                    <a:pt x="80329" y="51093"/>
                  </a:lnTo>
                  <a:lnTo>
                    <a:pt x="84886" y="51093"/>
                  </a:lnTo>
                  <a:close/>
                  <a:moveTo>
                    <a:pt x="84886" y="50851"/>
                  </a:moveTo>
                  <a:lnTo>
                    <a:pt x="80329" y="50851"/>
                  </a:lnTo>
                  <a:lnTo>
                    <a:pt x="80329" y="46294"/>
                  </a:lnTo>
                  <a:lnTo>
                    <a:pt x="84886" y="46294"/>
                  </a:lnTo>
                  <a:close/>
                  <a:moveTo>
                    <a:pt x="84886" y="46052"/>
                  </a:moveTo>
                  <a:lnTo>
                    <a:pt x="80329" y="46052"/>
                  </a:lnTo>
                  <a:lnTo>
                    <a:pt x="80329" y="41495"/>
                  </a:lnTo>
                  <a:lnTo>
                    <a:pt x="84886" y="41495"/>
                  </a:lnTo>
                  <a:close/>
                  <a:moveTo>
                    <a:pt x="84886" y="41253"/>
                  </a:moveTo>
                  <a:lnTo>
                    <a:pt x="80329" y="41253"/>
                  </a:lnTo>
                  <a:lnTo>
                    <a:pt x="80329" y="36656"/>
                  </a:lnTo>
                  <a:lnTo>
                    <a:pt x="84886" y="36656"/>
                  </a:lnTo>
                  <a:close/>
                  <a:moveTo>
                    <a:pt x="84886" y="36414"/>
                  </a:moveTo>
                  <a:lnTo>
                    <a:pt x="80329" y="36414"/>
                  </a:lnTo>
                  <a:lnTo>
                    <a:pt x="80329" y="31858"/>
                  </a:lnTo>
                  <a:lnTo>
                    <a:pt x="84886" y="31858"/>
                  </a:lnTo>
                  <a:close/>
                  <a:moveTo>
                    <a:pt x="84886" y="31616"/>
                  </a:moveTo>
                  <a:lnTo>
                    <a:pt x="80329" y="31616"/>
                  </a:lnTo>
                  <a:lnTo>
                    <a:pt x="80329" y="27018"/>
                  </a:lnTo>
                  <a:lnTo>
                    <a:pt x="84886" y="27018"/>
                  </a:lnTo>
                  <a:close/>
                  <a:moveTo>
                    <a:pt x="84886" y="26776"/>
                  </a:moveTo>
                  <a:lnTo>
                    <a:pt x="80329" y="26776"/>
                  </a:lnTo>
                  <a:lnTo>
                    <a:pt x="80329" y="22220"/>
                  </a:lnTo>
                  <a:lnTo>
                    <a:pt x="84886" y="22220"/>
                  </a:ln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60" name="Google Shape;360;p27"/>
            <p:cNvSpPr/>
            <p:nvPr/>
          </p:nvSpPr>
          <p:spPr>
            <a:xfrm>
              <a:off x="-78450" y="4684200"/>
              <a:ext cx="3004200" cy="572700"/>
            </a:xfrm>
            <a:prstGeom prst="round1Rect">
              <a:avLst>
                <a:gd name="adj" fmla="val 16667"/>
              </a:avLst>
            </a:prstGeom>
            <a:no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grpSp>
      <p:sp>
        <p:nvSpPr>
          <p:cNvPr id="361" name="Google Shape;361;p27"/>
          <p:cNvSpPr txBox="1">
            <a:spLocks noGrp="1"/>
          </p:cNvSpPr>
          <p:nvPr>
            <p:ph type="title"/>
          </p:nvPr>
        </p:nvSpPr>
        <p:spPr>
          <a:xfrm>
            <a:off x="722375" y="539500"/>
            <a:ext cx="76992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only 2">
  <p:cSld name="CUSTOM_7_1">
    <p:spTree>
      <p:nvGrpSpPr>
        <p:cNvPr id="1" name="Shape 362"/>
        <p:cNvGrpSpPr/>
        <p:nvPr/>
      </p:nvGrpSpPr>
      <p:grpSpPr>
        <a:xfrm>
          <a:off x="0" y="0"/>
          <a:ext cx="0" cy="0"/>
          <a:chOff x="0" y="0"/>
          <a:chExt cx="0" cy="0"/>
        </a:xfrm>
      </p:grpSpPr>
      <p:pic>
        <p:nvPicPr>
          <p:cNvPr id="363" name="Google Shape;363;p28"/>
          <p:cNvPicPr preferRelativeResize="0"/>
          <p:nvPr/>
        </p:nvPicPr>
        <p:blipFill rotWithShape="1">
          <a:blip r:embed="rId2">
            <a:alphaModFix/>
          </a:blip>
          <a:srcRect/>
          <a:stretch/>
        </p:blipFill>
        <p:spPr>
          <a:xfrm rot="10800000" flipH="1">
            <a:off x="7924" y="0"/>
            <a:ext cx="9128151" cy="5143499"/>
          </a:xfrm>
          <a:prstGeom prst="rect">
            <a:avLst/>
          </a:prstGeom>
          <a:noFill/>
          <a:ln>
            <a:noFill/>
          </a:ln>
        </p:spPr>
      </p:pic>
      <p:grpSp>
        <p:nvGrpSpPr>
          <p:cNvPr id="364" name="Google Shape;364;p28"/>
          <p:cNvGrpSpPr/>
          <p:nvPr/>
        </p:nvGrpSpPr>
        <p:grpSpPr>
          <a:xfrm>
            <a:off x="-413550" y="1958000"/>
            <a:ext cx="10720388" cy="2311663"/>
            <a:chOff x="-413550" y="1958000"/>
            <a:chExt cx="10720388" cy="2311663"/>
          </a:xfrm>
        </p:grpSpPr>
        <p:grpSp>
          <p:nvGrpSpPr>
            <p:cNvPr id="365" name="Google Shape;365;p28"/>
            <p:cNvGrpSpPr/>
            <p:nvPr/>
          </p:nvGrpSpPr>
          <p:grpSpPr>
            <a:xfrm>
              <a:off x="8421563" y="2385413"/>
              <a:ext cx="1885275" cy="1884250"/>
              <a:chOff x="2609275" y="3149350"/>
              <a:chExt cx="1885275" cy="1884250"/>
            </a:xfrm>
          </p:grpSpPr>
          <p:sp>
            <p:nvSpPr>
              <p:cNvPr id="366" name="Google Shape;366;p28"/>
              <p:cNvSpPr/>
              <p:nvPr/>
            </p:nvSpPr>
            <p:spPr>
              <a:xfrm>
                <a:off x="3923900" y="3224950"/>
                <a:ext cx="494025" cy="495025"/>
              </a:xfrm>
              <a:custGeom>
                <a:avLst/>
                <a:gdLst/>
                <a:ahLst/>
                <a:cxnLst/>
                <a:rect l="l" t="t" r="r" b="b"/>
                <a:pathLst>
                  <a:path w="19761" h="19801" extrusionOk="0">
                    <a:moveTo>
                      <a:pt x="485" y="202"/>
                    </a:moveTo>
                    <a:cubicBezTo>
                      <a:pt x="323" y="162"/>
                      <a:pt x="162" y="81"/>
                      <a:pt x="1" y="1"/>
                    </a:cubicBezTo>
                    <a:lnTo>
                      <a:pt x="19761" y="19801"/>
                    </a:lnTo>
                    <a:cubicBezTo>
                      <a:pt x="19720" y="19640"/>
                      <a:pt x="19640" y="19478"/>
                      <a:pt x="19559" y="19317"/>
                    </a:cubicBezTo>
                    <a:lnTo>
                      <a:pt x="485" y="202"/>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67" name="Google Shape;367;p28"/>
              <p:cNvSpPr/>
              <p:nvPr/>
            </p:nvSpPr>
            <p:spPr>
              <a:xfrm>
                <a:off x="3725300" y="3164475"/>
                <a:ext cx="753125" cy="753100"/>
              </a:xfrm>
              <a:custGeom>
                <a:avLst/>
                <a:gdLst/>
                <a:ahLst/>
                <a:cxnLst/>
                <a:rect l="l" t="t" r="r" b="b"/>
                <a:pathLst>
                  <a:path w="30125" h="30124" extrusionOk="0">
                    <a:moveTo>
                      <a:pt x="323" y="81"/>
                    </a:moveTo>
                    <a:cubicBezTo>
                      <a:pt x="202" y="41"/>
                      <a:pt x="122" y="41"/>
                      <a:pt x="1" y="0"/>
                    </a:cubicBezTo>
                    <a:lnTo>
                      <a:pt x="30124" y="30124"/>
                    </a:lnTo>
                    <a:cubicBezTo>
                      <a:pt x="30084" y="30043"/>
                      <a:pt x="30084" y="29922"/>
                      <a:pt x="30043" y="29801"/>
                    </a:cubicBezTo>
                    <a:lnTo>
                      <a:pt x="323" y="81"/>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68" name="Google Shape;368;p28"/>
              <p:cNvSpPr/>
              <p:nvPr/>
            </p:nvSpPr>
            <p:spPr>
              <a:xfrm>
                <a:off x="3572075" y="3149350"/>
                <a:ext cx="922475" cy="922475"/>
              </a:xfrm>
              <a:custGeom>
                <a:avLst/>
                <a:gdLst/>
                <a:ahLst/>
                <a:cxnLst/>
                <a:rect l="l" t="t" r="r" b="b"/>
                <a:pathLst>
                  <a:path w="36899" h="36899" extrusionOk="0">
                    <a:moveTo>
                      <a:pt x="282" y="0"/>
                    </a:moveTo>
                    <a:cubicBezTo>
                      <a:pt x="161" y="0"/>
                      <a:pt x="81" y="0"/>
                      <a:pt x="0" y="0"/>
                    </a:cubicBezTo>
                    <a:lnTo>
                      <a:pt x="36898" y="36899"/>
                    </a:lnTo>
                    <a:cubicBezTo>
                      <a:pt x="36898" y="36778"/>
                      <a:pt x="36898" y="36697"/>
                      <a:pt x="36858" y="36616"/>
                    </a:cubicBezTo>
                    <a:lnTo>
                      <a:pt x="282"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69" name="Google Shape;369;p28"/>
              <p:cNvSpPr/>
              <p:nvPr/>
            </p:nvSpPr>
            <p:spPr>
              <a:xfrm>
                <a:off x="3440000" y="3154400"/>
                <a:ext cx="1048500" cy="1048500"/>
              </a:xfrm>
              <a:custGeom>
                <a:avLst/>
                <a:gdLst/>
                <a:ahLst/>
                <a:cxnLst/>
                <a:rect l="l" t="t" r="r" b="b"/>
                <a:pathLst>
                  <a:path w="41940" h="41940" extrusionOk="0">
                    <a:moveTo>
                      <a:pt x="242" y="0"/>
                    </a:moveTo>
                    <a:cubicBezTo>
                      <a:pt x="162" y="40"/>
                      <a:pt x="81" y="40"/>
                      <a:pt x="0" y="40"/>
                    </a:cubicBezTo>
                    <a:lnTo>
                      <a:pt x="41899" y="41939"/>
                    </a:lnTo>
                    <a:cubicBezTo>
                      <a:pt x="41899" y="41858"/>
                      <a:pt x="41939" y="41778"/>
                      <a:pt x="41939" y="41697"/>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0" name="Google Shape;370;p28"/>
              <p:cNvSpPr/>
              <p:nvPr/>
            </p:nvSpPr>
            <p:spPr>
              <a:xfrm>
                <a:off x="3323050" y="3175550"/>
                <a:ext cx="1145275" cy="1144275"/>
              </a:xfrm>
              <a:custGeom>
                <a:avLst/>
                <a:gdLst/>
                <a:ahLst/>
                <a:cxnLst/>
                <a:rect l="l" t="t" r="r" b="b"/>
                <a:pathLst>
                  <a:path w="45811" h="45771" extrusionOk="0">
                    <a:moveTo>
                      <a:pt x="243" y="1"/>
                    </a:moveTo>
                    <a:cubicBezTo>
                      <a:pt x="162" y="1"/>
                      <a:pt x="81" y="41"/>
                      <a:pt x="1" y="41"/>
                    </a:cubicBezTo>
                    <a:lnTo>
                      <a:pt x="45730" y="45771"/>
                    </a:lnTo>
                    <a:cubicBezTo>
                      <a:pt x="45771" y="45690"/>
                      <a:pt x="45771" y="45610"/>
                      <a:pt x="45811" y="45569"/>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1" name="Google Shape;371;p28"/>
              <p:cNvSpPr/>
              <p:nvPr/>
            </p:nvSpPr>
            <p:spPr>
              <a:xfrm>
                <a:off x="3218200" y="3207825"/>
                <a:ext cx="1216875" cy="1216850"/>
              </a:xfrm>
              <a:custGeom>
                <a:avLst/>
                <a:gdLst/>
                <a:ahLst/>
                <a:cxnLst/>
                <a:rect l="l" t="t" r="r" b="b"/>
                <a:pathLst>
                  <a:path w="48675" h="48674" extrusionOk="0">
                    <a:moveTo>
                      <a:pt x="202" y="0"/>
                    </a:moveTo>
                    <a:cubicBezTo>
                      <a:pt x="122" y="0"/>
                      <a:pt x="81" y="41"/>
                      <a:pt x="1" y="81"/>
                    </a:cubicBezTo>
                    <a:lnTo>
                      <a:pt x="48593" y="48674"/>
                    </a:lnTo>
                    <a:cubicBezTo>
                      <a:pt x="48634" y="48633"/>
                      <a:pt x="48674" y="48553"/>
                      <a:pt x="48674" y="48472"/>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2" name="Google Shape;372;p28"/>
              <p:cNvSpPr/>
              <p:nvPr/>
            </p:nvSpPr>
            <p:spPr>
              <a:xfrm>
                <a:off x="3122425" y="3249150"/>
                <a:ext cx="1271300" cy="1271300"/>
              </a:xfrm>
              <a:custGeom>
                <a:avLst/>
                <a:gdLst/>
                <a:ahLst/>
                <a:cxnLst/>
                <a:rect l="l" t="t" r="r" b="b"/>
                <a:pathLst>
                  <a:path w="50852" h="50852" extrusionOk="0">
                    <a:moveTo>
                      <a:pt x="202" y="1"/>
                    </a:moveTo>
                    <a:cubicBezTo>
                      <a:pt x="122" y="41"/>
                      <a:pt x="81" y="81"/>
                      <a:pt x="1" y="122"/>
                    </a:cubicBezTo>
                    <a:lnTo>
                      <a:pt x="50771" y="50852"/>
                    </a:lnTo>
                    <a:cubicBezTo>
                      <a:pt x="50771" y="50811"/>
                      <a:pt x="50811" y="50731"/>
                      <a:pt x="50852" y="5069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3" name="Google Shape;373;p28"/>
              <p:cNvSpPr/>
              <p:nvPr/>
            </p:nvSpPr>
            <p:spPr>
              <a:xfrm>
                <a:off x="3035725" y="3299550"/>
                <a:ext cx="1307600" cy="1308625"/>
              </a:xfrm>
              <a:custGeom>
                <a:avLst/>
                <a:gdLst/>
                <a:ahLst/>
                <a:cxnLst/>
                <a:rect l="l" t="t" r="r" b="b"/>
                <a:pathLst>
                  <a:path w="52304" h="52345" extrusionOk="0">
                    <a:moveTo>
                      <a:pt x="162" y="1"/>
                    </a:moveTo>
                    <a:cubicBezTo>
                      <a:pt x="81" y="41"/>
                      <a:pt x="41" y="82"/>
                      <a:pt x="1" y="122"/>
                    </a:cubicBezTo>
                    <a:lnTo>
                      <a:pt x="52182" y="52344"/>
                    </a:lnTo>
                    <a:cubicBezTo>
                      <a:pt x="52223" y="52263"/>
                      <a:pt x="52263" y="52223"/>
                      <a:pt x="52303" y="52183"/>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4" name="Google Shape;374;p28"/>
              <p:cNvSpPr/>
              <p:nvPr/>
            </p:nvSpPr>
            <p:spPr>
              <a:xfrm>
                <a:off x="2956075" y="3358025"/>
                <a:ext cx="1328775" cy="1329775"/>
              </a:xfrm>
              <a:custGeom>
                <a:avLst/>
                <a:gdLst/>
                <a:ahLst/>
                <a:cxnLst/>
                <a:rect l="l" t="t" r="r" b="b"/>
                <a:pathLst>
                  <a:path w="53151" h="53191" extrusionOk="0">
                    <a:moveTo>
                      <a:pt x="122" y="1"/>
                    </a:moveTo>
                    <a:cubicBezTo>
                      <a:pt x="82" y="41"/>
                      <a:pt x="41" y="82"/>
                      <a:pt x="1" y="122"/>
                    </a:cubicBezTo>
                    <a:lnTo>
                      <a:pt x="53030" y="53191"/>
                    </a:lnTo>
                    <a:cubicBezTo>
                      <a:pt x="53070" y="53110"/>
                      <a:pt x="53110" y="53070"/>
                      <a:pt x="53151" y="53030"/>
                    </a:cubicBezTo>
                    <a:lnTo>
                      <a:pt x="122" y="1"/>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5" name="Google Shape;375;p28"/>
              <p:cNvSpPr/>
              <p:nvPr/>
            </p:nvSpPr>
            <p:spPr>
              <a:xfrm>
                <a:off x="2883500" y="3422550"/>
                <a:ext cx="1336825" cy="1336825"/>
              </a:xfrm>
              <a:custGeom>
                <a:avLst/>
                <a:gdLst/>
                <a:ahLst/>
                <a:cxnLst/>
                <a:rect l="l" t="t" r="r" b="b"/>
                <a:pathLst>
                  <a:path w="53473" h="53473" extrusionOk="0">
                    <a:moveTo>
                      <a:pt x="121" y="1"/>
                    </a:moveTo>
                    <a:cubicBezTo>
                      <a:pt x="121" y="1"/>
                      <a:pt x="81" y="81"/>
                      <a:pt x="81" y="81"/>
                    </a:cubicBezTo>
                    <a:cubicBezTo>
                      <a:pt x="41" y="122"/>
                      <a:pt x="0" y="122"/>
                      <a:pt x="0" y="162"/>
                    </a:cubicBezTo>
                    <a:lnTo>
                      <a:pt x="53311" y="53473"/>
                    </a:lnTo>
                    <a:cubicBezTo>
                      <a:pt x="53311" y="53473"/>
                      <a:pt x="53392" y="53433"/>
                      <a:pt x="53392" y="53433"/>
                    </a:cubicBezTo>
                    <a:cubicBezTo>
                      <a:pt x="53432" y="53392"/>
                      <a:pt x="53432" y="53392"/>
                      <a:pt x="53473" y="53352"/>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6" name="Google Shape;376;p28"/>
              <p:cNvSpPr/>
              <p:nvPr/>
            </p:nvSpPr>
            <p:spPr>
              <a:xfrm>
                <a:off x="2817975" y="3495150"/>
                <a:ext cx="1329775" cy="1329775"/>
              </a:xfrm>
              <a:custGeom>
                <a:avLst/>
                <a:gdLst/>
                <a:ahLst/>
                <a:cxnLst/>
                <a:rect l="l" t="t" r="r" b="b"/>
                <a:pathLst>
                  <a:path w="53191" h="53191" extrusionOk="0">
                    <a:moveTo>
                      <a:pt x="121" y="0"/>
                    </a:moveTo>
                    <a:cubicBezTo>
                      <a:pt x="81" y="41"/>
                      <a:pt x="41" y="121"/>
                      <a:pt x="0" y="161"/>
                    </a:cubicBezTo>
                    <a:lnTo>
                      <a:pt x="53029" y="53190"/>
                    </a:lnTo>
                    <a:cubicBezTo>
                      <a:pt x="53110" y="53150"/>
                      <a:pt x="53150" y="53109"/>
                      <a:pt x="53190" y="53069"/>
                    </a:cubicBezTo>
                    <a:lnTo>
                      <a:pt x="121"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7" name="Google Shape;377;p28"/>
              <p:cNvSpPr/>
              <p:nvPr/>
            </p:nvSpPr>
            <p:spPr>
              <a:xfrm>
                <a:off x="2760500" y="3574775"/>
                <a:ext cx="1307600" cy="1308625"/>
              </a:xfrm>
              <a:custGeom>
                <a:avLst/>
                <a:gdLst/>
                <a:ahLst/>
                <a:cxnLst/>
                <a:rect l="l" t="t" r="r" b="b"/>
                <a:pathLst>
                  <a:path w="52304" h="52345" extrusionOk="0">
                    <a:moveTo>
                      <a:pt x="81" y="1"/>
                    </a:moveTo>
                    <a:cubicBezTo>
                      <a:pt x="41" y="82"/>
                      <a:pt x="41" y="122"/>
                      <a:pt x="1" y="162"/>
                    </a:cubicBezTo>
                    <a:lnTo>
                      <a:pt x="52142" y="52344"/>
                    </a:lnTo>
                    <a:cubicBezTo>
                      <a:pt x="52182" y="52304"/>
                      <a:pt x="52263" y="52263"/>
                      <a:pt x="52303" y="52223"/>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8" name="Google Shape;378;p28"/>
              <p:cNvSpPr/>
              <p:nvPr/>
            </p:nvSpPr>
            <p:spPr>
              <a:xfrm>
                <a:off x="2710100" y="3662500"/>
                <a:ext cx="1271300" cy="1271300"/>
              </a:xfrm>
              <a:custGeom>
                <a:avLst/>
                <a:gdLst/>
                <a:ahLst/>
                <a:cxnLst/>
                <a:rect l="l" t="t" r="r" b="b"/>
                <a:pathLst>
                  <a:path w="50852" h="50852" extrusionOk="0">
                    <a:moveTo>
                      <a:pt x="81" y="0"/>
                    </a:moveTo>
                    <a:cubicBezTo>
                      <a:pt x="41" y="41"/>
                      <a:pt x="41" y="121"/>
                      <a:pt x="0" y="162"/>
                    </a:cubicBezTo>
                    <a:lnTo>
                      <a:pt x="50650" y="50851"/>
                    </a:lnTo>
                    <a:cubicBezTo>
                      <a:pt x="50690" y="50811"/>
                      <a:pt x="50771" y="50771"/>
                      <a:pt x="50851" y="5073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9" name="Google Shape;379;p28"/>
              <p:cNvSpPr/>
              <p:nvPr/>
            </p:nvSpPr>
            <p:spPr>
              <a:xfrm>
                <a:off x="2667750" y="3758275"/>
                <a:ext cx="1216875" cy="1216850"/>
              </a:xfrm>
              <a:custGeom>
                <a:avLst/>
                <a:gdLst/>
                <a:ahLst/>
                <a:cxnLst/>
                <a:rect l="l" t="t" r="r" b="b"/>
                <a:pathLst>
                  <a:path w="48675" h="48674" extrusionOk="0">
                    <a:moveTo>
                      <a:pt x="81" y="0"/>
                    </a:moveTo>
                    <a:cubicBezTo>
                      <a:pt x="41" y="41"/>
                      <a:pt x="41" y="121"/>
                      <a:pt x="1" y="202"/>
                    </a:cubicBezTo>
                    <a:lnTo>
                      <a:pt x="48513" y="48674"/>
                    </a:lnTo>
                    <a:cubicBezTo>
                      <a:pt x="48553" y="48633"/>
                      <a:pt x="48634" y="48633"/>
                      <a:pt x="48674" y="48593"/>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80" name="Google Shape;380;p28"/>
              <p:cNvSpPr/>
              <p:nvPr/>
            </p:nvSpPr>
            <p:spPr>
              <a:xfrm>
                <a:off x="2635500" y="3863125"/>
                <a:ext cx="1144275" cy="1144275"/>
              </a:xfrm>
              <a:custGeom>
                <a:avLst/>
                <a:gdLst/>
                <a:ahLst/>
                <a:cxnLst/>
                <a:rect l="l" t="t" r="r" b="b"/>
                <a:pathLst>
                  <a:path w="45771" h="45771" extrusionOk="0">
                    <a:moveTo>
                      <a:pt x="41" y="0"/>
                    </a:moveTo>
                    <a:cubicBezTo>
                      <a:pt x="41" y="81"/>
                      <a:pt x="0" y="121"/>
                      <a:pt x="0" y="202"/>
                    </a:cubicBezTo>
                    <a:lnTo>
                      <a:pt x="45569" y="45770"/>
                    </a:lnTo>
                    <a:cubicBezTo>
                      <a:pt x="45649" y="45770"/>
                      <a:pt x="45730" y="45730"/>
                      <a:pt x="45770" y="4573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81" name="Google Shape;381;p28"/>
              <p:cNvSpPr/>
              <p:nvPr/>
            </p:nvSpPr>
            <p:spPr>
              <a:xfrm>
                <a:off x="2615325" y="3980050"/>
                <a:ext cx="1048500" cy="1048500"/>
              </a:xfrm>
              <a:custGeom>
                <a:avLst/>
                <a:gdLst/>
                <a:ahLst/>
                <a:cxnLst/>
                <a:rect l="l" t="t" r="r" b="b"/>
                <a:pathLst>
                  <a:path w="41940" h="41940" extrusionOk="0">
                    <a:moveTo>
                      <a:pt x="1" y="1"/>
                    </a:moveTo>
                    <a:cubicBezTo>
                      <a:pt x="1" y="82"/>
                      <a:pt x="1" y="162"/>
                      <a:pt x="1" y="243"/>
                    </a:cubicBezTo>
                    <a:lnTo>
                      <a:pt x="41657" y="41940"/>
                    </a:lnTo>
                    <a:cubicBezTo>
                      <a:pt x="41738" y="41900"/>
                      <a:pt x="41859" y="41900"/>
                      <a:pt x="41940" y="4190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82" name="Google Shape;382;p28"/>
              <p:cNvSpPr/>
              <p:nvPr/>
            </p:nvSpPr>
            <p:spPr>
              <a:xfrm>
                <a:off x="2609275" y="4111125"/>
                <a:ext cx="922500" cy="922475"/>
              </a:xfrm>
              <a:custGeom>
                <a:avLst/>
                <a:gdLst/>
                <a:ahLst/>
                <a:cxnLst/>
                <a:rect l="l" t="t" r="r" b="b"/>
                <a:pathLst>
                  <a:path w="36900" h="36899" extrusionOk="0">
                    <a:moveTo>
                      <a:pt x="1" y="0"/>
                    </a:moveTo>
                    <a:cubicBezTo>
                      <a:pt x="1" y="81"/>
                      <a:pt x="1" y="202"/>
                      <a:pt x="1" y="283"/>
                    </a:cubicBezTo>
                    <a:lnTo>
                      <a:pt x="36617" y="36899"/>
                    </a:lnTo>
                    <a:cubicBezTo>
                      <a:pt x="36697" y="36899"/>
                      <a:pt x="36818" y="36899"/>
                      <a:pt x="36899" y="36899"/>
                    </a:cubicBezTo>
                    <a:lnTo>
                      <a:pt x="1"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83" name="Google Shape;383;p28"/>
              <p:cNvSpPr/>
              <p:nvPr/>
            </p:nvSpPr>
            <p:spPr>
              <a:xfrm>
                <a:off x="2625400" y="4264350"/>
                <a:ext cx="753125" cy="754125"/>
              </a:xfrm>
              <a:custGeom>
                <a:avLst/>
                <a:gdLst/>
                <a:ahLst/>
                <a:cxnLst/>
                <a:rect l="l" t="t" r="r" b="b"/>
                <a:pathLst>
                  <a:path w="30125" h="30165" extrusionOk="0">
                    <a:moveTo>
                      <a:pt x="1" y="1"/>
                    </a:moveTo>
                    <a:cubicBezTo>
                      <a:pt x="1" y="122"/>
                      <a:pt x="41" y="243"/>
                      <a:pt x="41" y="364"/>
                    </a:cubicBezTo>
                    <a:lnTo>
                      <a:pt x="29762" y="30084"/>
                    </a:lnTo>
                    <a:cubicBezTo>
                      <a:pt x="29883" y="30124"/>
                      <a:pt x="30004" y="30124"/>
                      <a:pt x="30124" y="30165"/>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84" name="Google Shape;384;p28"/>
              <p:cNvSpPr/>
              <p:nvPr/>
            </p:nvSpPr>
            <p:spPr>
              <a:xfrm>
                <a:off x="2684900" y="4462975"/>
                <a:ext cx="495025" cy="495025"/>
              </a:xfrm>
              <a:custGeom>
                <a:avLst/>
                <a:gdLst/>
                <a:ahLst/>
                <a:cxnLst/>
                <a:rect l="l" t="t" r="r" b="b"/>
                <a:pathLst>
                  <a:path w="19801" h="19801" extrusionOk="0">
                    <a:moveTo>
                      <a:pt x="0" y="0"/>
                    </a:moveTo>
                    <a:cubicBezTo>
                      <a:pt x="81" y="161"/>
                      <a:pt x="161" y="323"/>
                      <a:pt x="242" y="484"/>
                    </a:cubicBezTo>
                    <a:lnTo>
                      <a:pt x="19316" y="19599"/>
                    </a:lnTo>
                    <a:cubicBezTo>
                      <a:pt x="19478" y="19639"/>
                      <a:pt x="19639" y="19720"/>
                      <a:pt x="19800" y="19800"/>
                    </a:cubicBezTo>
                    <a:lnTo>
                      <a:pt x="0"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385" name="Google Shape;385;p28"/>
            <p:cNvGrpSpPr/>
            <p:nvPr/>
          </p:nvGrpSpPr>
          <p:grpSpPr>
            <a:xfrm>
              <a:off x="-413550" y="1958000"/>
              <a:ext cx="986125" cy="2095500"/>
              <a:chOff x="7631225" y="2241175"/>
              <a:chExt cx="986125" cy="2095500"/>
            </a:xfrm>
          </p:grpSpPr>
          <p:cxnSp>
            <p:nvCxnSpPr>
              <p:cNvPr id="386" name="Google Shape;386;p28"/>
              <p:cNvCxnSpPr/>
              <p:nvPr/>
            </p:nvCxnSpPr>
            <p:spPr>
              <a:xfrm>
                <a:off x="7631225"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387" name="Google Shape;387;p28"/>
              <p:cNvCxnSpPr/>
              <p:nvPr/>
            </p:nvCxnSpPr>
            <p:spPr>
              <a:xfrm>
                <a:off x="7707081"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388" name="Google Shape;388;p28"/>
              <p:cNvCxnSpPr/>
              <p:nvPr/>
            </p:nvCxnSpPr>
            <p:spPr>
              <a:xfrm>
                <a:off x="7782937"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389" name="Google Shape;389;p28"/>
              <p:cNvCxnSpPr/>
              <p:nvPr/>
            </p:nvCxnSpPr>
            <p:spPr>
              <a:xfrm>
                <a:off x="7858792"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390" name="Google Shape;390;p28"/>
              <p:cNvCxnSpPr/>
              <p:nvPr/>
            </p:nvCxnSpPr>
            <p:spPr>
              <a:xfrm>
                <a:off x="8010504"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391" name="Google Shape;391;p28"/>
              <p:cNvCxnSpPr/>
              <p:nvPr/>
            </p:nvCxnSpPr>
            <p:spPr>
              <a:xfrm>
                <a:off x="8162215"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392" name="Google Shape;392;p28"/>
              <p:cNvCxnSpPr/>
              <p:nvPr/>
            </p:nvCxnSpPr>
            <p:spPr>
              <a:xfrm>
                <a:off x="8313927"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393" name="Google Shape;393;p28"/>
              <p:cNvCxnSpPr/>
              <p:nvPr/>
            </p:nvCxnSpPr>
            <p:spPr>
              <a:xfrm>
                <a:off x="7934648"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394" name="Google Shape;394;p28"/>
              <p:cNvCxnSpPr/>
              <p:nvPr/>
            </p:nvCxnSpPr>
            <p:spPr>
              <a:xfrm>
                <a:off x="8086360"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395" name="Google Shape;395;p28"/>
              <p:cNvCxnSpPr/>
              <p:nvPr/>
            </p:nvCxnSpPr>
            <p:spPr>
              <a:xfrm>
                <a:off x="8238071"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396" name="Google Shape;396;p28"/>
              <p:cNvCxnSpPr/>
              <p:nvPr/>
            </p:nvCxnSpPr>
            <p:spPr>
              <a:xfrm>
                <a:off x="8389783"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397" name="Google Shape;397;p28"/>
              <p:cNvCxnSpPr/>
              <p:nvPr/>
            </p:nvCxnSpPr>
            <p:spPr>
              <a:xfrm>
                <a:off x="8465638"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398" name="Google Shape;398;p28"/>
              <p:cNvCxnSpPr/>
              <p:nvPr/>
            </p:nvCxnSpPr>
            <p:spPr>
              <a:xfrm>
                <a:off x="8541494"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399" name="Google Shape;399;p28"/>
              <p:cNvCxnSpPr/>
              <p:nvPr/>
            </p:nvCxnSpPr>
            <p:spPr>
              <a:xfrm>
                <a:off x="8617350" y="2241175"/>
                <a:ext cx="0" cy="2095500"/>
              </a:xfrm>
              <a:prstGeom prst="straightConnector1">
                <a:avLst/>
              </a:prstGeom>
              <a:noFill/>
              <a:ln w="9525" cap="flat" cmpd="sng">
                <a:solidFill>
                  <a:schemeClr val="lt2"/>
                </a:solidFill>
                <a:prstDash val="solid"/>
                <a:round/>
                <a:headEnd type="none" w="sm" len="sm"/>
                <a:tailEnd type="none" w="sm" len="sm"/>
              </a:ln>
            </p:spPr>
          </p:cxnSp>
        </p:grpSp>
      </p:grpSp>
      <p:grpSp>
        <p:nvGrpSpPr>
          <p:cNvPr id="400" name="Google Shape;400;p28"/>
          <p:cNvGrpSpPr/>
          <p:nvPr/>
        </p:nvGrpSpPr>
        <p:grpSpPr>
          <a:xfrm>
            <a:off x="7925" y="-25"/>
            <a:ext cx="9136075" cy="5143513"/>
            <a:chOff x="7925" y="-25"/>
            <a:chExt cx="9136075" cy="5143513"/>
          </a:xfrm>
        </p:grpSpPr>
        <p:sp>
          <p:nvSpPr>
            <p:cNvPr id="401" name="Google Shape;401;p28"/>
            <p:cNvSpPr/>
            <p:nvPr/>
          </p:nvSpPr>
          <p:spPr>
            <a:xfrm>
              <a:off x="7925" y="4829688"/>
              <a:ext cx="2263500" cy="313800"/>
            </a:xfrm>
            <a:prstGeom prst="round1Rect">
              <a:avLst>
                <a:gd name="adj" fmla="val 50000"/>
              </a:avLst>
            </a:prstGeom>
            <a:solidFill>
              <a:srgbClr val="006DF5">
                <a:alpha val="40392"/>
              </a:srgbClr>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sp>
          <p:nvSpPr>
            <p:cNvPr id="402" name="Google Shape;402;p28"/>
            <p:cNvSpPr/>
            <p:nvPr/>
          </p:nvSpPr>
          <p:spPr>
            <a:xfrm rot="10800000">
              <a:off x="7504200" y="-25"/>
              <a:ext cx="1639800" cy="424800"/>
            </a:xfrm>
            <a:prstGeom prst="rect">
              <a:avLst/>
            </a:prstGeom>
            <a:solidFill>
              <a:srgbClr val="63DBF5">
                <a:alpha val="69019"/>
              </a:srgbClr>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grpSp>
      <p:sp>
        <p:nvSpPr>
          <p:cNvPr id="403" name="Google Shape;403;p28"/>
          <p:cNvSpPr txBox="1">
            <a:spLocks noGrp="1"/>
          </p:cNvSpPr>
          <p:nvPr>
            <p:ph type="title"/>
          </p:nvPr>
        </p:nvSpPr>
        <p:spPr>
          <a:xfrm>
            <a:off x="722375" y="539500"/>
            <a:ext cx="76992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only 3">
  <p:cSld name="CUSTOM_7_1_1">
    <p:spTree>
      <p:nvGrpSpPr>
        <p:cNvPr id="1" name="Shape 404"/>
        <p:cNvGrpSpPr/>
        <p:nvPr/>
      </p:nvGrpSpPr>
      <p:grpSpPr>
        <a:xfrm>
          <a:off x="0" y="0"/>
          <a:ext cx="0" cy="0"/>
          <a:chOff x="0" y="0"/>
          <a:chExt cx="0" cy="0"/>
        </a:xfrm>
      </p:grpSpPr>
      <p:pic>
        <p:nvPicPr>
          <p:cNvPr id="405" name="Google Shape;405;p29"/>
          <p:cNvPicPr preferRelativeResize="0"/>
          <p:nvPr/>
        </p:nvPicPr>
        <p:blipFill rotWithShape="1">
          <a:blip r:embed="rId2">
            <a:alphaModFix/>
          </a:blip>
          <a:srcRect/>
          <a:stretch/>
        </p:blipFill>
        <p:spPr>
          <a:xfrm>
            <a:off x="7924" y="0"/>
            <a:ext cx="9128151" cy="5143499"/>
          </a:xfrm>
          <a:prstGeom prst="rect">
            <a:avLst/>
          </a:prstGeom>
          <a:noFill/>
          <a:ln>
            <a:noFill/>
          </a:ln>
        </p:spPr>
      </p:pic>
      <p:sp>
        <p:nvSpPr>
          <p:cNvPr id="406" name="Google Shape;406;p29"/>
          <p:cNvSpPr/>
          <p:nvPr/>
        </p:nvSpPr>
        <p:spPr>
          <a:xfrm rot="-5400000">
            <a:off x="7193025" y="4603988"/>
            <a:ext cx="2325825" cy="2325825"/>
          </a:xfrm>
          <a:custGeom>
            <a:avLst/>
            <a:gdLst/>
            <a:ahLst/>
            <a:cxnLst/>
            <a:rect l="l" t="t" r="r" b="b"/>
            <a:pathLst>
              <a:path w="93033" h="93033" extrusionOk="0">
                <a:moveTo>
                  <a:pt x="89685" y="61054"/>
                </a:moveTo>
                <a:lnTo>
                  <a:pt x="89685" y="63796"/>
                </a:lnTo>
                <a:lnTo>
                  <a:pt x="89927" y="63150"/>
                </a:lnTo>
                <a:lnTo>
                  <a:pt x="89927" y="61054"/>
                </a:lnTo>
                <a:lnTo>
                  <a:pt x="90693" y="61054"/>
                </a:lnTo>
                <a:cubicBezTo>
                  <a:pt x="90733" y="60973"/>
                  <a:pt x="90733" y="60892"/>
                  <a:pt x="90774" y="60812"/>
                </a:cubicBezTo>
                <a:lnTo>
                  <a:pt x="89927" y="60812"/>
                </a:lnTo>
                <a:lnTo>
                  <a:pt x="89927" y="56255"/>
                </a:lnTo>
                <a:lnTo>
                  <a:pt x="91984" y="56255"/>
                </a:lnTo>
                <a:cubicBezTo>
                  <a:pt x="92024" y="56174"/>
                  <a:pt x="92024" y="56093"/>
                  <a:pt x="92064" y="56013"/>
                </a:cubicBezTo>
                <a:lnTo>
                  <a:pt x="89927" y="56013"/>
                </a:lnTo>
                <a:lnTo>
                  <a:pt x="89927" y="51456"/>
                </a:lnTo>
                <a:lnTo>
                  <a:pt x="92750" y="51456"/>
                </a:lnTo>
                <a:cubicBezTo>
                  <a:pt x="92750" y="51375"/>
                  <a:pt x="92790" y="51295"/>
                  <a:pt x="92790" y="51174"/>
                </a:cubicBezTo>
                <a:lnTo>
                  <a:pt x="89927" y="51174"/>
                </a:lnTo>
                <a:lnTo>
                  <a:pt x="89927" y="46617"/>
                </a:lnTo>
                <a:lnTo>
                  <a:pt x="93032" y="46617"/>
                </a:lnTo>
                <a:lnTo>
                  <a:pt x="93032" y="46496"/>
                </a:lnTo>
                <a:lnTo>
                  <a:pt x="93032" y="46375"/>
                </a:lnTo>
                <a:lnTo>
                  <a:pt x="89927" y="46375"/>
                </a:lnTo>
                <a:lnTo>
                  <a:pt x="89927" y="41818"/>
                </a:lnTo>
                <a:lnTo>
                  <a:pt x="92790" y="41818"/>
                </a:lnTo>
                <a:cubicBezTo>
                  <a:pt x="92790" y="41737"/>
                  <a:pt x="92750" y="41657"/>
                  <a:pt x="92750" y="41576"/>
                </a:cubicBezTo>
                <a:lnTo>
                  <a:pt x="89927" y="41576"/>
                </a:lnTo>
                <a:lnTo>
                  <a:pt x="89927" y="36979"/>
                </a:lnTo>
                <a:lnTo>
                  <a:pt x="92064" y="36979"/>
                </a:lnTo>
                <a:cubicBezTo>
                  <a:pt x="92024" y="36898"/>
                  <a:pt x="92024" y="36818"/>
                  <a:pt x="91984" y="36737"/>
                </a:cubicBezTo>
                <a:lnTo>
                  <a:pt x="89927" y="36737"/>
                </a:lnTo>
                <a:lnTo>
                  <a:pt x="89927" y="32180"/>
                </a:lnTo>
                <a:lnTo>
                  <a:pt x="90774" y="32180"/>
                </a:lnTo>
                <a:cubicBezTo>
                  <a:pt x="90733" y="32099"/>
                  <a:pt x="90733" y="32019"/>
                  <a:pt x="90693" y="31938"/>
                </a:cubicBezTo>
                <a:lnTo>
                  <a:pt x="89927" y="31938"/>
                </a:lnTo>
                <a:lnTo>
                  <a:pt x="89927" y="29841"/>
                </a:lnTo>
                <a:lnTo>
                  <a:pt x="89685" y="29196"/>
                </a:lnTo>
                <a:lnTo>
                  <a:pt x="89685" y="31938"/>
                </a:lnTo>
                <a:lnTo>
                  <a:pt x="85128" y="31938"/>
                </a:lnTo>
                <a:lnTo>
                  <a:pt x="85128" y="27381"/>
                </a:lnTo>
                <a:lnTo>
                  <a:pt x="88919" y="27381"/>
                </a:lnTo>
                <a:cubicBezTo>
                  <a:pt x="88879" y="27301"/>
                  <a:pt x="88838" y="27220"/>
                  <a:pt x="88798" y="27139"/>
                </a:cubicBezTo>
                <a:lnTo>
                  <a:pt x="85128" y="27139"/>
                </a:lnTo>
                <a:lnTo>
                  <a:pt x="85128" y="22542"/>
                </a:lnTo>
                <a:lnTo>
                  <a:pt x="86378" y="22542"/>
                </a:lnTo>
                <a:cubicBezTo>
                  <a:pt x="86338" y="22462"/>
                  <a:pt x="86298" y="22381"/>
                  <a:pt x="86257" y="22300"/>
                </a:cubicBezTo>
                <a:lnTo>
                  <a:pt x="85128" y="22300"/>
                </a:lnTo>
                <a:lnTo>
                  <a:pt x="85128" y="20566"/>
                </a:lnTo>
                <a:cubicBezTo>
                  <a:pt x="85048" y="20445"/>
                  <a:pt x="84967" y="20324"/>
                  <a:pt x="84886" y="20203"/>
                </a:cubicBezTo>
                <a:lnTo>
                  <a:pt x="84886" y="22300"/>
                </a:lnTo>
                <a:lnTo>
                  <a:pt x="80329" y="22300"/>
                </a:lnTo>
                <a:lnTo>
                  <a:pt x="80329" y="17743"/>
                </a:lnTo>
                <a:lnTo>
                  <a:pt x="83072" y="17743"/>
                </a:lnTo>
                <a:lnTo>
                  <a:pt x="82870" y="17501"/>
                </a:lnTo>
                <a:lnTo>
                  <a:pt x="80329" y="17501"/>
                </a:lnTo>
                <a:lnTo>
                  <a:pt x="80329" y="14558"/>
                </a:lnTo>
                <a:lnTo>
                  <a:pt x="80087" y="14316"/>
                </a:lnTo>
                <a:lnTo>
                  <a:pt x="80087" y="17501"/>
                </a:lnTo>
                <a:lnTo>
                  <a:pt x="75490" y="17501"/>
                </a:lnTo>
                <a:lnTo>
                  <a:pt x="75490" y="12945"/>
                </a:lnTo>
                <a:lnTo>
                  <a:pt x="78716" y="12945"/>
                </a:lnTo>
                <a:lnTo>
                  <a:pt x="78434" y="12703"/>
                </a:lnTo>
                <a:lnTo>
                  <a:pt x="75490" y="12703"/>
                </a:lnTo>
                <a:lnTo>
                  <a:pt x="75490" y="10122"/>
                </a:lnTo>
                <a:lnTo>
                  <a:pt x="75248" y="9920"/>
                </a:lnTo>
                <a:lnTo>
                  <a:pt x="75248" y="12703"/>
                </a:lnTo>
                <a:lnTo>
                  <a:pt x="70691" y="12703"/>
                </a:lnTo>
                <a:lnTo>
                  <a:pt x="70691" y="8106"/>
                </a:lnTo>
                <a:lnTo>
                  <a:pt x="72788" y="8106"/>
                </a:lnTo>
                <a:cubicBezTo>
                  <a:pt x="72667" y="8025"/>
                  <a:pt x="72546" y="7944"/>
                  <a:pt x="72425" y="7864"/>
                </a:cubicBezTo>
                <a:lnTo>
                  <a:pt x="70691" y="7864"/>
                </a:lnTo>
                <a:lnTo>
                  <a:pt x="70691" y="6775"/>
                </a:lnTo>
                <a:cubicBezTo>
                  <a:pt x="70611" y="6694"/>
                  <a:pt x="70530" y="6654"/>
                  <a:pt x="70450" y="6613"/>
                </a:cubicBezTo>
                <a:lnTo>
                  <a:pt x="70450" y="7864"/>
                </a:lnTo>
                <a:lnTo>
                  <a:pt x="65893" y="7864"/>
                </a:lnTo>
                <a:lnTo>
                  <a:pt x="65893" y="4194"/>
                </a:lnTo>
                <a:cubicBezTo>
                  <a:pt x="65812" y="4154"/>
                  <a:pt x="65731" y="4113"/>
                  <a:pt x="65651" y="4073"/>
                </a:cubicBezTo>
                <a:lnTo>
                  <a:pt x="65651" y="7864"/>
                </a:lnTo>
                <a:lnTo>
                  <a:pt x="61054" y="7864"/>
                </a:lnTo>
                <a:lnTo>
                  <a:pt x="61054" y="3307"/>
                </a:lnTo>
                <a:lnTo>
                  <a:pt x="63796" y="3307"/>
                </a:lnTo>
                <a:lnTo>
                  <a:pt x="63191" y="3065"/>
                </a:lnTo>
                <a:lnTo>
                  <a:pt x="61054" y="3065"/>
                </a:lnTo>
                <a:lnTo>
                  <a:pt x="61054" y="2339"/>
                </a:lnTo>
                <a:cubicBezTo>
                  <a:pt x="60973" y="2299"/>
                  <a:pt x="60892" y="2258"/>
                  <a:pt x="60812" y="2258"/>
                </a:cubicBezTo>
                <a:lnTo>
                  <a:pt x="60812" y="3065"/>
                </a:lnTo>
                <a:lnTo>
                  <a:pt x="56255" y="3065"/>
                </a:lnTo>
                <a:lnTo>
                  <a:pt x="56255" y="1048"/>
                </a:lnTo>
                <a:cubicBezTo>
                  <a:pt x="56174" y="1008"/>
                  <a:pt x="56093" y="1008"/>
                  <a:pt x="56013" y="968"/>
                </a:cubicBezTo>
                <a:lnTo>
                  <a:pt x="56013" y="3065"/>
                </a:lnTo>
                <a:lnTo>
                  <a:pt x="51456" y="3065"/>
                </a:lnTo>
                <a:lnTo>
                  <a:pt x="51456" y="282"/>
                </a:lnTo>
                <a:cubicBezTo>
                  <a:pt x="51375" y="242"/>
                  <a:pt x="51295" y="242"/>
                  <a:pt x="51214" y="242"/>
                </a:cubicBezTo>
                <a:lnTo>
                  <a:pt x="51214" y="3065"/>
                </a:lnTo>
                <a:lnTo>
                  <a:pt x="46617" y="3065"/>
                </a:lnTo>
                <a:lnTo>
                  <a:pt x="46617" y="0"/>
                </a:lnTo>
                <a:lnTo>
                  <a:pt x="46496" y="0"/>
                </a:lnTo>
                <a:lnTo>
                  <a:pt x="46375" y="0"/>
                </a:lnTo>
                <a:lnTo>
                  <a:pt x="46375" y="3065"/>
                </a:lnTo>
                <a:lnTo>
                  <a:pt x="41818" y="3065"/>
                </a:lnTo>
                <a:lnTo>
                  <a:pt x="41818" y="242"/>
                </a:lnTo>
                <a:cubicBezTo>
                  <a:pt x="41737" y="242"/>
                  <a:pt x="41657" y="242"/>
                  <a:pt x="41576" y="242"/>
                </a:cubicBezTo>
                <a:lnTo>
                  <a:pt x="41576" y="3065"/>
                </a:lnTo>
                <a:lnTo>
                  <a:pt x="37019" y="3065"/>
                </a:lnTo>
                <a:lnTo>
                  <a:pt x="37019" y="968"/>
                </a:lnTo>
                <a:cubicBezTo>
                  <a:pt x="36939" y="1008"/>
                  <a:pt x="36858" y="1008"/>
                  <a:pt x="36777" y="1008"/>
                </a:cubicBezTo>
                <a:lnTo>
                  <a:pt x="36777" y="3065"/>
                </a:lnTo>
                <a:lnTo>
                  <a:pt x="32180" y="3065"/>
                </a:lnTo>
                <a:lnTo>
                  <a:pt x="32180" y="2258"/>
                </a:lnTo>
                <a:cubicBezTo>
                  <a:pt x="32099" y="2258"/>
                  <a:pt x="32019" y="2299"/>
                  <a:pt x="31938" y="2339"/>
                </a:cubicBezTo>
                <a:lnTo>
                  <a:pt x="31938" y="3065"/>
                </a:lnTo>
                <a:lnTo>
                  <a:pt x="29841" y="3065"/>
                </a:lnTo>
                <a:lnTo>
                  <a:pt x="29236" y="3307"/>
                </a:lnTo>
                <a:lnTo>
                  <a:pt x="31938" y="3307"/>
                </a:lnTo>
                <a:lnTo>
                  <a:pt x="31938" y="7904"/>
                </a:lnTo>
                <a:lnTo>
                  <a:pt x="27381" y="7904"/>
                </a:lnTo>
                <a:lnTo>
                  <a:pt x="27381" y="4113"/>
                </a:lnTo>
                <a:cubicBezTo>
                  <a:pt x="27301" y="4154"/>
                  <a:pt x="27220" y="4194"/>
                  <a:pt x="27139" y="4234"/>
                </a:cubicBezTo>
                <a:lnTo>
                  <a:pt x="27139" y="7904"/>
                </a:lnTo>
                <a:lnTo>
                  <a:pt x="22542" y="7904"/>
                </a:lnTo>
                <a:lnTo>
                  <a:pt x="22542" y="6613"/>
                </a:lnTo>
                <a:cubicBezTo>
                  <a:pt x="22462" y="6694"/>
                  <a:pt x="22381" y="6734"/>
                  <a:pt x="22300" y="6775"/>
                </a:cubicBezTo>
                <a:lnTo>
                  <a:pt x="22300" y="7904"/>
                </a:lnTo>
                <a:lnTo>
                  <a:pt x="20566" y="7904"/>
                </a:lnTo>
                <a:cubicBezTo>
                  <a:pt x="20445" y="7985"/>
                  <a:pt x="20324" y="8065"/>
                  <a:pt x="20203" y="8146"/>
                </a:cubicBezTo>
                <a:lnTo>
                  <a:pt x="22300" y="8146"/>
                </a:lnTo>
                <a:lnTo>
                  <a:pt x="22300" y="12703"/>
                </a:lnTo>
                <a:lnTo>
                  <a:pt x="17743" y="12703"/>
                </a:lnTo>
                <a:lnTo>
                  <a:pt x="17743" y="9961"/>
                </a:lnTo>
                <a:lnTo>
                  <a:pt x="17501" y="10162"/>
                </a:lnTo>
                <a:lnTo>
                  <a:pt x="17501" y="12703"/>
                </a:lnTo>
                <a:lnTo>
                  <a:pt x="14558" y="12703"/>
                </a:lnTo>
                <a:lnTo>
                  <a:pt x="14316" y="12945"/>
                </a:lnTo>
                <a:lnTo>
                  <a:pt x="17501" y="12945"/>
                </a:lnTo>
                <a:lnTo>
                  <a:pt x="17501" y="17542"/>
                </a:lnTo>
                <a:lnTo>
                  <a:pt x="12945" y="17542"/>
                </a:lnTo>
                <a:lnTo>
                  <a:pt x="12945" y="14316"/>
                </a:lnTo>
                <a:lnTo>
                  <a:pt x="12703" y="14598"/>
                </a:lnTo>
                <a:lnTo>
                  <a:pt x="12703" y="17542"/>
                </a:lnTo>
                <a:lnTo>
                  <a:pt x="10122" y="17542"/>
                </a:lnTo>
                <a:lnTo>
                  <a:pt x="9920" y="17784"/>
                </a:lnTo>
                <a:lnTo>
                  <a:pt x="12703" y="17784"/>
                </a:lnTo>
                <a:lnTo>
                  <a:pt x="12703" y="22341"/>
                </a:lnTo>
                <a:lnTo>
                  <a:pt x="8106" y="22341"/>
                </a:lnTo>
                <a:lnTo>
                  <a:pt x="8106" y="20244"/>
                </a:lnTo>
                <a:cubicBezTo>
                  <a:pt x="8025" y="20365"/>
                  <a:pt x="7944" y="20486"/>
                  <a:pt x="7864" y="20607"/>
                </a:cubicBezTo>
                <a:lnTo>
                  <a:pt x="7864" y="22341"/>
                </a:lnTo>
                <a:lnTo>
                  <a:pt x="6775" y="22341"/>
                </a:lnTo>
                <a:cubicBezTo>
                  <a:pt x="6694" y="22421"/>
                  <a:pt x="6654" y="22502"/>
                  <a:pt x="6613" y="22583"/>
                </a:cubicBezTo>
                <a:lnTo>
                  <a:pt x="7864" y="22583"/>
                </a:lnTo>
                <a:lnTo>
                  <a:pt x="7864" y="27139"/>
                </a:lnTo>
                <a:lnTo>
                  <a:pt x="4194" y="27139"/>
                </a:lnTo>
                <a:cubicBezTo>
                  <a:pt x="4154" y="27220"/>
                  <a:pt x="4113" y="27301"/>
                  <a:pt x="4073" y="27381"/>
                </a:cubicBezTo>
                <a:lnTo>
                  <a:pt x="7864" y="27381"/>
                </a:lnTo>
                <a:lnTo>
                  <a:pt x="7864" y="31978"/>
                </a:lnTo>
                <a:lnTo>
                  <a:pt x="3307" y="31978"/>
                </a:lnTo>
                <a:lnTo>
                  <a:pt x="3307" y="29236"/>
                </a:lnTo>
                <a:lnTo>
                  <a:pt x="3065" y="29841"/>
                </a:lnTo>
                <a:lnTo>
                  <a:pt x="3065" y="31978"/>
                </a:lnTo>
                <a:lnTo>
                  <a:pt x="2299" y="31978"/>
                </a:lnTo>
                <a:cubicBezTo>
                  <a:pt x="2299" y="32059"/>
                  <a:pt x="2258" y="32140"/>
                  <a:pt x="2218" y="32220"/>
                </a:cubicBezTo>
                <a:lnTo>
                  <a:pt x="3065" y="32220"/>
                </a:lnTo>
                <a:lnTo>
                  <a:pt x="3065" y="36777"/>
                </a:lnTo>
                <a:lnTo>
                  <a:pt x="1008" y="36777"/>
                </a:lnTo>
                <a:cubicBezTo>
                  <a:pt x="1008" y="36858"/>
                  <a:pt x="968" y="36939"/>
                  <a:pt x="968" y="37019"/>
                </a:cubicBezTo>
                <a:lnTo>
                  <a:pt x="3065" y="37019"/>
                </a:lnTo>
                <a:lnTo>
                  <a:pt x="3065" y="41576"/>
                </a:lnTo>
                <a:lnTo>
                  <a:pt x="242" y="41576"/>
                </a:lnTo>
                <a:cubicBezTo>
                  <a:pt x="242" y="41657"/>
                  <a:pt x="242" y="41737"/>
                  <a:pt x="242" y="41818"/>
                </a:cubicBezTo>
                <a:lnTo>
                  <a:pt x="3065" y="41818"/>
                </a:lnTo>
                <a:lnTo>
                  <a:pt x="3065" y="46415"/>
                </a:lnTo>
                <a:lnTo>
                  <a:pt x="0" y="46415"/>
                </a:lnTo>
                <a:lnTo>
                  <a:pt x="0" y="46536"/>
                </a:lnTo>
                <a:lnTo>
                  <a:pt x="0" y="46657"/>
                </a:lnTo>
                <a:lnTo>
                  <a:pt x="3065" y="46657"/>
                </a:lnTo>
                <a:lnTo>
                  <a:pt x="3065" y="51214"/>
                </a:lnTo>
                <a:lnTo>
                  <a:pt x="242" y="51214"/>
                </a:lnTo>
                <a:cubicBezTo>
                  <a:pt x="242" y="51295"/>
                  <a:pt x="242" y="51375"/>
                  <a:pt x="242" y="51456"/>
                </a:cubicBezTo>
                <a:lnTo>
                  <a:pt x="3065" y="51456"/>
                </a:lnTo>
                <a:lnTo>
                  <a:pt x="3065" y="56053"/>
                </a:lnTo>
                <a:lnTo>
                  <a:pt x="968" y="56053"/>
                </a:lnTo>
                <a:cubicBezTo>
                  <a:pt x="968" y="56134"/>
                  <a:pt x="1008" y="56174"/>
                  <a:pt x="1008" y="56295"/>
                </a:cubicBezTo>
                <a:lnTo>
                  <a:pt x="3065" y="56295"/>
                </a:lnTo>
                <a:lnTo>
                  <a:pt x="3065" y="60852"/>
                </a:lnTo>
                <a:lnTo>
                  <a:pt x="2218" y="60852"/>
                </a:lnTo>
                <a:cubicBezTo>
                  <a:pt x="2258" y="60933"/>
                  <a:pt x="2299" y="61013"/>
                  <a:pt x="2299" y="61094"/>
                </a:cubicBezTo>
                <a:lnTo>
                  <a:pt x="3065" y="61094"/>
                </a:lnTo>
                <a:lnTo>
                  <a:pt x="3065" y="63191"/>
                </a:lnTo>
                <a:lnTo>
                  <a:pt x="3307" y="63836"/>
                </a:lnTo>
                <a:lnTo>
                  <a:pt x="3307" y="61094"/>
                </a:lnTo>
                <a:lnTo>
                  <a:pt x="7864" y="61094"/>
                </a:lnTo>
                <a:lnTo>
                  <a:pt x="7864" y="65651"/>
                </a:lnTo>
                <a:lnTo>
                  <a:pt x="4073" y="65651"/>
                </a:lnTo>
                <a:cubicBezTo>
                  <a:pt x="4113" y="65731"/>
                  <a:pt x="4154" y="65812"/>
                  <a:pt x="4194" y="65893"/>
                </a:cubicBezTo>
                <a:lnTo>
                  <a:pt x="7864" y="65893"/>
                </a:lnTo>
                <a:lnTo>
                  <a:pt x="7864" y="70490"/>
                </a:lnTo>
                <a:lnTo>
                  <a:pt x="6613" y="70490"/>
                </a:lnTo>
                <a:cubicBezTo>
                  <a:pt x="6654" y="70570"/>
                  <a:pt x="6694" y="70651"/>
                  <a:pt x="6775" y="70732"/>
                </a:cubicBezTo>
                <a:lnTo>
                  <a:pt x="7864" y="70732"/>
                </a:lnTo>
                <a:lnTo>
                  <a:pt x="7864" y="72466"/>
                </a:lnTo>
                <a:cubicBezTo>
                  <a:pt x="7944" y="72587"/>
                  <a:pt x="8025" y="72708"/>
                  <a:pt x="8106" y="72829"/>
                </a:cubicBezTo>
                <a:lnTo>
                  <a:pt x="8106" y="70732"/>
                </a:lnTo>
                <a:lnTo>
                  <a:pt x="12703" y="70732"/>
                </a:lnTo>
                <a:lnTo>
                  <a:pt x="12703" y="75289"/>
                </a:lnTo>
                <a:lnTo>
                  <a:pt x="9920" y="75289"/>
                </a:lnTo>
                <a:lnTo>
                  <a:pt x="10122" y="75531"/>
                </a:lnTo>
                <a:lnTo>
                  <a:pt x="12703" y="75531"/>
                </a:lnTo>
                <a:lnTo>
                  <a:pt x="12703" y="78474"/>
                </a:lnTo>
                <a:lnTo>
                  <a:pt x="12945" y="78716"/>
                </a:lnTo>
                <a:lnTo>
                  <a:pt x="12945" y="75531"/>
                </a:lnTo>
                <a:lnTo>
                  <a:pt x="17501" y="75531"/>
                </a:lnTo>
                <a:lnTo>
                  <a:pt x="17501" y="80087"/>
                </a:lnTo>
                <a:lnTo>
                  <a:pt x="14316" y="80087"/>
                </a:lnTo>
                <a:lnTo>
                  <a:pt x="14558" y="80329"/>
                </a:lnTo>
                <a:lnTo>
                  <a:pt x="17501" y="80329"/>
                </a:lnTo>
                <a:lnTo>
                  <a:pt x="17501" y="82910"/>
                </a:lnTo>
                <a:lnTo>
                  <a:pt x="17743" y="83072"/>
                </a:lnTo>
                <a:lnTo>
                  <a:pt x="17743" y="80329"/>
                </a:lnTo>
                <a:lnTo>
                  <a:pt x="22300" y="80329"/>
                </a:lnTo>
                <a:lnTo>
                  <a:pt x="22300" y="84927"/>
                </a:lnTo>
                <a:lnTo>
                  <a:pt x="20203" y="84927"/>
                </a:lnTo>
                <a:cubicBezTo>
                  <a:pt x="20324" y="85007"/>
                  <a:pt x="20445" y="85088"/>
                  <a:pt x="20566" y="85168"/>
                </a:cubicBezTo>
                <a:lnTo>
                  <a:pt x="22300" y="85168"/>
                </a:lnTo>
                <a:lnTo>
                  <a:pt x="22300" y="86257"/>
                </a:lnTo>
                <a:cubicBezTo>
                  <a:pt x="22381" y="86338"/>
                  <a:pt x="22462" y="86378"/>
                  <a:pt x="22542" y="86419"/>
                </a:cubicBezTo>
                <a:lnTo>
                  <a:pt x="22542" y="85168"/>
                </a:lnTo>
                <a:lnTo>
                  <a:pt x="27139" y="85168"/>
                </a:lnTo>
                <a:lnTo>
                  <a:pt x="27139" y="88838"/>
                </a:lnTo>
                <a:cubicBezTo>
                  <a:pt x="27220" y="88878"/>
                  <a:pt x="27301" y="88919"/>
                  <a:pt x="27381" y="88959"/>
                </a:cubicBezTo>
                <a:lnTo>
                  <a:pt x="27381" y="85168"/>
                </a:lnTo>
                <a:lnTo>
                  <a:pt x="31938" y="85168"/>
                </a:lnTo>
                <a:lnTo>
                  <a:pt x="31938" y="89725"/>
                </a:lnTo>
                <a:lnTo>
                  <a:pt x="29236" y="89725"/>
                </a:lnTo>
                <a:lnTo>
                  <a:pt x="29841" y="89967"/>
                </a:lnTo>
                <a:lnTo>
                  <a:pt x="31938" y="89967"/>
                </a:lnTo>
                <a:lnTo>
                  <a:pt x="31938" y="90733"/>
                </a:lnTo>
                <a:cubicBezTo>
                  <a:pt x="32019" y="90733"/>
                  <a:pt x="32099" y="90774"/>
                  <a:pt x="32180" y="90814"/>
                </a:cubicBezTo>
                <a:lnTo>
                  <a:pt x="32180" y="89967"/>
                </a:lnTo>
                <a:lnTo>
                  <a:pt x="36777" y="89967"/>
                </a:lnTo>
                <a:lnTo>
                  <a:pt x="36777" y="92024"/>
                </a:lnTo>
                <a:cubicBezTo>
                  <a:pt x="36858" y="92024"/>
                  <a:pt x="36939" y="92064"/>
                  <a:pt x="37019" y="92064"/>
                </a:cubicBezTo>
                <a:lnTo>
                  <a:pt x="37019" y="89967"/>
                </a:lnTo>
                <a:lnTo>
                  <a:pt x="41576" y="89967"/>
                </a:lnTo>
                <a:lnTo>
                  <a:pt x="41576" y="92790"/>
                </a:lnTo>
                <a:cubicBezTo>
                  <a:pt x="41657" y="92790"/>
                  <a:pt x="41737" y="92790"/>
                  <a:pt x="41818" y="92790"/>
                </a:cubicBezTo>
                <a:lnTo>
                  <a:pt x="41818" y="89967"/>
                </a:lnTo>
                <a:lnTo>
                  <a:pt x="46375" y="89967"/>
                </a:lnTo>
                <a:lnTo>
                  <a:pt x="46375" y="93032"/>
                </a:lnTo>
                <a:lnTo>
                  <a:pt x="46496" y="93032"/>
                </a:lnTo>
                <a:lnTo>
                  <a:pt x="46617" y="93032"/>
                </a:lnTo>
                <a:lnTo>
                  <a:pt x="46617" y="89967"/>
                </a:lnTo>
                <a:lnTo>
                  <a:pt x="51214" y="89967"/>
                </a:lnTo>
                <a:lnTo>
                  <a:pt x="51214" y="92790"/>
                </a:lnTo>
                <a:cubicBezTo>
                  <a:pt x="51295" y="92790"/>
                  <a:pt x="51375" y="92790"/>
                  <a:pt x="51456" y="92790"/>
                </a:cubicBezTo>
                <a:lnTo>
                  <a:pt x="51456" y="89967"/>
                </a:lnTo>
                <a:lnTo>
                  <a:pt x="56013" y="89967"/>
                </a:lnTo>
                <a:lnTo>
                  <a:pt x="56013" y="92064"/>
                </a:lnTo>
                <a:cubicBezTo>
                  <a:pt x="56093" y="92064"/>
                  <a:pt x="56174" y="92024"/>
                  <a:pt x="56255" y="92024"/>
                </a:cubicBezTo>
                <a:lnTo>
                  <a:pt x="56255" y="89967"/>
                </a:lnTo>
                <a:lnTo>
                  <a:pt x="60812" y="89967"/>
                </a:lnTo>
                <a:lnTo>
                  <a:pt x="60812" y="90814"/>
                </a:lnTo>
                <a:cubicBezTo>
                  <a:pt x="60892" y="90774"/>
                  <a:pt x="60973" y="90733"/>
                  <a:pt x="61054" y="90733"/>
                </a:cubicBezTo>
                <a:lnTo>
                  <a:pt x="61054" y="89967"/>
                </a:lnTo>
                <a:lnTo>
                  <a:pt x="63191" y="89967"/>
                </a:lnTo>
                <a:lnTo>
                  <a:pt x="63796" y="89725"/>
                </a:lnTo>
                <a:lnTo>
                  <a:pt x="61054" y="89725"/>
                </a:lnTo>
                <a:lnTo>
                  <a:pt x="61054" y="85168"/>
                </a:lnTo>
                <a:lnTo>
                  <a:pt x="65651" y="85168"/>
                </a:lnTo>
                <a:lnTo>
                  <a:pt x="65651" y="88959"/>
                </a:lnTo>
                <a:cubicBezTo>
                  <a:pt x="65731" y="88919"/>
                  <a:pt x="65812" y="88878"/>
                  <a:pt x="65893" y="88838"/>
                </a:cubicBezTo>
                <a:lnTo>
                  <a:pt x="65893" y="85168"/>
                </a:lnTo>
                <a:lnTo>
                  <a:pt x="70450" y="85168"/>
                </a:lnTo>
                <a:lnTo>
                  <a:pt x="70450" y="86419"/>
                </a:lnTo>
                <a:cubicBezTo>
                  <a:pt x="70530" y="86378"/>
                  <a:pt x="70611" y="86338"/>
                  <a:pt x="70691" y="86257"/>
                </a:cubicBezTo>
                <a:lnTo>
                  <a:pt x="70691" y="85168"/>
                </a:lnTo>
                <a:lnTo>
                  <a:pt x="72425" y="85168"/>
                </a:lnTo>
                <a:cubicBezTo>
                  <a:pt x="72546" y="85088"/>
                  <a:pt x="72667" y="85007"/>
                  <a:pt x="72788" y="84927"/>
                </a:cubicBezTo>
                <a:lnTo>
                  <a:pt x="70691" y="84927"/>
                </a:lnTo>
                <a:lnTo>
                  <a:pt x="70691" y="80329"/>
                </a:lnTo>
                <a:lnTo>
                  <a:pt x="75248" y="80329"/>
                </a:lnTo>
                <a:lnTo>
                  <a:pt x="75248" y="83072"/>
                </a:lnTo>
                <a:lnTo>
                  <a:pt x="75490" y="82910"/>
                </a:lnTo>
                <a:lnTo>
                  <a:pt x="75490" y="80329"/>
                </a:lnTo>
                <a:lnTo>
                  <a:pt x="78434" y="80329"/>
                </a:lnTo>
                <a:lnTo>
                  <a:pt x="78716" y="80087"/>
                </a:lnTo>
                <a:lnTo>
                  <a:pt x="75490" y="80087"/>
                </a:lnTo>
                <a:lnTo>
                  <a:pt x="75490" y="75531"/>
                </a:lnTo>
                <a:lnTo>
                  <a:pt x="80087" y="75531"/>
                </a:lnTo>
                <a:lnTo>
                  <a:pt x="80087" y="78716"/>
                </a:lnTo>
                <a:lnTo>
                  <a:pt x="80329" y="78474"/>
                </a:lnTo>
                <a:lnTo>
                  <a:pt x="80329" y="75531"/>
                </a:lnTo>
                <a:lnTo>
                  <a:pt x="82870" y="75531"/>
                </a:lnTo>
                <a:lnTo>
                  <a:pt x="83072" y="75289"/>
                </a:lnTo>
                <a:lnTo>
                  <a:pt x="80329" y="75289"/>
                </a:lnTo>
                <a:lnTo>
                  <a:pt x="80329" y="70732"/>
                </a:lnTo>
                <a:lnTo>
                  <a:pt x="84886" y="70732"/>
                </a:lnTo>
                <a:lnTo>
                  <a:pt x="84886" y="72829"/>
                </a:lnTo>
                <a:cubicBezTo>
                  <a:pt x="84967" y="72708"/>
                  <a:pt x="85048" y="72587"/>
                  <a:pt x="85128" y="72466"/>
                </a:cubicBezTo>
                <a:lnTo>
                  <a:pt x="85128" y="70732"/>
                </a:lnTo>
                <a:lnTo>
                  <a:pt x="86257" y="70732"/>
                </a:lnTo>
                <a:cubicBezTo>
                  <a:pt x="86298" y="70651"/>
                  <a:pt x="86338" y="70570"/>
                  <a:pt x="86378" y="70490"/>
                </a:cubicBezTo>
                <a:lnTo>
                  <a:pt x="85128" y="70490"/>
                </a:lnTo>
                <a:lnTo>
                  <a:pt x="85128" y="65893"/>
                </a:lnTo>
                <a:lnTo>
                  <a:pt x="88798" y="65893"/>
                </a:lnTo>
                <a:cubicBezTo>
                  <a:pt x="88838" y="65812"/>
                  <a:pt x="88879" y="65731"/>
                  <a:pt x="88919" y="65651"/>
                </a:cubicBezTo>
                <a:lnTo>
                  <a:pt x="85128" y="65651"/>
                </a:lnTo>
                <a:lnTo>
                  <a:pt x="85128" y="61094"/>
                </a:lnTo>
                <a:lnTo>
                  <a:pt x="89685" y="61094"/>
                </a:lnTo>
                <a:close/>
                <a:moveTo>
                  <a:pt x="85128" y="32180"/>
                </a:moveTo>
                <a:lnTo>
                  <a:pt x="89685" y="32180"/>
                </a:lnTo>
                <a:lnTo>
                  <a:pt x="89685" y="36777"/>
                </a:lnTo>
                <a:lnTo>
                  <a:pt x="85128" y="36777"/>
                </a:lnTo>
                <a:close/>
                <a:moveTo>
                  <a:pt x="85128" y="37019"/>
                </a:moveTo>
                <a:lnTo>
                  <a:pt x="89685" y="37019"/>
                </a:lnTo>
                <a:lnTo>
                  <a:pt x="89685" y="41576"/>
                </a:lnTo>
                <a:lnTo>
                  <a:pt x="85128" y="41576"/>
                </a:lnTo>
                <a:close/>
                <a:moveTo>
                  <a:pt x="85128" y="41818"/>
                </a:moveTo>
                <a:lnTo>
                  <a:pt x="89685" y="41818"/>
                </a:lnTo>
                <a:lnTo>
                  <a:pt x="89685" y="46375"/>
                </a:lnTo>
                <a:lnTo>
                  <a:pt x="85128" y="46375"/>
                </a:lnTo>
                <a:close/>
                <a:moveTo>
                  <a:pt x="85128" y="46617"/>
                </a:moveTo>
                <a:lnTo>
                  <a:pt x="89685" y="46617"/>
                </a:lnTo>
                <a:lnTo>
                  <a:pt x="89685" y="51214"/>
                </a:lnTo>
                <a:lnTo>
                  <a:pt x="85128" y="51214"/>
                </a:lnTo>
                <a:close/>
                <a:moveTo>
                  <a:pt x="85128" y="51456"/>
                </a:moveTo>
                <a:lnTo>
                  <a:pt x="89685" y="51456"/>
                </a:lnTo>
                <a:lnTo>
                  <a:pt x="89685" y="56013"/>
                </a:lnTo>
                <a:lnTo>
                  <a:pt x="85128" y="56013"/>
                </a:lnTo>
                <a:close/>
                <a:moveTo>
                  <a:pt x="85128" y="56255"/>
                </a:moveTo>
                <a:lnTo>
                  <a:pt x="89685" y="56255"/>
                </a:lnTo>
                <a:lnTo>
                  <a:pt x="89685" y="60812"/>
                </a:lnTo>
                <a:lnTo>
                  <a:pt x="85128" y="60812"/>
                </a:lnTo>
                <a:close/>
                <a:moveTo>
                  <a:pt x="7904" y="60812"/>
                </a:moveTo>
                <a:lnTo>
                  <a:pt x="3347" y="60812"/>
                </a:lnTo>
                <a:lnTo>
                  <a:pt x="3347" y="56255"/>
                </a:lnTo>
                <a:lnTo>
                  <a:pt x="7904" y="56255"/>
                </a:lnTo>
                <a:close/>
                <a:moveTo>
                  <a:pt x="7904" y="56013"/>
                </a:moveTo>
                <a:lnTo>
                  <a:pt x="3347" y="56013"/>
                </a:lnTo>
                <a:lnTo>
                  <a:pt x="3347" y="51456"/>
                </a:lnTo>
                <a:lnTo>
                  <a:pt x="7904" y="51456"/>
                </a:lnTo>
                <a:close/>
                <a:moveTo>
                  <a:pt x="7904" y="51214"/>
                </a:moveTo>
                <a:lnTo>
                  <a:pt x="3347" y="51214"/>
                </a:lnTo>
                <a:lnTo>
                  <a:pt x="3347" y="46617"/>
                </a:lnTo>
                <a:lnTo>
                  <a:pt x="7904" y="46617"/>
                </a:lnTo>
                <a:close/>
                <a:moveTo>
                  <a:pt x="7904" y="46375"/>
                </a:moveTo>
                <a:lnTo>
                  <a:pt x="3347" y="46375"/>
                </a:lnTo>
                <a:lnTo>
                  <a:pt x="3347" y="41818"/>
                </a:lnTo>
                <a:lnTo>
                  <a:pt x="7904" y="41818"/>
                </a:lnTo>
                <a:close/>
                <a:moveTo>
                  <a:pt x="7904" y="41576"/>
                </a:moveTo>
                <a:lnTo>
                  <a:pt x="3347" y="41576"/>
                </a:lnTo>
                <a:lnTo>
                  <a:pt x="3347" y="37019"/>
                </a:lnTo>
                <a:lnTo>
                  <a:pt x="7904" y="37019"/>
                </a:lnTo>
                <a:close/>
                <a:moveTo>
                  <a:pt x="7904" y="36777"/>
                </a:moveTo>
                <a:lnTo>
                  <a:pt x="3347" y="36777"/>
                </a:lnTo>
                <a:lnTo>
                  <a:pt x="3347" y="32180"/>
                </a:lnTo>
                <a:lnTo>
                  <a:pt x="7904" y="32180"/>
                </a:lnTo>
                <a:close/>
                <a:moveTo>
                  <a:pt x="12703" y="70449"/>
                </a:moveTo>
                <a:lnTo>
                  <a:pt x="8146" y="70449"/>
                </a:lnTo>
                <a:lnTo>
                  <a:pt x="8146" y="65893"/>
                </a:lnTo>
                <a:lnTo>
                  <a:pt x="12703" y="65893"/>
                </a:lnTo>
                <a:close/>
                <a:moveTo>
                  <a:pt x="12703" y="65610"/>
                </a:moveTo>
                <a:lnTo>
                  <a:pt x="8146" y="65610"/>
                </a:lnTo>
                <a:lnTo>
                  <a:pt x="8146" y="61054"/>
                </a:lnTo>
                <a:lnTo>
                  <a:pt x="12703" y="61054"/>
                </a:lnTo>
                <a:close/>
                <a:moveTo>
                  <a:pt x="12703" y="60812"/>
                </a:moveTo>
                <a:lnTo>
                  <a:pt x="8146" y="60812"/>
                </a:lnTo>
                <a:lnTo>
                  <a:pt x="8146" y="56255"/>
                </a:lnTo>
                <a:lnTo>
                  <a:pt x="12703" y="56255"/>
                </a:lnTo>
                <a:close/>
                <a:moveTo>
                  <a:pt x="12703" y="56013"/>
                </a:moveTo>
                <a:lnTo>
                  <a:pt x="8146" y="56013"/>
                </a:lnTo>
                <a:lnTo>
                  <a:pt x="8146" y="51456"/>
                </a:lnTo>
                <a:lnTo>
                  <a:pt x="12703" y="51456"/>
                </a:lnTo>
                <a:close/>
                <a:moveTo>
                  <a:pt x="12703" y="51174"/>
                </a:moveTo>
                <a:lnTo>
                  <a:pt x="8146" y="51174"/>
                </a:lnTo>
                <a:lnTo>
                  <a:pt x="8146" y="46617"/>
                </a:lnTo>
                <a:lnTo>
                  <a:pt x="12703" y="46617"/>
                </a:lnTo>
                <a:close/>
                <a:moveTo>
                  <a:pt x="12703" y="46375"/>
                </a:moveTo>
                <a:lnTo>
                  <a:pt x="8146" y="46375"/>
                </a:lnTo>
                <a:lnTo>
                  <a:pt x="8146" y="41818"/>
                </a:lnTo>
                <a:lnTo>
                  <a:pt x="12703" y="41818"/>
                </a:lnTo>
                <a:close/>
                <a:moveTo>
                  <a:pt x="12703" y="41576"/>
                </a:moveTo>
                <a:lnTo>
                  <a:pt x="8146" y="41576"/>
                </a:lnTo>
                <a:lnTo>
                  <a:pt x="8146" y="36979"/>
                </a:lnTo>
                <a:lnTo>
                  <a:pt x="12703" y="36979"/>
                </a:lnTo>
                <a:close/>
                <a:moveTo>
                  <a:pt x="12703" y="36737"/>
                </a:moveTo>
                <a:lnTo>
                  <a:pt x="8146" y="36737"/>
                </a:lnTo>
                <a:lnTo>
                  <a:pt x="8146" y="32180"/>
                </a:lnTo>
                <a:lnTo>
                  <a:pt x="12703" y="32180"/>
                </a:lnTo>
                <a:close/>
                <a:moveTo>
                  <a:pt x="12703" y="31938"/>
                </a:moveTo>
                <a:lnTo>
                  <a:pt x="8146" y="31938"/>
                </a:lnTo>
                <a:lnTo>
                  <a:pt x="8146" y="27381"/>
                </a:lnTo>
                <a:lnTo>
                  <a:pt x="12703" y="27381"/>
                </a:lnTo>
                <a:close/>
                <a:moveTo>
                  <a:pt x="12703" y="27139"/>
                </a:moveTo>
                <a:lnTo>
                  <a:pt x="8146" y="27139"/>
                </a:lnTo>
                <a:lnTo>
                  <a:pt x="8146" y="22542"/>
                </a:lnTo>
                <a:lnTo>
                  <a:pt x="12703" y="22542"/>
                </a:lnTo>
                <a:close/>
                <a:moveTo>
                  <a:pt x="17542" y="75248"/>
                </a:moveTo>
                <a:lnTo>
                  <a:pt x="12945" y="75248"/>
                </a:lnTo>
                <a:lnTo>
                  <a:pt x="12945" y="70651"/>
                </a:lnTo>
                <a:lnTo>
                  <a:pt x="17542" y="70651"/>
                </a:lnTo>
                <a:close/>
                <a:moveTo>
                  <a:pt x="17542" y="70449"/>
                </a:moveTo>
                <a:lnTo>
                  <a:pt x="12945" y="70449"/>
                </a:lnTo>
                <a:lnTo>
                  <a:pt x="12945" y="65852"/>
                </a:lnTo>
                <a:lnTo>
                  <a:pt x="17542" y="65852"/>
                </a:lnTo>
                <a:close/>
                <a:moveTo>
                  <a:pt x="17542" y="65610"/>
                </a:moveTo>
                <a:lnTo>
                  <a:pt x="12945" y="65610"/>
                </a:lnTo>
                <a:lnTo>
                  <a:pt x="12945" y="61054"/>
                </a:lnTo>
                <a:lnTo>
                  <a:pt x="17542" y="61054"/>
                </a:lnTo>
                <a:close/>
                <a:moveTo>
                  <a:pt x="17542" y="60812"/>
                </a:moveTo>
                <a:lnTo>
                  <a:pt x="12945" y="60812"/>
                </a:lnTo>
                <a:lnTo>
                  <a:pt x="12945" y="56214"/>
                </a:lnTo>
                <a:lnTo>
                  <a:pt x="17542" y="56214"/>
                </a:lnTo>
                <a:close/>
                <a:moveTo>
                  <a:pt x="17542" y="55972"/>
                </a:moveTo>
                <a:lnTo>
                  <a:pt x="12945" y="55972"/>
                </a:lnTo>
                <a:lnTo>
                  <a:pt x="12945" y="51416"/>
                </a:lnTo>
                <a:lnTo>
                  <a:pt x="17542" y="51416"/>
                </a:lnTo>
                <a:close/>
                <a:moveTo>
                  <a:pt x="17542" y="51174"/>
                </a:moveTo>
                <a:lnTo>
                  <a:pt x="12945" y="51174"/>
                </a:lnTo>
                <a:lnTo>
                  <a:pt x="12945" y="46617"/>
                </a:lnTo>
                <a:lnTo>
                  <a:pt x="17542" y="46617"/>
                </a:lnTo>
                <a:close/>
                <a:moveTo>
                  <a:pt x="17542" y="46375"/>
                </a:moveTo>
                <a:lnTo>
                  <a:pt x="12945" y="46375"/>
                </a:lnTo>
                <a:lnTo>
                  <a:pt x="12945" y="41778"/>
                </a:lnTo>
                <a:lnTo>
                  <a:pt x="17542" y="41778"/>
                </a:lnTo>
                <a:close/>
                <a:moveTo>
                  <a:pt x="17542" y="41536"/>
                </a:moveTo>
                <a:lnTo>
                  <a:pt x="12945" y="41536"/>
                </a:lnTo>
                <a:lnTo>
                  <a:pt x="12945" y="36979"/>
                </a:lnTo>
                <a:lnTo>
                  <a:pt x="17542" y="36979"/>
                </a:lnTo>
                <a:close/>
                <a:moveTo>
                  <a:pt x="17542" y="36737"/>
                </a:moveTo>
                <a:lnTo>
                  <a:pt x="12945" y="36737"/>
                </a:lnTo>
                <a:lnTo>
                  <a:pt x="12945" y="32180"/>
                </a:lnTo>
                <a:lnTo>
                  <a:pt x="17542" y="32180"/>
                </a:lnTo>
                <a:close/>
                <a:moveTo>
                  <a:pt x="17542" y="31938"/>
                </a:moveTo>
                <a:lnTo>
                  <a:pt x="12945" y="31938"/>
                </a:lnTo>
                <a:lnTo>
                  <a:pt x="12945" y="27341"/>
                </a:lnTo>
                <a:lnTo>
                  <a:pt x="17542" y="27341"/>
                </a:lnTo>
                <a:close/>
                <a:moveTo>
                  <a:pt x="17542" y="27099"/>
                </a:moveTo>
                <a:lnTo>
                  <a:pt x="12945" y="27099"/>
                </a:lnTo>
                <a:lnTo>
                  <a:pt x="12945" y="22542"/>
                </a:lnTo>
                <a:lnTo>
                  <a:pt x="17542" y="22542"/>
                </a:lnTo>
                <a:close/>
                <a:moveTo>
                  <a:pt x="17542" y="22300"/>
                </a:moveTo>
                <a:lnTo>
                  <a:pt x="12945" y="22300"/>
                </a:lnTo>
                <a:lnTo>
                  <a:pt x="12945" y="17743"/>
                </a:lnTo>
                <a:lnTo>
                  <a:pt x="17542" y="17743"/>
                </a:lnTo>
                <a:close/>
                <a:moveTo>
                  <a:pt x="22341" y="80047"/>
                </a:moveTo>
                <a:lnTo>
                  <a:pt x="17784" y="80047"/>
                </a:lnTo>
                <a:lnTo>
                  <a:pt x="17784" y="75450"/>
                </a:lnTo>
                <a:lnTo>
                  <a:pt x="22341" y="75450"/>
                </a:lnTo>
                <a:close/>
                <a:moveTo>
                  <a:pt x="22341" y="75208"/>
                </a:moveTo>
                <a:lnTo>
                  <a:pt x="17784" y="75208"/>
                </a:lnTo>
                <a:lnTo>
                  <a:pt x="17784" y="70651"/>
                </a:lnTo>
                <a:lnTo>
                  <a:pt x="22341" y="70651"/>
                </a:lnTo>
                <a:close/>
                <a:moveTo>
                  <a:pt x="22341" y="70409"/>
                </a:moveTo>
                <a:lnTo>
                  <a:pt x="17784" y="70409"/>
                </a:lnTo>
                <a:lnTo>
                  <a:pt x="17784" y="65852"/>
                </a:lnTo>
                <a:lnTo>
                  <a:pt x="22341" y="65852"/>
                </a:lnTo>
                <a:close/>
                <a:moveTo>
                  <a:pt x="22341" y="65610"/>
                </a:moveTo>
                <a:lnTo>
                  <a:pt x="17784" y="65610"/>
                </a:lnTo>
                <a:lnTo>
                  <a:pt x="17784" y="61013"/>
                </a:lnTo>
                <a:lnTo>
                  <a:pt x="22341" y="61013"/>
                </a:lnTo>
                <a:close/>
                <a:moveTo>
                  <a:pt x="22341" y="60771"/>
                </a:moveTo>
                <a:lnTo>
                  <a:pt x="17784" y="60771"/>
                </a:lnTo>
                <a:lnTo>
                  <a:pt x="17784" y="56214"/>
                </a:lnTo>
                <a:lnTo>
                  <a:pt x="22341" y="56214"/>
                </a:lnTo>
                <a:close/>
                <a:moveTo>
                  <a:pt x="22341" y="55972"/>
                </a:moveTo>
                <a:lnTo>
                  <a:pt x="17784" y="55972"/>
                </a:lnTo>
                <a:lnTo>
                  <a:pt x="17784" y="51416"/>
                </a:lnTo>
                <a:lnTo>
                  <a:pt x="22341" y="51416"/>
                </a:lnTo>
                <a:close/>
                <a:moveTo>
                  <a:pt x="22341" y="51174"/>
                </a:moveTo>
                <a:lnTo>
                  <a:pt x="17784" y="51174"/>
                </a:lnTo>
                <a:lnTo>
                  <a:pt x="17784" y="46577"/>
                </a:lnTo>
                <a:lnTo>
                  <a:pt x="22341" y="46577"/>
                </a:lnTo>
                <a:close/>
                <a:moveTo>
                  <a:pt x="22341" y="46335"/>
                </a:moveTo>
                <a:lnTo>
                  <a:pt x="17784" y="46335"/>
                </a:lnTo>
                <a:lnTo>
                  <a:pt x="17784" y="41778"/>
                </a:lnTo>
                <a:lnTo>
                  <a:pt x="22341" y="41778"/>
                </a:lnTo>
                <a:close/>
                <a:moveTo>
                  <a:pt x="22341" y="41536"/>
                </a:moveTo>
                <a:lnTo>
                  <a:pt x="17784" y="41536"/>
                </a:lnTo>
                <a:lnTo>
                  <a:pt x="17784" y="36939"/>
                </a:lnTo>
                <a:lnTo>
                  <a:pt x="22341" y="36939"/>
                </a:lnTo>
                <a:close/>
                <a:moveTo>
                  <a:pt x="22341" y="36737"/>
                </a:moveTo>
                <a:lnTo>
                  <a:pt x="17784" y="36737"/>
                </a:lnTo>
                <a:lnTo>
                  <a:pt x="17784" y="32140"/>
                </a:lnTo>
                <a:lnTo>
                  <a:pt x="22341" y="32140"/>
                </a:lnTo>
                <a:close/>
                <a:moveTo>
                  <a:pt x="22341" y="31898"/>
                </a:moveTo>
                <a:lnTo>
                  <a:pt x="17784" y="31898"/>
                </a:lnTo>
                <a:lnTo>
                  <a:pt x="17784" y="27341"/>
                </a:lnTo>
                <a:lnTo>
                  <a:pt x="22341" y="27341"/>
                </a:lnTo>
                <a:close/>
                <a:moveTo>
                  <a:pt x="22341" y="27099"/>
                </a:moveTo>
                <a:lnTo>
                  <a:pt x="17784" y="27099"/>
                </a:lnTo>
                <a:lnTo>
                  <a:pt x="17784" y="22502"/>
                </a:lnTo>
                <a:lnTo>
                  <a:pt x="22341" y="22502"/>
                </a:lnTo>
                <a:close/>
                <a:moveTo>
                  <a:pt x="22341" y="22260"/>
                </a:moveTo>
                <a:lnTo>
                  <a:pt x="17784" y="22260"/>
                </a:lnTo>
                <a:lnTo>
                  <a:pt x="17784" y="17703"/>
                </a:lnTo>
                <a:lnTo>
                  <a:pt x="22341" y="17703"/>
                </a:lnTo>
                <a:close/>
                <a:moveTo>
                  <a:pt x="22341" y="17461"/>
                </a:moveTo>
                <a:lnTo>
                  <a:pt x="17784" y="17461"/>
                </a:lnTo>
                <a:lnTo>
                  <a:pt x="17784" y="12904"/>
                </a:lnTo>
                <a:lnTo>
                  <a:pt x="22341" y="12904"/>
                </a:lnTo>
                <a:close/>
                <a:moveTo>
                  <a:pt x="27139" y="84846"/>
                </a:moveTo>
                <a:lnTo>
                  <a:pt x="22583" y="84846"/>
                </a:lnTo>
                <a:lnTo>
                  <a:pt x="22583" y="80249"/>
                </a:lnTo>
                <a:lnTo>
                  <a:pt x="27139" y="80249"/>
                </a:lnTo>
                <a:close/>
                <a:moveTo>
                  <a:pt x="27139" y="80007"/>
                </a:moveTo>
                <a:lnTo>
                  <a:pt x="22583" y="80007"/>
                </a:lnTo>
                <a:lnTo>
                  <a:pt x="22583" y="75450"/>
                </a:lnTo>
                <a:lnTo>
                  <a:pt x="27139" y="75450"/>
                </a:lnTo>
                <a:close/>
                <a:moveTo>
                  <a:pt x="27139" y="75208"/>
                </a:moveTo>
                <a:lnTo>
                  <a:pt x="22583" y="75208"/>
                </a:lnTo>
                <a:lnTo>
                  <a:pt x="22583" y="70611"/>
                </a:lnTo>
                <a:lnTo>
                  <a:pt x="27139" y="70611"/>
                </a:lnTo>
                <a:close/>
                <a:moveTo>
                  <a:pt x="27139" y="70369"/>
                </a:moveTo>
                <a:lnTo>
                  <a:pt x="22583" y="70369"/>
                </a:lnTo>
                <a:lnTo>
                  <a:pt x="22583" y="65812"/>
                </a:lnTo>
                <a:lnTo>
                  <a:pt x="27139" y="65812"/>
                </a:lnTo>
                <a:close/>
                <a:moveTo>
                  <a:pt x="27139" y="65570"/>
                </a:moveTo>
                <a:lnTo>
                  <a:pt x="22583" y="65570"/>
                </a:lnTo>
                <a:lnTo>
                  <a:pt x="22583" y="61013"/>
                </a:lnTo>
                <a:lnTo>
                  <a:pt x="27139" y="61013"/>
                </a:lnTo>
                <a:close/>
                <a:moveTo>
                  <a:pt x="27139" y="60771"/>
                </a:moveTo>
                <a:lnTo>
                  <a:pt x="22583" y="60771"/>
                </a:lnTo>
                <a:lnTo>
                  <a:pt x="22583" y="56174"/>
                </a:lnTo>
                <a:lnTo>
                  <a:pt x="27139" y="56174"/>
                </a:lnTo>
                <a:close/>
                <a:moveTo>
                  <a:pt x="27139" y="55932"/>
                </a:moveTo>
                <a:lnTo>
                  <a:pt x="22583" y="55932"/>
                </a:lnTo>
                <a:lnTo>
                  <a:pt x="22583" y="51375"/>
                </a:lnTo>
                <a:lnTo>
                  <a:pt x="27139" y="51375"/>
                </a:lnTo>
                <a:close/>
                <a:moveTo>
                  <a:pt x="27139" y="51133"/>
                </a:moveTo>
                <a:lnTo>
                  <a:pt x="22583" y="51133"/>
                </a:lnTo>
                <a:lnTo>
                  <a:pt x="22583" y="46577"/>
                </a:lnTo>
                <a:lnTo>
                  <a:pt x="27139" y="46577"/>
                </a:lnTo>
                <a:close/>
                <a:moveTo>
                  <a:pt x="27139" y="46335"/>
                </a:moveTo>
                <a:lnTo>
                  <a:pt x="22583" y="46335"/>
                </a:lnTo>
                <a:lnTo>
                  <a:pt x="22583" y="41737"/>
                </a:lnTo>
                <a:lnTo>
                  <a:pt x="27139" y="41737"/>
                </a:lnTo>
                <a:close/>
                <a:moveTo>
                  <a:pt x="27139" y="41495"/>
                </a:moveTo>
                <a:lnTo>
                  <a:pt x="22583" y="41495"/>
                </a:lnTo>
                <a:lnTo>
                  <a:pt x="22583" y="36939"/>
                </a:lnTo>
                <a:lnTo>
                  <a:pt x="27139" y="36939"/>
                </a:lnTo>
                <a:close/>
                <a:moveTo>
                  <a:pt x="27139" y="36697"/>
                </a:moveTo>
                <a:lnTo>
                  <a:pt x="22583" y="36697"/>
                </a:lnTo>
                <a:lnTo>
                  <a:pt x="22583" y="32140"/>
                </a:lnTo>
                <a:lnTo>
                  <a:pt x="27139" y="32140"/>
                </a:lnTo>
                <a:close/>
                <a:moveTo>
                  <a:pt x="27139" y="31898"/>
                </a:moveTo>
                <a:lnTo>
                  <a:pt x="22583" y="31898"/>
                </a:lnTo>
                <a:lnTo>
                  <a:pt x="22583" y="27301"/>
                </a:lnTo>
                <a:lnTo>
                  <a:pt x="27139" y="27301"/>
                </a:lnTo>
                <a:close/>
                <a:moveTo>
                  <a:pt x="27139" y="27059"/>
                </a:moveTo>
                <a:lnTo>
                  <a:pt x="22583" y="27059"/>
                </a:lnTo>
                <a:lnTo>
                  <a:pt x="22583" y="22502"/>
                </a:lnTo>
                <a:lnTo>
                  <a:pt x="27139" y="22502"/>
                </a:lnTo>
                <a:close/>
                <a:moveTo>
                  <a:pt x="27139" y="22260"/>
                </a:moveTo>
                <a:lnTo>
                  <a:pt x="22583" y="22260"/>
                </a:lnTo>
                <a:lnTo>
                  <a:pt x="22583" y="17703"/>
                </a:lnTo>
                <a:lnTo>
                  <a:pt x="27139" y="17703"/>
                </a:lnTo>
                <a:close/>
                <a:moveTo>
                  <a:pt x="27139" y="17461"/>
                </a:moveTo>
                <a:lnTo>
                  <a:pt x="22583" y="17461"/>
                </a:lnTo>
                <a:lnTo>
                  <a:pt x="22583" y="12864"/>
                </a:lnTo>
                <a:lnTo>
                  <a:pt x="27139" y="12864"/>
                </a:lnTo>
                <a:close/>
                <a:moveTo>
                  <a:pt x="27139" y="12622"/>
                </a:moveTo>
                <a:lnTo>
                  <a:pt x="22583" y="12622"/>
                </a:lnTo>
                <a:lnTo>
                  <a:pt x="22583" y="8065"/>
                </a:lnTo>
                <a:lnTo>
                  <a:pt x="27139" y="8065"/>
                </a:lnTo>
                <a:close/>
                <a:moveTo>
                  <a:pt x="31979" y="84806"/>
                </a:moveTo>
                <a:lnTo>
                  <a:pt x="27381" y="84806"/>
                </a:lnTo>
                <a:lnTo>
                  <a:pt x="27381" y="80249"/>
                </a:lnTo>
                <a:lnTo>
                  <a:pt x="31979" y="80249"/>
                </a:lnTo>
                <a:close/>
                <a:moveTo>
                  <a:pt x="31979" y="80007"/>
                </a:moveTo>
                <a:lnTo>
                  <a:pt x="27381" y="80007"/>
                </a:lnTo>
                <a:lnTo>
                  <a:pt x="27381" y="75410"/>
                </a:lnTo>
                <a:lnTo>
                  <a:pt x="31979" y="75410"/>
                </a:lnTo>
                <a:close/>
                <a:moveTo>
                  <a:pt x="31979" y="75168"/>
                </a:moveTo>
                <a:lnTo>
                  <a:pt x="27381" y="75168"/>
                </a:lnTo>
                <a:lnTo>
                  <a:pt x="27381" y="70611"/>
                </a:lnTo>
                <a:lnTo>
                  <a:pt x="31979" y="70611"/>
                </a:lnTo>
                <a:close/>
                <a:moveTo>
                  <a:pt x="31979" y="70369"/>
                </a:moveTo>
                <a:lnTo>
                  <a:pt x="27381" y="70369"/>
                </a:lnTo>
                <a:lnTo>
                  <a:pt x="27381" y="65812"/>
                </a:lnTo>
                <a:lnTo>
                  <a:pt x="31979" y="65812"/>
                </a:lnTo>
                <a:close/>
                <a:moveTo>
                  <a:pt x="31979" y="65570"/>
                </a:moveTo>
                <a:lnTo>
                  <a:pt x="27381" y="65570"/>
                </a:lnTo>
                <a:lnTo>
                  <a:pt x="27381" y="60973"/>
                </a:lnTo>
                <a:lnTo>
                  <a:pt x="31979" y="60973"/>
                </a:lnTo>
                <a:close/>
                <a:moveTo>
                  <a:pt x="31979" y="60731"/>
                </a:moveTo>
                <a:lnTo>
                  <a:pt x="27381" y="60731"/>
                </a:lnTo>
                <a:lnTo>
                  <a:pt x="27381" y="56174"/>
                </a:lnTo>
                <a:lnTo>
                  <a:pt x="31979" y="56174"/>
                </a:lnTo>
                <a:close/>
                <a:moveTo>
                  <a:pt x="31979" y="55932"/>
                </a:moveTo>
                <a:lnTo>
                  <a:pt x="27381" y="55932"/>
                </a:lnTo>
                <a:lnTo>
                  <a:pt x="27381" y="51375"/>
                </a:lnTo>
                <a:lnTo>
                  <a:pt x="31979" y="51375"/>
                </a:lnTo>
                <a:close/>
                <a:moveTo>
                  <a:pt x="31979" y="51133"/>
                </a:moveTo>
                <a:lnTo>
                  <a:pt x="27381" y="51133"/>
                </a:lnTo>
                <a:lnTo>
                  <a:pt x="27381" y="46536"/>
                </a:lnTo>
                <a:lnTo>
                  <a:pt x="31979" y="46536"/>
                </a:lnTo>
                <a:close/>
                <a:moveTo>
                  <a:pt x="31979" y="46294"/>
                </a:moveTo>
                <a:lnTo>
                  <a:pt x="27381" y="46294"/>
                </a:lnTo>
                <a:lnTo>
                  <a:pt x="27381" y="41737"/>
                </a:lnTo>
                <a:lnTo>
                  <a:pt x="31979" y="41737"/>
                </a:lnTo>
                <a:close/>
                <a:moveTo>
                  <a:pt x="31979" y="41495"/>
                </a:moveTo>
                <a:lnTo>
                  <a:pt x="27381" y="41495"/>
                </a:lnTo>
                <a:lnTo>
                  <a:pt x="27381" y="36898"/>
                </a:lnTo>
                <a:lnTo>
                  <a:pt x="31979" y="36898"/>
                </a:lnTo>
                <a:close/>
                <a:moveTo>
                  <a:pt x="31979" y="36656"/>
                </a:moveTo>
                <a:lnTo>
                  <a:pt x="27381" y="36656"/>
                </a:lnTo>
                <a:lnTo>
                  <a:pt x="27381" y="32099"/>
                </a:lnTo>
                <a:lnTo>
                  <a:pt x="31979" y="32099"/>
                </a:lnTo>
                <a:close/>
                <a:moveTo>
                  <a:pt x="31979" y="31858"/>
                </a:moveTo>
                <a:lnTo>
                  <a:pt x="27381" y="31858"/>
                </a:lnTo>
                <a:lnTo>
                  <a:pt x="27381" y="27301"/>
                </a:lnTo>
                <a:lnTo>
                  <a:pt x="31979" y="27301"/>
                </a:lnTo>
                <a:close/>
                <a:moveTo>
                  <a:pt x="31979" y="27059"/>
                </a:moveTo>
                <a:lnTo>
                  <a:pt x="27381" y="27059"/>
                </a:lnTo>
                <a:lnTo>
                  <a:pt x="27381" y="22462"/>
                </a:lnTo>
                <a:lnTo>
                  <a:pt x="31979" y="22462"/>
                </a:lnTo>
                <a:close/>
                <a:moveTo>
                  <a:pt x="31979" y="22220"/>
                </a:moveTo>
                <a:lnTo>
                  <a:pt x="27381" y="22220"/>
                </a:lnTo>
                <a:lnTo>
                  <a:pt x="27381" y="17663"/>
                </a:lnTo>
                <a:lnTo>
                  <a:pt x="31979" y="17663"/>
                </a:lnTo>
                <a:close/>
                <a:moveTo>
                  <a:pt x="31979" y="17421"/>
                </a:moveTo>
                <a:lnTo>
                  <a:pt x="27381" y="17421"/>
                </a:lnTo>
                <a:lnTo>
                  <a:pt x="27381" y="12864"/>
                </a:lnTo>
                <a:lnTo>
                  <a:pt x="31979" y="12864"/>
                </a:lnTo>
                <a:close/>
                <a:moveTo>
                  <a:pt x="31979" y="12622"/>
                </a:moveTo>
                <a:lnTo>
                  <a:pt x="27381" y="12622"/>
                </a:lnTo>
                <a:lnTo>
                  <a:pt x="27381" y="8025"/>
                </a:lnTo>
                <a:lnTo>
                  <a:pt x="31979" y="8025"/>
                </a:lnTo>
                <a:close/>
                <a:moveTo>
                  <a:pt x="36777" y="89604"/>
                </a:moveTo>
                <a:lnTo>
                  <a:pt x="32220" y="89604"/>
                </a:lnTo>
                <a:lnTo>
                  <a:pt x="32220" y="85007"/>
                </a:lnTo>
                <a:lnTo>
                  <a:pt x="36777" y="85007"/>
                </a:lnTo>
                <a:close/>
                <a:moveTo>
                  <a:pt x="36777" y="84765"/>
                </a:moveTo>
                <a:lnTo>
                  <a:pt x="32220" y="84765"/>
                </a:lnTo>
                <a:lnTo>
                  <a:pt x="32220" y="80208"/>
                </a:lnTo>
                <a:lnTo>
                  <a:pt x="36777" y="80208"/>
                </a:lnTo>
                <a:close/>
                <a:moveTo>
                  <a:pt x="36777" y="79966"/>
                </a:moveTo>
                <a:lnTo>
                  <a:pt x="32220" y="79966"/>
                </a:lnTo>
                <a:lnTo>
                  <a:pt x="32220" y="75410"/>
                </a:lnTo>
                <a:lnTo>
                  <a:pt x="36777" y="75410"/>
                </a:lnTo>
                <a:close/>
                <a:moveTo>
                  <a:pt x="36777" y="75168"/>
                </a:moveTo>
                <a:lnTo>
                  <a:pt x="32220" y="75168"/>
                </a:lnTo>
                <a:lnTo>
                  <a:pt x="32220" y="70570"/>
                </a:lnTo>
                <a:lnTo>
                  <a:pt x="36777" y="70570"/>
                </a:lnTo>
                <a:close/>
                <a:moveTo>
                  <a:pt x="36777" y="70329"/>
                </a:moveTo>
                <a:lnTo>
                  <a:pt x="32220" y="70329"/>
                </a:lnTo>
                <a:lnTo>
                  <a:pt x="32220" y="65772"/>
                </a:lnTo>
                <a:lnTo>
                  <a:pt x="36777" y="65772"/>
                </a:lnTo>
                <a:close/>
                <a:moveTo>
                  <a:pt x="36777" y="65530"/>
                </a:moveTo>
                <a:lnTo>
                  <a:pt x="32220" y="65530"/>
                </a:lnTo>
                <a:lnTo>
                  <a:pt x="32220" y="60973"/>
                </a:lnTo>
                <a:lnTo>
                  <a:pt x="36777" y="60973"/>
                </a:lnTo>
                <a:close/>
                <a:moveTo>
                  <a:pt x="36777" y="60731"/>
                </a:moveTo>
                <a:lnTo>
                  <a:pt x="32220" y="60731"/>
                </a:lnTo>
                <a:lnTo>
                  <a:pt x="32220" y="56134"/>
                </a:lnTo>
                <a:lnTo>
                  <a:pt x="36777" y="56134"/>
                </a:lnTo>
                <a:close/>
                <a:moveTo>
                  <a:pt x="36777" y="55892"/>
                </a:moveTo>
                <a:lnTo>
                  <a:pt x="32220" y="55892"/>
                </a:lnTo>
                <a:lnTo>
                  <a:pt x="32220" y="51335"/>
                </a:lnTo>
                <a:lnTo>
                  <a:pt x="36777" y="51335"/>
                </a:lnTo>
                <a:close/>
                <a:moveTo>
                  <a:pt x="36777" y="51093"/>
                </a:moveTo>
                <a:lnTo>
                  <a:pt x="32220" y="51093"/>
                </a:lnTo>
                <a:lnTo>
                  <a:pt x="32220" y="46536"/>
                </a:lnTo>
                <a:lnTo>
                  <a:pt x="36777" y="46536"/>
                </a:lnTo>
                <a:close/>
                <a:moveTo>
                  <a:pt x="36777" y="46294"/>
                </a:moveTo>
                <a:lnTo>
                  <a:pt x="32220" y="46294"/>
                </a:lnTo>
                <a:lnTo>
                  <a:pt x="32220" y="41697"/>
                </a:lnTo>
                <a:lnTo>
                  <a:pt x="36777" y="41697"/>
                </a:lnTo>
                <a:close/>
                <a:moveTo>
                  <a:pt x="36777" y="41455"/>
                </a:moveTo>
                <a:lnTo>
                  <a:pt x="32220" y="41455"/>
                </a:lnTo>
                <a:lnTo>
                  <a:pt x="32220" y="36898"/>
                </a:lnTo>
                <a:lnTo>
                  <a:pt x="36777" y="36898"/>
                </a:lnTo>
                <a:close/>
                <a:moveTo>
                  <a:pt x="36777" y="36656"/>
                </a:moveTo>
                <a:lnTo>
                  <a:pt x="32220" y="36656"/>
                </a:lnTo>
                <a:lnTo>
                  <a:pt x="32220" y="32059"/>
                </a:lnTo>
                <a:lnTo>
                  <a:pt x="36777" y="32059"/>
                </a:lnTo>
                <a:close/>
                <a:moveTo>
                  <a:pt x="36777" y="31817"/>
                </a:moveTo>
                <a:lnTo>
                  <a:pt x="32220" y="31817"/>
                </a:lnTo>
                <a:lnTo>
                  <a:pt x="32220" y="27260"/>
                </a:lnTo>
                <a:lnTo>
                  <a:pt x="36777" y="27260"/>
                </a:lnTo>
                <a:close/>
                <a:moveTo>
                  <a:pt x="36777" y="27018"/>
                </a:moveTo>
                <a:lnTo>
                  <a:pt x="32220" y="27018"/>
                </a:lnTo>
                <a:lnTo>
                  <a:pt x="32220" y="22462"/>
                </a:lnTo>
                <a:lnTo>
                  <a:pt x="36777" y="22462"/>
                </a:lnTo>
                <a:close/>
                <a:moveTo>
                  <a:pt x="36777" y="22220"/>
                </a:moveTo>
                <a:lnTo>
                  <a:pt x="32220" y="22220"/>
                </a:lnTo>
                <a:lnTo>
                  <a:pt x="32220" y="17622"/>
                </a:lnTo>
                <a:lnTo>
                  <a:pt x="36777" y="17622"/>
                </a:lnTo>
                <a:close/>
                <a:moveTo>
                  <a:pt x="36777" y="17380"/>
                </a:moveTo>
                <a:lnTo>
                  <a:pt x="32220" y="17380"/>
                </a:lnTo>
                <a:lnTo>
                  <a:pt x="32220" y="12824"/>
                </a:lnTo>
                <a:lnTo>
                  <a:pt x="36777" y="12824"/>
                </a:lnTo>
                <a:close/>
                <a:moveTo>
                  <a:pt x="36777" y="12582"/>
                </a:moveTo>
                <a:lnTo>
                  <a:pt x="32220" y="12582"/>
                </a:lnTo>
                <a:lnTo>
                  <a:pt x="32220" y="8025"/>
                </a:lnTo>
                <a:lnTo>
                  <a:pt x="36777" y="8025"/>
                </a:lnTo>
                <a:close/>
                <a:moveTo>
                  <a:pt x="36777" y="7783"/>
                </a:moveTo>
                <a:lnTo>
                  <a:pt x="32220" y="7783"/>
                </a:lnTo>
                <a:lnTo>
                  <a:pt x="32220" y="3307"/>
                </a:lnTo>
                <a:lnTo>
                  <a:pt x="36777" y="3307"/>
                </a:lnTo>
                <a:lnTo>
                  <a:pt x="36777" y="7904"/>
                </a:lnTo>
                <a:close/>
                <a:moveTo>
                  <a:pt x="41616" y="89564"/>
                </a:moveTo>
                <a:lnTo>
                  <a:pt x="37019" y="89564"/>
                </a:lnTo>
                <a:lnTo>
                  <a:pt x="37019" y="85007"/>
                </a:lnTo>
                <a:lnTo>
                  <a:pt x="41616" y="85007"/>
                </a:lnTo>
                <a:close/>
                <a:moveTo>
                  <a:pt x="41616" y="84765"/>
                </a:moveTo>
                <a:lnTo>
                  <a:pt x="37019" y="84765"/>
                </a:lnTo>
                <a:lnTo>
                  <a:pt x="37019" y="80168"/>
                </a:lnTo>
                <a:lnTo>
                  <a:pt x="41616" y="80168"/>
                </a:lnTo>
                <a:close/>
                <a:moveTo>
                  <a:pt x="41616" y="79926"/>
                </a:moveTo>
                <a:lnTo>
                  <a:pt x="37019" y="79926"/>
                </a:lnTo>
                <a:lnTo>
                  <a:pt x="37019" y="75369"/>
                </a:lnTo>
                <a:lnTo>
                  <a:pt x="41616" y="75369"/>
                </a:lnTo>
                <a:close/>
                <a:moveTo>
                  <a:pt x="41616" y="75127"/>
                </a:moveTo>
                <a:lnTo>
                  <a:pt x="37019" y="75127"/>
                </a:lnTo>
                <a:lnTo>
                  <a:pt x="37019" y="70570"/>
                </a:lnTo>
                <a:lnTo>
                  <a:pt x="41616" y="70570"/>
                </a:lnTo>
                <a:close/>
                <a:moveTo>
                  <a:pt x="41616" y="70329"/>
                </a:moveTo>
                <a:lnTo>
                  <a:pt x="37019" y="70329"/>
                </a:lnTo>
                <a:lnTo>
                  <a:pt x="37019" y="65731"/>
                </a:lnTo>
                <a:lnTo>
                  <a:pt x="41616" y="65731"/>
                </a:lnTo>
                <a:close/>
                <a:moveTo>
                  <a:pt x="41616" y="65489"/>
                </a:moveTo>
                <a:lnTo>
                  <a:pt x="37019" y="65489"/>
                </a:lnTo>
                <a:lnTo>
                  <a:pt x="37019" y="60933"/>
                </a:lnTo>
                <a:lnTo>
                  <a:pt x="41616" y="60933"/>
                </a:lnTo>
                <a:close/>
                <a:moveTo>
                  <a:pt x="41616" y="60691"/>
                </a:moveTo>
                <a:lnTo>
                  <a:pt x="37019" y="60691"/>
                </a:lnTo>
                <a:lnTo>
                  <a:pt x="37019" y="56134"/>
                </a:lnTo>
                <a:lnTo>
                  <a:pt x="41616" y="56134"/>
                </a:lnTo>
                <a:close/>
                <a:moveTo>
                  <a:pt x="41616" y="55892"/>
                </a:moveTo>
                <a:lnTo>
                  <a:pt x="37019" y="55892"/>
                </a:lnTo>
                <a:lnTo>
                  <a:pt x="37019" y="51295"/>
                </a:lnTo>
                <a:lnTo>
                  <a:pt x="41616" y="51295"/>
                </a:lnTo>
                <a:close/>
                <a:moveTo>
                  <a:pt x="41616" y="51053"/>
                </a:moveTo>
                <a:lnTo>
                  <a:pt x="37019" y="51053"/>
                </a:lnTo>
                <a:lnTo>
                  <a:pt x="37019" y="46496"/>
                </a:lnTo>
                <a:lnTo>
                  <a:pt x="41616" y="46496"/>
                </a:lnTo>
                <a:close/>
                <a:moveTo>
                  <a:pt x="41616" y="46254"/>
                </a:moveTo>
                <a:lnTo>
                  <a:pt x="37019" y="46254"/>
                </a:lnTo>
                <a:lnTo>
                  <a:pt x="37019" y="41697"/>
                </a:lnTo>
                <a:lnTo>
                  <a:pt x="41616" y="41697"/>
                </a:lnTo>
                <a:close/>
                <a:moveTo>
                  <a:pt x="41616" y="41455"/>
                </a:moveTo>
                <a:lnTo>
                  <a:pt x="37019" y="41455"/>
                </a:lnTo>
                <a:lnTo>
                  <a:pt x="37019" y="36858"/>
                </a:lnTo>
                <a:lnTo>
                  <a:pt x="41616" y="36858"/>
                </a:lnTo>
                <a:close/>
                <a:moveTo>
                  <a:pt x="41616" y="36616"/>
                </a:moveTo>
                <a:lnTo>
                  <a:pt x="37019" y="36616"/>
                </a:lnTo>
                <a:lnTo>
                  <a:pt x="37019" y="32059"/>
                </a:lnTo>
                <a:lnTo>
                  <a:pt x="41616" y="32059"/>
                </a:lnTo>
                <a:close/>
                <a:moveTo>
                  <a:pt x="41616" y="31817"/>
                </a:moveTo>
                <a:lnTo>
                  <a:pt x="37019" y="31817"/>
                </a:lnTo>
                <a:lnTo>
                  <a:pt x="37019" y="27220"/>
                </a:lnTo>
                <a:lnTo>
                  <a:pt x="41616" y="27220"/>
                </a:lnTo>
                <a:close/>
                <a:moveTo>
                  <a:pt x="41616" y="26978"/>
                </a:moveTo>
                <a:lnTo>
                  <a:pt x="37019" y="26978"/>
                </a:lnTo>
                <a:lnTo>
                  <a:pt x="37019" y="22421"/>
                </a:lnTo>
                <a:lnTo>
                  <a:pt x="41616" y="22421"/>
                </a:lnTo>
                <a:close/>
                <a:moveTo>
                  <a:pt x="41616" y="22179"/>
                </a:moveTo>
                <a:lnTo>
                  <a:pt x="37019" y="22179"/>
                </a:lnTo>
                <a:lnTo>
                  <a:pt x="37019" y="17622"/>
                </a:lnTo>
                <a:lnTo>
                  <a:pt x="41616" y="17622"/>
                </a:lnTo>
                <a:close/>
                <a:moveTo>
                  <a:pt x="41616" y="17380"/>
                </a:moveTo>
                <a:lnTo>
                  <a:pt x="37019" y="17380"/>
                </a:lnTo>
                <a:lnTo>
                  <a:pt x="37019" y="12783"/>
                </a:lnTo>
                <a:lnTo>
                  <a:pt x="41616" y="12783"/>
                </a:lnTo>
                <a:close/>
                <a:moveTo>
                  <a:pt x="41616" y="12541"/>
                </a:moveTo>
                <a:lnTo>
                  <a:pt x="37019" y="12541"/>
                </a:lnTo>
                <a:lnTo>
                  <a:pt x="37019" y="7985"/>
                </a:lnTo>
                <a:lnTo>
                  <a:pt x="41616" y="7985"/>
                </a:lnTo>
                <a:close/>
                <a:moveTo>
                  <a:pt x="41616" y="7743"/>
                </a:moveTo>
                <a:lnTo>
                  <a:pt x="37019" y="7743"/>
                </a:lnTo>
                <a:lnTo>
                  <a:pt x="37019" y="3307"/>
                </a:lnTo>
                <a:lnTo>
                  <a:pt x="41616" y="3307"/>
                </a:lnTo>
                <a:lnTo>
                  <a:pt x="41616" y="7904"/>
                </a:lnTo>
                <a:close/>
                <a:moveTo>
                  <a:pt x="46415" y="89564"/>
                </a:moveTo>
                <a:lnTo>
                  <a:pt x="41858" y="89564"/>
                </a:lnTo>
                <a:lnTo>
                  <a:pt x="41858" y="84967"/>
                </a:lnTo>
                <a:lnTo>
                  <a:pt x="46415" y="84967"/>
                </a:lnTo>
                <a:close/>
                <a:moveTo>
                  <a:pt x="46415" y="84725"/>
                </a:moveTo>
                <a:lnTo>
                  <a:pt x="41858" y="84725"/>
                </a:lnTo>
                <a:lnTo>
                  <a:pt x="41858" y="80168"/>
                </a:lnTo>
                <a:lnTo>
                  <a:pt x="46415" y="80168"/>
                </a:lnTo>
                <a:close/>
                <a:moveTo>
                  <a:pt x="46415" y="79926"/>
                </a:moveTo>
                <a:lnTo>
                  <a:pt x="41858" y="79926"/>
                </a:lnTo>
                <a:lnTo>
                  <a:pt x="41858" y="75329"/>
                </a:lnTo>
                <a:lnTo>
                  <a:pt x="46415" y="75329"/>
                </a:lnTo>
                <a:close/>
                <a:moveTo>
                  <a:pt x="46415" y="75087"/>
                </a:moveTo>
                <a:lnTo>
                  <a:pt x="41858" y="75087"/>
                </a:lnTo>
                <a:lnTo>
                  <a:pt x="41858" y="70530"/>
                </a:lnTo>
                <a:lnTo>
                  <a:pt x="46415" y="70530"/>
                </a:lnTo>
                <a:close/>
                <a:moveTo>
                  <a:pt x="46415" y="70288"/>
                </a:moveTo>
                <a:lnTo>
                  <a:pt x="41858" y="70288"/>
                </a:lnTo>
                <a:lnTo>
                  <a:pt x="41858" y="65731"/>
                </a:lnTo>
                <a:lnTo>
                  <a:pt x="46415" y="65731"/>
                </a:lnTo>
                <a:close/>
                <a:moveTo>
                  <a:pt x="46415" y="65489"/>
                </a:moveTo>
                <a:lnTo>
                  <a:pt x="41858" y="65489"/>
                </a:lnTo>
                <a:lnTo>
                  <a:pt x="41858" y="60892"/>
                </a:lnTo>
                <a:lnTo>
                  <a:pt x="46415" y="60892"/>
                </a:lnTo>
                <a:close/>
                <a:moveTo>
                  <a:pt x="46415" y="60650"/>
                </a:moveTo>
                <a:lnTo>
                  <a:pt x="41858" y="60650"/>
                </a:lnTo>
                <a:lnTo>
                  <a:pt x="41858" y="56093"/>
                </a:lnTo>
                <a:lnTo>
                  <a:pt x="46415" y="56093"/>
                </a:lnTo>
                <a:close/>
                <a:moveTo>
                  <a:pt x="46415" y="55851"/>
                </a:moveTo>
                <a:lnTo>
                  <a:pt x="41858" y="55851"/>
                </a:lnTo>
                <a:lnTo>
                  <a:pt x="41858" y="51295"/>
                </a:lnTo>
                <a:lnTo>
                  <a:pt x="46415" y="51295"/>
                </a:lnTo>
                <a:close/>
                <a:moveTo>
                  <a:pt x="46415" y="51053"/>
                </a:moveTo>
                <a:lnTo>
                  <a:pt x="41858" y="51053"/>
                </a:lnTo>
                <a:lnTo>
                  <a:pt x="41858" y="46456"/>
                </a:lnTo>
                <a:lnTo>
                  <a:pt x="46415" y="46456"/>
                </a:lnTo>
                <a:close/>
                <a:moveTo>
                  <a:pt x="46415" y="46214"/>
                </a:moveTo>
                <a:lnTo>
                  <a:pt x="41858" y="46214"/>
                </a:lnTo>
                <a:lnTo>
                  <a:pt x="41858" y="41657"/>
                </a:lnTo>
                <a:lnTo>
                  <a:pt x="46415" y="41657"/>
                </a:lnTo>
                <a:close/>
                <a:moveTo>
                  <a:pt x="46415" y="41415"/>
                </a:moveTo>
                <a:lnTo>
                  <a:pt x="41858" y="41415"/>
                </a:lnTo>
                <a:lnTo>
                  <a:pt x="41858" y="36858"/>
                </a:lnTo>
                <a:lnTo>
                  <a:pt x="46415" y="36858"/>
                </a:lnTo>
                <a:close/>
                <a:moveTo>
                  <a:pt x="46415" y="36616"/>
                </a:moveTo>
                <a:lnTo>
                  <a:pt x="41858" y="36616"/>
                </a:lnTo>
                <a:lnTo>
                  <a:pt x="41858" y="32019"/>
                </a:lnTo>
                <a:lnTo>
                  <a:pt x="46415" y="32019"/>
                </a:lnTo>
                <a:close/>
                <a:moveTo>
                  <a:pt x="46415" y="31777"/>
                </a:moveTo>
                <a:lnTo>
                  <a:pt x="41858" y="31777"/>
                </a:lnTo>
                <a:lnTo>
                  <a:pt x="41858" y="27220"/>
                </a:lnTo>
                <a:lnTo>
                  <a:pt x="46415" y="27220"/>
                </a:lnTo>
                <a:close/>
                <a:moveTo>
                  <a:pt x="46415" y="26978"/>
                </a:moveTo>
                <a:lnTo>
                  <a:pt x="41858" y="26978"/>
                </a:lnTo>
                <a:lnTo>
                  <a:pt x="41858" y="22381"/>
                </a:lnTo>
                <a:lnTo>
                  <a:pt x="46415" y="22381"/>
                </a:lnTo>
                <a:close/>
                <a:moveTo>
                  <a:pt x="46415" y="22139"/>
                </a:moveTo>
                <a:lnTo>
                  <a:pt x="41858" y="22139"/>
                </a:lnTo>
                <a:lnTo>
                  <a:pt x="41858" y="17582"/>
                </a:lnTo>
                <a:lnTo>
                  <a:pt x="46415" y="17582"/>
                </a:lnTo>
                <a:close/>
                <a:moveTo>
                  <a:pt x="46415" y="17340"/>
                </a:moveTo>
                <a:lnTo>
                  <a:pt x="41858" y="17340"/>
                </a:lnTo>
                <a:lnTo>
                  <a:pt x="41858" y="12783"/>
                </a:lnTo>
                <a:lnTo>
                  <a:pt x="46415" y="12783"/>
                </a:lnTo>
                <a:close/>
                <a:moveTo>
                  <a:pt x="46415" y="12541"/>
                </a:moveTo>
                <a:lnTo>
                  <a:pt x="41858" y="12541"/>
                </a:lnTo>
                <a:lnTo>
                  <a:pt x="41858" y="7944"/>
                </a:lnTo>
                <a:lnTo>
                  <a:pt x="46415" y="7944"/>
                </a:lnTo>
                <a:close/>
                <a:moveTo>
                  <a:pt x="46415" y="7702"/>
                </a:moveTo>
                <a:lnTo>
                  <a:pt x="41858" y="7702"/>
                </a:lnTo>
                <a:lnTo>
                  <a:pt x="41858" y="3307"/>
                </a:lnTo>
                <a:lnTo>
                  <a:pt x="46415" y="3307"/>
                </a:lnTo>
                <a:lnTo>
                  <a:pt x="46415" y="7904"/>
                </a:lnTo>
                <a:close/>
                <a:moveTo>
                  <a:pt x="51214" y="89524"/>
                </a:moveTo>
                <a:lnTo>
                  <a:pt x="46657" y="89524"/>
                </a:lnTo>
                <a:lnTo>
                  <a:pt x="46657" y="84967"/>
                </a:lnTo>
                <a:lnTo>
                  <a:pt x="51214" y="84967"/>
                </a:lnTo>
                <a:close/>
                <a:moveTo>
                  <a:pt x="51214" y="84685"/>
                </a:moveTo>
                <a:lnTo>
                  <a:pt x="46657" y="84685"/>
                </a:lnTo>
                <a:lnTo>
                  <a:pt x="46657" y="80128"/>
                </a:lnTo>
                <a:lnTo>
                  <a:pt x="51214" y="80128"/>
                </a:lnTo>
                <a:close/>
                <a:moveTo>
                  <a:pt x="51214" y="79886"/>
                </a:moveTo>
                <a:lnTo>
                  <a:pt x="46657" y="79886"/>
                </a:lnTo>
                <a:lnTo>
                  <a:pt x="46657" y="75329"/>
                </a:lnTo>
                <a:lnTo>
                  <a:pt x="51214" y="75329"/>
                </a:lnTo>
                <a:close/>
                <a:moveTo>
                  <a:pt x="51214" y="75087"/>
                </a:moveTo>
                <a:lnTo>
                  <a:pt x="46657" y="75087"/>
                </a:lnTo>
                <a:lnTo>
                  <a:pt x="46657" y="70490"/>
                </a:lnTo>
                <a:lnTo>
                  <a:pt x="51214" y="70490"/>
                </a:lnTo>
                <a:close/>
                <a:moveTo>
                  <a:pt x="51214" y="70248"/>
                </a:moveTo>
                <a:lnTo>
                  <a:pt x="46657" y="70248"/>
                </a:lnTo>
                <a:lnTo>
                  <a:pt x="46657" y="65691"/>
                </a:lnTo>
                <a:lnTo>
                  <a:pt x="51214" y="65691"/>
                </a:lnTo>
                <a:close/>
                <a:moveTo>
                  <a:pt x="51214" y="65449"/>
                </a:moveTo>
                <a:lnTo>
                  <a:pt x="46657" y="65449"/>
                </a:lnTo>
                <a:lnTo>
                  <a:pt x="46657" y="60892"/>
                </a:lnTo>
                <a:lnTo>
                  <a:pt x="51214" y="60892"/>
                </a:lnTo>
                <a:close/>
                <a:moveTo>
                  <a:pt x="51214" y="60650"/>
                </a:moveTo>
                <a:lnTo>
                  <a:pt x="46657" y="60650"/>
                </a:lnTo>
                <a:lnTo>
                  <a:pt x="46657" y="56053"/>
                </a:lnTo>
                <a:lnTo>
                  <a:pt x="51214" y="56053"/>
                </a:lnTo>
                <a:close/>
                <a:moveTo>
                  <a:pt x="51214" y="55811"/>
                </a:moveTo>
                <a:lnTo>
                  <a:pt x="46657" y="55811"/>
                </a:lnTo>
                <a:lnTo>
                  <a:pt x="46657" y="51254"/>
                </a:lnTo>
                <a:lnTo>
                  <a:pt x="51214" y="51254"/>
                </a:lnTo>
                <a:close/>
                <a:moveTo>
                  <a:pt x="51214" y="51012"/>
                </a:moveTo>
                <a:lnTo>
                  <a:pt x="46657" y="51012"/>
                </a:lnTo>
                <a:lnTo>
                  <a:pt x="46657" y="46456"/>
                </a:lnTo>
                <a:lnTo>
                  <a:pt x="51214" y="46456"/>
                </a:lnTo>
                <a:close/>
                <a:moveTo>
                  <a:pt x="51214" y="46214"/>
                </a:moveTo>
                <a:lnTo>
                  <a:pt x="46657" y="46214"/>
                </a:lnTo>
                <a:lnTo>
                  <a:pt x="46657" y="41616"/>
                </a:lnTo>
                <a:lnTo>
                  <a:pt x="51214" y="41616"/>
                </a:lnTo>
                <a:close/>
                <a:moveTo>
                  <a:pt x="51214" y="41374"/>
                </a:moveTo>
                <a:lnTo>
                  <a:pt x="46657" y="41374"/>
                </a:lnTo>
                <a:lnTo>
                  <a:pt x="46657" y="36818"/>
                </a:lnTo>
                <a:lnTo>
                  <a:pt x="51214" y="36818"/>
                </a:lnTo>
                <a:close/>
                <a:moveTo>
                  <a:pt x="51214" y="36576"/>
                </a:moveTo>
                <a:lnTo>
                  <a:pt x="46657" y="36576"/>
                </a:lnTo>
                <a:lnTo>
                  <a:pt x="46657" y="32019"/>
                </a:lnTo>
                <a:lnTo>
                  <a:pt x="51214" y="32019"/>
                </a:lnTo>
                <a:close/>
                <a:moveTo>
                  <a:pt x="51214" y="31777"/>
                </a:moveTo>
                <a:lnTo>
                  <a:pt x="46657" y="31777"/>
                </a:lnTo>
                <a:lnTo>
                  <a:pt x="46657" y="27180"/>
                </a:lnTo>
                <a:lnTo>
                  <a:pt x="51214" y="27180"/>
                </a:lnTo>
                <a:close/>
                <a:moveTo>
                  <a:pt x="51214" y="26938"/>
                </a:moveTo>
                <a:lnTo>
                  <a:pt x="46657" y="26938"/>
                </a:lnTo>
                <a:lnTo>
                  <a:pt x="46657" y="22381"/>
                </a:lnTo>
                <a:lnTo>
                  <a:pt x="51214" y="22381"/>
                </a:lnTo>
                <a:close/>
                <a:moveTo>
                  <a:pt x="51214" y="22139"/>
                </a:moveTo>
                <a:lnTo>
                  <a:pt x="46657" y="22139"/>
                </a:lnTo>
                <a:lnTo>
                  <a:pt x="46657" y="17582"/>
                </a:lnTo>
                <a:lnTo>
                  <a:pt x="51214" y="17582"/>
                </a:lnTo>
                <a:close/>
                <a:moveTo>
                  <a:pt x="51214" y="17340"/>
                </a:moveTo>
                <a:lnTo>
                  <a:pt x="46657" y="17340"/>
                </a:lnTo>
                <a:lnTo>
                  <a:pt x="46657" y="12743"/>
                </a:lnTo>
                <a:lnTo>
                  <a:pt x="51214" y="12743"/>
                </a:lnTo>
                <a:close/>
                <a:moveTo>
                  <a:pt x="51214" y="12501"/>
                </a:moveTo>
                <a:lnTo>
                  <a:pt x="46657" y="12501"/>
                </a:lnTo>
                <a:lnTo>
                  <a:pt x="46657" y="7944"/>
                </a:lnTo>
                <a:lnTo>
                  <a:pt x="51214" y="7944"/>
                </a:lnTo>
                <a:close/>
                <a:moveTo>
                  <a:pt x="51214" y="7702"/>
                </a:moveTo>
                <a:lnTo>
                  <a:pt x="46657" y="7702"/>
                </a:lnTo>
                <a:lnTo>
                  <a:pt x="46657" y="3307"/>
                </a:lnTo>
                <a:lnTo>
                  <a:pt x="51214" y="3307"/>
                </a:lnTo>
                <a:lnTo>
                  <a:pt x="51214" y="7904"/>
                </a:lnTo>
                <a:close/>
                <a:moveTo>
                  <a:pt x="56053" y="89483"/>
                </a:moveTo>
                <a:lnTo>
                  <a:pt x="51456" y="89483"/>
                </a:lnTo>
                <a:lnTo>
                  <a:pt x="51456" y="84927"/>
                </a:lnTo>
                <a:lnTo>
                  <a:pt x="56053" y="84927"/>
                </a:lnTo>
                <a:close/>
                <a:moveTo>
                  <a:pt x="56053" y="84685"/>
                </a:moveTo>
                <a:lnTo>
                  <a:pt x="51456" y="84685"/>
                </a:lnTo>
                <a:lnTo>
                  <a:pt x="51456" y="80087"/>
                </a:lnTo>
                <a:lnTo>
                  <a:pt x="56053" y="80087"/>
                </a:lnTo>
                <a:close/>
                <a:moveTo>
                  <a:pt x="56053" y="79845"/>
                </a:moveTo>
                <a:lnTo>
                  <a:pt x="51456" y="79845"/>
                </a:lnTo>
                <a:lnTo>
                  <a:pt x="51456" y="75289"/>
                </a:lnTo>
                <a:lnTo>
                  <a:pt x="56053" y="75289"/>
                </a:lnTo>
                <a:close/>
                <a:moveTo>
                  <a:pt x="56053" y="75047"/>
                </a:moveTo>
                <a:lnTo>
                  <a:pt x="51456" y="75047"/>
                </a:lnTo>
                <a:lnTo>
                  <a:pt x="51456" y="70490"/>
                </a:lnTo>
                <a:lnTo>
                  <a:pt x="56053" y="70490"/>
                </a:lnTo>
                <a:close/>
                <a:moveTo>
                  <a:pt x="56053" y="70248"/>
                </a:moveTo>
                <a:lnTo>
                  <a:pt x="51456" y="70248"/>
                </a:lnTo>
                <a:lnTo>
                  <a:pt x="51456" y="65651"/>
                </a:lnTo>
                <a:lnTo>
                  <a:pt x="56053" y="65651"/>
                </a:lnTo>
                <a:close/>
                <a:moveTo>
                  <a:pt x="56053" y="65409"/>
                </a:moveTo>
                <a:lnTo>
                  <a:pt x="51456" y="65409"/>
                </a:lnTo>
                <a:lnTo>
                  <a:pt x="51456" y="60852"/>
                </a:lnTo>
                <a:lnTo>
                  <a:pt x="56053" y="60852"/>
                </a:lnTo>
                <a:close/>
                <a:moveTo>
                  <a:pt x="56053" y="60610"/>
                </a:moveTo>
                <a:lnTo>
                  <a:pt x="51456" y="60610"/>
                </a:lnTo>
                <a:lnTo>
                  <a:pt x="51456" y="56053"/>
                </a:lnTo>
                <a:lnTo>
                  <a:pt x="56053" y="56053"/>
                </a:lnTo>
                <a:close/>
                <a:moveTo>
                  <a:pt x="56053" y="55811"/>
                </a:moveTo>
                <a:lnTo>
                  <a:pt x="51456" y="55811"/>
                </a:lnTo>
                <a:lnTo>
                  <a:pt x="51456" y="51214"/>
                </a:lnTo>
                <a:lnTo>
                  <a:pt x="56053" y="51214"/>
                </a:lnTo>
                <a:close/>
                <a:moveTo>
                  <a:pt x="56053" y="50972"/>
                </a:moveTo>
                <a:lnTo>
                  <a:pt x="51456" y="50972"/>
                </a:lnTo>
                <a:lnTo>
                  <a:pt x="51456" y="46415"/>
                </a:lnTo>
                <a:lnTo>
                  <a:pt x="56053" y="46415"/>
                </a:lnTo>
                <a:close/>
                <a:moveTo>
                  <a:pt x="56053" y="46173"/>
                </a:moveTo>
                <a:lnTo>
                  <a:pt x="51456" y="46173"/>
                </a:lnTo>
                <a:lnTo>
                  <a:pt x="51456" y="41616"/>
                </a:lnTo>
                <a:lnTo>
                  <a:pt x="56053" y="41616"/>
                </a:lnTo>
                <a:close/>
                <a:moveTo>
                  <a:pt x="56053" y="41374"/>
                </a:moveTo>
                <a:lnTo>
                  <a:pt x="51456" y="41374"/>
                </a:lnTo>
                <a:lnTo>
                  <a:pt x="51456" y="36777"/>
                </a:lnTo>
                <a:lnTo>
                  <a:pt x="56053" y="36777"/>
                </a:lnTo>
                <a:close/>
                <a:moveTo>
                  <a:pt x="56053" y="36535"/>
                </a:moveTo>
                <a:lnTo>
                  <a:pt x="51456" y="36535"/>
                </a:lnTo>
                <a:lnTo>
                  <a:pt x="51456" y="31978"/>
                </a:lnTo>
                <a:lnTo>
                  <a:pt x="56053" y="31978"/>
                </a:lnTo>
                <a:close/>
                <a:moveTo>
                  <a:pt x="56053" y="31737"/>
                </a:moveTo>
                <a:lnTo>
                  <a:pt x="51456" y="31737"/>
                </a:lnTo>
                <a:lnTo>
                  <a:pt x="51456" y="27180"/>
                </a:lnTo>
                <a:lnTo>
                  <a:pt x="56053" y="27180"/>
                </a:lnTo>
                <a:close/>
                <a:moveTo>
                  <a:pt x="56053" y="26938"/>
                </a:moveTo>
                <a:lnTo>
                  <a:pt x="51456" y="26938"/>
                </a:lnTo>
                <a:lnTo>
                  <a:pt x="51456" y="22341"/>
                </a:lnTo>
                <a:lnTo>
                  <a:pt x="56053" y="22341"/>
                </a:lnTo>
                <a:close/>
                <a:moveTo>
                  <a:pt x="56053" y="22099"/>
                </a:moveTo>
                <a:lnTo>
                  <a:pt x="51456" y="22099"/>
                </a:lnTo>
                <a:lnTo>
                  <a:pt x="51456" y="17542"/>
                </a:lnTo>
                <a:lnTo>
                  <a:pt x="56053" y="17542"/>
                </a:lnTo>
                <a:close/>
                <a:moveTo>
                  <a:pt x="56053" y="17300"/>
                </a:moveTo>
                <a:lnTo>
                  <a:pt x="51456" y="17300"/>
                </a:lnTo>
                <a:lnTo>
                  <a:pt x="51456" y="12743"/>
                </a:lnTo>
                <a:lnTo>
                  <a:pt x="56053" y="12743"/>
                </a:lnTo>
                <a:close/>
                <a:moveTo>
                  <a:pt x="56053" y="12501"/>
                </a:moveTo>
                <a:lnTo>
                  <a:pt x="51456" y="12501"/>
                </a:lnTo>
                <a:lnTo>
                  <a:pt x="51456" y="7904"/>
                </a:lnTo>
                <a:lnTo>
                  <a:pt x="56053" y="7904"/>
                </a:lnTo>
                <a:close/>
                <a:moveTo>
                  <a:pt x="56053" y="7662"/>
                </a:moveTo>
                <a:lnTo>
                  <a:pt x="51456" y="7662"/>
                </a:lnTo>
                <a:lnTo>
                  <a:pt x="51456" y="3307"/>
                </a:lnTo>
                <a:lnTo>
                  <a:pt x="56053" y="3307"/>
                </a:lnTo>
                <a:lnTo>
                  <a:pt x="56053" y="7904"/>
                </a:lnTo>
                <a:close/>
                <a:moveTo>
                  <a:pt x="60852" y="89483"/>
                </a:moveTo>
                <a:lnTo>
                  <a:pt x="56295" y="89483"/>
                </a:lnTo>
                <a:lnTo>
                  <a:pt x="56295" y="84886"/>
                </a:lnTo>
                <a:lnTo>
                  <a:pt x="60852" y="84886"/>
                </a:lnTo>
                <a:close/>
                <a:moveTo>
                  <a:pt x="60852" y="84644"/>
                </a:moveTo>
                <a:lnTo>
                  <a:pt x="56295" y="84644"/>
                </a:lnTo>
                <a:lnTo>
                  <a:pt x="56295" y="80087"/>
                </a:lnTo>
                <a:lnTo>
                  <a:pt x="60852" y="80087"/>
                </a:lnTo>
                <a:close/>
                <a:moveTo>
                  <a:pt x="60852" y="79845"/>
                </a:moveTo>
                <a:lnTo>
                  <a:pt x="56295" y="79845"/>
                </a:lnTo>
                <a:lnTo>
                  <a:pt x="56295" y="75248"/>
                </a:lnTo>
                <a:lnTo>
                  <a:pt x="60852" y="75248"/>
                </a:lnTo>
                <a:close/>
                <a:moveTo>
                  <a:pt x="60852" y="75006"/>
                </a:moveTo>
                <a:lnTo>
                  <a:pt x="56295" y="75006"/>
                </a:lnTo>
                <a:lnTo>
                  <a:pt x="56295" y="70449"/>
                </a:lnTo>
                <a:lnTo>
                  <a:pt x="60852" y="70449"/>
                </a:lnTo>
                <a:close/>
                <a:moveTo>
                  <a:pt x="60852" y="70208"/>
                </a:moveTo>
                <a:lnTo>
                  <a:pt x="56295" y="70208"/>
                </a:lnTo>
                <a:lnTo>
                  <a:pt x="56295" y="65651"/>
                </a:lnTo>
                <a:lnTo>
                  <a:pt x="60852" y="65651"/>
                </a:lnTo>
                <a:close/>
                <a:moveTo>
                  <a:pt x="60852" y="65409"/>
                </a:moveTo>
                <a:lnTo>
                  <a:pt x="56295" y="65409"/>
                </a:lnTo>
                <a:lnTo>
                  <a:pt x="56295" y="60812"/>
                </a:lnTo>
                <a:lnTo>
                  <a:pt x="60852" y="60812"/>
                </a:lnTo>
                <a:close/>
                <a:moveTo>
                  <a:pt x="60852" y="60570"/>
                </a:moveTo>
                <a:lnTo>
                  <a:pt x="56295" y="60570"/>
                </a:lnTo>
                <a:lnTo>
                  <a:pt x="56295" y="56013"/>
                </a:lnTo>
                <a:lnTo>
                  <a:pt x="60852" y="56013"/>
                </a:lnTo>
                <a:close/>
                <a:moveTo>
                  <a:pt x="60852" y="55771"/>
                </a:moveTo>
                <a:lnTo>
                  <a:pt x="56295" y="55771"/>
                </a:lnTo>
                <a:lnTo>
                  <a:pt x="56295" y="51214"/>
                </a:lnTo>
                <a:lnTo>
                  <a:pt x="60852" y="51214"/>
                </a:lnTo>
                <a:close/>
                <a:moveTo>
                  <a:pt x="60852" y="50972"/>
                </a:moveTo>
                <a:lnTo>
                  <a:pt x="56295" y="50972"/>
                </a:lnTo>
                <a:lnTo>
                  <a:pt x="56295" y="46375"/>
                </a:lnTo>
                <a:lnTo>
                  <a:pt x="60852" y="46375"/>
                </a:lnTo>
                <a:close/>
                <a:moveTo>
                  <a:pt x="60852" y="46133"/>
                </a:moveTo>
                <a:lnTo>
                  <a:pt x="56295" y="46133"/>
                </a:lnTo>
                <a:lnTo>
                  <a:pt x="56295" y="41576"/>
                </a:lnTo>
                <a:lnTo>
                  <a:pt x="60852" y="41576"/>
                </a:lnTo>
                <a:close/>
                <a:moveTo>
                  <a:pt x="60852" y="41334"/>
                </a:moveTo>
                <a:lnTo>
                  <a:pt x="56295" y="41334"/>
                </a:lnTo>
                <a:lnTo>
                  <a:pt x="56295" y="36777"/>
                </a:lnTo>
                <a:lnTo>
                  <a:pt x="60852" y="36777"/>
                </a:lnTo>
                <a:close/>
                <a:moveTo>
                  <a:pt x="60852" y="36535"/>
                </a:moveTo>
                <a:lnTo>
                  <a:pt x="56295" y="36535"/>
                </a:lnTo>
                <a:lnTo>
                  <a:pt x="56295" y="31938"/>
                </a:lnTo>
                <a:lnTo>
                  <a:pt x="60852" y="31938"/>
                </a:lnTo>
                <a:close/>
                <a:moveTo>
                  <a:pt x="60852" y="31696"/>
                </a:moveTo>
                <a:lnTo>
                  <a:pt x="56295" y="31696"/>
                </a:lnTo>
                <a:lnTo>
                  <a:pt x="56295" y="27139"/>
                </a:lnTo>
                <a:lnTo>
                  <a:pt x="60852" y="27139"/>
                </a:lnTo>
                <a:close/>
                <a:moveTo>
                  <a:pt x="60852" y="26897"/>
                </a:moveTo>
                <a:lnTo>
                  <a:pt x="56295" y="26897"/>
                </a:lnTo>
                <a:lnTo>
                  <a:pt x="56295" y="22341"/>
                </a:lnTo>
                <a:lnTo>
                  <a:pt x="60852" y="22341"/>
                </a:lnTo>
                <a:close/>
                <a:moveTo>
                  <a:pt x="60852" y="22099"/>
                </a:moveTo>
                <a:lnTo>
                  <a:pt x="56295" y="22099"/>
                </a:lnTo>
                <a:lnTo>
                  <a:pt x="56295" y="17501"/>
                </a:lnTo>
                <a:lnTo>
                  <a:pt x="60852" y="17501"/>
                </a:lnTo>
                <a:close/>
                <a:moveTo>
                  <a:pt x="60852" y="17260"/>
                </a:moveTo>
                <a:lnTo>
                  <a:pt x="56295" y="17260"/>
                </a:lnTo>
                <a:lnTo>
                  <a:pt x="56295" y="12703"/>
                </a:lnTo>
                <a:lnTo>
                  <a:pt x="60852" y="12703"/>
                </a:lnTo>
                <a:close/>
                <a:moveTo>
                  <a:pt x="60852" y="12461"/>
                </a:moveTo>
                <a:lnTo>
                  <a:pt x="56295" y="12461"/>
                </a:lnTo>
                <a:lnTo>
                  <a:pt x="56295" y="7904"/>
                </a:lnTo>
                <a:lnTo>
                  <a:pt x="60852" y="7904"/>
                </a:lnTo>
                <a:close/>
                <a:moveTo>
                  <a:pt x="60852" y="7662"/>
                </a:moveTo>
                <a:lnTo>
                  <a:pt x="56295" y="7662"/>
                </a:lnTo>
                <a:lnTo>
                  <a:pt x="56295" y="3307"/>
                </a:lnTo>
                <a:lnTo>
                  <a:pt x="60852" y="3307"/>
                </a:lnTo>
                <a:lnTo>
                  <a:pt x="60852" y="7904"/>
                </a:lnTo>
                <a:close/>
                <a:moveTo>
                  <a:pt x="65651" y="84644"/>
                </a:moveTo>
                <a:lnTo>
                  <a:pt x="61094" y="84644"/>
                </a:lnTo>
                <a:lnTo>
                  <a:pt x="61094" y="80047"/>
                </a:lnTo>
                <a:lnTo>
                  <a:pt x="65651" y="80047"/>
                </a:lnTo>
                <a:close/>
                <a:moveTo>
                  <a:pt x="65651" y="79805"/>
                </a:moveTo>
                <a:lnTo>
                  <a:pt x="61094" y="79805"/>
                </a:lnTo>
                <a:lnTo>
                  <a:pt x="61094" y="75248"/>
                </a:lnTo>
                <a:lnTo>
                  <a:pt x="65651" y="75248"/>
                </a:lnTo>
                <a:close/>
                <a:moveTo>
                  <a:pt x="65651" y="75006"/>
                </a:moveTo>
                <a:lnTo>
                  <a:pt x="61094" y="75006"/>
                </a:lnTo>
                <a:lnTo>
                  <a:pt x="61094" y="70449"/>
                </a:lnTo>
                <a:lnTo>
                  <a:pt x="65651" y="70449"/>
                </a:lnTo>
                <a:close/>
                <a:moveTo>
                  <a:pt x="65651" y="70208"/>
                </a:moveTo>
                <a:lnTo>
                  <a:pt x="61094" y="70208"/>
                </a:lnTo>
                <a:lnTo>
                  <a:pt x="61094" y="65610"/>
                </a:lnTo>
                <a:lnTo>
                  <a:pt x="65651" y="65610"/>
                </a:lnTo>
                <a:close/>
                <a:moveTo>
                  <a:pt x="65651" y="65368"/>
                </a:moveTo>
                <a:lnTo>
                  <a:pt x="61094" y="65368"/>
                </a:lnTo>
                <a:lnTo>
                  <a:pt x="61094" y="60812"/>
                </a:lnTo>
                <a:lnTo>
                  <a:pt x="65651" y="60812"/>
                </a:lnTo>
                <a:close/>
                <a:moveTo>
                  <a:pt x="65651" y="60570"/>
                </a:moveTo>
                <a:lnTo>
                  <a:pt x="61094" y="60570"/>
                </a:lnTo>
                <a:lnTo>
                  <a:pt x="61094" y="56013"/>
                </a:lnTo>
                <a:lnTo>
                  <a:pt x="65651" y="56013"/>
                </a:lnTo>
                <a:close/>
                <a:moveTo>
                  <a:pt x="65651" y="55771"/>
                </a:moveTo>
                <a:lnTo>
                  <a:pt x="61094" y="55771"/>
                </a:lnTo>
                <a:lnTo>
                  <a:pt x="61094" y="51174"/>
                </a:lnTo>
                <a:lnTo>
                  <a:pt x="65651" y="51174"/>
                </a:lnTo>
                <a:close/>
                <a:moveTo>
                  <a:pt x="65651" y="50932"/>
                </a:moveTo>
                <a:lnTo>
                  <a:pt x="61094" y="50932"/>
                </a:lnTo>
                <a:lnTo>
                  <a:pt x="61094" y="46375"/>
                </a:lnTo>
                <a:lnTo>
                  <a:pt x="65651" y="46375"/>
                </a:lnTo>
                <a:close/>
                <a:moveTo>
                  <a:pt x="65651" y="46133"/>
                </a:moveTo>
                <a:lnTo>
                  <a:pt x="61094" y="46133"/>
                </a:lnTo>
                <a:lnTo>
                  <a:pt x="61094" y="41536"/>
                </a:lnTo>
                <a:lnTo>
                  <a:pt x="65651" y="41536"/>
                </a:lnTo>
                <a:close/>
                <a:moveTo>
                  <a:pt x="65651" y="41294"/>
                </a:moveTo>
                <a:lnTo>
                  <a:pt x="61094" y="41294"/>
                </a:lnTo>
                <a:lnTo>
                  <a:pt x="61094" y="36737"/>
                </a:lnTo>
                <a:lnTo>
                  <a:pt x="65651" y="36737"/>
                </a:lnTo>
                <a:close/>
                <a:moveTo>
                  <a:pt x="65651" y="36495"/>
                </a:moveTo>
                <a:lnTo>
                  <a:pt x="61094" y="36495"/>
                </a:lnTo>
                <a:lnTo>
                  <a:pt x="61094" y="31938"/>
                </a:lnTo>
                <a:lnTo>
                  <a:pt x="65651" y="31938"/>
                </a:lnTo>
                <a:close/>
                <a:moveTo>
                  <a:pt x="65651" y="31696"/>
                </a:moveTo>
                <a:lnTo>
                  <a:pt x="61094" y="31696"/>
                </a:lnTo>
                <a:lnTo>
                  <a:pt x="61094" y="27099"/>
                </a:lnTo>
                <a:lnTo>
                  <a:pt x="65651" y="27099"/>
                </a:lnTo>
                <a:close/>
                <a:moveTo>
                  <a:pt x="65651" y="26857"/>
                </a:moveTo>
                <a:lnTo>
                  <a:pt x="61094" y="26857"/>
                </a:lnTo>
                <a:lnTo>
                  <a:pt x="61094" y="22300"/>
                </a:lnTo>
                <a:lnTo>
                  <a:pt x="65651" y="22300"/>
                </a:lnTo>
                <a:close/>
                <a:moveTo>
                  <a:pt x="65651" y="22058"/>
                </a:moveTo>
                <a:lnTo>
                  <a:pt x="61094" y="22058"/>
                </a:lnTo>
                <a:lnTo>
                  <a:pt x="61094" y="17501"/>
                </a:lnTo>
                <a:lnTo>
                  <a:pt x="65651" y="17501"/>
                </a:lnTo>
                <a:close/>
                <a:moveTo>
                  <a:pt x="65651" y="17260"/>
                </a:moveTo>
                <a:lnTo>
                  <a:pt x="61094" y="17260"/>
                </a:lnTo>
                <a:lnTo>
                  <a:pt x="61094" y="12662"/>
                </a:lnTo>
                <a:lnTo>
                  <a:pt x="65651" y="12662"/>
                </a:lnTo>
                <a:close/>
                <a:moveTo>
                  <a:pt x="65651" y="12420"/>
                </a:moveTo>
                <a:lnTo>
                  <a:pt x="61094" y="12420"/>
                </a:lnTo>
                <a:lnTo>
                  <a:pt x="61094" y="7864"/>
                </a:lnTo>
                <a:lnTo>
                  <a:pt x="65651" y="7864"/>
                </a:lnTo>
                <a:close/>
                <a:moveTo>
                  <a:pt x="70490" y="84604"/>
                </a:moveTo>
                <a:lnTo>
                  <a:pt x="65893" y="84604"/>
                </a:lnTo>
                <a:lnTo>
                  <a:pt x="65893" y="80047"/>
                </a:lnTo>
                <a:lnTo>
                  <a:pt x="70490" y="80047"/>
                </a:lnTo>
                <a:close/>
                <a:moveTo>
                  <a:pt x="70490" y="79805"/>
                </a:moveTo>
                <a:lnTo>
                  <a:pt x="65893" y="79805"/>
                </a:lnTo>
                <a:lnTo>
                  <a:pt x="65893" y="75208"/>
                </a:lnTo>
                <a:lnTo>
                  <a:pt x="70490" y="75208"/>
                </a:lnTo>
                <a:close/>
                <a:moveTo>
                  <a:pt x="70490" y="74966"/>
                </a:moveTo>
                <a:lnTo>
                  <a:pt x="65893" y="74966"/>
                </a:lnTo>
                <a:lnTo>
                  <a:pt x="65893" y="70409"/>
                </a:lnTo>
                <a:lnTo>
                  <a:pt x="70490" y="70409"/>
                </a:lnTo>
                <a:close/>
                <a:moveTo>
                  <a:pt x="70490" y="70167"/>
                </a:moveTo>
                <a:lnTo>
                  <a:pt x="65893" y="70167"/>
                </a:lnTo>
                <a:lnTo>
                  <a:pt x="65893" y="65610"/>
                </a:lnTo>
                <a:lnTo>
                  <a:pt x="70490" y="65610"/>
                </a:lnTo>
                <a:close/>
                <a:moveTo>
                  <a:pt x="70490" y="65368"/>
                </a:moveTo>
                <a:lnTo>
                  <a:pt x="65893" y="65368"/>
                </a:lnTo>
                <a:lnTo>
                  <a:pt x="65893" y="60771"/>
                </a:lnTo>
                <a:lnTo>
                  <a:pt x="70490" y="60771"/>
                </a:lnTo>
                <a:close/>
                <a:moveTo>
                  <a:pt x="70490" y="60529"/>
                </a:moveTo>
                <a:lnTo>
                  <a:pt x="65893" y="60529"/>
                </a:lnTo>
                <a:lnTo>
                  <a:pt x="65893" y="55972"/>
                </a:lnTo>
                <a:lnTo>
                  <a:pt x="70490" y="55972"/>
                </a:lnTo>
                <a:close/>
                <a:moveTo>
                  <a:pt x="70490" y="55730"/>
                </a:moveTo>
                <a:lnTo>
                  <a:pt x="65893" y="55730"/>
                </a:lnTo>
                <a:lnTo>
                  <a:pt x="65893" y="51174"/>
                </a:lnTo>
                <a:lnTo>
                  <a:pt x="70490" y="51174"/>
                </a:lnTo>
                <a:close/>
                <a:moveTo>
                  <a:pt x="70490" y="50932"/>
                </a:moveTo>
                <a:lnTo>
                  <a:pt x="65893" y="50932"/>
                </a:lnTo>
                <a:lnTo>
                  <a:pt x="65893" y="46335"/>
                </a:lnTo>
                <a:lnTo>
                  <a:pt x="70490" y="46335"/>
                </a:lnTo>
                <a:close/>
                <a:moveTo>
                  <a:pt x="70490" y="46093"/>
                </a:moveTo>
                <a:lnTo>
                  <a:pt x="65893" y="46093"/>
                </a:lnTo>
                <a:lnTo>
                  <a:pt x="65893" y="41536"/>
                </a:lnTo>
                <a:lnTo>
                  <a:pt x="70490" y="41536"/>
                </a:lnTo>
                <a:close/>
                <a:moveTo>
                  <a:pt x="70490" y="41294"/>
                </a:moveTo>
                <a:lnTo>
                  <a:pt x="65893" y="41294"/>
                </a:lnTo>
                <a:lnTo>
                  <a:pt x="65893" y="36737"/>
                </a:lnTo>
                <a:lnTo>
                  <a:pt x="70490" y="36737"/>
                </a:lnTo>
                <a:close/>
                <a:moveTo>
                  <a:pt x="70490" y="36495"/>
                </a:moveTo>
                <a:lnTo>
                  <a:pt x="65893" y="36495"/>
                </a:lnTo>
                <a:lnTo>
                  <a:pt x="65893" y="31898"/>
                </a:lnTo>
                <a:lnTo>
                  <a:pt x="70490" y="31898"/>
                </a:lnTo>
                <a:close/>
                <a:moveTo>
                  <a:pt x="70490" y="31656"/>
                </a:moveTo>
                <a:lnTo>
                  <a:pt x="65893" y="31656"/>
                </a:lnTo>
                <a:lnTo>
                  <a:pt x="65893" y="27099"/>
                </a:lnTo>
                <a:lnTo>
                  <a:pt x="70490" y="27099"/>
                </a:lnTo>
                <a:close/>
                <a:moveTo>
                  <a:pt x="70490" y="26857"/>
                </a:moveTo>
                <a:lnTo>
                  <a:pt x="65893" y="26857"/>
                </a:lnTo>
                <a:lnTo>
                  <a:pt x="65893" y="22260"/>
                </a:lnTo>
                <a:lnTo>
                  <a:pt x="70490" y="22260"/>
                </a:lnTo>
                <a:close/>
                <a:moveTo>
                  <a:pt x="70490" y="22018"/>
                </a:moveTo>
                <a:lnTo>
                  <a:pt x="65893" y="22018"/>
                </a:lnTo>
                <a:lnTo>
                  <a:pt x="65893" y="17461"/>
                </a:lnTo>
                <a:lnTo>
                  <a:pt x="70490" y="17461"/>
                </a:lnTo>
                <a:close/>
                <a:moveTo>
                  <a:pt x="70490" y="17219"/>
                </a:moveTo>
                <a:lnTo>
                  <a:pt x="65893" y="17219"/>
                </a:lnTo>
                <a:lnTo>
                  <a:pt x="65893" y="12662"/>
                </a:lnTo>
                <a:lnTo>
                  <a:pt x="70490" y="12662"/>
                </a:lnTo>
                <a:close/>
                <a:moveTo>
                  <a:pt x="70490" y="12420"/>
                </a:moveTo>
                <a:lnTo>
                  <a:pt x="65893" y="12420"/>
                </a:lnTo>
                <a:lnTo>
                  <a:pt x="65893" y="7823"/>
                </a:lnTo>
                <a:lnTo>
                  <a:pt x="70490" y="7823"/>
                </a:lnTo>
                <a:close/>
                <a:moveTo>
                  <a:pt x="75289" y="79765"/>
                </a:moveTo>
                <a:lnTo>
                  <a:pt x="70732" y="79765"/>
                </a:lnTo>
                <a:lnTo>
                  <a:pt x="70732" y="75208"/>
                </a:lnTo>
                <a:lnTo>
                  <a:pt x="75289" y="75208"/>
                </a:lnTo>
                <a:close/>
                <a:moveTo>
                  <a:pt x="75289" y="74966"/>
                </a:moveTo>
                <a:lnTo>
                  <a:pt x="70732" y="74966"/>
                </a:lnTo>
                <a:lnTo>
                  <a:pt x="70732" y="70409"/>
                </a:lnTo>
                <a:lnTo>
                  <a:pt x="75289" y="70409"/>
                </a:lnTo>
                <a:close/>
                <a:moveTo>
                  <a:pt x="75289" y="70167"/>
                </a:moveTo>
                <a:lnTo>
                  <a:pt x="70732" y="70167"/>
                </a:lnTo>
                <a:lnTo>
                  <a:pt x="70732" y="65570"/>
                </a:lnTo>
                <a:lnTo>
                  <a:pt x="75289" y="65570"/>
                </a:lnTo>
                <a:close/>
                <a:moveTo>
                  <a:pt x="75289" y="65328"/>
                </a:moveTo>
                <a:lnTo>
                  <a:pt x="70732" y="65328"/>
                </a:lnTo>
                <a:lnTo>
                  <a:pt x="70732" y="60771"/>
                </a:lnTo>
                <a:lnTo>
                  <a:pt x="75289" y="60771"/>
                </a:lnTo>
                <a:close/>
                <a:moveTo>
                  <a:pt x="75289" y="60529"/>
                </a:moveTo>
                <a:lnTo>
                  <a:pt x="70732" y="60529"/>
                </a:lnTo>
                <a:lnTo>
                  <a:pt x="70732" y="55972"/>
                </a:lnTo>
                <a:lnTo>
                  <a:pt x="75289" y="55972"/>
                </a:lnTo>
                <a:close/>
                <a:moveTo>
                  <a:pt x="75289" y="55730"/>
                </a:moveTo>
                <a:lnTo>
                  <a:pt x="70732" y="55730"/>
                </a:lnTo>
                <a:lnTo>
                  <a:pt x="70732" y="51133"/>
                </a:lnTo>
                <a:lnTo>
                  <a:pt x="75289" y="51133"/>
                </a:lnTo>
                <a:close/>
                <a:moveTo>
                  <a:pt x="75289" y="50891"/>
                </a:moveTo>
                <a:lnTo>
                  <a:pt x="70732" y="50891"/>
                </a:lnTo>
                <a:lnTo>
                  <a:pt x="70732" y="46335"/>
                </a:lnTo>
                <a:lnTo>
                  <a:pt x="75289" y="46335"/>
                </a:lnTo>
                <a:close/>
                <a:moveTo>
                  <a:pt x="75289" y="46093"/>
                </a:moveTo>
                <a:lnTo>
                  <a:pt x="70732" y="46093"/>
                </a:lnTo>
                <a:lnTo>
                  <a:pt x="70732" y="41495"/>
                </a:lnTo>
                <a:lnTo>
                  <a:pt x="75289" y="41495"/>
                </a:lnTo>
                <a:close/>
                <a:moveTo>
                  <a:pt x="75289" y="41253"/>
                </a:moveTo>
                <a:lnTo>
                  <a:pt x="70732" y="41253"/>
                </a:lnTo>
                <a:lnTo>
                  <a:pt x="70732" y="36697"/>
                </a:lnTo>
                <a:lnTo>
                  <a:pt x="75289" y="36697"/>
                </a:lnTo>
                <a:close/>
                <a:moveTo>
                  <a:pt x="75289" y="36455"/>
                </a:moveTo>
                <a:lnTo>
                  <a:pt x="70732" y="36455"/>
                </a:lnTo>
                <a:lnTo>
                  <a:pt x="70732" y="31898"/>
                </a:lnTo>
                <a:lnTo>
                  <a:pt x="75289" y="31898"/>
                </a:lnTo>
                <a:close/>
                <a:moveTo>
                  <a:pt x="75289" y="31656"/>
                </a:moveTo>
                <a:lnTo>
                  <a:pt x="70732" y="31656"/>
                </a:lnTo>
                <a:lnTo>
                  <a:pt x="70732" y="27059"/>
                </a:lnTo>
                <a:lnTo>
                  <a:pt x="75289" y="27059"/>
                </a:lnTo>
                <a:close/>
                <a:moveTo>
                  <a:pt x="75289" y="26817"/>
                </a:moveTo>
                <a:lnTo>
                  <a:pt x="70732" y="26817"/>
                </a:lnTo>
                <a:lnTo>
                  <a:pt x="70732" y="22260"/>
                </a:lnTo>
                <a:lnTo>
                  <a:pt x="75289" y="22260"/>
                </a:lnTo>
                <a:close/>
                <a:moveTo>
                  <a:pt x="75289" y="22018"/>
                </a:moveTo>
                <a:lnTo>
                  <a:pt x="70732" y="22018"/>
                </a:lnTo>
                <a:lnTo>
                  <a:pt x="70732" y="17461"/>
                </a:lnTo>
                <a:lnTo>
                  <a:pt x="75289" y="17461"/>
                </a:lnTo>
                <a:close/>
                <a:moveTo>
                  <a:pt x="75289" y="17219"/>
                </a:moveTo>
                <a:lnTo>
                  <a:pt x="70732" y="17219"/>
                </a:lnTo>
                <a:lnTo>
                  <a:pt x="70732" y="12622"/>
                </a:lnTo>
                <a:lnTo>
                  <a:pt x="75289" y="12622"/>
                </a:lnTo>
                <a:close/>
                <a:moveTo>
                  <a:pt x="80087" y="74926"/>
                </a:moveTo>
                <a:lnTo>
                  <a:pt x="75531" y="74926"/>
                </a:lnTo>
                <a:lnTo>
                  <a:pt x="75531" y="70369"/>
                </a:lnTo>
                <a:lnTo>
                  <a:pt x="80087" y="70369"/>
                </a:lnTo>
                <a:close/>
                <a:moveTo>
                  <a:pt x="80087" y="70127"/>
                </a:moveTo>
                <a:lnTo>
                  <a:pt x="75531" y="70127"/>
                </a:lnTo>
                <a:lnTo>
                  <a:pt x="75531" y="65570"/>
                </a:lnTo>
                <a:lnTo>
                  <a:pt x="80087" y="65570"/>
                </a:lnTo>
                <a:close/>
                <a:moveTo>
                  <a:pt x="80087" y="65328"/>
                </a:moveTo>
                <a:lnTo>
                  <a:pt x="75531" y="65328"/>
                </a:lnTo>
                <a:lnTo>
                  <a:pt x="75531" y="60731"/>
                </a:lnTo>
                <a:lnTo>
                  <a:pt x="80087" y="60731"/>
                </a:lnTo>
                <a:close/>
                <a:moveTo>
                  <a:pt x="80087" y="60489"/>
                </a:moveTo>
                <a:lnTo>
                  <a:pt x="75531" y="60489"/>
                </a:lnTo>
                <a:lnTo>
                  <a:pt x="75531" y="55932"/>
                </a:lnTo>
                <a:lnTo>
                  <a:pt x="80087" y="55932"/>
                </a:lnTo>
                <a:close/>
                <a:moveTo>
                  <a:pt x="80087" y="55690"/>
                </a:moveTo>
                <a:lnTo>
                  <a:pt x="75531" y="55690"/>
                </a:lnTo>
                <a:lnTo>
                  <a:pt x="75531" y="51133"/>
                </a:lnTo>
                <a:lnTo>
                  <a:pt x="80087" y="51133"/>
                </a:lnTo>
                <a:close/>
                <a:moveTo>
                  <a:pt x="80087" y="50891"/>
                </a:moveTo>
                <a:lnTo>
                  <a:pt x="75531" y="50891"/>
                </a:lnTo>
                <a:lnTo>
                  <a:pt x="75531" y="46294"/>
                </a:lnTo>
                <a:lnTo>
                  <a:pt x="80087" y="46294"/>
                </a:lnTo>
                <a:close/>
                <a:moveTo>
                  <a:pt x="80087" y="46052"/>
                </a:moveTo>
                <a:lnTo>
                  <a:pt x="75531" y="46052"/>
                </a:lnTo>
                <a:lnTo>
                  <a:pt x="75531" y="41495"/>
                </a:lnTo>
                <a:lnTo>
                  <a:pt x="80087" y="41495"/>
                </a:lnTo>
                <a:close/>
                <a:moveTo>
                  <a:pt x="80087" y="41253"/>
                </a:moveTo>
                <a:lnTo>
                  <a:pt x="75531" y="41253"/>
                </a:lnTo>
                <a:lnTo>
                  <a:pt x="75531" y="36697"/>
                </a:lnTo>
                <a:lnTo>
                  <a:pt x="80087" y="36697"/>
                </a:lnTo>
                <a:close/>
                <a:moveTo>
                  <a:pt x="80087" y="36455"/>
                </a:moveTo>
                <a:lnTo>
                  <a:pt x="75531" y="36455"/>
                </a:lnTo>
                <a:lnTo>
                  <a:pt x="75531" y="31858"/>
                </a:lnTo>
                <a:lnTo>
                  <a:pt x="80087" y="31858"/>
                </a:lnTo>
                <a:close/>
                <a:moveTo>
                  <a:pt x="80087" y="31616"/>
                </a:moveTo>
                <a:lnTo>
                  <a:pt x="75531" y="31616"/>
                </a:lnTo>
                <a:lnTo>
                  <a:pt x="75531" y="27059"/>
                </a:lnTo>
                <a:lnTo>
                  <a:pt x="80087" y="27059"/>
                </a:lnTo>
                <a:close/>
                <a:moveTo>
                  <a:pt x="80087" y="26817"/>
                </a:moveTo>
                <a:lnTo>
                  <a:pt x="75531" y="26817"/>
                </a:lnTo>
                <a:lnTo>
                  <a:pt x="75531" y="22260"/>
                </a:lnTo>
                <a:lnTo>
                  <a:pt x="80087" y="22260"/>
                </a:lnTo>
                <a:close/>
                <a:moveTo>
                  <a:pt x="80087" y="22018"/>
                </a:moveTo>
                <a:lnTo>
                  <a:pt x="75531" y="22018"/>
                </a:lnTo>
                <a:lnTo>
                  <a:pt x="75531" y="17421"/>
                </a:lnTo>
                <a:lnTo>
                  <a:pt x="80087" y="17421"/>
                </a:lnTo>
                <a:close/>
                <a:moveTo>
                  <a:pt x="84886" y="70127"/>
                </a:moveTo>
                <a:lnTo>
                  <a:pt x="80329" y="70127"/>
                </a:lnTo>
                <a:lnTo>
                  <a:pt x="80329" y="65530"/>
                </a:lnTo>
                <a:lnTo>
                  <a:pt x="84886" y="65530"/>
                </a:lnTo>
                <a:close/>
                <a:moveTo>
                  <a:pt x="84886" y="65288"/>
                </a:moveTo>
                <a:lnTo>
                  <a:pt x="80329" y="65288"/>
                </a:lnTo>
                <a:lnTo>
                  <a:pt x="80329" y="60731"/>
                </a:lnTo>
                <a:lnTo>
                  <a:pt x="84886" y="60731"/>
                </a:lnTo>
                <a:close/>
                <a:moveTo>
                  <a:pt x="84886" y="60489"/>
                </a:moveTo>
                <a:lnTo>
                  <a:pt x="80329" y="60489"/>
                </a:lnTo>
                <a:lnTo>
                  <a:pt x="80329" y="55932"/>
                </a:lnTo>
                <a:lnTo>
                  <a:pt x="84886" y="55932"/>
                </a:lnTo>
                <a:close/>
                <a:moveTo>
                  <a:pt x="84886" y="55690"/>
                </a:moveTo>
                <a:lnTo>
                  <a:pt x="80329" y="55690"/>
                </a:lnTo>
                <a:lnTo>
                  <a:pt x="80329" y="51093"/>
                </a:lnTo>
                <a:lnTo>
                  <a:pt x="84886" y="51093"/>
                </a:lnTo>
                <a:close/>
                <a:moveTo>
                  <a:pt x="84886" y="50851"/>
                </a:moveTo>
                <a:lnTo>
                  <a:pt x="80329" y="50851"/>
                </a:lnTo>
                <a:lnTo>
                  <a:pt x="80329" y="46294"/>
                </a:lnTo>
                <a:lnTo>
                  <a:pt x="84886" y="46294"/>
                </a:lnTo>
                <a:close/>
                <a:moveTo>
                  <a:pt x="84886" y="46052"/>
                </a:moveTo>
                <a:lnTo>
                  <a:pt x="80329" y="46052"/>
                </a:lnTo>
                <a:lnTo>
                  <a:pt x="80329" y="41495"/>
                </a:lnTo>
                <a:lnTo>
                  <a:pt x="84886" y="41495"/>
                </a:lnTo>
                <a:close/>
                <a:moveTo>
                  <a:pt x="84886" y="41253"/>
                </a:moveTo>
                <a:lnTo>
                  <a:pt x="80329" y="41253"/>
                </a:lnTo>
                <a:lnTo>
                  <a:pt x="80329" y="36656"/>
                </a:lnTo>
                <a:lnTo>
                  <a:pt x="84886" y="36656"/>
                </a:lnTo>
                <a:close/>
                <a:moveTo>
                  <a:pt x="84886" y="36414"/>
                </a:moveTo>
                <a:lnTo>
                  <a:pt x="80329" y="36414"/>
                </a:lnTo>
                <a:lnTo>
                  <a:pt x="80329" y="31858"/>
                </a:lnTo>
                <a:lnTo>
                  <a:pt x="84886" y="31858"/>
                </a:lnTo>
                <a:close/>
                <a:moveTo>
                  <a:pt x="84886" y="31616"/>
                </a:moveTo>
                <a:lnTo>
                  <a:pt x="80329" y="31616"/>
                </a:lnTo>
                <a:lnTo>
                  <a:pt x="80329" y="27018"/>
                </a:lnTo>
                <a:lnTo>
                  <a:pt x="84886" y="27018"/>
                </a:lnTo>
                <a:close/>
                <a:moveTo>
                  <a:pt x="84886" y="26776"/>
                </a:moveTo>
                <a:lnTo>
                  <a:pt x="80329" y="26776"/>
                </a:lnTo>
                <a:lnTo>
                  <a:pt x="80329" y="22220"/>
                </a:lnTo>
                <a:lnTo>
                  <a:pt x="84886" y="22220"/>
                </a:ln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407" name="Google Shape;407;p29"/>
          <p:cNvGrpSpPr/>
          <p:nvPr/>
        </p:nvGrpSpPr>
        <p:grpSpPr>
          <a:xfrm>
            <a:off x="-502850" y="-12"/>
            <a:ext cx="9646850" cy="5143512"/>
            <a:chOff x="-502850" y="-12"/>
            <a:chExt cx="9646850" cy="5143512"/>
          </a:xfrm>
        </p:grpSpPr>
        <p:sp>
          <p:nvSpPr>
            <p:cNvPr id="408" name="Google Shape;408;p29"/>
            <p:cNvSpPr/>
            <p:nvPr/>
          </p:nvSpPr>
          <p:spPr>
            <a:xfrm rot="10800000">
              <a:off x="6880500" y="-12"/>
              <a:ext cx="2263500" cy="313800"/>
            </a:xfrm>
            <a:prstGeom prst="round1Rect">
              <a:avLst>
                <a:gd name="adj" fmla="val 50000"/>
              </a:avLst>
            </a:prstGeom>
            <a:solidFill>
              <a:srgbClr val="006DF5">
                <a:alpha val="40392"/>
              </a:srgbClr>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sp>
          <p:nvSpPr>
            <p:cNvPr id="409" name="Google Shape;409;p29"/>
            <p:cNvSpPr/>
            <p:nvPr/>
          </p:nvSpPr>
          <p:spPr>
            <a:xfrm>
              <a:off x="-502850" y="313800"/>
              <a:ext cx="1882500" cy="213000"/>
            </a:xfrm>
            <a:prstGeom prst="roundRect">
              <a:avLst>
                <a:gd name="adj" fmla="val 50000"/>
              </a:avLst>
            </a:prstGeom>
            <a:solidFill>
              <a:srgbClr val="516CEE">
                <a:alpha val="60784"/>
              </a:srgbClr>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sp>
          <p:nvSpPr>
            <p:cNvPr id="410" name="Google Shape;410;p29"/>
            <p:cNvSpPr/>
            <p:nvPr/>
          </p:nvSpPr>
          <p:spPr>
            <a:xfrm>
              <a:off x="0" y="2817600"/>
              <a:ext cx="593700" cy="2325900"/>
            </a:xfrm>
            <a:prstGeom prst="round1Rect">
              <a:avLst>
                <a:gd name="adj" fmla="val 50000"/>
              </a:avLst>
            </a:prstGeom>
            <a:solidFill>
              <a:schemeClr val="dk1"/>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sp>
          <p:nvSpPr>
            <p:cNvPr id="411" name="Google Shape;411;p29"/>
            <p:cNvSpPr/>
            <p:nvPr/>
          </p:nvSpPr>
          <p:spPr>
            <a:xfrm>
              <a:off x="0" y="4780475"/>
              <a:ext cx="1882500" cy="363000"/>
            </a:xfrm>
            <a:prstGeom prst="rect">
              <a:avLst/>
            </a:prstGeom>
            <a:solidFill>
              <a:srgbClr val="63DBF5">
                <a:alpha val="69019"/>
              </a:srgbClr>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grpSp>
      <p:sp>
        <p:nvSpPr>
          <p:cNvPr id="412" name="Google Shape;412;p29"/>
          <p:cNvSpPr txBox="1">
            <a:spLocks noGrp="1"/>
          </p:cNvSpPr>
          <p:nvPr>
            <p:ph type="title"/>
          </p:nvPr>
        </p:nvSpPr>
        <p:spPr>
          <a:xfrm>
            <a:off x="722375" y="539500"/>
            <a:ext cx="76992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and text">
  <p:cSld name="CUSTOM_4">
    <p:spTree>
      <p:nvGrpSpPr>
        <p:cNvPr id="1" name="Shape 413"/>
        <p:cNvGrpSpPr/>
        <p:nvPr/>
      </p:nvGrpSpPr>
      <p:grpSpPr>
        <a:xfrm>
          <a:off x="0" y="0"/>
          <a:ext cx="0" cy="0"/>
          <a:chOff x="0" y="0"/>
          <a:chExt cx="0" cy="0"/>
        </a:xfrm>
      </p:grpSpPr>
      <p:pic>
        <p:nvPicPr>
          <p:cNvPr id="414" name="Google Shape;414;p30"/>
          <p:cNvPicPr preferRelativeResize="0"/>
          <p:nvPr/>
        </p:nvPicPr>
        <p:blipFill rotWithShape="1">
          <a:blip r:embed="rId2">
            <a:alphaModFix/>
          </a:blip>
          <a:srcRect/>
          <a:stretch/>
        </p:blipFill>
        <p:spPr>
          <a:xfrm rot="10800000" flipH="1">
            <a:off x="7924" y="0"/>
            <a:ext cx="9128151" cy="5143499"/>
          </a:xfrm>
          <a:prstGeom prst="rect">
            <a:avLst/>
          </a:prstGeom>
          <a:noFill/>
          <a:ln>
            <a:noFill/>
          </a:ln>
        </p:spPr>
      </p:pic>
      <p:grpSp>
        <p:nvGrpSpPr>
          <p:cNvPr id="415" name="Google Shape;415;p30"/>
          <p:cNvGrpSpPr/>
          <p:nvPr/>
        </p:nvGrpSpPr>
        <p:grpSpPr>
          <a:xfrm>
            <a:off x="0" y="3870800"/>
            <a:ext cx="2263500" cy="1272725"/>
            <a:chOff x="0" y="3870800"/>
            <a:chExt cx="2263500" cy="1272725"/>
          </a:xfrm>
        </p:grpSpPr>
        <p:sp>
          <p:nvSpPr>
            <p:cNvPr id="416" name="Google Shape;416;p30"/>
            <p:cNvSpPr/>
            <p:nvPr/>
          </p:nvSpPr>
          <p:spPr>
            <a:xfrm>
              <a:off x="0" y="3870800"/>
              <a:ext cx="986100" cy="1272600"/>
            </a:xfrm>
            <a:prstGeom prst="rect">
              <a:avLst/>
            </a:prstGeom>
            <a:solidFill>
              <a:srgbClr val="63DBF5">
                <a:alpha val="69019"/>
              </a:srgbClr>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sp>
          <p:nvSpPr>
            <p:cNvPr id="417" name="Google Shape;417;p30"/>
            <p:cNvSpPr/>
            <p:nvPr/>
          </p:nvSpPr>
          <p:spPr>
            <a:xfrm>
              <a:off x="0" y="4829725"/>
              <a:ext cx="2263500" cy="313800"/>
            </a:xfrm>
            <a:prstGeom prst="round1Rect">
              <a:avLst>
                <a:gd name="adj" fmla="val 50000"/>
              </a:avLst>
            </a:prstGeom>
            <a:solidFill>
              <a:srgbClr val="006DF5">
                <a:alpha val="40392"/>
              </a:srgbClr>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grpSp>
      <p:sp>
        <p:nvSpPr>
          <p:cNvPr id="418" name="Google Shape;418;p30"/>
          <p:cNvSpPr/>
          <p:nvPr/>
        </p:nvSpPr>
        <p:spPr>
          <a:xfrm rot="-5400000">
            <a:off x="8241950" y="1557350"/>
            <a:ext cx="2325825" cy="2325825"/>
          </a:xfrm>
          <a:custGeom>
            <a:avLst/>
            <a:gdLst/>
            <a:ahLst/>
            <a:cxnLst/>
            <a:rect l="l" t="t" r="r" b="b"/>
            <a:pathLst>
              <a:path w="93033" h="93033" extrusionOk="0">
                <a:moveTo>
                  <a:pt x="89685" y="61054"/>
                </a:moveTo>
                <a:lnTo>
                  <a:pt x="89685" y="63796"/>
                </a:lnTo>
                <a:lnTo>
                  <a:pt x="89927" y="63150"/>
                </a:lnTo>
                <a:lnTo>
                  <a:pt x="89927" y="61054"/>
                </a:lnTo>
                <a:lnTo>
                  <a:pt x="90693" y="61054"/>
                </a:lnTo>
                <a:cubicBezTo>
                  <a:pt x="90733" y="60973"/>
                  <a:pt x="90733" y="60892"/>
                  <a:pt x="90774" y="60812"/>
                </a:cubicBezTo>
                <a:lnTo>
                  <a:pt x="89927" y="60812"/>
                </a:lnTo>
                <a:lnTo>
                  <a:pt x="89927" y="56255"/>
                </a:lnTo>
                <a:lnTo>
                  <a:pt x="91984" y="56255"/>
                </a:lnTo>
                <a:cubicBezTo>
                  <a:pt x="92024" y="56174"/>
                  <a:pt x="92024" y="56093"/>
                  <a:pt x="92064" y="56013"/>
                </a:cubicBezTo>
                <a:lnTo>
                  <a:pt x="89927" y="56013"/>
                </a:lnTo>
                <a:lnTo>
                  <a:pt x="89927" y="51456"/>
                </a:lnTo>
                <a:lnTo>
                  <a:pt x="92750" y="51456"/>
                </a:lnTo>
                <a:cubicBezTo>
                  <a:pt x="92750" y="51375"/>
                  <a:pt x="92790" y="51295"/>
                  <a:pt x="92790" y="51174"/>
                </a:cubicBezTo>
                <a:lnTo>
                  <a:pt x="89927" y="51174"/>
                </a:lnTo>
                <a:lnTo>
                  <a:pt x="89927" y="46617"/>
                </a:lnTo>
                <a:lnTo>
                  <a:pt x="93032" y="46617"/>
                </a:lnTo>
                <a:lnTo>
                  <a:pt x="93032" y="46496"/>
                </a:lnTo>
                <a:lnTo>
                  <a:pt x="93032" y="46375"/>
                </a:lnTo>
                <a:lnTo>
                  <a:pt x="89927" y="46375"/>
                </a:lnTo>
                <a:lnTo>
                  <a:pt x="89927" y="41818"/>
                </a:lnTo>
                <a:lnTo>
                  <a:pt x="92790" y="41818"/>
                </a:lnTo>
                <a:cubicBezTo>
                  <a:pt x="92790" y="41737"/>
                  <a:pt x="92750" y="41657"/>
                  <a:pt x="92750" y="41576"/>
                </a:cubicBezTo>
                <a:lnTo>
                  <a:pt x="89927" y="41576"/>
                </a:lnTo>
                <a:lnTo>
                  <a:pt x="89927" y="36979"/>
                </a:lnTo>
                <a:lnTo>
                  <a:pt x="92064" y="36979"/>
                </a:lnTo>
                <a:cubicBezTo>
                  <a:pt x="92024" y="36898"/>
                  <a:pt x="92024" y="36818"/>
                  <a:pt x="91984" y="36737"/>
                </a:cubicBezTo>
                <a:lnTo>
                  <a:pt x="89927" y="36737"/>
                </a:lnTo>
                <a:lnTo>
                  <a:pt x="89927" y="32180"/>
                </a:lnTo>
                <a:lnTo>
                  <a:pt x="90774" y="32180"/>
                </a:lnTo>
                <a:cubicBezTo>
                  <a:pt x="90733" y="32099"/>
                  <a:pt x="90733" y="32019"/>
                  <a:pt x="90693" y="31938"/>
                </a:cubicBezTo>
                <a:lnTo>
                  <a:pt x="89927" y="31938"/>
                </a:lnTo>
                <a:lnTo>
                  <a:pt x="89927" y="29841"/>
                </a:lnTo>
                <a:lnTo>
                  <a:pt x="89685" y="29196"/>
                </a:lnTo>
                <a:lnTo>
                  <a:pt x="89685" y="31938"/>
                </a:lnTo>
                <a:lnTo>
                  <a:pt x="85128" y="31938"/>
                </a:lnTo>
                <a:lnTo>
                  <a:pt x="85128" y="27381"/>
                </a:lnTo>
                <a:lnTo>
                  <a:pt x="88919" y="27381"/>
                </a:lnTo>
                <a:cubicBezTo>
                  <a:pt x="88879" y="27301"/>
                  <a:pt x="88838" y="27220"/>
                  <a:pt x="88798" y="27139"/>
                </a:cubicBezTo>
                <a:lnTo>
                  <a:pt x="85128" y="27139"/>
                </a:lnTo>
                <a:lnTo>
                  <a:pt x="85128" y="22542"/>
                </a:lnTo>
                <a:lnTo>
                  <a:pt x="86378" y="22542"/>
                </a:lnTo>
                <a:cubicBezTo>
                  <a:pt x="86338" y="22462"/>
                  <a:pt x="86298" y="22381"/>
                  <a:pt x="86257" y="22300"/>
                </a:cubicBezTo>
                <a:lnTo>
                  <a:pt x="85128" y="22300"/>
                </a:lnTo>
                <a:lnTo>
                  <a:pt x="85128" y="20566"/>
                </a:lnTo>
                <a:cubicBezTo>
                  <a:pt x="85048" y="20445"/>
                  <a:pt x="84967" y="20324"/>
                  <a:pt x="84886" y="20203"/>
                </a:cubicBezTo>
                <a:lnTo>
                  <a:pt x="84886" y="22300"/>
                </a:lnTo>
                <a:lnTo>
                  <a:pt x="80329" y="22300"/>
                </a:lnTo>
                <a:lnTo>
                  <a:pt x="80329" y="17743"/>
                </a:lnTo>
                <a:lnTo>
                  <a:pt x="83072" y="17743"/>
                </a:lnTo>
                <a:lnTo>
                  <a:pt x="82870" y="17501"/>
                </a:lnTo>
                <a:lnTo>
                  <a:pt x="80329" y="17501"/>
                </a:lnTo>
                <a:lnTo>
                  <a:pt x="80329" y="14558"/>
                </a:lnTo>
                <a:lnTo>
                  <a:pt x="80087" y="14316"/>
                </a:lnTo>
                <a:lnTo>
                  <a:pt x="80087" y="17501"/>
                </a:lnTo>
                <a:lnTo>
                  <a:pt x="75490" y="17501"/>
                </a:lnTo>
                <a:lnTo>
                  <a:pt x="75490" y="12945"/>
                </a:lnTo>
                <a:lnTo>
                  <a:pt x="78716" y="12945"/>
                </a:lnTo>
                <a:lnTo>
                  <a:pt x="78434" y="12703"/>
                </a:lnTo>
                <a:lnTo>
                  <a:pt x="75490" y="12703"/>
                </a:lnTo>
                <a:lnTo>
                  <a:pt x="75490" y="10122"/>
                </a:lnTo>
                <a:lnTo>
                  <a:pt x="75248" y="9920"/>
                </a:lnTo>
                <a:lnTo>
                  <a:pt x="75248" y="12703"/>
                </a:lnTo>
                <a:lnTo>
                  <a:pt x="70691" y="12703"/>
                </a:lnTo>
                <a:lnTo>
                  <a:pt x="70691" y="8106"/>
                </a:lnTo>
                <a:lnTo>
                  <a:pt x="72788" y="8106"/>
                </a:lnTo>
                <a:cubicBezTo>
                  <a:pt x="72667" y="8025"/>
                  <a:pt x="72546" y="7944"/>
                  <a:pt x="72425" y="7864"/>
                </a:cubicBezTo>
                <a:lnTo>
                  <a:pt x="70691" y="7864"/>
                </a:lnTo>
                <a:lnTo>
                  <a:pt x="70691" y="6775"/>
                </a:lnTo>
                <a:cubicBezTo>
                  <a:pt x="70611" y="6694"/>
                  <a:pt x="70530" y="6654"/>
                  <a:pt x="70450" y="6613"/>
                </a:cubicBezTo>
                <a:lnTo>
                  <a:pt x="70450" y="7864"/>
                </a:lnTo>
                <a:lnTo>
                  <a:pt x="65893" y="7864"/>
                </a:lnTo>
                <a:lnTo>
                  <a:pt x="65893" y="4194"/>
                </a:lnTo>
                <a:cubicBezTo>
                  <a:pt x="65812" y="4154"/>
                  <a:pt x="65731" y="4113"/>
                  <a:pt x="65651" y="4073"/>
                </a:cubicBezTo>
                <a:lnTo>
                  <a:pt x="65651" y="7864"/>
                </a:lnTo>
                <a:lnTo>
                  <a:pt x="61054" y="7864"/>
                </a:lnTo>
                <a:lnTo>
                  <a:pt x="61054" y="3307"/>
                </a:lnTo>
                <a:lnTo>
                  <a:pt x="63796" y="3307"/>
                </a:lnTo>
                <a:lnTo>
                  <a:pt x="63191" y="3065"/>
                </a:lnTo>
                <a:lnTo>
                  <a:pt x="61054" y="3065"/>
                </a:lnTo>
                <a:lnTo>
                  <a:pt x="61054" y="2339"/>
                </a:lnTo>
                <a:cubicBezTo>
                  <a:pt x="60973" y="2299"/>
                  <a:pt x="60892" y="2258"/>
                  <a:pt x="60812" y="2258"/>
                </a:cubicBezTo>
                <a:lnTo>
                  <a:pt x="60812" y="3065"/>
                </a:lnTo>
                <a:lnTo>
                  <a:pt x="56255" y="3065"/>
                </a:lnTo>
                <a:lnTo>
                  <a:pt x="56255" y="1048"/>
                </a:lnTo>
                <a:cubicBezTo>
                  <a:pt x="56174" y="1008"/>
                  <a:pt x="56093" y="1008"/>
                  <a:pt x="56013" y="968"/>
                </a:cubicBezTo>
                <a:lnTo>
                  <a:pt x="56013" y="3065"/>
                </a:lnTo>
                <a:lnTo>
                  <a:pt x="51456" y="3065"/>
                </a:lnTo>
                <a:lnTo>
                  <a:pt x="51456" y="282"/>
                </a:lnTo>
                <a:cubicBezTo>
                  <a:pt x="51375" y="242"/>
                  <a:pt x="51295" y="242"/>
                  <a:pt x="51214" y="242"/>
                </a:cubicBezTo>
                <a:lnTo>
                  <a:pt x="51214" y="3065"/>
                </a:lnTo>
                <a:lnTo>
                  <a:pt x="46617" y="3065"/>
                </a:lnTo>
                <a:lnTo>
                  <a:pt x="46617" y="0"/>
                </a:lnTo>
                <a:lnTo>
                  <a:pt x="46496" y="0"/>
                </a:lnTo>
                <a:lnTo>
                  <a:pt x="46375" y="0"/>
                </a:lnTo>
                <a:lnTo>
                  <a:pt x="46375" y="3065"/>
                </a:lnTo>
                <a:lnTo>
                  <a:pt x="41818" y="3065"/>
                </a:lnTo>
                <a:lnTo>
                  <a:pt x="41818" y="242"/>
                </a:lnTo>
                <a:cubicBezTo>
                  <a:pt x="41737" y="242"/>
                  <a:pt x="41657" y="242"/>
                  <a:pt x="41576" y="242"/>
                </a:cubicBezTo>
                <a:lnTo>
                  <a:pt x="41576" y="3065"/>
                </a:lnTo>
                <a:lnTo>
                  <a:pt x="37019" y="3065"/>
                </a:lnTo>
                <a:lnTo>
                  <a:pt x="37019" y="968"/>
                </a:lnTo>
                <a:cubicBezTo>
                  <a:pt x="36939" y="1008"/>
                  <a:pt x="36858" y="1008"/>
                  <a:pt x="36777" y="1008"/>
                </a:cubicBezTo>
                <a:lnTo>
                  <a:pt x="36777" y="3065"/>
                </a:lnTo>
                <a:lnTo>
                  <a:pt x="32180" y="3065"/>
                </a:lnTo>
                <a:lnTo>
                  <a:pt x="32180" y="2258"/>
                </a:lnTo>
                <a:cubicBezTo>
                  <a:pt x="32099" y="2258"/>
                  <a:pt x="32019" y="2299"/>
                  <a:pt x="31938" y="2339"/>
                </a:cubicBezTo>
                <a:lnTo>
                  <a:pt x="31938" y="3065"/>
                </a:lnTo>
                <a:lnTo>
                  <a:pt x="29841" y="3065"/>
                </a:lnTo>
                <a:lnTo>
                  <a:pt x="29236" y="3307"/>
                </a:lnTo>
                <a:lnTo>
                  <a:pt x="31938" y="3307"/>
                </a:lnTo>
                <a:lnTo>
                  <a:pt x="31938" y="7904"/>
                </a:lnTo>
                <a:lnTo>
                  <a:pt x="27381" y="7904"/>
                </a:lnTo>
                <a:lnTo>
                  <a:pt x="27381" y="4113"/>
                </a:lnTo>
                <a:cubicBezTo>
                  <a:pt x="27301" y="4154"/>
                  <a:pt x="27220" y="4194"/>
                  <a:pt x="27139" y="4234"/>
                </a:cubicBezTo>
                <a:lnTo>
                  <a:pt x="27139" y="7904"/>
                </a:lnTo>
                <a:lnTo>
                  <a:pt x="22542" y="7904"/>
                </a:lnTo>
                <a:lnTo>
                  <a:pt x="22542" y="6613"/>
                </a:lnTo>
                <a:cubicBezTo>
                  <a:pt x="22462" y="6694"/>
                  <a:pt x="22381" y="6734"/>
                  <a:pt x="22300" y="6775"/>
                </a:cubicBezTo>
                <a:lnTo>
                  <a:pt x="22300" y="7904"/>
                </a:lnTo>
                <a:lnTo>
                  <a:pt x="20566" y="7904"/>
                </a:lnTo>
                <a:cubicBezTo>
                  <a:pt x="20445" y="7985"/>
                  <a:pt x="20324" y="8065"/>
                  <a:pt x="20203" y="8146"/>
                </a:cubicBezTo>
                <a:lnTo>
                  <a:pt x="22300" y="8146"/>
                </a:lnTo>
                <a:lnTo>
                  <a:pt x="22300" y="12703"/>
                </a:lnTo>
                <a:lnTo>
                  <a:pt x="17743" y="12703"/>
                </a:lnTo>
                <a:lnTo>
                  <a:pt x="17743" y="9961"/>
                </a:lnTo>
                <a:lnTo>
                  <a:pt x="17501" y="10162"/>
                </a:lnTo>
                <a:lnTo>
                  <a:pt x="17501" y="12703"/>
                </a:lnTo>
                <a:lnTo>
                  <a:pt x="14558" y="12703"/>
                </a:lnTo>
                <a:lnTo>
                  <a:pt x="14316" y="12945"/>
                </a:lnTo>
                <a:lnTo>
                  <a:pt x="17501" y="12945"/>
                </a:lnTo>
                <a:lnTo>
                  <a:pt x="17501" y="17542"/>
                </a:lnTo>
                <a:lnTo>
                  <a:pt x="12945" y="17542"/>
                </a:lnTo>
                <a:lnTo>
                  <a:pt x="12945" y="14316"/>
                </a:lnTo>
                <a:lnTo>
                  <a:pt x="12703" y="14598"/>
                </a:lnTo>
                <a:lnTo>
                  <a:pt x="12703" y="17542"/>
                </a:lnTo>
                <a:lnTo>
                  <a:pt x="10122" y="17542"/>
                </a:lnTo>
                <a:lnTo>
                  <a:pt x="9920" y="17784"/>
                </a:lnTo>
                <a:lnTo>
                  <a:pt x="12703" y="17784"/>
                </a:lnTo>
                <a:lnTo>
                  <a:pt x="12703" y="22341"/>
                </a:lnTo>
                <a:lnTo>
                  <a:pt x="8106" y="22341"/>
                </a:lnTo>
                <a:lnTo>
                  <a:pt x="8106" y="20244"/>
                </a:lnTo>
                <a:cubicBezTo>
                  <a:pt x="8025" y="20365"/>
                  <a:pt x="7944" y="20486"/>
                  <a:pt x="7864" y="20607"/>
                </a:cubicBezTo>
                <a:lnTo>
                  <a:pt x="7864" y="22341"/>
                </a:lnTo>
                <a:lnTo>
                  <a:pt x="6775" y="22341"/>
                </a:lnTo>
                <a:cubicBezTo>
                  <a:pt x="6694" y="22421"/>
                  <a:pt x="6654" y="22502"/>
                  <a:pt x="6613" y="22583"/>
                </a:cubicBezTo>
                <a:lnTo>
                  <a:pt x="7864" y="22583"/>
                </a:lnTo>
                <a:lnTo>
                  <a:pt x="7864" y="27139"/>
                </a:lnTo>
                <a:lnTo>
                  <a:pt x="4194" y="27139"/>
                </a:lnTo>
                <a:cubicBezTo>
                  <a:pt x="4154" y="27220"/>
                  <a:pt x="4113" y="27301"/>
                  <a:pt x="4073" y="27381"/>
                </a:cubicBezTo>
                <a:lnTo>
                  <a:pt x="7864" y="27381"/>
                </a:lnTo>
                <a:lnTo>
                  <a:pt x="7864" y="31978"/>
                </a:lnTo>
                <a:lnTo>
                  <a:pt x="3307" y="31978"/>
                </a:lnTo>
                <a:lnTo>
                  <a:pt x="3307" y="29236"/>
                </a:lnTo>
                <a:lnTo>
                  <a:pt x="3065" y="29841"/>
                </a:lnTo>
                <a:lnTo>
                  <a:pt x="3065" y="31978"/>
                </a:lnTo>
                <a:lnTo>
                  <a:pt x="2299" y="31978"/>
                </a:lnTo>
                <a:cubicBezTo>
                  <a:pt x="2299" y="32059"/>
                  <a:pt x="2258" y="32140"/>
                  <a:pt x="2218" y="32220"/>
                </a:cubicBezTo>
                <a:lnTo>
                  <a:pt x="3065" y="32220"/>
                </a:lnTo>
                <a:lnTo>
                  <a:pt x="3065" y="36777"/>
                </a:lnTo>
                <a:lnTo>
                  <a:pt x="1008" y="36777"/>
                </a:lnTo>
                <a:cubicBezTo>
                  <a:pt x="1008" y="36858"/>
                  <a:pt x="968" y="36939"/>
                  <a:pt x="968" y="37019"/>
                </a:cubicBezTo>
                <a:lnTo>
                  <a:pt x="3065" y="37019"/>
                </a:lnTo>
                <a:lnTo>
                  <a:pt x="3065" y="41576"/>
                </a:lnTo>
                <a:lnTo>
                  <a:pt x="242" y="41576"/>
                </a:lnTo>
                <a:cubicBezTo>
                  <a:pt x="242" y="41657"/>
                  <a:pt x="242" y="41737"/>
                  <a:pt x="242" y="41818"/>
                </a:cubicBezTo>
                <a:lnTo>
                  <a:pt x="3065" y="41818"/>
                </a:lnTo>
                <a:lnTo>
                  <a:pt x="3065" y="46415"/>
                </a:lnTo>
                <a:lnTo>
                  <a:pt x="0" y="46415"/>
                </a:lnTo>
                <a:lnTo>
                  <a:pt x="0" y="46536"/>
                </a:lnTo>
                <a:lnTo>
                  <a:pt x="0" y="46657"/>
                </a:lnTo>
                <a:lnTo>
                  <a:pt x="3065" y="46657"/>
                </a:lnTo>
                <a:lnTo>
                  <a:pt x="3065" y="51214"/>
                </a:lnTo>
                <a:lnTo>
                  <a:pt x="242" y="51214"/>
                </a:lnTo>
                <a:cubicBezTo>
                  <a:pt x="242" y="51295"/>
                  <a:pt x="242" y="51375"/>
                  <a:pt x="242" y="51456"/>
                </a:cubicBezTo>
                <a:lnTo>
                  <a:pt x="3065" y="51456"/>
                </a:lnTo>
                <a:lnTo>
                  <a:pt x="3065" y="56053"/>
                </a:lnTo>
                <a:lnTo>
                  <a:pt x="968" y="56053"/>
                </a:lnTo>
                <a:cubicBezTo>
                  <a:pt x="968" y="56134"/>
                  <a:pt x="1008" y="56174"/>
                  <a:pt x="1008" y="56295"/>
                </a:cubicBezTo>
                <a:lnTo>
                  <a:pt x="3065" y="56295"/>
                </a:lnTo>
                <a:lnTo>
                  <a:pt x="3065" y="60852"/>
                </a:lnTo>
                <a:lnTo>
                  <a:pt x="2218" y="60852"/>
                </a:lnTo>
                <a:cubicBezTo>
                  <a:pt x="2258" y="60933"/>
                  <a:pt x="2299" y="61013"/>
                  <a:pt x="2299" y="61094"/>
                </a:cubicBezTo>
                <a:lnTo>
                  <a:pt x="3065" y="61094"/>
                </a:lnTo>
                <a:lnTo>
                  <a:pt x="3065" y="63191"/>
                </a:lnTo>
                <a:lnTo>
                  <a:pt x="3307" y="63836"/>
                </a:lnTo>
                <a:lnTo>
                  <a:pt x="3307" y="61094"/>
                </a:lnTo>
                <a:lnTo>
                  <a:pt x="7864" y="61094"/>
                </a:lnTo>
                <a:lnTo>
                  <a:pt x="7864" y="65651"/>
                </a:lnTo>
                <a:lnTo>
                  <a:pt x="4073" y="65651"/>
                </a:lnTo>
                <a:cubicBezTo>
                  <a:pt x="4113" y="65731"/>
                  <a:pt x="4154" y="65812"/>
                  <a:pt x="4194" y="65893"/>
                </a:cubicBezTo>
                <a:lnTo>
                  <a:pt x="7864" y="65893"/>
                </a:lnTo>
                <a:lnTo>
                  <a:pt x="7864" y="70490"/>
                </a:lnTo>
                <a:lnTo>
                  <a:pt x="6613" y="70490"/>
                </a:lnTo>
                <a:cubicBezTo>
                  <a:pt x="6654" y="70570"/>
                  <a:pt x="6694" y="70651"/>
                  <a:pt x="6775" y="70732"/>
                </a:cubicBezTo>
                <a:lnTo>
                  <a:pt x="7864" y="70732"/>
                </a:lnTo>
                <a:lnTo>
                  <a:pt x="7864" y="72466"/>
                </a:lnTo>
                <a:cubicBezTo>
                  <a:pt x="7944" y="72587"/>
                  <a:pt x="8025" y="72708"/>
                  <a:pt x="8106" y="72829"/>
                </a:cubicBezTo>
                <a:lnTo>
                  <a:pt x="8106" y="70732"/>
                </a:lnTo>
                <a:lnTo>
                  <a:pt x="12703" y="70732"/>
                </a:lnTo>
                <a:lnTo>
                  <a:pt x="12703" y="75289"/>
                </a:lnTo>
                <a:lnTo>
                  <a:pt x="9920" y="75289"/>
                </a:lnTo>
                <a:lnTo>
                  <a:pt x="10122" y="75531"/>
                </a:lnTo>
                <a:lnTo>
                  <a:pt x="12703" y="75531"/>
                </a:lnTo>
                <a:lnTo>
                  <a:pt x="12703" y="78474"/>
                </a:lnTo>
                <a:lnTo>
                  <a:pt x="12945" y="78716"/>
                </a:lnTo>
                <a:lnTo>
                  <a:pt x="12945" y="75531"/>
                </a:lnTo>
                <a:lnTo>
                  <a:pt x="17501" y="75531"/>
                </a:lnTo>
                <a:lnTo>
                  <a:pt x="17501" y="80087"/>
                </a:lnTo>
                <a:lnTo>
                  <a:pt x="14316" y="80087"/>
                </a:lnTo>
                <a:lnTo>
                  <a:pt x="14558" y="80329"/>
                </a:lnTo>
                <a:lnTo>
                  <a:pt x="17501" y="80329"/>
                </a:lnTo>
                <a:lnTo>
                  <a:pt x="17501" y="82910"/>
                </a:lnTo>
                <a:lnTo>
                  <a:pt x="17743" y="83072"/>
                </a:lnTo>
                <a:lnTo>
                  <a:pt x="17743" y="80329"/>
                </a:lnTo>
                <a:lnTo>
                  <a:pt x="22300" y="80329"/>
                </a:lnTo>
                <a:lnTo>
                  <a:pt x="22300" y="84927"/>
                </a:lnTo>
                <a:lnTo>
                  <a:pt x="20203" y="84927"/>
                </a:lnTo>
                <a:cubicBezTo>
                  <a:pt x="20324" y="85007"/>
                  <a:pt x="20445" y="85088"/>
                  <a:pt x="20566" y="85168"/>
                </a:cubicBezTo>
                <a:lnTo>
                  <a:pt x="22300" y="85168"/>
                </a:lnTo>
                <a:lnTo>
                  <a:pt x="22300" y="86257"/>
                </a:lnTo>
                <a:cubicBezTo>
                  <a:pt x="22381" y="86338"/>
                  <a:pt x="22462" y="86378"/>
                  <a:pt x="22542" y="86419"/>
                </a:cubicBezTo>
                <a:lnTo>
                  <a:pt x="22542" y="85168"/>
                </a:lnTo>
                <a:lnTo>
                  <a:pt x="27139" y="85168"/>
                </a:lnTo>
                <a:lnTo>
                  <a:pt x="27139" y="88838"/>
                </a:lnTo>
                <a:cubicBezTo>
                  <a:pt x="27220" y="88878"/>
                  <a:pt x="27301" y="88919"/>
                  <a:pt x="27381" y="88959"/>
                </a:cubicBezTo>
                <a:lnTo>
                  <a:pt x="27381" y="85168"/>
                </a:lnTo>
                <a:lnTo>
                  <a:pt x="31938" y="85168"/>
                </a:lnTo>
                <a:lnTo>
                  <a:pt x="31938" y="89725"/>
                </a:lnTo>
                <a:lnTo>
                  <a:pt x="29236" y="89725"/>
                </a:lnTo>
                <a:lnTo>
                  <a:pt x="29841" y="89967"/>
                </a:lnTo>
                <a:lnTo>
                  <a:pt x="31938" y="89967"/>
                </a:lnTo>
                <a:lnTo>
                  <a:pt x="31938" y="90733"/>
                </a:lnTo>
                <a:cubicBezTo>
                  <a:pt x="32019" y="90733"/>
                  <a:pt x="32099" y="90774"/>
                  <a:pt x="32180" y="90814"/>
                </a:cubicBezTo>
                <a:lnTo>
                  <a:pt x="32180" y="89967"/>
                </a:lnTo>
                <a:lnTo>
                  <a:pt x="36777" y="89967"/>
                </a:lnTo>
                <a:lnTo>
                  <a:pt x="36777" y="92024"/>
                </a:lnTo>
                <a:cubicBezTo>
                  <a:pt x="36858" y="92024"/>
                  <a:pt x="36939" y="92064"/>
                  <a:pt x="37019" y="92064"/>
                </a:cubicBezTo>
                <a:lnTo>
                  <a:pt x="37019" y="89967"/>
                </a:lnTo>
                <a:lnTo>
                  <a:pt x="41576" y="89967"/>
                </a:lnTo>
                <a:lnTo>
                  <a:pt x="41576" y="92790"/>
                </a:lnTo>
                <a:cubicBezTo>
                  <a:pt x="41657" y="92790"/>
                  <a:pt x="41737" y="92790"/>
                  <a:pt x="41818" y="92790"/>
                </a:cubicBezTo>
                <a:lnTo>
                  <a:pt x="41818" y="89967"/>
                </a:lnTo>
                <a:lnTo>
                  <a:pt x="46375" y="89967"/>
                </a:lnTo>
                <a:lnTo>
                  <a:pt x="46375" y="93032"/>
                </a:lnTo>
                <a:lnTo>
                  <a:pt x="46496" y="93032"/>
                </a:lnTo>
                <a:lnTo>
                  <a:pt x="46617" y="93032"/>
                </a:lnTo>
                <a:lnTo>
                  <a:pt x="46617" y="89967"/>
                </a:lnTo>
                <a:lnTo>
                  <a:pt x="51214" y="89967"/>
                </a:lnTo>
                <a:lnTo>
                  <a:pt x="51214" y="92790"/>
                </a:lnTo>
                <a:cubicBezTo>
                  <a:pt x="51295" y="92790"/>
                  <a:pt x="51375" y="92790"/>
                  <a:pt x="51456" y="92790"/>
                </a:cubicBezTo>
                <a:lnTo>
                  <a:pt x="51456" y="89967"/>
                </a:lnTo>
                <a:lnTo>
                  <a:pt x="56013" y="89967"/>
                </a:lnTo>
                <a:lnTo>
                  <a:pt x="56013" y="92064"/>
                </a:lnTo>
                <a:cubicBezTo>
                  <a:pt x="56093" y="92064"/>
                  <a:pt x="56174" y="92024"/>
                  <a:pt x="56255" y="92024"/>
                </a:cubicBezTo>
                <a:lnTo>
                  <a:pt x="56255" y="89967"/>
                </a:lnTo>
                <a:lnTo>
                  <a:pt x="60812" y="89967"/>
                </a:lnTo>
                <a:lnTo>
                  <a:pt x="60812" y="90814"/>
                </a:lnTo>
                <a:cubicBezTo>
                  <a:pt x="60892" y="90774"/>
                  <a:pt x="60973" y="90733"/>
                  <a:pt x="61054" y="90733"/>
                </a:cubicBezTo>
                <a:lnTo>
                  <a:pt x="61054" y="89967"/>
                </a:lnTo>
                <a:lnTo>
                  <a:pt x="63191" y="89967"/>
                </a:lnTo>
                <a:lnTo>
                  <a:pt x="63796" y="89725"/>
                </a:lnTo>
                <a:lnTo>
                  <a:pt x="61054" y="89725"/>
                </a:lnTo>
                <a:lnTo>
                  <a:pt x="61054" y="85168"/>
                </a:lnTo>
                <a:lnTo>
                  <a:pt x="65651" y="85168"/>
                </a:lnTo>
                <a:lnTo>
                  <a:pt x="65651" y="88959"/>
                </a:lnTo>
                <a:cubicBezTo>
                  <a:pt x="65731" y="88919"/>
                  <a:pt x="65812" y="88878"/>
                  <a:pt x="65893" y="88838"/>
                </a:cubicBezTo>
                <a:lnTo>
                  <a:pt x="65893" y="85168"/>
                </a:lnTo>
                <a:lnTo>
                  <a:pt x="70450" y="85168"/>
                </a:lnTo>
                <a:lnTo>
                  <a:pt x="70450" y="86419"/>
                </a:lnTo>
                <a:cubicBezTo>
                  <a:pt x="70530" y="86378"/>
                  <a:pt x="70611" y="86338"/>
                  <a:pt x="70691" y="86257"/>
                </a:cubicBezTo>
                <a:lnTo>
                  <a:pt x="70691" y="85168"/>
                </a:lnTo>
                <a:lnTo>
                  <a:pt x="72425" y="85168"/>
                </a:lnTo>
                <a:cubicBezTo>
                  <a:pt x="72546" y="85088"/>
                  <a:pt x="72667" y="85007"/>
                  <a:pt x="72788" y="84927"/>
                </a:cubicBezTo>
                <a:lnTo>
                  <a:pt x="70691" y="84927"/>
                </a:lnTo>
                <a:lnTo>
                  <a:pt x="70691" y="80329"/>
                </a:lnTo>
                <a:lnTo>
                  <a:pt x="75248" y="80329"/>
                </a:lnTo>
                <a:lnTo>
                  <a:pt x="75248" y="83072"/>
                </a:lnTo>
                <a:lnTo>
                  <a:pt x="75490" y="82910"/>
                </a:lnTo>
                <a:lnTo>
                  <a:pt x="75490" y="80329"/>
                </a:lnTo>
                <a:lnTo>
                  <a:pt x="78434" y="80329"/>
                </a:lnTo>
                <a:lnTo>
                  <a:pt x="78716" y="80087"/>
                </a:lnTo>
                <a:lnTo>
                  <a:pt x="75490" y="80087"/>
                </a:lnTo>
                <a:lnTo>
                  <a:pt x="75490" y="75531"/>
                </a:lnTo>
                <a:lnTo>
                  <a:pt x="80087" y="75531"/>
                </a:lnTo>
                <a:lnTo>
                  <a:pt x="80087" y="78716"/>
                </a:lnTo>
                <a:lnTo>
                  <a:pt x="80329" y="78474"/>
                </a:lnTo>
                <a:lnTo>
                  <a:pt x="80329" y="75531"/>
                </a:lnTo>
                <a:lnTo>
                  <a:pt x="82870" y="75531"/>
                </a:lnTo>
                <a:lnTo>
                  <a:pt x="83072" y="75289"/>
                </a:lnTo>
                <a:lnTo>
                  <a:pt x="80329" y="75289"/>
                </a:lnTo>
                <a:lnTo>
                  <a:pt x="80329" y="70732"/>
                </a:lnTo>
                <a:lnTo>
                  <a:pt x="84886" y="70732"/>
                </a:lnTo>
                <a:lnTo>
                  <a:pt x="84886" y="72829"/>
                </a:lnTo>
                <a:cubicBezTo>
                  <a:pt x="84967" y="72708"/>
                  <a:pt x="85048" y="72587"/>
                  <a:pt x="85128" y="72466"/>
                </a:cubicBezTo>
                <a:lnTo>
                  <a:pt x="85128" y="70732"/>
                </a:lnTo>
                <a:lnTo>
                  <a:pt x="86257" y="70732"/>
                </a:lnTo>
                <a:cubicBezTo>
                  <a:pt x="86298" y="70651"/>
                  <a:pt x="86338" y="70570"/>
                  <a:pt x="86378" y="70490"/>
                </a:cubicBezTo>
                <a:lnTo>
                  <a:pt x="85128" y="70490"/>
                </a:lnTo>
                <a:lnTo>
                  <a:pt x="85128" y="65893"/>
                </a:lnTo>
                <a:lnTo>
                  <a:pt x="88798" y="65893"/>
                </a:lnTo>
                <a:cubicBezTo>
                  <a:pt x="88838" y="65812"/>
                  <a:pt x="88879" y="65731"/>
                  <a:pt x="88919" y="65651"/>
                </a:cubicBezTo>
                <a:lnTo>
                  <a:pt x="85128" y="65651"/>
                </a:lnTo>
                <a:lnTo>
                  <a:pt x="85128" y="61094"/>
                </a:lnTo>
                <a:lnTo>
                  <a:pt x="89685" y="61094"/>
                </a:lnTo>
                <a:close/>
                <a:moveTo>
                  <a:pt x="85128" y="32180"/>
                </a:moveTo>
                <a:lnTo>
                  <a:pt x="89685" y="32180"/>
                </a:lnTo>
                <a:lnTo>
                  <a:pt x="89685" y="36777"/>
                </a:lnTo>
                <a:lnTo>
                  <a:pt x="85128" y="36777"/>
                </a:lnTo>
                <a:close/>
                <a:moveTo>
                  <a:pt x="85128" y="37019"/>
                </a:moveTo>
                <a:lnTo>
                  <a:pt x="89685" y="37019"/>
                </a:lnTo>
                <a:lnTo>
                  <a:pt x="89685" y="41576"/>
                </a:lnTo>
                <a:lnTo>
                  <a:pt x="85128" y="41576"/>
                </a:lnTo>
                <a:close/>
                <a:moveTo>
                  <a:pt x="85128" y="41818"/>
                </a:moveTo>
                <a:lnTo>
                  <a:pt x="89685" y="41818"/>
                </a:lnTo>
                <a:lnTo>
                  <a:pt x="89685" y="46375"/>
                </a:lnTo>
                <a:lnTo>
                  <a:pt x="85128" y="46375"/>
                </a:lnTo>
                <a:close/>
                <a:moveTo>
                  <a:pt x="85128" y="46617"/>
                </a:moveTo>
                <a:lnTo>
                  <a:pt x="89685" y="46617"/>
                </a:lnTo>
                <a:lnTo>
                  <a:pt x="89685" y="51214"/>
                </a:lnTo>
                <a:lnTo>
                  <a:pt x="85128" y="51214"/>
                </a:lnTo>
                <a:close/>
                <a:moveTo>
                  <a:pt x="85128" y="51456"/>
                </a:moveTo>
                <a:lnTo>
                  <a:pt x="89685" y="51456"/>
                </a:lnTo>
                <a:lnTo>
                  <a:pt x="89685" y="56013"/>
                </a:lnTo>
                <a:lnTo>
                  <a:pt x="85128" y="56013"/>
                </a:lnTo>
                <a:close/>
                <a:moveTo>
                  <a:pt x="85128" y="56255"/>
                </a:moveTo>
                <a:lnTo>
                  <a:pt x="89685" y="56255"/>
                </a:lnTo>
                <a:lnTo>
                  <a:pt x="89685" y="60812"/>
                </a:lnTo>
                <a:lnTo>
                  <a:pt x="85128" y="60812"/>
                </a:lnTo>
                <a:close/>
                <a:moveTo>
                  <a:pt x="7904" y="60812"/>
                </a:moveTo>
                <a:lnTo>
                  <a:pt x="3347" y="60812"/>
                </a:lnTo>
                <a:lnTo>
                  <a:pt x="3347" y="56255"/>
                </a:lnTo>
                <a:lnTo>
                  <a:pt x="7904" y="56255"/>
                </a:lnTo>
                <a:close/>
                <a:moveTo>
                  <a:pt x="7904" y="56013"/>
                </a:moveTo>
                <a:lnTo>
                  <a:pt x="3347" y="56013"/>
                </a:lnTo>
                <a:lnTo>
                  <a:pt x="3347" y="51456"/>
                </a:lnTo>
                <a:lnTo>
                  <a:pt x="7904" y="51456"/>
                </a:lnTo>
                <a:close/>
                <a:moveTo>
                  <a:pt x="7904" y="51214"/>
                </a:moveTo>
                <a:lnTo>
                  <a:pt x="3347" y="51214"/>
                </a:lnTo>
                <a:lnTo>
                  <a:pt x="3347" y="46617"/>
                </a:lnTo>
                <a:lnTo>
                  <a:pt x="7904" y="46617"/>
                </a:lnTo>
                <a:close/>
                <a:moveTo>
                  <a:pt x="7904" y="46375"/>
                </a:moveTo>
                <a:lnTo>
                  <a:pt x="3347" y="46375"/>
                </a:lnTo>
                <a:lnTo>
                  <a:pt x="3347" y="41818"/>
                </a:lnTo>
                <a:lnTo>
                  <a:pt x="7904" y="41818"/>
                </a:lnTo>
                <a:close/>
                <a:moveTo>
                  <a:pt x="7904" y="41576"/>
                </a:moveTo>
                <a:lnTo>
                  <a:pt x="3347" y="41576"/>
                </a:lnTo>
                <a:lnTo>
                  <a:pt x="3347" y="37019"/>
                </a:lnTo>
                <a:lnTo>
                  <a:pt x="7904" y="37019"/>
                </a:lnTo>
                <a:close/>
                <a:moveTo>
                  <a:pt x="7904" y="36777"/>
                </a:moveTo>
                <a:lnTo>
                  <a:pt x="3347" y="36777"/>
                </a:lnTo>
                <a:lnTo>
                  <a:pt x="3347" y="32180"/>
                </a:lnTo>
                <a:lnTo>
                  <a:pt x="7904" y="32180"/>
                </a:lnTo>
                <a:close/>
                <a:moveTo>
                  <a:pt x="12703" y="70449"/>
                </a:moveTo>
                <a:lnTo>
                  <a:pt x="8146" y="70449"/>
                </a:lnTo>
                <a:lnTo>
                  <a:pt x="8146" y="65893"/>
                </a:lnTo>
                <a:lnTo>
                  <a:pt x="12703" y="65893"/>
                </a:lnTo>
                <a:close/>
                <a:moveTo>
                  <a:pt x="12703" y="65610"/>
                </a:moveTo>
                <a:lnTo>
                  <a:pt x="8146" y="65610"/>
                </a:lnTo>
                <a:lnTo>
                  <a:pt x="8146" y="61054"/>
                </a:lnTo>
                <a:lnTo>
                  <a:pt x="12703" y="61054"/>
                </a:lnTo>
                <a:close/>
                <a:moveTo>
                  <a:pt x="12703" y="60812"/>
                </a:moveTo>
                <a:lnTo>
                  <a:pt x="8146" y="60812"/>
                </a:lnTo>
                <a:lnTo>
                  <a:pt x="8146" y="56255"/>
                </a:lnTo>
                <a:lnTo>
                  <a:pt x="12703" y="56255"/>
                </a:lnTo>
                <a:close/>
                <a:moveTo>
                  <a:pt x="12703" y="56013"/>
                </a:moveTo>
                <a:lnTo>
                  <a:pt x="8146" y="56013"/>
                </a:lnTo>
                <a:lnTo>
                  <a:pt x="8146" y="51456"/>
                </a:lnTo>
                <a:lnTo>
                  <a:pt x="12703" y="51456"/>
                </a:lnTo>
                <a:close/>
                <a:moveTo>
                  <a:pt x="12703" y="51174"/>
                </a:moveTo>
                <a:lnTo>
                  <a:pt x="8146" y="51174"/>
                </a:lnTo>
                <a:lnTo>
                  <a:pt x="8146" y="46617"/>
                </a:lnTo>
                <a:lnTo>
                  <a:pt x="12703" y="46617"/>
                </a:lnTo>
                <a:close/>
                <a:moveTo>
                  <a:pt x="12703" y="46375"/>
                </a:moveTo>
                <a:lnTo>
                  <a:pt x="8146" y="46375"/>
                </a:lnTo>
                <a:lnTo>
                  <a:pt x="8146" y="41818"/>
                </a:lnTo>
                <a:lnTo>
                  <a:pt x="12703" y="41818"/>
                </a:lnTo>
                <a:close/>
                <a:moveTo>
                  <a:pt x="12703" y="41576"/>
                </a:moveTo>
                <a:lnTo>
                  <a:pt x="8146" y="41576"/>
                </a:lnTo>
                <a:lnTo>
                  <a:pt x="8146" y="36979"/>
                </a:lnTo>
                <a:lnTo>
                  <a:pt x="12703" y="36979"/>
                </a:lnTo>
                <a:close/>
                <a:moveTo>
                  <a:pt x="12703" y="36737"/>
                </a:moveTo>
                <a:lnTo>
                  <a:pt x="8146" y="36737"/>
                </a:lnTo>
                <a:lnTo>
                  <a:pt x="8146" y="32180"/>
                </a:lnTo>
                <a:lnTo>
                  <a:pt x="12703" y="32180"/>
                </a:lnTo>
                <a:close/>
                <a:moveTo>
                  <a:pt x="12703" y="31938"/>
                </a:moveTo>
                <a:lnTo>
                  <a:pt x="8146" y="31938"/>
                </a:lnTo>
                <a:lnTo>
                  <a:pt x="8146" y="27381"/>
                </a:lnTo>
                <a:lnTo>
                  <a:pt x="12703" y="27381"/>
                </a:lnTo>
                <a:close/>
                <a:moveTo>
                  <a:pt x="12703" y="27139"/>
                </a:moveTo>
                <a:lnTo>
                  <a:pt x="8146" y="27139"/>
                </a:lnTo>
                <a:lnTo>
                  <a:pt x="8146" y="22542"/>
                </a:lnTo>
                <a:lnTo>
                  <a:pt x="12703" y="22542"/>
                </a:lnTo>
                <a:close/>
                <a:moveTo>
                  <a:pt x="17542" y="75248"/>
                </a:moveTo>
                <a:lnTo>
                  <a:pt x="12945" y="75248"/>
                </a:lnTo>
                <a:lnTo>
                  <a:pt x="12945" y="70651"/>
                </a:lnTo>
                <a:lnTo>
                  <a:pt x="17542" y="70651"/>
                </a:lnTo>
                <a:close/>
                <a:moveTo>
                  <a:pt x="17542" y="70449"/>
                </a:moveTo>
                <a:lnTo>
                  <a:pt x="12945" y="70449"/>
                </a:lnTo>
                <a:lnTo>
                  <a:pt x="12945" y="65852"/>
                </a:lnTo>
                <a:lnTo>
                  <a:pt x="17542" y="65852"/>
                </a:lnTo>
                <a:close/>
                <a:moveTo>
                  <a:pt x="17542" y="65610"/>
                </a:moveTo>
                <a:lnTo>
                  <a:pt x="12945" y="65610"/>
                </a:lnTo>
                <a:lnTo>
                  <a:pt x="12945" y="61054"/>
                </a:lnTo>
                <a:lnTo>
                  <a:pt x="17542" y="61054"/>
                </a:lnTo>
                <a:close/>
                <a:moveTo>
                  <a:pt x="17542" y="60812"/>
                </a:moveTo>
                <a:lnTo>
                  <a:pt x="12945" y="60812"/>
                </a:lnTo>
                <a:lnTo>
                  <a:pt x="12945" y="56214"/>
                </a:lnTo>
                <a:lnTo>
                  <a:pt x="17542" y="56214"/>
                </a:lnTo>
                <a:close/>
                <a:moveTo>
                  <a:pt x="17542" y="55972"/>
                </a:moveTo>
                <a:lnTo>
                  <a:pt x="12945" y="55972"/>
                </a:lnTo>
                <a:lnTo>
                  <a:pt x="12945" y="51416"/>
                </a:lnTo>
                <a:lnTo>
                  <a:pt x="17542" y="51416"/>
                </a:lnTo>
                <a:close/>
                <a:moveTo>
                  <a:pt x="17542" y="51174"/>
                </a:moveTo>
                <a:lnTo>
                  <a:pt x="12945" y="51174"/>
                </a:lnTo>
                <a:lnTo>
                  <a:pt x="12945" y="46617"/>
                </a:lnTo>
                <a:lnTo>
                  <a:pt x="17542" y="46617"/>
                </a:lnTo>
                <a:close/>
                <a:moveTo>
                  <a:pt x="17542" y="46375"/>
                </a:moveTo>
                <a:lnTo>
                  <a:pt x="12945" y="46375"/>
                </a:lnTo>
                <a:lnTo>
                  <a:pt x="12945" y="41778"/>
                </a:lnTo>
                <a:lnTo>
                  <a:pt x="17542" y="41778"/>
                </a:lnTo>
                <a:close/>
                <a:moveTo>
                  <a:pt x="17542" y="41536"/>
                </a:moveTo>
                <a:lnTo>
                  <a:pt x="12945" y="41536"/>
                </a:lnTo>
                <a:lnTo>
                  <a:pt x="12945" y="36979"/>
                </a:lnTo>
                <a:lnTo>
                  <a:pt x="17542" y="36979"/>
                </a:lnTo>
                <a:close/>
                <a:moveTo>
                  <a:pt x="17542" y="36737"/>
                </a:moveTo>
                <a:lnTo>
                  <a:pt x="12945" y="36737"/>
                </a:lnTo>
                <a:lnTo>
                  <a:pt x="12945" y="32180"/>
                </a:lnTo>
                <a:lnTo>
                  <a:pt x="17542" y="32180"/>
                </a:lnTo>
                <a:close/>
                <a:moveTo>
                  <a:pt x="17542" y="31938"/>
                </a:moveTo>
                <a:lnTo>
                  <a:pt x="12945" y="31938"/>
                </a:lnTo>
                <a:lnTo>
                  <a:pt x="12945" y="27341"/>
                </a:lnTo>
                <a:lnTo>
                  <a:pt x="17542" y="27341"/>
                </a:lnTo>
                <a:close/>
                <a:moveTo>
                  <a:pt x="17542" y="27099"/>
                </a:moveTo>
                <a:lnTo>
                  <a:pt x="12945" y="27099"/>
                </a:lnTo>
                <a:lnTo>
                  <a:pt x="12945" y="22542"/>
                </a:lnTo>
                <a:lnTo>
                  <a:pt x="17542" y="22542"/>
                </a:lnTo>
                <a:close/>
                <a:moveTo>
                  <a:pt x="17542" y="22300"/>
                </a:moveTo>
                <a:lnTo>
                  <a:pt x="12945" y="22300"/>
                </a:lnTo>
                <a:lnTo>
                  <a:pt x="12945" y="17743"/>
                </a:lnTo>
                <a:lnTo>
                  <a:pt x="17542" y="17743"/>
                </a:lnTo>
                <a:close/>
                <a:moveTo>
                  <a:pt x="22341" y="80047"/>
                </a:moveTo>
                <a:lnTo>
                  <a:pt x="17784" y="80047"/>
                </a:lnTo>
                <a:lnTo>
                  <a:pt x="17784" y="75450"/>
                </a:lnTo>
                <a:lnTo>
                  <a:pt x="22341" y="75450"/>
                </a:lnTo>
                <a:close/>
                <a:moveTo>
                  <a:pt x="22341" y="75208"/>
                </a:moveTo>
                <a:lnTo>
                  <a:pt x="17784" y="75208"/>
                </a:lnTo>
                <a:lnTo>
                  <a:pt x="17784" y="70651"/>
                </a:lnTo>
                <a:lnTo>
                  <a:pt x="22341" y="70651"/>
                </a:lnTo>
                <a:close/>
                <a:moveTo>
                  <a:pt x="22341" y="70409"/>
                </a:moveTo>
                <a:lnTo>
                  <a:pt x="17784" y="70409"/>
                </a:lnTo>
                <a:lnTo>
                  <a:pt x="17784" y="65852"/>
                </a:lnTo>
                <a:lnTo>
                  <a:pt x="22341" y="65852"/>
                </a:lnTo>
                <a:close/>
                <a:moveTo>
                  <a:pt x="22341" y="65610"/>
                </a:moveTo>
                <a:lnTo>
                  <a:pt x="17784" y="65610"/>
                </a:lnTo>
                <a:lnTo>
                  <a:pt x="17784" y="61013"/>
                </a:lnTo>
                <a:lnTo>
                  <a:pt x="22341" y="61013"/>
                </a:lnTo>
                <a:close/>
                <a:moveTo>
                  <a:pt x="22341" y="60771"/>
                </a:moveTo>
                <a:lnTo>
                  <a:pt x="17784" y="60771"/>
                </a:lnTo>
                <a:lnTo>
                  <a:pt x="17784" y="56214"/>
                </a:lnTo>
                <a:lnTo>
                  <a:pt x="22341" y="56214"/>
                </a:lnTo>
                <a:close/>
                <a:moveTo>
                  <a:pt x="22341" y="55972"/>
                </a:moveTo>
                <a:lnTo>
                  <a:pt x="17784" y="55972"/>
                </a:lnTo>
                <a:lnTo>
                  <a:pt x="17784" y="51416"/>
                </a:lnTo>
                <a:lnTo>
                  <a:pt x="22341" y="51416"/>
                </a:lnTo>
                <a:close/>
                <a:moveTo>
                  <a:pt x="22341" y="51174"/>
                </a:moveTo>
                <a:lnTo>
                  <a:pt x="17784" y="51174"/>
                </a:lnTo>
                <a:lnTo>
                  <a:pt x="17784" y="46577"/>
                </a:lnTo>
                <a:lnTo>
                  <a:pt x="22341" y="46577"/>
                </a:lnTo>
                <a:close/>
                <a:moveTo>
                  <a:pt x="22341" y="46335"/>
                </a:moveTo>
                <a:lnTo>
                  <a:pt x="17784" y="46335"/>
                </a:lnTo>
                <a:lnTo>
                  <a:pt x="17784" y="41778"/>
                </a:lnTo>
                <a:lnTo>
                  <a:pt x="22341" y="41778"/>
                </a:lnTo>
                <a:close/>
                <a:moveTo>
                  <a:pt x="22341" y="41536"/>
                </a:moveTo>
                <a:lnTo>
                  <a:pt x="17784" y="41536"/>
                </a:lnTo>
                <a:lnTo>
                  <a:pt x="17784" y="36939"/>
                </a:lnTo>
                <a:lnTo>
                  <a:pt x="22341" y="36939"/>
                </a:lnTo>
                <a:close/>
                <a:moveTo>
                  <a:pt x="22341" y="36737"/>
                </a:moveTo>
                <a:lnTo>
                  <a:pt x="17784" y="36737"/>
                </a:lnTo>
                <a:lnTo>
                  <a:pt x="17784" y="32140"/>
                </a:lnTo>
                <a:lnTo>
                  <a:pt x="22341" y="32140"/>
                </a:lnTo>
                <a:close/>
                <a:moveTo>
                  <a:pt x="22341" y="31898"/>
                </a:moveTo>
                <a:lnTo>
                  <a:pt x="17784" y="31898"/>
                </a:lnTo>
                <a:lnTo>
                  <a:pt x="17784" y="27341"/>
                </a:lnTo>
                <a:lnTo>
                  <a:pt x="22341" y="27341"/>
                </a:lnTo>
                <a:close/>
                <a:moveTo>
                  <a:pt x="22341" y="27099"/>
                </a:moveTo>
                <a:lnTo>
                  <a:pt x="17784" y="27099"/>
                </a:lnTo>
                <a:lnTo>
                  <a:pt x="17784" y="22502"/>
                </a:lnTo>
                <a:lnTo>
                  <a:pt x="22341" y="22502"/>
                </a:lnTo>
                <a:close/>
                <a:moveTo>
                  <a:pt x="22341" y="22260"/>
                </a:moveTo>
                <a:lnTo>
                  <a:pt x="17784" y="22260"/>
                </a:lnTo>
                <a:lnTo>
                  <a:pt x="17784" y="17703"/>
                </a:lnTo>
                <a:lnTo>
                  <a:pt x="22341" y="17703"/>
                </a:lnTo>
                <a:close/>
                <a:moveTo>
                  <a:pt x="22341" y="17461"/>
                </a:moveTo>
                <a:lnTo>
                  <a:pt x="17784" y="17461"/>
                </a:lnTo>
                <a:lnTo>
                  <a:pt x="17784" y="12904"/>
                </a:lnTo>
                <a:lnTo>
                  <a:pt x="22341" y="12904"/>
                </a:lnTo>
                <a:close/>
                <a:moveTo>
                  <a:pt x="27139" y="84846"/>
                </a:moveTo>
                <a:lnTo>
                  <a:pt x="22583" y="84846"/>
                </a:lnTo>
                <a:lnTo>
                  <a:pt x="22583" y="80249"/>
                </a:lnTo>
                <a:lnTo>
                  <a:pt x="27139" y="80249"/>
                </a:lnTo>
                <a:close/>
                <a:moveTo>
                  <a:pt x="27139" y="80007"/>
                </a:moveTo>
                <a:lnTo>
                  <a:pt x="22583" y="80007"/>
                </a:lnTo>
                <a:lnTo>
                  <a:pt x="22583" y="75450"/>
                </a:lnTo>
                <a:lnTo>
                  <a:pt x="27139" y="75450"/>
                </a:lnTo>
                <a:close/>
                <a:moveTo>
                  <a:pt x="27139" y="75208"/>
                </a:moveTo>
                <a:lnTo>
                  <a:pt x="22583" y="75208"/>
                </a:lnTo>
                <a:lnTo>
                  <a:pt x="22583" y="70611"/>
                </a:lnTo>
                <a:lnTo>
                  <a:pt x="27139" y="70611"/>
                </a:lnTo>
                <a:close/>
                <a:moveTo>
                  <a:pt x="27139" y="70369"/>
                </a:moveTo>
                <a:lnTo>
                  <a:pt x="22583" y="70369"/>
                </a:lnTo>
                <a:lnTo>
                  <a:pt x="22583" y="65812"/>
                </a:lnTo>
                <a:lnTo>
                  <a:pt x="27139" y="65812"/>
                </a:lnTo>
                <a:close/>
                <a:moveTo>
                  <a:pt x="27139" y="65570"/>
                </a:moveTo>
                <a:lnTo>
                  <a:pt x="22583" y="65570"/>
                </a:lnTo>
                <a:lnTo>
                  <a:pt x="22583" y="61013"/>
                </a:lnTo>
                <a:lnTo>
                  <a:pt x="27139" y="61013"/>
                </a:lnTo>
                <a:close/>
                <a:moveTo>
                  <a:pt x="27139" y="60771"/>
                </a:moveTo>
                <a:lnTo>
                  <a:pt x="22583" y="60771"/>
                </a:lnTo>
                <a:lnTo>
                  <a:pt x="22583" y="56174"/>
                </a:lnTo>
                <a:lnTo>
                  <a:pt x="27139" y="56174"/>
                </a:lnTo>
                <a:close/>
                <a:moveTo>
                  <a:pt x="27139" y="55932"/>
                </a:moveTo>
                <a:lnTo>
                  <a:pt x="22583" y="55932"/>
                </a:lnTo>
                <a:lnTo>
                  <a:pt x="22583" y="51375"/>
                </a:lnTo>
                <a:lnTo>
                  <a:pt x="27139" y="51375"/>
                </a:lnTo>
                <a:close/>
                <a:moveTo>
                  <a:pt x="27139" y="51133"/>
                </a:moveTo>
                <a:lnTo>
                  <a:pt x="22583" y="51133"/>
                </a:lnTo>
                <a:lnTo>
                  <a:pt x="22583" y="46577"/>
                </a:lnTo>
                <a:lnTo>
                  <a:pt x="27139" y="46577"/>
                </a:lnTo>
                <a:close/>
                <a:moveTo>
                  <a:pt x="27139" y="46335"/>
                </a:moveTo>
                <a:lnTo>
                  <a:pt x="22583" y="46335"/>
                </a:lnTo>
                <a:lnTo>
                  <a:pt x="22583" y="41737"/>
                </a:lnTo>
                <a:lnTo>
                  <a:pt x="27139" y="41737"/>
                </a:lnTo>
                <a:close/>
                <a:moveTo>
                  <a:pt x="27139" y="41495"/>
                </a:moveTo>
                <a:lnTo>
                  <a:pt x="22583" y="41495"/>
                </a:lnTo>
                <a:lnTo>
                  <a:pt x="22583" y="36939"/>
                </a:lnTo>
                <a:lnTo>
                  <a:pt x="27139" y="36939"/>
                </a:lnTo>
                <a:close/>
                <a:moveTo>
                  <a:pt x="27139" y="36697"/>
                </a:moveTo>
                <a:lnTo>
                  <a:pt x="22583" y="36697"/>
                </a:lnTo>
                <a:lnTo>
                  <a:pt x="22583" y="32140"/>
                </a:lnTo>
                <a:lnTo>
                  <a:pt x="27139" y="32140"/>
                </a:lnTo>
                <a:close/>
                <a:moveTo>
                  <a:pt x="27139" y="31898"/>
                </a:moveTo>
                <a:lnTo>
                  <a:pt x="22583" y="31898"/>
                </a:lnTo>
                <a:lnTo>
                  <a:pt x="22583" y="27301"/>
                </a:lnTo>
                <a:lnTo>
                  <a:pt x="27139" y="27301"/>
                </a:lnTo>
                <a:close/>
                <a:moveTo>
                  <a:pt x="27139" y="27059"/>
                </a:moveTo>
                <a:lnTo>
                  <a:pt x="22583" y="27059"/>
                </a:lnTo>
                <a:lnTo>
                  <a:pt x="22583" y="22502"/>
                </a:lnTo>
                <a:lnTo>
                  <a:pt x="27139" y="22502"/>
                </a:lnTo>
                <a:close/>
                <a:moveTo>
                  <a:pt x="27139" y="22260"/>
                </a:moveTo>
                <a:lnTo>
                  <a:pt x="22583" y="22260"/>
                </a:lnTo>
                <a:lnTo>
                  <a:pt x="22583" y="17703"/>
                </a:lnTo>
                <a:lnTo>
                  <a:pt x="27139" y="17703"/>
                </a:lnTo>
                <a:close/>
                <a:moveTo>
                  <a:pt x="27139" y="17461"/>
                </a:moveTo>
                <a:lnTo>
                  <a:pt x="22583" y="17461"/>
                </a:lnTo>
                <a:lnTo>
                  <a:pt x="22583" y="12864"/>
                </a:lnTo>
                <a:lnTo>
                  <a:pt x="27139" y="12864"/>
                </a:lnTo>
                <a:close/>
                <a:moveTo>
                  <a:pt x="27139" y="12622"/>
                </a:moveTo>
                <a:lnTo>
                  <a:pt x="22583" y="12622"/>
                </a:lnTo>
                <a:lnTo>
                  <a:pt x="22583" y="8065"/>
                </a:lnTo>
                <a:lnTo>
                  <a:pt x="27139" y="8065"/>
                </a:lnTo>
                <a:close/>
                <a:moveTo>
                  <a:pt x="31979" y="84806"/>
                </a:moveTo>
                <a:lnTo>
                  <a:pt x="27381" y="84806"/>
                </a:lnTo>
                <a:lnTo>
                  <a:pt x="27381" y="80249"/>
                </a:lnTo>
                <a:lnTo>
                  <a:pt x="31979" y="80249"/>
                </a:lnTo>
                <a:close/>
                <a:moveTo>
                  <a:pt x="31979" y="80007"/>
                </a:moveTo>
                <a:lnTo>
                  <a:pt x="27381" y="80007"/>
                </a:lnTo>
                <a:lnTo>
                  <a:pt x="27381" y="75410"/>
                </a:lnTo>
                <a:lnTo>
                  <a:pt x="31979" y="75410"/>
                </a:lnTo>
                <a:close/>
                <a:moveTo>
                  <a:pt x="31979" y="75168"/>
                </a:moveTo>
                <a:lnTo>
                  <a:pt x="27381" y="75168"/>
                </a:lnTo>
                <a:lnTo>
                  <a:pt x="27381" y="70611"/>
                </a:lnTo>
                <a:lnTo>
                  <a:pt x="31979" y="70611"/>
                </a:lnTo>
                <a:close/>
                <a:moveTo>
                  <a:pt x="31979" y="70369"/>
                </a:moveTo>
                <a:lnTo>
                  <a:pt x="27381" y="70369"/>
                </a:lnTo>
                <a:lnTo>
                  <a:pt x="27381" y="65812"/>
                </a:lnTo>
                <a:lnTo>
                  <a:pt x="31979" y="65812"/>
                </a:lnTo>
                <a:close/>
                <a:moveTo>
                  <a:pt x="31979" y="65570"/>
                </a:moveTo>
                <a:lnTo>
                  <a:pt x="27381" y="65570"/>
                </a:lnTo>
                <a:lnTo>
                  <a:pt x="27381" y="60973"/>
                </a:lnTo>
                <a:lnTo>
                  <a:pt x="31979" y="60973"/>
                </a:lnTo>
                <a:close/>
                <a:moveTo>
                  <a:pt x="31979" y="60731"/>
                </a:moveTo>
                <a:lnTo>
                  <a:pt x="27381" y="60731"/>
                </a:lnTo>
                <a:lnTo>
                  <a:pt x="27381" y="56174"/>
                </a:lnTo>
                <a:lnTo>
                  <a:pt x="31979" y="56174"/>
                </a:lnTo>
                <a:close/>
                <a:moveTo>
                  <a:pt x="31979" y="55932"/>
                </a:moveTo>
                <a:lnTo>
                  <a:pt x="27381" y="55932"/>
                </a:lnTo>
                <a:lnTo>
                  <a:pt x="27381" y="51375"/>
                </a:lnTo>
                <a:lnTo>
                  <a:pt x="31979" y="51375"/>
                </a:lnTo>
                <a:close/>
                <a:moveTo>
                  <a:pt x="31979" y="51133"/>
                </a:moveTo>
                <a:lnTo>
                  <a:pt x="27381" y="51133"/>
                </a:lnTo>
                <a:lnTo>
                  <a:pt x="27381" y="46536"/>
                </a:lnTo>
                <a:lnTo>
                  <a:pt x="31979" y="46536"/>
                </a:lnTo>
                <a:close/>
                <a:moveTo>
                  <a:pt x="31979" y="46294"/>
                </a:moveTo>
                <a:lnTo>
                  <a:pt x="27381" y="46294"/>
                </a:lnTo>
                <a:lnTo>
                  <a:pt x="27381" y="41737"/>
                </a:lnTo>
                <a:lnTo>
                  <a:pt x="31979" y="41737"/>
                </a:lnTo>
                <a:close/>
                <a:moveTo>
                  <a:pt x="31979" y="41495"/>
                </a:moveTo>
                <a:lnTo>
                  <a:pt x="27381" y="41495"/>
                </a:lnTo>
                <a:lnTo>
                  <a:pt x="27381" y="36898"/>
                </a:lnTo>
                <a:lnTo>
                  <a:pt x="31979" y="36898"/>
                </a:lnTo>
                <a:close/>
                <a:moveTo>
                  <a:pt x="31979" y="36656"/>
                </a:moveTo>
                <a:lnTo>
                  <a:pt x="27381" y="36656"/>
                </a:lnTo>
                <a:lnTo>
                  <a:pt x="27381" y="32099"/>
                </a:lnTo>
                <a:lnTo>
                  <a:pt x="31979" y="32099"/>
                </a:lnTo>
                <a:close/>
                <a:moveTo>
                  <a:pt x="31979" y="31858"/>
                </a:moveTo>
                <a:lnTo>
                  <a:pt x="27381" y="31858"/>
                </a:lnTo>
                <a:lnTo>
                  <a:pt x="27381" y="27301"/>
                </a:lnTo>
                <a:lnTo>
                  <a:pt x="31979" y="27301"/>
                </a:lnTo>
                <a:close/>
                <a:moveTo>
                  <a:pt x="31979" y="27059"/>
                </a:moveTo>
                <a:lnTo>
                  <a:pt x="27381" y="27059"/>
                </a:lnTo>
                <a:lnTo>
                  <a:pt x="27381" y="22462"/>
                </a:lnTo>
                <a:lnTo>
                  <a:pt x="31979" y="22462"/>
                </a:lnTo>
                <a:close/>
                <a:moveTo>
                  <a:pt x="31979" y="22220"/>
                </a:moveTo>
                <a:lnTo>
                  <a:pt x="27381" y="22220"/>
                </a:lnTo>
                <a:lnTo>
                  <a:pt x="27381" y="17663"/>
                </a:lnTo>
                <a:lnTo>
                  <a:pt x="31979" y="17663"/>
                </a:lnTo>
                <a:close/>
                <a:moveTo>
                  <a:pt x="31979" y="17421"/>
                </a:moveTo>
                <a:lnTo>
                  <a:pt x="27381" y="17421"/>
                </a:lnTo>
                <a:lnTo>
                  <a:pt x="27381" y="12864"/>
                </a:lnTo>
                <a:lnTo>
                  <a:pt x="31979" y="12864"/>
                </a:lnTo>
                <a:close/>
                <a:moveTo>
                  <a:pt x="31979" y="12622"/>
                </a:moveTo>
                <a:lnTo>
                  <a:pt x="27381" y="12622"/>
                </a:lnTo>
                <a:lnTo>
                  <a:pt x="27381" y="8025"/>
                </a:lnTo>
                <a:lnTo>
                  <a:pt x="31979" y="8025"/>
                </a:lnTo>
                <a:close/>
                <a:moveTo>
                  <a:pt x="36777" y="89604"/>
                </a:moveTo>
                <a:lnTo>
                  <a:pt x="32220" y="89604"/>
                </a:lnTo>
                <a:lnTo>
                  <a:pt x="32220" y="85007"/>
                </a:lnTo>
                <a:lnTo>
                  <a:pt x="36777" y="85007"/>
                </a:lnTo>
                <a:close/>
                <a:moveTo>
                  <a:pt x="36777" y="84765"/>
                </a:moveTo>
                <a:lnTo>
                  <a:pt x="32220" y="84765"/>
                </a:lnTo>
                <a:lnTo>
                  <a:pt x="32220" y="80208"/>
                </a:lnTo>
                <a:lnTo>
                  <a:pt x="36777" y="80208"/>
                </a:lnTo>
                <a:close/>
                <a:moveTo>
                  <a:pt x="36777" y="79966"/>
                </a:moveTo>
                <a:lnTo>
                  <a:pt x="32220" y="79966"/>
                </a:lnTo>
                <a:lnTo>
                  <a:pt x="32220" y="75410"/>
                </a:lnTo>
                <a:lnTo>
                  <a:pt x="36777" y="75410"/>
                </a:lnTo>
                <a:close/>
                <a:moveTo>
                  <a:pt x="36777" y="75168"/>
                </a:moveTo>
                <a:lnTo>
                  <a:pt x="32220" y="75168"/>
                </a:lnTo>
                <a:lnTo>
                  <a:pt x="32220" y="70570"/>
                </a:lnTo>
                <a:lnTo>
                  <a:pt x="36777" y="70570"/>
                </a:lnTo>
                <a:close/>
                <a:moveTo>
                  <a:pt x="36777" y="70329"/>
                </a:moveTo>
                <a:lnTo>
                  <a:pt x="32220" y="70329"/>
                </a:lnTo>
                <a:lnTo>
                  <a:pt x="32220" y="65772"/>
                </a:lnTo>
                <a:lnTo>
                  <a:pt x="36777" y="65772"/>
                </a:lnTo>
                <a:close/>
                <a:moveTo>
                  <a:pt x="36777" y="65530"/>
                </a:moveTo>
                <a:lnTo>
                  <a:pt x="32220" y="65530"/>
                </a:lnTo>
                <a:lnTo>
                  <a:pt x="32220" y="60973"/>
                </a:lnTo>
                <a:lnTo>
                  <a:pt x="36777" y="60973"/>
                </a:lnTo>
                <a:close/>
                <a:moveTo>
                  <a:pt x="36777" y="60731"/>
                </a:moveTo>
                <a:lnTo>
                  <a:pt x="32220" y="60731"/>
                </a:lnTo>
                <a:lnTo>
                  <a:pt x="32220" y="56134"/>
                </a:lnTo>
                <a:lnTo>
                  <a:pt x="36777" y="56134"/>
                </a:lnTo>
                <a:close/>
                <a:moveTo>
                  <a:pt x="36777" y="55892"/>
                </a:moveTo>
                <a:lnTo>
                  <a:pt x="32220" y="55892"/>
                </a:lnTo>
                <a:lnTo>
                  <a:pt x="32220" y="51335"/>
                </a:lnTo>
                <a:lnTo>
                  <a:pt x="36777" y="51335"/>
                </a:lnTo>
                <a:close/>
                <a:moveTo>
                  <a:pt x="36777" y="51093"/>
                </a:moveTo>
                <a:lnTo>
                  <a:pt x="32220" y="51093"/>
                </a:lnTo>
                <a:lnTo>
                  <a:pt x="32220" y="46536"/>
                </a:lnTo>
                <a:lnTo>
                  <a:pt x="36777" y="46536"/>
                </a:lnTo>
                <a:close/>
                <a:moveTo>
                  <a:pt x="36777" y="46294"/>
                </a:moveTo>
                <a:lnTo>
                  <a:pt x="32220" y="46294"/>
                </a:lnTo>
                <a:lnTo>
                  <a:pt x="32220" y="41697"/>
                </a:lnTo>
                <a:lnTo>
                  <a:pt x="36777" y="41697"/>
                </a:lnTo>
                <a:close/>
                <a:moveTo>
                  <a:pt x="36777" y="41455"/>
                </a:moveTo>
                <a:lnTo>
                  <a:pt x="32220" y="41455"/>
                </a:lnTo>
                <a:lnTo>
                  <a:pt x="32220" y="36898"/>
                </a:lnTo>
                <a:lnTo>
                  <a:pt x="36777" y="36898"/>
                </a:lnTo>
                <a:close/>
                <a:moveTo>
                  <a:pt x="36777" y="36656"/>
                </a:moveTo>
                <a:lnTo>
                  <a:pt x="32220" y="36656"/>
                </a:lnTo>
                <a:lnTo>
                  <a:pt x="32220" y="32059"/>
                </a:lnTo>
                <a:lnTo>
                  <a:pt x="36777" y="32059"/>
                </a:lnTo>
                <a:close/>
                <a:moveTo>
                  <a:pt x="36777" y="31817"/>
                </a:moveTo>
                <a:lnTo>
                  <a:pt x="32220" y="31817"/>
                </a:lnTo>
                <a:lnTo>
                  <a:pt x="32220" y="27260"/>
                </a:lnTo>
                <a:lnTo>
                  <a:pt x="36777" y="27260"/>
                </a:lnTo>
                <a:close/>
                <a:moveTo>
                  <a:pt x="36777" y="27018"/>
                </a:moveTo>
                <a:lnTo>
                  <a:pt x="32220" y="27018"/>
                </a:lnTo>
                <a:lnTo>
                  <a:pt x="32220" y="22462"/>
                </a:lnTo>
                <a:lnTo>
                  <a:pt x="36777" y="22462"/>
                </a:lnTo>
                <a:close/>
                <a:moveTo>
                  <a:pt x="36777" y="22220"/>
                </a:moveTo>
                <a:lnTo>
                  <a:pt x="32220" y="22220"/>
                </a:lnTo>
                <a:lnTo>
                  <a:pt x="32220" y="17622"/>
                </a:lnTo>
                <a:lnTo>
                  <a:pt x="36777" y="17622"/>
                </a:lnTo>
                <a:close/>
                <a:moveTo>
                  <a:pt x="36777" y="17380"/>
                </a:moveTo>
                <a:lnTo>
                  <a:pt x="32220" y="17380"/>
                </a:lnTo>
                <a:lnTo>
                  <a:pt x="32220" y="12824"/>
                </a:lnTo>
                <a:lnTo>
                  <a:pt x="36777" y="12824"/>
                </a:lnTo>
                <a:close/>
                <a:moveTo>
                  <a:pt x="36777" y="12582"/>
                </a:moveTo>
                <a:lnTo>
                  <a:pt x="32220" y="12582"/>
                </a:lnTo>
                <a:lnTo>
                  <a:pt x="32220" y="8025"/>
                </a:lnTo>
                <a:lnTo>
                  <a:pt x="36777" y="8025"/>
                </a:lnTo>
                <a:close/>
                <a:moveTo>
                  <a:pt x="36777" y="7783"/>
                </a:moveTo>
                <a:lnTo>
                  <a:pt x="32220" y="7783"/>
                </a:lnTo>
                <a:lnTo>
                  <a:pt x="32220" y="3307"/>
                </a:lnTo>
                <a:lnTo>
                  <a:pt x="36777" y="3307"/>
                </a:lnTo>
                <a:lnTo>
                  <a:pt x="36777" y="7904"/>
                </a:lnTo>
                <a:close/>
                <a:moveTo>
                  <a:pt x="41616" y="89564"/>
                </a:moveTo>
                <a:lnTo>
                  <a:pt x="37019" y="89564"/>
                </a:lnTo>
                <a:lnTo>
                  <a:pt x="37019" y="85007"/>
                </a:lnTo>
                <a:lnTo>
                  <a:pt x="41616" y="85007"/>
                </a:lnTo>
                <a:close/>
                <a:moveTo>
                  <a:pt x="41616" y="84765"/>
                </a:moveTo>
                <a:lnTo>
                  <a:pt x="37019" y="84765"/>
                </a:lnTo>
                <a:lnTo>
                  <a:pt x="37019" y="80168"/>
                </a:lnTo>
                <a:lnTo>
                  <a:pt x="41616" y="80168"/>
                </a:lnTo>
                <a:close/>
                <a:moveTo>
                  <a:pt x="41616" y="79926"/>
                </a:moveTo>
                <a:lnTo>
                  <a:pt x="37019" y="79926"/>
                </a:lnTo>
                <a:lnTo>
                  <a:pt x="37019" y="75369"/>
                </a:lnTo>
                <a:lnTo>
                  <a:pt x="41616" y="75369"/>
                </a:lnTo>
                <a:close/>
                <a:moveTo>
                  <a:pt x="41616" y="75127"/>
                </a:moveTo>
                <a:lnTo>
                  <a:pt x="37019" y="75127"/>
                </a:lnTo>
                <a:lnTo>
                  <a:pt x="37019" y="70570"/>
                </a:lnTo>
                <a:lnTo>
                  <a:pt x="41616" y="70570"/>
                </a:lnTo>
                <a:close/>
                <a:moveTo>
                  <a:pt x="41616" y="70329"/>
                </a:moveTo>
                <a:lnTo>
                  <a:pt x="37019" y="70329"/>
                </a:lnTo>
                <a:lnTo>
                  <a:pt x="37019" y="65731"/>
                </a:lnTo>
                <a:lnTo>
                  <a:pt x="41616" y="65731"/>
                </a:lnTo>
                <a:close/>
                <a:moveTo>
                  <a:pt x="41616" y="65489"/>
                </a:moveTo>
                <a:lnTo>
                  <a:pt x="37019" y="65489"/>
                </a:lnTo>
                <a:lnTo>
                  <a:pt x="37019" y="60933"/>
                </a:lnTo>
                <a:lnTo>
                  <a:pt x="41616" y="60933"/>
                </a:lnTo>
                <a:close/>
                <a:moveTo>
                  <a:pt x="41616" y="60691"/>
                </a:moveTo>
                <a:lnTo>
                  <a:pt x="37019" y="60691"/>
                </a:lnTo>
                <a:lnTo>
                  <a:pt x="37019" y="56134"/>
                </a:lnTo>
                <a:lnTo>
                  <a:pt x="41616" y="56134"/>
                </a:lnTo>
                <a:close/>
                <a:moveTo>
                  <a:pt x="41616" y="55892"/>
                </a:moveTo>
                <a:lnTo>
                  <a:pt x="37019" y="55892"/>
                </a:lnTo>
                <a:lnTo>
                  <a:pt x="37019" y="51295"/>
                </a:lnTo>
                <a:lnTo>
                  <a:pt x="41616" y="51295"/>
                </a:lnTo>
                <a:close/>
                <a:moveTo>
                  <a:pt x="41616" y="51053"/>
                </a:moveTo>
                <a:lnTo>
                  <a:pt x="37019" y="51053"/>
                </a:lnTo>
                <a:lnTo>
                  <a:pt x="37019" y="46496"/>
                </a:lnTo>
                <a:lnTo>
                  <a:pt x="41616" y="46496"/>
                </a:lnTo>
                <a:close/>
                <a:moveTo>
                  <a:pt x="41616" y="46254"/>
                </a:moveTo>
                <a:lnTo>
                  <a:pt x="37019" y="46254"/>
                </a:lnTo>
                <a:lnTo>
                  <a:pt x="37019" y="41697"/>
                </a:lnTo>
                <a:lnTo>
                  <a:pt x="41616" y="41697"/>
                </a:lnTo>
                <a:close/>
                <a:moveTo>
                  <a:pt x="41616" y="41455"/>
                </a:moveTo>
                <a:lnTo>
                  <a:pt x="37019" y="41455"/>
                </a:lnTo>
                <a:lnTo>
                  <a:pt x="37019" y="36858"/>
                </a:lnTo>
                <a:lnTo>
                  <a:pt x="41616" y="36858"/>
                </a:lnTo>
                <a:close/>
                <a:moveTo>
                  <a:pt x="41616" y="36616"/>
                </a:moveTo>
                <a:lnTo>
                  <a:pt x="37019" y="36616"/>
                </a:lnTo>
                <a:lnTo>
                  <a:pt x="37019" y="32059"/>
                </a:lnTo>
                <a:lnTo>
                  <a:pt x="41616" y="32059"/>
                </a:lnTo>
                <a:close/>
                <a:moveTo>
                  <a:pt x="41616" y="31817"/>
                </a:moveTo>
                <a:lnTo>
                  <a:pt x="37019" y="31817"/>
                </a:lnTo>
                <a:lnTo>
                  <a:pt x="37019" y="27220"/>
                </a:lnTo>
                <a:lnTo>
                  <a:pt x="41616" y="27220"/>
                </a:lnTo>
                <a:close/>
                <a:moveTo>
                  <a:pt x="41616" y="26978"/>
                </a:moveTo>
                <a:lnTo>
                  <a:pt x="37019" y="26978"/>
                </a:lnTo>
                <a:lnTo>
                  <a:pt x="37019" y="22421"/>
                </a:lnTo>
                <a:lnTo>
                  <a:pt x="41616" y="22421"/>
                </a:lnTo>
                <a:close/>
                <a:moveTo>
                  <a:pt x="41616" y="22179"/>
                </a:moveTo>
                <a:lnTo>
                  <a:pt x="37019" y="22179"/>
                </a:lnTo>
                <a:lnTo>
                  <a:pt x="37019" y="17622"/>
                </a:lnTo>
                <a:lnTo>
                  <a:pt x="41616" y="17622"/>
                </a:lnTo>
                <a:close/>
                <a:moveTo>
                  <a:pt x="41616" y="17380"/>
                </a:moveTo>
                <a:lnTo>
                  <a:pt x="37019" y="17380"/>
                </a:lnTo>
                <a:lnTo>
                  <a:pt x="37019" y="12783"/>
                </a:lnTo>
                <a:lnTo>
                  <a:pt x="41616" y="12783"/>
                </a:lnTo>
                <a:close/>
                <a:moveTo>
                  <a:pt x="41616" y="12541"/>
                </a:moveTo>
                <a:lnTo>
                  <a:pt x="37019" y="12541"/>
                </a:lnTo>
                <a:lnTo>
                  <a:pt x="37019" y="7985"/>
                </a:lnTo>
                <a:lnTo>
                  <a:pt x="41616" y="7985"/>
                </a:lnTo>
                <a:close/>
                <a:moveTo>
                  <a:pt x="41616" y="7743"/>
                </a:moveTo>
                <a:lnTo>
                  <a:pt x="37019" y="7743"/>
                </a:lnTo>
                <a:lnTo>
                  <a:pt x="37019" y="3307"/>
                </a:lnTo>
                <a:lnTo>
                  <a:pt x="41616" y="3307"/>
                </a:lnTo>
                <a:lnTo>
                  <a:pt x="41616" y="7904"/>
                </a:lnTo>
                <a:close/>
                <a:moveTo>
                  <a:pt x="46415" y="89564"/>
                </a:moveTo>
                <a:lnTo>
                  <a:pt x="41858" y="89564"/>
                </a:lnTo>
                <a:lnTo>
                  <a:pt x="41858" y="84967"/>
                </a:lnTo>
                <a:lnTo>
                  <a:pt x="46415" y="84967"/>
                </a:lnTo>
                <a:close/>
                <a:moveTo>
                  <a:pt x="46415" y="84725"/>
                </a:moveTo>
                <a:lnTo>
                  <a:pt x="41858" y="84725"/>
                </a:lnTo>
                <a:lnTo>
                  <a:pt x="41858" y="80168"/>
                </a:lnTo>
                <a:lnTo>
                  <a:pt x="46415" y="80168"/>
                </a:lnTo>
                <a:close/>
                <a:moveTo>
                  <a:pt x="46415" y="79926"/>
                </a:moveTo>
                <a:lnTo>
                  <a:pt x="41858" y="79926"/>
                </a:lnTo>
                <a:lnTo>
                  <a:pt x="41858" y="75329"/>
                </a:lnTo>
                <a:lnTo>
                  <a:pt x="46415" y="75329"/>
                </a:lnTo>
                <a:close/>
                <a:moveTo>
                  <a:pt x="46415" y="75087"/>
                </a:moveTo>
                <a:lnTo>
                  <a:pt x="41858" y="75087"/>
                </a:lnTo>
                <a:lnTo>
                  <a:pt x="41858" y="70530"/>
                </a:lnTo>
                <a:lnTo>
                  <a:pt x="46415" y="70530"/>
                </a:lnTo>
                <a:close/>
                <a:moveTo>
                  <a:pt x="46415" y="70288"/>
                </a:moveTo>
                <a:lnTo>
                  <a:pt x="41858" y="70288"/>
                </a:lnTo>
                <a:lnTo>
                  <a:pt x="41858" y="65731"/>
                </a:lnTo>
                <a:lnTo>
                  <a:pt x="46415" y="65731"/>
                </a:lnTo>
                <a:close/>
                <a:moveTo>
                  <a:pt x="46415" y="65489"/>
                </a:moveTo>
                <a:lnTo>
                  <a:pt x="41858" y="65489"/>
                </a:lnTo>
                <a:lnTo>
                  <a:pt x="41858" y="60892"/>
                </a:lnTo>
                <a:lnTo>
                  <a:pt x="46415" y="60892"/>
                </a:lnTo>
                <a:close/>
                <a:moveTo>
                  <a:pt x="46415" y="60650"/>
                </a:moveTo>
                <a:lnTo>
                  <a:pt x="41858" y="60650"/>
                </a:lnTo>
                <a:lnTo>
                  <a:pt x="41858" y="56093"/>
                </a:lnTo>
                <a:lnTo>
                  <a:pt x="46415" y="56093"/>
                </a:lnTo>
                <a:close/>
                <a:moveTo>
                  <a:pt x="46415" y="55851"/>
                </a:moveTo>
                <a:lnTo>
                  <a:pt x="41858" y="55851"/>
                </a:lnTo>
                <a:lnTo>
                  <a:pt x="41858" y="51295"/>
                </a:lnTo>
                <a:lnTo>
                  <a:pt x="46415" y="51295"/>
                </a:lnTo>
                <a:close/>
                <a:moveTo>
                  <a:pt x="46415" y="51053"/>
                </a:moveTo>
                <a:lnTo>
                  <a:pt x="41858" y="51053"/>
                </a:lnTo>
                <a:lnTo>
                  <a:pt x="41858" y="46456"/>
                </a:lnTo>
                <a:lnTo>
                  <a:pt x="46415" y="46456"/>
                </a:lnTo>
                <a:close/>
                <a:moveTo>
                  <a:pt x="46415" y="46214"/>
                </a:moveTo>
                <a:lnTo>
                  <a:pt x="41858" y="46214"/>
                </a:lnTo>
                <a:lnTo>
                  <a:pt x="41858" y="41657"/>
                </a:lnTo>
                <a:lnTo>
                  <a:pt x="46415" y="41657"/>
                </a:lnTo>
                <a:close/>
                <a:moveTo>
                  <a:pt x="46415" y="41415"/>
                </a:moveTo>
                <a:lnTo>
                  <a:pt x="41858" y="41415"/>
                </a:lnTo>
                <a:lnTo>
                  <a:pt x="41858" y="36858"/>
                </a:lnTo>
                <a:lnTo>
                  <a:pt x="46415" y="36858"/>
                </a:lnTo>
                <a:close/>
                <a:moveTo>
                  <a:pt x="46415" y="36616"/>
                </a:moveTo>
                <a:lnTo>
                  <a:pt x="41858" y="36616"/>
                </a:lnTo>
                <a:lnTo>
                  <a:pt x="41858" y="32019"/>
                </a:lnTo>
                <a:lnTo>
                  <a:pt x="46415" y="32019"/>
                </a:lnTo>
                <a:close/>
                <a:moveTo>
                  <a:pt x="46415" y="31777"/>
                </a:moveTo>
                <a:lnTo>
                  <a:pt x="41858" y="31777"/>
                </a:lnTo>
                <a:lnTo>
                  <a:pt x="41858" y="27220"/>
                </a:lnTo>
                <a:lnTo>
                  <a:pt x="46415" y="27220"/>
                </a:lnTo>
                <a:close/>
                <a:moveTo>
                  <a:pt x="46415" y="26978"/>
                </a:moveTo>
                <a:lnTo>
                  <a:pt x="41858" y="26978"/>
                </a:lnTo>
                <a:lnTo>
                  <a:pt x="41858" y="22381"/>
                </a:lnTo>
                <a:lnTo>
                  <a:pt x="46415" y="22381"/>
                </a:lnTo>
                <a:close/>
                <a:moveTo>
                  <a:pt x="46415" y="22139"/>
                </a:moveTo>
                <a:lnTo>
                  <a:pt x="41858" y="22139"/>
                </a:lnTo>
                <a:lnTo>
                  <a:pt x="41858" y="17582"/>
                </a:lnTo>
                <a:lnTo>
                  <a:pt x="46415" y="17582"/>
                </a:lnTo>
                <a:close/>
                <a:moveTo>
                  <a:pt x="46415" y="17340"/>
                </a:moveTo>
                <a:lnTo>
                  <a:pt x="41858" y="17340"/>
                </a:lnTo>
                <a:lnTo>
                  <a:pt x="41858" y="12783"/>
                </a:lnTo>
                <a:lnTo>
                  <a:pt x="46415" y="12783"/>
                </a:lnTo>
                <a:close/>
                <a:moveTo>
                  <a:pt x="46415" y="12541"/>
                </a:moveTo>
                <a:lnTo>
                  <a:pt x="41858" y="12541"/>
                </a:lnTo>
                <a:lnTo>
                  <a:pt x="41858" y="7944"/>
                </a:lnTo>
                <a:lnTo>
                  <a:pt x="46415" y="7944"/>
                </a:lnTo>
                <a:close/>
                <a:moveTo>
                  <a:pt x="46415" y="7702"/>
                </a:moveTo>
                <a:lnTo>
                  <a:pt x="41858" y="7702"/>
                </a:lnTo>
                <a:lnTo>
                  <a:pt x="41858" y="3307"/>
                </a:lnTo>
                <a:lnTo>
                  <a:pt x="46415" y="3307"/>
                </a:lnTo>
                <a:lnTo>
                  <a:pt x="46415" y="7904"/>
                </a:lnTo>
                <a:close/>
                <a:moveTo>
                  <a:pt x="51214" y="89524"/>
                </a:moveTo>
                <a:lnTo>
                  <a:pt x="46657" y="89524"/>
                </a:lnTo>
                <a:lnTo>
                  <a:pt x="46657" y="84967"/>
                </a:lnTo>
                <a:lnTo>
                  <a:pt x="51214" y="84967"/>
                </a:lnTo>
                <a:close/>
                <a:moveTo>
                  <a:pt x="51214" y="84685"/>
                </a:moveTo>
                <a:lnTo>
                  <a:pt x="46657" y="84685"/>
                </a:lnTo>
                <a:lnTo>
                  <a:pt x="46657" y="80128"/>
                </a:lnTo>
                <a:lnTo>
                  <a:pt x="51214" y="80128"/>
                </a:lnTo>
                <a:close/>
                <a:moveTo>
                  <a:pt x="51214" y="79886"/>
                </a:moveTo>
                <a:lnTo>
                  <a:pt x="46657" y="79886"/>
                </a:lnTo>
                <a:lnTo>
                  <a:pt x="46657" y="75329"/>
                </a:lnTo>
                <a:lnTo>
                  <a:pt x="51214" y="75329"/>
                </a:lnTo>
                <a:close/>
                <a:moveTo>
                  <a:pt x="51214" y="75087"/>
                </a:moveTo>
                <a:lnTo>
                  <a:pt x="46657" y="75087"/>
                </a:lnTo>
                <a:lnTo>
                  <a:pt x="46657" y="70490"/>
                </a:lnTo>
                <a:lnTo>
                  <a:pt x="51214" y="70490"/>
                </a:lnTo>
                <a:close/>
                <a:moveTo>
                  <a:pt x="51214" y="70248"/>
                </a:moveTo>
                <a:lnTo>
                  <a:pt x="46657" y="70248"/>
                </a:lnTo>
                <a:lnTo>
                  <a:pt x="46657" y="65691"/>
                </a:lnTo>
                <a:lnTo>
                  <a:pt x="51214" y="65691"/>
                </a:lnTo>
                <a:close/>
                <a:moveTo>
                  <a:pt x="51214" y="65449"/>
                </a:moveTo>
                <a:lnTo>
                  <a:pt x="46657" y="65449"/>
                </a:lnTo>
                <a:lnTo>
                  <a:pt x="46657" y="60892"/>
                </a:lnTo>
                <a:lnTo>
                  <a:pt x="51214" y="60892"/>
                </a:lnTo>
                <a:close/>
                <a:moveTo>
                  <a:pt x="51214" y="60650"/>
                </a:moveTo>
                <a:lnTo>
                  <a:pt x="46657" y="60650"/>
                </a:lnTo>
                <a:lnTo>
                  <a:pt x="46657" y="56053"/>
                </a:lnTo>
                <a:lnTo>
                  <a:pt x="51214" y="56053"/>
                </a:lnTo>
                <a:close/>
                <a:moveTo>
                  <a:pt x="51214" y="55811"/>
                </a:moveTo>
                <a:lnTo>
                  <a:pt x="46657" y="55811"/>
                </a:lnTo>
                <a:lnTo>
                  <a:pt x="46657" y="51254"/>
                </a:lnTo>
                <a:lnTo>
                  <a:pt x="51214" y="51254"/>
                </a:lnTo>
                <a:close/>
                <a:moveTo>
                  <a:pt x="51214" y="51012"/>
                </a:moveTo>
                <a:lnTo>
                  <a:pt x="46657" y="51012"/>
                </a:lnTo>
                <a:lnTo>
                  <a:pt x="46657" y="46456"/>
                </a:lnTo>
                <a:lnTo>
                  <a:pt x="51214" y="46456"/>
                </a:lnTo>
                <a:close/>
                <a:moveTo>
                  <a:pt x="51214" y="46214"/>
                </a:moveTo>
                <a:lnTo>
                  <a:pt x="46657" y="46214"/>
                </a:lnTo>
                <a:lnTo>
                  <a:pt x="46657" y="41616"/>
                </a:lnTo>
                <a:lnTo>
                  <a:pt x="51214" y="41616"/>
                </a:lnTo>
                <a:close/>
                <a:moveTo>
                  <a:pt x="51214" y="41374"/>
                </a:moveTo>
                <a:lnTo>
                  <a:pt x="46657" y="41374"/>
                </a:lnTo>
                <a:lnTo>
                  <a:pt x="46657" y="36818"/>
                </a:lnTo>
                <a:lnTo>
                  <a:pt x="51214" y="36818"/>
                </a:lnTo>
                <a:close/>
                <a:moveTo>
                  <a:pt x="51214" y="36576"/>
                </a:moveTo>
                <a:lnTo>
                  <a:pt x="46657" y="36576"/>
                </a:lnTo>
                <a:lnTo>
                  <a:pt x="46657" y="32019"/>
                </a:lnTo>
                <a:lnTo>
                  <a:pt x="51214" y="32019"/>
                </a:lnTo>
                <a:close/>
                <a:moveTo>
                  <a:pt x="51214" y="31777"/>
                </a:moveTo>
                <a:lnTo>
                  <a:pt x="46657" y="31777"/>
                </a:lnTo>
                <a:lnTo>
                  <a:pt x="46657" y="27180"/>
                </a:lnTo>
                <a:lnTo>
                  <a:pt x="51214" y="27180"/>
                </a:lnTo>
                <a:close/>
                <a:moveTo>
                  <a:pt x="51214" y="26938"/>
                </a:moveTo>
                <a:lnTo>
                  <a:pt x="46657" y="26938"/>
                </a:lnTo>
                <a:lnTo>
                  <a:pt x="46657" y="22381"/>
                </a:lnTo>
                <a:lnTo>
                  <a:pt x="51214" y="22381"/>
                </a:lnTo>
                <a:close/>
                <a:moveTo>
                  <a:pt x="51214" y="22139"/>
                </a:moveTo>
                <a:lnTo>
                  <a:pt x="46657" y="22139"/>
                </a:lnTo>
                <a:lnTo>
                  <a:pt x="46657" y="17582"/>
                </a:lnTo>
                <a:lnTo>
                  <a:pt x="51214" y="17582"/>
                </a:lnTo>
                <a:close/>
                <a:moveTo>
                  <a:pt x="51214" y="17340"/>
                </a:moveTo>
                <a:lnTo>
                  <a:pt x="46657" y="17340"/>
                </a:lnTo>
                <a:lnTo>
                  <a:pt x="46657" y="12743"/>
                </a:lnTo>
                <a:lnTo>
                  <a:pt x="51214" y="12743"/>
                </a:lnTo>
                <a:close/>
                <a:moveTo>
                  <a:pt x="51214" y="12501"/>
                </a:moveTo>
                <a:lnTo>
                  <a:pt x="46657" y="12501"/>
                </a:lnTo>
                <a:lnTo>
                  <a:pt x="46657" y="7944"/>
                </a:lnTo>
                <a:lnTo>
                  <a:pt x="51214" y="7944"/>
                </a:lnTo>
                <a:close/>
                <a:moveTo>
                  <a:pt x="51214" y="7702"/>
                </a:moveTo>
                <a:lnTo>
                  <a:pt x="46657" y="7702"/>
                </a:lnTo>
                <a:lnTo>
                  <a:pt x="46657" y="3307"/>
                </a:lnTo>
                <a:lnTo>
                  <a:pt x="51214" y="3307"/>
                </a:lnTo>
                <a:lnTo>
                  <a:pt x="51214" y="7904"/>
                </a:lnTo>
                <a:close/>
                <a:moveTo>
                  <a:pt x="56053" y="89483"/>
                </a:moveTo>
                <a:lnTo>
                  <a:pt x="51456" y="89483"/>
                </a:lnTo>
                <a:lnTo>
                  <a:pt x="51456" y="84927"/>
                </a:lnTo>
                <a:lnTo>
                  <a:pt x="56053" y="84927"/>
                </a:lnTo>
                <a:close/>
                <a:moveTo>
                  <a:pt x="56053" y="84685"/>
                </a:moveTo>
                <a:lnTo>
                  <a:pt x="51456" y="84685"/>
                </a:lnTo>
                <a:lnTo>
                  <a:pt x="51456" y="80087"/>
                </a:lnTo>
                <a:lnTo>
                  <a:pt x="56053" y="80087"/>
                </a:lnTo>
                <a:close/>
                <a:moveTo>
                  <a:pt x="56053" y="79845"/>
                </a:moveTo>
                <a:lnTo>
                  <a:pt x="51456" y="79845"/>
                </a:lnTo>
                <a:lnTo>
                  <a:pt x="51456" y="75289"/>
                </a:lnTo>
                <a:lnTo>
                  <a:pt x="56053" y="75289"/>
                </a:lnTo>
                <a:close/>
                <a:moveTo>
                  <a:pt x="56053" y="75047"/>
                </a:moveTo>
                <a:lnTo>
                  <a:pt x="51456" y="75047"/>
                </a:lnTo>
                <a:lnTo>
                  <a:pt x="51456" y="70490"/>
                </a:lnTo>
                <a:lnTo>
                  <a:pt x="56053" y="70490"/>
                </a:lnTo>
                <a:close/>
                <a:moveTo>
                  <a:pt x="56053" y="70248"/>
                </a:moveTo>
                <a:lnTo>
                  <a:pt x="51456" y="70248"/>
                </a:lnTo>
                <a:lnTo>
                  <a:pt x="51456" y="65651"/>
                </a:lnTo>
                <a:lnTo>
                  <a:pt x="56053" y="65651"/>
                </a:lnTo>
                <a:close/>
                <a:moveTo>
                  <a:pt x="56053" y="65409"/>
                </a:moveTo>
                <a:lnTo>
                  <a:pt x="51456" y="65409"/>
                </a:lnTo>
                <a:lnTo>
                  <a:pt x="51456" y="60852"/>
                </a:lnTo>
                <a:lnTo>
                  <a:pt x="56053" y="60852"/>
                </a:lnTo>
                <a:close/>
                <a:moveTo>
                  <a:pt x="56053" y="60610"/>
                </a:moveTo>
                <a:lnTo>
                  <a:pt x="51456" y="60610"/>
                </a:lnTo>
                <a:lnTo>
                  <a:pt x="51456" y="56053"/>
                </a:lnTo>
                <a:lnTo>
                  <a:pt x="56053" y="56053"/>
                </a:lnTo>
                <a:close/>
                <a:moveTo>
                  <a:pt x="56053" y="55811"/>
                </a:moveTo>
                <a:lnTo>
                  <a:pt x="51456" y="55811"/>
                </a:lnTo>
                <a:lnTo>
                  <a:pt x="51456" y="51214"/>
                </a:lnTo>
                <a:lnTo>
                  <a:pt x="56053" y="51214"/>
                </a:lnTo>
                <a:close/>
                <a:moveTo>
                  <a:pt x="56053" y="50972"/>
                </a:moveTo>
                <a:lnTo>
                  <a:pt x="51456" y="50972"/>
                </a:lnTo>
                <a:lnTo>
                  <a:pt x="51456" y="46415"/>
                </a:lnTo>
                <a:lnTo>
                  <a:pt x="56053" y="46415"/>
                </a:lnTo>
                <a:close/>
                <a:moveTo>
                  <a:pt x="56053" y="46173"/>
                </a:moveTo>
                <a:lnTo>
                  <a:pt x="51456" y="46173"/>
                </a:lnTo>
                <a:lnTo>
                  <a:pt x="51456" y="41616"/>
                </a:lnTo>
                <a:lnTo>
                  <a:pt x="56053" y="41616"/>
                </a:lnTo>
                <a:close/>
                <a:moveTo>
                  <a:pt x="56053" y="41374"/>
                </a:moveTo>
                <a:lnTo>
                  <a:pt x="51456" y="41374"/>
                </a:lnTo>
                <a:lnTo>
                  <a:pt x="51456" y="36777"/>
                </a:lnTo>
                <a:lnTo>
                  <a:pt x="56053" y="36777"/>
                </a:lnTo>
                <a:close/>
                <a:moveTo>
                  <a:pt x="56053" y="36535"/>
                </a:moveTo>
                <a:lnTo>
                  <a:pt x="51456" y="36535"/>
                </a:lnTo>
                <a:lnTo>
                  <a:pt x="51456" y="31978"/>
                </a:lnTo>
                <a:lnTo>
                  <a:pt x="56053" y="31978"/>
                </a:lnTo>
                <a:close/>
                <a:moveTo>
                  <a:pt x="56053" y="31737"/>
                </a:moveTo>
                <a:lnTo>
                  <a:pt x="51456" y="31737"/>
                </a:lnTo>
                <a:lnTo>
                  <a:pt x="51456" y="27180"/>
                </a:lnTo>
                <a:lnTo>
                  <a:pt x="56053" y="27180"/>
                </a:lnTo>
                <a:close/>
                <a:moveTo>
                  <a:pt x="56053" y="26938"/>
                </a:moveTo>
                <a:lnTo>
                  <a:pt x="51456" y="26938"/>
                </a:lnTo>
                <a:lnTo>
                  <a:pt x="51456" y="22341"/>
                </a:lnTo>
                <a:lnTo>
                  <a:pt x="56053" y="22341"/>
                </a:lnTo>
                <a:close/>
                <a:moveTo>
                  <a:pt x="56053" y="22099"/>
                </a:moveTo>
                <a:lnTo>
                  <a:pt x="51456" y="22099"/>
                </a:lnTo>
                <a:lnTo>
                  <a:pt x="51456" y="17542"/>
                </a:lnTo>
                <a:lnTo>
                  <a:pt x="56053" y="17542"/>
                </a:lnTo>
                <a:close/>
                <a:moveTo>
                  <a:pt x="56053" y="17300"/>
                </a:moveTo>
                <a:lnTo>
                  <a:pt x="51456" y="17300"/>
                </a:lnTo>
                <a:lnTo>
                  <a:pt x="51456" y="12743"/>
                </a:lnTo>
                <a:lnTo>
                  <a:pt x="56053" y="12743"/>
                </a:lnTo>
                <a:close/>
                <a:moveTo>
                  <a:pt x="56053" y="12501"/>
                </a:moveTo>
                <a:lnTo>
                  <a:pt x="51456" y="12501"/>
                </a:lnTo>
                <a:lnTo>
                  <a:pt x="51456" y="7904"/>
                </a:lnTo>
                <a:lnTo>
                  <a:pt x="56053" y="7904"/>
                </a:lnTo>
                <a:close/>
                <a:moveTo>
                  <a:pt x="56053" y="7662"/>
                </a:moveTo>
                <a:lnTo>
                  <a:pt x="51456" y="7662"/>
                </a:lnTo>
                <a:lnTo>
                  <a:pt x="51456" y="3307"/>
                </a:lnTo>
                <a:lnTo>
                  <a:pt x="56053" y="3307"/>
                </a:lnTo>
                <a:lnTo>
                  <a:pt x="56053" y="7904"/>
                </a:lnTo>
                <a:close/>
                <a:moveTo>
                  <a:pt x="60852" y="89483"/>
                </a:moveTo>
                <a:lnTo>
                  <a:pt x="56295" y="89483"/>
                </a:lnTo>
                <a:lnTo>
                  <a:pt x="56295" y="84886"/>
                </a:lnTo>
                <a:lnTo>
                  <a:pt x="60852" y="84886"/>
                </a:lnTo>
                <a:close/>
                <a:moveTo>
                  <a:pt x="60852" y="84644"/>
                </a:moveTo>
                <a:lnTo>
                  <a:pt x="56295" y="84644"/>
                </a:lnTo>
                <a:lnTo>
                  <a:pt x="56295" y="80087"/>
                </a:lnTo>
                <a:lnTo>
                  <a:pt x="60852" y="80087"/>
                </a:lnTo>
                <a:close/>
                <a:moveTo>
                  <a:pt x="60852" y="79845"/>
                </a:moveTo>
                <a:lnTo>
                  <a:pt x="56295" y="79845"/>
                </a:lnTo>
                <a:lnTo>
                  <a:pt x="56295" y="75248"/>
                </a:lnTo>
                <a:lnTo>
                  <a:pt x="60852" y="75248"/>
                </a:lnTo>
                <a:close/>
                <a:moveTo>
                  <a:pt x="60852" y="75006"/>
                </a:moveTo>
                <a:lnTo>
                  <a:pt x="56295" y="75006"/>
                </a:lnTo>
                <a:lnTo>
                  <a:pt x="56295" y="70449"/>
                </a:lnTo>
                <a:lnTo>
                  <a:pt x="60852" y="70449"/>
                </a:lnTo>
                <a:close/>
                <a:moveTo>
                  <a:pt x="60852" y="70208"/>
                </a:moveTo>
                <a:lnTo>
                  <a:pt x="56295" y="70208"/>
                </a:lnTo>
                <a:lnTo>
                  <a:pt x="56295" y="65651"/>
                </a:lnTo>
                <a:lnTo>
                  <a:pt x="60852" y="65651"/>
                </a:lnTo>
                <a:close/>
                <a:moveTo>
                  <a:pt x="60852" y="65409"/>
                </a:moveTo>
                <a:lnTo>
                  <a:pt x="56295" y="65409"/>
                </a:lnTo>
                <a:lnTo>
                  <a:pt x="56295" y="60812"/>
                </a:lnTo>
                <a:lnTo>
                  <a:pt x="60852" y="60812"/>
                </a:lnTo>
                <a:close/>
                <a:moveTo>
                  <a:pt x="60852" y="60570"/>
                </a:moveTo>
                <a:lnTo>
                  <a:pt x="56295" y="60570"/>
                </a:lnTo>
                <a:lnTo>
                  <a:pt x="56295" y="56013"/>
                </a:lnTo>
                <a:lnTo>
                  <a:pt x="60852" y="56013"/>
                </a:lnTo>
                <a:close/>
                <a:moveTo>
                  <a:pt x="60852" y="55771"/>
                </a:moveTo>
                <a:lnTo>
                  <a:pt x="56295" y="55771"/>
                </a:lnTo>
                <a:lnTo>
                  <a:pt x="56295" y="51214"/>
                </a:lnTo>
                <a:lnTo>
                  <a:pt x="60852" y="51214"/>
                </a:lnTo>
                <a:close/>
                <a:moveTo>
                  <a:pt x="60852" y="50972"/>
                </a:moveTo>
                <a:lnTo>
                  <a:pt x="56295" y="50972"/>
                </a:lnTo>
                <a:lnTo>
                  <a:pt x="56295" y="46375"/>
                </a:lnTo>
                <a:lnTo>
                  <a:pt x="60852" y="46375"/>
                </a:lnTo>
                <a:close/>
                <a:moveTo>
                  <a:pt x="60852" y="46133"/>
                </a:moveTo>
                <a:lnTo>
                  <a:pt x="56295" y="46133"/>
                </a:lnTo>
                <a:lnTo>
                  <a:pt x="56295" y="41576"/>
                </a:lnTo>
                <a:lnTo>
                  <a:pt x="60852" y="41576"/>
                </a:lnTo>
                <a:close/>
                <a:moveTo>
                  <a:pt x="60852" y="41334"/>
                </a:moveTo>
                <a:lnTo>
                  <a:pt x="56295" y="41334"/>
                </a:lnTo>
                <a:lnTo>
                  <a:pt x="56295" y="36777"/>
                </a:lnTo>
                <a:lnTo>
                  <a:pt x="60852" y="36777"/>
                </a:lnTo>
                <a:close/>
                <a:moveTo>
                  <a:pt x="60852" y="36535"/>
                </a:moveTo>
                <a:lnTo>
                  <a:pt x="56295" y="36535"/>
                </a:lnTo>
                <a:lnTo>
                  <a:pt x="56295" y="31938"/>
                </a:lnTo>
                <a:lnTo>
                  <a:pt x="60852" y="31938"/>
                </a:lnTo>
                <a:close/>
                <a:moveTo>
                  <a:pt x="60852" y="31696"/>
                </a:moveTo>
                <a:lnTo>
                  <a:pt x="56295" y="31696"/>
                </a:lnTo>
                <a:lnTo>
                  <a:pt x="56295" y="27139"/>
                </a:lnTo>
                <a:lnTo>
                  <a:pt x="60852" y="27139"/>
                </a:lnTo>
                <a:close/>
                <a:moveTo>
                  <a:pt x="60852" y="26897"/>
                </a:moveTo>
                <a:lnTo>
                  <a:pt x="56295" y="26897"/>
                </a:lnTo>
                <a:lnTo>
                  <a:pt x="56295" y="22341"/>
                </a:lnTo>
                <a:lnTo>
                  <a:pt x="60852" y="22341"/>
                </a:lnTo>
                <a:close/>
                <a:moveTo>
                  <a:pt x="60852" y="22099"/>
                </a:moveTo>
                <a:lnTo>
                  <a:pt x="56295" y="22099"/>
                </a:lnTo>
                <a:lnTo>
                  <a:pt x="56295" y="17501"/>
                </a:lnTo>
                <a:lnTo>
                  <a:pt x="60852" y="17501"/>
                </a:lnTo>
                <a:close/>
                <a:moveTo>
                  <a:pt x="60852" y="17260"/>
                </a:moveTo>
                <a:lnTo>
                  <a:pt x="56295" y="17260"/>
                </a:lnTo>
                <a:lnTo>
                  <a:pt x="56295" y="12703"/>
                </a:lnTo>
                <a:lnTo>
                  <a:pt x="60852" y="12703"/>
                </a:lnTo>
                <a:close/>
                <a:moveTo>
                  <a:pt x="60852" y="12461"/>
                </a:moveTo>
                <a:lnTo>
                  <a:pt x="56295" y="12461"/>
                </a:lnTo>
                <a:lnTo>
                  <a:pt x="56295" y="7904"/>
                </a:lnTo>
                <a:lnTo>
                  <a:pt x="60852" y="7904"/>
                </a:lnTo>
                <a:close/>
                <a:moveTo>
                  <a:pt x="60852" y="7662"/>
                </a:moveTo>
                <a:lnTo>
                  <a:pt x="56295" y="7662"/>
                </a:lnTo>
                <a:lnTo>
                  <a:pt x="56295" y="3307"/>
                </a:lnTo>
                <a:lnTo>
                  <a:pt x="60852" y="3307"/>
                </a:lnTo>
                <a:lnTo>
                  <a:pt x="60852" y="7904"/>
                </a:lnTo>
                <a:close/>
                <a:moveTo>
                  <a:pt x="65651" y="84644"/>
                </a:moveTo>
                <a:lnTo>
                  <a:pt x="61094" y="84644"/>
                </a:lnTo>
                <a:lnTo>
                  <a:pt x="61094" y="80047"/>
                </a:lnTo>
                <a:lnTo>
                  <a:pt x="65651" y="80047"/>
                </a:lnTo>
                <a:close/>
                <a:moveTo>
                  <a:pt x="65651" y="79805"/>
                </a:moveTo>
                <a:lnTo>
                  <a:pt x="61094" y="79805"/>
                </a:lnTo>
                <a:lnTo>
                  <a:pt x="61094" y="75248"/>
                </a:lnTo>
                <a:lnTo>
                  <a:pt x="65651" y="75248"/>
                </a:lnTo>
                <a:close/>
                <a:moveTo>
                  <a:pt x="65651" y="75006"/>
                </a:moveTo>
                <a:lnTo>
                  <a:pt x="61094" y="75006"/>
                </a:lnTo>
                <a:lnTo>
                  <a:pt x="61094" y="70449"/>
                </a:lnTo>
                <a:lnTo>
                  <a:pt x="65651" y="70449"/>
                </a:lnTo>
                <a:close/>
                <a:moveTo>
                  <a:pt x="65651" y="70208"/>
                </a:moveTo>
                <a:lnTo>
                  <a:pt x="61094" y="70208"/>
                </a:lnTo>
                <a:lnTo>
                  <a:pt x="61094" y="65610"/>
                </a:lnTo>
                <a:lnTo>
                  <a:pt x="65651" y="65610"/>
                </a:lnTo>
                <a:close/>
                <a:moveTo>
                  <a:pt x="65651" y="65368"/>
                </a:moveTo>
                <a:lnTo>
                  <a:pt x="61094" y="65368"/>
                </a:lnTo>
                <a:lnTo>
                  <a:pt x="61094" y="60812"/>
                </a:lnTo>
                <a:lnTo>
                  <a:pt x="65651" y="60812"/>
                </a:lnTo>
                <a:close/>
                <a:moveTo>
                  <a:pt x="65651" y="60570"/>
                </a:moveTo>
                <a:lnTo>
                  <a:pt x="61094" y="60570"/>
                </a:lnTo>
                <a:lnTo>
                  <a:pt x="61094" y="56013"/>
                </a:lnTo>
                <a:lnTo>
                  <a:pt x="65651" y="56013"/>
                </a:lnTo>
                <a:close/>
                <a:moveTo>
                  <a:pt x="65651" y="55771"/>
                </a:moveTo>
                <a:lnTo>
                  <a:pt x="61094" y="55771"/>
                </a:lnTo>
                <a:lnTo>
                  <a:pt x="61094" y="51174"/>
                </a:lnTo>
                <a:lnTo>
                  <a:pt x="65651" y="51174"/>
                </a:lnTo>
                <a:close/>
                <a:moveTo>
                  <a:pt x="65651" y="50932"/>
                </a:moveTo>
                <a:lnTo>
                  <a:pt x="61094" y="50932"/>
                </a:lnTo>
                <a:lnTo>
                  <a:pt x="61094" y="46375"/>
                </a:lnTo>
                <a:lnTo>
                  <a:pt x="65651" y="46375"/>
                </a:lnTo>
                <a:close/>
                <a:moveTo>
                  <a:pt x="65651" y="46133"/>
                </a:moveTo>
                <a:lnTo>
                  <a:pt x="61094" y="46133"/>
                </a:lnTo>
                <a:lnTo>
                  <a:pt x="61094" y="41536"/>
                </a:lnTo>
                <a:lnTo>
                  <a:pt x="65651" y="41536"/>
                </a:lnTo>
                <a:close/>
                <a:moveTo>
                  <a:pt x="65651" y="41294"/>
                </a:moveTo>
                <a:lnTo>
                  <a:pt x="61094" y="41294"/>
                </a:lnTo>
                <a:lnTo>
                  <a:pt x="61094" y="36737"/>
                </a:lnTo>
                <a:lnTo>
                  <a:pt x="65651" y="36737"/>
                </a:lnTo>
                <a:close/>
                <a:moveTo>
                  <a:pt x="65651" y="36495"/>
                </a:moveTo>
                <a:lnTo>
                  <a:pt x="61094" y="36495"/>
                </a:lnTo>
                <a:lnTo>
                  <a:pt x="61094" y="31938"/>
                </a:lnTo>
                <a:lnTo>
                  <a:pt x="65651" y="31938"/>
                </a:lnTo>
                <a:close/>
                <a:moveTo>
                  <a:pt x="65651" y="31696"/>
                </a:moveTo>
                <a:lnTo>
                  <a:pt x="61094" y="31696"/>
                </a:lnTo>
                <a:lnTo>
                  <a:pt x="61094" y="27099"/>
                </a:lnTo>
                <a:lnTo>
                  <a:pt x="65651" y="27099"/>
                </a:lnTo>
                <a:close/>
                <a:moveTo>
                  <a:pt x="65651" y="26857"/>
                </a:moveTo>
                <a:lnTo>
                  <a:pt x="61094" y="26857"/>
                </a:lnTo>
                <a:lnTo>
                  <a:pt x="61094" y="22300"/>
                </a:lnTo>
                <a:lnTo>
                  <a:pt x="65651" y="22300"/>
                </a:lnTo>
                <a:close/>
                <a:moveTo>
                  <a:pt x="65651" y="22058"/>
                </a:moveTo>
                <a:lnTo>
                  <a:pt x="61094" y="22058"/>
                </a:lnTo>
                <a:lnTo>
                  <a:pt x="61094" y="17501"/>
                </a:lnTo>
                <a:lnTo>
                  <a:pt x="65651" y="17501"/>
                </a:lnTo>
                <a:close/>
                <a:moveTo>
                  <a:pt x="65651" y="17260"/>
                </a:moveTo>
                <a:lnTo>
                  <a:pt x="61094" y="17260"/>
                </a:lnTo>
                <a:lnTo>
                  <a:pt x="61094" y="12662"/>
                </a:lnTo>
                <a:lnTo>
                  <a:pt x="65651" y="12662"/>
                </a:lnTo>
                <a:close/>
                <a:moveTo>
                  <a:pt x="65651" y="12420"/>
                </a:moveTo>
                <a:lnTo>
                  <a:pt x="61094" y="12420"/>
                </a:lnTo>
                <a:lnTo>
                  <a:pt x="61094" y="7864"/>
                </a:lnTo>
                <a:lnTo>
                  <a:pt x="65651" y="7864"/>
                </a:lnTo>
                <a:close/>
                <a:moveTo>
                  <a:pt x="70490" y="84604"/>
                </a:moveTo>
                <a:lnTo>
                  <a:pt x="65893" y="84604"/>
                </a:lnTo>
                <a:lnTo>
                  <a:pt x="65893" y="80047"/>
                </a:lnTo>
                <a:lnTo>
                  <a:pt x="70490" y="80047"/>
                </a:lnTo>
                <a:close/>
                <a:moveTo>
                  <a:pt x="70490" y="79805"/>
                </a:moveTo>
                <a:lnTo>
                  <a:pt x="65893" y="79805"/>
                </a:lnTo>
                <a:lnTo>
                  <a:pt x="65893" y="75208"/>
                </a:lnTo>
                <a:lnTo>
                  <a:pt x="70490" y="75208"/>
                </a:lnTo>
                <a:close/>
                <a:moveTo>
                  <a:pt x="70490" y="74966"/>
                </a:moveTo>
                <a:lnTo>
                  <a:pt x="65893" y="74966"/>
                </a:lnTo>
                <a:lnTo>
                  <a:pt x="65893" y="70409"/>
                </a:lnTo>
                <a:lnTo>
                  <a:pt x="70490" y="70409"/>
                </a:lnTo>
                <a:close/>
                <a:moveTo>
                  <a:pt x="70490" y="70167"/>
                </a:moveTo>
                <a:lnTo>
                  <a:pt x="65893" y="70167"/>
                </a:lnTo>
                <a:lnTo>
                  <a:pt x="65893" y="65610"/>
                </a:lnTo>
                <a:lnTo>
                  <a:pt x="70490" y="65610"/>
                </a:lnTo>
                <a:close/>
                <a:moveTo>
                  <a:pt x="70490" y="65368"/>
                </a:moveTo>
                <a:lnTo>
                  <a:pt x="65893" y="65368"/>
                </a:lnTo>
                <a:lnTo>
                  <a:pt x="65893" y="60771"/>
                </a:lnTo>
                <a:lnTo>
                  <a:pt x="70490" y="60771"/>
                </a:lnTo>
                <a:close/>
                <a:moveTo>
                  <a:pt x="70490" y="60529"/>
                </a:moveTo>
                <a:lnTo>
                  <a:pt x="65893" y="60529"/>
                </a:lnTo>
                <a:lnTo>
                  <a:pt x="65893" y="55972"/>
                </a:lnTo>
                <a:lnTo>
                  <a:pt x="70490" y="55972"/>
                </a:lnTo>
                <a:close/>
                <a:moveTo>
                  <a:pt x="70490" y="55730"/>
                </a:moveTo>
                <a:lnTo>
                  <a:pt x="65893" y="55730"/>
                </a:lnTo>
                <a:lnTo>
                  <a:pt x="65893" y="51174"/>
                </a:lnTo>
                <a:lnTo>
                  <a:pt x="70490" y="51174"/>
                </a:lnTo>
                <a:close/>
                <a:moveTo>
                  <a:pt x="70490" y="50932"/>
                </a:moveTo>
                <a:lnTo>
                  <a:pt x="65893" y="50932"/>
                </a:lnTo>
                <a:lnTo>
                  <a:pt x="65893" y="46335"/>
                </a:lnTo>
                <a:lnTo>
                  <a:pt x="70490" y="46335"/>
                </a:lnTo>
                <a:close/>
                <a:moveTo>
                  <a:pt x="70490" y="46093"/>
                </a:moveTo>
                <a:lnTo>
                  <a:pt x="65893" y="46093"/>
                </a:lnTo>
                <a:lnTo>
                  <a:pt x="65893" y="41536"/>
                </a:lnTo>
                <a:lnTo>
                  <a:pt x="70490" y="41536"/>
                </a:lnTo>
                <a:close/>
                <a:moveTo>
                  <a:pt x="70490" y="41294"/>
                </a:moveTo>
                <a:lnTo>
                  <a:pt x="65893" y="41294"/>
                </a:lnTo>
                <a:lnTo>
                  <a:pt x="65893" y="36737"/>
                </a:lnTo>
                <a:lnTo>
                  <a:pt x="70490" y="36737"/>
                </a:lnTo>
                <a:close/>
                <a:moveTo>
                  <a:pt x="70490" y="36495"/>
                </a:moveTo>
                <a:lnTo>
                  <a:pt x="65893" y="36495"/>
                </a:lnTo>
                <a:lnTo>
                  <a:pt x="65893" y="31898"/>
                </a:lnTo>
                <a:lnTo>
                  <a:pt x="70490" y="31898"/>
                </a:lnTo>
                <a:close/>
                <a:moveTo>
                  <a:pt x="70490" y="31656"/>
                </a:moveTo>
                <a:lnTo>
                  <a:pt x="65893" y="31656"/>
                </a:lnTo>
                <a:lnTo>
                  <a:pt x="65893" y="27099"/>
                </a:lnTo>
                <a:lnTo>
                  <a:pt x="70490" y="27099"/>
                </a:lnTo>
                <a:close/>
                <a:moveTo>
                  <a:pt x="70490" y="26857"/>
                </a:moveTo>
                <a:lnTo>
                  <a:pt x="65893" y="26857"/>
                </a:lnTo>
                <a:lnTo>
                  <a:pt x="65893" y="22260"/>
                </a:lnTo>
                <a:lnTo>
                  <a:pt x="70490" y="22260"/>
                </a:lnTo>
                <a:close/>
                <a:moveTo>
                  <a:pt x="70490" y="22018"/>
                </a:moveTo>
                <a:lnTo>
                  <a:pt x="65893" y="22018"/>
                </a:lnTo>
                <a:lnTo>
                  <a:pt x="65893" y="17461"/>
                </a:lnTo>
                <a:lnTo>
                  <a:pt x="70490" y="17461"/>
                </a:lnTo>
                <a:close/>
                <a:moveTo>
                  <a:pt x="70490" y="17219"/>
                </a:moveTo>
                <a:lnTo>
                  <a:pt x="65893" y="17219"/>
                </a:lnTo>
                <a:lnTo>
                  <a:pt x="65893" y="12662"/>
                </a:lnTo>
                <a:lnTo>
                  <a:pt x="70490" y="12662"/>
                </a:lnTo>
                <a:close/>
                <a:moveTo>
                  <a:pt x="70490" y="12420"/>
                </a:moveTo>
                <a:lnTo>
                  <a:pt x="65893" y="12420"/>
                </a:lnTo>
                <a:lnTo>
                  <a:pt x="65893" y="7823"/>
                </a:lnTo>
                <a:lnTo>
                  <a:pt x="70490" y="7823"/>
                </a:lnTo>
                <a:close/>
                <a:moveTo>
                  <a:pt x="75289" y="79765"/>
                </a:moveTo>
                <a:lnTo>
                  <a:pt x="70732" y="79765"/>
                </a:lnTo>
                <a:lnTo>
                  <a:pt x="70732" y="75208"/>
                </a:lnTo>
                <a:lnTo>
                  <a:pt x="75289" y="75208"/>
                </a:lnTo>
                <a:close/>
                <a:moveTo>
                  <a:pt x="75289" y="74966"/>
                </a:moveTo>
                <a:lnTo>
                  <a:pt x="70732" y="74966"/>
                </a:lnTo>
                <a:lnTo>
                  <a:pt x="70732" y="70409"/>
                </a:lnTo>
                <a:lnTo>
                  <a:pt x="75289" y="70409"/>
                </a:lnTo>
                <a:close/>
                <a:moveTo>
                  <a:pt x="75289" y="70167"/>
                </a:moveTo>
                <a:lnTo>
                  <a:pt x="70732" y="70167"/>
                </a:lnTo>
                <a:lnTo>
                  <a:pt x="70732" y="65570"/>
                </a:lnTo>
                <a:lnTo>
                  <a:pt x="75289" y="65570"/>
                </a:lnTo>
                <a:close/>
                <a:moveTo>
                  <a:pt x="75289" y="65328"/>
                </a:moveTo>
                <a:lnTo>
                  <a:pt x="70732" y="65328"/>
                </a:lnTo>
                <a:lnTo>
                  <a:pt x="70732" y="60771"/>
                </a:lnTo>
                <a:lnTo>
                  <a:pt x="75289" y="60771"/>
                </a:lnTo>
                <a:close/>
                <a:moveTo>
                  <a:pt x="75289" y="60529"/>
                </a:moveTo>
                <a:lnTo>
                  <a:pt x="70732" y="60529"/>
                </a:lnTo>
                <a:lnTo>
                  <a:pt x="70732" y="55972"/>
                </a:lnTo>
                <a:lnTo>
                  <a:pt x="75289" y="55972"/>
                </a:lnTo>
                <a:close/>
                <a:moveTo>
                  <a:pt x="75289" y="55730"/>
                </a:moveTo>
                <a:lnTo>
                  <a:pt x="70732" y="55730"/>
                </a:lnTo>
                <a:lnTo>
                  <a:pt x="70732" y="51133"/>
                </a:lnTo>
                <a:lnTo>
                  <a:pt x="75289" y="51133"/>
                </a:lnTo>
                <a:close/>
                <a:moveTo>
                  <a:pt x="75289" y="50891"/>
                </a:moveTo>
                <a:lnTo>
                  <a:pt x="70732" y="50891"/>
                </a:lnTo>
                <a:lnTo>
                  <a:pt x="70732" y="46335"/>
                </a:lnTo>
                <a:lnTo>
                  <a:pt x="75289" y="46335"/>
                </a:lnTo>
                <a:close/>
                <a:moveTo>
                  <a:pt x="75289" y="46093"/>
                </a:moveTo>
                <a:lnTo>
                  <a:pt x="70732" y="46093"/>
                </a:lnTo>
                <a:lnTo>
                  <a:pt x="70732" y="41495"/>
                </a:lnTo>
                <a:lnTo>
                  <a:pt x="75289" y="41495"/>
                </a:lnTo>
                <a:close/>
                <a:moveTo>
                  <a:pt x="75289" y="41253"/>
                </a:moveTo>
                <a:lnTo>
                  <a:pt x="70732" y="41253"/>
                </a:lnTo>
                <a:lnTo>
                  <a:pt x="70732" y="36697"/>
                </a:lnTo>
                <a:lnTo>
                  <a:pt x="75289" y="36697"/>
                </a:lnTo>
                <a:close/>
                <a:moveTo>
                  <a:pt x="75289" y="36455"/>
                </a:moveTo>
                <a:lnTo>
                  <a:pt x="70732" y="36455"/>
                </a:lnTo>
                <a:lnTo>
                  <a:pt x="70732" y="31898"/>
                </a:lnTo>
                <a:lnTo>
                  <a:pt x="75289" y="31898"/>
                </a:lnTo>
                <a:close/>
                <a:moveTo>
                  <a:pt x="75289" y="31656"/>
                </a:moveTo>
                <a:lnTo>
                  <a:pt x="70732" y="31656"/>
                </a:lnTo>
                <a:lnTo>
                  <a:pt x="70732" y="27059"/>
                </a:lnTo>
                <a:lnTo>
                  <a:pt x="75289" y="27059"/>
                </a:lnTo>
                <a:close/>
                <a:moveTo>
                  <a:pt x="75289" y="26817"/>
                </a:moveTo>
                <a:lnTo>
                  <a:pt x="70732" y="26817"/>
                </a:lnTo>
                <a:lnTo>
                  <a:pt x="70732" y="22260"/>
                </a:lnTo>
                <a:lnTo>
                  <a:pt x="75289" y="22260"/>
                </a:lnTo>
                <a:close/>
                <a:moveTo>
                  <a:pt x="75289" y="22018"/>
                </a:moveTo>
                <a:lnTo>
                  <a:pt x="70732" y="22018"/>
                </a:lnTo>
                <a:lnTo>
                  <a:pt x="70732" y="17461"/>
                </a:lnTo>
                <a:lnTo>
                  <a:pt x="75289" y="17461"/>
                </a:lnTo>
                <a:close/>
                <a:moveTo>
                  <a:pt x="75289" y="17219"/>
                </a:moveTo>
                <a:lnTo>
                  <a:pt x="70732" y="17219"/>
                </a:lnTo>
                <a:lnTo>
                  <a:pt x="70732" y="12622"/>
                </a:lnTo>
                <a:lnTo>
                  <a:pt x="75289" y="12622"/>
                </a:lnTo>
                <a:close/>
                <a:moveTo>
                  <a:pt x="80087" y="74926"/>
                </a:moveTo>
                <a:lnTo>
                  <a:pt x="75531" y="74926"/>
                </a:lnTo>
                <a:lnTo>
                  <a:pt x="75531" y="70369"/>
                </a:lnTo>
                <a:lnTo>
                  <a:pt x="80087" y="70369"/>
                </a:lnTo>
                <a:close/>
                <a:moveTo>
                  <a:pt x="80087" y="70127"/>
                </a:moveTo>
                <a:lnTo>
                  <a:pt x="75531" y="70127"/>
                </a:lnTo>
                <a:lnTo>
                  <a:pt x="75531" y="65570"/>
                </a:lnTo>
                <a:lnTo>
                  <a:pt x="80087" y="65570"/>
                </a:lnTo>
                <a:close/>
                <a:moveTo>
                  <a:pt x="80087" y="65328"/>
                </a:moveTo>
                <a:lnTo>
                  <a:pt x="75531" y="65328"/>
                </a:lnTo>
                <a:lnTo>
                  <a:pt x="75531" y="60731"/>
                </a:lnTo>
                <a:lnTo>
                  <a:pt x="80087" y="60731"/>
                </a:lnTo>
                <a:close/>
                <a:moveTo>
                  <a:pt x="80087" y="60489"/>
                </a:moveTo>
                <a:lnTo>
                  <a:pt x="75531" y="60489"/>
                </a:lnTo>
                <a:lnTo>
                  <a:pt x="75531" y="55932"/>
                </a:lnTo>
                <a:lnTo>
                  <a:pt x="80087" y="55932"/>
                </a:lnTo>
                <a:close/>
                <a:moveTo>
                  <a:pt x="80087" y="55690"/>
                </a:moveTo>
                <a:lnTo>
                  <a:pt x="75531" y="55690"/>
                </a:lnTo>
                <a:lnTo>
                  <a:pt x="75531" y="51133"/>
                </a:lnTo>
                <a:lnTo>
                  <a:pt x="80087" y="51133"/>
                </a:lnTo>
                <a:close/>
                <a:moveTo>
                  <a:pt x="80087" y="50891"/>
                </a:moveTo>
                <a:lnTo>
                  <a:pt x="75531" y="50891"/>
                </a:lnTo>
                <a:lnTo>
                  <a:pt x="75531" y="46294"/>
                </a:lnTo>
                <a:lnTo>
                  <a:pt x="80087" y="46294"/>
                </a:lnTo>
                <a:close/>
                <a:moveTo>
                  <a:pt x="80087" y="46052"/>
                </a:moveTo>
                <a:lnTo>
                  <a:pt x="75531" y="46052"/>
                </a:lnTo>
                <a:lnTo>
                  <a:pt x="75531" y="41495"/>
                </a:lnTo>
                <a:lnTo>
                  <a:pt x="80087" y="41495"/>
                </a:lnTo>
                <a:close/>
                <a:moveTo>
                  <a:pt x="80087" y="41253"/>
                </a:moveTo>
                <a:lnTo>
                  <a:pt x="75531" y="41253"/>
                </a:lnTo>
                <a:lnTo>
                  <a:pt x="75531" y="36697"/>
                </a:lnTo>
                <a:lnTo>
                  <a:pt x="80087" y="36697"/>
                </a:lnTo>
                <a:close/>
                <a:moveTo>
                  <a:pt x="80087" y="36455"/>
                </a:moveTo>
                <a:lnTo>
                  <a:pt x="75531" y="36455"/>
                </a:lnTo>
                <a:lnTo>
                  <a:pt x="75531" y="31858"/>
                </a:lnTo>
                <a:lnTo>
                  <a:pt x="80087" y="31858"/>
                </a:lnTo>
                <a:close/>
                <a:moveTo>
                  <a:pt x="80087" y="31616"/>
                </a:moveTo>
                <a:lnTo>
                  <a:pt x="75531" y="31616"/>
                </a:lnTo>
                <a:lnTo>
                  <a:pt x="75531" y="27059"/>
                </a:lnTo>
                <a:lnTo>
                  <a:pt x="80087" y="27059"/>
                </a:lnTo>
                <a:close/>
                <a:moveTo>
                  <a:pt x="80087" y="26817"/>
                </a:moveTo>
                <a:lnTo>
                  <a:pt x="75531" y="26817"/>
                </a:lnTo>
                <a:lnTo>
                  <a:pt x="75531" y="22260"/>
                </a:lnTo>
                <a:lnTo>
                  <a:pt x="80087" y="22260"/>
                </a:lnTo>
                <a:close/>
                <a:moveTo>
                  <a:pt x="80087" y="22018"/>
                </a:moveTo>
                <a:lnTo>
                  <a:pt x="75531" y="22018"/>
                </a:lnTo>
                <a:lnTo>
                  <a:pt x="75531" y="17421"/>
                </a:lnTo>
                <a:lnTo>
                  <a:pt x="80087" y="17421"/>
                </a:lnTo>
                <a:close/>
                <a:moveTo>
                  <a:pt x="84886" y="70127"/>
                </a:moveTo>
                <a:lnTo>
                  <a:pt x="80329" y="70127"/>
                </a:lnTo>
                <a:lnTo>
                  <a:pt x="80329" y="65530"/>
                </a:lnTo>
                <a:lnTo>
                  <a:pt x="84886" y="65530"/>
                </a:lnTo>
                <a:close/>
                <a:moveTo>
                  <a:pt x="84886" y="65288"/>
                </a:moveTo>
                <a:lnTo>
                  <a:pt x="80329" y="65288"/>
                </a:lnTo>
                <a:lnTo>
                  <a:pt x="80329" y="60731"/>
                </a:lnTo>
                <a:lnTo>
                  <a:pt x="84886" y="60731"/>
                </a:lnTo>
                <a:close/>
                <a:moveTo>
                  <a:pt x="84886" y="60489"/>
                </a:moveTo>
                <a:lnTo>
                  <a:pt x="80329" y="60489"/>
                </a:lnTo>
                <a:lnTo>
                  <a:pt x="80329" y="55932"/>
                </a:lnTo>
                <a:lnTo>
                  <a:pt x="84886" y="55932"/>
                </a:lnTo>
                <a:close/>
                <a:moveTo>
                  <a:pt x="84886" y="55690"/>
                </a:moveTo>
                <a:lnTo>
                  <a:pt x="80329" y="55690"/>
                </a:lnTo>
                <a:lnTo>
                  <a:pt x="80329" y="51093"/>
                </a:lnTo>
                <a:lnTo>
                  <a:pt x="84886" y="51093"/>
                </a:lnTo>
                <a:close/>
                <a:moveTo>
                  <a:pt x="84886" y="50851"/>
                </a:moveTo>
                <a:lnTo>
                  <a:pt x="80329" y="50851"/>
                </a:lnTo>
                <a:lnTo>
                  <a:pt x="80329" y="46294"/>
                </a:lnTo>
                <a:lnTo>
                  <a:pt x="84886" y="46294"/>
                </a:lnTo>
                <a:close/>
                <a:moveTo>
                  <a:pt x="84886" y="46052"/>
                </a:moveTo>
                <a:lnTo>
                  <a:pt x="80329" y="46052"/>
                </a:lnTo>
                <a:lnTo>
                  <a:pt x="80329" y="41495"/>
                </a:lnTo>
                <a:lnTo>
                  <a:pt x="84886" y="41495"/>
                </a:lnTo>
                <a:close/>
                <a:moveTo>
                  <a:pt x="84886" y="41253"/>
                </a:moveTo>
                <a:lnTo>
                  <a:pt x="80329" y="41253"/>
                </a:lnTo>
                <a:lnTo>
                  <a:pt x="80329" y="36656"/>
                </a:lnTo>
                <a:lnTo>
                  <a:pt x="84886" y="36656"/>
                </a:lnTo>
                <a:close/>
                <a:moveTo>
                  <a:pt x="84886" y="36414"/>
                </a:moveTo>
                <a:lnTo>
                  <a:pt x="80329" y="36414"/>
                </a:lnTo>
                <a:lnTo>
                  <a:pt x="80329" y="31858"/>
                </a:lnTo>
                <a:lnTo>
                  <a:pt x="84886" y="31858"/>
                </a:lnTo>
                <a:close/>
                <a:moveTo>
                  <a:pt x="84886" y="31616"/>
                </a:moveTo>
                <a:lnTo>
                  <a:pt x="80329" y="31616"/>
                </a:lnTo>
                <a:lnTo>
                  <a:pt x="80329" y="27018"/>
                </a:lnTo>
                <a:lnTo>
                  <a:pt x="84886" y="27018"/>
                </a:lnTo>
                <a:close/>
                <a:moveTo>
                  <a:pt x="84886" y="26776"/>
                </a:moveTo>
                <a:lnTo>
                  <a:pt x="80329" y="26776"/>
                </a:lnTo>
                <a:lnTo>
                  <a:pt x="80329" y="22220"/>
                </a:lnTo>
                <a:lnTo>
                  <a:pt x="84886" y="22220"/>
                </a:ln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19" name="Google Shape;419;p30"/>
          <p:cNvSpPr txBox="1">
            <a:spLocks noGrp="1"/>
          </p:cNvSpPr>
          <p:nvPr>
            <p:ph type="title"/>
          </p:nvPr>
        </p:nvSpPr>
        <p:spPr>
          <a:xfrm>
            <a:off x="2444050" y="1769288"/>
            <a:ext cx="4255800" cy="1134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Clr>
                <a:schemeClr val="dk1"/>
              </a:buClr>
              <a:buSzPts val="2800"/>
              <a:buNone/>
              <a:defRPr sz="7200">
                <a:solidFill>
                  <a:schemeClr val="dk1"/>
                </a:solidFill>
              </a:defRPr>
            </a:lvl1pPr>
            <a:lvl2pPr lvl="1" algn="l">
              <a:lnSpc>
                <a:spcPct val="100000"/>
              </a:lnSpc>
              <a:spcBef>
                <a:spcPts val="0"/>
              </a:spcBef>
              <a:spcAft>
                <a:spcPts val="0"/>
              </a:spcAft>
              <a:buClr>
                <a:schemeClr val="dk1"/>
              </a:buClr>
              <a:buSzPts val="2800"/>
              <a:buNone/>
              <a:defRPr sz="2800">
                <a:solidFill>
                  <a:schemeClr val="dk1"/>
                </a:solidFill>
              </a:defRPr>
            </a:lvl2pPr>
            <a:lvl3pPr lvl="2" algn="l">
              <a:lnSpc>
                <a:spcPct val="100000"/>
              </a:lnSpc>
              <a:spcBef>
                <a:spcPts val="0"/>
              </a:spcBef>
              <a:spcAft>
                <a:spcPts val="0"/>
              </a:spcAft>
              <a:buClr>
                <a:schemeClr val="dk1"/>
              </a:buClr>
              <a:buSzPts val="2800"/>
              <a:buNone/>
              <a:defRPr sz="2800">
                <a:solidFill>
                  <a:schemeClr val="dk1"/>
                </a:solidFill>
              </a:defRPr>
            </a:lvl3pPr>
            <a:lvl4pPr lvl="3" algn="l">
              <a:lnSpc>
                <a:spcPct val="100000"/>
              </a:lnSpc>
              <a:spcBef>
                <a:spcPts val="0"/>
              </a:spcBef>
              <a:spcAft>
                <a:spcPts val="0"/>
              </a:spcAft>
              <a:buClr>
                <a:schemeClr val="dk1"/>
              </a:buClr>
              <a:buSzPts val="2800"/>
              <a:buNone/>
              <a:defRPr sz="2800">
                <a:solidFill>
                  <a:schemeClr val="dk1"/>
                </a:solidFill>
              </a:defRPr>
            </a:lvl4pPr>
            <a:lvl5pPr lvl="4" algn="l">
              <a:lnSpc>
                <a:spcPct val="100000"/>
              </a:lnSpc>
              <a:spcBef>
                <a:spcPts val="0"/>
              </a:spcBef>
              <a:spcAft>
                <a:spcPts val="0"/>
              </a:spcAft>
              <a:buClr>
                <a:schemeClr val="dk1"/>
              </a:buClr>
              <a:buSzPts val="2800"/>
              <a:buNone/>
              <a:defRPr sz="2800">
                <a:solidFill>
                  <a:schemeClr val="dk1"/>
                </a:solidFill>
              </a:defRPr>
            </a:lvl5pPr>
            <a:lvl6pPr lvl="5" algn="l">
              <a:lnSpc>
                <a:spcPct val="100000"/>
              </a:lnSpc>
              <a:spcBef>
                <a:spcPts val="0"/>
              </a:spcBef>
              <a:spcAft>
                <a:spcPts val="0"/>
              </a:spcAft>
              <a:buClr>
                <a:schemeClr val="dk1"/>
              </a:buClr>
              <a:buSzPts val="2800"/>
              <a:buNone/>
              <a:defRPr sz="2800">
                <a:solidFill>
                  <a:schemeClr val="dk1"/>
                </a:solidFill>
              </a:defRPr>
            </a:lvl6pPr>
            <a:lvl7pPr lvl="6" algn="l">
              <a:lnSpc>
                <a:spcPct val="100000"/>
              </a:lnSpc>
              <a:spcBef>
                <a:spcPts val="0"/>
              </a:spcBef>
              <a:spcAft>
                <a:spcPts val="0"/>
              </a:spcAft>
              <a:buClr>
                <a:schemeClr val="dk1"/>
              </a:buClr>
              <a:buSzPts val="2800"/>
              <a:buNone/>
              <a:defRPr sz="2800">
                <a:solidFill>
                  <a:schemeClr val="dk1"/>
                </a:solidFill>
              </a:defRPr>
            </a:lvl7pPr>
            <a:lvl8pPr lvl="7" algn="l">
              <a:lnSpc>
                <a:spcPct val="100000"/>
              </a:lnSpc>
              <a:spcBef>
                <a:spcPts val="0"/>
              </a:spcBef>
              <a:spcAft>
                <a:spcPts val="0"/>
              </a:spcAft>
              <a:buClr>
                <a:schemeClr val="dk1"/>
              </a:buClr>
              <a:buSzPts val="2800"/>
              <a:buNone/>
              <a:defRPr sz="2800">
                <a:solidFill>
                  <a:schemeClr val="dk1"/>
                </a:solidFill>
              </a:defRPr>
            </a:lvl8pPr>
            <a:lvl9pPr lvl="8" algn="l">
              <a:lnSpc>
                <a:spcPct val="100000"/>
              </a:lnSpc>
              <a:spcBef>
                <a:spcPts val="0"/>
              </a:spcBef>
              <a:spcAft>
                <a:spcPts val="0"/>
              </a:spcAft>
              <a:buClr>
                <a:schemeClr val="dk1"/>
              </a:buClr>
              <a:buSzPts val="2800"/>
              <a:buNone/>
              <a:defRPr sz="2800">
                <a:solidFill>
                  <a:schemeClr val="dk1"/>
                </a:solidFill>
              </a:defRPr>
            </a:lvl9pPr>
          </a:lstStyle>
          <a:p>
            <a:endParaRPr/>
          </a:p>
        </p:txBody>
      </p:sp>
      <p:sp>
        <p:nvSpPr>
          <p:cNvPr id="420" name="Google Shape;420;p30"/>
          <p:cNvSpPr txBox="1">
            <a:spLocks noGrp="1"/>
          </p:cNvSpPr>
          <p:nvPr>
            <p:ph type="subTitle" idx="1"/>
          </p:nvPr>
        </p:nvSpPr>
        <p:spPr>
          <a:xfrm>
            <a:off x="2444050" y="2695016"/>
            <a:ext cx="4255800" cy="6792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200"/>
              <a:buNone/>
              <a:defRPr sz="1500"/>
            </a:lvl1pPr>
            <a:lvl2pPr lvl="1" algn="ctr">
              <a:lnSpc>
                <a:spcPct val="100000"/>
              </a:lnSpc>
              <a:spcBef>
                <a:spcPts val="0"/>
              </a:spcBef>
              <a:spcAft>
                <a:spcPts val="0"/>
              </a:spcAft>
              <a:buSzPts val="1200"/>
              <a:buNone/>
              <a:defRPr/>
            </a:lvl2pPr>
            <a:lvl3pPr lvl="2" algn="ctr">
              <a:lnSpc>
                <a:spcPct val="100000"/>
              </a:lnSpc>
              <a:spcBef>
                <a:spcPts val="0"/>
              </a:spcBef>
              <a:spcAft>
                <a:spcPts val="0"/>
              </a:spcAft>
              <a:buSzPts val="1200"/>
              <a:buNone/>
              <a:defRPr/>
            </a:lvl3pPr>
            <a:lvl4pPr lvl="3" algn="ctr">
              <a:lnSpc>
                <a:spcPct val="100000"/>
              </a:lnSpc>
              <a:spcBef>
                <a:spcPts val="0"/>
              </a:spcBef>
              <a:spcAft>
                <a:spcPts val="0"/>
              </a:spcAft>
              <a:buSzPts val="1200"/>
              <a:buNone/>
              <a:defRPr/>
            </a:lvl4pPr>
            <a:lvl5pPr lvl="4" algn="ctr">
              <a:lnSpc>
                <a:spcPct val="100000"/>
              </a:lnSpc>
              <a:spcBef>
                <a:spcPts val="0"/>
              </a:spcBef>
              <a:spcAft>
                <a:spcPts val="0"/>
              </a:spcAft>
              <a:buSzPts val="1200"/>
              <a:buNone/>
              <a:defRPr/>
            </a:lvl5pPr>
            <a:lvl6pPr lvl="5" algn="ctr">
              <a:lnSpc>
                <a:spcPct val="100000"/>
              </a:lnSpc>
              <a:spcBef>
                <a:spcPts val="0"/>
              </a:spcBef>
              <a:spcAft>
                <a:spcPts val="0"/>
              </a:spcAft>
              <a:buSzPts val="1200"/>
              <a:buNone/>
              <a:defRPr/>
            </a:lvl6pPr>
            <a:lvl7pPr lvl="6" algn="ctr">
              <a:lnSpc>
                <a:spcPct val="100000"/>
              </a:lnSpc>
              <a:spcBef>
                <a:spcPts val="0"/>
              </a:spcBef>
              <a:spcAft>
                <a:spcPts val="0"/>
              </a:spcAft>
              <a:buSzPts val="1200"/>
              <a:buNone/>
              <a:defRPr/>
            </a:lvl7pPr>
            <a:lvl8pPr lvl="7" algn="ctr">
              <a:lnSpc>
                <a:spcPct val="100000"/>
              </a:lnSpc>
              <a:spcBef>
                <a:spcPts val="0"/>
              </a:spcBef>
              <a:spcAft>
                <a:spcPts val="0"/>
              </a:spcAft>
              <a:buSzPts val="1200"/>
              <a:buNone/>
              <a:defRPr/>
            </a:lvl8pPr>
            <a:lvl9pPr lvl="8" algn="ctr">
              <a:lnSpc>
                <a:spcPct val="100000"/>
              </a:lnSpc>
              <a:spcBef>
                <a:spcPts val="0"/>
              </a:spcBef>
              <a:spcAft>
                <a:spcPts val="0"/>
              </a:spcAft>
              <a:buSzPts val="1200"/>
              <a:buNone/>
              <a:defRPr/>
            </a:lvl9pPr>
          </a:lstStyle>
          <a:p>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and text 1">
  <p:cSld name="CUSTOM_4_1">
    <p:spTree>
      <p:nvGrpSpPr>
        <p:cNvPr id="1" name="Shape 421"/>
        <p:cNvGrpSpPr/>
        <p:nvPr/>
      </p:nvGrpSpPr>
      <p:grpSpPr>
        <a:xfrm>
          <a:off x="0" y="0"/>
          <a:ext cx="0" cy="0"/>
          <a:chOff x="0" y="0"/>
          <a:chExt cx="0" cy="0"/>
        </a:xfrm>
      </p:grpSpPr>
      <p:pic>
        <p:nvPicPr>
          <p:cNvPr id="422" name="Google Shape;422;p31"/>
          <p:cNvPicPr preferRelativeResize="0"/>
          <p:nvPr/>
        </p:nvPicPr>
        <p:blipFill rotWithShape="1">
          <a:blip r:embed="rId2">
            <a:alphaModFix/>
          </a:blip>
          <a:srcRect/>
          <a:stretch/>
        </p:blipFill>
        <p:spPr>
          <a:xfrm rot="10800000" flipH="1">
            <a:off x="7924" y="0"/>
            <a:ext cx="9128151" cy="5143499"/>
          </a:xfrm>
          <a:prstGeom prst="rect">
            <a:avLst/>
          </a:prstGeom>
          <a:noFill/>
          <a:ln>
            <a:noFill/>
          </a:ln>
        </p:spPr>
      </p:pic>
      <p:grpSp>
        <p:nvGrpSpPr>
          <p:cNvPr id="423" name="Google Shape;423;p31"/>
          <p:cNvGrpSpPr/>
          <p:nvPr/>
        </p:nvGrpSpPr>
        <p:grpSpPr>
          <a:xfrm>
            <a:off x="6881054" y="0"/>
            <a:ext cx="2263500" cy="1871400"/>
            <a:chOff x="6881054" y="0"/>
            <a:chExt cx="2263500" cy="1871400"/>
          </a:xfrm>
        </p:grpSpPr>
        <p:sp>
          <p:nvSpPr>
            <p:cNvPr id="424" name="Google Shape;424;p31"/>
            <p:cNvSpPr/>
            <p:nvPr/>
          </p:nvSpPr>
          <p:spPr>
            <a:xfrm flipH="1">
              <a:off x="8664252" y="0"/>
              <a:ext cx="480300" cy="1871400"/>
            </a:xfrm>
            <a:prstGeom prst="rect">
              <a:avLst/>
            </a:prstGeom>
            <a:solidFill>
              <a:srgbClr val="63DBF5">
                <a:alpha val="69019"/>
              </a:srgbClr>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sp>
          <p:nvSpPr>
            <p:cNvPr id="425" name="Google Shape;425;p31"/>
            <p:cNvSpPr/>
            <p:nvPr/>
          </p:nvSpPr>
          <p:spPr>
            <a:xfrm rot="10800000">
              <a:off x="6881054" y="0"/>
              <a:ext cx="2263500" cy="313800"/>
            </a:xfrm>
            <a:prstGeom prst="round1Rect">
              <a:avLst>
                <a:gd name="adj" fmla="val 50000"/>
              </a:avLst>
            </a:prstGeom>
            <a:solidFill>
              <a:srgbClr val="006DF5">
                <a:alpha val="40392"/>
              </a:srgbClr>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grpSp>
      <p:grpSp>
        <p:nvGrpSpPr>
          <p:cNvPr id="426" name="Google Shape;426;p31"/>
          <p:cNvGrpSpPr/>
          <p:nvPr/>
        </p:nvGrpSpPr>
        <p:grpSpPr>
          <a:xfrm>
            <a:off x="-511671" y="-148650"/>
            <a:ext cx="3564150" cy="3551075"/>
            <a:chOff x="-511671" y="-148650"/>
            <a:chExt cx="3564150" cy="3551075"/>
          </a:xfrm>
        </p:grpSpPr>
        <p:sp>
          <p:nvSpPr>
            <p:cNvPr id="427" name="Google Shape;427;p31"/>
            <p:cNvSpPr/>
            <p:nvPr/>
          </p:nvSpPr>
          <p:spPr>
            <a:xfrm rot="10800000" flipH="1">
              <a:off x="-109521" y="-148650"/>
              <a:ext cx="3162000" cy="611100"/>
            </a:xfrm>
            <a:prstGeom prst="round1Rect">
              <a:avLst>
                <a:gd name="adj" fmla="val 16667"/>
              </a:avLst>
            </a:prstGeom>
            <a:no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grpSp>
          <p:nvGrpSpPr>
            <p:cNvPr id="428" name="Google Shape;428;p31"/>
            <p:cNvGrpSpPr/>
            <p:nvPr/>
          </p:nvGrpSpPr>
          <p:grpSpPr>
            <a:xfrm flipH="1">
              <a:off x="-511671" y="1306925"/>
              <a:ext cx="986125" cy="2095500"/>
              <a:chOff x="7631225" y="2241175"/>
              <a:chExt cx="986125" cy="2095500"/>
            </a:xfrm>
          </p:grpSpPr>
          <p:cxnSp>
            <p:nvCxnSpPr>
              <p:cNvPr id="429" name="Google Shape;429;p31"/>
              <p:cNvCxnSpPr/>
              <p:nvPr/>
            </p:nvCxnSpPr>
            <p:spPr>
              <a:xfrm>
                <a:off x="7631225"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430" name="Google Shape;430;p31"/>
              <p:cNvCxnSpPr/>
              <p:nvPr/>
            </p:nvCxnSpPr>
            <p:spPr>
              <a:xfrm>
                <a:off x="7707081"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431" name="Google Shape;431;p31"/>
              <p:cNvCxnSpPr/>
              <p:nvPr/>
            </p:nvCxnSpPr>
            <p:spPr>
              <a:xfrm>
                <a:off x="7782937"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432" name="Google Shape;432;p31"/>
              <p:cNvCxnSpPr/>
              <p:nvPr/>
            </p:nvCxnSpPr>
            <p:spPr>
              <a:xfrm>
                <a:off x="7858792"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433" name="Google Shape;433;p31"/>
              <p:cNvCxnSpPr/>
              <p:nvPr/>
            </p:nvCxnSpPr>
            <p:spPr>
              <a:xfrm>
                <a:off x="8010504"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434" name="Google Shape;434;p31"/>
              <p:cNvCxnSpPr/>
              <p:nvPr/>
            </p:nvCxnSpPr>
            <p:spPr>
              <a:xfrm>
                <a:off x="8162215"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435" name="Google Shape;435;p31"/>
              <p:cNvCxnSpPr/>
              <p:nvPr/>
            </p:nvCxnSpPr>
            <p:spPr>
              <a:xfrm>
                <a:off x="8313927"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436" name="Google Shape;436;p31"/>
              <p:cNvCxnSpPr/>
              <p:nvPr/>
            </p:nvCxnSpPr>
            <p:spPr>
              <a:xfrm>
                <a:off x="7934648"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437" name="Google Shape;437;p31"/>
              <p:cNvCxnSpPr/>
              <p:nvPr/>
            </p:nvCxnSpPr>
            <p:spPr>
              <a:xfrm>
                <a:off x="8086360"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438" name="Google Shape;438;p31"/>
              <p:cNvCxnSpPr/>
              <p:nvPr/>
            </p:nvCxnSpPr>
            <p:spPr>
              <a:xfrm>
                <a:off x="8238071"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439" name="Google Shape;439;p31"/>
              <p:cNvCxnSpPr/>
              <p:nvPr/>
            </p:nvCxnSpPr>
            <p:spPr>
              <a:xfrm>
                <a:off x="8389783"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440" name="Google Shape;440;p31"/>
              <p:cNvCxnSpPr/>
              <p:nvPr/>
            </p:nvCxnSpPr>
            <p:spPr>
              <a:xfrm>
                <a:off x="8465638"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441" name="Google Shape;441;p31"/>
              <p:cNvCxnSpPr/>
              <p:nvPr/>
            </p:nvCxnSpPr>
            <p:spPr>
              <a:xfrm>
                <a:off x="8541494"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442" name="Google Shape;442;p31"/>
              <p:cNvCxnSpPr/>
              <p:nvPr/>
            </p:nvCxnSpPr>
            <p:spPr>
              <a:xfrm>
                <a:off x="8617350" y="2241175"/>
                <a:ext cx="0" cy="2095500"/>
              </a:xfrm>
              <a:prstGeom prst="straightConnector1">
                <a:avLst/>
              </a:prstGeom>
              <a:noFill/>
              <a:ln w="9525" cap="flat" cmpd="sng">
                <a:solidFill>
                  <a:schemeClr val="lt2"/>
                </a:solidFill>
                <a:prstDash val="solid"/>
                <a:round/>
                <a:headEnd type="none" w="sm" len="sm"/>
                <a:tailEnd type="none" w="sm" len="sm"/>
              </a:ln>
            </p:spPr>
          </p:cxnSp>
        </p:grpSp>
      </p:grpSp>
      <p:sp>
        <p:nvSpPr>
          <p:cNvPr id="443" name="Google Shape;443;p31"/>
          <p:cNvSpPr txBox="1">
            <a:spLocks noGrp="1"/>
          </p:cNvSpPr>
          <p:nvPr>
            <p:ph type="title"/>
          </p:nvPr>
        </p:nvSpPr>
        <p:spPr>
          <a:xfrm>
            <a:off x="952500" y="1546375"/>
            <a:ext cx="3325500" cy="1393800"/>
          </a:xfrm>
          <a:prstGeom prst="rect">
            <a:avLst/>
          </a:prstGeom>
          <a:noFill/>
          <a:ln>
            <a:noFill/>
          </a:ln>
        </p:spPr>
        <p:txBody>
          <a:bodyPr spcFirstLastPara="1" wrap="square" lIns="91425" tIns="91425" rIns="91425" bIns="91425" anchor="b" anchorCtr="0">
            <a:noAutofit/>
          </a:bodyPr>
          <a:lstStyle>
            <a:lvl1pPr lvl="0" algn="r">
              <a:lnSpc>
                <a:spcPct val="100000"/>
              </a:lnSpc>
              <a:spcBef>
                <a:spcPts val="0"/>
              </a:spcBef>
              <a:spcAft>
                <a:spcPts val="0"/>
              </a:spcAft>
              <a:buClr>
                <a:schemeClr val="dk1"/>
              </a:buClr>
              <a:buSzPts val="2800"/>
              <a:buNone/>
              <a:defRPr sz="2800">
                <a:solidFill>
                  <a:schemeClr val="dk1"/>
                </a:solidFill>
              </a:defRPr>
            </a:lvl1pPr>
            <a:lvl2pPr lvl="1" algn="l">
              <a:lnSpc>
                <a:spcPct val="100000"/>
              </a:lnSpc>
              <a:spcBef>
                <a:spcPts val="0"/>
              </a:spcBef>
              <a:spcAft>
                <a:spcPts val="0"/>
              </a:spcAft>
              <a:buClr>
                <a:schemeClr val="dk1"/>
              </a:buClr>
              <a:buSzPts val="2800"/>
              <a:buNone/>
              <a:defRPr sz="2800">
                <a:solidFill>
                  <a:schemeClr val="dk1"/>
                </a:solidFill>
              </a:defRPr>
            </a:lvl2pPr>
            <a:lvl3pPr lvl="2" algn="l">
              <a:lnSpc>
                <a:spcPct val="100000"/>
              </a:lnSpc>
              <a:spcBef>
                <a:spcPts val="0"/>
              </a:spcBef>
              <a:spcAft>
                <a:spcPts val="0"/>
              </a:spcAft>
              <a:buClr>
                <a:schemeClr val="dk1"/>
              </a:buClr>
              <a:buSzPts val="2800"/>
              <a:buNone/>
              <a:defRPr sz="2800">
                <a:solidFill>
                  <a:schemeClr val="dk1"/>
                </a:solidFill>
              </a:defRPr>
            </a:lvl3pPr>
            <a:lvl4pPr lvl="3" algn="l">
              <a:lnSpc>
                <a:spcPct val="100000"/>
              </a:lnSpc>
              <a:spcBef>
                <a:spcPts val="0"/>
              </a:spcBef>
              <a:spcAft>
                <a:spcPts val="0"/>
              </a:spcAft>
              <a:buClr>
                <a:schemeClr val="dk1"/>
              </a:buClr>
              <a:buSzPts val="2800"/>
              <a:buNone/>
              <a:defRPr sz="2800">
                <a:solidFill>
                  <a:schemeClr val="dk1"/>
                </a:solidFill>
              </a:defRPr>
            </a:lvl4pPr>
            <a:lvl5pPr lvl="4" algn="l">
              <a:lnSpc>
                <a:spcPct val="100000"/>
              </a:lnSpc>
              <a:spcBef>
                <a:spcPts val="0"/>
              </a:spcBef>
              <a:spcAft>
                <a:spcPts val="0"/>
              </a:spcAft>
              <a:buClr>
                <a:schemeClr val="dk1"/>
              </a:buClr>
              <a:buSzPts val="2800"/>
              <a:buNone/>
              <a:defRPr sz="2800">
                <a:solidFill>
                  <a:schemeClr val="dk1"/>
                </a:solidFill>
              </a:defRPr>
            </a:lvl5pPr>
            <a:lvl6pPr lvl="5" algn="l">
              <a:lnSpc>
                <a:spcPct val="100000"/>
              </a:lnSpc>
              <a:spcBef>
                <a:spcPts val="0"/>
              </a:spcBef>
              <a:spcAft>
                <a:spcPts val="0"/>
              </a:spcAft>
              <a:buClr>
                <a:schemeClr val="dk1"/>
              </a:buClr>
              <a:buSzPts val="2800"/>
              <a:buNone/>
              <a:defRPr sz="2800">
                <a:solidFill>
                  <a:schemeClr val="dk1"/>
                </a:solidFill>
              </a:defRPr>
            </a:lvl6pPr>
            <a:lvl7pPr lvl="6" algn="l">
              <a:lnSpc>
                <a:spcPct val="100000"/>
              </a:lnSpc>
              <a:spcBef>
                <a:spcPts val="0"/>
              </a:spcBef>
              <a:spcAft>
                <a:spcPts val="0"/>
              </a:spcAft>
              <a:buClr>
                <a:schemeClr val="dk1"/>
              </a:buClr>
              <a:buSzPts val="2800"/>
              <a:buNone/>
              <a:defRPr sz="2800">
                <a:solidFill>
                  <a:schemeClr val="dk1"/>
                </a:solidFill>
              </a:defRPr>
            </a:lvl7pPr>
            <a:lvl8pPr lvl="7" algn="l">
              <a:lnSpc>
                <a:spcPct val="100000"/>
              </a:lnSpc>
              <a:spcBef>
                <a:spcPts val="0"/>
              </a:spcBef>
              <a:spcAft>
                <a:spcPts val="0"/>
              </a:spcAft>
              <a:buClr>
                <a:schemeClr val="dk1"/>
              </a:buClr>
              <a:buSzPts val="2800"/>
              <a:buNone/>
              <a:defRPr sz="2800">
                <a:solidFill>
                  <a:schemeClr val="dk1"/>
                </a:solidFill>
              </a:defRPr>
            </a:lvl8pPr>
            <a:lvl9pPr lvl="8" algn="l">
              <a:lnSpc>
                <a:spcPct val="100000"/>
              </a:lnSpc>
              <a:spcBef>
                <a:spcPts val="0"/>
              </a:spcBef>
              <a:spcAft>
                <a:spcPts val="0"/>
              </a:spcAft>
              <a:buClr>
                <a:schemeClr val="dk1"/>
              </a:buClr>
              <a:buSzPts val="2800"/>
              <a:buNone/>
              <a:defRPr sz="2800">
                <a:solidFill>
                  <a:schemeClr val="dk1"/>
                </a:solidFill>
              </a:defRPr>
            </a:lvl9pPr>
          </a:lstStyle>
          <a:p>
            <a:endParaRPr/>
          </a:p>
        </p:txBody>
      </p:sp>
      <p:sp>
        <p:nvSpPr>
          <p:cNvPr id="444" name="Google Shape;444;p31"/>
          <p:cNvSpPr txBox="1">
            <a:spLocks noGrp="1"/>
          </p:cNvSpPr>
          <p:nvPr>
            <p:ph type="subTitle" idx="1"/>
          </p:nvPr>
        </p:nvSpPr>
        <p:spPr>
          <a:xfrm>
            <a:off x="952500" y="2880150"/>
            <a:ext cx="3325500" cy="717000"/>
          </a:xfrm>
          <a:prstGeom prst="rect">
            <a:avLst/>
          </a:prstGeom>
          <a:noFill/>
          <a:ln>
            <a:noFill/>
          </a:ln>
        </p:spPr>
        <p:txBody>
          <a:bodyPr spcFirstLastPara="1" wrap="square" lIns="91425" tIns="91425" rIns="91425" bIns="91425" anchor="t" anchorCtr="0">
            <a:noAutofit/>
          </a:bodyPr>
          <a:lstStyle>
            <a:lvl1pPr lvl="0" algn="r">
              <a:lnSpc>
                <a:spcPct val="100000"/>
              </a:lnSpc>
              <a:spcBef>
                <a:spcPts val="0"/>
              </a:spcBef>
              <a:spcAft>
                <a:spcPts val="0"/>
              </a:spcAft>
              <a:buSzPts val="1200"/>
              <a:buNone/>
              <a:defRPr/>
            </a:lvl1pPr>
            <a:lvl2pPr lvl="1" algn="ctr">
              <a:lnSpc>
                <a:spcPct val="100000"/>
              </a:lnSpc>
              <a:spcBef>
                <a:spcPts val="0"/>
              </a:spcBef>
              <a:spcAft>
                <a:spcPts val="0"/>
              </a:spcAft>
              <a:buSzPts val="1200"/>
              <a:buNone/>
              <a:defRPr/>
            </a:lvl2pPr>
            <a:lvl3pPr lvl="2" algn="ctr">
              <a:lnSpc>
                <a:spcPct val="100000"/>
              </a:lnSpc>
              <a:spcBef>
                <a:spcPts val="0"/>
              </a:spcBef>
              <a:spcAft>
                <a:spcPts val="0"/>
              </a:spcAft>
              <a:buSzPts val="1200"/>
              <a:buNone/>
              <a:defRPr/>
            </a:lvl3pPr>
            <a:lvl4pPr lvl="3" algn="ctr">
              <a:lnSpc>
                <a:spcPct val="100000"/>
              </a:lnSpc>
              <a:spcBef>
                <a:spcPts val="0"/>
              </a:spcBef>
              <a:spcAft>
                <a:spcPts val="0"/>
              </a:spcAft>
              <a:buSzPts val="1200"/>
              <a:buNone/>
              <a:defRPr/>
            </a:lvl4pPr>
            <a:lvl5pPr lvl="4" algn="ctr">
              <a:lnSpc>
                <a:spcPct val="100000"/>
              </a:lnSpc>
              <a:spcBef>
                <a:spcPts val="0"/>
              </a:spcBef>
              <a:spcAft>
                <a:spcPts val="0"/>
              </a:spcAft>
              <a:buSzPts val="1200"/>
              <a:buNone/>
              <a:defRPr/>
            </a:lvl5pPr>
            <a:lvl6pPr lvl="5" algn="ctr">
              <a:lnSpc>
                <a:spcPct val="100000"/>
              </a:lnSpc>
              <a:spcBef>
                <a:spcPts val="0"/>
              </a:spcBef>
              <a:spcAft>
                <a:spcPts val="0"/>
              </a:spcAft>
              <a:buSzPts val="1200"/>
              <a:buNone/>
              <a:defRPr/>
            </a:lvl6pPr>
            <a:lvl7pPr lvl="6" algn="ctr">
              <a:lnSpc>
                <a:spcPct val="100000"/>
              </a:lnSpc>
              <a:spcBef>
                <a:spcPts val="0"/>
              </a:spcBef>
              <a:spcAft>
                <a:spcPts val="0"/>
              </a:spcAft>
              <a:buSzPts val="1200"/>
              <a:buNone/>
              <a:defRPr/>
            </a:lvl7pPr>
            <a:lvl8pPr lvl="7" algn="ctr">
              <a:lnSpc>
                <a:spcPct val="100000"/>
              </a:lnSpc>
              <a:spcBef>
                <a:spcPts val="0"/>
              </a:spcBef>
              <a:spcAft>
                <a:spcPts val="0"/>
              </a:spcAft>
              <a:buSzPts val="1200"/>
              <a:buNone/>
              <a:defRPr/>
            </a:lvl8pPr>
            <a:lvl9pPr lvl="8" algn="ctr">
              <a:lnSpc>
                <a:spcPct val="100000"/>
              </a:lnSpc>
              <a:spcBef>
                <a:spcPts val="0"/>
              </a:spcBef>
              <a:spcAft>
                <a:spcPts val="0"/>
              </a:spcAft>
              <a:buSzPts val="1200"/>
              <a:buNone/>
              <a:defRPr/>
            </a:lvl9pPr>
          </a:lstStyle>
          <a:p>
            <a:endParaRPr/>
          </a:p>
        </p:txBody>
      </p:sp>
      <p:sp>
        <p:nvSpPr>
          <p:cNvPr id="445" name="Google Shape;445;p31"/>
          <p:cNvSpPr>
            <a:spLocks noGrp="1"/>
          </p:cNvSpPr>
          <p:nvPr>
            <p:ph type="pic" idx="2"/>
          </p:nvPr>
        </p:nvSpPr>
        <p:spPr>
          <a:xfrm>
            <a:off x="4664450" y="539500"/>
            <a:ext cx="3757200" cy="4064400"/>
          </a:xfrm>
          <a:prstGeom prst="round1Rect">
            <a:avLst>
              <a:gd name="adj" fmla="val 16667"/>
            </a:avLst>
          </a:prstGeom>
          <a:noFill/>
          <a:ln>
            <a:noFill/>
          </a:ln>
        </p:spPr>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itle and text 2">
  <p:cSld name="CUSTOM_4_1_1">
    <p:spTree>
      <p:nvGrpSpPr>
        <p:cNvPr id="1" name="Shape 446"/>
        <p:cNvGrpSpPr/>
        <p:nvPr/>
      </p:nvGrpSpPr>
      <p:grpSpPr>
        <a:xfrm>
          <a:off x="0" y="0"/>
          <a:ext cx="0" cy="0"/>
          <a:chOff x="0" y="0"/>
          <a:chExt cx="0" cy="0"/>
        </a:xfrm>
      </p:grpSpPr>
      <p:pic>
        <p:nvPicPr>
          <p:cNvPr id="447" name="Google Shape;447;p32"/>
          <p:cNvPicPr preferRelativeResize="0"/>
          <p:nvPr/>
        </p:nvPicPr>
        <p:blipFill rotWithShape="1">
          <a:blip r:embed="rId2">
            <a:alphaModFix/>
          </a:blip>
          <a:srcRect/>
          <a:stretch/>
        </p:blipFill>
        <p:spPr>
          <a:xfrm rot="10800000" flipH="1">
            <a:off x="7924" y="0"/>
            <a:ext cx="9128151" cy="5143499"/>
          </a:xfrm>
          <a:prstGeom prst="rect">
            <a:avLst/>
          </a:prstGeom>
          <a:noFill/>
          <a:ln>
            <a:noFill/>
          </a:ln>
        </p:spPr>
      </p:pic>
      <p:grpSp>
        <p:nvGrpSpPr>
          <p:cNvPr id="448" name="Google Shape;448;p32"/>
          <p:cNvGrpSpPr/>
          <p:nvPr/>
        </p:nvGrpSpPr>
        <p:grpSpPr>
          <a:xfrm>
            <a:off x="0" y="0"/>
            <a:ext cx="9552075" cy="5143500"/>
            <a:chOff x="0" y="0"/>
            <a:chExt cx="9552075" cy="5143500"/>
          </a:xfrm>
        </p:grpSpPr>
        <p:sp>
          <p:nvSpPr>
            <p:cNvPr id="449" name="Google Shape;449;p32"/>
            <p:cNvSpPr/>
            <p:nvPr/>
          </p:nvSpPr>
          <p:spPr>
            <a:xfrm>
              <a:off x="0" y="0"/>
              <a:ext cx="722400" cy="1871400"/>
            </a:xfrm>
            <a:prstGeom prst="rect">
              <a:avLst/>
            </a:prstGeom>
            <a:solidFill>
              <a:srgbClr val="63DBF5">
                <a:alpha val="69019"/>
              </a:srgbClr>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sp>
          <p:nvSpPr>
            <p:cNvPr id="450" name="Google Shape;450;p32"/>
            <p:cNvSpPr/>
            <p:nvPr/>
          </p:nvSpPr>
          <p:spPr>
            <a:xfrm flipH="1">
              <a:off x="6114300" y="4426500"/>
              <a:ext cx="3029700" cy="717000"/>
            </a:xfrm>
            <a:prstGeom prst="round1Rect">
              <a:avLst>
                <a:gd name="adj" fmla="val 50000"/>
              </a:avLst>
            </a:prstGeom>
            <a:solidFill>
              <a:schemeClr val="dk1"/>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sp>
          <p:nvSpPr>
            <p:cNvPr id="451" name="Google Shape;451;p32"/>
            <p:cNvSpPr/>
            <p:nvPr/>
          </p:nvSpPr>
          <p:spPr>
            <a:xfrm rot="10800000" flipH="1">
              <a:off x="0" y="0"/>
              <a:ext cx="2263500" cy="313800"/>
            </a:xfrm>
            <a:prstGeom prst="round1Rect">
              <a:avLst>
                <a:gd name="adj" fmla="val 50000"/>
              </a:avLst>
            </a:prstGeom>
            <a:solidFill>
              <a:srgbClr val="006DF5">
                <a:alpha val="40392"/>
              </a:srgbClr>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sp>
          <p:nvSpPr>
            <p:cNvPr id="452" name="Google Shape;452;p32"/>
            <p:cNvSpPr/>
            <p:nvPr/>
          </p:nvSpPr>
          <p:spPr>
            <a:xfrm>
              <a:off x="7669575" y="4755450"/>
              <a:ext cx="1882500" cy="213000"/>
            </a:xfrm>
            <a:prstGeom prst="roundRect">
              <a:avLst>
                <a:gd name="adj" fmla="val 50000"/>
              </a:avLst>
            </a:prstGeom>
            <a:solidFill>
              <a:srgbClr val="516CEE">
                <a:alpha val="60784"/>
              </a:srgbClr>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grpSp>
      <p:grpSp>
        <p:nvGrpSpPr>
          <p:cNvPr id="453" name="Google Shape;453;p32"/>
          <p:cNvGrpSpPr/>
          <p:nvPr/>
        </p:nvGrpSpPr>
        <p:grpSpPr>
          <a:xfrm>
            <a:off x="315013" y="-1329700"/>
            <a:ext cx="8939087" cy="7698038"/>
            <a:chOff x="315013" y="-1329700"/>
            <a:chExt cx="8939087" cy="7698038"/>
          </a:xfrm>
        </p:grpSpPr>
        <p:sp>
          <p:nvSpPr>
            <p:cNvPr id="454" name="Google Shape;454;p32"/>
            <p:cNvSpPr/>
            <p:nvPr/>
          </p:nvSpPr>
          <p:spPr>
            <a:xfrm rot="10800000">
              <a:off x="6092100" y="-71600"/>
              <a:ext cx="3162000" cy="611100"/>
            </a:xfrm>
            <a:prstGeom prst="round1Rect">
              <a:avLst>
                <a:gd name="adj" fmla="val 16667"/>
              </a:avLst>
            </a:prstGeom>
            <a:no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grpSp>
          <p:nvGrpSpPr>
            <p:cNvPr id="455" name="Google Shape;455;p32"/>
            <p:cNvGrpSpPr/>
            <p:nvPr/>
          </p:nvGrpSpPr>
          <p:grpSpPr>
            <a:xfrm>
              <a:off x="3316738" y="-1329700"/>
              <a:ext cx="986125" cy="2095500"/>
              <a:chOff x="7631225" y="2241175"/>
              <a:chExt cx="986125" cy="2095500"/>
            </a:xfrm>
          </p:grpSpPr>
          <p:cxnSp>
            <p:nvCxnSpPr>
              <p:cNvPr id="456" name="Google Shape;456;p32"/>
              <p:cNvCxnSpPr/>
              <p:nvPr/>
            </p:nvCxnSpPr>
            <p:spPr>
              <a:xfrm>
                <a:off x="7631225"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457" name="Google Shape;457;p32"/>
              <p:cNvCxnSpPr/>
              <p:nvPr/>
            </p:nvCxnSpPr>
            <p:spPr>
              <a:xfrm>
                <a:off x="7707081"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458" name="Google Shape;458;p32"/>
              <p:cNvCxnSpPr/>
              <p:nvPr/>
            </p:nvCxnSpPr>
            <p:spPr>
              <a:xfrm>
                <a:off x="7782937"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459" name="Google Shape;459;p32"/>
              <p:cNvCxnSpPr/>
              <p:nvPr/>
            </p:nvCxnSpPr>
            <p:spPr>
              <a:xfrm>
                <a:off x="7858792"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460" name="Google Shape;460;p32"/>
              <p:cNvCxnSpPr/>
              <p:nvPr/>
            </p:nvCxnSpPr>
            <p:spPr>
              <a:xfrm>
                <a:off x="8010504"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461" name="Google Shape;461;p32"/>
              <p:cNvCxnSpPr/>
              <p:nvPr/>
            </p:nvCxnSpPr>
            <p:spPr>
              <a:xfrm>
                <a:off x="8162215"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462" name="Google Shape;462;p32"/>
              <p:cNvCxnSpPr/>
              <p:nvPr/>
            </p:nvCxnSpPr>
            <p:spPr>
              <a:xfrm>
                <a:off x="8313927"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463" name="Google Shape;463;p32"/>
              <p:cNvCxnSpPr/>
              <p:nvPr/>
            </p:nvCxnSpPr>
            <p:spPr>
              <a:xfrm>
                <a:off x="7934648"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464" name="Google Shape;464;p32"/>
              <p:cNvCxnSpPr/>
              <p:nvPr/>
            </p:nvCxnSpPr>
            <p:spPr>
              <a:xfrm>
                <a:off x="8086360"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465" name="Google Shape;465;p32"/>
              <p:cNvCxnSpPr/>
              <p:nvPr/>
            </p:nvCxnSpPr>
            <p:spPr>
              <a:xfrm>
                <a:off x="8238071"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466" name="Google Shape;466;p32"/>
              <p:cNvCxnSpPr/>
              <p:nvPr/>
            </p:nvCxnSpPr>
            <p:spPr>
              <a:xfrm>
                <a:off x="8389783"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467" name="Google Shape;467;p32"/>
              <p:cNvCxnSpPr/>
              <p:nvPr/>
            </p:nvCxnSpPr>
            <p:spPr>
              <a:xfrm>
                <a:off x="8465638"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468" name="Google Shape;468;p32"/>
              <p:cNvCxnSpPr/>
              <p:nvPr/>
            </p:nvCxnSpPr>
            <p:spPr>
              <a:xfrm>
                <a:off x="8541494"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469" name="Google Shape;469;p32"/>
              <p:cNvCxnSpPr/>
              <p:nvPr/>
            </p:nvCxnSpPr>
            <p:spPr>
              <a:xfrm>
                <a:off x="8617350" y="2241175"/>
                <a:ext cx="0" cy="2095500"/>
              </a:xfrm>
              <a:prstGeom prst="straightConnector1">
                <a:avLst/>
              </a:prstGeom>
              <a:noFill/>
              <a:ln w="9525" cap="flat" cmpd="sng">
                <a:solidFill>
                  <a:schemeClr val="lt2"/>
                </a:solidFill>
                <a:prstDash val="solid"/>
                <a:round/>
                <a:headEnd type="none" w="sm" len="sm"/>
                <a:tailEnd type="none" w="sm" len="sm"/>
              </a:ln>
            </p:spPr>
          </p:cxnSp>
        </p:grpSp>
        <p:grpSp>
          <p:nvGrpSpPr>
            <p:cNvPr id="470" name="Google Shape;470;p32"/>
            <p:cNvGrpSpPr/>
            <p:nvPr/>
          </p:nvGrpSpPr>
          <p:grpSpPr>
            <a:xfrm>
              <a:off x="315013" y="4484088"/>
              <a:ext cx="1885275" cy="1884250"/>
              <a:chOff x="2609275" y="3149350"/>
              <a:chExt cx="1885275" cy="1884250"/>
            </a:xfrm>
          </p:grpSpPr>
          <p:sp>
            <p:nvSpPr>
              <p:cNvPr id="471" name="Google Shape;471;p32"/>
              <p:cNvSpPr/>
              <p:nvPr/>
            </p:nvSpPr>
            <p:spPr>
              <a:xfrm>
                <a:off x="3923900" y="3224950"/>
                <a:ext cx="494025" cy="495025"/>
              </a:xfrm>
              <a:custGeom>
                <a:avLst/>
                <a:gdLst/>
                <a:ahLst/>
                <a:cxnLst/>
                <a:rect l="l" t="t" r="r" b="b"/>
                <a:pathLst>
                  <a:path w="19761" h="19801" extrusionOk="0">
                    <a:moveTo>
                      <a:pt x="485" y="202"/>
                    </a:moveTo>
                    <a:cubicBezTo>
                      <a:pt x="323" y="162"/>
                      <a:pt x="162" y="81"/>
                      <a:pt x="1" y="1"/>
                    </a:cubicBezTo>
                    <a:lnTo>
                      <a:pt x="19761" y="19801"/>
                    </a:lnTo>
                    <a:cubicBezTo>
                      <a:pt x="19720" y="19640"/>
                      <a:pt x="19640" y="19478"/>
                      <a:pt x="19559" y="19317"/>
                    </a:cubicBezTo>
                    <a:lnTo>
                      <a:pt x="485" y="202"/>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72" name="Google Shape;472;p32"/>
              <p:cNvSpPr/>
              <p:nvPr/>
            </p:nvSpPr>
            <p:spPr>
              <a:xfrm>
                <a:off x="3725300" y="3164475"/>
                <a:ext cx="753125" cy="753100"/>
              </a:xfrm>
              <a:custGeom>
                <a:avLst/>
                <a:gdLst/>
                <a:ahLst/>
                <a:cxnLst/>
                <a:rect l="l" t="t" r="r" b="b"/>
                <a:pathLst>
                  <a:path w="30125" h="30124" extrusionOk="0">
                    <a:moveTo>
                      <a:pt x="323" y="81"/>
                    </a:moveTo>
                    <a:cubicBezTo>
                      <a:pt x="202" y="41"/>
                      <a:pt x="122" y="41"/>
                      <a:pt x="1" y="0"/>
                    </a:cubicBezTo>
                    <a:lnTo>
                      <a:pt x="30124" y="30124"/>
                    </a:lnTo>
                    <a:cubicBezTo>
                      <a:pt x="30084" y="30043"/>
                      <a:pt x="30084" y="29922"/>
                      <a:pt x="30043" y="29801"/>
                    </a:cubicBezTo>
                    <a:lnTo>
                      <a:pt x="323" y="81"/>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73" name="Google Shape;473;p32"/>
              <p:cNvSpPr/>
              <p:nvPr/>
            </p:nvSpPr>
            <p:spPr>
              <a:xfrm>
                <a:off x="3572075" y="3149350"/>
                <a:ext cx="922475" cy="922475"/>
              </a:xfrm>
              <a:custGeom>
                <a:avLst/>
                <a:gdLst/>
                <a:ahLst/>
                <a:cxnLst/>
                <a:rect l="l" t="t" r="r" b="b"/>
                <a:pathLst>
                  <a:path w="36899" h="36899" extrusionOk="0">
                    <a:moveTo>
                      <a:pt x="282" y="0"/>
                    </a:moveTo>
                    <a:cubicBezTo>
                      <a:pt x="161" y="0"/>
                      <a:pt x="81" y="0"/>
                      <a:pt x="0" y="0"/>
                    </a:cubicBezTo>
                    <a:lnTo>
                      <a:pt x="36898" y="36899"/>
                    </a:lnTo>
                    <a:cubicBezTo>
                      <a:pt x="36898" y="36778"/>
                      <a:pt x="36898" y="36697"/>
                      <a:pt x="36858" y="36616"/>
                    </a:cubicBezTo>
                    <a:lnTo>
                      <a:pt x="282"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74" name="Google Shape;474;p32"/>
              <p:cNvSpPr/>
              <p:nvPr/>
            </p:nvSpPr>
            <p:spPr>
              <a:xfrm>
                <a:off x="3440000" y="3154400"/>
                <a:ext cx="1048500" cy="1048500"/>
              </a:xfrm>
              <a:custGeom>
                <a:avLst/>
                <a:gdLst/>
                <a:ahLst/>
                <a:cxnLst/>
                <a:rect l="l" t="t" r="r" b="b"/>
                <a:pathLst>
                  <a:path w="41940" h="41940" extrusionOk="0">
                    <a:moveTo>
                      <a:pt x="242" y="0"/>
                    </a:moveTo>
                    <a:cubicBezTo>
                      <a:pt x="162" y="40"/>
                      <a:pt x="81" y="40"/>
                      <a:pt x="0" y="40"/>
                    </a:cubicBezTo>
                    <a:lnTo>
                      <a:pt x="41899" y="41939"/>
                    </a:lnTo>
                    <a:cubicBezTo>
                      <a:pt x="41899" y="41858"/>
                      <a:pt x="41939" y="41778"/>
                      <a:pt x="41939" y="41697"/>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75" name="Google Shape;475;p32"/>
              <p:cNvSpPr/>
              <p:nvPr/>
            </p:nvSpPr>
            <p:spPr>
              <a:xfrm>
                <a:off x="3323050" y="3175550"/>
                <a:ext cx="1145275" cy="1144275"/>
              </a:xfrm>
              <a:custGeom>
                <a:avLst/>
                <a:gdLst/>
                <a:ahLst/>
                <a:cxnLst/>
                <a:rect l="l" t="t" r="r" b="b"/>
                <a:pathLst>
                  <a:path w="45811" h="45771" extrusionOk="0">
                    <a:moveTo>
                      <a:pt x="243" y="1"/>
                    </a:moveTo>
                    <a:cubicBezTo>
                      <a:pt x="162" y="1"/>
                      <a:pt x="81" y="41"/>
                      <a:pt x="1" y="41"/>
                    </a:cubicBezTo>
                    <a:lnTo>
                      <a:pt x="45730" y="45771"/>
                    </a:lnTo>
                    <a:cubicBezTo>
                      <a:pt x="45771" y="45690"/>
                      <a:pt x="45771" y="45610"/>
                      <a:pt x="45811" y="45569"/>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76" name="Google Shape;476;p32"/>
              <p:cNvSpPr/>
              <p:nvPr/>
            </p:nvSpPr>
            <p:spPr>
              <a:xfrm>
                <a:off x="3218200" y="3207825"/>
                <a:ext cx="1216875" cy="1216850"/>
              </a:xfrm>
              <a:custGeom>
                <a:avLst/>
                <a:gdLst/>
                <a:ahLst/>
                <a:cxnLst/>
                <a:rect l="l" t="t" r="r" b="b"/>
                <a:pathLst>
                  <a:path w="48675" h="48674" extrusionOk="0">
                    <a:moveTo>
                      <a:pt x="202" y="0"/>
                    </a:moveTo>
                    <a:cubicBezTo>
                      <a:pt x="122" y="0"/>
                      <a:pt x="81" y="41"/>
                      <a:pt x="1" y="81"/>
                    </a:cubicBezTo>
                    <a:lnTo>
                      <a:pt x="48593" y="48674"/>
                    </a:lnTo>
                    <a:cubicBezTo>
                      <a:pt x="48634" y="48633"/>
                      <a:pt x="48674" y="48553"/>
                      <a:pt x="48674" y="48472"/>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77" name="Google Shape;477;p32"/>
              <p:cNvSpPr/>
              <p:nvPr/>
            </p:nvSpPr>
            <p:spPr>
              <a:xfrm>
                <a:off x="3122425" y="3249150"/>
                <a:ext cx="1271300" cy="1271300"/>
              </a:xfrm>
              <a:custGeom>
                <a:avLst/>
                <a:gdLst/>
                <a:ahLst/>
                <a:cxnLst/>
                <a:rect l="l" t="t" r="r" b="b"/>
                <a:pathLst>
                  <a:path w="50852" h="50852" extrusionOk="0">
                    <a:moveTo>
                      <a:pt x="202" y="1"/>
                    </a:moveTo>
                    <a:cubicBezTo>
                      <a:pt x="122" y="41"/>
                      <a:pt x="81" y="81"/>
                      <a:pt x="1" y="122"/>
                    </a:cubicBezTo>
                    <a:lnTo>
                      <a:pt x="50771" y="50852"/>
                    </a:lnTo>
                    <a:cubicBezTo>
                      <a:pt x="50771" y="50811"/>
                      <a:pt x="50811" y="50731"/>
                      <a:pt x="50852" y="5069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78" name="Google Shape;478;p32"/>
              <p:cNvSpPr/>
              <p:nvPr/>
            </p:nvSpPr>
            <p:spPr>
              <a:xfrm>
                <a:off x="3035725" y="3299550"/>
                <a:ext cx="1307600" cy="1308625"/>
              </a:xfrm>
              <a:custGeom>
                <a:avLst/>
                <a:gdLst/>
                <a:ahLst/>
                <a:cxnLst/>
                <a:rect l="l" t="t" r="r" b="b"/>
                <a:pathLst>
                  <a:path w="52304" h="52345" extrusionOk="0">
                    <a:moveTo>
                      <a:pt x="162" y="1"/>
                    </a:moveTo>
                    <a:cubicBezTo>
                      <a:pt x="81" y="41"/>
                      <a:pt x="41" y="82"/>
                      <a:pt x="1" y="122"/>
                    </a:cubicBezTo>
                    <a:lnTo>
                      <a:pt x="52182" y="52344"/>
                    </a:lnTo>
                    <a:cubicBezTo>
                      <a:pt x="52223" y="52263"/>
                      <a:pt x="52263" y="52223"/>
                      <a:pt x="52303" y="52183"/>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79" name="Google Shape;479;p32"/>
              <p:cNvSpPr/>
              <p:nvPr/>
            </p:nvSpPr>
            <p:spPr>
              <a:xfrm>
                <a:off x="2956075" y="3358025"/>
                <a:ext cx="1328775" cy="1329775"/>
              </a:xfrm>
              <a:custGeom>
                <a:avLst/>
                <a:gdLst/>
                <a:ahLst/>
                <a:cxnLst/>
                <a:rect l="l" t="t" r="r" b="b"/>
                <a:pathLst>
                  <a:path w="53151" h="53191" extrusionOk="0">
                    <a:moveTo>
                      <a:pt x="122" y="1"/>
                    </a:moveTo>
                    <a:cubicBezTo>
                      <a:pt x="82" y="41"/>
                      <a:pt x="41" y="82"/>
                      <a:pt x="1" y="122"/>
                    </a:cubicBezTo>
                    <a:lnTo>
                      <a:pt x="53030" y="53191"/>
                    </a:lnTo>
                    <a:cubicBezTo>
                      <a:pt x="53070" y="53110"/>
                      <a:pt x="53110" y="53070"/>
                      <a:pt x="53151" y="53030"/>
                    </a:cubicBezTo>
                    <a:lnTo>
                      <a:pt x="122" y="1"/>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80" name="Google Shape;480;p32"/>
              <p:cNvSpPr/>
              <p:nvPr/>
            </p:nvSpPr>
            <p:spPr>
              <a:xfrm>
                <a:off x="2883500" y="3422550"/>
                <a:ext cx="1336825" cy="1336825"/>
              </a:xfrm>
              <a:custGeom>
                <a:avLst/>
                <a:gdLst/>
                <a:ahLst/>
                <a:cxnLst/>
                <a:rect l="l" t="t" r="r" b="b"/>
                <a:pathLst>
                  <a:path w="53473" h="53473" extrusionOk="0">
                    <a:moveTo>
                      <a:pt x="121" y="1"/>
                    </a:moveTo>
                    <a:cubicBezTo>
                      <a:pt x="121" y="1"/>
                      <a:pt x="81" y="81"/>
                      <a:pt x="81" y="81"/>
                    </a:cubicBezTo>
                    <a:cubicBezTo>
                      <a:pt x="41" y="122"/>
                      <a:pt x="0" y="122"/>
                      <a:pt x="0" y="162"/>
                    </a:cubicBezTo>
                    <a:lnTo>
                      <a:pt x="53311" y="53473"/>
                    </a:lnTo>
                    <a:cubicBezTo>
                      <a:pt x="53311" y="53473"/>
                      <a:pt x="53392" y="53433"/>
                      <a:pt x="53392" y="53433"/>
                    </a:cubicBezTo>
                    <a:cubicBezTo>
                      <a:pt x="53432" y="53392"/>
                      <a:pt x="53432" y="53392"/>
                      <a:pt x="53473" y="53352"/>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81" name="Google Shape;481;p32"/>
              <p:cNvSpPr/>
              <p:nvPr/>
            </p:nvSpPr>
            <p:spPr>
              <a:xfrm>
                <a:off x="2817975" y="3495150"/>
                <a:ext cx="1329775" cy="1329775"/>
              </a:xfrm>
              <a:custGeom>
                <a:avLst/>
                <a:gdLst/>
                <a:ahLst/>
                <a:cxnLst/>
                <a:rect l="l" t="t" r="r" b="b"/>
                <a:pathLst>
                  <a:path w="53191" h="53191" extrusionOk="0">
                    <a:moveTo>
                      <a:pt x="121" y="0"/>
                    </a:moveTo>
                    <a:cubicBezTo>
                      <a:pt x="81" y="41"/>
                      <a:pt x="41" y="121"/>
                      <a:pt x="0" y="161"/>
                    </a:cubicBezTo>
                    <a:lnTo>
                      <a:pt x="53029" y="53190"/>
                    </a:lnTo>
                    <a:cubicBezTo>
                      <a:pt x="53110" y="53150"/>
                      <a:pt x="53150" y="53109"/>
                      <a:pt x="53190" y="53069"/>
                    </a:cubicBezTo>
                    <a:lnTo>
                      <a:pt x="121"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82" name="Google Shape;482;p32"/>
              <p:cNvSpPr/>
              <p:nvPr/>
            </p:nvSpPr>
            <p:spPr>
              <a:xfrm>
                <a:off x="2760500" y="3574775"/>
                <a:ext cx="1307600" cy="1308625"/>
              </a:xfrm>
              <a:custGeom>
                <a:avLst/>
                <a:gdLst/>
                <a:ahLst/>
                <a:cxnLst/>
                <a:rect l="l" t="t" r="r" b="b"/>
                <a:pathLst>
                  <a:path w="52304" h="52345" extrusionOk="0">
                    <a:moveTo>
                      <a:pt x="81" y="1"/>
                    </a:moveTo>
                    <a:cubicBezTo>
                      <a:pt x="41" y="82"/>
                      <a:pt x="41" y="122"/>
                      <a:pt x="1" y="162"/>
                    </a:cubicBezTo>
                    <a:lnTo>
                      <a:pt x="52142" y="52344"/>
                    </a:lnTo>
                    <a:cubicBezTo>
                      <a:pt x="52182" y="52304"/>
                      <a:pt x="52263" y="52263"/>
                      <a:pt x="52303" y="52223"/>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83" name="Google Shape;483;p32"/>
              <p:cNvSpPr/>
              <p:nvPr/>
            </p:nvSpPr>
            <p:spPr>
              <a:xfrm>
                <a:off x="2710100" y="3662500"/>
                <a:ext cx="1271300" cy="1271300"/>
              </a:xfrm>
              <a:custGeom>
                <a:avLst/>
                <a:gdLst/>
                <a:ahLst/>
                <a:cxnLst/>
                <a:rect l="l" t="t" r="r" b="b"/>
                <a:pathLst>
                  <a:path w="50852" h="50852" extrusionOk="0">
                    <a:moveTo>
                      <a:pt x="81" y="0"/>
                    </a:moveTo>
                    <a:cubicBezTo>
                      <a:pt x="41" y="41"/>
                      <a:pt x="41" y="121"/>
                      <a:pt x="0" y="162"/>
                    </a:cubicBezTo>
                    <a:lnTo>
                      <a:pt x="50650" y="50851"/>
                    </a:lnTo>
                    <a:cubicBezTo>
                      <a:pt x="50690" y="50811"/>
                      <a:pt x="50771" y="50771"/>
                      <a:pt x="50851" y="5073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84" name="Google Shape;484;p32"/>
              <p:cNvSpPr/>
              <p:nvPr/>
            </p:nvSpPr>
            <p:spPr>
              <a:xfrm>
                <a:off x="2667750" y="3758275"/>
                <a:ext cx="1216875" cy="1216850"/>
              </a:xfrm>
              <a:custGeom>
                <a:avLst/>
                <a:gdLst/>
                <a:ahLst/>
                <a:cxnLst/>
                <a:rect l="l" t="t" r="r" b="b"/>
                <a:pathLst>
                  <a:path w="48675" h="48674" extrusionOk="0">
                    <a:moveTo>
                      <a:pt x="81" y="0"/>
                    </a:moveTo>
                    <a:cubicBezTo>
                      <a:pt x="41" y="41"/>
                      <a:pt x="41" y="121"/>
                      <a:pt x="1" y="202"/>
                    </a:cubicBezTo>
                    <a:lnTo>
                      <a:pt x="48513" y="48674"/>
                    </a:lnTo>
                    <a:cubicBezTo>
                      <a:pt x="48553" y="48633"/>
                      <a:pt x="48634" y="48633"/>
                      <a:pt x="48674" y="48593"/>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85" name="Google Shape;485;p32"/>
              <p:cNvSpPr/>
              <p:nvPr/>
            </p:nvSpPr>
            <p:spPr>
              <a:xfrm>
                <a:off x="2635500" y="3863125"/>
                <a:ext cx="1144275" cy="1144275"/>
              </a:xfrm>
              <a:custGeom>
                <a:avLst/>
                <a:gdLst/>
                <a:ahLst/>
                <a:cxnLst/>
                <a:rect l="l" t="t" r="r" b="b"/>
                <a:pathLst>
                  <a:path w="45771" h="45771" extrusionOk="0">
                    <a:moveTo>
                      <a:pt x="41" y="0"/>
                    </a:moveTo>
                    <a:cubicBezTo>
                      <a:pt x="41" y="81"/>
                      <a:pt x="0" y="121"/>
                      <a:pt x="0" y="202"/>
                    </a:cubicBezTo>
                    <a:lnTo>
                      <a:pt x="45569" y="45770"/>
                    </a:lnTo>
                    <a:cubicBezTo>
                      <a:pt x="45649" y="45770"/>
                      <a:pt x="45730" y="45730"/>
                      <a:pt x="45770" y="4573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86" name="Google Shape;486;p32"/>
              <p:cNvSpPr/>
              <p:nvPr/>
            </p:nvSpPr>
            <p:spPr>
              <a:xfrm>
                <a:off x="2615325" y="3980050"/>
                <a:ext cx="1048500" cy="1048500"/>
              </a:xfrm>
              <a:custGeom>
                <a:avLst/>
                <a:gdLst/>
                <a:ahLst/>
                <a:cxnLst/>
                <a:rect l="l" t="t" r="r" b="b"/>
                <a:pathLst>
                  <a:path w="41940" h="41940" extrusionOk="0">
                    <a:moveTo>
                      <a:pt x="1" y="1"/>
                    </a:moveTo>
                    <a:cubicBezTo>
                      <a:pt x="1" y="82"/>
                      <a:pt x="1" y="162"/>
                      <a:pt x="1" y="243"/>
                    </a:cubicBezTo>
                    <a:lnTo>
                      <a:pt x="41657" y="41940"/>
                    </a:lnTo>
                    <a:cubicBezTo>
                      <a:pt x="41738" y="41900"/>
                      <a:pt x="41859" y="41900"/>
                      <a:pt x="41940" y="4190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87" name="Google Shape;487;p32"/>
              <p:cNvSpPr/>
              <p:nvPr/>
            </p:nvSpPr>
            <p:spPr>
              <a:xfrm>
                <a:off x="2609275" y="4111125"/>
                <a:ext cx="922500" cy="922475"/>
              </a:xfrm>
              <a:custGeom>
                <a:avLst/>
                <a:gdLst/>
                <a:ahLst/>
                <a:cxnLst/>
                <a:rect l="l" t="t" r="r" b="b"/>
                <a:pathLst>
                  <a:path w="36900" h="36899" extrusionOk="0">
                    <a:moveTo>
                      <a:pt x="1" y="0"/>
                    </a:moveTo>
                    <a:cubicBezTo>
                      <a:pt x="1" y="81"/>
                      <a:pt x="1" y="202"/>
                      <a:pt x="1" y="283"/>
                    </a:cubicBezTo>
                    <a:lnTo>
                      <a:pt x="36617" y="36899"/>
                    </a:lnTo>
                    <a:cubicBezTo>
                      <a:pt x="36697" y="36899"/>
                      <a:pt x="36818" y="36899"/>
                      <a:pt x="36899" y="36899"/>
                    </a:cubicBezTo>
                    <a:lnTo>
                      <a:pt x="1"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88" name="Google Shape;488;p32"/>
              <p:cNvSpPr/>
              <p:nvPr/>
            </p:nvSpPr>
            <p:spPr>
              <a:xfrm>
                <a:off x="2625400" y="4264350"/>
                <a:ext cx="753125" cy="754125"/>
              </a:xfrm>
              <a:custGeom>
                <a:avLst/>
                <a:gdLst/>
                <a:ahLst/>
                <a:cxnLst/>
                <a:rect l="l" t="t" r="r" b="b"/>
                <a:pathLst>
                  <a:path w="30125" h="30165" extrusionOk="0">
                    <a:moveTo>
                      <a:pt x="1" y="1"/>
                    </a:moveTo>
                    <a:cubicBezTo>
                      <a:pt x="1" y="122"/>
                      <a:pt x="41" y="243"/>
                      <a:pt x="41" y="364"/>
                    </a:cubicBezTo>
                    <a:lnTo>
                      <a:pt x="29762" y="30084"/>
                    </a:lnTo>
                    <a:cubicBezTo>
                      <a:pt x="29883" y="30124"/>
                      <a:pt x="30004" y="30124"/>
                      <a:pt x="30124" y="30165"/>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89" name="Google Shape;489;p32"/>
              <p:cNvSpPr/>
              <p:nvPr/>
            </p:nvSpPr>
            <p:spPr>
              <a:xfrm>
                <a:off x="2684900" y="4462975"/>
                <a:ext cx="495025" cy="495025"/>
              </a:xfrm>
              <a:custGeom>
                <a:avLst/>
                <a:gdLst/>
                <a:ahLst/>
                <a:cxnLst/>
                <a:rect l="l" t="t" r="r" b="b"/>
                <a:pathLst>
                  <a:path w="19801" h="19801" extrusionOk="0">
                    <a:moveTo>
                      <a:pt x="0" y="0"/>
                    </a:moveTo>
                    <a:cubicBezTo>
                      <a:pt x="81" y="161"/>
                      <a:pt x="161" y="323"/>
                      <a:pt x="242" y="484"/>
                    </a:cubicBezTo>
                    <a:lnTo>
                      <a:pt x="19316" y="19599"/>
                    </a:lnTo>
                    <a:cubicBezTo>
                      <a:pt x="19478" y="19639"/>
                      <a:pt x="19639" y="19720"/>
                      <a:pt x="19800" y="19800"/>
                    </a:cubicBezTo>
                    <a:lnTo>
                      <a:pt x="0"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sp>
        <p:nvSpPr>
          <p:cNvPr id="490" name="Google Shape;490;p32"/>
          <p:cNvSpPr txBox="1">
            <a:spLocks noGrp="1"/>
          </p:cNvSpPr>
          <p:nvPr>
            <p:ph type="title"/>
          </p:nvPr>
        </p:nvSpPr>
        <p:spPr>
          <a:xfrm>
            <a:off x="1150150" y="1785450"/>
            <a:ext cx="3029700" cy="915600"/>
          </a:xfrm>
          <a:prstGeom prst="rect">
            <a:avLst/>
          </a:prstGeom>
          <a:noFill/>
          <a:ln>
            <a:noFill/>
          </a:ln>
        </p:spPr>
        <p:txBody>
          <a:bodyPr spcFirstLastPara="1" wrap="square" lIns="91425" tIns="91425" rIns="91425" bIns="91425" anchor="b" anchorCtr="0">
            <a:noAutofit/>
          </a:bodyPr>
          <a:lstStyle>
            <a:lvl1pPr lvl="0" algn="r">
              <a:lnSpc>
                <a:spcPct val="100000"/>
              </a:lnSpc>
              <a:spcBef>
                <a:spcPts val="0"/>
              </a:spcBef>
              <a:spcAft>
                <a:spcPts val="0"/>
              </a:spcAft>
              <a:buClr>
                <a:schemeClr val="dk1"/>
              </a:buClr>
              <a:buSzPts val="2800"/>
              <a:buNone/>
              <a:defRPr sz="2800">
                <a:solidFill>
                  <a:schemeClr val="dk1"/>
                </a:solidFill>
              </a:defRPr>
            </a:lvl1pPr>
            <a:lvl2pPr lvl="1" algn="l">
              <a:lnSpc>
                <a:spcPct val="100000"/>
              </a:lnSpc>
              <a:spcBef>
                <a:spcPts val="0"/>
              </a:spcBef>
              <a:spcAft>
                <a:spcPts val="0"/>
              </a:spcAft>
              <a:buClr>
                <a:schemeClr val="dk1"/>
              </a:buClr>
              <a:buSzPts val="2800"/>
              <a:buNone/>
              <a:defRPr sz="2800">
                <a:solidFill>
                  <a:schemeClr val="dk1"/>
                </a:solidFill>
              </a:defRPr>
            </a:lvl2pPr>
            <a:lvl3pPr lvl="2" algn="l">
              <a:lnSpc>
                <a:spcPct val="100000"/>
              </a:lnSpc>
              <a:spcBef>
                <a:spcPts val="0"/>
              </a:spcBef>
              <a:spcAft>
                <a:spcPts val="0"/>
              </a:spcAft>
              <a:buClr>
                <a:schemeClr val="dk1"/>
              </a:buClr>
              <a:buSzPts val="2800"/>
              <a:buNone/>
              <a:defRPr sz="2800">
                <a:solidFill>
                  <a:schemeClr val="dk1"/>
                </a:solidFill>
              </a:defRPr>
            </a:lvl3pPr>
            <a:lvl4pPr lvl="3" algn="l">
              <a:lnSpc>
                <a:spcPct val="100000"/>
              </a:lnSpc>
              <a:spcBef>
                <a:spcPts val="0"/>
              </a:spcBef>
              <a:spcAft>
                <a:spcPts val="0"/>
              </a:spcAft>
              <a:buClr>
                <a:schemeClr val="dk1"/>
              </a:buClr>
              <a:buSzPts val="2800"/>
              <a:buNone/>
              <a:defRPr sz="2800">
                <a:solidFill>
                  <a:schemeClr val="dk1"/>
                </a:solidFill>
              </a:defRPr>
            </a:lvl4pPr>
            <a:lvl5pPr lvl="4" algn="l">
              <a:lnSpc>
                <a:spcPct val="100000"/>
              </a:lnSpc>
              <a:spcBef>
                <a:spcPts val="0"/>
              </a:spcBef>
              <a:spcAft>
                <a:spcPts val="0"/>
              </a:spcAft>
              <a:buClr>
                <a:schemeClr val="dk1"/>
              </a:buClr>
              <a:buSzPts val="2800"/>
              <a:buNone/>
              <a:defRPr sz="2800">
                <a:solidFill>
                  <a:schemeClr val="dk1"/>
                </a:solidFill>
              </a:defRPr>
            </a:lvl5pPr>
            <a:lvl6pPr lvl="5" algn="l">
              <a:lnSpc>
                <a:spcPct val="100000"/>
              </a:lnSpc>
              <a:spcBef>
                <a:spcPts val="0"/>
              </a:spcBef>
              <a:spcAft>
                <a:spcPts val="0"/>
              </a:spcAft>
              <a:buClr>
                <a:schemeClr val="dk1"/>
              </a:buClr>
              <a:buSzPts val="2800"/>
              <a:buNone/>
              <a:defRPr sz="2800">
                <a:solidFill>
                  <a:schemeClr val="dk1"/>
                </a:solidFill>
              </a:defRPr>
            </a:lvl6pPr>
            <a:lvl7pPr lvl="6" algn="l">
              <a:lnSpc>
                <a:spcPct val="100000"/>
              </a:lnSpc>
              <a:spcBef>
                <a:spcPts val="0"/>
              </a:spcBef>
              <a:spcAft>
                <a:spcPts val="0"/>
              </a:spcAft>
              <a:buClr>
                <a:schemeClr val="dk1"/>
              </a:buClr>
              <a:buSzPts val="2800"/>
              <a:buNone/>
              <a:defRPr sz="2800">
                <a:solidFill>
                  <a:schemeClr val="dk1"/>
                </a:solidFill>
              </a:defRPr>
            </a:lvl7pPr>
            <a:lvl8pPr lvl="7" algn="l">
              <a:lnSpc>
                <a:spcPct val="100000"/>
              </a:lnSpc>
              <a:spcBef>
                <a:spcPts val="0"/>
              </a:spcBef>
              <a:spcAft>
                <a:spcPts val="0"/>
              </a:spcAft>
              <a:buClr>
                <a:schemeClr val="dk1"/>
              </a:buClr>
              <a:buSzPts val="2800"/>
              <a:buNone/>
              <a:defRPr sz="2800">
                <a:solidFill>
                  <a:schemeClr val="dk1"/>
                </a:solidFill>
              </a:defRPr>
            </a:lvl8pPr>
            <a:lvl9pPr lvl="8" algn="l">
              <a:lnSpc>
                <a:spcPct val="100000"/>
              </a:lnSpc>
              <a:spcBef>
                <a:spcPts val="0"/>
              </a:spcBef>
              <a:spcAft>
                <a:spcPts val="0"/>
              </a:spcAft>
              <a:buClr>
                <a:schemeClr val="dk1"/>
              </a:buClr>
              <a:buSzPts val="2800"/>
              <a:buNone/>
              <a:defRPr sz="2800">
                <a:solidFill>
                  <a:schemeClr val="dk1"/>
                </a:solidFill>
              </a:defRPr>
            </a:lvl9pPr>
          </a:lstStyle>
          <a:p>
            <a:endParaRPr/>
          </a:p>
        </p:txBody>
      </p:sp>
      <p:sp>
        <p:nvSpPr>
          <p:cNvPr id="491" name="Google Shape;491;p32"/>
          <p:cNvSpPr txBox="1">
            <a:spLocks noGrp="1"/>
          </p:cNvSpPr>
          <p:nvPr>
            <p:ph type="subTitle" idx="1"/>
          </p:nvPr>
        </p:nvSpPr>
        <p:spPr>
          <a:xfrm>
            <a:off x="1150150" y="2641024"/>
            <a:ext cx="3029700" cy="717000"/>
          </a:xfrm>
          <a:prstGeom prst="rect">
            <a:avLst/>
          </a:prstGeom>
          <a:noFill/>
          <a:ln>
            <a:noFill/>
          </a:ln>
        </p:spPr>
        <p:txBody>
          <a:bodyPr spcFirstLastPara="1" wrap="square" lIns="91425" tIns="91425" rIns="91425" bIns="91425" anchor="t" anchorCtr="0">
            <a:noAutofit/>
          </a:bodyPr>
          <a:lstStyle>
            <a:lvl1pPr lvl="0" algn="r">
              <a:lnSpc>
                <a:spcPct val="100000"/>
              </a:lnSpc>
              <a:spcBef>
                <a:spcPts val="0"/>
              </a:spcBef>
              <a:spcAft>
                <a:spcPts val="0"/>
              </a:spcAft>
              <a:buSzPts val="1200"/>
              <a:buNone/>
              <a:defRPr/>
            </a:lvl1pPr>
            <a:lvl2pPr lvl="1" algn="ctr">
              <a:lnSpc>
                <a:spcPct val="100000"/>
              </a:lnSpc>
              <a:spcBef>
                <a:spcPts val="0"/>
              </a:spcBef>
              <a:spcAft>
                <a:spcPts val="0"/>
              </a:spcAft>
              <a:buSzPts val="1200"/>
              <a:buNone/>
              <a:defRPr/>
            </a:lvl2pPr>
            <a:lvl3pPr lvl="2" algn="ctr">
              <a:lnSpc>
                <a:spcPct val="100000"/>
              </a:lnSpc>
              <a:spcBef>
                <a:spcPts val="0"/>
              </a:spcBef>
              <a:spcAft>
                <a:spcPts val="0"/>
              </a:spcAft>
              <a:buSzPts val="1200"/>
              <a:buNone/>
              <a:defRPr/>
            </a:lvl3pPr>
            <a:lvl4pPr lvl="3" algn="ctr">
              <a:lnSpc>
                <a:spcPct val="100000"/>
              </a:lnSpc>
              <a:spcBef>
                <a:spcPts val="0"/>
              </a:spcBef>
              <a:spcAft>
                <a:spcPts val="0"/>
              </a:spcAft>
              <a:buSzPts val="1200"/>
              <a:buNone/>
              <a:defRPr/>
            </a:lvl4pPr>
            <a:lvl5pPr lvl="4" algn="ctr">
              <a:lnSpc>
                <a:spcPct val="100000"/>
              </a:lnSpc>
              <a:spcBef>
                <a:spcPts val="0"/>
              </a:spcBef>
              <a:spcAft>
                <a:spcPts val="0"/>
              </a:spcAft>
              <a:buSzPts val="1200"/>
              <a:buNone/>
              <a:defRPr/>
            </a:lvl5pPr>
            <a:lvl6pPr lvl="5" algn="ctr">
              <a:lnSpc>
                <a:spcPct val="100000"/>
              </a:lnSpc>
              <a:spcBef>
                <a:spcPts val="0"/>
              </a:spcBef>
              <a:spcAft>
                <a:spcPts val="0"/>
              </a:spcAft>
              <a:buSzPts val="1200"/>
              <a:buNone/>
              <a:defRPr/>
            </a:lvl6pPr>
            <a:lvl7pPr lvl="6" algn="ctr">
              <a:lnSpc>
                <a:spcPct val="100000"/>
              </a:lnSpc>
              <a:spcBef>
                <a:spcPts val="0"/>
              </a:spcBef>
              <a:spcAft>
                <a:spcPts val="0"/>
              </a:spcAft>
              <a:buSzPts val="1200"/>
              <a:buNone/>
              <a:defRPr/>
            </a:lvl7pPr>
            <a:lvl8pPr lvl="7" algn="ctr">
              <a:lnSpc>
                <a:spcPct val="100000"/>
              </a:lnSpc>
              <a:spcBef>
                <a:spcPts val="0"/>
              </a:spcBef>
              <a:spcAft>
                <a:spcPts val="0"/>
              </a:spcAft>
              <a:buSzPts val="1200"/>
              <a:buNone/>
              <a:defRPr/>
            </a:lvl8pPr>
            <a:lvl9pPr lvl="8" algn="ctr">
              <a:lnSpc>
                <a:spcPct val="100000"/>
              </a:lnSpc>
              <a:spcBef>
                <a:spcPts val="0"/>
              </a:spcBef>
              <a:spcAft>
                <a:spcPts val="0"/>
              </a:spcAft>
              <a:buSzPts val="1200"/>
              <a:buNone/>
              <a:defRPr/>
            </a:lvl9pPr>
          </a:lstStyle>
          <a:p>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itle and text 3">
  <p:cSld name="CUSTOM_4_1_1_1">
    <p:spTree>
      <p:nvGrpSpPr>
        <p:cNvPr id="1" name="Shape 492"/>
        <p:cNvGrpSpPr/>
        <p:nvPr/>
      </p:nvGrpSpPr>
      <p:grpSpPr>
        <a:xfrm>
          <a:off x="0" y="0"/>
          <a:ext cx="0" cy="0"/>
          <a:chOff x="0" y="0"/>
          <a:chExt cx="0" cy="0"/>
        </a:xfrm>
      </p:grpSpPr>
      <p:pic>
        <p:nvPicPr>
          <p:cNvPr id="493" name="Google Shape;493;p33"/>
          <p:cNvPicPr preferRelativeResize="0"/>
          <p:nvPr/>
        </p:nvPicPr>
        <p:blipFill rotWithShape="1">
          <a:blip r:embed="rId2">
            <a:alphaModFix/>
          </a:blip>
          <a:srcRect/>
          <a:stretch/>
        </p:blipFill>
        <p:spPr>
          <a:xfrm>
            <a:off x="7924" y="0"/>
            <a:ext cx="9128151" cy="5143499"/>
          </a:xfrm>
          <a:prstGeom prst="rect">
            <a:avLst/>
          </a:prstGeom>
          <a:noFill/>
          <a:ln>
            <a:noFill/>
          </a:ln>
        </p:spPr>
      </p:pic>
      <p:grpSp>
        <p:nvGrpSpPr>
          <p:cNvPr id="494" name="Google Shape;494;p33"/>
          <p:cNvGrpSpPr/>
          <p:nvPr/>
        </p:nvGrpSpPr>
        <p:grpSpPr>
          <a:xfrm>
            <a:off x="-260288" y="-1374850"/>
            <a:ext cx="9396363" cy="6592000"/>
            <a:chOff x="-260288" y="-1374850"/>
            <a:chExt cx="9396363" cy="6592000"/>
          </a:xfrm>
        </p:grpSpPr>
        <p:sp>
          <p:nvSpPr>
            <p:cNvPr id="495" name="Google Shape;495;p33"/>
            <p:cNvSpPr/>
            <p:nvPr/>
          </p:nvSpPr>
          <p:spPr>
            <a:xfrm>
              <a:off x="-78450" y="4606050"/>
              <a:ext cx="3162000" cy="611100"/>
            </a:xfrm>
            <a:prstGeom prst="round1Rect">
              <a:avLst>
                <a:gd name="adj" fmla="val 16667"/>
              </a:avLst>
            </a:prstGeom>
            <a:no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grpSp>
          <p:nvGrpSpPr>
            <p:cNvPr id="496" name="Google Shape;496;p33"/>
            <p:cNvGrpSpPr/>
            <p:nvPr/>
          </p:nvGrpSpPr>
          <p:grpSpPr>
            <a:xfrm>
              <a:off x="-218875" y="-13775"/>
              <a:ext cx="9354950" cy="5157275"/>
              <a:chOff x="-218875" y="-13775"/>
              <a:chExt cx="9354950" cy="5157275"/>
            </a:xfrm>
          </p:grpSpPr>
          <p:sp>
            <p:nvSpPr>
              <p:cNvPr id="497" name="Google Shape;497;p33"/>
              <p:cNvSpPr/>
              <p:nvPr/>
            </p:nvSpPr>
            <p:spPr>
              <a:xfrm rot="10800000">
                <a:off x="8413675" y="3272100"/>
                <a:ext cx="722400" cy="1871400"/>
              </a:xfrm>
              <a:prstGeom prst="rect">
                <a:avLst/>
              </a:prstGeom>
              <a:solidFill>
                <a:srgbClr val="63DBF5">
                  <a:alpha val="69019"/>
                </a:srgbClr>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sp>
            <p:nvSpPr>
              <p:cNvPr id="498" name="Google Shape;498;p33"/>
              <p:cNvSpPr/>
              <p:nvPr/>
            </p:nvSpPr>
            <p:spPr>
              <a:xfrm rot="10800000" flipH="1">
                <a:off x="-11111" y="-13775"/>
                <a:ext cx="1277100" cy="1122300"/>
              </a:xfrm>
              <a:prstGeom prst="round1Rect">
                <a:avLst>
                  <a:gd name="adj" fmla="val 50000"/>
                </a:avLst>
              </a:prstGeom>
              <a:solidFill>
                <a:schemeClr val="dk1"/>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sp>
            <p:nvSpPr>
              <p:cNvPr id="499" name="Google Shape;499;p33"/>
              <p:cNvSpPr/>
              <p:nvPr/>
            </p:nvSpPr>
            <p:spPr>
              <a:xfrm flipH="1">
                <a:off x="6872575" y="4829700"/>
                <a:ext cx="2263500" cy="313800"/>
              </a:xfrm>
              <a:prstGeom prst="round1Rect">
                <a:avLst>
                  <a:gd name="adj" fmla="val 50000"/>
                </a:avLst>
              </a:prstGeom>
              <a:solidFill>
                <a:srgbClr val="006DF5">
                  <a:alpha val="40392"/>
                </a:srgbClr>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sp>
            <p:nvSpPr>
              <p:cNvPr id="500" name="Google Shape;500;p33"/>
              <p:cNvSpPr/>
              <p:nvPr/>
            </p:nvSpPr>
            <p:spPr>
              <a:xfrm>
                <a:off x="-218875" y="307100"/>
                <a:ext cx="1882500" cy="213000"/>
              </a:xfrm>
              <a:prstGeom prst="roundRect">
                <a:avLst>
                  <a:gd name="adj" fmla="val 50000"/>
                </a:avLst>
              </a:prstGeom>
              <a:solidFill>
                <a:srgbClr val="516CEE">
                  <a:alpha val="60784"/>
                </a:srgbClr>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grpSp>
        <p:grpSp>
          <p:nvGrpSpPr>
            <p:cNvPr id="501" name="Google Shape;501;p33"/>
            <p:cNvGrpSpPr/>
            <p:nvPr/>
          </p:nvGrpSpPr>
          <p:grpSpPr>
            <a:xfrm>
              <a:off x="-260288" y="1809525"/>
              <a:ext cx="986125" cy="2095500"/>
              <a:chOff x="7631225" y="2241175"/>
              <a:chExt cx="986125" cy="2095500"/>
            </a:xfrm>
          </p:grpSpPr>
          <p:cxnSp>
            <p:nvCxnSpPr>
              <p:cNvPr id="502" name="Google Shape;502;p33"/>
              <p:cNvCxnSpPr/>
              <p:nvPr/>
            </p:nvCxnSpPr>
            <p:spPr>
              <a:xfrm>
                <a:off x="7631225"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503" name="Google Shape;503;p33"/>
              <p:cNvCxnSpPr/>
              <p:nvPr/>
            </p:nvCxnSpPr>
            <p:spPr>
              <a:xfrm>
                <a:off x="7707081"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504" name="Google Shape;504;p33"/>
              <p:cNvCxnSpPr/>
              <p:nvPr/>
            </p:nvCxnSpPr>
            <p:spPr>
              <a:xfrm>
                <a:off x="7782937"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505" name="Google Shape;505;p33"/>
              <p:cNvCxnSpPr/>
              <p:nvPr/>
            </p:nvCxnSpPr>
            <p:spPr>
              <a:xfrm>
                <a:off x="7858792"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506" name="Google Shape;506;p33"/>
              <p:cNvCxnSpPr/>
              <p:nvPr/>
            </p:nvCxnSpPr>
            <p:spPr>
              <a:xfrm>
                <a:off x="8010504"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507" name="Google Shape;507;p33"/>
              <p:cNvCxnSpPr/>
              <p:nvPr/>
            </p:nvCxnSpPr>
            <p:spPr>
              <a:xfrm>
                <a:off x="8162215"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508" name="Google Shape;508;p33"/>
              <p:cNvCxnSpPr/>
              <p:nvPr/>
            </p:nvCxnSpPr>
            <p:spPr>
              <a:xfrm>
                <a:off x="8313927"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509" name="Google Shape;509;p33"/>
              <p:cNvCxnSpPr/>
              <p:nvPr/>
            </p:nvCxnSpPr>
            <p:spPr>
              <a:xfrm>
                <a:off x="7934648"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510" name="Google Shape;510;p33"/>
              <p:cNvCxnSpPr/>
              <p:nvPr/>
            </p:nvCxnSpPr>
            <p:spPr>
              <a:xfrm>
                <a:off x="8086360"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511" name="Google Shape;511;p33"/>
              <p:cNvCxnSpPr/>
              <p:nvPr/>
            </p:nvCxnSpPr>
            <p:spPr>
              <a:xfrm>
                <a:off x="8238071"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512" name="Google Shape;512;p33"/>
              <p:cNvCxnSpPr/>
              <p:nvPr/>
            </p:nvCxnSpPr>
            <p:spPr>
              <a:xfrm>
                <a:off x="8389783"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513" name="Google Shape;513;p33"/>
              <p:cNvCxnSpPr/>
              <p:nvPr/>
            </p:nvCxnSpPr>
            <p:spPr>
              <a:xfrm>
                <a:off x="8465638"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514" name="Google Shape;514;p33"/>
              <p:cNvCxnSpPr/>
              <p:nvPr/>
            </p:nvCxnSpPr>
            <p:spPr>
              <a:xfrm>
                <a:off x="8541494"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515" name="Google Shape;515;p33"/>
              <p:cNvCxnSpPr/>
              <p:nvPr/>
            </p:nvCxnSpPr>
            <p:spPr>
              <a:xfrm>
                <a:off x="8617350" y="2241175"/>
                <a:ext cx="0" cy="2095500"/>
              </a:xfrm>
              <a:prstGeom prst="straightConnector1">
                <a:avLst/>
              </a:prstGeom>
              <a:noFill/>
              <a:ln w="9525" cap="flat" cmpd="sng">
                <a:solidFill>
                  <a:schemeClr val="lt2"/>
                </a:solidFill>
                <a:prstDash val="solid"/>
                <a:round/>
                <a:headEnd type="none" w="sm" len="sm"/>
                <a:tailEnd type="none" w="sm" len="sm"/>
              </a:ln>
            </p:spPr>
          </p:cxnSp>
        </p:grpSp>
        <p:sp>
          <p:nvSpPr>
            <p:cNvPr id="516" name="Google Shape;516;p33"/>
            <p:cNvSpPr/>
            <p:nvPr/>
          </p:nvSpPr>
          <p:spPr>
            <a:xfrm rot="-5400000">
              <a:off x="5322038" y="-1374850"/>
              <a:ext cx="2325825" cy="2325825"/>
            </a:xfrm>
            <a:custGeom>
              <a:avLst/>
              <a:gdLst/>
              <a:ahLst/>
              <a:cxnLst/>
              <a:rect l="l" t="t" r="r" b="b"/>
              <a:pathLst>
                <a:path w="93033" h="93033" extrusionOk="0">
                  <a:moveTo>
                    <a:pt x="89685" y="61054"/>
                  </a:moveTo>
                  <a:lnTo>
                    <a:pt x="89685" y="63796"/>
                  </a:lnTo>
                  <a:lnTo>
                    <a:pt x="89927" y="63150"/>
                  </a:lnTo>
                  <a:lnTo>
                    <a:pt x="89927" y="61054"/>
                  </a:lnTo>
                  <a:lnTo>
                    <a:pt x="90693" y="61054"/>
                  </a:lnTo>
                  <a:cubicBezTo>
                    <a:pt x="90733" y="60973"/>
                    <a:pt x="90733" y="60892"/>
                    <a:pt x="90774" y="60812"/>
                  </a:cubicBezTo>
                  <a:lnTo>
                    <a:pt x="89927" y="60812"/>
                  </a:lnTo>
                  <a:lnTo>
                    <a:pt x="89927" y="56255"/>
                  </a:lnTo>
                  <a:lnTo>
                    <a:pt x="91984" y="56255"/>
                  </a:lnTo>
                  <a:cubicBezTo>
                    <a:pt x="92024" y="56174"/>
                    <a:pt x="92024" y="56093"/>
                    <a:pt x="92064" y="56013"/>
                  </a:cubicBezTo>
                  <a:lnTo>
                    <a:pt x="89927" y="56013"/>
                  </a:lnTo>
                  <a:lnTo>
                    <a:pt x="89927" y="51456"/>
                  </a:lnTo>
                  <a:lnTo>
                    <a:pt x="92750" y="51456"/>
                  </a:lnTo>
                  <a:cubicBezTo>
                    <a:pt x="92750" y="51375"/>
                    <a:pt x="92790" y="51295"/>
                    <a:pt x="92790" y="51174"/>
                  </a:cubicBezTo>
                  <a:lnTo>
                    <a:pt x="89927" y="51174"/>
                  </a:lnTo>
                  <a:lnTo>
                    <a:pt x="89927" y="46617"/>
                  </a:lnTo>
                  <a:lnTo>
                    <a:pt x="93032" y="46617"/>
                  </a:lnTo>
                  <a:lnTo>
                    <a:pt x="93032" y="46496"/>
                  </a:lnTo>
                  <a:lnTo>
                    <a:pt x="93032" y="46375"/>
                  </a:lnTo>
                  <a:lnTo>
                    <a:pt x="89927" y="46375"/>
                  </a:lnTo>
                  <a:lnTo>
                    <a:pt x="89927" y="41818"/>
                  </a:lnTo>
                  <a:lnTo>
                    <a:pt x="92790" y="41818"/>
                  </a:lnTo>
                  <a:cubicBezTo>
                    <a:pt x="92790" y="41737"/>
                    <a:pt x="92750" y="41657"/>
                    <a:pt x="92750" y="41576"/>
                  </a:cubicBezTo>
                  <a:lnTo>
                    <a:pt x="89927" y="41576"/>
                  </a:lnTo>
                  <a:lnTo>
                    <a:pt x="89927" y="36979"/>
                  </a:lnTo>
                  <a:lnTo>
                    <a:pt x="92064" y="36979"/>
                  </a:lnTo>
                  <a:cubicBezTo>
                    <a:pt x="92024" y="36898"/>
                    <a:pt x="92024" y="36818"/>
                    <a:pt x="91984" y="36737"/>
                  </a:cubicBezTo>
                  <a:lnTo>
                    <a:pt x="89927" y="36737"/>
                  </a:lnTo>
                  <a:lnTo>
                    <a:pt x="89927" y="32180"/>
                  </a:lnTo>
                  <a:lnTo>
                    <a:pt x="90774" y="32180"/>
                  </a:lnTo>
                  <a:cubicBezTo>
                    <a:pt x="90733" y="32099"/>
                    <a:pt x="90733" y="32019"/>
                    <a:pt x="90693" y="31938"/>
                  </a:cubicBezTo>
                  <a:lnTo>
                    <a:pt x="89927" y="31938"/>
                  </a:lnTo>
                  <a:lnTo>
                    <a:pt x="89927" y="29841"/>
                  </a:lnTo>
                  <a:lnTo>
                    <a:pt x="89685" y="29196"/>
                  </a:lnTo>
                  <a:lnTo>
                    <a:pt x="89685" y="31938"/>
                  </a:lnTo>
                  <a:lnTo>
                    <a:pt x="85128" y="31938"/>
                  </a:lnTo>
                  <a:lnTo>
                    <a:pt x="85128" y="27381"/>
                  </a:lnTo>
                  <a:lnTo>
                    <a:pt x="88919" y="27381"/>
                  </a:lnTo>
                  <a:cubicBezTo>
                    <a:pt x="88879" y="27301"/>
                    <a:pt x="88838" y="27220"/>
                    <a:pt x="88798" y="27139"/>
                  </a:cubicBezTo>
                  <a:lnTo>
                    <a:pt x="85128" y="27139"/>
                  </a:lnTo>
                  <a:lnTo>
                    <a:pt x="85128" y="22542"/>
                  </a:lnTo>
                  <a:lnTo>
                    <a:pt x="86378" y="22542"/>
                  </a:lnTo>
                  <a:cubicBezTo>
                    <a:pt x="86338" y="22462"/>
                    <a:pt x="86298" y="22381"/>
                    <a:pt x="86257" y="22300"/>
                  </a:cubicBezTo>
                  <a:lnTo>
                    <a:pt x="85128" y="22300"/>
                  </a:lnTo>
                  <a:lnTo>
                    <a:pt x="85128" y="20566"/>
                  </a:lnTo>
                  <a:cubicBezTo>
                    <a:pt x="85048" y="20445"/>
                    <a:pt x="84967" y="20324"/>
                    <a:pt x="84886" y="20203"/>
                  </a:cubicBezTo>
                  <a:lnTo>
                    <a:pt x="84886" y="22300"/>
                  </a:lnTo>
                  <a:lnTo>
                    <a:pt x="80329" y="22300"/>
                  </a:lnTo>
                  <a:lnTo>
                    <a:pt x="80329" y="17743"/>
                  </a:lnTo>
                  <a:lnTo>
                    <a:pt x="83072" y="17743"/>
                  </a:lnTo>
                  <a:lnTo>
                    <a:pt x="82870" y="17501"/>
                  </a:lnTo>
                  <a:lnTo>
                    <a:pt x="80329" y="17501"/>
                  </a:lnTo>
                  <a:lnTo>
                    <a:pt x="80329" y="14558"/>
                  </a:lnTo>
                  <a:lnTo>
                    <a:pt x="80087" y="14316"/>
                  </a:lnTo>
                  <a:lnTo>
                    <a:pt x="80087" y="17501"/>
                  </a:lnTo>
                  <a:lnTo>
                    <a:pt x="75490" y="17501"/>
                  </a:lnTo>
                  <a:lnTo>
                    <a:pt x="75490" y="12945"/>
                  </a:lnTo>
                  <a:lnTo>
                    <a:pt x="78716" y="12945"/>
                  </a:lnTo>
                  <a:lnTo>
                    <a:pt x="78434" y="12703"/>
                  </a:lnTo>
                  <a:lnTo>
                    <a:pt x="75490" y="12703"/>
                  </a:lnTo>
                  <a:lnTo>
                    <a:pt x="75490" y="10122"/>
                  </a:lnTo>
                  <a:lnTo>
                    <a:pt x="75248" y="9920"/>
                  </a:lnTo>
                  <a:lnTo>
                    <a:pt x="75248" y="12703"/>
                  </a:lnTo>
                  <a:lnTo>
                    <a:pt x="70691" y="12703"/>
                  </a:lnTo>
                  <a:lnTo>
                    <a:pt x="70691" y="8106"/>
                  </a:lnTo>
                  <a:lnTo>
                    <a:pt x="72788" y="8106"/>
                  </a:lnTo>
                  <a:cubicBezTo>
                    <a:pt x="72667" y="8025"/>
                    <a:pt x="72546" y="7944"/>
                    <a:pt x="72425" y="7864"/>
                  </a:cubicBezTo>
                  <a:lnTo>
                    <a:pt x="70691" y="7864"/>
                  </a:lnTo>
                  <a:lnTo>
                    <a:pt x="70691" y="6775"/>
                  </a:lnTo>
                  <a:cubicBezTo>
                    <a:pt x="70611" y="6694"/>
                    <a:pt x="70530" y="6654"/>
                    <a:pt x="70450" y="6613"/>
                  </a:cubicBezTo>
                  <a:lnTo>
                    <a:pt x="70450" y="7864"/>
                  </a:lnTo>
                  <a:lnTo>
                    <a:pt x="65893" y="7864"/>
                  </a:lnTo>
                  <a:lnTo>
                    <a:pt x="65893" y="4194"/>
                  </a:lnTo>
                  <a:cubicBezTo>
                    <a:pt x="65812" y="4154"/>
                    <a:pt x="65731" y="4113"/>
                    <a:pt x="65651" y="4073"/>
                  </a:cubicBezTo>
                  <a:lnTo>
                    <a:pt x="65651" y="7864"/>
                  </a:lnTo>
                  <a:lnTo>
                    <a:pt x="61054" y="7864"/>
                  </a:lnTo>
                  <a:lnTo>
                    <a:pt x="61054" y="3307"/>
                  </a:lnTo>
                  <a:lnTo>
                    <a:pt x="63796" y="3307"/>
                  </a:lnTo>
                  <a:lnTo>
                    <a:pt x="63191" y="3065"/>
                  </a:lnTo>
                  <a:lnTo>
                    <a:pt x="61054" y="3065"/>
                  </a:lnTo>
                  <a:lnTo>
                    <a:pt x="61054" y="2339"/>
                  </a:lnTo>
                  <a:cubicBezTo>
                    <a:pt x="60973" y="2299"/>
                    <a:pt x="60892" y="2258"/>
                    <a:pt x="60812" y="2258"/>
                  </a:cubicBezTo>
                  <a:lnTo>
                    <a:pt x="60812" y="3065"/>
                  </a:lnTo>
                  <a:lnTo>
                    <a:pt x="56255" y="3065"/>
                  </a:lnTo>
                  <a:lnTo>
                    <a:pt x="56255" y="1048"/>
                  </a:lnTo>
                  <a:cubicBezTo>
                    <a:pt x="56174" y="1008"/>
                    <a:pt x="56093" y="1008"/>
                    <a:pt x="56013" y="968"/>
                  </a:cubicBezTo>
                  <a:lnTo>
                    <a:pt x="56013" y="3065"/>
                  </a:lnTo>
                  <a:lnTo>
                    <a:pt x="51456" y="3065"/>
                  </a:lnTo>
                  <a:lnTo>
                    <a:pt x="51456" y="282"/>
                  </a:lnTo>
                  <a:cubicBezTo>
                    <a:pt x="51375" y="242"/>
                    <a:pt x="51295" y="242"/>
                    <a:pt x="51214" y="242"/>
                  </a:cubicBezTo>
                  <a:lnTo>
                    <a:pt x="51214" y="3065"/>
                  </a:lnTo>
                  <a:lnTo>
                    <a:pt x="46617" y="3065"/>
                  </a:lnTo>
                  <a:lnTo>
                    <a:pt x="46617" y="0"/>
                  </a:lnTo>
                  <a:lnTo>
                    <a:pt x="46496" y="0"/>
                  </a:lnTo>
                  <a:lnTo>
                    <a:pt x="46375" y="0"/>
                  </a:lnTo>
                  <a:lnTo>
                    <a:pt x="46375" y="3065"/>
                  </a:lnTo>
                  <a:lnTo>
                    <a:pt x="41818" y="3065"/>
                  </a:lnTo>
                  <a:lnTo>
                    <a:pt x="41818" y="242"/>
                  </a:lnTo>
                  <a:cubicBezTo>
                    <a:pt x="41737" y="242"/>
                    <a:pt x="41657" y="242"/>
                    <a:pt x="41576" y="242"/>
                  </a:cubicBezTo>
                  <a:lnTo>
                    <a:pt x="41576" y="3065"/>
                  </a:lnTo>
                  <a:lnTo>
                    <a:pt x="37019" y="3065"/>
                  </a:lnTo>
                  <a:lnTo>
                    <a:pt x="37019" y="968"/>
                  </a:lnTo>
                  <a:cubicBezTo>
                    <a:pt x="36939" y="1008"/>
                    <a:pt x="36858" y="1008"/>
                    <a:pt x="36777" y="1008"/>
                  </a:cubicBezTo>
                  <a:lnTo>
                    <a:pt x="36777" y="3065"/>
                  </a:lnTo>
                  <a:lnTo>
                    <a:pt x="32180" y="3065"/>
                  </a:lnTo>
                  <a:lnTo>
                    <a:pt x="32180" y="2258"/>
                  </a:lnTo>
                  <a:cubicBezTo>
                    <a:pt x="32099" y="2258"/>
                    <a:pt x="32019" y="2299"/>
                    <a:pt x="31938" y="2339"/>
                  </a:cubicBezTo>
                  <a:lnTo>
                    <a:pt x="31938" y="3065"/>
                  </a:lnTo>
                  <a:lnTo>
                    <a:pt x="29841" y="3065"/>
                  </a:lnTo>
                  <a:lnTo>
                    <a:pt x="29236" y="3307"/>
                  </a:lnTo>
                  <a:lnTo>
                    <a:pt x="31938" y="3307"/>
                  </a:lnTo>
                  <a:lnTo>
                    <a:pt x="31938" y="7904"/>
                  </a:lnTo>
                  <a:lnTo>
                    <a:pt x="27381" y="7904"/>
                  </a:lnTo>
                  <a:lnTo>
                    <a:pt x="27381" y="4113"/>
                  </a:lnTo>
                  <a:cubicBezTo>
                    <a:pt x="27301" y="4154"/>
                    <a:pt x="27220" y="4194"/>
                    <a:pt x="27139" y="4234"/>
                  </a:cubicBezTo>
                  <a:lnTo>
                    <a:pt x="27139" y="7904"/>
                  </a:lnTo>
                  <a:lnTo>
                    <a:pt x="22542" y="7904"/>
                  </a:lnTo>
                  <a:lnTo>
                    <a:pt x="22542" y="6613"/>
                  </a:lnTo>
                  <a:cubicBezTo>
                    <a:pt x="22462" y="6694"/>
                    <a:pt x="22381" y="6734"/>
                    <a:pt x="22300" y="6775"/>
                  </a:cubicBezTo>
                  <a:lnTo>
                    <a:pt x="22300" y="7904"/>
                  </a:lnTo>
                  <a:lnTo>
                    <a:pt x="20566" y="7904"/>
                  </a:lnTo>
                  <a:cubicBezTo>
                    <a:pt x="20445" y="7985"/>
                    <a:pt x="20324" y="8065"/>
                    <a:pt x="20203" y="8146"/>
                  </a:cubicBezTo>
                  <a:lnTo>
                    <a:pt x="22300" y="8146"/>
                  </a:lnTo>
                  <a:lnTo>
                    <a:pt x="22300" y="12703"/>
                  </a:lnTo>
                  <a:lnTo>
                    <a:pt x="17743" y="12703"/>
                  </a:lnTo>
                  <a:lnTo>
                    <a:pt x="17743" y="9961"/>
                  </a:lnTo>
                  <a:lnTo>
                    <a:pt x="17501" y="10162"/>
                  </a:lnTo>
                  <a:lnTo>
                    <a:pt x="17501" y="12703"/>
                  </a:lnTo>
                  <a:lnTo>
                    <a:pt x="14558" y="12703"/>
                  </a:lnTo>
                  <a:lnTo>
                    <a:pt x="14316" y="12945"/>
                  </a:lnTo>
                  <a:lnTo>
                    <a:pt x="17501" y="12945"/>
                  </a:lnTo>
                  <a:lnTo>
                    <a:pt x="17501" y="17542"/>
                  </a:lnTo>
                  <a:lnTo>
                    <a:pt x="12945" y="17542"/>
                  </a:lnTo>
                  <a:lnTo>
                    <a:pt x="12945" y="14316"/>
                  </a:lnTo>
                  <a:lnTo>
                    <a:pt x="12703" y="14598"/>
                  </a:lnTo>
                  <a:lnTo>
                    <a:pt x="12703" y="17542"/>
                  </a:lnTo>
                  <a:lnTo>
                    <a:pt x="10122" y="17542"/>
                  </a:lnTo>
                  <a:lnTo>
                    <a:pt x="9920" y="17784"/>
                  </a:lnTo>
                  <a:lnTo>
                    <a:pt x="12703" y="17784"/>
                  </a:lnTo>
                  <a:lnTo>
                    <a:pt x="12703" y="22341"/>
                  </a:lnTo>
                  <a:lnTo>
                    <a:pt x="8106" y="22341"/>
                  </a:lnTo>
                  <a:lnTo>
                    <a:pt x="8106" y="20244"/>
                  </a:lnTo>
                  <a:cubicBezTo>
                    <a:pt x="8025" y="20365"/>
                    <a:pt x="7944" y="20486"/>
                    <a:pt x="7864" y="20607"/>
                  </a:cubicBezTo>
                  <a:lnTo>
                    <a:pt x="7864" y="22341"/>
                  </a:lnTo>
                  <a:lnTo>
                    <a:pt x="6775" y="22341"/>
                  </a:lnTo>
                  <a:cubicBezTo>
                    <a:pt x="6694" y="22421"/>
                    <a:pt x="6654" y="22502"/>
                    <a:pt x="6613" y="22583"/>
                  </a:cubicBezTo>
                  <a:lnTo>
                    <a:pt x="7864" y="22583"/>
                  </a:lnTo>
                  <a:lnTo>
                    <a:pt x="7864" y="27139"/>
                  </a:lnTo>
                  <a:lnTo>
                    <a:pt x="4194" y="27139"/>
                  </a:lnTo>
                  <a:cubicBezTo>
                    <a:pt x="4154" y="27220"/>
                    <a:pt x="4113" y="27301"/>
                    <a:pt x="4073" y="27381"/>
                  </a:cubicBezTo>
                  <a:lnTo>
                    <a:pt x="7864" y="27381"/>
                  </a:lnTo>
                  <a:lnTo>
                    <a:pt x="7864" y="31978"/>
                  </a:lnTo>
                  <a:lnTo>
                    <a:pt x="3307" y="31978"/>
                  </a:lnTo>
                  <a:lnTo>
                    <a:pt x="3307" y="29236"/>
                  </a:lnTo>
                  <a:lnTo>
                    <a:pt x="3065" y="29841"/>
                  </a:lnTo>
                  <a:lnTo>
                    <a:pt x="3065" y="31978"/>
                  </a:lnTo>
                  <a:lnTo>
                    <a:pt x="2299" y="31978"/>
                  </a:lnTo>
                  <a:cubicBezTo>
                    <a:pt x="2299" y="32059"/>
                    <a:pt x="2258" y="32140"/>
                    <a:pt x="2218" y="32220"/>
                  </a:cubicBezTo>
                  <a:lnTo>
                    <a:pt x="3065" y="32220"/>
                  </a:lnTo>
                  <a:lnTo>
                    <a:pt x="3065" y="36777"/>
                  </a:lnTo>
                  <a:lnTo>
                    <a:pt x="1008" y="36777"/>
                  </a:lnTo>
                  <a:cubicBezTo>
                    <a:pt x="1008" y="36858"/>
                    <a:pt x="968" y="36939"/>
                    <a:pt x="968" y="37019"/>
                  </a:cubicBezTo>
                  <a:lnTo>
                    <a:pt x="3065" y="37019"/>
                  </a:lnTo>
                  <a:lnTo>
                    <a:pt x="3065" y="41576"/>
                  </a:lnTo>
                  <a:lnTo>
                    <a:pt x="242" y="41576"/>
                  </a:lnTo>
                  <a:cubicBezTo>
                    <a:pt x="242" y="41657"/>
                    <a:pt x="242" y="41737"/>
                    <a:pt x="242" y="41818"/>
                  </a:cubicBezTo>
                  <a:lnTo>
                    <a:pt x="3065" y="41818"/>
                  </a:lnTo>
                  <a:lnTo>
                    <a:pt x="3065" y="46415"/>
                  </a:lnTo>
                  <a:lnTo>
                    <a:pt x="0" y="46415"/>
                  </a:lnTo>
                  <a:lnTo>
                    <a:pt x="0" y="46536"/>
                  </a:lnTo>
                  <a:lnTo>
                    <a:pt x="0" y="46657"/>
                  </a:lnTo>
                  <a:lnTo>
                    <a:pt x="3065" y="46657"/>
                  </a:lnTo>
                  <a:lnTo>
                    <a:pt x="3065" y="51214"/>
                  </a:lnTo>
                  <a:lnTo>
                    <a:pt x="242" y="51214"/>
                  </a:lnTo>
                  <a:cubicBezTo>
                    <a:pt x="242" y="51295"/>
                    <a:pt x="242" y="51375"/>
                    <a:pt x="242" y="51456"/>
                  </a:cubicBezTo>
                  <a:lnTo>
                    <a:pt x="3065" y="51456"/>
                  </a:lnTo>
                  <a:lnTo>
                    <a:pt x="3065" y="56053"/>
                  </a:lnTo>
                  <a:lnTo>
                    <a:pt x="968" y="56053"/>
                  </a:lnTo>
                  <a:cubicBezTo>
                    <a:pt x="968" y="56134"/>
                    <a:pt x="1008" y="56174"/>
                    <a:pt x="1008" y="56295"/>
                  </a:cubicBezTo>
                  <a:lnTo>
                    <a:pt x="3065" y="56295"/>
                  </a:lnTo>
                  <a:lnTo>
                    <a:pt x="3065" y="60852"/>
                  </a:lnTo>
                  <a:lnTo>
                    <a:pt x="2218" y="60852"/>
                  </a:lnTo>
                  <a:cubicBezTo>
                    <a:pt x="2258" y="60933"/>
                    <a:pt x="2299" y="61013"/>
                    <a:pt x="2299" y="61094"/>
                  </a:cubicBezTo>
                  <a:lnTo>
                    <a:pt x="3065" y="61094"/>
                  </a:lnTo>
                  <a:lnTo>
                    <a:pt x="3065" y="63191"/>
                  </a:lnTo>
                  <a:lnTo>
                    <a:pt x="3307" y="63836"/>
                  </a:lnTo>
                  <a:lnTo>
                    <a:pt x="3307" y="61094"/>
                  </a:lnTo>
                  <a:lnTo>
                    <a:pt x="7864" y="61094"/>
                  </a:lnTo>
                  <a:lnTo>
                    <a:pt x="7864" y="65651"/>
                  </a:lnTo>
                  <a:lnTo>
                    <a:pt x="4073" y="65651"/>
                  </a:lnTo>
                  <a:cubicBezTo>
                    <a:pt x="4113" y="65731"/>
                    <a:pt x="4154" y="65812"/>
                    <a:pt x="4194" y="65893"/>
                  </a:cubicBezTo>
                  <a:lnTo>
                    <a:pt x="7864" y="65893"/>
                  </a:lnTo>
                  <a:lnTo>
                    <a:pt x="7864" y="70490"/>
                  </a:lnTo>
                  <a:lnTo>
                    <a:pt x="6613" y="70490"/>
                  </a:lnTo>
                  <a:cubicBezTo>
                    <a:pt x="6654" y="70570"/>
                    <a:pt x="6694" y="70651"/>
                    <a:pt x="6775" y="70732"/>
                  </a:cubicBezTo>
                  <a:lnTo>
                    <a:pt x="7864" y="70732"/>
                  </a:lnTo>
                  <a:lnTo>
                    <a:pt x="7864" y="72466"/>
                  </a:lnTo>
                  <a:cubicBezTo>
                    <a:pt x="7944" y="72587"/>
                    <a:pt x="8025" y="72708"/>
                    <a:pt x="8106" y="72829"/>
                  </a:cubicBezTo>
                  <a:lnTo>
                    <a:pt x="8106" y="70732"/>
                  </a:lnTo>
                  <a:lnTo>
                    <a:pt x="12703" y="70732"/>
                  </a:lnTo>
                  <a:lnTo>
                    <a:pt x="12703" y="75289"/>
                  </a:lnTo>
                  <a:lnTo>
                    <a:pt x="9920" y="75289"/>
                  </a:lnTo>
                  <a:lnTo>
                    <a:pt x="10122" y="75531"/>
                  </a:lnTo>
                  <a:lnTo>
                    <a:pt x="12703" y="75531"/>
                  </a:lnTo>
                  <a:lnTo>
                    <a:pt x="12703" y="78474"/>
                  </a:lnTo>
                  <a:lnTo>
                    <a:pt x="12945" y="78716"/>
                  </a:lnTo>
                  <a:lnTo>
                    <a:pt x="12945" y="75531"/>
                  </a:lnTo>
                  <a:lnTo>
                    <a:pt x="17501" y="75531"/>
                  </a:lnTo>
                  <a:lnTo>
                    <a:pt x="17501" y="80087"/>
                  </a:lnTo>
                  <a:lnTo>
                    <a:pt x="14316" y="80087"/>
                  </a:lnTo>
                  <a:lnTo>
                    <a:pt x="14558" y="80329"/>
                  </a:lnTo>
                  <a:lnTo>
                    <a:pt x="17501" y="80329"/>
                  </a:lnTo>
                  <a:lnTo>
                    <a:pt x="17501" y="82910"/>
                  </a:lnTo>
                  <a:lnTo>
                    <a:pt x="17743" y="83072"/>
                  </a:lnTo>
                  <a:lnTo>
                    <a:pt x="17743" y="80329"/>
                  </a:lnTo>
                  <a:lnTo>
                    <a:pt x="22300" y="80329"/>
                  </a:lnTo>
                  <a:lnTo>
                    <a:pt x="22300" y="84927"/>
                  </a:lnTo>
                  <a:lnTo>
                    <a:pt x="20203" y="84927"/>
                  </a:lnTo>
                  <a:cubicBezTo>
                    <a:pt x="20324" y="85007"/>
                    <a:pt x="20445" y="85088"/>
                    <a:pt x="20566" y="85168"/>
                  </a:cubicBezTo>
                  <a:lnTo>
                    <a:pt x="22300" y="85168"/>
                  </a:lnTo>
                  <a:lnTo>
                    <a:pt x="22300" y="86257"/>
                  </a:lnTo>
                  <a:cubicBezTo>
                    <a:pt x="22381" y="86338"/>
                    <a:pt x="22462" y="86378"/>
                    <a:pt x="22542" y="86419"/>
                  </a:cubicBezTo>
                  <a:lnTo>
                    <a:pt x="22542" y="85168"/>
                  </a:lnTo>
                  <a:lnTo>
                    <a:pt x="27139" y="85168"/>
                  </a:lnTo>
                  <a:lnTo>
                    <a:pt x="27139" y="88838"/>
                  </a:lnTo>
                  <a:cubicBezTo>
                    <a:pt x="27220" y="88878"/>
                    <a:pt x="27301" y="88919"/>
                    <a:pt x="27381" y="88959"/>
                  </a:cubicBezTo>
                  <a:lnTo>
                    <a:pt x="27381" y="85168"/>
                  </a:lnTo>
                  <a:lnTo>
                    <a:pt x="31938" y="85168"/>
                  </a:lnTo>
                  <a:lnTo>
                    <a:pt x="31938" y="89725"/>
                  </a:lnTo>
                  <a:lnTo>
                    <a:pt x="29236" y="89725"/>
                  </a:lnTo>
                  <a:lnTo>
                    <a:pt x="29841" y="89967"/>
                  </a:lnTo>
                  <a:lnTo>
                    <a:pt x="31938" y="89967"/>
                  </a:lnTo>
                  <a:lnTo>
                    <a:pt x="31938" y="90733"/>
                  </a:lnTo>
                  <a:cubicBezTo>
                    <a:pt x="32019" y="90733"/>
                    <a:pt x="32099" y="90774"/>
                    <a:pt x="32180" y="90814"/>
                  </a:cubicBezTo>
                  <a:lnTo>
                    <a:pt x="32180" y="89967"/>
                  </a:lnTo>
                  <a:lnTo>
                    <a:pt x="36777" y="89967"/>
                  </a:lnTo>
                  <a:lnTo>
                    <a:pt x="36777" y="92024"/>
                  </a:lnTo>
                  <a:cubicBezTo>
                    <a:pt x="36858" y="92024"/>
                    <a:pt x="36939" y="92064"/>
                    <a:pt x="37019" y="92064"/>
                  </a:cubicBezTo>
                  <a:lnTo>
                    <a:pt x="37019" y="89967"/>
                  </a:lnTo>
                  <a:lnTo>
                    <a:pt x="41576" y="89967"/>
                  </a:lnTo>
                  <a:lnTo>
                    <a:pt x="41576" y="92790"/>
                  </a:lnTo>
                  <a:cubicBezTo>
                    <a:pt x="41657" y="92790"/>
                    <a:pt x="41737" y="92790"/>
                    <a:pt x="41818" y="92790"/>
                  </a:cubicBezTo>
                  <a:lnTo>
                    <a:pt x="41818" y="89967"/>
                  </a:lnTo>
                  <a:lnTo>
                    <a:pt x="46375" y="89967"/>
                  </a:lnTo>
                  <a:lnTo>
                    <a:pt x="46375" y="93032"/>
                  </a:lnTo>
                  <a:lnTo>
                    <a:pt x="46496" y="93032"/>
                  </a:lnTo>
                  <a:lnTo>
                    <a:pt x="46617" y="93032"/>
                  </a:lnTo>
                  <a:lnTo>
                    <a:pt x="46617" y="89967"/>
                  </a:lnTo>
                  <a:lnTo>
                    <a:pt x="51214" y="89967"/>
                  </a:lnTo>
                  <a:lnTo>
                    <a:pt x="51214" y="92790"/>
                  </a:lnTo>
                  <a:cubicBezTo>
                    <a:pt x="51295" y="92790"/>
                    <a:pt x="51375" y="92790"/>
                    <a:pt x="51456" y="92790"/>
                  </a:cubicBezTo>
                  <a:lnTo>
                    <a:pt x="51456" y="89967"/>
                  </a:lnTo>
                  <a:lnTo>
                    <a:pt x="56013" y="89967"/>
                  </a:lnTo>
                  <a:lnTo>
                    <a:pt x="56013" y="92064"/>
                  </a:lnTo>
                  <a:cubicBezTo>
                    <a:pt x="56093" y="92064"/>
                    <a:pt x="56174" y="92024"/>
                    <a:pt x="56255" y="92024"/>
                  </a:cubicBezTo>
                  <a:lnTo>
                    <a:pt x="56255" y="89967"/>
                  </a:lnTo>
                  <a:lnTo>
                    <a:pt x="60812" y="89967"/>
                  </a:lnTo>
                  <a:lnTo>
                    <a:pt x="60812" y="90814"/>
                  </a:lnTo>
                  <a:cubicBezTo>
                    <a:pt x="60892" y="90774"/>
                    <a:pt x="60973" y="90733"/>
                    <a:pt x="61054" y="90733"/>
                  </a:cubicBezTo>
                  <a:lnTo>
                    <a:pt x="61054" y="89967"/>
                  </a:lnTo>
                  <a:lnTo>
                    <a:pt x="63191" y="89967"/>
                  </a:lnTo>
                  <a:lnTo>
                    <a:pt x="63796" y="89725"/>
                  </a:lnTo>
                  <a:lnTo>
                    <a:pt x="61054" y="89725"/>
                  </a:lnTo>
                  <a:lnTo>
                    <a:pt x="61054" y="85168"/>
                  </a:lnTo>
                  <a:lnTo>
                    <a:pt x="65651" y="85168"/>
                  </a:lnTo>
                  <a:lnTo>
                    <a:pt x="65651" y="88959"/>
                  </a:lnTo>
                  <a:cubicBezTo>
                    <a:pt x="65731" y="88919"/>
                    <a:pt x="65812" y="88878"/>
                    <a:pt x="65893" y="88838"/>
                  </a:cubicBezTo>
                  <a:lnTo>
                    <a:pt x="65893" y="85168"/>
                  </a:lnTo>
                  <a:lnTo>
                    <a:pt x="70450" y="85168"/>
                  </a:lnTo>
                  <a:lnTo>
                    <a:pt x="70450" y="86419"/>
                  </a:lnTo>
                  <a:cubicBezTo>
                    <a:pt x="70530" y="86378"/>
                    <a:pt x="70611" y="86338"/>
                    <a:pt x="70691" y="86257"/>
                  </a:cubicBezTo>
                  <a:lnTo>
                    <a:pt x="70691" y="85168"/>
                  </a:lnTo>
                  <a:lnTo>
                    <a:pt x="72425" y="85168"/>
                  </a:lnTo>
                  <a:cubicBezTo>
                    <a:pt x="72546" y="85088"/>
                    <a:pt x="72667" y="85007"/>
                    <a:pt x="72788" y="84927"/>
                  </a:cubicBezTo>
                  <a:lnTo>
                    <a:pt x="70691" y="84927"/>
                  </a:lnTo>
                  <a:lnTo>
                    <a:pt x="70691" y="80329"/>
                  </a:lnTo>
                  <a:lnTo>
                    <a:pt x="75248" y="80329"/>
                  </a:lnTo>
                  <a:lnTo>
                    <a:pt x="75248" y="83072"/>
                  </a:lnTo>
                  <a:lnTo>
                    <a:pt x="75490" y="82910"/>
                  </a:lnTo>
                  <a:lnTo>
                    <a:pt x="75490" y="80329"/>
                  </a:lnTo>
                  <a:lnTo>
                    <a:pt x="78434" y="80329"/>
                  </a:lnTo>
                  <a:lnTo>
                    <a:pt x="78716" y="80087"/>
                  </a:lnTo>
                  <a:lnTo>
                    <a:pt x="75490" y="80087"/>
                  </a:lnTo>
                  <a:lnTo>
                    <a:pt x="75490" y="75531"/>
                  </a:lnTo>
                  <a:lnTo>
                    <a:pt x="80087" y="75531"/>
                  </a:lnTo>
                  <a:lnTo>
                    <a:pt x="80087" y="78716"/>
                  </a:lnTo>
                  <a:lnTo>
                    <a:pt x="80329" y="78474"/>
                  </a:lnTo>
                  <a:lnTo>
                    <a:pt x="80329" y="75531"/>
                  </a:lnTo>
                  <a:lnTo>
                    <a:pt x="82870" y="75531"/>
                  </a:lnTo>
                  <a:lnTo>
                    <a:pt x="83072" y="75289"/>
                  </a:lnTo>
                  <a:lnTo>
                    <a:pt x="80329" y="75289"/>
                  </a:lnTo>
                  <a:lnTo>
                    <a:pt x="80329" y="70732"/>
                  </a:lnTo>
                  <a:lnTo>
                    <a:pt x="84886" y="70732"/>
                  </a:lnTo>
                  <a:lnTo>
                    <a:pt x="84886" y="72829"/>
                  </a:lnTo>
                  <a:cubicBezTo>
                    <a:pt x="84967" y="72708"/>
                    <a:pt x="85048" y="72587"/>
                    <a:pt x="85128" y="72466"/>
                  </a:cubicBezTo>
                  <a:lnTo>
                    <a:pt x="85128" y="70732"/>
                  </a:lnTo>
                  <a:lnTo>
                    <a:pt x="86257" y="70732"/>
                  </a:lnTo>
                  <a:cubicBezTo>
                    <a:pt x="86298" y="70651"/>
                    <a:pt x="86338" y="70570"/>
                    <a:pt x="86378" y="70490"/>
                  </a:cubicBezTo>
                  <a:lnTo>
                    <a:pt x="85128" y="70490"/>
                  </a:lnTo>
                  <a:lnTo>
                    <a:pt x="85128" y="65893"/>
                  </a:lnTo>
                  <a:lnTo>
                    <a:pt x="88798" y="65893"/>
                  </a:lnTo>
                  <a:cubicBezTo>
                    <a:pt x="88838" y="65812"/>
                    <a:pt x="88879" y="65731"/>
                    <a:pt x="88919" y="65651"/>
                  </a:cubicBezTo>
                  <a:lnTo>
                    <a:pt x="85128" y="65651"/>
                  </a:lnTo>
                  <a:lnTo>
                    <a:pt x="85128" y="61094"/>
                  </a:lnTo>
                  <a:lnTo>
                    <a:pt x="89685" y="61094"/>
                  </a:lnTo>
                  <a:close/>
                  <a:moveTo>
                    <a:pt x="85128" y="32180"/>
                  </a:moveTo>
                  <a:lnTo>
                    <a:pt x="89685" y="32180"/>
                  </a:lnTo>
                  <a:lnTo>
                    <a:pt x="89685" y="36777"/>
                  </a:lnTo>
                  <a:lnTo>
                    <a:pt x="85128" y="36777"/>
                  </a:lnTo>
                  <a:close/>
                  <a:moveTo>
                    <a:pt x="85128" y="37019"/>
                  </a:moveTo>
                  <a:lnTo>
                    <a:pt x="89685" y="37019"/>
                  </a:lnTo>
                  <a:lnTo>
                    <a:pt x="89685" y="41576"/>
                  </a:lnTo>
                  <a:lnTo>
                    <a:pt x="85128" y="41576"/>
                  </a:lnTo>
                  <a:close/>
                  <a:moveTo>
                    <a:pt x="85128" y="41818"/>
                  </a:moveTo>
                  <a:lnTo>
                    <a:pt x="89685" y="41818"/>
                  </a:lnTo>
                  <a:lnTo>
                    <a:pt x="89685" y="46375"/>
                  </a:lnTo>
                  <a:lnTo>
                    <a:pt x="85128" y="46375"/>
                  </a:lnTo>
                  <a:close/>
                  <a:moveTo>
                    <a:pt x="85128" y="46617"/>
                  </a:moveTo>
                  <a:lnTo>
                    <a:pt x="89685" y="46617"/>
                  </a:lnTo>
                  <a:lnTo>
                    <a:pt x="89685" y="51214"/>
                  </a:lnTo>
                  <a:lnTo>
                    <a:pt x="85128" y="51214"/>
                  </a:lnTo>
                  <a:close/>
                  <a:moveTo>
                    <a:pt x="85128" y="51456"/>
                  </a:moveTo>
                  <a:lnTo>
                    <a:pt x="89685" y="51456"/>
                  </a:lnTo>
                  <a:lnTo>
                    <a:pt x="89685" y="56013"/>
                  </a:lnTo>
                  <a:lnTo>
                    <a:pt x="85128" y="56013"/>
                  </a:lnTo>
                  <a:close/>
                  <a:moveTo>
                    <a:pt x="85128" y="56255"/>
                  </a:moveTo>
                  <a:lnTo>
                    <a:pt x="89685" y="56255"/>
                  </a:lnTo>
                  <a:lnTo>
                    <a:pt x="89685" y="60812"/>
                  </a:lnTo>
                  <a:lnTo>
                    <a:pt x="85128" y="60812"/>
                  </a:lnTo>
                  <a:close/>
                  <a:moveTo>
                    <a:pt x="7904" y="60812"/>
                  </a:moveTo>
                  <a:lnTo>
                    <a:pt x="3347" y="60812"/>
                  </a:lnTo>
                  <a:lnTo>
                    <a:pt x="3347" y="56255"/>
                  </a:lnTo>
                  <a:lnTo>
                    <a:pt x="7904" y="56255"/>
                  </a:lnTo>
                  <a:close/>
                  <a:moveTo>
                    <a:pt x="7904" y="56013"/>
                  </a:moveTo>
                  <a:lnTo>
                    <a:pt x="3347" y="56013"/>
                  </a:lnTo>
                  <a:lnTo>
                    <a:pt x="3347" y="51456"/>
                  </a:lnTo>
                  <a:lnTo>
                    <a:pt x="7904" y="51456"/>
                  </a:lnTo>
                  <a:close/>
                  <a:moveTo>
                    <a:pt x="7904" y="51214"/>
                  </a:moveTo>
                  <a:lnTo>
                    <a:pt x="3347" y="51214"/>
                  </a:lnTo>
                  <a:lnTo>
                    <a:pt x="3347" y="46617"/>
                  </a:lnTo>
                  <a:lnTo>
                    <a:pt x="7904" y="46617"/>
                  </a:lnTo>
                  <a:close/>
                  <a:moveTo>
                    <a:pt x="7904" y="46375"/>
                  </a:moveTo>
                  <a:lnTo>
                    <a:pt x="3347" y="46375"/>
                  </a:lnTo>
                  <a:lnTo>
                    <a:pt x="3347" y="41818"/>
                  </a:lnTo>
                  <a:lnTo>
                    <a:pt x="7904" y="41818"/>
                  </a:lnTo>
                  <a:close/>
                  <a:moveTo>
                    <a:pt x="7904" y="41576"/>
                  </a:moveTo>
                  <a:lnTo>
                    <a:pt x="3347" y="41576"/>
                  </a:lnTo>
                  <a:lnTo>
                    <a:pt x="3347" y="37019"/>
                  </a:lnTo>
                  <a:lnTo>
                    <a:pt x="7904" y="37019"/>
                  </a:lnTo>
                  <a:close/>
                  <a:moveTo>
                    <a:pt x="7904" y="36777"/>
                  </a:moveTo>
                  <a:lnTo>
                    <a:pt x="3347" y="36777"/>
                  </a:lnTo>
                  <a:lnTo>
                    <a:pt x="3347" y="32180"/>
                  </a:lnTo>
                  <a:lnTo>
                    <a:pt x="7904" y="32180"/>
                  </a:lnTo>
                  <a:close/>
                  <a:moveTo>
                    <a:pt x="12703" y="70449"/>
                  </a:moveTo>
                  <a:lnTo>
                    <a:pt x="8146" y="70449"/>
                  </a:lnTo>
                  <a:lnTo>
                    <a:pt x="8146" y="65893"/>
                  </a:lnTo>
                  <a:lnTo>
                    <a:pt x="12703" y="65893"/>
                  </a:lnTo>
                  <a:close/>
                  <a:moveTo>
                    <a:pt x="12703" y="65610"/>
                  </a:moveTo>
                  <a:lnTo>
                    <a:pt x="8146" y="65610"/>
                  </a:lnTo>
                  <a:lnTo>
                    <a:pt x="8146" y="61054"/>
                  </a:lnTo>
                  <a:lnTo>
                    <a:pt x="12703" y="61054"/>
                  </a:lnTo>
                  <a:close/>
                  <a:moveTo>
                    <a:pt x="12703" y="60812"/>
                  </a:moveTo>
                  <a:lnTo>
                    <a:pt x="8146" y="60812"/>
                  </a:lnTo>
                  <a:lnTo>
                    <a:pt x="8146" y="56255"/>
                  </a:lnTo>
                  <a:lnTo>
                    <a:pt x="12703" y="56255"/>
                  </a:lnTo>
                  <a:close/>
                  <a:moveTo>
                    <a:pt x="12703" y="56013"/>
                  </a:moveTo>
                  <a:lnTo>
                    <a:pt x="8146" y="56013"/>
                  </a:lnTo>
                  <a:lnTo>
                    <a:pt x="8146" y="51456"/>
                  </a:lnTo>
                  <a:lnTo>
                    <a:pt x="12703" y="51456"/>
                  </a:lnTo>
                  <a:close/>
                  <a:moveTo>
                    <a:pt x="12703" y="51174"/>
                  </a:moveTo>
                  <a:lnTo>
                    <a:pt x="8146" y="51174"/>
                  </a:lnTo>
                  <a:lnTo>
                    <a:pt x="8146" y="46617"/>
                  </a:lnTo>
                  <a:lnTo>
                    <a:pt x="12703" y="46617"/>
                  </a:lnTo>
                  <a:close/>
                  <a:moveTo>
                    <a:pt x="12703" y="46375"/>
                  </a:moveTo>
                  <a:lnTo>
                    <a:pt x="8146" y="46375"/>
                  </a:lnTo>
                  <a:lnTo>
                    <a:pt x="8146" y="41818"/>
                  </a:lnTo>
                  <a:lnTo>
                    <a:pt x="12703" y="41818"/>
                  </a:lnTo>
                  <a:close/>
                  <a:moveTo>
                    <a:pt x="12703" y="41576"/>
                  </a:moveTo>
                  <a:lnTo>
                    <a:pt x="8146" y="41576"/>
                  </a:lnTo>
                  <a:lnTo>
                    <a:pt x="8146" y="36979"/>
                  </a:lnTo>
                  <a:lnTo>
                    <a:pt x="12703" y="36979"/>
                  </a:lnTo>
                  <a:close/>
                  <a:moveTo>
                    <a:pt x="12703" y="36737"/>
                  </a:moveTo>
                  <a:lnTo>
                    <a:pt x="8146" y="36737"/>
                  </a:lnTo>
                  <a:lnTo>
                    <a:pt x="8146" y="32180"/>
                  </a:lnTo>
                  <a:lnTo>
                    <a:pt x="12703" y="32180"/>
                  </a:lnTo>
                  <a:close/>
                  <a:moveTo>
                    <a:pt x="12703" y="31938"/>
                  </a:moveTo>
                  <a:lnTo>
                    <a:pt x="8146" y="31938"/>
                  </a:lnTo>
                  <a:lnTo>
                    <a:pt x="8146" y="27381"/>
                  </a:lnTo>
                  <a:lnTo>
                    <a:pt x="12703" y="27381"/>
                  </a:lnTo>
                  <a:close/>
                  <a:moveTo>
                    <a:pt x="12703" y="27139"/>
                  </a:moveTo>
                  <a:lnTo>
                    <a:pt x="8146" y="27139"/>
                  </a:lnTo>
                  <a:lnTo>
                    <a:pt x="8146" y="22542"/>
                  </a:lnTo>
                  <a:lnTo>
                    <a:pt x="12703" y="22542"/>
                  </a:lnTo>
                  <a:close/>
                  <a:moveTo>
                    <a:pt x="17542" y="75248"/>
                  </a:moveTo>
                  <a:lnTo>
                    <a:pt x="12945" y="75248"/>
                  </a:lnTo>
                  <a:lnTo>
                    <a:pt x="12945" y="70651"/>
                  </a:lnTo>
                  <a:lnTo>
                    <a:pt x="17542" y="70651"/>
                  </a:lnTo>
                  <a:close/>
                  <a:moveTo>
                    <a:pt x="17542" y="70449"/>
                  </a:moveTo>
                  <a:lnTo>
                    <a:pt x="12945" y="70449"/>
                  </a:lnTo>
                  <a:lnTo>
                    <a:pt x="12945" y="65852"/>
                  </a:lnTo>
                  <a:lnTo>
                    <a:pt x="17542" y="65852"/>
                  </a:lnTo>
                  <a:close/>
                  <a:moveTo>
                    <a:pt x="17542" y="65610"/>
                  </a:moveTo>
                  <a:lnTo>
                    <a:pt x="12945" y="65610"/>
                  </a:lnTo>
                  <a:lnTo>
                    <a:pt x="12945" y="61054"/>
                  </a:lnTo>
                  <a:lnTo>
                    <a:pt x="17542" y="61054"/>
                  </a:lnTo>
                  <a:close/>
                  <a:moveTo>
                    <a:pt x="17542" y="60812"/>
                  </a:moveTo>
                  <a:lnTo>
                    <a:pt x="12945" y="60812"/>
                  </a:lnTo>
                  <a:lnTo>
                    <a:pt x="12945" y="56214"/>
                  </a:lnTo>
                  <a:lnTo>
                    <a:pt x="17542" y="56214"/>
                  </a:lnTo>
                  <a:close/>
                  <a:moveTo>
                    <a:pt x="17542" y="55972"/>
                  </a:moveTo>
                  <a:lnTo>
                    <a:pt x="12945" y="55972"/>
                  </a:lnTo>
                  <a:lnTo>
                    <a:pt x="12945" y="51416"/>
                  </a:lnTo>
                  <a:lnTo>
                    <a:pt x="17542" y="51416"/>
                  </a:lnTo>
                  <a:close/>
                  <a:moveTo>
                    <a:pt x="17542" y="51174"/>
                  </a:moveTo>
                  <a:lnTo>
                    <a:pt x="12945" y="51174"/>
                  </a:lnTo>
                  <a:lnTo>
                    <a:pt x="12945" y="46617"/>
                  </a:lnTo>
                  <a:lnTo>
                    <a:pt x="17542" y="46617"/>
                  </a:lnTo>
                  <a:close/>
                  <a:moveTo>
                    <a:pt x="17542" y="46375"/>
                  </a:moveTo>
                  <a:lnTo>
                    <a:pt x="12945" y="46375"/>
                  </a:lnTo>
                  <a:lnTo>
                    <a:pt x="12945" y="41778"/>
                  </a:lnTo>
                  <a:lnTo>
                    <a:pt x="17542" y="41778"/>
                  </a:lnTo>
                  <a:close/>
                  <a:moveTo>
                    <a:pt x="17542" y="41536"/>
                  </a:moveTo>
                  <a:lnTo>
                    <a:pt x="12945" y="41536"/>
                  </a:lnTo>
                  <a:lnTo>
                    <a:pt x="12945" y="36979"/>
                  </a:lnTo>
                  <a:lnTo>
                    <a:pt x="17542" y="36979"/>
                  </a:lnTo>
                  <a:close/>
                  <a:moveTo>
                    <a:pt x="17542" y="36737"/>
                  </a:moveTo>
                  <a:lnTo>
                    <a:pt x="12945" y="36737"/>
                  </a:lnTo>
                  <a:lnTo>
                    <a:pt x="12945" y="32180"/>
                  </a:lnTo>
                  <a:lnTo>
                    <a:pt x="17542" y="32180"/>
                  </a:lnTo>
                  <a:close/>
                  <a:moveTo>
                    <a:pt x="17542" y="31938"/>
                  </a:moveTo>
                  <a:lnTo>
                    <a:pt x="12945" y="31938"/>
                  </a:lnTo>
                  <a:lnTo>
                    <a:pt x="12945" y="27341"/>
                  </a:lnTo>
                  <a:lnTo>
                    <a:pt x="17542" y="27341"/>
                  </a:lnTo>
                  <a:close/>
                  <a:moveTo>
                    <a:pt x="17542" y="27099"/>
                  </a:moveTo>
                  <a:lnTo>
                    <a:pt x="12945" y="27099"/>
                  </a:lnTo>
                  <a:lnTo>
                    <a:pt x="12945" y="22542"/>
                  </a:lnTo>
                  <a:lnTo>
                    <a:pt x="17542" y="22542"/>
                  </a:lnTo>
                  <a:close/>
                  <a:moveTo>
                    <a:pt x="17542" y="22300"/>
                  </a:moveTo>
                  <a:lnTo>
                    <a:pt x="12945" y="22300"/>
                  </a:lnTo>
                  <a:lnTo>
                    <a:pt x="12945" y="17743"/>
                  </a:lnTo>
                  <a:lnTo>
                    <a:pt x="17542" y="17743"/>
                  </a:lnTo>
                  <a:close/>
                  <a:moveTo>
                    <a:pt x="22341" y="80047"/>
                  </a:moveTo>
                  <a:lnTo>
                    <a:pt x="17784" y="80047"/>
                  </a:lnTo>
                  <a:lnTo>
                    <a:pt x="17784" y="75450"/>
                  </a:lnTo>
                  <a:lnTo>
                    <a:pt x="22341" y="75450"/>
                  </a:lnTo>
                  <a:close/>
                  <a:moveTo>
                    <a:pt x="22341" y="75208"/>
                  </a:moveTo>
                  <a:lnTo>
                    <a:pt x="17784" y="75208"/>
                  </a:lnTo>
                  <a:lnTo>
                    <a:pt x="17784" y="70651"/>
                  </a:lnTo>
                  <a:lnTo>
                    <a:pt x="22341" y="70651"/>
                  </a:lnTo>
                  <a:close/>
                  <a:moveTo>
                    <a:pt x="22341" y="70409"/>
                  </a:moveTo>
                  <a:lnTo>
                    <a:pt x="17784" y="70409"/>
                  </a:lnTo>
                  <a:lnTo>
                    <a:pt x="17784" y="65852"/>
                  </a:lnTo>
                  <a:lnTo>
                    <a:pt x="22341" y="65852"/>
                  </a:lnTo>
                  <a:close/>
                  <a:moveTo>
                    <a:pt x="22341" y="65610"/>
                  </a:moveTo>
                  <a:lnTo>
                    <a:pt x="17784" y="65610"/>
                  </a:lnTo>
                  <a:lnTo>
                    <a:pt x="17784" y="61013"/>
                  </a:lnTo>
                  <a:lnTo>
                    <a:pt x="22341" y="61013"/>
                  </a:lnTo>
                  <a:close/>
                  <a:moveTo>
                    <a:pt x="22341" y="60771"/>
                  </a:moveTo>
                  <a:lnTo>
                    <a:pt x="17784" y="60771"/>
                  </a:lnTo>
                  <a:lnTo>
                    <a:pt x="17784" y="56214"/>
                  </a:lnTo>
                  <a:lnTo>
                    <a:pt x="22341" y="56214"/>
                  </a:lnTo>
                  <a:close/>
                  <a:moveTo>
                    <a:pt x="22341" y="55972"/>
                  </a:moveTo>
                  <a:lnTo>
                    <a:pt x="17784" y="55972"/>
                  </a:lnTo>
                  <a:lnTo>
                    <a:pt x="17784" y="51416"/>
                  </a:lnTo>
                  <a:lnTo>
                    <a:pt x="22341" y="51416"/>
                  </a:lnTo>
                  <a:close/>
                  <a:moveTo>
                    <a:pt x="22341" y="51174"/>
                  </a:moveTo>
                  <a:lnTo>
                    <a:pt x="17784" y="51174"/>
                  </a:lnTo>
                  <a:lnTo>
                    <a:pt x="17784" y="46577"/>
                  </a:lnTo>
                  <a:lnTo>
                    <a:pt x="22341" y="46577"/>
                  </a:lnTo>
                  <a:close/>
                  <a:moveTo>
                    <a:pt x="22341" y="46335"/>
                  </a:moveTo>
                  <a:lnTo>
                    <a:pt x="17784" y="46335"/>
                  </a:lnTo>
                  <a:lnTo>
                    <a:pt x="17784" y="41778"/>
                  </a:lnTo>
                  <a:lnTo>
                    <a:pt x="22341" y="41778"/>
                  </a:lnTo>
                  <a:close/>
                  <a:moveTo>
                    <a:pt x="22341" y="41536"/>
                  </a:moveTo>
                  <a:lnTo>
                    <a:pt x="17784" y="41536"/>
                  </a:lnTo>
                  <a:lnTo>
                    <a:pt x="17784" y="36939"/>
                  </a:lnTo>
                  <a:lnTo>
                    <a:pt x="22341" y="36939"/>
                  </a:lnTo>
                  <a:close/>
                  <a:moveTo>
                    <a:pt x="22341" y="36737"/>
                  </a:moveTo>
                  <a:lnTo>
                    <a:pt x="17784" y="36737"/>
                  </a:lnTo>
                  <a:lnTo>
                    <a:pt x="17784" y="32140"/>
                  </a:lnTo>
                  <a:lnTo>
                    <a:pt x="22341" y="32140"/>
                  </a:lnTo>
                  <a:close/>
                  <a:moveTo>
                    <a:pt x="22341" y="31898"/>
                  </a:moveTo>
                  <a:lnTo>
                    <a:pt x="17784" y="31898"/>
                  </a:lnTo>
                  <a:lnTo>
                    <a:pt x="17784" y="27341"/>
                  </a:lnTo>
                  <a:lnTo>
                    <a:pt x="22341" y="27341"/>
                  </a:lnTo>
                  <a:close/>
                  <a:moveTo>
                    <a:pt x="22341" y="27099"/>
                  </a:moveTo>
                  <a:lnTo>
                    <a:pt x="17784" y="27099"/>
                  </a:lnTo>
                  <a:lnTo>
                    <a:pt x="17784" y="22502"/>
                  </a:lnTo>
                  <a:lnTo>
                    <a:pt x="22341" y="22502"/>
                  </a:lnTo>
                  <a:close/>
                  <a:moveTo>
                    <a:pt x="22341" y="22260"/>
                  </a:moveTo>
                  <a:lnTo>
                    <a:pt x="17784" y="22260"/>
                  </a:lnTo>
                  <a:lnTo>
                    <a:pt x="17784" y="17703"/>
                  </a:lnTo>
                  <a:lnTo>
                    <a:pt x="22341" y="17703"/>
                  </a:lnTo>
                  <a:close/>
                  <a:moveTo>
                    <a:pt x="22341" y="17461"/>
                  </a:moveTo>
                  <a:lnTo>
                    <a:pt x="17784" y="17461"/>
                  </a:lnTo>
                  <a:lnTo>
                    <a:pt x="17784" y="12904"/>
                  </a:lnTo>
                  <a:lnTo>
                    <a:pt x="22341" y="12904"/>
                  </a:lnTo>
                  <a:close/>
                  <a:moveTo>
                    <a:pt x="27139" y="84846"/>
                  </a:moveTo>
                  <a:lnTo>
                    <a:pt x="22583" y="84846"/>
                  </a:lnTo>
                  <a:lnTo>
                    <a:pt x="22583" y="80249"/>
                  </a:lnTo>
                  <a:lnTo>
                    <a:pt x="27139" y="80249"/>
                  </a:lnTo>
                  <a:close/>
                  <a:moveTo>
                    <a:pt x="27139" y="80007"/>
                  </a:moveTo>
                  <a:lnTo>
                    <a:pt x="22583" y="80007"/>
                  </a:lnTo>
                  <a:lnTo>
                    <a:pt x="22583" y="75450"/>
                  </a:lnTo>
                  <a:lnTo>
                    <a:pt x="27139" y="75450"/>
                  </a:lnTo>
                  <a:close/>
                  <a:moveTo>
                    <a:pt x="27139" y="75208"/>
                  </a:moveTo>
                  <a:lnTo>
                    <a:pt x="22583" y="75208"/>
                  </a:lnTo>
                  <a:lnTo>
                    <a:pt x="22583" y="70611"/>
                  </a:lnTo>
                  <a:lnTo>
                    <a:pt x="27139" y="70611"/>
                  </a:lnTo>
                  <a:close/>
                  <a:moveTo>
                    <a:pt x="27139" y="70369"/>
                  </a:moveTo>
                  <a:lnTo>
                    <a:pt x="22583" y="70369"/>
                  </a:lnTo>
                  <a:lnTo>
                    <a:pt x="22583" y="65812"/>
                  </a:lnTo>
                  <a:lnTo>
                    <a:pt x="27139" y="65812"/>
                  </a:lnTo>
                  <a:close/>
                  <a:moveTo>
                    <a:pt x="27139" y="65570"/>
                  </a:moveTo>
                  <a:lnTo>
                    <a:pt x="22583" y="65570"/>
                  </a:lnTo>
                  <a:lnTo>
                    <a:pt x="22583" y="61013"/>
                  </a:lnTo>
                  <a:lnTo>
                    <a:pt x="27139" y="61013"/>
                  </a:lnTo>
                  <a:close/>
                  <a:moveTo>
                    <a:pt x="27139" y="60771"/>
                  </a:moveTo>
                  <a:lnTo>
                    <a:pt x="22583" y="60771"/>
                  </a:lnTo>
                  <a:lnTo>
                    <a:pt x="22583" y="56174"/>
                  </a:lnTo>
                  <a:lnTo>
                    <a:pt x="27139" y="56174"/>
                  </a:lnTo>
                  <a:close/>
                  <a:moveTo>
                    <a:pt x="27139" y="55932"/>
                  </a:moveTo>
                  <a:lnTo>
                    <a:pt x="22583" y="55932"/>
                  </a:lnTo>
                  <a:lnTo>
                    <a:pt x="22583" y="51375"/>
                  </a:lnTo>
                  <a:lnTo>
                    <a:pt x="27139" y="51375"/>
                  </a:lnTo>
                  <a:close/>
                  <a:moveTo>
                    <a:pt x="27139" y="51133"/>
                  </a:moveTo>
                  <a:lnTo>
                    <a:pt x="22583" y="51133"/>
                  </a:lnTo>
                  <a:lnTo>
                    <a:pt x="22583" y="46577"/>
                  </a:lnTo>
                  <a:lnTo>
                    <a:pt x="27139" y="46577"/>
                  </a:lnTo>
                  <a:close/>
                  <a:moveTo>
                    <a:pt x="27139" y="46335"/>
                  </a:moveTo>
                  <a:lnTo>
                    <a:pt x="22583" y="46335"/>
                  </a:lnTo>
                  <a:lnTo>
                    <a:pt x="22583" y="41737"/>
                  </a:lnTo>
                  <a:lnTo>
                    <a:pt x="27139" y="41737"/>
                  </a:lnTo>
                  <a:close/>
                  <a:moveTo>
                    <a:pt x="27139" y="41495"/>
                  </a:moveTo>
                  <a:lnTo>
                    <a:pt x="22583" y="41495"/>
                  </a:lnTo>
                  <a:lnTo>
                    <a:pt x="22583" y="36939"/>
                  </a:lnTo>
                  <a:lnTo>
                    <a:pt x="27139" y="36939"/>
                  </a:lnTo>
                  <a:close/>
                  <a:moveTo>
                    <a:pt x="27139" y="36697"/>
                  </a:moveTo>
                  <a:lnTo>
                    <a:pt x="22583" y="36697"/>
                  </a:lnTo>
                  <a:lnTo>
                    <a:pt x="22583" y="32140"/>
                  </a:lnTo>
                  <a:lnTo>
                    <a:pt x="27139" y="32140"/>
                  </a:lnTo>
                  <a:close/>
                  <a:moveTo>
                    <a:pt x="27139" y="31898"/>
                  </a:moveTo>
                  <a:lnTo>
                    <a:pt x="22583" y="31898"/>
                  </a:lnTo>
                  <a:lnTo>
                    <a:pt x="22583" y="27301"/>
                  </a:lnTo>
                  <a:lnTo>
                    <a:pt x="27139" y="27301"/>
                  </a:lnTo>
                  <a:close/>
                  <a:moveTo>
                    <a:pt x="27139" y="27059"/>
                  </a:moveTo>
                  <a:lnTo>
                    <a:pt x="22583" y="27059"/>
                  </a:lnTo>
                  <a:lnTo>
                    <a:pt x="22583" y="22502"/>
                  </a:lnTo>
                  <a:lnTo>
                    <a:pt x="27139" y="22502"/>
                  </a:lnTo>
                  <a:close/>
                  <a:moveTo>
                    <a:pt x="27139" y="22260"/>
                  </a:moveTo>
                  <a:lnTo>
                    <a:pt x="22583" y="22260"/>
                  </a:lnTo>
                  <a:lnTo>
                    <a:pt x="22583" y="17703"/>
                  </a:lnTo>
                  <a:lnTo>
                    <a:pt x="27139" y="17703"/>
                  </a:lnTo>
                  <a:close/>
                  <a:moveTo>
                    <a:pt x="27139" y="17461"/>
                  </a:moveTo>
                  <a:lnTo>
                    <a:pt x="22583" y="17461"/>
                  </a:lnTo>
                  <a:lnTo>
                    <a:pt x="22583" y="12864"/>
                  </a:lnTo>
                  <a:lnTo>
                    <a:pt x="27139" y="12864"/>
                  </a:lnTo>
                  <a:close/>
                  <a:moveTo>
                    <a:pt x="27139" y="12622"/>
                  </a:moveTo>
                  <a:lnTo>
                    <a:pt x="22583" y="12622"/>
                  </a:lnTo>
                  <a:lnTo>
                    <a:pt x="22583" y="8065"/>
                  </a:lnTo>
                  <a:lnTo>
                    <a:pt x="27139" y="8065"/>
                  </a:lnTo>
                  <a:close/>
                  <a:moveTo>
                    <a:pt x="31979" y="84806"/>
                  </a:moveTo>
                  <a:lnTo>
                    <a:pt x="27381" y="84806"/>
                  </a:lnTo>
                  <a:lnTo>
                    <a:pt x="27381" y="80249"/>
                  </a:lnTo>
                  <a:lnTo>
                    <a:pt x="31979" y="80249"/>
                  </a:lnTo>
                  <a:close/>
                  <a:moveTo>
                    <a:pt x="31979" y="80007"/>
                  </a:moveTo>
                  <a:lnTo>
                    <a:pt x="27381" y="80007"/>
                  </a:lnTo>
                  <a:lnTo>
                    <a:pt x="27381" y="75410"/>
                  </a:lnTo>
                  <a:lnTo>
                    <a:pt x="31979" y="75410"/>
                  </a:lnTo>
                  <a:close/>
                  <a:moveTo>
                    <a:pt x="31979" y="75168"/>
                  </a:moveTo>
                  <a:lnTo>
                    <a:pt x="27381" y="75168"/>
                  </a:lnTo>
                  <a:lnTo>
                    <a:pt x="27381" y="70611"/>
                  </a:lnTo>
                  <a:lnTo>
                    <a:pt x="31979" y="70611"/>
                  </a:lnTo>
                  <a:close/>
                  <a:moveTo>
                    <a:pt x="31979" y="70369"/>
                  </a:moveTo>
                  <a:lnTo>
                    <a:pt x="27381" y="70369"/>
                  </a:lnTo>
                  <a:lnTo>
                    <a:pt x="27381" y="65812"/>
                  </a:lnTo>
                  <a:lnTo>
                    <a:pt x="31979" y="65812"/>
                  </a:lnTo>
                  <a:close/>
                  <a:moveTo>
                    <a:pt x="31979" y="65570"/>
                  </a:moveTo>
                  <a:lnTo>
                    <a:pt x="27381" y="65570"/>
                  </a:lnTo>
                  <a:lnTo>
                    <a:pt x="27381" y="60973"/>
                  </a:lnTo>
                  <a:lnTo>
                    <a:pt x="31979" y="60973"/>
                  </a:lnTo>
                  <a:close/>
                  <a:moveTo>
                    <a:pt x="31979" y="60731"/>
                  </a:moveTo>
                  <a:lnTo>
                    <a:pt x="27381" y="60731"/>
                  </a:lnTo>
                  <a:lnTo>
                    <a:pt x="27381" y="56174"/>
                  </a:lnTo>
                  <a:lnTo>
                    <a:pt x="31979" y="56174"/>
                  </a:lnTo>
                  <a:close/>
                  <a:moveTo>
                    <a:pt x="31979" y="55932"/>
                  </a:moveTo>
                  <a:lnTo>
                    <a:pt x="27381" y="55932"/>
                  </a:lnTo>
                  <a:lnTo>
                    <a:pt x="27381" y="51375"/>
                  </a:lnTo>
                  <a:lnTo>
                    <a:pt x="31979" y="51375"/>
                  </a:lnTo>
                  <a:close/>
                  <a:moveTo>
                    <a:pt x="31979" y="51133"/>
                  </a:moveTo>
                  <a:lnTo>
                    <a:pt x="27381" y="51133"/>
                  </a:lnTo>
                  <a:lnTo>
                    <a:pt x="27381" y="46536"/>
                  </a:lnTo>
                  <a:lnTo>
                    <a:pt x="31979" y="46536"/>
                  </a:lnTo>
                  <a:close/>
                  <a:moveTo>
                    <a:pt x="31979" y="46294"/>
                  </a:moveTo>
                  <a:lnTo>
                    <a:pt x="27381" y="46294"/>
                  </a:lnTo>
                  <a:lnTo>
                    <a:pt x="27381" y="41737"/>
                  </a:lnTo>
                  <a:lnTo>
                    <a:pt x="31979" y="41737"/>
                  </a:lnTo>
                  <a:close/>
                  <a:moveTo>
                    <a:pt x="31979" y="41495"/>
                  </a:moveTo>
                  <a:lnTo>
                    <a:pt x="27381" y="41495"/>
                  </a:lnTo>
                  <a:lnTo>
                    <a:pt x="27381" y="36898"/>
                  </a:lnTo>
                  <a:lnTo>
                    <a:pt x="31979" y="36898"/>
                  </a:lnTo>
                  <a:close/>
                  <a:moveTo>
                    <a:pt x="31979" y="36656"/>
                  </a:moveTo>
                  <a:lnTo>
                    <a:pt x="27381" y="36656"/>
                  </a:lnTo>
                  <a:lnTo>
                    <a:pt x="27381" y="32099"/>
                  </a:lnTo>
                  <a:lnTo>
                    <a:pt x="31979" y="32099"/>
                  </a:lnTo>
                  <a:close/>
                  <a:moveTo>
                    <a:pt x="31979" y="31858"/>
                  </a:moveTo>
                  <a:lnTo>
                    <a:pt x="27381" y="31858"/>
                  </a:lnTo>
                  <a:lnTo>
                    <a:pt x="27381" y="27301"/>
                  </a:lnTo>
                  <a:lnTo>
                    <a:pt x="31979" y="27301"/>
                  </a:lnTo>
                  <a:close/>
                  <a:moveTo>
                    <a:pt x="31979" y="27059"/>
                  </a:moveTo>
                  <a:lnTo>
                    <a:pt x="27381" y="27059"/>
                  </a:lnTo>
                  <a:lnTo>
                    <a:pt x="27381" y="22462"/>
                  </a:lnTo>
                  <a:lnTo>
                    <a:pt x="31979" y="22462"/>
                  </a:lnTo>
                  <a:close/>
                  <a:moveTo>
                    <a:pt x="31979" y="22220"/>
                  </a:moveTo>
                  <a:lnTo>
                    <a:pt x="27381" y="22220"/>
                  </a:lnTo>
                  <a:lnTo>
                    <a:pt x="27381" y="17663"/>
                  </a:lnTo>
                  <a:lnTo>
                    <a:pt x="31979" y="17663"/>
                  </a:lnTo>
                  <a:close/>
                  <a:moveTo>
                    <a:pt x="31979" y="17421"/>
                  </a:moveTo>
                  <a:lnTo>
                    <a:pt x="27381" y="17421"/>
                  </a:lnTo>
                  <a:lnTo>
                    <a:pt x="27381" y="12864"/>
                  </a:lnTo>
                  <a:lnTo>
                    <a:pt x="31979" y="12864"/>
                  </a:lnTo>
                  <a:close/>
                  <a:moveTo>
                    <a:pt x="31979" y="12622"/>
                  </a:moveTo>
                  <a:lnTo>
                    <a:pt x="27381" y="12622"/>
                  </a:lnTo>
                  <a:lnTo>
                    <a:pt x="27381" y="8025"/>
                  </a:lnTo>
                  <a:lnTo>
                    <a:pt x="31979" y="8025"/>
                  </a:lnTo>
                  <a:close/>
                  <a:moveTo>
                    <a:pt x="36777" y="89604"/>
                  </a:moveTo>
                  <a:lnTo>
                    <a:pt x="32220" y="89604"/>
                  </a:lnTo>
                  <a:lnTo>
                    <a:pt x="32220" y="85007"/>
                  </a:lnTo>
                  <a:lnTo>
                    <a:pt x="36777" y="85007"/>
                  </a:lnTo>
                  <a:close/>
                  <a:moveTo>
                    <a:pt x="36777" y="84765"/>
                  </a:moveTo>
                  <a:lnTo>
                    <a:pt x="32220" y="84765"/>
                  </a:lnTo>
                  <a:lnTo>
                    <a:pt x="32220" y="80208"/>
                  </a:lnTo>
                  <a:lnTo>
                    <a:pt x="36777" y="80208"/>
                  </a:lnTo>
                  <a:close/>
                  <a:moveTo>
                    <a:pt x="36777" y="79966"/>
                  </a:moveTo>
                  <a:lnTo>
                    <a:pt x="32220" y="79966"/>
                  </a:lnTo>
                  <a:lnTo>
                    <a:pt x="32220" y="75410"/>
                  </a:lnTo>
                  <a:lnTo>
                    <a:pt x="36777" y="75410"/>
                  </a:lnTo>
                  <a:close/>
                  <a:moveTo>
                    <a:pt x="36777" y="75168"/>
                  </a:moveTo>
                  <a:lnTo>
                    <a:pt x="32220" y="75168"/>
                  </a:lnTo>
                  <a:lnTo>
                    <a:pt x="32220" y="70570"/>
                  </a:lnTo>
                  <a:lnTo>
                    <a:pt x="36777" y="70570"/>
                  </a:lnTo>
                  <a:close/>
                  <a:moveTo>
                    <a:pt x="36777" y="70329"/>
                  </a:moveTo>
                  <a:lnTo>
                    <a:pt x="32220" y="70329"/>
                  </a:lnTo>
                  <a:lnTo>
                    <a:pt x="32220" y="65772"/>
                  </a:lnTo>
                  <a:lnTo>
                    <a:pt x="36777" y="65772"/>
                  </a:lnTo>
                  <a:close/>
                  <a:moveTo>
                    <a:pt x="36777" y="65530"/>
                  </a:moveTo>
                  <a:lnTo>
                    <a:pt x="32220" y="65530"/>
                  </a:lnTo>
                  <a:lnTo>
                    <a:pt x="32220" y="60973"/>
                  </a:lnTo>
                  <a:lnTo>
                    <a:pt x="36777" y="60973"/>
                  </a:lnTo>
                  <a:close/>
                  <a:moveTo>
                    <a:pt x="36777" y="60731"/>
                  </a:moveTo>
                  <a:lnTo>
                    <a:pt x="32220" y="60731"/>
                  </a:lnTo>
                  <a:lnTo>
                    <a:pt x="32220" y="56134"/>
                  </a:lnTo>
                  <a:lnTo>
                    <a:pt x="36777" y="56134"/>
                  </a:lnTo>
                  <a:close/>
                  <a:moveTo>
                    <a:pt x="36777" y="55892"/>
                  </a:moveTo>
                  <a:lnTo>
                    <a:pt x="32220" y="55892"/>
                  </a:lnTo>
                  <a:lnTo>
                    <a:pt x="32220" y="51335"/>
                  </a:lnTo>
                  <a:lnTo>
                    <a:pt x="36777" y="51335"/>
                  </a:lnTo>
                  <a:close/>
                  <a:moveTo>
                    <a:pt x="36777" y="51093"/>
                  </a:moveTo>
                  <a:lnTo>
                    <a:pt x="32220" y="51093"/>
                  </a:lnTo>
                  <a:lnTo>
                    <a:pt x="32220" y="46536"/>
                  </a:lnTo>
                  <a:lnTo>
                    <a:pt x="36777" y="46536"/>
                  </a:lnTo>
                  <a:close/>
                  <a:moveTo>
                    <a:pt x="36777" y="46294"/>
                  </a:moveTo>
                  <a:lnTo>
                    <a:pt x="32220" y="46294"/>
                  </a:lnTo>
                  <a:lnTo>
                    <a:pt x="32220" y="41697"/>
                  </a:lnTo>
                  <a:lnTo>
                    <a:pt x="36777" y="41697"/>
                  </a:lnTo>
                  <a:close/>
                  <a:moveTo>
                    <a:pt x="36777" y="41455"/>
                  </a:moveTo>
                  <a:lnTo>
                    <a:pt x="32220" y="41455"/>
                  </a:lnTo>
                  <a:lnTo>
                    <a:pt x="32220" y="36898"/>
                  </a:lnTo>
                  <a:lnTo>
                    <a:pt x="36777" y="36898"/>
                  </a:lnTo>
                  <a:close/>
                  <a:moveTo>
                    <a:pt x="36777" y="36656"/>
                  </a:moveTo>
                  <a:lnTo>
                    <a:pt x="32220" y="36656"/>
                  </a:lnTo>
                  <a:lnTo>
                    <a:pt x="32220" y="32059"/>
                  </a:lnTo>
                  <a:lnTo>
                    <a:pt x="36777" y="32059"/>
                  </a:lnTo>
                  <a:close/>
                  <a:moveTo>
                    <a:pt x="36777" y="31817"/>
                  </a:moveTo>
                  <a:lnTo>
                    <a:pt x="32220" y="31817"/>
                  </a:lnTo>
                  <a:lnTo>
                    <a:pt x="32220" y="27260"/>
                  </a:lnTo>
                  <a:lnTo>
                    <a:pt x="36777" y="27260"/>
                  </a:lnTo>
                  <a:close/>
                  <a:moveTo>
                    <a:pt x="36777" y="27018"/>
                  </a:moveTo>
                  <a:lnTo>
                    <a:pt x="32220" y="27018"/>
                  </a:lnTo>
                  <a:lnTo>
                    <a:pt x="32220" y="22462"/>
                  </a:lnTo>
                  <a:lnTo>
                    <a:pt x="36777" y="22462"/>
                  </a:lnTo>
                  <a:close/>
                  <a:moveTo>
                    <a:pt x="36777" y="22220"/>
                  </a:moveTo>
                  <a:lnTo>
                    <a:pt x="32220" y="22220"/>
                  </a:lnTo>
                  <a:lnTo>
                    <a:pt x="32220" y="17622"/>
                  </a:lnTo>
                  <a:lnTo>
                    <a:pt x="36777" y="17622"/>
                  </a:lnTo>
                  <a:close/>
                  <a:moveTo>
                    <a:pt x="36777" y="17380"/>
                  </a:moveTo>
                  <a:lnTo>
                    <a:pt x="32220" y="17380"/>
                  </a:lnTo>
                  <a:lnTo>
                    <a:pt x="32220" y="12824"/>
                  </a:lnTo>
                  <a:lnTo>
                    <a:pt x="36777" y="12824"/>
                  </a:lnTo>
                  <a:close/>
                  <a:moveTo>
                    <a:pt x="36777" y="12582"/>
                  </a:moveTo>
                  <a:lnTo>
                    <a:pt x="32220" y="12582"/>
                  </a:lnTo>
                  <a:lnTo>
                    <a:pt x="32220" y="8025"/>
                  </a:lnTo>
                  <a:lnTo>
                    <a:pt x="36777" y="8025"/>
                  </a:lnTo>
                  <a:close/>
                  <a:moveTo>
                    <a:pt x="36777" y="7783"/>
                  </a:moveTo>
                  <a:lnTo>
                    <a:pt x="32220" y="7783"/>
                  </a:lnTo>
                  <a:lnTo>
                    <a:pt x="32220" y="3307"/>
                  </a:lnTo>
                  <a:lnTo>
                    <a:pt x="36777" y="3307"/>
                  </a:lnTo>
                  <a:lnTo>
                    <a:pt x="36777" y="7904"/>
                  </a:lnTo>
                  <a:close/>
                  <a:moveTo>
                    <a:pt x="41616" y="89564"/>
                  </a:moveTo>
                  <a:lnTo>
                    <a:pt x="37019" y="89564"/>
                  </a:lnTo>
                  <a:lnTo>
                    <a:pt x="37019" y="85007"/>
                  </a:lnTo>
                  <a:lnTo>
                    <a:pt x="41616" y="85007"/>
                  </a:lnTo>
                  <a:close/>
                  <a:moveTo>
                    <a:pt x="41616" y="84765"/>
                  </a:moveTo>
                  <a:lnTo>
                    <a:pt x="37019" y="84765"/>
                  </a:lnTo>
                  <a:lnTo>
                    <a:pt x="37019" y="80168"/>
                  </a:lnTo>
                  <a:lnTo>
                    <a:pt x="41616" y="80168"/>
                  </a:lnTo>
                  <a:close/>
                  <a:moveTo>
                    <a:pt x="41616" y="79926"/>
                  </a:moveTo>
                  <a:lnTo>
                    <a:pt x="37019" y="79926"/>
                  </a:lnTo>
                  <a:lnTo>
                    <a:pt x="37019" y="75369"/>
                  </a:lnTo>
                  <a:lnTo>
                    <a:pt x="41616" y="75369"/>
                  </a:lnTo>
                  <a:close/>
                  <a:moveTo>
                    <a:pt x="41616" y="75127"/>
                  </a:moveTo>
                  <a:lnTo>
                    <a:pt x="37019" y="75127"/>
                  </a:lnTo>
                  <a:lnTo>
                    <a:pt x="37019" y="70570"/>
                  </a:lnTo>
                  <a:lnTo>
                    <a:pt x="41616" y="70570"/>
                  </a:lnTo>
                  <a:close/>
                  <a:moveTo>
                    <a:pt x="41616" y="70329"/>
                  </a:moveTo>
                  <a:lnTo>
                    <a:pt x="37019" y="70329"/>
                  </a:lnTo>
                  <a:lnTo>
                    <a:pt x="37019" y="65731"/>
                  </a:lnTo>
                  <a:lnTo>
                    <a:pt x="41616" y="65731"/>
                  </a:lnTo>
                  <a:close/>
                  <a:moveTo>
                    <a:pt x="41616" y="65489"/>
                  </a:moveTo>
                  <a:lnTo>
                    <a:pt x="37019" y="65489"/>
                  </a:lnTo>
                  <a:lnTo>
                    <a:pt x="37019" y="60933"/>
                  </a:lnTo>
                  <a:lnTo>
                    <a:pt x="41616" y="60933"/>
                  </a:lnTo>
                  <a:close/>
                  <a:moveTo>
                    <a:pt x="41616" y="60691"/>
                  </a:moveTo>
                  <a:lnTo>
                    <a:pt x="37019" y="60691"/>
                  </a:lnTo>
                  <a:lnTo>
                    <a:pt x="37019" y="56134"/>
                  </a:lnTo>
                  <a:lnTo>
                    <a:pt x="41616" y="56134"/>
                  </a:lnTo>
                  <a:close/>
                  <a:moveTo>
                    <a:pt x="41616" y="55892"/>
                  </a:moveTo>
                  <a:lnTo>
                    <a:pt x="37019" y="55892"/>
                  </a:lnTo>
                  <a:lnTo>
                    <a:pt x="37019" y="51295"/>
                  </a:lnTo>
                  <a:lnTo>
                    <a:pt x="41616" y="51295"/>
                  </a:lnTo>
                  <a:close/>
                  <a:moveTo>
                    <a:pt x="41616" y="51053"/>
                  </a:moveTo>
                  <a:lnTo>
                    <a:pt x="37019" y="51053"/>
                  </a:lnTo>
                  <a:lnTo>
                    <a:pt x="37019" y="46496"/>
                  </a:lnTo>
                  <a:lnTo>
                    <a:pt x="41616" y="46496"/>
                  </a:lnTo>
                  <a:close/>
                  <a:moveTo>
                    <a:pt x="41616" y="46254"/>
                  </a:moveTo>
                  <a:lnTo>
                    <a:pt x="37019" y="46254"/>
                  </a:lnTo>
                  <a:lnTo>
                    <a:pt x="37019" y="41697"/>
                  </a:lnTo>
                  <a:lnTo>
                    <a:pt x="41616" y="41697"/>
                  </a:lnTo>
                  <a:close/>
                  <a:moveTo>
                    <a:pt x="41616" y="41455"/>
                  </a:moveTo>
                  <a:lnTo>
                    <a:pt x="37019" y="41455"/>
                  </a:lnTo>
                  <a:lnTo>
                    <a:pt x="37019" y="36858"/>
                  </a:lnTo>
                  <a:lnTo>
                    <a:pt x="41616" y="36858"/>
                  </a:lnTo>
                  <a:close/>
                  <a:moveTo>
                    <a:pt x="41616" y="36616"/>
                  </a:moveTo>
                  <a:lnTo>
                    <a:pt x="37019" y="36616"/>
                  </a:lnTo>
                  <a:lnTo>
                    <a:pt x="37019" y="32059"/>
                  </a:lnTo>
                  <a:lnTo>
                    <a:pt x="41616" y="32059"/>
                  </a:lnTo>
                  <a:close/>
                  <a:moveTo>
                    <a:pt x="41616" y="31817"/>
                  </a:moveTo>
                  <a:lnTo>
                    <a:pt x="37019" y="31817"/>
                  </a:lnTo>
                  <a:lnTo>
                    <a:pt x="37019" y="27220"/>
                  </a:lnTo>
                  <a:lnTo>
                    <a:pt x="41616" y="27220"/>
                  </a:lnTo>
                  <a:close/>
                  <a:moveTo>
                    <a:pt x="41616" y="26978"/>
                  </a:moveTo>
                  <a:lnTo>
                    <a:pt x="37019" y="26978"/>
                  </a:lnTo>
                  <a:lnTo>
                    <a:pt x="37019" y="22421"/>
                  </a:lnTo>
                  <a:lnTo>
                    <a:pt x="41616" y="22421"/>
                  </a:lnTo>
                  <a:close/>
                  <a:moveTo>
                    <a:pt x="41616" y="22179"/>
                  </a:moveTo>
                  <a:lnTo>
                    <a:pt x="37019" y="22179"/>
                  </a:lnTo>
                  <a:lnTo>
                    <a:pt x="37019" y="17622"/>
                  </a:lnTo>
                  <a:lnTo>
                    <a:pt x="41616" y="17622"/>
                  </a:lnTo>
                  <a:close/>
                  <a:moveTo>
                    <a:pt x="41616" y="17380"/>
                  </a:moveTo>
                  <a:lnTo>
                    <a:pt x="37019" y="17380"/>
                  </a:lnTo>
                  <a:lnTo>
                    <a:pt x="37019" y="12783"/>
                  </a:lnTo>
                  <a:lnTo>
                    <a:pt x="41616" y="12783"/>
                  </a:lnTo>
                  <a:close/>
                  <a:moveTo>
                    <a:pt x="41616" y="12541"/>
                  </a:moveTo>
                  <a:lnTo>
                    <a:pt x="37019" y="12541"/>
                  </a:lnTo>
                  <a:lnTo>
                    <a:pt x="37019" y="7985"/>
                  </a:lnTo>
                  <a:lnTo>
                    <a:pt x="41616" y="7985"/>
                  </a:lnTo>
                  <a:close/>
                  <a:moveTo>
                    <a:pt x="41616" y="7743"/>
                  </a:moveTo>
                  <a:lnTo>
                    <a:pt x="37019" y="7743"/>
                  </a:lnTo>
                  <a:lnTo>
                    <a:pt x="37019" y="3307"/>
                  </a:lnTo>
                  <a:lnTo>
                    <a:pt x="41616" y="3307"/>
                  </a:lnTo>
                  <a:lnTo>
                    <a:pt x="41616" y="7904"/>
                  </a:lnTo>
                  <a:close/>
                  <a:moveTo>
                    <a:pt x="46415" y="89564"/>
                  </a:moveTo>
                  <a:lnTo>
                    <a:pt x="41858" y="89564"/>
                  </a:lnTo>
                  <a:lnTo>
                    <a:pt x="41858" y="84967"/>
                  </a:lnTo>
                  <a:lnTo>
                    <a:pt x="46415" y="84967"/>
                  </a:lnTo>
                  <a:close/>
                  <a:moveTo>
                    <a:pt x="46415" y="84725"/>
                  </a:moveTo>
                  <a:lnTo>
                    <a:pt x="41858" y="84725"/>
                  </a:lnTo>
                  <a:lnTo>
                    <a:pt x="41858" y="80168"/>
                  </a:lnTo>
                  <a:lnTo>
                    <a:pt x="46415" y="80168"/>
                  </a:lnTo>
                  <a:close/>
                  <a:moveTo>
                    <a:pt x="46415" y="79926"/>
                  </a:moveTo>
                  <a:lnTo>
                    <a:pt x="41858" y="79926"/>
                  </a:lnTo>
                  <a:lnTo>
                    <a:pt x="41858" y="75329"/>
                  </a:lnTo>
                  <a:lnTo>
                    <a:pt x="46415" y="75329"/>
                  </a:lnTo>
                  <a:close/>
                  <a:moveTo>
                    <a:pt x="46415" y="75087"/>
                  </a:moveTo>
                  <a:lnTo>
                    <a:pt x="41858" y="75087"/>
                  </a:lnTo>
                  <a:lnTo>
                    <a:pt x="41858" y="70530"/>
                  </a:lnTo>
                  <a:lnTo>
                    <a:pt x="46415" y="70530"/>
                  </a:lnTo>
                  <a:close/>
                  <a:moveTo>
                    <a:pt x="46415" y="70288"/>
                  </a:moveTo>
                  <a:lnTo>
                    <a:pt x="41858" y="70288"/>
                  </a:lnTo>
                  <a:lnTo>
                    <a:pt x="41858" y="65731"/>
                  </a:lnTo>
                  <a:lnTo>
                    <a:pt x="46415" y="65731"/>
                  </a:lnTo>
                  <a:close/>
                  <a:moveTo>
                    <a:pt x="46415" y="65489"/>
                  </a:moveTo>
                  <a:lnTo>
                    <a:pt x="41858" y="65489"/>
                  </a:lnTo>
                  <a:lnTo>
                    <a:pt x="41858" y="60892"/>
                  </a:lnTo>
                  <a:lnTo>
                    <a:pt x="46415" y="60892"/>
                  </a:lnTo>
                  <a:close/>
                  <a:moveTo>
                    <a:pt x="46415" y="60650"/>
                  </a:moveTo>
                  <a:lnTo>
                    <a:pt x="41858" y="60650"/>
                  </a:lnTo>
                  <a:lnTo>
                    <a:pt x="41858" y="56093"/>
                  </a:lnTo>
                  <a:lnTo>
                    <a:pt x="46415" y="56093"/>
                  </a:lnTo>
                  <a:close/>
                  <a:moveTo>
                    <a:pt x="46415" y="55851"/>
                  </a:moveTo>
                  <a:lnTo>
                    <a:pt x="41858" y="55851"/>
                  </a:lnTo>
                  <a:lnTo>
                    <a:pt x="41858" y="51295"/>
                  </a:lnTo>
                  <a:lnTo>
                    <a:pt x="46415" y="51295"/>
                  </a:lnTo>
                  <a:close/>
                  <a:moveTo>
                    <a:pt x="46415" y="51053"/>
                  </a:moveTo>
                  <a:lnTo>
                    <a:pt x="41858" y="51053"/>
                  </a:lnTo>
                  <a:lnTo>
                    <a:pt x="41858" y="46456"/>
                  </a:lnTo>
                  <a:lnTo>
                    <a:pt x="46415" y="46456"/>
                  </a:lnTo>
                  <a:close/>
                  <a:moveTo>
                    <a:pt x="46415" y="46214"/>
                  </a:moveTo>
                  <a:lnTo>
                    <a:pt x="41858" y="46214"/>
                  </a:lnTo>
                  <a:lnTo>
                    <a:pt x="41858" y="41657"/>
                  </a:lnTo>
                  <a:lnTo>
                    <a:pt x="46415" y="41657"/>
                  </a:lnTo>
                  <a:close/>
                  <a:moveTo>
                    <a:pt x="46415" y="41415"/>
                  </a:moveTo>
                  <a:lnTo>
                    <a:pt x="41858" y="41415"/>
                  </a:lnTo>
                  <a:lnTo>
                    <a:pt x="41858" y="36858"/>
                  </a:lnTo>
                  <a:lnTo>
                    <a:pt x="46415" y="36858"/>
                  </a:lnTo>
                  <a:close/>
                  <a:moveTo>
                    <a:pt x="46415" y="36616"/>
                  </a:moveTo>
                  <a:lnTo>
                    <a:pt x="41858" y="36616"/>
                  </a:lnTo>
                  <a:lnTo>
                    <a:pt x="41858" y="32019"/>
                  </a:lnTo>
                  <a:lnTo>
                    <a:pt x="46415" y="32019"/>
                  </a:lnTo>
                  <a:close/>
                  <a:moveTo>
                    <a:pt x="46415" y="31777"/>
                  </a:moveTo>
                  <a:lnTo>
                    <a:pt x="41858" y="31777"/>
                  </a:lnTo>
                  <a:lnTo>
                    <a:pt x="41858" y="27220"/>
                  </a:lnTo>
                  <a:lnTo>
                    <a:pt x="46415" y="27220"/>
                  </a:lnTo>
                  <a:close/>
                  <a:moveTo>
                    <a:pt x="46415" y="26978"/>
                  </a:moveTo>
                  <a:lnTo>
                    <a:pt x="41858" y="26978"/>
                  </a:lnTo>
                  <a:lnTo>
                    <a:pt x="41858" y="22381"/>
                  </a:lnTo>
                  <a:lnTo>
                    <a:pt x="46415" y="22381"/>
                  </a:lnTo>
                  <a:close/>
                  <a:moveTo>
                    <a:pt x="46415" y="22139"/>
                  </a:moveTo>
                  <a:lnTo>
                    <a:pt x="41858" y="22139"/>
                  </a:lnTo>
                  <a:lnTo>
                    <a:pt x="41858" y="17582"/>
                  </a:lnTo>
                  <a:lnTo>
                    <a:pt x="46415" y="17582"/>
                  </a:lnTo>
                  <a:close/>
                  <a:moveTo>
                    <a:pt x="46415" y="17340"/>
                  </a:moveTo>
                  <a:lnTo>
                    <a:pt x="41858" y="17340"/>
                  </a:lnTo>
                  <a:lnTo>
                    <a:pt x="41858" y="12783"/>
                  </a:lnTo>
                  <a:lnTo>
                    <a:pt x="46415" y="12783"/>
                  </a:lnTo>
                  <a:close/>
                  <a:moveTo>
                    <a:pt x="46415" y="12541"/>
                  </a:moveTo>
                  <a:lnTo>
                    <a:pt x="41858" y="12541"/>
                  </a:lnTo>
                  <a:lnTo>
                    <a:pt x="41858" y="7944"/>
                  </a:lnTo>
                  <a:lnTo>
                    <a:pt x="46415" y="7944"/>
                  </a:lnTo>
                  <a:close/>
                  <a:moveTo>
                    <a:pt x="46415" y="7702"/>
                  </a:moveTo>
                  <a:lnTo>
                    <a:pt x="41858" y="7702"/>
                  </a:lnTo>
                  <a:lnTo>
                    <a:pt x="41858" y="3307"/>
                  </a:lnTo>
                  <a:lnTo>
                    <a:pt x="46415" y="3307"/>
                  </a:lnTo>
                  <a:lnTo>
                    <a:pt x="46415" y="7904"/>
                  </a:lnTo>
                  <a:close/>
                  <a:moveTo>
                    <a:pt x="51214" y="89524"/>
                  </a:moveTo>
                  <a:lnTo>
                    <a:pt x="46657" y="89524"/>
                  </a:lnTo>
                  <a:lnTo>
                    <a:pt x="46657" y="84967"/>
                  </a:lnTo>
                  <a:lnTo>
                    <a:pt x="51214" y="84967"/>
                  </a:lnTo>
                  <a:close/>
                  <a:moveTo>
                    <a:pt x="51214" y="84685"/>
                  </a:moveTo>
                  <a:lnTo>
                    <a:pt x="46657" y="84685"/>
                  </a:lnTo>
                  <a:lnTo>
                    <a:pt x="46657" y="80128"/>
                  </a:lnTo>
                  <a:lnTo>
                    <a:pt x="51214" y="80128"/>
                  </a:lnTo>
                  <a:close/>
                  <a:moveTo>
                    <a:pt x="51214" y="79886"/>
                  </a:moveTo>
                  <a:lnTo>
                    <a:pt x="46657" y="79886"/>
                  </a:lnTo>
                  <a:lnTo>
                    <a:pt x="46657" y="75329"/>
                  </a:lnTo>
                  <a:lnTo>
                    <a:pt x="51214" y="75329"/>
                  </a:lnTo>
                  <a:close/>
                  <a:moveTo>
                    <a:pt x="51214" y="75087"/>
                  </a:moveTo>
                  <a:lnTo>
                    <a:pt x="46657" y="75087"/>
                  </a:lnTo>
                  <a:lnTo>
                    <a:pt x="46657" y="70490"/>
                  </a:lnTo>
                  <a:lnTo>
                    <a:pt x="51214" y="70490"/>
                  </a:lnTo>
                  <a:close/>
                  <a:moveTo>
                    <a:pt x="51214" y="70248"/>
                  </a:moveTo>
                  <a:lnTo>
                    <a:pt x="46657" y="70248"/>
                  </a:lnTo>
                  <a:lnTo>
                    <a:pt x="46657" y="65691"/>
                  </a:lnTo>
                  <a:lnTo>
                    <a:pt x="51214" y="65691"/>
                  </a:lnTo>
                  <a:close/>
                  <a:moveTo>
                    <a:pt x="51214" y="65449"/>
                  </a:moveTo>
                  <a:lnTo>
                    <a:pt x="46657" y="65449"/>
                  </a:lnTo>
                  <a:lnTo>
                    <a:pt x="46657" y="60892"/>
                  </a:lnTo>
                  <a:lnTo>
                    <a:pt x="51214" y="60892"/>
                  </a:lnTo>
                  <a:close/>
                  <a:moveTo>
                    <a:pt x="51214" y="60650"/>
                  </a:moveTo>
                  <a:lnTo>
                    <a:pt x="46657" y="60650"/>
                  </a:lnTo>
                  <a:lnTo>
                    <a:pt x="46657" y="56053"/>
                  </a:lnTo>
                  <a:lnTo>
                    <a:pt x="51214" y="56053"/>
                  </a:lnTo>
                  <a:close/>
                  <a:moveTo>
                    <a:pt x="51214" y="55811"/>
                  </a:moveTo>
                  <a:lnTo>
                    <a:pt x="46657" y="55811"/>
                  </a:lnTo>
                  <a:lnTo>
                    <a:pt x="46657" y="51254"/>
                  </a:lnTo>
                  <a:lnTo>
                    <a:pt x="51214" y="51254"/>
                  </a:lnTo>
                  <a:close/>
                  <a:moveTo>
                    <a:pt x="51214" y="51012"/>
                  </a:moveTo>
                  <a:lnTo>
                    <a:pt x="46657" y="51012"/>
                  </a:lnTo>
                  <a:lnTo>
                    <a:pt x="46657" y="46456"/>
                  </a:lnTo>
                  <a:lnTo>
                    <a:pt x="51214" y="46456"/>
                  </a:lnTo>
                  <a:close/>
                  <a:moveTo>
                    <a:pt x="51214" y="46214"/>
                  </a:moveTo>
                  <a:lnTo>
                    <a:pt x="46657" y="46214"/>
                  </a:lnTo>
                  <a:lnTo>
                    <a:pt x="46657" y="41616"/>
                  </a:lnTo>
                  <a:lnTo>
                    <a:pt x="51214" y="41616"/>
                  </a:lnTo>
                  <a:close/>
                  <a:moveTo>
                    <a:pt x="51214" y="41374"/>
                  </a:moveTo>
                  <a:lnTo>
                    <a:pt x="46657" y="41374"/>
                  </a:lnTo>
                  <a:lnTo>
                    <a:pt x="46657" y="36818"/>
                  </a:lnTo>
                  <a:lnTo>
                    <a:pt x="51214" y="36818"/>
                  </a:lnTo>
                  <a:close/>
                  <a:moveTo>
                    <a:pt x="51214" y="36576"/>
                  </a:moveTo>
                  <a:lnTo>
                    <a:pt x="46657" y="36576"/>
                  </a:lnTo>
                  <a:lnTo>
                    <a:pt x="46657" y="32019"/>
                  </a:lnTo>
                  <a:lnTo>
                    <a:pt x="51214" y="32019"/>
                  </a:lnTo>
                  <a:close/>
                  <a:moveTo>
                    <a:pt x="51214" y="31777"/>
                  </a:moveTo>
                  <a:lnTo>
                    <a:pt x="46657" y="31777"/>
                  </a:lnTo>
                  <a:lnTo>
                    <a:pt x="46657" y="27180"/>
                  </a:lnTo>
                  <a:lnTo>
                    <a:pt x="51214" y="27180"/>
                  </a:lnTo>
                  <a:close/>
                  <a:moveTo>
                    <a:pt x="51214" y="26938"/>
                  </a:moveTo>
                  <a:lnTo>
                    <a:pt x="46657" y="26938"/>
                  </a:lnTo>
                  <a:lnTo>
                    <a:pt x="46657" y="22381"/>
                  </a:lnTo>
                  <a:lnTo>
                    <a:pt x="51214" y="22381"/>
                  </a:lnTo>
                  <a:close/>
                  <a:moveTo>
                    <a:pt x="51214" y="22139"/>
                  </a:moveTo>
                  <a:lnTo>
                    <a:pt x="46657" y="22139"/>
                  </a:lnTo>
                  <a:lnTo>
                    <a:pt x="46657" y="17582"/>
                  </a:lnTo>
                  <a:lnTo>
                    <a:pt x="51214" y="17582"/>
                  </a:lnTo>
                  <a:close/>
                  <a:moveTo>
                    <a:pt x="51214" y="17340"/>
                  </a:moveTo>
                  <a:lnTo>
                    <a:pt x="46657" y="17340"/>
                  </a:lnTo>
                  <a:lnTo>
                    <a:pt x="46657" y="12743"/>
                  </a:lnTo>
                  <a:lnTo>
                    <a:pt x="51214" y="12743"/>
                  </a:lnTo>
                  <a:close/>
                  <a:moveTo>
                    <a:pt x="51214" y="12501"/>
                  </a:moveTo>
                  <a:lnTo>
                    <a:pt x="46657" y="12501"/>
                  </a:lnTo>
                  <a:lnTo>
                    <a:pt x="46657" y="7944"/>
                  </a:lnTo>
                  <a:lnTo>
                    <a:pt x="51214" y="7944"/>
                  </a:lnTo>
                  <a:close/>
                  <a:moveTo>
                    <a:pt x="51214" y="7702"/>
                  </a:moveTo>
                  <a:lnTo>
                    <a:pt x="46657" y="7702"/>
                  </a:lnTo>
                  <a:lnTo>
                    <a:pt x="46657" y="3307"/>
                  </a:lnTo>
                  <a:lnTo>
                    <a:pt x="51214" y="3307"/>
                  </a:lnTo>
                  <a:lnTo>
                    <a:pt x="51214" y="7904"/>
                  </a:lnTo>
                  <a:close/>
                  <a:moveTo>
                    <a:pt x="56053" y="89483"/>
                  </a:moveTo>
                  <a:lnTo>
                    <a:pt x="51456" y="89483"/>
                  </a:lnTo>
                  <a:lnTo>
                    <a:pt x="51456" y="84927"/>
                  </a:lnTo>
                  <a:lnTo>
                    <a:pt x="56053" y="84927"/>
                  </a:lnTo>
                  <a:close/>
                  <a:moveTo>
                    <a:pt x="56053" y="84685"/>
                  </a:moveTo>
                  <a:lnTo>
                    <a:pt x="51456" y="84685"/>
                  </a:lnTo>
                  <a:lnTo>
                    <a:pt x="51456" y="80087"/>
                  </a:lnTo>
                  <a:lnTo>
                    <a:pt x="56053" y="80087"/>
                  </a:lnTo>
                  <a:close/>
                  <a:moveTo>
                    <a:pt x="56053" y="79845"/>
                  </a:moveTo>
                  <a:lnTo>
                    <a:pt x="51456" y="79845"/>
                  </a:lnTo>
                  <a:lnTo>
                    <a:pt x="51456" y="75289"/>
                  </a:lnTo>
                  <a:lnTo>
                    <a:pt x="56053" y="75289"/>
                  </a:lnTo>
                  <a:close/>
                  <a:moveTo>
                    <a:pt x="56053" y="75047"/>
                  </a:moveTo>
                  <a:lnTo>
                    <a:pt x="51456" y="75047"/>
                  </a:lnTo>
                  <a:lnTo>
                    <a:pt x="51456" y="70490"/>
                  </a:lnTo>
                  <a:lnTo>
                    <a:pt x="56053" y="70490"/>
                  </a:lnTo>
                  <a:close/>
                  <a:moveTo>
                    <a:pt x="56053" y="70248"/>
                  </a:moveTo>
                  <a:lnTo>
                    <a:pt x="51456" y="70248"/>
                  </a:lnTo>
                  <a:lnTo>
                    <a:pt x="51456" y="65651"/>
                  </a:lnTo>
                  <a:lnTo>
                    <a:pt x="56053" y="65651"/>
                  </a:lnTo>
                  <a:close/>
                  <a:moveTo>
                    <a:pt x="56053" y="65409"/>
                  </a:moveTo>
                  <a:lnTo>
                    <a:pt x="51456" y="65409"/>
                  </a:lnTo>
                  <a:lnTo>
                    <a:pt x="51456" y="60852"/>
                  </a:lnTo>
                  <a:lnTo>
                    <a:pt x="56053" y="60852"/>
                  </a:lnTo>
                  <a:close/>
                  <a:moveTo>
                    <a:pt x="56053" y="60610"/>
                  </a:moveTo>
                  <a:lnTo>
                    <a:pt x="51456" y="60610"/>
                  </a:lnTo>
                  <a:lnTo>
                    <a:pt x="51456" y="56053"/>
                  </a:lnTo>
                  <a:lnTo>
                    <a:pt x="56053" y="56053"/>
                  </a:lnTo>
                  <a:close/>
                  <a:moveTo>
                    <a:pt x="56053" y="55811"/>
                  </a:moveTo>
                  <a:lnTo>
                    <a:pt x="51456" y="55811"/>
                  </a:lnTo>
                  <a:lnTo>
                    <a:pt x="51456" y="51214"/>
                  </a:lnTo>
                  <a:lnTo>
                    <a:pt x="56053" y="51214"/>
                  </a:lnTo>
                  <a:close/>
                  <a:moveTo>
                    <a:pt x="56053" y="50972"/>
                  </a:moveTo>
                  <a:lnTo>
                    <a:pt x="51456" y="50972"/>
                  </a:lnTo>
                  <a:lnTo>
                    <a:pt x="51456" y="46415"/>
                  </a:lnTo>
                  <a:lnTo>
                    <a:pt x="56053" y="46415"/>
                  </a:lnTo>
                  <a:close/>
                  <a:moveTo>
                    <a:pt x="56053" y="46173"/>
                  </a:moveTo>
                  <a:lnTo>
                    <a:pt x="51456" y="46173"/>
                  </a:lnTo>
                  <a:lnTo>
                    <a:pt x="51456" y="41616"/>
                  </a:lnTo>
                  <a:lnTo>
                    <a:pt x="56053" y="41616"/>
                  </a:lnTo>
                  <a:close/>
                  <a:moveTo>
                    <a:pt x="56053" y="41374"/>
                  </a:moveTo>
                  <a:lnTo>
                    <a:pt x="51456" y="41374"/>
                  </a:lnTo>
                  <a:lnTo>
                    <a:pt x="51456" y="36777"/>
                  </a:lnTo>
                  <a:lnTo>
                    <a:pt x="56053" y="36777"/>
                  </a:lnTo>
                  <a:close/>
                  <a:moveTo>
                    <a:pt x="56053" y="36535"/>
                  </a:moveTo>
                  <a:lnTo>
                    <a:pt x="51456" y="36535"/>
                  </a:lnTo>
                  <a:lnTo>
                    <a:pt x="51456" y="31978"/>
                  </a:lnTo>
                  <a:lnTo>
                    <a:pt x="56053" y="31978"/>
                  </a:lnTo>
                  <a:close/>
                  <a:moveTo>
                    <a:pt x="56053" y="31737"/>
                  </a:moveTo>
                  <a:lnTo>
                    <a:pt x="51456" y="31737"/>
                  </a:lnTo>
                  <a:lnTo>
                    <a:pt x="51456" y="27180"/>
                  </a:lnTo>
                  <a:lnTo>
                    <a:pt x="56053" y="27180"/>
                  </a:lnTo>
                  <a:close/>
                  <a:moveTo>
                    <a:pt x="56053" y="26938"/>
                  </a:moveTo>
                  <a:lnTo>
                    <a:pt x="51456" y="26938"/>
                  </a:lnTo>
                  <a:lnTo>
                    <a:pt x="51456" y="22341"/>
                  </a:lnTo>
                  <a:lnTo>
                    <a:pt x="56053" y="22341"/>
                  </a:lnTo>
                  <a:close/>
                  <a:moveTo>
                    <a:pt x="56053" y="22099"/>
                  </a:moveTo>
                  <a:lnTo>
                    <a:pt x="51456" y="22099"/>
                  </a:lnTo>
                  <a:lnTo>
                    <a:pt x="51456" y="17542"/>
                  </a:lnTo>
                  <a:lnTo>
                    <a:pt x="56053" y="17542"/>
                  </a:lnTo>
                  <a:close/>
                  <a:moveTo>
                    <a:pt x="56053" y="17300"/>
                  </a:moveTo>
                  <a:lnTo>
                    <a:pt x="51456" y="17300"/>
                  </a:lnTo>
                  <a:lnTo>
                    <a:pt x="51456" y="12743"/>
                  </a:lnTo>
                  <a:lnTo>
                    <a:pt x="56053" y="12743"/>
                  </a:lnTo>
                  <a:close/>
                  <a:moveTo>
                    <a:pt x="56053" y="12501"/>
                  </a:moveTo>
                  <a:lnTo>
                    <a:pt x="51456" y="12501"/>
                  </a:lnTo>
                  <a:lnTo>
                    <a:pt x="51456" y="7904"/>
                  </a:lnTo>
                  <a:lnTo>
                    <a:pt x="56053" y="7904"/>
                  </a:lnTo>
                  <a:close/>
                  <a:moveTo>
                    <a:pt x="56053" y="7662"/>
                  </a:moveTo>
                  <a:lnTo>
                    <a:pt x="51456" y="7662"/>
                  </a:lnTo>
                  <a:lnTo>
                    <a:pt x="51456" y="3307"/>
                  </a:lnTo>
                  <a:lnTo>
                    <a:pt x="56053" y="3307"/>
                  </a:lnTo>
                  <a:lnTo>
                    <a:pt x="56053" y="7904"/>
                  </a:lnTo>
                  <a:close/>
                  <a:moveTo>
                    <a:pt x="60852" y="89483"/>
                  </a:moveTo>
                  <a:lnTo>
                    <a:pt x="56295" y="89483"/>
                  </a:lnTo>
                  <a:lnTo>
                    <a:pt x="56295" y="84886"/>
                  </a:lnTo>
                  <a:lnTo>
                    <a:pt x="60852" y="84886"/>
                  </a:lnTo>
                  <a:close/>
                  <a:moveTo>
                    <a:pt x="60852" y="84644"/>
                  </a:moveTo>
                  <a:lnTo>
                    <a:pt x="56295" y="84644"/>
                  </a:lnTo>
                  <a:lnTo>
                    <a:pt x="56295" y="80087"/>
                  </a:lnTo>
                  <a:lnTo>
                    <a:pt x="60852" y="80087"/>
                  </a:lnTo>
                  <a:close/>
                  <a:moveTo>
                    <a:pt x="60852" y="79845"/>
                  </a:moveTo>
                  <a:lnTo>
                    <a:pt x="56295" y="79845"/>
                  </a:lnTo>
                  <a:lnTo>
                    <a:pt x="56295" y="75248"/>
                  </a:lnTo>
                  <a:lnTo>
                    <a:pt x="60852" y="75248"/>
                  </a:lnTo>
                  <a:close/>
                  <a:moveTo>
                    <a:pt x="60852" y="75006"/>
                  </a:moveTo>
                  <a:lnTo>
                    <a:pt x="56295" y="75006"/>
                  </a:lnTo>
                  <a:lnTo>
                    <a:pt x="56295" y="70449"/>
                  </a:lnTo>
                  <a:lnTo>
                    <a:pt x="60852" y="70449"/>
                  </a:lnTo>
                  <a:close/>
                  <a:moveTo>
                    <a:pt x="60852" y="70208"/>
                  </a:moveTo>
                  <a:lnTo>
                    <a:pt x="56295" y="70208"/>
                  </a:lnTo>
                  <a:lnTo>
                    <a:pt x="56295" y="65651"/>
                  </a:lnTo>
                  <a:lnTo>
                    <a:pt x="60852" y="65651"/>
                  </a:lnTo>
                  <a:close/>
                  <a:moveTo>
                    <a:pt x="60852" y="65409"/>
                  </a:moveTo>
                  <a:lnTo>
                    <a:pt x="56295" y="65409"/>
                  </a:lnTo>
                  <a:lnTo>
                    <a:pt x="56295" y="60812"/>
                  </a:lnTo>
                  <a:lnTo>
                    <a:pt x="60852" y="60812"/>
                  </a:lnTo>
                  <a:close/>
                  <a:moveTo>
                    <a:pt x="60852" y="60570"/>
                  </a:moveTo>
                  <a:lnTo>
                    <a:pt x="56295" y="60570"/>
                  </a:lnTo>
                  <a:lnTo>
                    <a:pt x="56295" y="56013"/>
                  </a:lnTo>
                  <a:lnTo>
                    <a:pt x="60852" y="56013"/>
                  </a:lnTo>
                  <a:close/>
                  <a:moveTo>
                    <a:pt x="60852" y="55771"/>
                  </a:moveTo>
                  <a:lnTo>
                    <a:pt x="56295" y="55771"/>
                  </a:lnTo>
                  <a:lnTo>
                    <a:pt x="56295" y="51214"/>
                  </a:lnTo>
                  <a:lnTo>
                    <a:pt x="60852" y="51214"/>
                  </a:lnTo>
                  <a:close/>
                  <a:moveTo>
                    <a:pt x="60852" y="50972"/>
                  </a:moveTo>
                  <a:lnTo>
                    <a:pt x="56295" y="50972"/>
                  </a:lnTo>
                  <a:lnTo>
                    <a:pt x="56295" y="46375"/>
                  </a:lnTo>
                  <a:lnTo>
                    <a:pt x="60852" y="46375"/>
                  </a:lnTo>
                  <a:close/>
                  <a:moveTo>
                    <a:pt x="60852" y="46133"/>
                  </a:moveTo>
                  <a:lnTo>
                    <a:pt x="56295" y="46133"/>
                  </a:lnTo>
                  <a:lnTo>
                    <a:pt x="56295" y="41576"/>
                  </a:lnTo>
                  <a:lnTo>
                    <a:pt x="60852" y="41576"/>
                  </a:lnTo>
                  <a:close/>
                  <a:moveTo>
                    <a:pt x="60852" y="41334"/>
                  </a:moveTo>
                  <a:lnTo>
                    <a:pt x="56295" y="41334"/>
                  </a:lnTo>
                  <a:lnTo>
                    <a:pt x="56295" y="36777"/>
                  </a:lnTo>
                  <a:lnTo>
                    <a:pt x="60852" y="36777"/>
                  </a:lnTo>
                  <a:close/>
                  <a:moveTo>
                    <a:pt x="60852" y="36535"/>
                  </a:moveTo>
                  <a:lnTo>
                    <a:pt x="56295" y="36535"/>
                  </a:lnTo>
                  <a:lnTo>
                    <a:pt x="56295" y="31938"/>
                  </a:lnTo>
                  <a:lnTo>
                    <a:pt x="60852" y="31938"/>
                  </a:lnTo>
                  <a:close/>
                  <a:moveTo>
                    <a:pt x="60852" y="31696"/>
                  </a:moveTo>
                  <a:lnTo>
                    <a:pt x="56295" y="31696"/>
                  </a:lnTo>
                  <a:lnTo>
                    <a:pt x="56295" y="27139"/>
                  </a:lnTo>
                  <a:lnTo>
                    <a:pt x="60852" y="27139"/>
                  </a:lnTo>
                  <a:close/>
                  <a:moveTo>
                    <a:pt x="60852" y="26897"/>
                  </a:moveTo>
                  <a:lnTo>
                    <a:pt x="56295" y="26897"/>
                  </a:lnTo>
                  <a:lnTo>
                    <a:pt x="56295" y="22341"/>
                  </a:lnTo>
                  <a:lnTo>
                    <a:pt x="60852" y="22341"/>
                  </a:lnTo>
                  <a:close/>
                  <a:moveTo>
                    <a:pt x="60852" y="22099"/>
                  </a:moveTo>
                  <a:lnTo>
                    <a:pt x="56295" y="22099"/>
                  </a:lnTo>
                  <a:lnTo>
                    <a:pt x="56295" y="17501"/>
                  </a:lnTo>
                  <a:lnTo>
                    <a:pt x="60852" y="17501"/>
                  </a:lnTo>
                  <a:close/>
                  <a:moveTo>
                    <a:pt x="60852" y="17260"/>
                  </a:moveTo>
                  <a:lnTo>
                    <a:pt x="56295" y="17260"/>
                  </a:lnTo>
                  <a:lnTo>
                    <a:pt x="56295" y="12703"/>
                  </a:lnTo>
                  <a:lnTo>
                    <a:pt x="60852" y="12703"/>
                  </a:lnTo>
                  <a:close/>
                  <a:moveTo>
                    <a:pt x="60852" y="12461"/>
                  </a:moveTo>
                  <a:lnTo>
                    <a:pt x="56295" y="12461"/>
                  </a:lnTo>
                  <a:lnTo>
                    <a:pt x="56295" y="7904"/>
                  </a:lnTo>
                  <a:lnTo>
                    <a:pt x="60852" y="7904"/>
                  </a:lnTo>
                  <a:close/>
                  <a:moveTo>
                    <a:pt x="60852" y="7662"/>
                  </a:moveTo>
                  <a:lnTo>
                    <a:pt x="56295" y="7662"/>
                  </a:lnTo>
                  <a:lnTo>
                    <a:pt x="56295" y="3307"/>
                  </a:lnTo>
                  <a:lnTo>
                    <a:pt x="60852" y="3307"/>
                  </a:lnTo>
                  <a:lnTo>
                    <a:pt x="60852" y="7904"/>
                  </a:lnTo>
                  <a:close/>
                  <a:moveTo>
                    <a:pt x="65651" y="84644"/>
                  </a:moveTo>
                  <a:lnTo>
                    <a:pt x="61094" y="84644"/>
                  </a:lnTo>
                  <a:lnTo>
                    <a:pt x="61094" y="80047"/>
                  </a:lnTo>
                  <a:lnTo>
                    <a:pt x="65651" y="80047"/>
                  </a:lnTo>
                  <a:close/>
                  <a:moveTo>
                    <a:pt x="65651" y="79805"/>
                  </a:moveTo>
                  <a:lnTo>
                    <a:pt x="61094" y="79805"/>
                  </a:lnTo>
                  <a:lnTo>
                    <a:pt x="61094" y="75248"/>
                  </a:lnTo>
                  <a:lnTo>
                    <a:pt x="65651" y="75248"/>
                  </a:lnTo>
                  <a:close/>
                  <a:moveTo>
                    <a:pt x="65651" y="75006"/>
                  </a:moveTo>
                  <a:lnTo>
                    <a:pt x="61094" y="75006"/>
                  </a:lnTo>
                  <a:lnTo>
                    <a:pt x="61094" y="70449"/>
                  </a:lnTo>
                  <a:lnTo>
                    <a:pt x="65651" y="70449"/>
                  </a:lnTo>
                  <a:close/>
                  <a:moveTo>
                    <a:pt x="65651" y="70208"/>
                  </a:moveTo>
                  <a:lnTo>
                    <a:pt x="61094" y="70208"/>
                  </a:lnTo>
                  <a:lnTo>
                    <a:pt x="61094" y="65610"/>
                  </a:lnTo>
                  <a:lnTo>
                    <a:pt x="65651" y="65610"/>
                  </a:lnTo>
                  <a:close/>
                  <a:moveTo>
                    <a:pt x="65651" y="65368"/>
                  </a:moveTo>
                  <a:lnTo>
                    <a:pt x="61094" y="65368"/>
                  </a:lnTo>
                  <a:lnTo>
                    <a:pt x="61094" y="60812"/>
                  </a:lnTo>
                  <a:lnTo>
                    <a:pt x="65651" y="60812"/>
                  </a:lnTo>
                  <a:close/>
                  <a:moveTo>
                    <a:pt x="65651" y="60570"/>
                  </a:moveTo>
                  <a:lnTo>
                    <a:pt x="61094" y="60570"/>
                  </a:lnTo>
                  <a:lnTo>
                    <a:pt x="61094" y="56013"/>
                  </a:lnTo>
                  <a:lnTo>
                    <a:pt x="65651" y="56013"/>
                  </a:lnTo>
                  <a:close/>
                  <a:moveTo>
                    <a:pt x="65651" y="55771"/>
                  </a:moveTo>
                  <a:lnTo>
                    <a:pt x="61094" y="55771"/>
                  </a:lnTo>
                  <a:lnTo>
                    <a:pt x="61094" y="51174"/>
                  </a:lnTo>
                  <a:lnTo>
                    <a:pt x="65651" y="51174"/>
                  </a:lnTo>
                  <a:close/>
                  <a:moveTo>
                    <a:pt x="65651" y="50932"/>
                  </a:moveTo>
                  <a:lnTo>
                    <a:pt x="61094" y="50932"/>
                  </a:lnTo>
                  <a:lnTo>
                    <a:pt x="61094" y="46375"/>
                  </a:lnTo>
                  <a:lnTo>
                    <a:pt x="65651" y="46375"/>
                  </a:lnTo>
                  <a:close/>
                  <a:moveTo>
                    <a:pt x="65651" y="46133"/>
                  </a:moveTo>
                  <a:lnTo>
                    <a:pt x="61094" y="46133"/>
                  </a:lnTo>
                  <a:lnTo>
                    <a:pt x="61094" y="41536"/>
                  </a:lnTo>
                  <a:lnTo>
                    <a:pt x="65651" y="41536"/>
                  </a:lnTo>
                  <a:close/>
                  <a:moveTo>
                    <a:pt x="65651" y="41294"/>
                  </a:moveTo>
                  <a:lnTo>
                    <a:pt x="61094" y="41294"/>
                  </a:lnTo>
                  <a:lnTo>
                    <a:pt x="61094" y="36737"/>
                  </a:lnTo>
                  <a:lnTo>
                    <a:pt x="65651" y="36737"/>
                  </a:lnTo>
                  <a:close/>
                  <a:moveTo>
                    <a:pt x="65651" y="36495"/>
                  </a:moveTo>
                  <a:lnTo>
                    <a:pt x="61094" y="36495"/>
                  </a:lnTo>
                  <a:lnTo>
                    <a:pt x="61094" y="31938"/>
                  </a:lnTo>
                  <a:lnTo>
                    <a:pt x="65651" y="31938"/>
                  </a:lnTo>
                  <a:close/>
                  <a:moveTo>
                    <a:pt x="65651" y="31696"/>
                  </a:moveTo>
                  <a:lnTo>
                    <a:pt x="61094" y="31696"/>
                  </a:lnTo>
                  <a:lnTo>
                    <a:pt x="61094" y="27099"/>
                  </a:lnTo>
                  <a:lnTo>
                    <a:pt x="65651" y="27099"/>
                  </a:lnTo>
                  <a:close/>
                  <a:moveTo>
                    <a:pt x="65651" y="26857"/>
                  </a:moveTo>
                  <a:lnTo>
                    <a:pt x="61094" y="26857"/>
                  </a:lnTo>
                  <a:lnTo>
                    <a:pt x="61094" y="22300"/>
                  </a:lnTo>
                  <a:lnTo>
                    <a:pt x="65651" y="22300"/>
                  </a:lnTo>
                  <a:close/>
                  <a:moveTo>
                    <a:pt x="65651" y="22058"/>
                  </a:moveTo>
                  <a:lnTo>
                    <a:pt x="61094" y="22058"/>
                  </a:lnTo>
                  <a:lnTo>
                    <a:pt x="61094" y="17501"/>
                  </a:lnTo>
                  <a:lnTo>
                    <a:pt x="65651" y="17501"/>
                  </a:lnTo>
                  <a:close/>
                  <a:moveTo>
                    <a:pt x="65651" y="17260"/>
                  </a:moveTo>
                  <a:lnTo>
                    <a:pt x="61094" y="17260"/>
                  </a:lnTo>
                  <a:lnTo>
                    <a:pt x="61094" y="12662"/>
                  </a:lnTo>
                  <a:lnTo>
                    <a:pt x="65651" y="12662"/>
                  </a:lnTo>
                  <a:close/>
                  <a:moveTo>
                    <a:pt x="65651" y="12420"/>
                  </a:moveTo>
                  <a:lnTo>
                    <a:pt x="61094" y="12420"/>
                  </a:lnTo>
                  <a:lnTo>
                    <a:pt x="61094" y="7864"/>
                  </a:lnTo>
                  <a:lnTo>
                    <a:pt x="65651" y="7864"/>
                  </a:lnTo>
                  <a:close/>
                  <a:moveTo>
                    <a:pt x="70490" y="84604"/>
                  </a:moveTo>
                  <a:lnTo>
                    <a:pt x="65893" y="84604"/>
                  </a:lnTo>
                  <a:lnTo>
                    <a:pt x="65893" y="80047"/>
                  </a:lnTo>
                  <a:lnTo>
                    <a:pt x="70490" y="80047"/>
                  </a:lnTo>
                  <a:close/>
                  <a:moveTo>
                    <a:pt x="70490" y="79805"/>
                  </a:moveTo>
                  <a:lnTo>
                    <a:pt x="65893" y="79805"/>
                  </a:lnTo>
                  <a:lnTo>
                    <a:pt x="65893" y="75208"/>
                  </a:lnTo>
                  <a:lnTo>
                    <a:pt x="70490" y="75208"/>
                  </a:lnTo>
                  <a:close/>
                  <a:moveTo>
                    <a:pt x="70490" y="74966"/>
                  </a:moveTo>
                  <a:lnTo>
                    <a:pt x="65893" y="74966"/>
                  </a:lnTo>
                  <a:lnTo>
                    <a:pt x="65893" y="70409"/>
                  </a:lnTo>
                  <a:lnTo>
                    <a:pt x="70490" y="70409"/>
                  </a:lnTo>
                  <a:close/>
                  <a:moveTo>
                    <a:pt x="70490" y="70167"/>
                  </a:moveTo>
                  <a:lnTo>
                    <a:pt x="65893" y="70167"/>
                  </a:lnTo>
                  <a:lnTo>
                    <a:pt x="65893" y="65610"/>
                  </a:lnTo>
                  <a:lnTo>
                    <a:pt x="70490" y="65610"/>
                  </a:lnTo>
                  <a:close/>
                  <a:moveTo>
                    <a:pt x="70490" y="65368"/>
                  </a:moveTo>
                  <a:lnTo>
                    <a:pt x="65893" y="65368"/>
                  </a:lnTo>
                  <a:lnTo>
                    <a:pt x="65893" y="60771"/>
                  </a:lnTo>
                  <a:lnTo>
                    <a:pt x="70490" y="60771"/>
                  </a:lnTo>
                  <a:close/>
                  <a:moveTo>
                    <a:pt x="70490" y="60529"/>
                  </a:moveTo>
                  <a:lnTo>
                    <a:pt x="65893" y="60529"/>
                  </a:lnTo>
                  <a:lnTo>
                    <a:pt x="65893" y="55972"/>
                  </a:lnTo>
                  <a:lnTo>
                    <a:pt x="70490" y="55972"/>
                  </a:lnTo>
                  <a:close/>
                  <a:moveTo>
                    <a:pt x="70490" y="55730"/>
                  </a:moveTo>
                  <a:lnTo>
                    <a:pt x="65893" y="55730"/>
                  </a:lnTo>
                  <a:lnTo>
                    <a:pt x="65893" y="51174"/>
                  </a:lnTo>
                  <a:lnTo>
                    <a:pt x="70490" y="51174"/>
                  </a:lnTo>
                  <a:close/>
                  <a:moveTo>
                    <a:pt x="70490" y="50932"/>
                  </a:moveTo>
                  <a:lnTo>
                    <a:pt x="65893" y="50932"/>
                  </a:lnTo>
                  <a:lnTo>
                    <a:pt x="65893" y="46335"/>
                  </a:lnTo>
                  <a:lnTo>
                    <a:pt x="70490" y="46335"/>
                  </a:lnTo>
                  <a:close/>
                  <a:moveTo>
                    <a:pt x="70490" y="46093"/>
                  </a:moveTo>
                  <a:lnTo>
                    <a:pt x="65893" y="46093"/>
                  </a:lnTo>
                  <a:lnTo>
                    <a:pt x="65893" y="41536"/>
                  </a:lnTo>
                  <a:lnTo>
                    <a:pt x="70490" y="41536"/>
                  </a:lnTo>
                  <a:close/>
                  <a:moveTo>
                    <a:pt x="70490" y="41294"/>
                  </a:moveTo>
                  <a:lnTo>
                    <a:pt x="65893" y="41294"/>
                  </a:lnTo>
                  <a:lnTo>
                    <a:pt x="65893" y="36737"/>
                  </a:lnTo>
                  <a:lnTo>
                    <a:pt x="70490" y="36737"/>
                  </a:lnTo>
                  <a:close/>
                  <a:moveTo>
                    <a:pt x="70490" y="36495"/>
                  </a:moveTo>
                  <a:lnTo>
                    <a:pt x="65893" y="36495"/>
                  </a:lnTo>
                  <a:lnTo>
                    <a:pt x="65893" y="31898"/>
                  </a:lnTo>
                  <a:lnTo>
                    <a:pt x="70490" y="31898"/>
                  </a:lnTo>
                  <a:close/>
                  <a:moveTo>
                    <a:pt x="70490" y="31656"/>
                  </a:moveTo>
                  <a:lnTo>
                    <a:pt x="65893" y="31656"/>
                  </a:lnTo>
                  <a:lnTo>
                    <a:pt x="65893" y="27099"/>
                  </a:lnTo>
                  <a:lnTo>
                    <a:pt x="70490" y="27099"/>
                  </a:lnTo>
                  <a:close/>
                  <a:moveTo>
                    <a:pt x="70490" y="26857"/>
                  </a:moveTo>
                  <a:lnTo>
                    <a:pt x="65893" y="26857"/>
                  </a:lnTo>
                  <a:lnTo>
                    <a:pt x="65893" y="22260"/>
                  </a:lnTo>
                  <a:lnTo>
                    <a:pt x="70490" y="22260"/>
                  </a:lnTo>
                  <a:close/>
                  <a:moveTo>
                    <a:pt x="70490" y="22018"/>
                  </a:moveTo>
                  <a:lnTo>
                    <a:pt x="65893" y="22018"/>
                  </a:lnTo>
                  <a:lnTo>
                    <a:pt x="65893" y="17461"/>
                  </a:lnTo>
                  <a:lnTo>
                    <a:pt x="70490" y="17461"/>
                  </a:lnTo>
                  <a:close/>
                  <a:moveTo>
                    <a:pt x="70490" y="17219"/>
                  </a:moveTo>
                  <a:lnTo>
                    <a:pt x="65893" y="17219"/>
                  </a:lnTo>
                  <a:lnTo>
                    <a:pt x="65893" y="12662"/>
                  </a:lnTo>
                  <a:lnTo>
                    <a:pt x="70490" y="12662"/>
                  </a:lnTo>
                  <a:close/>
                  <a:moveTo>
                    <a:pt x="70490" y="12420"/>
                  </a:moveTo>
                  <a:lnTo>
                    <a:pt x="65893" y="12420"/>
                  </a:lnTo>
                  <a:lnTo>
                    <a:pt x="65893" y="7823"/>
                  </a:lnTo>
                  <a:lnTo>
                    <a:pt x="70490" y="7823"/>
                  </a:lnTo>
                  <a:close/>
                  <a:moveTo>
                    <a:pt x="75289" y="79765"/>
                  </a:moveTo>
                  <a:lnTo>
                    <a:pt x="70732" y="79765"/>
                  </a:lnTo>
                  <a:lnTo>
                    <a:pt x="70732" y="75208"/>
                  </a:lnTo>
                  <a:lnTo>
                    <a:pt x="75289" y="75208"/>
                  </a:lnTo>
                  <a:close/>
                  <a:moveTo>
                    <a:pt x="75289" y="74966"/>
                  </a:moveTo>
                  <a:lnTo>
                    <a:pt x="70732" y="74966"/>
                  </a:lnTo>
                  <a:lnTo>
                    <a:pt x="70732" y="70409"/>
                  </a:lnTo>
                  <a:lnTo>
                    <a:pt x="75289" y="70409"/>
                  </a:lnTo>
                  <a:close/>
                  <a:moveTo>
                    <a:pt x="75289" y="70167"/>
                  </a:moveTo>
                  <a:lnTo>
                    <a:pt x="70732" y="70167"/>
                  </a:lnTo>
                  <a:lnTo>
                    <a:pt x="70732" y="65570"/>
                  </a:lnTo>
                  <a:lnTo>
                    <a:pt x="75289" y="65570"/>
                  </a:lnTo>
                  <a:close/>
                  <a:moveTo>
                    <a:pt x="75289" y="65328"/>
                  </a:moveTo>
                  <a:lnTo>
                    <a:pt x="70732" y="65328"/>
                  </a:lnTo>
                  <a:lnTo>
                    <a:pt x="70732" y="60771"/>
                  </a:lnTo>
                  <a:lnTo>
                    <a:pt x="75289" y="60771"/>
                  </a:lnTo>
                  <a:close/>
                  <a:moveTo>
                    <a:pt x="75289" y="60529"/>
                  </a:moveTo>
                  <a:lnTo>
                    <a:pt x="70732" y="60529"/>
                  </a:lnTo>
                  <a:lnTo>
                    <a:pt x="70732" y="55972"/>
                  </a:lnTo>
                  <a:lnTo>
                    <a:pt x="75289" y="55972"/>
                  </a:lnTo>
                  <a:close/>
                  <a:moveTo>
                    <a:pt x="75289" y="55730"/>
                  </a:moveTo>
                  <a:lnTo>
                    <a:pt x="70732" y="55730"/>
                  </a:lnTo>
                  <a:lnTo>
                    <a:pt x="70732" y="51133"/>
                  </a:lnTo>
                  <a:lnTo>
                    <a:pt x="75289" y="51133"/>
                  </a:lnTo>
                  <a:close/>
                  <a:moveTo>
                    <a:pt x="75289" y="50891"/>
                  </a:moveTo>
                  <a:lnTo>
                    <a:pt x="70732" y="50891"/>
                  </a:lnTo>
                  <a:lnTo>
                    <a:pt x="70732" y="46335"/>
                  </a:lnTo>
                  <a:lnTo>
                    <a:pt x="75289" y="46335"/>
                  </a:lnTo>
                  <a:close/>
                  <a:moveTo>
                    <a:pt x="75289" y="46093"/>
                  </a:moveTo>
                  <a:lnTo>
                    <a:pt x="70732" y="46093"/>
                  </a:lnTo>
                  <a:lnTo>
                    <a:pt x="70732" y="41495"/>
                  </a:lnTo>
                  <a:lnTo>
                    <a:pt x="75289" y="41495"/>
                  </a:lnTo>
                  <a:close/>
                  <a:moveTo>
                    <a:pt x="75289" y="41253"/>
                  </a:moveTo>
                  <a:lnTo>
                    <a:pt x="70732" y="41253"/>
                  </a:lnTo>
                  <a:lnTo>
                    <a:pt x="70732" y="36697"/>
                  </a:lnTo>
                  <a:lnTo>
                    <a:pt x="75289" y="36697"/>
                  </a:lnTo>
                  <a:close/>
                  <a:moveTo>
                    <a:pt x="75289" y="36455"/>
                  </a:moveTo>
                  <a:lnTo>
                    <a:pt x="70732" y="36455"/>
                  </a:lnTo>
                  <a:lnTo>
                    <a:pt x="70732" y="31898"/>
                  </a:lnTo>
                  <a:lnTo>
                    <a:pt x="75289" y="31898"/>
                  </a:lnTo>
                  <a:close/>
                  <a:moveTo>
                    <a:pt x="75289" y="31656"/>
                  </a:moveTo>
                  <a:lnTo>
                    <a:pt x="70732" y="31656"/>
                  </a:lnTo>
                  <a:lnTo>
                    <a:pt x="70732" y="27059"/>
                  </a:lnTo>
                  <a:lnTo>
                    <a:pt x="75289" y="27059"/>
                  </a:lnTo>
                  <a:close/>
                  <a:moveTo>
                    <a:pt x="75289" y="26817"/>
                  </a:moveTo>
                  <a:lnTo>
                    <a:pt x="70732" y="26817"/>
                  </a:lnTo>
                  <a:lnTo>
                    <a:pt x="70732" y="22260"/>
                  </a:lnTo>
                  <a:lnTo>
                    <a:pt x="75289" y="22260"/>
                  </a:lnTo>
                  <a:close/>
                  <a:moveTo>
                    <a:pt x="75289" y="22018"/>
                  </a:moveTo>
                  <a:lnTo>
                    <a:pt x="70732" y="22018"/>
                  </a:lnTo>
                  <a:lnTo>
                    <a:pt x="70732" y="17461"/>
                  </a:lnTo>
                  <a:lnTo>
                    <a:pt x="75289" y="17461"/>
                  </a:lnTo>
                  <a:close/>
                  <a:moveTo>
                    <a:pt x="75289" y="17219"/>
                  </a:moveTo>
                  <a:lnTo>
                    <a:pt x="70732" y="17219"/>
                  </a:lnTo>
                  <a:lnTo>
                    <a:pt x="70732" y="12622"/>
                  </a:lnTo>
                  <a:lnTo>
                    <a:pt x="75289" y="12622"/>
                  </a:lnTo>
                  <a:close/>
                  <a:moveTo>
                    <a:pt x="80087" y="74926"/>
                  </a:moveTo>
                  <a:lnTo>
                    <a:pt x="75531" y="74926"/>
                  </a:lnTo>
                  <a:lnTo>
                    <a:pt x="75531" y="70369"/>
                  </a:lnTo>
                  <a:lnTo>
                    <a:pt x="80087" y="70369"/>
                  </a:lnTo>
                  <a:close/>
                  <a:moveTo>
                    <a:pt x="80087" y="70127"/>
                  </a:moveTo>
                  <a:lnTo>
                    <a:pt x="75531" y="70127"/>
                  </a:lnTo>
                  <a:lnTo>
                    <a:pt x="75531" y="65570"/>
                  </a:lnTo>
                  <a:lnTo>
                    <a:pt x="80087" y="65570"/>
                  </a:lnTo>
                  <a:close/>
                  <a:moveTo>
                    <a:pt x="80087" y="65328"/>
                  </a:moveTo>
                  <a:lnTo>
                    <a:pt x="75531" y="65328"/>
                  </a:lnTo>
                  <a:lnTo>
                    <a:pt x="75531" y="60731"/>
                  </a:lnTo>
                  <a:lnTo>
                    <a:pt x="80087" y="60731"/>
                  </a:lnTo>
                  <a:close/>
                  <a:moveTo>
                    <a:pt x="80087" y="60489"/>
                  </a:moveTo>
                  <a:lnTo>
                    <a:pt x="75531" y="60489"/>
                  </a:lnTo>
                  <a:lnTo>
                    <a:pt x="75531" y="55932"/>
                  </a:lnTo>
                  <a:lnTo>
                    <a:pt x="80087" y="55932"/>
                  </a:lnTo>
                  <a:close/>
                  <a:moveTo>
                    <a:pt x="80087" y="55690"/>
                  </a:moveTo>
                  <a:lnTo>
                    <a:pt x="75531" y="55690"/>
                  </a:lnTo>
                  <a:lnTo>
                    <a:pt x="75531" y="51133"/>
                  </a:lnTo>
                  <a:lnTo>
                    <a:pt x="80087" y="51133"/>
                  </a:lnTo>
                  <a:close/>
                  <a:moveTo>
                    <a:pt x="80087" y="50891"/>
                  </a:moveTo>
                  <a:lnTo>
                    <a:pt x="75531" y="50891"/>
                  </a:lnTo>
                  <a:lnTo>
                    <a:pt x="75531" y="46294"/>
                  </a:lnTo>
                  <a:lnTo>
                    <a:pt x="80087" y="46294"/>
                  </a:lnTo>
                  <a:close/>
                  <a:moveTo>
                    <a:pt x="80087" y="46052"/>
                  </a:moveTo>
                  <a:lnTo>
                    <a:pt x="75531" y="46052"/>
                  </a:lnTo>
                  <a:lnTo>
                    <a:pt x="75531" y="41495"/>
                  </a:lnTo>
                  <a:lnTo>
                    <a:pt x="80087" y="41495"/>
                  </a:lnTo>
                  <a:close/>
                  <a:moveTo>
                    <a:pt x="80087" y="41253"/>
                  </a:moveTo>
                  <a:lnTo>
                    <a:pt x="75531" y="41253"/>
                  </a:lnTo>
                  <a:lnTo>
                    <a:pt x="75531" y="36697"/>
                  </a:lnTo>
                  <a:lnTo>
                    <a:pt x="80087" y="36697"/>
                  </a:lnTo>
                  <a:close/>
                  <a:moveTo>
                    <a:pt x="80087" y="36455"/>
                  </a:moveTo>
                  <a:lnTo>
                    <a:pt x="75531" y="36455"/>
                  </a:lnTo>
                  <a:lnTo>
                    <a:pt x="75531" y="31858"/>
                  </a:lnTo>
                  <a:lnTo>
                    <a:pt x="80087" y="31858"/>
                  </a:lnTo>
                  <a:close/>
                  <a:moveTo>
                    <a:pt x="80087" y="31616"/>
                  </a:moveTo>
                  <a:lnTo>
                    <a:pt x="75531" y="31616"/>
                  </a:lnTo>
                  <a:lnTo>
                    <a:pt x="75531" y="27059"/>
                  </a:lnTo>
                  <a:lnTo>
                    <a:pt x="80087" y="27059"/>
                  </a:lnTo>
                  <a:close/>
                  <a:moveTo>
                    <a:pt x="80087" y="26817"/>
                  </a:moveTo>
                  <a:lnTo>
                    <a:pt x="75531" y="26817"/>
                  </a:lnTo>
                  <a:lnTo>
                    <a:pt x="75531" y="22260"/>
                  </a:lnTo>
                  <a:lnTo>
                    <a:pt x="80087" y="22260"/>
                  </a:lnTo>
                  <a:close/>
                  <a:moveTo>
                    <a:pt x="80087" y="22018"/>
                  </a:moveTo>
                  <a:lnTo>
                    <a:pt x="75531" y="22018"/>
                  </a:lnTo>
                  <a:lnTo>
                    <a:pt x="75531" y="17421"/>
                  </a:lnTo>
                  <a:lnTo>
                    <a:pt x="80087" y="17421"/>
                  </a:lnTo>
                  <a:close/>
                  <a:moveTo>
                    <a:pt x="84886" y="70127"/>
                  </a:moveTo>
                  <a:lnTo>
                    <a:pt x="80329" y="70127"/>
                  </a:lnTo>
                  <a:lnTo>
                    <a:pt x="80329" y="65530"/>
                  </a:lnTo>
                  <a:lnTo>
                    <a:pt x="84886" y="65530"/>
                  </a:lnTo>
                  <a:close/>
                  <a:moveTo>
                    <a:pt x="84886" y="65288"/>
                  </a:moveTo>
                  <a:lnTo>
                    <a:pt x="80329" y="65288"/>
                  </a:lnTo>
                  <a:lnTo>
                    <a:pt x="80329" y="60731"/>
                  </a:lnTo>
                  <a:lnTo>
                    <a:pt x="84886" y="60731"/>
                  </a:lnTo>
                  <a:close/>
                  <a:moveTo>
                    <a:pt x="84886" y="60489"/>
                  </a:moveTo>
                  <a:lnTo>
                    <a:pt x="80329" y="60489"/>
                  </a:lnTo>
                  <a:lnTo>
                    <a:pt x="80329" y="55932"/>
                  </a:lnTo>
                  <a:lnTo>
                    <a:pt x="84886" y="55932"/>
                  </a:lnTo>
                  <a:close/>
                  <a:moveTo>
                    <a:pt x="84886" y="55690"/>
                  </a:moveTo>
                  <a:lnTo>
                    <a:pt x="80329" y="55690"/>
                  </a:lnTo>
                  <a:lnTo>
                    <a:pt x="80329" y="51093"/>
                  </a:lnTo>
                  <a:lnTo>
                    <a:pt x="84886" y="51093"/>
                  </a:lnTo>
                  <a:close/>
                  <a:moveTo>
                    <a:pt x="84886" y="50851"/>
                  </a:moveTo>
                  <a:lnTo>
                    <a:pt x="80329" y="50851"/>
                  </a:lnTo>
                  <a:lnTo>
                    <a:pt x="80329" y="46294"/>
                  </a:lnTo>
                  <a:lnTo>
                    <a:pt x="84886" y="46294"/>
                  </a:lnTo>
                  <a:close/>
                  <a:moveTo>
                    <a:pt x="84886" y="46052"/>
                  </a:moveTo>
                  <a:lnTo>
                    <a:pt x="80329" y="46052"/>
                  </a:lnTo>
                  <a:lnTo>
                    <a:pt x="80329" y="41495"/>
                  </a:lnTo>
                  <a:lnTo>
                    <a:pt x="84886" y="41495"/>
                  </a:lnTo>
                  <a:close/>
                  <a:moveTo>
                    <a:pt x="84886" y="41253"/>
                  </a:moveTo>
                  <a:lnTo>
                    <a:pt x="80329" y="41253"/>
                  </a:lnTo>
                  <a:lnTo>
                    <a:pt x="80329" y="36656"/>
                  </a:lnTo>
                  <a:lnTo>
                    <a:pt x="84886" y="36656"/>
                  </a:lnTo>
                  <a:close/>
                  <a:moveTo>
                    <a:pt x="84886" y="36414"/>
                  </a:moveTo>
                  <a:lnTo>
                    <a:pt x="80329" y="36414"/>
                  </a:lnTo>
                  <a:lnTo>
                    <a:pt x="80329" y="31858"/>
                  </a:lnTo>
                  <a:lnTo>
                    <a:pt x="84886" y="31858"/>
                  </a:lnTo>
                  <a:close/>
                  <a:moveTo>
                    <a:pt x="84886" y="31616"/>
                  </a:moveTo>
                  <a:lnTo>
                    <a:pt x="80329" y="31616"/>
                  </a:lnTo>
                  <a:lnTo>
                    <a:pt x="80329" y="27018"/>
                  </a:lnTo>
                  <a:lnTo>
                    <a:pt x="84886" y="27018"/>
                  </a:lnTo>
                  <a:close/>
                  <a:moveTo>
                    <a:pt x="84886" y="26776"/>
                  </a:moveTo>
                  <a:lnTo>
                    <a:pt x="80329" y="26776"/>
                  </a:lnTo>
                  <a:lnTo>
                    <a:pt x="80329" y="22220"/>
                  </a:lnTo>
                  <a:lnTo>
                    <a:pt x="84886" y="22220"/>
                  </a:ln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517" name="Google Shape;517;p33"/>
          <p:cNvSpPr txBox="1">
            <a:spLocks noGrp="1"/>
          </p:cNvSpPr>
          <p:nvPr>
            <p:ph type="title"/>
          </p:nvPr>
        </p:nvSpPr>
        <p:spPr>
          <a:xfrm>
            <a:off x="4596287" y="1944159"/>
            <a:ext cx="3029700" cy="5982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Clr>
                <a:schemeClr val="dk1"/>
              </a:buClr>
              <a:buSzPts val="2800"/>
              <a:buNone/>
              <a:defRPr sz="2800">
                <a:solidFill>
                  <a:schemeClr val="dk1"/>
                </a:solidFill>
              </a:defRPr>
            </a:lvl1pPr>
            <a:lvl2pPr lvl="1" algn="l">
              <a:lnSpc>
                <a:spcPct val="100000"/>
              </a:lnSpc>
              <a:spcBef>
                <a:spcPts val="0"/>
              </a:spcBef>
              <a:spcAft>
                <a:spcPts val="0"/>
              </a:spcAft>
              <a:buClr>
                <a:schemeClr val="dk1"/>
              </a:buClr>
              <a:buSzPts val="2800"/>
              <a:buNone/>
              <a:defRPr sz="2800">
                <a:solidFill>
                  <a:schemeClr val="dk1"/>
                </a:solidFill>
              </a:defRPr>
            </a:lvl2pPr>
            <a:lvl3pPr lvl="2" algn="l">
              <a:lnSpc>
                <a:spcPct val="100000"/>
              </a:lnSpc>
              <a:spcBef>
                <a:spcPts val="0"/>
              </a:spcBef>
              <a:spcAft>
                <a:spcPts val="0"/>
              </a:spcAft>
              <a:buClr>
                <a:schemeClr val="dk1"/>
              </a:buClr>
              <a:buSzPts val="2800"/>
              <a:buNone/>
              <a:defRPr sz="2800">
                <a:solidFill>
                  <a:schemeClr val="dk1"/>
                </a:solidFill>
              </a:defRPr>
            </a:lvl3pPr>
            <a:lvl4pPr lvl="3" algn="l">
              <a:lnSpc>
                <a:spcPct val="100000"/>
              </a:lnSpc>
              <a:spcBef>
                <a:spcPts val="0"/>
              </a:spcBef>
              <a:spcAft>
                <a:spcPts val="0"/>
              </a:spcAft>
              <a:buClr>
                <a:schemeClr val="dk1"/>
              </a:buClr>
              <a:buSzPts val="2800"/>
              <a:buNone/>
              <a:defRPr sz="2800">
                <a:solidFill>
                  <a:schemeClr val="dk1"/>
                </a:solidFill>
              </a:defRPr>
            </a:lvl4pPr>
            <a:lvl5pPr lvl="4" algn="l">
              <a:lnSpc>
                <a:spcPct val="100000"/>
              </a:lnSpc>
              <a:spcBef>
                <a:spcPts val="0"/>
              </a:spcBef>
              <a:spcAft>
                <a:spcPts val="0"/>
              </a:spcAft>
              <a:buClr>
                <a:schemeClr val="dk1"/>
              </a:buClr>
              <a:buSzPts val="2800"/>
              <a:buNone/>
              <a:defRPr sz="2800">
                <a:solidFill>
                  <a:schemeClr val="dk1"/>
                </a:solidFill>
              </a:defRPr>
            </a:lvl5pPr>
            <a:lvl6pPr lvl="5" algn="l">
              <a:lnSpc>
                <a:spcPct val="100000"/>
              </a:lnSpc>
              <a:spcBef>
                <a:spcPts val="0"/>
              </a:spcBef>
              <a:spcAft>
                <a:spcPts val="0"/>
              </a:spcAft>
              <a:buClr>
                <a:schemeClr val="dk1"/>
              </a:buClr>
              <a:buSzPts val="2800"/>
              <a:buNone/>
              <a:defRPr sz="2800">
                <a:solidFill>
                  <a:schemeClr val="dk1"/>
                </a:solidFill>
              </a:defRPr>
            </a:lvl6pPr>
            <a:lvl7pPr lvl="6" algn="l">
              <a:lnSpc>
                <a:spcPct val="100000"/>
              </a:lnSpc>
              <a:spcBef>
                <a:spcPts val="0"/>
              </a:spcBef>
              <a:spcAft>
                <a:spcPts val="0"/>
              </a:spcAft>
              <a:buClr>
                <a:schemeClr val="dk1"/>
              </a:buClr>
              <a:buSzPts val="2800"/>
              <a:buNone/>
              <a:defRPr sz="2800">
                <a:solidFill>
                  <a:schemeClr val="dk1"/>
                </a:solidFill>
              </a:defRPr>
            </a:lvl7pPr>
            <a:lvl8pPr lvl="7" algn="l">
              <a:lnSpc>
                <a:spcPct val="100000"/>
              </a:lnSpc>
              <a:spcBef>
                <a:spcPts val="0"/>
              </a:spcBef>
              <a:spcAft>
                <a:spcPts val="0"/>
              </a:spcAft>
              <a:buClr>
                <a:schemeClr val="dk1"/>
              </a:buClr>
              <a:buSzPts val="2800"/>
              <a:buNone/>
              <a:defRPr sz="2800">
                <a:solidFill>
                  <a:schemeClr val="dk1"/>
                </a:solidFill>
              </a:defRPr>
            </a:lvl8pPr>
            <a:lvl9pPr lvl="8" algn="l">
              <a:lnSpc>
                <a:spcPct val="100000"/>
              </a:lnSpc>
              <a:spcBef>
                <a:spcPts val="0"/>
              </a:spcBef>
              <a:spcAft>
                <a:spcPts val="0"/>
              </a:spcAft>
              <a:buClr>
                <a:schemeClr val="dk1"/>
              </a:buClr>
              <a:buSzPts val="2800"/>
              <a:buNone/>
              <a:defRPr sz="2800">
                <a:solidFill>
                  <a:schemeClr val="dk1"/>
                </a:solidFill>
              </a:defRPr>
            </a:lvl9pPr>
          </a:lstStyle>
          <a:p>
            <a:endParaRPr/>
          </a:p>
        </p:txBody>
      </p:sp>
      <p:sp>
        <p:nvSpPr>
          <p:cNvPr id="518" name="Google Shape;518;p33"/>
          <p:cNvSpPr txBox="1">
            <a:spLocks noGrp="1"/>
          </p:cNvSpPr>
          <p:nvPr>
            <p:ph type="subTitle" idx="1"/>
          </p:nvPr>
        </p:nvSpPr>
        <p:spPr>
          <a:xfrm>
            <a:off x="4596287" y="2482430"/>
            <a:ext cx="3029700" cy="7170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1200"/>
              <a:buNone/>
              <a:defRPr/>
            </a:lvl1pPr>
            <a:lvl2pPr lvl="1" algn="ctr">
              <a:lnSpc>
                <a:spcPct val="100000"/>
              </a:lnSpc>
              <a:spcBef>
                <a:spcPts val="0"/>
              </a:spcBef>
              <a:spcAft>
                <a:spcPts val="0"/>
              </a:spcAft>
              <a:buSzPts val="1200"/>
              <a:buNone/>
              <a:defRPr/>
            </a:lvl2pPr>
            <a:lvl3pPr lvl="2" algn="ctr">
              <a:lnSpc>
                <a:spcPct val="100000"/>
              </a:lnSpc>
              <a:spcBef>
                <a:spcPts val="0"/>
              </a:spcBef>
              <a:spcAft>
                <a:spcPts val="0"/>
              </a:spcAft>
              <a:buSzPts val="1200"/>
              <a:buNone/>
              <a:defRPr/>
            </a:lvl3pPr>
            <a:lvl4pPr lvl="3" algn="ctr">
              <a:lnSpc>
                <a:spcPct val="100000"/>
              </a:lnSpc>
              <a:spcBef>
                <a:spcPts val="0"/>
              </a:spcBef>
              <a:spcAft>
                <a:spcPts val="0"/>
              </a:spcAft>
              <a:buSzPts val="1200"/>
              <a:buNone/>
              <a:defRPr/>
            </a:lvl4pPr>
            <a:lvl5pPr lvl="4" algn="ctr">
              <a:lnSpc>
                <a:spcPct val="100000"/>
              </a:lnSpc>
              <a:spcBef>
                <a:spcPts val="0"/>
              </a:spcBef>
              <a:spcAft>
                <a:spcPts val="0"/>
              </a:spcAft>
              <a:buSzPts val="1200"/>
              <a:buNone/>
              <a:defRPr/>
            </a:lvl5pPr>
            <a:lvl6pPr lvl="5" algn="ctr">
              <a:lnSpc>
                <a:spcPct val="100000"/>
              </a:lnSpc>
              <a:spcBef>
                <a:spcPts val="0"/>
              </a:spcBef>
              <a:spcAft>
                <a:spcPts val="0"/>
              </a:spcAft>
              <a:buSzPts val="1200"/>
              <a:buNone/>
              <a:defRPr/>
            </a:lvl6pPr>
            <a:lvl7pPr lvl="6" algn="ctr">
              <a:lnSpc>
                <a:spcPct val="100000"/>
              </a:lnSpc>
              <a:spcBef>
                <a:spcPts val="0"/>
              </a:spcBef>
              <a:spcAft>
                <a:spcPts val="0"/>
              </a:spcAft>
              <a:buSzPts val="1200"/>
              <a:buNone/>
              <a:defRPr/>
            </a:lvl7pPr>
            <a:lvl8pPr lvl="7" algn="ctr">
              <a:lnSpc>
                <a:spcPct val="100000"/>
              </a:lnSpc>
              <a:spcBef>
                <a:spcPts val="0"/>
              </a:spcBef>
              <a:spcAft>
                <a:spcPts val="0"/>
              </a:spcAft>
              <a:buSzPts val="1200"/>
              <a:buNone/>
              <a:defRPr/>
            </a:lvl8pPr>
            <a:lvl9pPr lvl="8" algn="ctr">
              <a:lnSpc>
                <a:spcPct val="100000"/>
              </a:lnSpc>
              <a:spcBef>
                <a:spcPts val="0"/>
              </a:spcBef>
              <a:spcAft>
                <a:spcPts val="0"/>
              </a:spcAft>
              <a:buSzPts val="1200"/>
              <a:buNone/>
              <a:defRPr/>
            </a:lvl9pPr>
          </a:lstStyle>
          <a:p>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and text 4">
  <p:cSld name="CUSTOM_4_1_1_1_1">
    <p:spTree>
      <p:nvGrpSpPr>
        <p:cNvPr id="1" name="Shape 519"/>
        <p:cNvGrpSpPr/>
        <p:nvPr/>
      </p:nvGrpSpPr>
      <p:grpSpPr>
        <a:xfrm>
          <a:off x="0" y="0"/>
          <a:ext cx="0" cy="0"/>
          <a:chOff x="0" y="0"/>
          <a:chExt cx="0" cy="0"/>
        </a:xfrm>
      </p:grpSpPr>
      <p:pic>
        <p:nvPicPr>
          <p:cNvPr id="520" name="Google Shape;520;p34"/>
          <p:cNvPicPr preferRelativeResize="0"/>
          <p:nvPr/>
        </p:nvPicPr>
        <p:blipFill rotWithShape="1">
          <a:blip r:embed="rId2">
            <a:alphaModFix/>
          </a:blip>
          <a:srcRect/>
          <a:stretch/>
        </p:blipFill>
        <p:spPr>
          <a:xfrm flipH="1">
            <a:off x="7924" y="0"/>
            <a:ext cx="9128151" cy="5143499"/>
          </a:xfrm>
          <a:prstGeom prst="rect">
            <a:avLst/>
          </a:prstGeom>
          <a:noFill/>
          <a:ln>
            <a:noFill/>
          </a:ln>
        </p:spPr>
      </p:pic>
      <p:grpSp>
        <p:nvGrpSpPr>
          <p:cNvPr id="521" name="Google Shape;521;p34"/>
          <p:cNvGrpSpPr/>
          <p:nvPr/>
        </p:nvGrpSpPr>
        <p:grpSpPr>
          <a:xfrm>
            <a:off x="-378350" y="-71600"/>
            <a:ext cx="10617113" cy="3308050"/>
            <a:chOff x="-378350" y="-71600"/>
            <a:chExt cx="10617113" cy="3308050"/>
          </a:xfrm>
        </p:grpSpPr>
        <p:sp>
          <p:nvSpPr>
            <p:cNvPr id="522" name="Google Shape;522;p34"/>
            <p:cNvSpPr/>
            <p:nvPr/>
          </p:nvSpPr>
          <p:spPr>
            <a:xfrm rot="10800000" flipH="1">
              <a:off x="-378350" y="-71600"/>
              <a:ext cx="3162000" cy="611100"/>
            </a:xfrm>
            <a:prstGeom prst="round1Rect">
              <a:avLst>
                <a:gd name="adj" fmla="val 16667"/>
              </a:avLst>
            </a:prstGeom>
            <a:no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grpSp>
          <p:nvGrpSpPr>
            <p:cNvPr id="523" name="Google Shape;523;p34"/>
            <p:cNvGrpSpPr/>
            <p:nvPr/>
          </p:nvGrpSpPr>
          <p:grpSpPr>
            <a:xfrm>
              <a:off x="8353488" y="1352200"/>
              <a:ext cx="1885275" cy="1884250"/>
              <a:chOff x="2609275" y="3149350"/>
              <a:chExt cx="1885275" cy="1884250"/>
            </a:xfrm>
          </p:grpSpPr>
          <p:sp>
            <p:nvSpPr>
              <p:cNvPr id="524" name="Google Shape;524;p34"/>
              <p:cNvSpPr/>
              <p:nvPr/>
            </p:nvSpPr>
            <p:spPr>
              <a:xfrm>
                <a:off x="3923900" y="3224950"/>
                <a:ext cx="494025" cy="495025"/>
              </a:xfrm>
              <a:custGeom>
                <a:avLst/>
                <a:gdLst/>
                <a:ahLst/>
                <a:cxnLst/>
                <a:rect l="l" t="t" r="r" b="b"/>
                <a:pathLst>
                  <a:path w="19761" h="19801" extrusionOk="0">
                    <a:moveTo>
                      <a:pt x="485" y="202"/>
                    </a:moveTo>
                    <a:cubicBezTo>
                      <a:pt x="323" y="162"/>
                      <a:pt x="162" y="81"/>
                      <a:pt x="1" y="1"/>
                    </a:cubicBezTo>
                    <a:lnTo>
                      <a:pt x="19761" y="19801"/>
                    </a:lnTo>
                    <a:cubicBezTo>
                      <a:pt x="19720" y="19640"/>
                      <a:pt x="19640" y="19478"/>
                      <a:pt x="19559" y="19317"/>
                    </a:cubicBezTo>
                    <a:lnTo>
                      <a:pt x="485" y="202"/>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25" name="Google Shape;525;p34"/>
              <p:cNvSpPr/>
              <p:nvPr/>
            </p:nvSpPr>
            <p:spPr>
              <a:xfrm>
                <a:off x="3725300" y="3164475"/>
                <a:ext cx="753125" cy="753100"/>
              </a:xfrm>
              <a:custGeom>
                <a:avLst/>
                <a:gdLst/>
                <a:ahLst/>
                <a:cxnLst/>
                <a:rect l="l" t="t" r="r" b="b"/>
                <a:pathLst>
                  <a:path w="30125" h="30124" extrusionOk="0">
                    <a:moveTo>
                      <a:pt x="323" y="81"/>
                    </a:moveTo>
                    <a:cubicBezTo>
                      <a:pt x="202" y="41"/>
                      <a:pt x="122" y="41"/>
                      <a:pt x="1" y="0"/>
                    </a:cubicBezTo>
                    <a:lnTo>
                      <a:pt x="30124" y="30124"/>
                    </a:lnTo>
                    <a:cubicBezTo>
                      <a:pt x="30084" y="30043"/>
                      <a:pt x="30084" y="29922"/>
                      <a:pt x="30043" y="29801"/>
                    </a:cubicBezTo>
                    <a:lnTo>
                      <a:pt x="323" y="81"/>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26" name="Google Shape;526;p34"/>
              <p:cNvSpPr/>
              <p:nvPr/>
            </p:nvSpPr>
            <p:spPr>
              <a:xfrm>
                <a:off x="3572075" y="3149350"/>
                <a:ext cx="922475" cy="922475"/>
              </a:xfrm>
              <a:custGeom>
                <a:avLst/>
                <a:gdLst/>
                <a:ahLst/>
                <a:cxnLst/>
                <a:rect l="l" t="t" r="r" b="b"/>
                <a:pathLst>
                  <a:path w="36899" h="36899" extrusionOk="0">
                    <a:moveTo>
                      <a:pt x="282" y="0"/>
                    </a:moveTo>
                    <a:cubicBezTo>
                      <a:pt x="161" y="0"/>
                      <a:pt x="81" y="0"/>
                      <a:pt x="0" y="0"/>
                    </a:cubicBezTo>
                    <a:lnTo>
                      <a:pt x="36898" y="36899"/>
                    </a:lnTo>
                    <a:cubicBezTo>
                      <a:pt x="36898" y="36778"/>
                      <a:pt x="36898" y="36697"/>
                      <a:pt x="36858" y="36616"/>
                    </a:cubicBezTo>
                    <a:lnTo>
                      <a:pt x="282"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27" name="Google Shape;527;p34"/>
              <p:cNvSpPr/>
              <p:nvPr/>
            </p:nvSpPr>
            <p:spPr>
              <a:xfrm>
                <a:off x="3440000" y="3154400"/>
                <a:ext cx="1048500" cy="1048500"/>
              </a:xfrm>
              <a:custGeom>
                <a:avLst/>
                <a:gdLst/>
                <a:ahLst/>
                <a:cxnLst/>
                <a:rect l="l" t="t" r="r" b="b"/>
                <a:pathLst>
                  <a:path w="41940" h="41940" extrusionOk="0">
                    <a:moveTo>
                      <a:pt x="242" y="0"/>
                    </a:moveTo>
                    <a:cubicBezTo>
                      <a:pt x="162" y="40"/>
                      <a:pt x="81" y="40"/>
                      <a:pt x="0" y="40"/>
                    </a:cubicBezTo>
                    <a:lnTo>
                      <a:pt x="41899" y="41939"/>
                    </a:lnTo>
                    <a:cubicBezTo>
                      <a:pt x="41899" y="41858"/>
                      <a:pt x="41939" y="41778"/>
                      <a:pt x="41939" y="41697"/>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28" name="Google Shape;528;p34"/>
              <p:cNvSpPr/>
              <p:nvPr/>
            </p:nvSpPr>
            <p:spPr>
              <a:xfrm>
                <a:off x="3323050" y="3175550"/>
                <a:ext cx="1145275" cy="1144275"/>
              </a:xfrm>
              <a:custGeom>
                <a:avLst/>
                <a:gdLst/>
                <a:ahLst/>
                <a:cxnLst/>
                <a:rect l="l" t="t" r="r" b="b"/>
                <a:pathLst>
                  <a:path w="45811" h="45771" extrusionOk="0">
                    <a:moveTo>
                      <a:pt x="243" y="1"/>
                    </a:moveTo>
                    <a:cubicBezTo>
                      <a:pt x="162" y="1"/>
                      <a:pt x="81" y="41"/>
                      <a:pt x="1" y="41"/>
                    </a:cubicBezTo>
                    <a:lnTo>
                      <a:pt x="45730" y="45771"/>
                    </a:lnTo>
                    <a:cubicBezTo>
                      <a:pt x="45771" y="45690"/>
                      <a:pt x="45771" y="45610"/>
                      <a:pt x="45811" y="45569"/>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29" name="Google Shape;529;p34"/>
              <p:cNvSpPr/>
              <p:nvPr/>
            </p:nvSpPr>
            <p:spPr>
              <a:xfrm>
                <a:off x="3218200" y="3207825"/>
                <a:ext cx="1216875" cy="1216850"/>
              </a:xfrm>
              <a:custGeom>
                <a:avLst/>
                <a:gdLst/>
                <a:ahLst/>
                <a:cxnLst/>
                <a:rect l="l" t="t" r="r" b="b"/>
                <a:pathLst>
                  <a:path w="48675" h="48674" extrusionOk="0">
                    <a:moveTo>
                      <a:pt x="202" y="0"/>
                    </a:moveTo>
                    <a:cubicBezTo>
                      <a:pt x="122" y="0"/>
                      <a:pt x="81" y="41"/>
                      <a:pt x="1" y="81"/>
                    </a:cubicBezTo>
                    <a:lnTo>
                      <a:pt x="48593" y="48674"/>
                    </a:lnTo>
                    <a:cubicBezTo>
                      <a:pt x="48634" y="48633"/>
                      <a:pt x="48674" y="48553"/>
                      <a:pt x="48674" y="48472"/>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30" name="Google Shape;530;p34"/>
              <p:cNvSpPr/>
              <p:nvPr/>
            </p:nvSpPr>
            <p:spPr>
              <a:xfrm>
                <a:off x="3122425" y="3249150"/>
                <a:ext cx="1271300" cy="1271300"/>
              </a:xfrm>
              <a:custGeom>
                <a:avLst/>
                <a:gdLst/>
                <a:ahLst/>
                <a:cxnLst/>
                <a:rect l="l" t="t" r="r" b="b"/>
                <a:pathLst>
                  <a:path w="50852" h="50852" extrusionOk="0">
                    <a:moveTo>
                      <a:pt x="202" y="1"/>
                    </a:moveTo>
                    <a:cubicBezTo>
                      <a:pt x="122" y="41"/>
                      <a:pt x="81" y="81"/>
                      <a:pt x="1" y="122"/>
                    </a:cubicBezTo>
                    <a:lnTo>
                      <a:pt x="50771" y="50852"/>
                    </a:lnTo>
                    <a:cubicBezTo>
                      <a:pt x="50771" y="50811"/>
                      <a:pt x="50811" y="50731"/>
                      <a:pt x="50852" y="5069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31" name="Google Shape;531;p34"/>
              <p:cNvSpPr/>
              <p:nvPr/>
            </p:nvSpPr>
            <p:spPr>
              <a:xfrm>
                <a:off x="3035725" y="3299550"/>
                <a:ext cx="1307600" cy="1308625"/>
              </a:xfrm>
              <a:custGeom>
                <a:avLst/>
                <a:gdLst/>
                <a:ahLst/>
                <a:cxnLst/>
                <a:rect l="l" t="t" r="r" b="b"/>
                <a:pathLst>
                  <a:path w="52304" h="52345" extrusionOk="0">
                    <a:moveTo>
                      <a:pt x="162" y="1"/>
                    </a:moveTo>
                    <a:cubicBezTo>
                      <a:pt x="81" y="41"/>
                      <a:pt x="41" y="82"/>
                      <a:pt x="1" y="122"/>
                    </a:cubicBezTo>
                    <a:lnTo>
                      <a:pt x="52182" y="52344"/>
                    </a:lnTo>
                    <a:cubicBezTo>
                      <a:pt x="52223" y="52263"/>
                      <a:pt x="52263" y="52223"/>
                      <a:pt x="52303" y="52183"/>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32" name="Google Shape;532;p34"/>
              <p:cNvSpPr/>
              <p:nvPr/>
            </p:nvSpPr>
            <p:spPr>
              <a:xfrm>
                <a:off x="2956075" y="3358025"/>
                <a:ext cx="1328775" cy="1329775"/>
              </a:xfrm>
              <a:custGeom>
                <a:avLst/>
                <a:gdLst/>
                <a:ahLst/>
                <a:cxnLst/>
                <a:rect l="l" t="t" r="r" b="b"/>
                <a:pathLst>
                  <a:path w="53151" h="53191" extrusionOk="0">
                    <a:moveTo>
                      <a:pt x="122" y="1"/>
                    </a:moveTo>
                    <a:cubicBezTo>
                      <a:pt x="82" y="41"/>
                      <a:pt x="41" y="82"/>
                      <a:pt x="1" y="122"/>
                    </a:cubicBezTo>
                    <a:lnTo>
                      <a:pt x="53030" y="53191"/>
                    </a:lnTo>
                    <a:cubicBezTo>
                      <a:pt x="53070" y="53110"/>
                      <a:pt x="53110" y="53070"/>
                      <a:pt x="53151" y="53030"/>
                    </a:cubicBezTo>
                    <a:lnTo>
                      <a:pt x="122" y="1"/>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33" name="Google Shape;533;p34"/>
              <p:cNvSpPr/>
              <p:nvPr/>
            </p:nvSpPr>
            <p:spPr>
              <a:xfrm>
                <a:off x="2883500" y="3422550"/>
                <a:ext cx="1336825" cy="1336825"/>
              </a:xfrm>
              <a:custGeom>
                <a:avLst/>
                <a:gdLst/>
                <a:ahLst/>
                <a:cxnLst/>
                <a:rect l="l" t="t" r="r" b="b"/>
                <a:pathLst>
                  <a:path w="53473" h="53473" extrusionOk="0">
                    <a:moveTo>
                      <a:pt x="121" y="1"/>
                    </a:moveTo>
                    <a:cubicBezTo>
                      <a:pt x="121" y="1"/>
                      <a:pt x="81" y="81"/>
                      <a:pt x="81" y="81"/>
                    </a:cubicBezTo>
                    <a:cubicBezTo>
                      <a:pt x="41" y="122"/>
                      <a:pt x="0" y="122"/>
                      <a:pt x="0" y="162"/>
                    </a:cubicBezTo>
                    <a:lnTo>
                      <a:pt x="53311" y="53473"/>
                    </a:lnTo>
                    <a:cubicBezTo>
                      <a:pt x="53311" y="53473"/>
                      <a:pt x="53392" y="53433"/>
                      <a:pt x="53392" y="53433"/>
                    </a:cubicBezTo>
                    <a:cubicBezTo>
                      <a:pt x="53432" y="53392"/>
                      <a:pt x="53432" y="53392"/>
                      <a:pt x="53473" y="53352"/>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34" name="Google Shape;534;p34"/>
              <p:cNvSpPr/>
              <p:nvPr/>
            </p:nvSpPr>
            <p:spPr>
              <a:xfrm>
                <a:off x="2817975" y="3495150"/>
                <a:ext cx="1329775" cy="1329775"/>
              </a:xfrm>
              <a:custGeom>
                <a:avLst/>
                <a:gdLst/>
                <a:ahLst/>
                <a:cxnLst/>
                <a:rect l="l" t="t" r="r" b="b"/>
                <a:pathLst>
                  <a:path w="53191" h="53191" extrusionOk="0">
                    <a:moveTo>
                      <a:pt x="121" y="0"/>
                    </a:moveTo>
                    <a:cubicBezTo>
                      <a:pt x="81" y="41"/>
                      <a:pt x="41" y="121"/>
                      <a:pt x="0" y="161"/>
                    </a:cubicBezTo>
                    <a:lnTo>
                      <a:pt x="53029" y="53190"/>
                    </a:lnTo>
                    <a:cubicBezTo>
                      <a:pt x="53110" y="53150"/>
                      <a:pt x="53150" y="53109"/>
                      <a:pt x="53190" y="53069"/>
                    </a:cubicBezTo>
                    <a:lnTo>
                      <a:pt x="121"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35" name="Google Shape;535;p34"/>
              <p:cNvSpPr/>
              <p:nvPr/>
            </p:nvSpPr>
            <p:spPr>
              <a:xfrm>
                <a:off x="2760500" y="3574775"/>
                <a:ext cx="1307600" cy="1308625"/>
              </a:xfrm>
              <a:custGeom>
                <a:avLst/>
                <a:gdLst/>
                <a:ahLst/>
                <a:cxnLst/>
                <a:rect l="l" t="t" r="r" b="b"/>
                <a:pathLst>
                  <a:path w="52304" h="52345" extrusionOk="0">
                    <a:moveTo>
                      <a:pt x="81" y="1"/>
                    </a:moveTo>
                    <a:cubicBezTo>
                      <a:pt x="41" y="82"/>
                      <a:pt x="41" y="122"/>
                      <a:pt x="1" y="162"/>
                    </a:cubicBezTo>
                    <a:lnTo>
                      <a:pt x="52142" y="52344"/>
                    </a:lnTo>
                    <a:cubicBezTo>
                      <a:pt x="52182" y="52304"/>
                      <a:pt x="52263" y="52263"/>
                      <a:pt x="52303" y="52223"/>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36" name="Google Shape;536;p34"/>
              <p:cNvSpPr/>
              <p:nvPr/>
            </p:nvSpPr>
            <p:spPr>
              <a:xfrm>
                <a:off x="2710100" y="3662500"/>
                <a:ext cx="1271300" cy="1271300"/>
              </a:xfrm>
              <a:custGeom>
                <a:avLst/>
                <a:gdLst/>
                <a:ahLst/>
                <a:cxnLst/>
                <a:rect l="l" t="t" r="r" b="b"/>
                <a:pathLst>
                  <a:path w="50852" h="50852" extrusionOk="0">
                    <a:moveTo>
                      <a:pt x="81" y="0"/>
                    </a:moveTo>
                    <a:cubicBezTo>
                      <a:pt x="41" y="41"/>
                      <a:pt x="41" y="121"/>
                      <a:pt x="0" y="162"/>
                    </a:cubicBezTo>
                    <a:lnTo>
                      <a:pt x="50650" y="50851"/>
                    </a:lnTo>
                    <a:cubicBezTo>
                      <a:pt x="50690" y="50811"/>
                      <a:pt x="50771" y="50771"/>
                      <a:pt x="50851" y="5073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37" name="Google Shape;537;p34"/>
              <p:cNvSpPr/>
              <p:nvPr/>
            </p:nvSpPr>
            <p:spPr>
              <a:xfrm>
                <a:off x="2667750" y="3758275"/>
                <a:ext cx="1216875" cy="1216850"/>
              </a:xfrm>
              <a:custGeom>
                <a:avLst/>
                <a:gdLst/>
                <a:ahLst/>
                <a:cxnLst/>
                <a:rect l="l" t="t" r="r" b="b"/>
                <a:pathLst>
                  <a:path w="48675" h="48674" extrusionOk="0">
                    <a:moveTo>
                      <a:pt x="81" y="0"/>
                    </a:moveTo>
                    <a:cubicBezTo>
                      <a:pt x="41" y="41"/>
                      <a:pt x="41" y="121"/>
                      <a:pt x="1" y="202"/>
                    </a:cubicBezTo>
                    <a:lnTo>
                      <a:pt x="48513" y="48674"/>
                    </a:lnTo>
                    <a:cubicBezTo>
                      <a:pt x="48553" y="48633"/>
                      <a:pt x="48634" y="48633"/>
                      <a:pt x="48674" y="48593"/>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38" name="Google Shape;538;p34"/>
              <p:cNvSpPr/>
              <p:nvPr/>
            </p:nvSpPr>
            <p:spPr>
              <a:xfrm>
                <a:off x="2635500" y="3863125"/>
                <a:ext cx="1144275" cy="1144275"/>
              </a:xfrm>
              <a:custGeom>
                <a:avLst/>
                <a:gdLst/>
                <a:ahLst/>
                <a:cxnLst/>
                <a:rect l="l" t="t" r="r" b="b"/>
                <a:pathLst>
                  <a:path w="45771" h="45771" extrusionOk="0">
                    <a:moveTo>
                      <a:pt x="41" y="0"/>
                    </a:moveTo>
                    <a:cubicBezTo>
                      <a:pt x="41" y="81"/>
                      <a:pt x="0" y="121"/>
                      <a:pt x="0" y="202"/>
                    </a:cubicBezTo>
                    <a:lnTo>
                      <a:pt x="45569" y="45770"/>
                    </a:lnTo>
                    <a:cubicBezTo>
                      <a:pt x="45649" y="45770"/>
                      <a:pt x="45730" y="45730"/>
                      <a:pt x="45770" y="4573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39" name="Google Shape;539;p34"/>
              <p:cNvSpPr/>
              <p:nvPr/>
            </p:nvSpPr>
            <p:spPr>
              <a:xfrm>
                <a:off x="2615325" y="3980050"/>
                <a:ext cx="1048500" cy="1048500"/>
              </a:xfrm>
              <a:custGeom>
                <a:avLst/>
                <a:gdLst/>
                <a:ahLst/>
                <a:cxnLst/>
                <a:rect l="l" t="t" r="r" b="b"/>
                <a:pathLst>
                  <a:path w="41940" h="41940" extrusionOk="0">
                    <a:moveTo>
                      <a:pt x="1" y="1"/>
                    </a:moveTo>
                    <a:cubicBezTo>
                      <a:pt x="1" y="82"/>
                      <a:pt x="1" y="162"/>
                      <a:pt x="1" y="243"/>
                    </a:cubicBezTo>
                    <a:lnTo>
                      <a:pt x="41657" y="41940"/>
                    </a:lnTo>
                    <a:cubicBezTo>
                      <a:pt x="41738" y="41900"/>
                      <a:pt x="41859" y="41900"/>
                      <a:pt x="41940" y="4190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40" name="Google Shape;540;p34"/>
              <p:cNvSpPr/>
              <p:nvPr/>
            </p:nvSpPr>
            <p:spPr>
              <a:xfrm>
                <a:off x="2609275" y="4111125"/>
                <a:ext cx="922500" cy="922475"/>
              </a:xfrm>
              <a:custGeom>
                <a:avLst/>
                <a:gdLst/>
                <a:ahLst/>
                <a:cxnLst/>
                <a:rect l="l" t="t" r="r" b="b"/>
                <a:pathLst>
                  <a:path w="36900" h="36899" extrusionOk="0">
                    <a:moveTo>
                      <a:pt x="1" y="0"/>
                    </a:moveTo>
                    <a:cubicBezTo>
                      <a:pt x="1" y="81"/>
                      <a:pt x="1" y="202"/>
                      <a:pt x="1" y="283"/>
                    </a:cubicBezTo>
                    <a:lnTo>
                      <a:pt x="36617" y="36899"/>
                    </a:lnTo>
                    <a:cubicBezTo>
                      <a:pt x="36697" y="36899"/>
                      <a:pt x="36818" y="36899"/>
                      <a:pt x="36899" y="36899"/>
                    </a:cubicBezTo>
                    <a:lnTo>
                      <a:pt x="1"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41" name="Google Shape;541;p34"/>
              <p:cNvSpPr/>
              <p:nvPr/>
            </p:nvSpPr>
            <p:spPr>
              <a:xfrm>
                <a:off x="2625400" y="4264350"/>
                <a:ext cx="753125" cy="754125"/>
              </a:xfrm>
              <a:custGeom>
                <a:avLst/>
                <a:gdLst/>
                <a:ahLst/>
                <a:cxnLst/>
                <a:rect l="l" t="t" r="r" b="b"/>
                <a:pathLst>
                  <a:path w="30125" h="30165" extrusionOk="0">
                    <a:moveTo>
                      <a:pt x="1" y="1"/>
                    </a:moveTo>
                    <a:cubicBezTo>
                      <a:pt x="1" y="122"/>
                      <a:pt x="41" y="243"/>
                      <a:pt x="41" y="364"/>
                    </a:cubicBezTo>
                    <a:lnTo>
                      <a:pt x="29762" y="30084"/>
                    </a:lnTo>
                    <a:cubicBezTo>
                      <a:pt x="29883" y="30124"/>
                      <a:pt x="30004" y="30124"/>
                      <a:pt x="30124" y="30165"/>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42" name="Google Shape;542;p34"/>
              <p:cNvSpPr/>
              <p:nvPr/>
            </p:nvSpPr>
            <p:spPr>
              <a:xfrm>
                <a:off x="2684900" y="4462975"/>
                <a:ext cx="495025" cy="495025"/>
              </a:xfrm>
              <a:custGeom>
                <a:avLst/>
                <a:gdLst/>
                <a:ahLst/>
                <a:cxnLst/>
                <a:rect l="l" t="t" r="r" b="b"/>
                <a:pathLst>
                  <a:path w="19801" h="19801" extrusionOk="0">
                    <a:moveTo>
                      <a:pt x="0" y="0"/>
                    </a:moveTo>
                    <a:cubicBezTo>
                      <a:pt x="81" y="161"/>
                      <a:pt x="161" y="323"/>
                      <a:pt x="242" y="484"/>
                    </a:cubicBezTo>
                    <a:lnTo>
                      <a:pt x="19316" y="19599"/>
                    </a:lnTo>
                    <a:cubicBezTo>
                      <a:pt x="19478" y="19639"/>
                      <a:pt x="19639" y="19720"/>
                      <a:pt x="19800" y="19800"/>
                    </a:cubicBezTo>
                    <a:lnTo>
                      <a:pt x="0"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sp>
        <p:nvSpPr>
          <p:cNvPr id="543" name="Google Shape;543;p34"/>
          <p:cNvSpPr/>
          <p:nvPr/>
        </p:nvSpPr>
        <p:spPr>
          <a:xfrm rot="10800000">
            <a:off x="6872575" y="0"/>
            <a:ext cx="2263500" cy="313800"/>
          </a:xfrm>
          <a:prstGeom prst="round1Rect">
            <a:avLst>
              <a:gd name="adj" fmla="val 50000"/>
            </a:avLst>
          </a:prstGeom>
          <a:solidFill>
            <a:srgbClr val="006DF5">
              <a:alpha val="40392"/>
            </a:srgbClr>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sp>
        <p:nvSpPr>
          <p:cNvPr id="544" name="Google Shape;544;p34"/>
          <p:cNvSpPr txBox="1">
            <a:spLocks noGrp="1"/>
          </p:cNvSpPr>
          <p:nvPr>
            <p:ph type="title"/>
          </p:nvPr>
        </p:nvSpPr>
        <p:spPr>
          <a:xfrm>
            <a:off x="1352263" y="1785450"/>
            <a:ext cx="3029700" cy="915600"/>
          </a:xfrm>
          <a:prstGeom prst="rect">
            <a:avLst/>
          </a:prstGeom>
          <a:noFill/>
          <a:ln>
            <a:noFill/>
          </a:ln>
        </p:spPr>
        <p:txBody>
          <a:bodyPr spcFirstLastPara="1" wrap="square" lIns="91425" tIns="91425" rIns="91425" bIns="91425" anchor="b" anchorCtr="0">
            <a:noAutofit/>
          </a:bodyPr>
          <a:lstStyle>
            <a:lvl1pPr lvl="0" algn="r">
              <a:lnSpc>
                <a:spcPct val="100000"/>
              </a:lnSpc>
              <a:spcBef>
                <a:spcPts val="0"/>
              </a:spcBef>
              <a:spcAft>
                <a:spcPts val="0"/>
              </a:spcAft>
              <a:buClr>
                <a:schemeClr val="dk1"/>
              </a:buClr>
              <a:buSzPts val="2800"/>
              <a:buNone/>
              <a:defRPr sz="2800">
                <a:solidFill>
                  <a:schemeClr val="dk1"/>
                </a:solidFill>
              </a:defRPr>
            </a:lvl1pPr>
            <a:lvl2pPr lvl="1" algn="l">
              <a:lnSpc>
                <a:spcPct val="100000"/>
              </a:lnSpc>
              <a:spcBef>
                <a:spcPts val="0"/>
              </a:spcBef>
              <a:spcAft>
                <a:spcPts val="0"/>
              </a:spcAft>
              <a:buClr>
                <a:schemeClr val="dk1"/>
              </a:buClr>
              <a:buSzPts val="2800"/>
              <a:buNone/>
              <a:defRPr sz="2800">
                <a:solidFill>
                  <a:schemeClr val="dk1"/>
                </a:solidFill>
              </a:defRPr>
            </a:lvl2pPr>
            <a:lvl3pPr lvl="2" algn="l">
              <a:lnSpc>
                <a:spcPct val="100000"/>
              </a:lnSpc>
              <a:spcBef>
                <a:spcPts val="0"/>
              </a:spcBef>
              <a:spcAft>
                <a:spcPts val="0"/>
              </a:spcAft>
              <a:buClr>
                <a:schemeClr val="dk1"/>
              </a:buClr>
              <a:buSzPts val="2800"/>
              <a:buNone/>
              <a:defRPr sz="2800">
                <a:solidFill>
                  <a:schemeClr val="dk1"/>
                </a:solidFill>
              </a:defRPr>
            </a:lvl3pPr>
            <a:lvl4pPr lvl="3" algn="l">
              <a:lnSpc>
                <a:spcPct val="100000"/>
              </a:lnSpc>
              <a:spcBef>
                <a:spcPts val="0"/>
              </a:spcBef>
              <a:spcAft>
                <a:spcPts val="0"/>
              </a:spcAft>
              <a:buClr>
                <a:schemeClr val="dk1"/>
              </a:buClr>
              <a:buSzPts val="2800"/>
              <a:buNone/>
              <a:defRPr sz="2800">
                <a:solidFill>
                  <a:schemeClr val="dk1"/>
                </a:solidFill>
              </a:defRPr>
            </a:lvl4pPr>
            <a:lvl5pPr lvl="4" algn="l">
              <a:lnSpc>
                <a:spcPct val="100000"/>
              </a:lnSpc>
              <a:spcBef>
                <a:spcPts val="0"/>
              </a:spcBef>
              <a:spcAft>
                <a:spcPts val="0"/>
              </a:spcAft>
              <a:buClr>
                <a:schemeClr val="dk1"/>
              </a:buClr>
              <a:buSzPts val="2800"/>
              <a:buNone/>
              <a:defRPr sz="2800">
                <a:solidFill>
                  <a:schemeClr val="dk1"/>
                </a:solidFill>
              </a:defRPr>
            </a:lvl5pPr>
            <a:lvl6pPr lvl="5" algn="l">
              <a:lnSpc>
                <a:spcPct val="100000"/>
              </a:lnSpc>
              <a:spcBef>
                <a:spcPts val="0"/>
              </a:spcBef>
              <a:spcAft>
                <a:spcPts val="0"/>
              </a:spcAft>
              <a:buClr>
                <a:schemeClr val="dk1"/>
              </a:buClr>
              <a:buSzPts val="2800"/>
              <a:buNone/>
              <a:defRPr sz="2800">
                <a:solidFill>
                  <a:schemeClr val="dk1"/>
                </a:solidFill>
              </a:defRPr>
            </a:lvl6pPr>
            <a:lvl7pPr lvl="6" algn="l">
              <a:lnSpc>
                <a:spcPct val="100000"/>
              </a:lnSpc>
              <a:spcBef>
                <a:spcPts val="0"/>
              </a:spcBef>
              <a:spcAft>
                <a:spcPts val="0"/>
              </a:spcAft>
              <a:buClr>
                <a:schemeClr val="dk1"/>
              </a:buClr>
              <a:buSzPts val="2800"/>
              <a:buNone/>
              <a:defRPr sz="2800">
                <a:solidFill>
                  <a:schemeClr val="dk1"/>
                </a:solidFill>
              </a:defRPr>
            </a:lvl7pPr>
            <a:lvl8pPr lvl="7" algn="l">
              <a:lnSpc>
                <a:spcPct val="100000"/>
              </a:lnSpc>
              <a:spcBef>
                <a:spcPts val="0"/>
              </a:spcBef>
              <a:spcAft>
                <a:spcPts val="0"/>
              </a:spcAft>
              <a:buClr>
                <a:schemeClr val="dk1"/>
              </a:buClr>
              <a:buSzPts val="2800"/>
              <a:buNone/>
              <a:defRPr sz="2800">
                <a:solidFill>
                  <a:schemeClr val="dk1"/>
                </a:solidFill>
              </a:defRPr>
            </a:lvl8pPr>
            <a:lvl9pPr lvl="8" algn="l">
              <a:lnSpc>
                <a:spcPct val="100000"/>
              </a:lnSpc>
              <a:spcBef>
                <a:spcPts val="0"/>
              </a:spcBef>
              <a:spcAft>
                <a:spcPts val="0"/>
              </a:spcAft>
              <a:buClr>
                <a:schemeClr val="dk1"/>
              </a:buClr>
              <a:buSzPts val="2800"/>
              <a:buNone/>
              <a:defRPr sz="2800">
                <a:solidFill>
                  <a:schemeClr val="dk1"/>
                </a:solidFill>
              </a:defRPr>
            </a:lvl9pPr>
          </a:lstStyle>
          <a:p>
            <a:endParaRPr/>
          </a:p>
        </p:txBody>
      </p:sp>
      <p:sp>
        <p:nvSpPr>
          <p:cNvPr id="545" name="Google Shape;545;p34"/>
          <p:cNvSpPr txBox="1">
            <a:spLocks noGrp="1"/>
          </p:cNvSpPr>
          <p:nvPr>
            <p:ph type="subTitle" idx="1"/>
          </p:nvPr>
        </p:nvSpPr>
        <p:spPr>
          <a:xfrm>
            <a:off x="1352263" y="2641021"/>
            <a:ext cx="3029700" cy="717000"/>
          </a:xfrm>
          <a:prstGeom prst="rect">
            <a:avLst/>
          </a:prstGeom>
          <a:noFill/>
          <a:ln>
            <a:noFill/>
          </a:ln>
        </p:spPr>
        <p:txBody>
          <a:bodyPr spcFirstLastPara="1" wrap="square" lIns="91425" tIns="91425" rIns="91425" bIns="91425" anchor="t" anchorCtr="0">
            <a:noAutofit/>
          </a:bodyPr>
          <a:lstStyle>
            <a:lvl1pPr lvl="0" algn="r">
              <a:lnSpc>
                <a:spcPct val="100000"/>
              </a:lnSpc>
              <a:spcBef>
                <a:spcPts val="0"/>
              </a:spcBef>
              <a:spcAft>
                <a:spcPts val="0"/>
              </a:spcAft>
              <a:buSzPts val="1200"/>
              <a:buNone/>
              <a:defRPr/>
            </a:lvl1pPr>
            <a:lvl2pPr lvl="1" algn="ctr">
              <a:lnSpc>
                <a:spcPct val="100000"/>
              </a:lnSpc>
              <a:spcBef>
                <a:spcPts val="0"/>
              </a:spcBef>
              <a:spcAft>
                <a:spcPts val="0"/>
              </a:spcAft>
              <a:buSzPts val="1200"/>
              <a:buNone/>
              <a:defRPr/>
            </a:lvl2pPr>
            <a:lvl3pPr lvl="2" algn="ctr">
              <a:lnSpc>
                <a:spcPct val="100000"/>
              </a:lnSpc>
              <a:spcBef>
                <a:spcPts val="0"/>
              </a:spcBef>
              <a:spcAft>
                <a:spcPts val="0"/>
              </a:spcAft>
              <a:buSzPts val="1200"/>
              <a:buNone/>
              <a:defRPr/>
            </a:lvl3pPr>
            <a:lvl4pPr lvl="3" algn="ctr">
              <a:lnSpc>
                <a:spcPct val="100000"/>
              </a:lnSpc>
              <a:spcBef>
                <a:spcPts val="0"/>
              </a:spcBef>
              <a:spcAft>
                <a:spcPts val="0"/>
              </a:spcAft>
              <a:buSzPts val="1200"/>
              <a:buNone/>
              <a:defRPr/>
            </a:lvl4pPr>
            <a:lvl5pPr lvl="4" algn="ctr">
              <a:lnSpc>
                <a:spcPct val="100000"/>
              </a:lnSpc>
              <a:spcBef>
                <a:spcPts val="0"/>
              </a:spcBef>
              <a:spcAft>
                <a:spcPts val="0"/>
              </a:spcAft>
              <a:buSzPts val="1200"/>
              <a:buNone/>
              <a:defRPr/>
            </a:lvl5pPr>
            <a:lvl6pPr lvl="5" algn="ctr">
              <a:lnSpc>
                <a:spcPct val="100000"/>
              </a:lnSpc>
              <a:spcBef>
                <a:spcPts val="0"/>
              </a:spcBef>
              <a:spcAft>
                <a:spcPts val="0"/>
              </a:spcAft>
              <a:buSzPts val="1200"/>
              <a:buNone/>
              <a:defRPr/>
            </a:lvl6pPr>
            <a:lvl7pPr lvl="6" algn="ctr">
              <a:lnSpc>
                <a:spcPct val="100000"/>
              </a:lnSpc>
              <a:spcBef>
                <a:spcPts val="0"/>
              </a:spcBef>
              <a:spcAft>
                <a:spcPts val="0"/>
              </a:spcAft>
              <a:buSzPts val="1200"/>
              <a:buNone/>
              <a:defRPr/>
            </a:lvl7pPr>
            <a:lvl8pPr lvl="7" algn="ctr">
              <a:lnSpc>
                <a:spcPct val="100000"/>
              </a:lnSpc>
              <a:spcBef>
                <a:spcPts val="0"/>
              </a:spcBef>
              <a:spcAft>
                <a:spcPts val="0"/>
              </a:spcAft>
              <a:buSzPts val="1200"/>
              <a:buNone/>
              <a:defRPr/>
            </a:lvl8pPr>
            <a:lvl9pPr lvl="8" algn="ctr">
              <a:lnSpc>
                <a:spcPct val="100000"/>
              </a:lnSpc>
              <a:spcBef>
                <a:spcPts val="0"/>
              </a:spcBef>
              <a:spcAft>
                <a:spcPts val="0"/>
              </a:spcAft>
              <a:buSzPts val="1200"/>
              <a:buNone/>
              <a:defRPr/>
            </a:lvl9pPr>
          </a:lstStyle>
          <a:p>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Title and text 5">
  <p:cSld name="CUSTOM_4_1_1_1_1_1">
    <p:spTree>
      <p:nvGrpSpPr>
        <p:cNvPr id="1" name="Shape 546"/>
        <p:cNvGrpSpPr/>
        <p:nvPr/>
      </p:nvGrpSpPr>
      <p:grpSpPr>
        <a:xfrm>
          <a:off x="0" y="0"/>
          <a:ext cx="0" cy="0"/>
          <a:chOff x="0" y="0"/>
          <a:chExt cx="0" cy="0"/>
        </a:xfrm>
      </p:grpSpPr>
      <p:pic>
        <p:nvPicPr>
          <p:cNvPr id="547" name="Google Shape;547;p35"/>
          <p:cNvPicPr preferRelativeResize="0"/>
          <p:nvPr/>
        </p:nvPicPr>
        <p:blipFill rotWithShape="1">
          <a:blip r:embed="rId2">
            <a:alphaModFix/>
          </a:blip>
          <a:srcRect/>
          <a:stretch/>
        </p:blipFill>
        <p:spPr>
          <a:xfrm flipH="1">
            <a:off x="7924" y="0"/>
            <a:ext cx="9128151" cy="5143499"/>
          </a:xfrm>
          <a:prstGeom prst="rect">
            <a:avLst/>
          </a:prstGeom>
          <a:noFill/>
          <a:ln>
            <a:noFill/>
          </a:ln>
        </p:spPr>
      </p:pic>
      <p:grpSp>
        <p:nvGrpSpPr>
          <p:cNvPr id="548" name="Google Shape;548;p35"/>
          <p:cNvGrpSpPr/>
          <p:nvPr/>
        </p:nvGrpSpPr>
        <p:grpSpPr>
          <a:xfrm>
            <a:off x="0" y="0"/>
            <a:ext cx="9725100" cy="5143488"/>
            <a:chOff x="0" y="0"/>
            <a:chExt cx="9725100" cy="5143488"/>
          </a:xfrm>
        </p:grpSpPr>
        <p:sp>
          <p:nvSpPr>
            <p:cNvPr id="549" name="Google Shape;549;p35"/>
            <p:cNvSpPr/>
            <p:nvPr/>
          </p:nvSpPr>
          <p:spPr>
            <a:xfrm>
              <a:off x="0" y="4829688"/>
              <a:ext cx="2263500" cy="313800"/>
            </a:xfrm>
            <a:prstGeom prst="round1Rect">
              <a:avLst>
                <a:gd name="adj" fmla="val 50000"/>
              </a:avLst>
            </a:prstGeom>
            <a:solidFill>
              <a:srgbClr val="006DF5">
                <a:alpha val="40392"/>
              </a:srgbClr>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sp>
          <p:nvSpPr>
            <p:cNvPr id="550" name="Google Shape;550;p35"/>
            <p:cNvSpPr/>
            <p:nvPr/>
          </p:nvSpPr>
          <p:spPr>
            <a:xfrm>
              <a:off x="7842600" y="251100"/>
              <a:ext cx="1882500" cy="213000"/>
            </a:xfrm>
            <a:prstGeom prst="roundRect">
              <a:avLst>
                <a:gd name="adj" fmla="val 50000"/>
              </a:avLst>
            </a:prstGeom>
            <a:solidFill>
              <a:srgbClr val="516CEE">
                <a:alpha val="60784"/>
              </a:srgbClr>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sp>
          <p:nvSpPr>
            <p:cNvPr id="551" name="Google Shape;551;p35"/>
            <p:cNvSpPr/>
            <p:nvPr/>
          </p:nvSpPr>
          <p:spPr>
            <a:xfrm rot="5400000">
              <a:off x="983550" y="-983550"/>
              <a:ext cx="358800" cy="2325900"/>
            </a:xfrm>
            <a:prstGeom prst="round1Rect">
              <a:avLst>
                <a:gd name="adj" fmla="val 50000"/>
              </a:avLst>
            </a:prstGeom>
            <a:solidFill>
              <a:schemeClr val="dk1"/>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sp>
          <p:nvSpPr>
            <p:cNvPr id="552" name="Google Shape;552;p35"/>
            <p:cNvSpPr/>
            <p:nvPr/>
          </p:nvSpPr>
          <p:spPr>
            <a:xfrm>
              <a:off x="0" y="0"/>
              <a:ext cx="579900" cy="2325900"/>
            </a:xfrm>
            <a:prstGeom prst="rect">
              <a:avLst/>
            </a:prstGeom>
            <a:solidFill>
              <a:srgbClr val="63DBF5">
                <a:alpha val="69019"/>
              </a:srgbClr>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grpSp>
      <p:sp>
        <p:nvSpPr>
          <p:cNvPr id="553" name="Google Shape;553;p35"/>
          <p:cNvSpPr txBox="1">
            <a:spLocks noGrp="1"/>
          </p:cNvSpPr>
          <p:nvPr>
            <p:ph type="title"/>
          </p:nvPr>
        </p:nvSpPr>
        <p:spPr>
          <a:xfrm>
            <a:off x="722375" y="539500"/>
            <a:ext cx="76992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554" name="Google Shape;554;p35"/>
          <p:cNvSpPr txBox="1">
            <a:spLocks noGrp="1"/>
          </p:cNvSpPr>
          <p:nvPr>
            <p:ph type="body" idx="1"/>
          </p:nvPr>
        </p:nvSpPr>
        <p:spPr>
          <a:xfrm>
            <a:off x="722375" y="1187600"/>
            <a:ext cx="7699200" cy="3416400"/>
          </a:xfrm>
          <a:prstGeom prst="rect">
            <a:avLst/>
          </a:prstGeom>
          <a:noFill/>
          <a:ln>
            <a:noFill/>
          </a:ln>
        </p:spPr>
        <p:txBody>
          <a:bodyPr spcFirstLastPara="1" wrap="square" lIns="91425" tIns="91425" rIns="91425" bIns="91425" anchor="t" anchorCtr="0">
            <a:noAutofit/>
          </a:bodyPr>
          <a:lstStyle>
            <a:lvl1pPr marL="457200" lvl="0" indent="-304800" algn="l">
              <a:lnSpc>
                <a:spcPct val="100000"/>
              </a:lnSpc>
              <a:spcBef>
                <a:spcPts val="0"/>
              </a:spcBef>
              <a:spcAft>
                <a:spcPts val="0"/>
              </a:spcAft>
              <a:buSzPts val="1200"/>
              <a:buChar char="●"/>
              <a:defRPr/>
            </a:lvl1pPr>
            <a:lvl2pPr marL="914400" lvl="1" indent="-304800" algn="l">
              <a:lnSpc>
                <a:spcPct val="100000"/>
              </a:lnSpc>
              <a:spcBef>
                <a:spcPts val="0"/>
              </a:spcBef>
              <a:spcAft>
                <a:spcPts val="0"/>
              </a:spcAft>
              <a:buSzPts val="1200"/>
              <a:buChar char="○"/>
              <a:defRPr/>
            </a:lvl2pPr>
            <a:lvl3pPr marL="1371600" lvl="2" indent="-304800" algn="l">
              <a:lnSpc>
                <a:spcPct val="100000"/>
              </a:lnSpc>
              <a:spcBef>
                <a:spcPts val="0"/>
              </a:spcBef>
              <a:spcAft>
                <a:spcPts val="0"/>
              </a:spcAft>
              <a:buSzPts val="1200"/>
              <a:buChar char="■"/>
              <a:defRPr/>
            </a:lvl3pPr>
            <a:lvl4pPr marL="1828800" lvl="3" indent="-304800" algn="l">
              <a:lnSpc>
                <a:spcPct val="100000"/>
              </a:lnSpc>
              <a:spcBef>
                <a:spcPts val="0"/>
              </a:spcBef>
              <a:spcAft>
                <a:spcPts val="0"/>
              </a:spcAft>
              <a:buSzPts val="1200"/>
              <a:buChar char="●"/>
              <a:defRPr/>
            </a:lvl4pPr>
            <a:lvl5pPr marL="2286000" lvl="4" indent="-304800" algn="l">
              <a:lnSpc>
                <a:spcPct val="100000"/>
              </a:lnSpc>
              <a:spcBef>
                <a:spcPts val="0"/>
              </a:spcBef>
              <a:spcAft>
                <a:spcPts val="0"/>
              </a:spcAft>
              <a:buSzPts val="1200"/>
              <a:buChar char="○"/>
              <a:defRPr/>
            </a:lvl5pPr>
            <a:lvl6pPr marL="2743200" lvl="5" indent="-304800" algn="l">
              <a:lnSpc>
                <a:spcPct val="100000"/>
              </a:lnSpc>
              <a:spcBef>
                <a:spcPts val="0"/>
              </a:spcBef>
              <a:spcAft>
                <a:spcPts val="0"/>
              </a:spcAft>
              <a:buSzPts val="1200"/>
              <a:buChar char="■"/>
              <a:defRPr/>
            </a:lvl6pPr>
            <a:lvl7pPr marL="3200400" lvl="6" indent="-304800" algn="l">
              <a:lnSpc>
                <a:spcPct val="100000"/>
              </a:lnSpc>
              <a:spcBef>
                <a:spcPts val="0"/>
              </a:spcBef>
              <a:spcAft>
                <a:spcPts val="0"/>
              </a:spcAft>
              <a:buSzPts val="1200"/>
              <a:buChar char="●"/>
              <a:defRPr/>
            </a:lvl7pPr>
            <a:lvl8pPr marL="3657600" lvl="7" indent="-304800" algn="l">
              <a:lnSpc>
                <a:spcPct val="100000"/>
              </a:lnSpc>
              <a:spcBef>
                <a:spcPts val="0"/>
              </a:spcBef>
              <a:spcAft>
                <a:spcPts val="0"/>
              </a:spcAft>
              <a:buSzPts val="1200"/>
              <a:buChar char="○"/>
              <a:defRPr/>
            </a:lvl8pPr>
            <a:lvl9pPr marL="4114800" lvl="8" indent="-304800" algn="l">
              <a:lnSpc>
                <a:spcPct val="100000"/>
              </a:lnSpc>
              <a:spcBef>
                <a:spcPts val="0"/>
              </a:spcBef>
              <a:spcAft>
                <a:spcPts val="0"/>
              </a:spcAft>
              <a:buSzPts val="1200"/>
              <a:buChar char="■"/>
              <a:defRPr/>
            </a:lvl9pPr>
          </a:lstStyle>
          <a:p>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and two columns 1">
  <p:cSld name="CUSTOM_6">
    <p:spTree>
      <p:nvGrpSpPr>
        <p:cNvPr id="1" name="Shape 555"/>
        <p:cNvGrpSpPr/>
        <p:nvPr/>
      </p:nvGrpSpPr>
      <p:grpSpPr>
        <a:xfrm>
          <a:off x="0" y="0"/>
          <a:ext cx="0" cy="0"/>
          <a:chOff x="0" y="0"/>
          <a:chExt cx="0" cy="0"/>
        </a:xfrm>
      </p:grpSpPr>
      <p:pic>
        <p:nvPicPr>
          <p:cNvPr id="556" name="Google Shape;556;p36"/>
          <p:cNvPicPr preferRelativeResize="0"/>
          <p:nvPr/>
        </p:nvPicPr>
        <p:blipFill rotWithShape="1">
          <a:blip r:embed="rId2">
            <a:alphaModFix/>
          </a:blip>
          <a:srcRect/>
          <a:stretch/>
        </p:blipFill>
        <p:spPr>
          <a:xfrm>
            <a:off x="7924" y="0"/>
            <a:ext cx="9128151" cy="5143499"/>
          </a:xfrm>
          <a:prstGeom prst="rect">
            <a:avLst/>
          </a:prstGeom>
          <a:noFill/>
          <a:ln>
            <a:noFill/>
          </a:ln>
        </p:spPr>
      </p:pic>
      <p:grpSp>
        <p:nvGrpSpPr>
          <p:cNvPr id="557" name="Google Shape;557;p36"/>
          <p:cNvGrpSpPr/>
          <p:nvPr/>
        </p:nvGrpSpPr>
        <p:grpSpPr>
          <a:xfrm>
            <a:off x="0" y="-8724"/>
            <a:ext cx="9143975" cy="5152249"/>
            <a:chOff x="0" y="-8724"/>
            <a:chExt cx="9143975" cy="5152249"/>
          </a:xfrm>
        </p:grpSpPr>
        <p:sp>
          <p:nvSpPr>
            <p:cNvPr id="558" name="Google Shape;558;p36"/>
            <p:cNvSpPr/>
            <p:nvPr/>
          </p:nvSpPr>
          <p:spPr>
            <a:xfrm>
              <a:off x="8421575" y="3272125"/>
              <a:ext cx="722400" cy="1871400"/>
            </a:xfrm>
            <a:prstGeom prst="rect">
              <a:avLst/>
            </a:prstGeom>
            <a:solidFill>
              <a:srgbClr val="63DBF5">
                <a:alpha val="69019"/>
              </a:srgbClr>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sp>
          <p:nvSpPr>
            <p:cNvPr id="559" name="Google Shape;559;p36"/>
            <p:cNvSpPr/>
            <p:nvPr/>
          </p:nvSpPr>
          <p:spPr>
            <a:xfrm>
              <a:off x="0" y="4829725"/>
              <a:ext cx="2263500" cy="313800"/>
            </a:xfrm>
            <a:prstGeom prst="round1Rect">
              <a:avLst>
                <a:gd name="adj" fmla="val 50000"/>
              </a:avLst>
            </a:prstGeom>
            <a:solidFill>
              <a:srgbClr val="006DF5">
                <a:alpha val="40392"/>
              </a:srgbClr>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sp>
          <p:nvSpPr>
            <p:cNvPr id="560" name="Google Shape;560;p36"/>
            <p:cNvSpPr/>
            <p:nvPr/>
          </p:nvSpPr>
          <p:spPr>
            <a:xfrm rot="5400000">
              <a:off x="870900" y="-879624"/>
              <a:ext cx="433500" cy="2175300"/>
            </a:xfrm>
            <a:prstGeom prst="round1Rect">
              <a:avLst>
                <a:gd name="adj" fmla="val 50000"/>
              </a:avLst>
            </a:prstGeom>
            <a:solidFill>
              <a:schemeClr val="dk1"/>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grpSp>
      <p:grpSp>
        <p:nvGrpSpPr>
          <p:cNvPr id="561" name="Google Shape;561;p36"/>
          <p:cNvGrpSpPr/>
          <p:nvPr/>
        </p:nvGrpSpPr>
        <p:grpSpPr>
          <a:xfrm>
            <a:off x="-394025" y="-169100"/>
            <a:ext cx="10831138" cy="3165538"/>
            <a:chOff x="-394025" y="-169100"/>
            <a:chExt cx="10831138" cy="3165538"/>
          </a:xfrm>
        </p:grpSpPr>
        <p:sp>
          <p:nvSpPr>
            <p:cNvPr id="562" name="Google Shape;562;p36"/>
            <p:cNvSpPr/>
            <p:nvPr/>
          </p:nvSpPr>
          <p:spPr>
            <a:xfrm rot="10800000">
              <a:off x="6344350" y="-169100"/>
              <a:ext cx="2936100" cy="708600"/>
            </a:xfrm>
            <a:prstGeom prst="round1Rect">
              <a:avLst>
                <a:gd name="adj" fmla="val 16667"/>
              </a:avLst>
            </a:prstGeom>
            <a:no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grpSp>
          <p:nvGrpSpPr>
            <p:cNvPr id="563" name="Google Shape;563;p36"/>
            <p:cNvGrpSpPr/>
            <p:nvPr/>
          </p:nvGrpSpPr>
          <p:grpSpPr>
            <a:xfrm>
              <a:off x="-394025" y="172575"/>
              <a:ext cx="986125" cy="2095500"/>
              <a:chOff x="7631225" y="2241175"/>
              <a:chExt cx="986125" cy="2095500"/>
            </a:xfrm>
          </p:grpSpPr>
          <p:cxnSp>
            <p:nvCxnSpPr>
              <p:cNvPr id="564" name="Google Shape;564;p36"/>
              <p:cNvCxnSpPr/>
              <p:nvPr/>
            </p:nvCxnSpPr>
            <p:spPr>
              <a:xfrm>
                <a:off x="7631225"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565" name="Google Shape;565;p36"/>
              <p:cNvCxnSpPr/>
              <p:nvPr/>
            </p:nvCxnSpPr>
            <p:spPr>
              <a:xfrm>
                <a:off x="7707081"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566" name="Google Shape;566;p36"/>
              <p:cNvCxnSpPr/>
              <p:nvPr/>
            </p:nvCxnSpPr>
            <p:spPr>
              <a:xfrm>
                <a:off x="7782937"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567" name="Google Shape;567;p36"/>
              <p:cNvCxnSpPr/>
              <p:nvPr/>
            </p:nvCxnSpPr>
            <p:spPr>
              <a:xfrm>
                <a:off x="7858792"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568" name="Google Shape;568;p36"/>
              <p:cNvCxnSpPr/>
              <p:nvPr/>
            </p:nvCxnSpPr>
            <p:spPr>
              <a:xfrm>
                <a:off x="8010504"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569" name="Google Shape;569;p36"/>
              <p:cNvCxnSpPr/>
              <p:nvPr/>
            </p:nvCxnSpPr>
            <p:spPr>
              <a:xfrm>
                <a:off x="8162215"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570" name="Google Shape;570;p36"/>
              <p:cNvCxnSpPr/>
              <p:nvPr/>
            </p:nvCxnSpPr>
            <p:spPr>
              <a:xfrm>
                <a:off x="8313927"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571" name="Google Shape;571;p36"/>
              <p:cNvCxnSpPr/>
              <p:nvPr/>
            </p:nvCxnSpPr>
            <p:spPr>
              <a:xfrm>
                <a:off x="7934648"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572" name="Google Shape;572;p36"/>
              <p:cNvCxnSpPr/>
              <p:nvPr/>
            </p:nvCxnSpPr>
            <p:spPr>
              <a:xfrm>
                <a:off x="8086360"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573" name="Google Shape;573;p36"/>
              <p:cNvCxnSpPr/>
              <p:nvPr/>
            </p:nvCxnSpPr>
            <p:spPr>
              <a:xfrm>
                <a:off x="8238071"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574" name="Google Shape;574;p36"/>
              <p:cNvCxnSpPr/>
              <p:nvPr/>
            </p:nvCxnSpPr>
            <p:spPr>
              <a:xfrm>
                <a:off x="8389783"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575" name="Google Shape;575;p36"/>
              <p:cNvCxnSpPr/>
              <p:nvPr/>
            </p:nvCxnSpPr>
            <p:spPr>
              <a:xfrm>
                <a:off x="8465638"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576" name="Google Shape;576;p36"/>
              <p:cNvCxnSpPr/>
              <p:nvPr/>
            </p:nvCxnSpPr>
            <p:spPr>
              <a:xfrm>
                <a:off x="8541494"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577" name="Google Shape;577;p36"/>
              <p:cNvCxnSpPr/>
              <p:nvPr/>
            </p:nvCxnSpPr>
            <p:spPr>
              <a:xfrm>
                <a:off x="8617350" y="2241175"/>
                <a:ext cx="0" cy="2095500"/>
              </a:xfrm>
              <a:prstGeom prst="straightConnector1">
                <a:avLst/>
              </a:prstGeom>
              <a:noFill/>
              <a:ln w="9525" cap="flat" cmpd="sng">
                <a:solidFill>
                  <a:schemeClr val="lt2"/>
                </a:solidFill>
                <a:prstDash val="solid"/>
                <a:round/>
                <a:headEnd type="none" w="sm" len="sm"/>
                <a:tailEnd type="none" w="sm" len="sm"/>
              </a:ln>
            </p:spPr>
          </p:cxnSp>
        </p:grpSp>
        <p:grpSp>
          <p:nvGrpSpPr>
            <p:cNvPr id="578" name="Google Shape;578;p36"/>
            <p:cNvGrpSpPr/>
            <p:nvPr/>
          </p:nvGrpSpPr>
          <p:grpSpPr>
            <a:xfrm>
              <a:off x="8551838" y="1112188"/>
              <a:ext cx="1885275" cy="1884250"/>
              <a:chOff x="2609275" y="3149350"/>
              <a:chExt cx="1885275" cy="1884250"/>
            </a:xfrm>
          </p:grpSpPr>
          <p:sp>
            <p:nvSpPr>
              <p:cNvPr id="579" name="Google Shape;579;p36"/>
              <p:cNvSpPr/>
              <p:nvPr/>
            </p:nvSpPr>
            <p:spPr>
              <a:xfrm>
                <a:off x="3923900" y="3224950"/>
                <a:ext cx="494025" cy="495025"/>
              </a:xfrm>
              <a:custGeom>
                <a:avLst/>
                <a:gdLst/>
                <a:ahLst/>
                <a:cxnLst/>
                <a:rect l="l" t="t" r="r" b="b"/>
                <a:pathLst>
                  <a:path w="19761" h="19801" extrusionOk="0">
                    <a:moveTo>
                      <a:pt x="485" y="202"/>
                    </a:moveTo>
                    <a:cubicBezTo>
                      <a:pt x="323" y="162"/>
                      <a:pt x="162" y="81"/>
                      <a:pt x="1" y="1"/>
                    </a:cubicBezTo>
                    <a:lnTo>
                      <a:pt x="19761" y="19801"/>
                    </a:lnTo>
                    <a:cubicBezTo>
                      <a:pt x="19720" y="19640"/>
                      <a:pt x="19640" y="19478"/>
                      <a:pt x="19559" y="19317"/>
                    </a:cubicBezTo>
                    <a:lnTo>
                      <a:pt x="485" y="202"/>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80" name="Google Shape;580;p36"/>
              <p:cNvSpPr/>
              <p:nvPr/>
            </p:nvSpPr>
            <p:spPr>
              <a:xfrm>
                <a:off x="3725300" y="3164475"/>
                <a:ext cx="753125" cy="753100"/>
              </a:xfrm>
              <a:custGeom>
                <a:avLst/>
                <a:gdLst/>
                <a:ahLst/>
                <a:cxnLst/>
                <a:rect l="l" t="t" r="r" b="b"/>
                <a:pathLst>
                  <a:path w="30125" h="30124" extrusionOk="0">
                    <a:moveTo>
                      <a:pt x="323" y="81"/>
                    </a:moveTo>
                    <a:cubicBezTo>
                      <a:pt x="202" y="41"/>
                      <a:pt x="122" y="41"/>
                      <a:pt x="1" y="0"/>
                    </a:cubicBezTo>
                    <a:lnTo>
                      <a:pt x="30124" y="30124"/>
                    </a:lnTo>
                    <a:cubicBezTo>
                      <a:pt x="30084" y="30043"/>
                      <a:pt x="30084" y="29922"/>
                      <a:pt x="30043" y="29801"/>
                    </a:cubicBezTo>
                    <a:lnTo>
                      <a:pt x="323" y="81"/>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81" name="Google Shape;581;p36"/>
              <p:cNvSpPr/>
              <p:nvPr/>
            </p:nvSpPr>
            <p:spPr>
              <a:xfrm>
                <a:off x="3572075" y="3149350"/>
                <a:ext cx="922475" cy="922475"/>
              </a:xfrm>
              <a:custGeom>
                <a:avLst/>
                <a:gdLst/>
                <a:ahLst/>
                <a:cxnLst/>
                <a:rect l="l" t="t" r="r" b="b"/>
                <a:pathLst>
                  <a:path w="36899" h="36899" extrusionOk="0">
                    <a:moveTo>
                      <a:pt x="282" y="0"/>
                    </a:moveTo>
                    <a:cubicBezTo>
                      <a:pt x="161" y="0"/>
                      <a:pt x="81" y="0"/>
                      <a:pt x="0" y="0"/>
                    </a:cubicBezTo>
                    <a:lnTo>
                      <a:pt x="36898" y="36899"/>
                    </a:lnTo>
                    <a:cubicBezTo>
                      <a:pt x="36898" y="36778"/>
                      <a:pt x="36898" y="36697"/>
                      <a:pt x="36858" y="36616"/>
                    </a:cubicBezTo>
                    <a:lnTo>
                      <a:pt x="282"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82" name="Google Shape;582;p36"/>
              <p:cNvSpPr/>
              <p:nvPr/>
            </p:nvSpPr>
            <p:spPr>
              <a:xfrm>
                <a:off x="3440000" y="3154400"/>
                <a:ext cx="1048500" cy="1048500"/>
              </a:xfrm>
              <a:custGeom>
                <a:avLst/>
                <a:gdLst/>
                <a:ahLst/>
                <a:cxnLst/>
                <a:rect l="l" t="t" r="r" b="b"/>
                <a:pathLst>
                  <a:path w="41940" h="41940" extrusionOk="0">
                    <a:moveTo>
                      <a:pt x="242" y="0"/>
                    </a:moveTo>
                    <a:cubicBezTo>
                      <a:pt x="162" y="40"/>
                      <a:pt x="81" y="40"/>
                      <a:pt x="0" y="40"/>
                    </a:cubicBezTo>
                    <a:lnTo>
                      <a:pt x="41899" y="41939"/>
                    </a:lnTo>
                    <a:cubicBezTo>
                      <a:pt x="41899" y="41858"/>
                      <a:pt x="41939" y="41778"/>
                      <a:pt x="41939" y="41697"/>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83" name="Google Shape;583;p36"/>
              <p:cNvSpPr/>
              <p:nvPr/>
            </p:nvSpPr>
            <p:spPr>
              <a:xfrm>
                <a:off x="3323050" y="3175550"/>
                <a:ext cx="1145275" cy="1144275"/>
              </a:xfrm>
              <a:custGeom>
                <a:avLst/>
                <a:gdLst/>
                <a:ahLst/>
                <a:cxnLst/>
                <a:rect l="l" t="t" r="r" b="b"/>
                <a:pathLst>
                  <a:path w="45811" h="45771" extrusionOk="0">
                    <a:moveTo>
                      <a:pt x="243" y="1"/>
                    </a:moveTo>
                    <a:cubicBezTo>
                      <a:pt x="162" y="1"/>
                      <a:pt x="81" y="41"/>
                      <a:pt x="1" y="41"/>
                    </a:cubicBezTo>
                    <a:lnTo>
                      <a:pt x="45730" y="45771"/>
                    </a:lnTo>
                    <a:cubicBezTo>
                      <a:pt x="45771" y="45690"/>
                      <a:pt x="45771" y="45610"/>
                      <a:pt x="45811" y="45569"/>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84" name="Google Shape;584;p36"/>
              <p:cNvSpPr/>
              <p:nvPr/>
            </p:nvSpPr>
            <p:spPr>
              <a:xfrm>
                <a:off x="3218200" y="3207825"/>
                <a:ext cx="1216875" cy="1216850"/>
              </a:xfrm>
              <a:custGeom>
                <a:avLst/>
                <a:gdLst/>
                <a:ahLst/>
                <a:cxnLst/>
                <a:rect l="l" t="t" r="r" b="b"/>
                <a:pathLst>
                  <a:path w="48675" h="48674" extrusionOk="0">
                    <a:moveTo>
                      <a:pt x="202" y="0"/>
                    </a:moveTo>
                    <a:cubicBezTo>
                      <a:pt x="122" y="0"/>
                      <a:pt x="81" y="41"/>
                      <a:pt x="1" y="81"/>
                    </a:cubicBezTo>
                    <a:lnTo>
                      <a:pt x="48593" y="48674"/>
                    </a:lnTo>
                    <a:cubicBezTo>
                      <a:pt x="48634" y="48633"/>
                      <a:pt x="48674" y="48553"/>
                      <a:pt x="48674" y="48472"/>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85" name="Google Shape;585;p36"/>
              <p:cNvSpPr/>
              <p:nvPr/>
            </p:nvSpPr>
            <p:spPr>
              <a:xfrm>
                <a:off x="3122425" y="3249150"/>
                <a:ext cx="1271300" cy="1271300"/>
              </a:xfrm>
              <a:custGeom>
                <a:avLst/>
                <a:gdLst/>
                <a:ahLst/>
                <a:cxnLst/>
                <a:rect l="l" t="t" r="r" b="b"/>
                <a:pathLst>
                  <a:path w="50852" h="50852" extrusionOk="0">
                    <a:moveTo>
                      <a:pt x="202" y="1"/>
                    </a:moveTo>
                    <a:cubicBezTo>
                      <a:pt x="122" y="41"/>
                      <a:pt x="81" y="81"/>
                      <a:pt x="1" y="122"/>
                    </a:cubicBezTo>
                    <a:lnTo>
                      <a:pt x="50771" y="50852"/>
                    </a:lnTo>
                    <a:cubicBezTo>
                      <a:pt x="50771" y="50811"/>
                      <a:pt x="50811" y="50731"/>
                      <a:pt x="50852" y="5069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86" name="Google Shape;586;p36"/>
              <p:cNvSpPr/>
              <p:nvPr/>
            </p:nvSpPr>
            <p:spPr>
              <a:xfrm>
                <a:off x="3035725" y="3299550"/>
                <a:ext cx="1307600" cy="1308625"/>
              </a:xfrm>
              <a:custGeom>
                <a:avLst/>
                <a:gdLst/>
                <a:ahLst/>
                <a:cxnLst/>
                <a:rect l="l" t="t" r="r" b="b"/>
                <a:pathLst>
                  <a:path w="52304" h="52345" extrusionOk="0">
                    <a:moveTo>
                      <a:pt x="162" y="1"/>
                    </a:moveTo>
                    <a:cubicBezTo>
                      <a:pt x="81" y="41"/>
                      <a:pt x="41" y="82"/>
                      <a:pt x="1" y="122"/>
                    </a:cubicBezTo>
                    <a:lnTo>
                      <a:pt x="52182" y="52344"/>
                    </a:lnTo>
                    <a:cubicBezTo>
                      <a:pt x="52223" y="52263"/>
                      <a:pt x="52263" y="52223"/>
                      <a:pt x="52303" y="52183"/>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87" name="Google Shape;587;p36"/>
              <p:cNvSpPr/>
              <p:nvPr/>
            </p:nvSpPr>
            <p:spPr>
              <a:xfrm>
                <a:off x="2956075" y="3358025"/>
                <a:ext cx="1328775" cy="1329775"/>
              </a:xfrm>
              <a:custGeom>
                <a:avLst/>
                <a:gdLst/>
                <a:ahLst/>
                <a:cxnLst/>
                <a:rect l="l" t="t" r="r" b="b"/>
                <a:pathLst>
                  <a:path w="53151" h="53191" extrusionOk="0">
                    <a:moveTo>
                      <a:pt x="122" y="1"/>
                    </a:moveTo>
                    <a:cubicBezTo>
                      <a:pt x="82" y="41"/>
                      <a:pt x="41" y="82"/>
                      <a:pt x="1" y="122"/>
                    </a:cubicBezTo>
                    <a:lnTo>
                      <a:pt x="53030" y="53191"/>
                    </a:lnTo>
                    <a:cubicBezTo>
                      <a:pt x="53070" y="53110"/>
                      <a:pt x="53110" y="53070"/>
                      <a:pt x="53151" y="53030"/>
                    </a:cubicBezTo>
                    <a:lnTo>
                      <a:pt x="122" y="1"/>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88" name="Google Shape;588;p36"/>
              <p:cNvSpPr/>
              <p:nvPr/>
            </p:nvSpPr>
            <p:spPr>
              <a:xfrm>
                <a:off x="2883500" y="3422550"/>
                <a:ext cx="1336825" cy="1336825"/>
              </a:xfrm>
              <a:custGeom>
                <a:avLst/>
                <a:gdLst/>
                <a:ahLst/>
                <a:cxnLst/>
                <a:rect l="l" t="t" r="r" b="b"/>
                <a:pathLst>
                  <a:path w="53473" h="53473" extrusionOk="0">
                    <a:moveTo>
                      <a:pt x="121" y="1"/>
                    </a:moveTo>
                    <a:cubicBezTo>
                      <a:pt x="121" y="1"/>
                      <a:pt x="81" y="81"/>
                      <a:pt x="81" y="81"/>
                    </a:cubicBezTo>
                    <a:cubicBezTo>
                      <a:pt x="41" y="122"/>
                      <a:pt x="0" y="122"/>
                      <a:pt x="0" y="162"/>
                    </a:cubicBezTo>
                    <a:lnTo>
                      <a:pt x="53311" y="53473"/>
                    </a:lnTo>
                    <a:cubicBezTo>
                      <a:pt x="53311" y="53473"/>
                      <a:pt x="53392" y="53433"/>
                      <a:pt x="53392" y="53433"/>
                    </a:cubicBezTo>
                    <a:cubicBezTo>
                      <a:pt x="53432" y="53392"/>
                      <a:pt x="53432" y="53392"/>
                      <a:pt x="53473" y="53352"/>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89" name="Google Shape;589;p36"/>
              <p:cNvSpPr/>
              <p:nvPr/>
            </p:nvSpPr>
            <p:spPr>
              <a:xfrm>
                <a:off x="2817975" y="3495150"/>
                <a:ext cx="1329775" cy="1329775"/>
              </a:xfrm>
              <a:custGeom>
                <a:avLst/>
                <a:gdLst/>
                <a:ahLst/>
                <a:cxnLst/>
                <a:rect l="l" t="t" r="r" b="b"/>
                <a:pathLst>
                  <a:path w="53191" h="53191" extrusionOk="0">
                    <a:moveTo>
                      <a:pt x="121" y="0"/>
                    </a:moveTo>
                    <a:cubicBezTo>
                      <a:pt x="81" y="41"/>
                      <a:pt x="41" y="121"/>
                      <a:pt x="0" y="161"/>
                    </a:cubicBezTo>
                    <a:lnTo>
                      <a:pt x="53029" y="53190"/>
                    </a:lnTo>
                    <a:cubicBezTo>
                      <a:pt x="53110" y="53150"/>
                      <a:pt x="53150" y="53109"/>
                      <a:pt x="53190" y="53069"/>
                    </a:cubicBezTo>
                    <a:lnTo>
                      <a:pt x="121"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90" name="Google Shape;590;p36"/>
              <p:cNvSpPr/>
              <p:nvPr/>
            </p:nvSpPr>
            <p:spPr>
              <a:xfrm>
                <a:off x="2760500" y="3574775"/>
                <a:ext cx="1307600" cy="1308625"/>
              </a:xfrm>
              <a:custGeom>
                <a:avLst/>
                <a:gdLst/>
                <a:ahLst/>
                <a:cxnLst/>
                <a:rect l="l" t="t" r="r" b="b"/>
                <a:pathLst>
                  <a:path w="52304" h="52345" extrusionOk="0">
                    <a:moveTo>
                      <a:pt x="81" y="1"/>
                    </a:moveTo>
                    <a:cubicBezTo>
                      <a:pt x="41" y="82"/>
                      <a:pt x="41" y="122"/>
                      <a:pt x="1" y="162"/>
                    </a:cubicBezTo>
                    <a:lnTo>
                      <a:pt x="52142" y="52344"/>
                    </a:lnTo>
                    <a:cubicBezTo>
                      <a:pt x="52182" y="52304"/>
                      <a:pt x="52263" y="52263"/>
                      <a:pt x="52303" y="52223"/>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91" name="Google Shape;591;p36"/>
              <p:cNvSpPr/>
              <p:nvPr/>
            </p:nvSpPr>
            <p:spPr>
              <a:xfrm>
                <a:off x="2710100" y="3662500"/>
                <a:ext cx="1271300" cy="1271300"/>
              </a:xfrm>
              <a:custGeom>
                <a:avLst/>
                <a:gdLst/>
                <a:ahLst/>
                <a:cxnLst/>
                <a:rect l="l" t="t" r="r" b="b"/>
                <a:pathLst>
                  <a:path w="50852" h="50852" extrusionOk="0">
                    <a:moveTo>
                      <a:pt x="81" y="0"/>
                    </a:moveTo>
                    <a:cubicBezTo>
                      <a:pt x="41" y="41"/>
                      <a:pt x="41" y="121"/>
                      <a:pt x="0" y="162"/>
                    </a:cubicBezTo>
                    <a:lnTo>
                      <a:pt x="50650" y="50851"/>
                    </a:lnTo>
                    <a:cubicBezTo>
                      <a:pt x="50690" y="50811"/>
                      <a:pt x="50771" y="50771"/>
                      <a:pt x="50851" y="5073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92" name="Google Shape;592;p36"/>
              <p:cNvSpPr/>
              <p:nvPr/>
            </p:nvSpPr>
            <p:spPr>
              <a:xfrm>
                <a:off x="2667750" y="3758275"/>
                <a:ext cx="1216875" cy="1216850"/>
              </a:xfrm>
              <a:custGeom>
                <a:avLst/>
                <a:gdLst/>
                <a:ahLst/>
                <a:cxnLst/>
                <a:rect l="l" t="t" r="r" b="b"/>
                <a:pathLst>
                  <a:path w="48675" h="48674" extrusionOk="0">
                    <a:moveTo>
                      <a:pt x="81" y="0"/>
                    </a:moveTo>
                    <a:cubicBezTo>
                      <a:pt x="41" y="41"/>
                      <a:pt x="41" y="121"/>
                      <a:pt x="1" y="202"/>
                    </a:cubicBezTo>
                    <a:lnTo>
                      <a:pt x="48513" y="48674"/>
                    </a:lnTo>
                    <a:cubicBezTo>
                      <a:pt x="48553" y="48633"/>
                      <a:pt x="48634" y="48633"/>
                      <a:pt x="48674" y="48593"/>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93" name="Google Shape;593;p36"/>
              <p:cNvSpPr/>
              <p:nvPr/>
            </p:nvSpPr>
            <p:spPr>
              <a:xfrm>
                <a:off x="2635500" y="3863125"/>
                <a:ext cx="1144275" cy="1144275"/>
              </a:xfrm>
              <a:custGeom>
                <a:avLst/>
                <a:gdLst/>
                <a:ahLst/>
                <a:cxnLst/>
                <a:rect l="l" t="t" r="r" b="b"/>
                <a:pathLst>
                  <a:path w="45771" h="45771" extrusionOk="0">
                    <a:moveTo>
                      <a:pt x="41" y="0"/>
                    </a:moveTo>
                    <a:cubicBezTo>
                      <a:pt x="41" y="81"/>
                      <a:pt x="0" y="121"/>
                      <a:pt x="0" y="202"/>
                    </a:cubicBezTo>
                    <a:lnTo>
                      <a:pt x="45569" y="45770"/>
                    </a:lnTo>
                    <a:cubicBezTo>
                      <a:pt x="45649" y="45770"/>
                      <a:pt x="45730" y="45730"/>
                      <a:pt x="45770" y="4573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94" name="Google Shape;594;p36"/>
              <p:cNvSpPr/>
              <p:nvPr/>
            </p:nvSpPr>
            <p:spPr>
              <a:xfrm>
                <a:off x="2615325" y="3980050"/>
                <a:ext cx="1048500" cy="1048500"/>
              </a:xfrm>
              <a:custGeom>
                <a:avLst/>
                <a:gdLst/>
                <a:ahLst/>
                <a:cxnLst/>
                <a:rect l="l" t="t" r="r" b="b"/>
                <a:pathLst>
                  <a:path w="41940" h="41940" extrusionOk="0">
                    <a:moveTo>
                      <a:pt x="1" y="1"/>
                    </a:moveTo>
                    <a:cubicBezTo>
                      <a:pt x="1" y="82"/>
                      <a:pt x="1" y="162"/>
                      <a:pt x="1" y="243"/>
                    </a:cubicBezTo>
                    <a:lnTo>
                      <a:pt x="41657" y="41940"/>
                    </a:lnTo>
                    <a:cubicBezTo>
                      <a:pt x="41738" y="41900"/>
                      <a:pt x="41859" y="41900"/>
                      <a:pt x="41940" y="4190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95" name="Google Shape;595;p36"/>
              <p:cNvSpPr/>
              <p:nvPr/>
            </p:nvSpPr>
            <p:spPr>
              <a:xfrm>
                <a:off x="2609275" y="4111125"/>
                <a:ext cx="922500" cy="922475"/>
              </a:xfrm>
              <a:custGeom>
                <a:avLst/>
                <a:gdLst/>
                <a:ahLst/>
                <a:cxnLst/>
                <a:rect l="l" t="t" r="r" b="b"/>
                <a:pathLst>
                  <a:path w="36900" h="36899" extrusionOk="0">
                    <a:moveTo>
                      <a:pt x="1" y="0"/>
                    </a:moveTo>
                    <a:cubicBezTo>
                      <a:pt x="1" y="81"/>
                      <a:pt x="1" y="202"/>
                      <a:pt x="1" y="283"/>
                    </a:cubicBezTo>
                    <a:lnTo>
                      <a:pt x="36617" y="36899"/>
                    </a:lnTo>
                    <a:cubicBezTo>
                      <a:pt x="36697" y="36899"/>
                      <a:pt x="36818" y="36899"/>
                      <a:pt x="36899" y="36899"/>
                    </a:cubicBezTo>
                    <a:lnTo>
                      <a:pt x="1"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96" name="Google Shape;596;p36"/>
              <p:cNvSpPr/>
              <p:nvPr/>
            </p:nvSpPr>
            <p:spPr>
              <a:xfrm>
                <a:off x="2625400" y="4264350"/>
                <a:ext cx="753125" cy="754125"/>
              </a:xfrm>
              <a:custGeom>
                <a:avLst/>
                <a:gdLst/>
                <a:ahLst/>
                <a:cxnLst/>
                <a:rect l="l" t="t" r="r" b="b"/>
                <a:pathLst>
                  <a:path w="30125" h="30165" extrusionOk="0">
                    <a:moveTo>
                      <a:pt x="1" y="1"/>
                    </a:moveTo>
                    <a:cubicBezTo>
                      <a:pt x="1" y="122"/>
                      <a:pt x="41" y="243"/>
                      <a:pt x="41" y="364"/>
                    </a:cubicBezTo>
                    <a:lnTo>
                      <a:pt x="29762" y="30084"/>
                    </a:lnTo>
                    <a:cubicBezTo>
                      <a:pt x="29883" y="30124"/>
                      <a:pt x="30004" y="30124"/>
                      <a:pt x="30124" y="30165"/>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97" name="Google Shape;597;p36"/>
              <p:cNvSpPr/>
              <p:nvPr/>
            </p:nvSpPr>
            <p:spPr>
              <a:xfrm>
                <a:off x="2684900" y="4462975"/>
                <a:ext cx="495025" cy="495025"/>
              </a:xfrm>
              <a:custGeom>
                <a:avLst/>
                <a:gdLst/>
                <a:ahLst/>
                <a:cxnLst/>
                <a:rect l="l" t="t" r="r" b="b"/>
                <a:pathLst>
                  <a:path w="19801" h="19801" extrusionOk="0">
                    <a:moveTo>
                      <a:pt x="0" y="0"/>
                    </a:moveTo>
                    <a:cubicBezTo>
                      <a:pt x="81" y="161"/>
                      <a:pt x="161" y="323"/>
                      <a:pt x="242" y="484"/>
                    </a:cubicBezTo>
                    <a:lnTo>
                      <a:pt x="19316" y="19599"/>
                    </a:lnTo>
                    <a:cubicBezTo>
                      <a:pt x="19478" y="19639"/>
                      <a:pt x="19639" y="19720"/>
                      <a:pt x="19800" y="19800"/>
                    </a:cubicBezTo>
                    <a:lnTo>
                      <a:pt x="0"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sp>
        <p:nvSpPr>
          <p:cNvPr id="598" name="Google Shape;598;p36"/>
          <p:cNvSpPr txBox="1">
            <a:spLocks noGrp="1"/>
          </p:cNvSpPr>
          <p:nvPr>
            <p:ph type="title"/>
          </p:nvPr>
        </p:nvSpPr>
        <p:spPr>
          <a:xfrm>
            <a:off x="722375" y="539500"/>
            <a:ext cx="76992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Clr>
                <a:schemeClr val="dk1"/>
              </a:buClr>
              <a:buSzPts val="2800"/>
              <a:buNone/>
              <a:defRPr sz="2800">
                <a:solidFill>
                  <a:schemeClr val="dk1"/>
                </a:solidFill>
              </a:defRPr>
            </a:lvl1pPr>
            <a:lvl2pPr lvl="1" algn="l">
              <a:lnSpc>
                <a:spcPct val="100000"/>
              </a:lnSpc>
              <a:spcBef>
                <a:spcPts val="0"/>
              </a:spcBef>
              <a:spcAft>
                <a:spcPts val="0"/>
              </a:spcAft>
              <a:buClr>
                <a:schemeClr val="dk1"/>
              </a:buClr>
              <a:buSzPts val="2800"/>
              <a:buNone/>
              <a:defRPr sz="2800">
                <a:solidFill>
                  <a:schemeClr val="dk1"/>
                </a:solidFill>
              </a:defRPr>
            </a:lvl2pPr>
            <a:lvl3pPr lvl="2" algn="l">
              <a:lnSpc>
                <a:spcPct val="100000"/>
              </a:lnSpc>
              <a:spcBef>
                <a:spcPts val="0"/>
              </a:spcBef>
              <a:spcAft>
                <a:spcPts val="0"/>
              </a:spcAft>
              <a:buClr>
                <a:schemeClr val="dk1"/>
              </a:buClr>
              <a:buSzPts val="2800"/>
              <a:buNone/>
              <a:defRPr sz="2800">
                <a:solidFill>
                  <a:schemeClr val="dk1"/>
                </a:solidFill>
              </a:defRPr>
            </a:lvl3pPr>
            <a:lvl4pPr lvl="3" algn="l">
              <a:lnSpc>
                <a:spcPct val="100000"/>
              </a:lnSpc>
              <a:spcBef>
                <a:spcPts val="0"/>
              </a:spcBef>
              <a:spcAft>
                <a:spcPts val="0"/>
              </a:spcAft>
              <a:buClr>
                <a:schemeClr val="dk1"/>
              </a:buClr>
              <a:buSzPts val="2800"/>
              <a:buNone/>
              <a:defRPr sz="2800">
                <a:solidFill>
                  <a:schemeClr val="dk1"/>
                </a:solidFill>
              </a:defRPr>
            </a:lvl4pPr>
            <a:lvl5pPr lvl="4" algn="l">
              <a:lnSpc>
                <a:spcPct val="100000"/>
              </a:lnSpc>
              <a:spcBef>
                <a:spcPts val="0"/>
              </a:spcBef>
              <a:spcAft>
                <a:spcPts val="0"/>
              </a:spcAft>
              <a:buClr>
                <a:schemeClr val="dk1"/>
              </a:buClr>
              <a:buSzPts val="2800"/>
              <a:buNone/>
              <a:defRPr sz="2800">
                <a:solidFill>
                  <a:schemeClr val="dk1"/>
                </a:solidFill>
              </a:defRPr>
            </a:lvl5pPr>
            <a:lvl6pPr lvl="5" algn="l">
              <a:lnSpc>
                <a:spcPct val="100000"/>
              </a:lnSpc>
              <a:spcBef>
                <a:spcPts val="0"/>
              </a:spcBef>
              <a:spcAft>
                <a:spcPts val="0"/>
              </a:spcAft>
              <a:buClr>
                <a:schemeClr val="dk1"/>
              </a:buClr>
              <a:buSzPts val="2800"/>
              <a:buNone/>
              <a:defRPr sz="2800">
                <a:solidFill>
                  <a:schemeClr val="dk1"/>
                </a:solidFill>
              </a:defRPr>
            </a:lvl6pPr>
            <a:lvl7pPr lvl="6" algn="l">
              <a:lnSpc>
                <a:spcPct val="100000"/>
              </a:lnSpc>
              <a:spcBef>
                <a:spcPts val="0"/>
              </a:spcBef>
              <a:spcAft>
                <a:spcPts val="0"/>
              </a:spcAft>
              <a:buClr>
                <a:schemeClr val="dk1"/>
              </a:buClr>
              <a:buSzPts val="2800"/>
              <a:buNone/>
              <a:defRPr sz="2800">
                <a:solidFill>
                  <a:schemeClr val="dk1"/>
                </a:solidFill>
              </a:defRPr>
            </a:lvl7pPr>
            <a:lvl8pPr lvl="7" algn="l">
              <a:lnSpc>
                <a:spcPct val="100000"/>
              </a:lnSpc>
              <a:spcBef>
                <a:spcPts val="0"/>
              </a:spcBef>
              <a:spcAft>
                <a:spcPts val="0"/>
              </a:spcAft>
              <a:buClr>
                <a:schemeClr val="dk1"/>
              </a:buClr>
              <a:buSzPts val="2800"/>
              <a:buNone/>
              <a:defRPr sz="2800">
                <a:solidFill>
                  <a:schemeClr val="dk1"/>
                </a:solidFill>
              </a:defRPr>
            </a:lvl8pPr>
            <a:lvl9pPr lvl="8" algn="l">
              <a:lnSpc>
                <a:spcPct val="100000"/>
              </a:lnSpc>
              <a:spcBef>
                <a:spcPts val="0"/>
              </a:spcBef>
              <a:spcAft>
                <a:spcPts val="0"/>
              </a:spcAft>
              <a:buClr>
                <a:schemeClr val="dk1"/>
              </a:buClr>
              <a:buSzPts val="2800"/>
              <a:buNone/>
              <a:defRPr sz="2800">
                <a:solidFill>
                  <a:schemeClr val="dk1"/>
                </a:solidFill>
              </a:defRPr>
            </a:lvl9pPr>
          </a:lstStyle>
          <a:p>
            <a:endParaRPr/>
          </a:p>
        </p:txBody>
      </p:sp>
      <p:sp>
        <p:nvSpPr>
          <p:cNvPr id="599" name="Google Shape;599;p36"/>
          <p:cNvSpPr txBox="1">
            <a:spLocks noGrp="1"/>
          </p:cNvSpPr>
          <p:nvPr>
            <p:ph type="subTitle" idx="1"/>
          </p:nvPr>
        </p:nvSpPr>
        <p:spPr>
          <a:xfrm>
            <a:off x="991525" y="2867950"/>
            <a:ext cx="3189000" cy="12423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1200"/>
              <a:buNone/>
              <a:defRPr/>
            </a:lvl1pPr>
            <a:lvl2pPr lvl="1" algn="ctr">
              <a:lnSpc>
                <a:spcPct val="100000"/>
              </a:lnSpc>
              <a:spcBef>
                <a:spcPts val="0"/>
              </a:spcBef>
              <a:spcAft>
                <a:spcPts val="0"/>
              </a:spcAft>
              <a:buSzPts val="1200"/>
              <a:buNone/>
              <a:defRPr/>
            </a:lvl2pPr>
            <a:lvl3pPr lvl="2" algn="ctr">
              <a:lnSpc>
                <a:spcPct val="100000"/>
              </a:lnSpc>
              <a:spcBef>
                <a:spcPts val="0"/>
              </a:spcBef>
              <a:spcAft>
                <a:spcPts val="0"/>
              </a:spcAft>
              <a:buSzPts val="1200"/>
              <a:buNone/>
              <a:defRPr/>
            </a:lvl3pPr>
            <a:lvl4pPr lvl="3" algn="ctr">
              <a:lnSpc>
                <a:spcPct val="100000"/>
              </a:lnSpc>
              <a:spcBef>
                <a:spcPts val="0"/>
              </a:spcBef>
              <a:spcAft>
                <a:spcPts val="0"/>
              </a:spcAft>
              <a:buSzPts val="1200"/>
              <a:buNone/>
              <a:defRPr/>
            </a:lvl4pPr>
            <a:lvl5pPr lvl="4" algn="ctr">
              <a:lnSpc>
                <a:spcPct val="100000"/>
              </a:lnSpc>
              <a:spcBef>
                <a:spcPts val="0"/>
              </a:spcBef>
              <a:spcAft>
                <a:spcPts val="0"/>
              </a:spcAft>
              <a:buSzPts val="1200"/>
              <a:buNone/>
              <a:defRPr/>
            </a:lvl5pPr>
            <a:lvl6pPr lvl="5" algn="ctr">
              <a:lnSpc>
                <a:spcPct val="100000"/>
              </a:lnSpc>
              <a:spcBef>
                <a:spcPts val="0"/>
              </a:spcBef>
              <a:spcAft>
                <a:spcPts val="0"/>
              </a:spcAft>
              <a:buSzPts val="1200"/>
              <a:buNone/>
              <a:defRPr/>
            </a:lvl6pPr>
            <a:lvl7pPr lvl="6" algn="ctr">
              <a:lnSpc>
                <a:spcPct val="100000"/>
              </a:lnSpc>
              <a:spcBef>
                <a:spcPts val="0"/>
              </a:spcBef>
              <a:spcAft>
                <a:spcPts val="0"/>
              </a:spcAft>
              <a:buSzPts val="1200"/>
              <a:buNone/>
              <a:defRPr/>
            </a:lvl7pPr>
            <a:lvl8pPr lvl="7" algn="ctr">
              <a:lnSpc>
                <a:spcPct val="100000"/>
              </a:lnSpc>
              <a:spcBef>
                <a:spcPts val="0"/>
              </a:spcBef>
              <a:spcAft>
                <a:spcPts val="0"/>
              </a:spcAft>
              <a:buSzPts val="1200"/>
              <a:buNone/>
              <a:defRPr/>
            </a:lvl8pPr>
            <a:lvl9pPr lvl="8" algn="ctr">
              <a:lnSpc>
                <a:spcPct val="100000"/>
              </a:lnSpc>
              <a:spcBef>
                <a:spcPts val="0"/>
              </a:spcBef>
              <a:spcAft>
                <a:spcPts val="0"/>
              </a:spcAft>
              <a:buSzPts val="1200"/>
              <a:buNone/>
              <a:defRPr/>
            </a:lvl9pPr>
          </a:lstStyle>
          <a:p>
            <a:endParaRPr/>
          </a:p>
        </p:txBody>
      </p:sp>
      <p:sp>
        <p:nvSpPr>
          <p:cNvPr id="600" name="Google Shape;600;p36"/>
          <p:cNvSpPr txBox="1">
            <a:spLocks noGrp="1"/>
          </p:cNvSpPr>
          <p:nvPr>
            <p:ph type="subTitle" idx="2"/>
          </p:nvPr>
        </p:nvSpPr>
        <p:spPr>
          <a:xfrm>
            <a:off x="4963503" y="2867950"/>
            <a:ext cx="3189000" cy="12423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1200"/>
              <a:buNone/>
              <a:defRPr/>
            </a:lvl1pPr>
            <a:lvl2pPr lvl="1" algn="ctr">
              <a:lnSpc>
                <a:spcPct val="100000"/>
              </a:lnSpc>
              <a:spcBef>
                <a:spcPts val="0"/>
              </a:spcBef>
              <a:spcAft>
                <a:spcPts val="0"/>
              </a:spcAft>
              <a:buSzPts val="1200"/>
              <a:buNone/>
              <a:defRPr/>
            </a:lvl2pPr>
            <a:lvl3pPr lvl="2" algn="ctr">
              <a:lnSpc>
                <a:spcPct val="100000"/>
              </a:lnSpc>
              <a:spcBef>
                <a:spcPts val="0"/>
              </a:spcBef>
              <a:spcAft>
                <a:spcPts val="0"/>
              </a:spcAft>
              <a:buSzPts val="1200"/>
              <a:buNone/>
              <a:defRPr/>
            </a:lvl3pPr>
            <a:lvl4pPr lvl="3" algn="ctr">
              <a:lnSpc>
                <a:spcPct val="100000"/>
              </a:lnSpc>
              <a:spcBef>
                <a:spcPts val="0"/>
              </a:spcBef>
              <a:spcAft>
                <a:spcPts val="0"/>
              </a:spcAft>
              <a:buSzPts val="1200"/>
              <a:buNone/>
              <a:defRPr/>
            </a:lvl4pPr>
            <a:lvl5pPr lvl="4" algn="ctr">
              <a:lnSpc>
                <a:spcPct val="100000"/>
              </a:lnSpc>
              <a:spcBef>
                <a:spcPts val="0"/>
              </a:spcBef>
              <a:spcAft>
                <a:spcPts val="0"/>
              </a:spcAft>
              <a:buSzPts val="1200"/>
              <a:buNone/>
              <a:defRPr/>
            </a:lvl5pPr>
            <a:lvl6pPr lvl="5" algn="ctr">
              <a:lnSpc>
                <a:spcPct val="100000"/>
              </a:lnSpc>
              <a:spcBef>
                <a:spcPts val="0"/>
              </a:spcBef>
              <a:spcAft>
                <a:spcPts val="0"/>
              </a:spcAft>
              <a:buSzPts val="1200"/>
              <a:buNone/>
              <a:defRPr/>
            </a:lvl6pPr>
            <a:lvl7pPr lvl="6" algn="ctr">
              <a:lnSpc>
                <a:spcPct val="100000"/>
              </a:lnSpc>
              <a:spcBef>
                <a:spcPts val="0"/>
              </a:spcBef>
              <a:spcAft>
                <a:spcPts val="0"/>
              </a:spcAft>
              <a:buSzPts val="1200"/>
              <a:buNone/>
              <a:defRPr/>
            </a:lvl7pPr>
            <a:lvl8pPr lvl="7" algn="ctr">
              <a:lnSpc>
                <a:spcPct val="100000"/>
              </a:lnSpc>
              <a:spcBef>
                <a:spcPts val="0"/>
              </a:spcBef>
              <a:spcAft>
                <a:spcPts val="0"/>
              </a:spcAft>
              <a:buSzPts val="1200"/>
              <a:buNone/>
              <a:defRPr/>
            </a:lvl8pPr>
            <a:lvl9pPr lvl="8" algn="ctr">
              <a:lnSpc>
                <a:spcPct val="100000"/>
              </a:lnSpc>
              <a:spcBef>
                <a:spcPts val="0"/>
              </a:spcBef>
              <a:spcAft>
                <a:spcPts val="0"/>
              </a:spcAft>
              <a:buSzPts val="1200"/>
              <a:buNone/>
              <a:defRPr/>
            </a:lvl9pPr>
          </a:lstStyle>
          <a:p>
            <a:endParaRPr/>
          </a:p>
        </p:txBody>
      </p:sp>
      <p:sp>
        <p:nvSpPr>
          <p:cNvPr id="601" name="Google Shape;601;p36"/>
          <p:cNvSpPr txBox="1">
            <a:spLocks noGrp="1"/>
          </p:cNvSpPr>
          <p:nvPr>
            <p:ph type="subTitle" idx="3"/>
          </p:nvPr>
        </p:nvSpPr>
        <p:spPr>
          <a:xfrm>
            <a:off x="991525" y="2567475"/>
            <a:ext cx="3189000" cy="4029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1200"/>
              <a:buFont typeface="Montserrat"/>
              <a:buNone/>
              <a:defRPr sz="2000" b="1">
                <a:solidFill>
                  <a:schemeClr val="lt1"/>
                </a:solidFill>
                <a:latin typeface="Montserrat"/>
                <a:ea typeface="Montserrat"/>
                <a:cs typeface="Montserrat"/>
                <a:sym typeface="Montserrat"/>
              </a:defRPr>
            </a:lvl1pPr>
            <a:lvl2pPr lvl="1" algn="ctr">
              <a:lnSpc>
                <a:spcPct val="100000"/>
              </a:lnSpc>
              <a:spcBef>
                <a:spcPts val="0"/>
              </a:spcBef>
              <a:spcAft>
                <a:spcPts val="0"/>
              </a:spcAft>
              <a:buSzPts val="1200"/>
              <a:buFont typeface="Montserrat"/>
              <a:buNone/>
              <a:defRPr b="1">
                <a:latin typeface="Montserrat"/>
                <a:ea typeface="Montserrat"/>
                <a:cs typeface="Montserrat"/>
                <a:sym typeface="Montserrat"/>
              </a:defRPr>
            </a:lvl2pPr>
            <a:lvl3pPr lvl="2" algn="ctr">
              <a:lnSpc>
                <a:spcPct val="100000"/>
              </a:lnSpc>
              <a:spcBef>
                <a:spcPts val="0"/>
              </a:spcBef>
              <a:spcAft>
                <a:spcPts val="0"/>
              </a:spcAft>
              <a:buSzPts val="1200"/>
              <a:buFont typeface="Montserrat"/>
              <a:buNone/>
              <a:defRPr b="1">
                <a:latin typeface="Montserrat"/>
                <a:ea typeface="Montserrat"/>
                <a:cs typeface="Montserrat"/>
                <a:sym typeface="Montserrat"/>
              </a:defRPr>
            </a:lvl3pPr>
            <a:lvl4pPr lvl="3" algn="ctr">
              <a:lnSpc>
                <a:spcPct val="100000"/>
              </a:lnSpc>
              <a:spcBef>
                <a:spcPts val="0"/>
              </a:spcBef>
              <a:spcAft>
                <a:spcPts val="0"/>
              </a:spcAft>
              <a:buSzPts val="1200"/>
              <a:buFont typeface="Montserrat"/>
              <a:buNone/>
              <a:defRPr b="1">
                <a:latin typeface="Montserrat"/>
                <a:ea typeface="Montserrat"/>
                <a:cs typeface="Montserrat"/>
                <a:sym typeface="Montserrat"/>
              </a:defRPr>
            </a:lvl4pPr>
            <a:lvl5pPr lvl="4" algn="ctr">
              <a:lnSpc>
                <a:spcPct val="100000"/>
              </a:lnSpc>
              <a:spcBef>
                <a:spcPts val="0"/>
              </a:spcBef>
              <a:spcAft>
                <a:spcPts val="0"/>
              </a:spcAft>
              <a:buSzPts val="1200"/>
              <a:buFont typeface="Montserrat"/>
              <a:buNone/>
              <a:defRPr b="1">
                <a:latin typeface="Montserrat"/>
                <a:ea typeface="Montserrat"/>
                <a:cs typeface="Montserrat"/>
                <a:sym typeface="Montserrat"/>
              </a:defRPr>
            </a:lvl5pPr>
            <a:lvl6pPr lvl="5" algn="ctr">
              <a:lnSpc>
                <a:spcPct val="100000"/>
              </a:lnSpc>
              <a:spcBef>
                <a:spcPts val="0"/>
              </a:spcBef>
              <a:spcAft>
                <a:spcPts val="0"/>
              </a:spcAft>
              <a:buSzPts val="1200"/>
              <a:buFont typeface="Montserrat"/>
              <a:buNone/>
              <a:defRPr b="1">
                <a:latin typeface="Montserrat"/>
                <a:ea typeface="Montserrat"/>
                <a:cs typeface="Montserrat"/>
                <a:sym typeface="Montserrat"/>
              </a:defRPr>
            </a:lvl6pPr>
            <a:lvl7pPr lvl="6" algn="ctr">
              <a:lnSpc>
                <a:spcPct val="100000"/>
              </a:lnSpc>
              <a:spcBef>
                <a:spcPts val="0"/>
              </a:spcBef>
              <a:spcAft>
                <a:spcPts val="0"/>
              </a:spcAft>
              <a:buSzPts val="1200"/>
              <a:buFont typeface="Montserrat"/>
              <a:buNone/>
              <a:defRPr b="1">
                <a:latin typeface="Montserrat"/>
                <a:ea typeface="Montserrat"/>
                <a:cs typeface="Montserrat"/>
                <a:sym typeface="Montserrat"/>
              </a:defRPr>
            </a:lvl7pPr>
            <a:lvl8pPr lvl="7" algn="ctr">
              <a:lnSpc>
                <a:spcPct val="100000"/>
              </a:lnSpc>
              <a:spcBef>
                <a:spcPts val="0"/>
              </a:spcBef>
              <a:spcAft>
                <a:spcPts val="0"/>
              </a:spcAft>
              <a:buSzPts val="1200"/>
              <a:buFont typeface="Montserrat"/>
              <a:buNone/>
              <a:defRPr b="1">
                <a:latin typeface="Montserrat"/>
                <a:ea typeface="Montserrat"/>
                <a:cs typeface="Montserrat"/>
                <a:sym typeface="Montserrat"/>
              </a:defRPr>
            </a:lvl8pPr>
            <a:lvl9pPr lvl="8" algn="ctr">
              <a:lnSpc>
                <a:spcPct val="100000"/>
              </a:lnSpc>
              <a:spcBef>
                <a:spcPts val="0"/>
              </a:spcBef>
              <a:spcAft>
                <a:spcPts val="0"/>
              </a:spcAft>
              <a:buSzPts val="1200"/>
              <a:buFont typeface="Montserrat"/>
              <a:buNone/>
              <a:defRPr b="1">
                <a:latin typeface="Montserrat"/>
                <a:ea typeface="Montserrat"/>
                <a:cs typeface="Montserrat"/>
                <a:sym typeface="Montserrat"/>
              </a:defRPr>
            </a:lvl9pPr>
          </a:lstStyle>
          <a:p>
            <a:endParaRPr/>
          </a:p>
        </p:txBody>
      </p:sp>
      <p:sp>
        <p:nvSpPr>
          <p:cNvPr id="602" name="Google Shape;602;p36"/>
          <p:cNvSpPr txBox="1">
            <a:spLocks noGrp="1"/>
          </p:cNvSpPr>
          <p:nvPr>
            <p:ph type="subTitle" idx="4"/>
          </p:nvPr>
        </p:nvSpPr>
        <p:spPr>
          <a:xfrm>
            <a:off x="4963514" y="2567475"/>
            <a:ext cx="3189000" cy="4029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1200"/>
              <a:buFont typeface="Montserrat"/>
              <a:buNone/>
              <a:defRPr sz="2000" b="1">
                <a:solidFill>
                  <a:schemeClr val="lt1"/>
                </a:solidFill>
                <a:latin typeface="Montserrat"/>
                <a:ea typeface="Montserrat"/>
                <a:cs typeface="Montserrat"/>
                <a:sym typeface="Montserrat"/>
              </a:defRPr>
            </a:lvl1pPr>
            <a:lvl2pPr lvl="1" algn="ctr">
              <a:lnSpc>
                <a:spcPct val="100000"/>
              </a:lnSpc>
              <a:spcBef>
                <a:spcPts val="0"/>
              </a:spcBef>
              <a:spcAft>
                <a:spcPts val="0"/>
              </a:spcAft>
              <a:buSzPts val="1200"/>
              <a:buFont typeface="Montserrat"/>
              <a:buNone/>
              <a:defRPr b="1">
                <a:latin typeface="Montserrat"/>
                <a:ea typeface="Montserrat"/>
                <a:cs typeface="Montserrat"/>
                <a:sym typeface="Montserrat"/>
              </a:defRPr>
            </a:lvl2pPr>
            <a:lvl3pPr lvl="2" algn="ctr">
              <a:lnSpc>
                <a:spcPct val="100000"/>
              </a:lnSpc>
              <a:spcBef>
                <a:spcPts val="0"/>
              </a:spcBef>
              <a:spcAft>
                <a:spcPts val="0"/>
              </a:spcAft>
              <a:buSzPts val="1200"/>
              <a:buFont typeface="Montserrat"/>
              <a:buNone/>
              <a:defRPr b="1">
                <a:latin typeface="Montserrat"/>
                <a:ea typeface="Montserrat"/>
                <a:cs typeface="Montserrat"/>
                <a:sym typeface="Montserrat"/>
              </a:defRPr>
            </a:lvl3pPr>
            <a:lvl4pPr lvl="3" algn="ctr">
              <a:lnSpc>
                <a:spcPct val="100000"/>
              </a:lnSpc>
              <a:spcBef>
                <a:spcPts val="0"/>
              </a:spcBef>
              <a:spcAft>
                <a:spcPts val="0"/>
              </a:spcAft>
              <a:buSzPts val="1200"/>
              <a:buFont typeface="Montserrat"/>
              <a:buNone/>
              <a:defRPr b="1">
                <a:latin typeface="Montserrat"/>
                <a:ea typeface="Montserrat"/>
                <a:cs typeface="Montserrat"/>
                <a:sym typeface="Montserrat"/>
              </a:defRPr>
            </a:lvl4pPr>
            <a:lvl5pPr lvl="4" algn="ctr">
              <a:lnSpc>
                <a:spcPct val="100000"/>
              </a:lnSpc>
              <a:spcBef>
                <a:spcPts val="0"/>
              </a:spcBef>
              <a:spcAft>
                <a:spcPts val="0"/>
              </a:spcAft>
              <a:buSzPts val="1200"/>
              <a:buFont typeface="Montserrat"/>
              <a:buNone/>
              <a:defRPr b="1">
                <a:latin typeface="Montserrat"/>
                <a:ea typeface="Montserrat"/>
                <a:cs typeface="Montserrat"/>
                <a:sym typeface="Montserrat"/>
              </a:defRPr>
            </a:lvl5pPr>
            <a:lvl6pPr lvl="5" algn="ctr">
              <a:lnSpc>
                <a:spcPct val="100000"/>
              </a:lnSpc>
              <a:spcBef>
                <a:spcPts val="0"/>
              </a:spcBef>
              <a:spcAft>
                <a:spcPts val="0"/>
              </a:spcAft>
              <a:buSzPts val="1200"/>
              <a:buFont typeface="Montserrat"/>
              <a:buNone/>
              <a:defRPr b="1">
                <a:latin typeface="Montserrat"/>
                <a:ea typeface="Montserrat"/>
                <a:cs typeface="Montserrat"/>
                <a:sym typeface="Montserrat"/>
              </a:defRPr>
            </a:lvl6pPr>
            <a:lvl7pPr lvl="6" algn="ctr">
              <a:lnSpc>
                <a:spcPct val="100000"/>
              </a:lnSpc>
              <a:spcBef>
                <a:spcPts val="0"/>
              </a:spcBef>
              <a:spcAft>
                <a:spcPts val="0"/>
              </a:spcAft>
              <a:buSzPts val="1200"/>
              <a:buFont typeface="Montserrat"/>
              <a:buNone/>
              <a:defRPr b="1">
                <a:latin typeface="Montserrat"/>
                <a:ea typeface="Montserrat"/>
                <a:cs typeface="Montserrat"/>
                <a:sym typeface="Montserrat"/>
              </a:defRPr>
            </a:lvl7pPr>
            <a:lvl8pPr lvl="7" algn="ctr">
              <a:lnSpc>
                <a:spcPct val="100000"/>
              </a:lnSpc>
              <a:spcBef>
                <a:spcPts val="0"/>
              </a:spcBef>
              <a:spcAft>
                <a:spcPts val="0"/>
              </a:spcAft>
              <a:buSzPts val="1200"/>
              <a:buFont typeface="Montserrat"/>
              <a:buNone/>
              <a:defRPr b="1">
                <a:latin typeface="Montserrat"/>
                <a:ea typeface="Montserrat"/>
                <a:cs typeface="Montserrat"/>
                <a:sym typeface="Montserrat"/>
              </a:defRPr>
            </a:lvl8pPr>
            <a:lvl9pPr lvl="8" algn="ctr">
              <a:lnSpc>
                <a:spcPct val="100000"/>
              </a:lnSpc>
              <a:spcBef>
                <a:spcPts val="0"/>
              </a:spcBef>
              <a:spcAft>
                <a:spcPts val="0"/>
              </a:spcAft>
              <a:buSzPts val="1200"/>
              <a:buFont typeface="Montserrat"/>
              <a:buNone/>
              <a:defRPr b="1">
                <a:latin typeface="Montserrat"/>
                <a:ea typeface="Montserrat"/>
                <a:cs typeface="Montserrat"/>
                <a:sym typeface="Montserrat"/>
              </a:defRPr>
            </a:lvl9pPr>
          </a:lstStyle>
          <a:p>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Title and three columns">
  <p:cSld name="CUSTOM_1">
    <p:spTree>
      <p:nvGrpSpPr>
        <p:cNvPr id="1" name="Shape 603"/>
        <p:cNvGrpSpPr/>
        <p:nvPr/>
      </p:nvGrpSpPr>
      <p:grpSpPr>
        <a:xfrm>
          <a:off x="0" y="0"/>
          <a:ext cx="0" cy="0"/>
          <a:chOff x="0" y="0"/>
          <a:chExt cx="0" cy="0"/>
        </a:xfrm>
      </p:grpSpPr>
      <p:pic>
        <p:nvPicPr>
          <p:cNvPr id="604" name="Google Shape;604;p37"/>
          <p:cNvPicPr preferRelativeResize="0"/>
          <p:nvPr/>
        </p:nvPicPr>
        <p:blipFill rotWithShape="1">
          <a:blip r:embed="rId2">
            <a:alphaModFix/>
          </a:blip>
          <a:srcRect/>
          <a:stretch/>
        </p:blipFill>
        <p:spPr>
          <a:xfrm flipH="1">
            <a:off x="7924" y="0"/>
            <a:ext cx="9128151" cy="5143499"/>
          </a:xfrm>
          <a:prstGeom prst="rect">
            <a:avLst/>
          </a:prstGeom>
          <a:noFill/>
          <a:ln>
            <a:noFill/>
          </a:ln>
        </p:spPr>
      </p:pic>
      <p:grpSp>
        <p:nvGrpSpPr>
          <p:cNvPr id="605" name="Google Shape;605;p37"/>
          <p:cNvGrpSpPr/>
          <p:nvPr/>
        </p:nvGrpSpPr>
        <p:grpSpPr>
          <a:xfrm>
            <a:off x="-49825" y="-374550"/>
            <a:ext cx="9556425" cy="7430813"/>
            <a:chOff x="-49825" y="-374550"/>
            <a:chExt cx="9556425" cy="7430813"/>
          </a:xfrm>
        </p:grpSpPr>
        <p:sp>
          <p:nvSpPr>
            <p:cNvPr id="606" name="Google Shape;606;p37"/>
            <p:cNvSpPr/>
            <p:nvPr/>
          </p:nvSpPr>
          <p:spPr>
            <a:xfrm rot="10800000" flipH="1">
              <a:off x="-49825" y="-195100"/>
              <a:ext cx="3162000" cy="611100"/>
            </a:xfrm>
            <a:prstGeom prst="round1Rect">
              <a:avLst>
                <a:gd name="adj" fmla="val 16667"/>
              </a:avLst>
            </a:prstGeom>
            <a:no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grpSp>
          <p:nvGrpSpPr>
            <p:cNvPr id="607" name="Google Shape;607;p37"/>
            <p:cNvGrpSpPr/>
            <p:nvPr/>
          </p:nvGrpSpPr>
          <p:grpSpPr>
            <a:xfrm>
              <a:off x="8520475" y="-374550"/>
              <a:ext cx="986125" cy="2095500"/>
              <a:chOff x="7631225" y="2241175"/>
              <a:chExt cx="986125" cy="2095500"/>
            </a:xfrm>
          </p:grpSpPr>
          <p:cxnSp>
            <p:nvCxnSpPr>
              <p:cNvPr id="608" name="Google Shape;608;p37"/>
              <p:cNvCxnSpPr/>
              <p:nvPr/>
            </p:nvCxnSpPr>
            <p:spPr>
              <a:xfrm>
                <a:off x="7631225"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609" name="Google Shape;609;p37"/>
              <p:cNvCxnSpPr/>
              <p:nvPr/>
            </p:nvCxnSpPr>
            <p:spPr>
              <a:xfrm>
                <a:off x="7707081"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610" name="Google Shape;610;p37"/>
              <p:cNvCxnSpPr/>
              <p:nvPr/>
            </p:nvCxnSpPr>
            <p:spPr>
              <a:xfrm>
                <a:off x="7782937"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611" name="Google Shape;611;p37"/>
              <p:cNvCxnSpPr/>
              <p:nvPr/>
            </p:nvCxnSpPr>
            <p:spPr>
              <a:xfrm>
                <a:off x="7858792"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612" name="Google Shape;612;p37"/>
              <p:cNvCxnSpPr/>
              <p:nvPr/>
            </p:nvCxnSpPr>
            <p:spPr>
              <a:xfrm>
                <a:off x="8010504"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613" name="Google Shape;613;p37"/>
              <p:cNvCxnSpPr/>
              <p:nvPr/>
            </p:nvCxnSpPr>
            <p:spPr>
              <a:xfrm>
                <a:off x="8162215"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614" name="Google Shape;614;p37"/>
              <p:cNvCxnSpPr/>
              <p:nvPr/>
            </p:nvCxnSpPr>
            <p:spPr>
              <a:xfrm>
                <a:off x="8313927"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615" name="Google Shape;615;p37"/>
              <p:cNvCxnSpPr/>
              <p:nvPr/>
            </p:nvCxnSpPr>
            <p:spPr>
              <a:xfrm>
                <a:off x="7934648"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616" name="Google Shape;616;p37"/>
              <p:cNvCxnSpPr/>
              <p:nvPr/>
            </p:nvCxnSpPr>
            <p:spPr>
              <a:xfrm>
                <a:off x="8086360"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617" name="Google Shape;617;p37"/>
              <p:cNvCxnSpPr/>
              <p:nvPr/>
            </p:nvCxnSpPr>
            <p:spPr>
              <a:xfrm>
                <a:off x="8238071"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618" name="Google Shape;618;p37"/>
              <p:cNvCxnSpPr/>
              <p:nvPr/>
            </p:nvCxnSpPr>
            <p:spPr>
              <a:xfrm>
                <a:off x="8389783"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619" name="Google Shape;619;p37"/>
              <p:cNvCxnSpPr/>
              <p:nvPr/>
            </p:nvCxnSpPr>
            <p:spPr>
              <a:xfrm>
                <a:off x="8465638"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620" name="Google Shape;620;p37"/>
              <p:cNvCxnSpPr/>
              <p:nvPr/>
            </p:nvCxnSpPr>
            <p:spPr>
              <a:xfrm>
                <a:off x="8541494"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621" name="Google Shape;621;p37"/>
              <p:cNvCxnSpPr/>
              <p:nvPr/>
            </p:nvCxnSpPr>
            <p:spPr>
              <a:xfrm>
                <a:off x="8617350" y="2241175"/>
                <a:ext cx="0" cy="2095500"/>
              </a:xfrm>
              <a:prstGeom prst="straightConnector1">
                <a:avLst/>
              </a:prstGeom>
              <a:noFill/>
              <a:ln w="9525" cap="flat" cmpd="sng">
                <a:solidFill>
                  <a:schemeClr val="lt2"/>
                </a:solidFill>
                <a:prstDash val="solid"/>
                <a:round/>
                <a:headEnd type="none" w="sm" len="sm"/>
                <a:tailEnd type="none" w="sm" len="sm"/>
              </a:ln>
            </p:spPr>
          </p:cxnSp>
        </p:grpSp>
        <p:sp>
          <p:nvSpPr>
            <p:cNvPr id="622" name="Google Shape;622;p37"/>
            <p:cNvSpPr/>
            <p:nvPr/>
          </p:nvSpPr>
          <p:spPr>
            <a:xfrm rot="5400000">
              <a:off x="2920037" y="4730438"/>
              <a:ext cx="2325825" cy="2325825"/>
            </a:xfrm>
            <a:custGeom>
              <a:avLst/>
              <a:gdLst/>
              <a:ahLst/>
              <a:cxnLst/>
              <a:rect l="l" t="t" r="r" b="b"/>
              <a:pathLst>
                <a:path w="93033" h="93033" extrusionOk="0">
                  <a:moveTo>
                    <a:pt x="89685" y="61054"/>
                  </a:moveTo>
                  <a:lnTo>
                    <a:pt x="89685" y="63796"/>
                  </a:lnTo>
                  <a:lnTo>
                    <a:pt x="89927" y="63150"/>
                  </a:lnTo>
                  <a:lnTo>
                    <a:pt x="89927" y="61054"/>
                  </a:lnTo>
                  <a:lnTo>
                    <a:pt x="90693" y="61054"/>
                  </a:lnTo>
                  <a:cubicBezTo>
                    <a:pt x="90733" y="60973"/>
                    <a:pt x="90733" y="60892"/>
                    <a:pt x="90774" y="60812"/>
                  </a:cubicBezTo>
                  <a:lnTo>
                    <a:pt x="89927" y="60812"/>
                  </a:lnTo>
                  <a:lnTo>
                    <a:pt x="89927" y="56255"/>
                  </a:lnTo>
                  <a:lnTo>
                    <a:pt x="91984" y="56255"/>
                  </a:lnTo>
                  <a:cubicBezTo>
                    <a:pt x="92024" y="56174"/>
                    <a:pt x="92024" y="56093"/>
                    <a:pt x="92064" y="56013"/>
                  </a:cubicBezTo>
                  <a:lnTo>
                    <a:pt x="89927" y="56013"/>
                  </a:lnTo>
                  <a:lnTo>
                    <a:pt x="89927" y="51456"/>
                  </a:lnTo>
                  <a:lnTo>
                    <a:pt x="92750" y="51456"/>
                  </a:lnTo>
                  <a:cubicBezTo>
                    <a:pt x="92750" y="51375"/>
                    <a:pt x="92790" y="51295"/>
                    <a:pt x="92790" y="51174"/>
                  </a:cubicBezTo>
                  <a:lnTo>
                    <a:pt x="89927" y="51174"/>
                  </a:lnTo>
                  <a:lnTo>
                    <a:pt x="89927" y="46617"/>
                  </a:lnTo>
                  <a:lnTo>
                    <a:pt x="93032" y="46617"/>
                  </a:lnTo>
                  <a:lnTo>
                    <a:pt x="93032" y="46496"/>
                  </a:lnTo>
                  <a:lnTo>
                    <a:pt x="93032" y="46375"/>
                  </a:lnTo>
                  <a:lnTo>
                    <a:pt x="89927" y="46375"/>
                  </a:lnTo>
                  <a:lnTo>
                    <a:pt x="89927" y="41818"/>
                  </a:lnTo>
                  <a:lnTo>
                    <a:pt x="92790" y="41818"/>
                  </a:lnTo>
                  <a:cubicBezTo>
                    <a:pt x="92790" y="41737"/>
                    <a:pt x="92750" y="41657"/>
                    <a:pt x="92750" y="41576"/>
                  </a:cubicBezTo>
                  <a:lnTo>
                    <a:pt x="89927" y="41576"/>
                  </a:lnTo>
                  <a:lnTo>
                    <a:pt x="89927" y="36979"/>
                  </a:lnTo>
                  <a:lnTo>
                    <a:pt x="92064" y="36979"/>
                  </a:lnTo>
                  <a:cubicBezTo>
                    <a:pt x="92024" y="36898"/>
                    <a:pt x="92024" y="36818"/>
                    <a:pt x="91984" y="36737"/>
                  </a:cubicBezTo>
                  <a:lnTo>
                    <a:pt x="89927" y="36737"/>
                  </a:lnTo>
                  <a:lnTo>
                    <a:pt x="89927" y="32180"/>
                  </a:lnTo>
                  <a:lnTo>
                    <a:pt x="90774" y="32180"/>
                  </a:lnTo>
                  <a:cubicBezTo>
                    <a:pt x="90733" y="32099"/>
                    <a:pt x="90733" y="32019"/>
                    <a:pt x="90693" y="31938"/>
                  </a:cubicBezTo>
                  <a:lnTo>
                    <a:pt x="89927" y="31938"/>
                  </a:lnTo>
                  <a:lnTo>
                    <a:pt x="89927" y="29841"/>
                  </a:lnTo>
                  <a:lnTo>
                    <a:pt x="89685" y="29196"/>
                  </a:lnTo>
                  <a:lnTo>
                    <a:pt x="89685" y="31938"/>
                  </a:lnTo>
                  <a:lnTo>
                    <a:pt x="85128" y="31938"/>
                  </a:lnTo>
                  <a:lnTo>
                    <a:pt x="85128" y="27381"/>
                  </a:lnTo>
                  <a:lnTo>
                    <a:pt x="88919" y="27381"/>
                  </a:lnTo>
                  <a:cubicBezTo>
                    <a:pt x="88879" y="27301"/>
                    <a:pt x="88838" y="27220"/>
                    <a:pt x="88798" y="27139"/>
                  </a:cubicBezTo>
                  <a:lnTo>
                    <a:pt x="85128" y="27139"/>
                  </a:lnTo>
                  <a:lnTo>
                    <a:pt x="85128" y="22542"/>
                  </a:lnTo>
                  <a:lnTo>
                    <a:pt x="86378" y="22542"/>
                  </a:lnTo>
                  <a:cubicBezTo>
                    <a:pt x="86338" y="22462"/>
                    <a:pt x="86298" y="22381"/>
                    <a:pt x="86257" y="22300"/>
                  </a:cubicBezTo>
                  <a:lnTo>
                    <a:pt x="85128" y="22300"/>
                  </a:lnTo>
                  <a:lnTo>
                    <a:pt x="85128" y="20566"/>
                  </a:lnTo>
                  <a:cubicBezTo>
                    <a:pt x="85048" y="20445"/>
                    <a:pt x="84967" y="20324"/>
                    <a:pt x="84886" y="20203"/>
                  </a:cubicBezTo>
                  <a:lnTo>
                    <a:pt x="84886" y="22300"/>
                  </a:lnTo>
                  <a:lnTo>
                    <a:pt x="80329" y="22300"/>
                  </a:lnTo>
                  <a:lnTo>
                    <a:pt x="80329" y="17743"/>
                  </a:lnTo>
                  <a:lnTo>
                    <a:pt x="83072" y="17743"/>
                  </a:lnTo>
                  <a:lnTo>
                    <a:pt x="82870" y="17501"/>
                  </a:lnTo>
                  <a:lnTo>
                    <a:pt x="80329" y="17501"/>
                  </a:lnTo>
                  <a:lnTo>
                    <a:pt x="80329" y="14558"/>
                  </a:lnTo>
                  <a:lnTo>
                    <a:pt x="80087" y="14316"/>
                  </a:lnTo>
                  <a:lnTo>
                    <a:pt x="80087" y="17501"/>
                  </a:lnTo>
                  <a:lnTo>
                    <a:pt x="75490" y="17501"/>
                  </a:lnTo>
                  <a:lnTo>
                    <a:pt x="75490" y="12945"/>
                  </a:lnTo>
                  <a:lnTo>
                    <a:pt x="78716" y="12945"/>
                  </a:lnTo>
                  <a:lnTo>
                    <a:pt x="78434" y="12703"/>
                  </a:lnTo>
                  <a:lnTo>
                    <a:pt x="75490" y="12703"/>
                  </a:lnTo>
                  <a:lnTo>
                    <a:pt x="75490" y="10122"/>
                  </a:lnTo>
                  <a:lnTo>
                    <a:pt x="75248" y="9920"/>
                  </a:lnTo>
                  <a:lnTo>
                    <a:pt x="75248" y="12703"/>
                  </a:lnTo>
                  <a:lnTo>
                    <a:pt x="70691" y="12703"/>
                  </a:lnTo>
                  <a:lnTo>
                    <a:pt x="70691" y="8106"/>
                  </a:lnTo>
                  <a:lnTo>
                    <a:pt x="72788" y="8106"/>
                  </a:lnTo>
                  <a:cubicBezTo>
                    <a:pt x="72667" y="8025"/>
                    <a:pt x="72546" y="7944"/>
                    <a:pt x="72425" y="7864"/>
                  </a:cubicBezTo>
                  <a:lnTo>
                    <a:pt x="70691" y="7864"/>
                  </a:lnTo>
                  <a:lnTo>
                    <a:pt x="70691" y="6775"/>
                  </a:lnTo>
                  <a:cubicBezTo>
                    <a:pt x="70611" y="6694"/>
                    <a:pt x="70530" y="6654"/>
                    <a:pt x="70450" y="6613"/>
                  </a:cubicBezTo>
                  <a:lnTo>
                    <a:pt x="70450" y="7864"/>
                  </a:lnTo>
                  <a:lnTo>
                    <a:pt x="65893" y="7864"/>
                  </a:lnTo>
                  <a:lnTo>
                    <a:pt x="65893" y="4194"/>
                  </a:lnTo>
                  <a:cubicBezTo>
                    <a:pt x="65812" y="4154"/>
                    <a:pt x="65731" y="4113"/>
                    <a:pt x="65651" y="4073"/>
                  </a:cubicBezTo>
                  <a:lnTo>
                    <a:pt x="65651" y="7864"/>
                  </a:lnTo>
                  <a:lnTo>
                    <a:pt x="61054" y="7864"/>
                  </a:lnTo>
                  <a:lnTo>
                    <a:pt x="61054" y="3307"/>
                  </a:lnTo>
                  <a:lnTo>
                    <a:pt x="63796" y="3307"/>
                  </a:lnTo>
                  <a:lnTo>
                    <a:pt x="63191" y="3065"/>
                  </a:lnTo>
                  <a:lnTo>
                    <a:pt x="61054" y="3065"/>
                  </a:lnTo>
                  <a:lnTo>
                    <a:pt x="61054" y="2339"/>
                  </a:lnTo>
                  <a:cubicBezTo>
                    <a:pt x="60973" y="2299"/>
                    <a:pt x="60892" y="2258"/>
                    <a:pt x="60812" y="2258"/>
                  </a:cubicBezTo>
                  <a:lnTo>
                    <a:pt x="60812" y="3065"/>
                  </a:lnTo>
                  <a:lnTo>
                    <a:pt x="56255" y="3065"/>
                  </a:lnTo>
                  <a:lnTo>
                    <a:pt x="56255" y="1048"/>
                  </a:lnTo>
                  <a:cubicBezTo>
                    <a:pt x="56174" y="1008"/>
                    <a:pt x="56093" y="1008"/>
                    <a:pt x="56013" y="968"/>
                  </a:cubicBezTo>
                  <a:lnTo>
                    <a:pt x="56013" y="3065"/>
                  </a:lnTo>
                  <a:lnTo>
                    <a:pt x="51456" y="3065"/>
                  </a:lnTo>
                  <a:lnTo>
                    <a:pt x="51456" y="282"/>
                  </a:lnTo>
                  <a:cubicBezTo>
                    <a:pt x="51375" y="242"/>
                    <a:pt x="51295" y="242"/>
                    <a:pt x="51214" y="242"/>
                  </a:cubicBezTo>
                  <a:lnTo>
                    <a:pt x="51214" y="3065"/>
                  </a:lnTo>
                  <a:lnTo>
                    <a:pt x="46617" y="3065"/>
                  </a:lnTo>
                  <a:lnTo>
                    <a:pt x="46617" y="0"/>
                  </a:lnTo>
                  <a:lnTo>
                    <a:pt x="46496" y="0"/>
                  </a:lnTo>
                  <a:lnTo>
                    <a:pt x="46375" y="0"/>
                  </a:lnTo>
                  <a:lnTo>
                    <a:pt x="46375" y="3065"/>
                  </a:lnTo>
                  <a:lnTo>
                    <a:pt x="41818" y="3065"/>
                  </a:lnTo>
                  <a:lnTo>
                    <a:pt x="41818" y="242"/>
                  </a:lnTo>
                  <a:cubicBezTo>
                    <a:pt x="41737" y="242"/>
                    <a:pt x="41657" y="242"/>
                    <a:pt x="41576" y="242"/>
                  </a:cubicBezTo>
                  <a:lnTo>
                    <a:pt x="41576" y="3065"/>
                  </a:lnTo>
                  <a:lnTo>
                    <a:pt x="37019" y="3065"/>
                  </a:lnTo>
                  <a:lnTo>
                    <a:pt x="37019" y="968"/>
                  </a:lnTo>
                  <a:cubicBezTo>
                    <a:pt x="36939" y="1008"/>
                    <a:pt x="36858" y="1008"/>
                    <a:pt x="36777" y="1008"/>
                  </a:cubicBezTo>
                  <a:lnTo>
                    <a:pt x="36777" y="3065"/>
                  </a:lnTo>
                  <a:lnTo>
                    <a:pt x="32180" y="3065"/>
                  </a:lnTo>
                  <a:lnTo>
                    <a:pt x="32180" y="2258"/>
                  </a:lnTo>
                  <a:cubicBezTo>
                    <a:pt x="32099" y="2258"/>
                    <a:pt x="32019" y="2299"/>
                    <a:pt x="31938" y="2339"/>
                  </a:cubicBezTo>
                  <a:lnTo>
                    <a:pt x="31938" y="3065"/>
                  </a:lnTo>
                  <a:lnTo>
                    <a:pt x="29841" y="3065"/>
                  </a:lnTo>
                  <a:lnTo>
                    <a:pt x="29236" y="3307"/>
                  </a:lnTo>
                  <a:lnTo>
                    <a:pt x="31938" y="3307"/>
                  </a:lnTo>
                  <a:lnTo>
                    <a:pt x="31938" y="7904"/>
                  </a:lnTo>
                  <a:lnTo>
                    <a:pt x="27381" y="7904"/>
                  </a:lnTo>
                  <a:lnTo>
                    <a:pt x="27381" y="4113"/>
                  </a:lnTo>
                  <a:cubicBezTo>
                    <a:pt x="27301" y="4154"/>
                    <a:pt x="27220" y="4194"/>
                    <a:pt x="27139" y="4234"/>
                  </a:cubicBezTo>
                  <a:lnTo>
                    <a:pt x="27139" y="7904"/>
                  </a:lnTo>
                  <a:lnTo>
                    <a:pt x="22542" y="7904"/>
                  </a:lnTo>
                  <a:lnTo>
                    <a:pt x="22542" y="6613"/>
                  </a:lnTo>
                  <a:cubicBezTo>
                    <a:pt x="22462" y="6694"/>
                    <a:pt x="22381" y="6734"/>
                    <a:pt x="22300" y="6775"/>
                  </a:cubicBezTo>
                  <a:lnTo>
                    <a:pt x="22300" y="7904"/>
                  </a:lnTo>
                  <a:lnTo>
                    <a:pt x="20566" y="7904"/>
                  </a:lnTo>
                  <a:cubicBezTo>
                    <a:pt x="20445" y="7985"/>
                    <a:pt x="20324" y="8065"/>
                    <a:pt x="20203" y="8146"/>
                  </a:cubicBezTo>
                  <a:lnTo>
                    <a:pt x="22300" y="8146"/>
                  </a:lnTo>
                  <a:lnTo>
                    <a:pt x="22300" y="12703"/>
                  </a:lnTo>
                  <a:lnTo>
                    <a:pt x="17743" y="12703"/>
                  </a:lnTo>
                  <a:lnTo>
                    <a:pt x="17743" y="9961"/>
                  </a:lnTo>
                  <a:lnTo>
                    <a:pt x="17501" y="10162"/>
                  </a:lnTo>
                  <a:lnTo>
                    <a:pt x="17501" y="12703"/>
                  </a:lnTo>
                  <a:lnTo>
                    <a:pt x="14558" y="12703"/>
                  </a:lnTo>
                  <a:lnTo>
                    <a:pt x="14316" y="12945"/>
                  </a:lnTo>
                  <a:lnTo>
                    <a:pt x="17501" y="12945"/>
                  </a:lnTo>
                  <a:lnTo>
                    <a:pt x="17501" y="17542"/>
                  </a:lnTo>
                  <a:lnTo>
                    <a:pt x="12945" y="17542"/>
                  </a:lnTo>
                  <a:lnTo>
                    <a:pt x="12945" y="14316"/>
                  </a:lnTo>
                  <a:lnTo>
                    <a:pt x="12703" y="14598"/>
                  </a:lnTo>
                  <a:lnTo>
                    <a:pt x="12703" y="17542"/>
                  </a:lnTo>
                  <a:lnTo>
                    <a:pt x="10122" y="17542"/>
                  </a:lnTo>
                  <a:lnTo>
                    <a:pt x="9920" y="17784"/>
                  </a:lnTo>
                  <a:lnTo>
                    <a:pt x="12703" y="17784"/>
                  </a:lnTo>
                  <a:lnTo>
                    <a:pt x="12703" y="22341"/>
                  </a:lnTo>
                  <a:lnTo>
                    <a:pt x="8106" y="22341"/>
                  </a:lnTo>
                  <a:lnTo>
                    <a:pt x="8106" y="20244"/>
                  </a:lnTo>
                  <a:cubicBezTo>
                    <a:pt x="8025" y="20365"/>
                    <a:pt x="7944" y="20486"/>
                    <a:pt x="7864" y="20607"/>
                  </a:cubicBezTo>
                  <a:lnTo>
                    <a:pt x="7864" y="22341"/>
                  </a:lnTo>
                  <a:lnTo>
                    <a:pt x="6775" y="22341"/>
                  </a:lnTo>
                  <a:cubicBezTo>
                    <a:pt x="6694" y="22421"/>
                    <a:pt x="6654" y="22502"/>
                    <a:pt x="6613" y="22583"/>
                  </a:cubicBezTo>
                  <a:lnTo>
                    <a:pt x="7864" y="22583"/>
                  </a:lnTo>
                  <a:lnTo>
                    <a:pt x="7864" y="27139"/>
                  </a:lnTo>
                  <a:lnTo>
                    <a:pt x="4194" y="27139"/>
                  </a:lnTo>
                  <a:cubicBezTo>
                    <a:pt x="4154" y="27220"/>
                    <a:pt x="4113" y="27301"/>
                    <a:pt x="4073" y="27381"/>
                  </a:cubicBezTo>
                  <a:lnTo>
                    <a:pt x="7864" y="27381"/>
                  </a:lnTo>
                  <a:lnTo>
                    <a:pt x="7864" y="31978"/>
                  </a:lnTo>
                  <a:lnTo>
                    <a:pt x="3307" y="31978"/>
                  </a:lnTo>
                  <a:lnTo>
                    <a:pt x="3307" y="29236"/>
                  </a:lnTo>
                  <a:lnTo>
                    <a:pt x="3065" y="29841"/>
                  </a:lnTo>
                  <a:lnTo>
                    <a:pt x="3065" y="31978"/>
                  </a:lnTo>
                  <a:lnTo>
                    <a:pt x="2299" y="31978"/>
                  </a:lnTo>
                  <a:cubicBezTo>
                    <a:pt x="2299" y="32059"/>
                    <a:pt x="2258" y="32140"/>
                    <a:pt x="2218" y="32220"/>
                  </a:cubicBezTo>
                  <a:lnTo>
                    <a:pt x="3065" y="32220"/>
                  </a:lnTo>
                  <a:lnTo>
                    <a:pt x="3065" y="36777"/>
                  </a:lnTo>
                  <a:lnTo>
                    <a:pt x="1008" y="36777"/>
                  </a:lnTo>
                  <a:cubicBezTo>
                    <a:pt x="1008" y="36858"/>
                    <a:pt x="968" y="36939"/>
                    <a:pt x="968" y="37019"/>
                  </a:cubicBezTo>
                  <a:lnTo>
                    <a:pt x="3065" y="37019"/>
                  </a:lnTo>
                  <a:lnTo>
                    <a:pt x="3065" y="41576"/>
                  </a:lnTo>
                  <a:lnTo>
                    <a:pt x="242" y="41576"/>
                  </a:lnTo>
                  <a:cubicBezTo>
                    <a:pt x="242" y="41657"/>
                    <a:pt x="242" y="41737"/>
                    <a:pt x="242" y="41818"/>
                  </a:cubicBezTo>
                  <a:lnTo>
                    <a:pt x="3065" y="41818"/>
                  </a:lnTo>
                  <a:lnTo>
                    <a:pt x="3065" y="46415"/>
                  </a:lnTo>
                  <a:lnTo>
                    <a:pt x="0" y="46415"/>
                  </a:lnTo>
                  <a:lnTo>
                    <a:pt x="0" y="46536"/>
                  </a:lnTo>
                  <a:lnTo>
                    <a:pt x="0" y="46657"/>
                  </a:lnTo>
                  <a:lnTo>
                    <a:pt x="3065" y="46657"/>
                  </a:lnTo>
                  <a:lnTo>
                    <a:pt x="3065" y="51214"/>
                  </a:lnTo>
                  <a:lnTo>
                    <a:pt x="242" y="51214"/>
                  </a:lnTo>
                  <a:cubicBezTo>
                    <a:pt x="242" y="51295"/>
                    <a:pt x="242" y="51375"/>
                    <a:pt x="242" y="51456"/>
                  </a:cubicBezTo>
                  <a:lnTo>
                    <a:pt x="3065" y="51456"/>
                  </a:lnTo>
                  <a:lnTo>
                    <a:pt x="3065" y="56053"/>
                  </a:lnTo>
                  <a:lnTo>
                    <a:pt x="968" y="56053"/>
                  </a:lnTo>
                  <a:cubicBezTo>
                    <a:pt x="968" y="56134"/>
                    <a:pt x="1008" y="56174"/>
                    <a:pt x="1008" y="56295"/>
                  </a:cubicBezTo>
                  <a:lnTo>
                    <a:pt x="3065" y="56295"/>
                  </a:lnTo>
                  <a:lnTo>
                    <a:pt x="3065" y="60852"/>
                  </a:lnTo>
                  <a:lnTo>
                    <a:pt x="2218" y="60852"/>
                  </a:lnTo>
                  <a:cubicBezTo>
                    <a:pt x="2258" y="60933"/>
                    <a:pt x="2299" y="61013"/>
                    <a:pt x="2299" y="61094"/>
                  </a:cubicBezTo>
                  <a:lnTo>
                    <a:pt x="3065" y="61094"/>
                  </a:lnTo>
                  <a:lnTo>
                    <a:pt x="3065" y="63191"/>
                  </a:lnTo>
                  <a:lnTo>
                    <a:pt x="3307" y="63836"/>
                  </a:lnTo>
                  <a:lnTo>
                    <a:pt x="3307" y="61094"/>
                  </a:lnTo>
                  <a:lnTo>
                    <a:pt x="7864" y="61094"/>
                  </a:lnTo>
                  <a:lnTo>
                    <a:pt x="7864" y="65651"/>
                  </a:lnTo>
                  <a:lnTo>
                    <a:pt x="4073" y="65651"/>
                  </a:lnTo>
                  <a:cubicBezTo>
                    <a:pt x="4113" y="65731"/>
                    <a:pt x="4154" y="65812"/>
                    <a:pt x="4194" y="65893"/>
                  </a:cubicBezTo>
                  <a:lnTo>
                    <a:pt x="7864" y="65893"/>
                  </a:lnTo>
                  <a:lnTo>
                    <a:pt x="7864" y="70490"/>
                  </a:lnTo>
                  <a:lnTo>
                    <a:pt x="6613" y="70490"/>
                  </a:lnTo>
                  <a:cubicBezTo>
                    <a:pt x="6654" y="70570"/>
                    <a:pt x="6694" y="70651"/>
                    <a:pt x="6775" y="70732"/>
                  </a:cubicBezTo>
                  <a:lnTo>
                    <a:pt x="7864" y="70732"/>
                  </a:lnTo>
                  <a:lnTo>
                    <a:pt x="7864" y="72466"/>
                  </a:lnTo>
                  <a:cubicBezTo>
                    <a:pt x="7944" y="72587"/>
                    <a:pt x="8025" y="72708"/>
                    <a:pt x="8106" y="72829"/>
                  </a:cubicBezTo>
                  <a:lnTo>
                    <a:pt x="8106" y="70732"/>
                  </a:lnTo>
                  <a:lnTo>
                    <a:pt x="12703" y="70732"/>
                  </a:lnTo>
                  <a:lnTo>
                    <a:pt x="12703" y="75289"/>
                  </a:lnTo>
                  <a:lnTo>
                    <a:pt x="9920" y="75289"/>
                  </a:lnTo>
                  <a:lnTo>
                    <a:pt x="10122" y="75531"/>
                  </a:lnTo>
                  <a:lnTo>
                    <a:pt x="12703" y="75531"/>
                  </a:lnTo>
                  <a:lnTo>
                    <a:pt x="12703" y="78474"/>
                  </a:lnTo>
                  <a:lnTo>
                    <a:pt x="12945" y="78716"/>
                  </a:lnTo>
                  <a:lnTo>
                    <a:pt x="12945" y="75531"/>
                  </a:lnTo>
                  <a:lnTo>
                    <a:pt x="17501" y="75531"/>
                  </a:lnTo>
                  <a:lnTo>
                    <a:pt x="17501" y="80087"/>
                  </a:lnTo>
                  <a:lnTo>
                    <a:pt x="14316" y="80087"/>
                  </a:lnTo>
                  <a:lnTo>
                    <a:pt x="14558" y="80329"/>
                  </a:lnTo>
                  <a:lnTo>
                    <a:pt x="17501" y="80329"/>
                  </a:lnTo>
                  <a:lnTo>
                    <a:pt x="17501" y="82910"/>
                  </a:lnTo>
                  <a:lnTo>
                    <a:pt x="17743" y="83072"/>
                  </a:lnTo>
                  <a:lnTo>
                    <a:pt x="17743" y="80329"/>
                  </a:lnTo>
                  <a:lnTo>
                    <a:pt x="22300" y="80329"/>
                  </a:lnTo>
                  <a:lnTo>
                    <a:pt x="22300" y="84927"/>
                  </a:lnTo>
                  <a:lnTo>
                    <a:pt x="20203" y="84927"/>
                  </a:lnTo>
                  <a:cubicBezTo>
                    <a:pt x="20324" y="85007"/>
                    <a:pt x="20445" y="85088"/>
                    <a:pt x="20566" y="85168"/>
                  </a:cubicBezTo>
                  <a:lnTo>
                    <a:pt x="22300" y="85168"/>
                  </a:lnTo>
                  <a:lnTo>
                    <a:pt x="22300" y="86257"/>
                  </a:lnTo>
                  <a:cubicBezTo>
                    <a:pt x="22381" y="86338"/>
                    <a:pt x="22462" y="86378"/>
                    <a:pt x="22542" y="86419"/>
                  </a:cubicBezTo>
                  <a:lnTo>
                    <a:pt x="22542" y="85168"/>
                  </a:lnTo>
                  <a:lnTo>
                    <a:pt x="27139" y="85168"/>
                  </a:lnTo>
                  <a:lnTo>
                    <a:pt x="27139" y="88838"/>
                  </a:lnTo>
                  <a:cubicBezTo>
                    <a:pt x="27220" y="88878"/>
                    <a:pt x="27301" y="88919"/>
                    <a:pt x="27381" y="88959"/>
                  </a:cubicBezTo>
                  <a:lnTo>
                    <a:pt x="27381" y="85168"/>
                  </a:lnTo>
                  <a:lnTo>
                    <a:pt x="31938" y="85168"/>
                  </a:lnTo>
                  <a:lnTo>
                    <a:pt x="31938" y="89725"/>
                  </a:lnTo>
                  <a:lnTo>
                    <a:pt x="29236" y="89725"/>
                  </a:lnTo>
                  <a:lnTo>
                    <a:pt x="29841" y="89967"/>
                  </a:lnTo>
                  <a:lnTo>
                    <a:pt x="31938" y="89967"/>
                  </a:lnTo>
                  <a:lnTo>
                    <a:pt x="31938" y="90733"/>
                  </a:lnTo>
                  <a:cubicBezTo>
                    <a:pt x="32019" y="90733"/>
                    <a:pt x="32099" y="90774"/>
                    <a:pt x="32180" y="90814"/>
                  </a:cubicBezTo>
                  <a:lnTo>
                    <a:pt x="32180" y="89967"/>
                  </a:lnTo>
                  <a:lnTo>
                    <a:pt x="36777" y="89967"/>
                  </a:lnTo>
                  <a:lnTo>
                    <a:pt x="36777" y="92024"/>
                  </a:lnTo>
                  <a:cubicBezTo>
                    <a:pt x="36858" y="92024"/>
                    <a:pt x="36939" y="92064"/>
                    <a:pt x="37019" y="92064"/>
                  </a:cubicBezTo>
                  <a:lnTo>
                    <a:pt x="37019" y="89967"/>
                  </a:lnTo>
                  <a:lnTo>
                    <a:pt x="41576" y="89967"/>
                  </a:lnTo>
                  <a:lnTo>
                    <a:pt x="41576" y="92790"/>
                  </a:lnTo>
                  <a:cubicBezTo>
                    <a:pt x="41657" y="92790"/>
                    <a:pt x="41737" y="92790"/>
                    <a:pt x="41818" y="92790"/>
                  </a:cubicBezTo>
                  <a:lnTo>
                    <a:pt x="41818" y="89967"/>
                  </a:lnTo>
                  <a:lnTo>
                    <a:pt x="46375" y="89967"/>
                  </a:lnTo>
                  <a:lnTo>
                    <a:pt x="46375" y="93032"/>
                  </a:lnTo>
                  <a:lnTo>
                    <a:pt x="46496" y="93032"/>
                  </a:lnTo>
                  <a:lnTo>
                    <a:pt x="46617" y="93032"/>
                  </a:lnTo>
                  <a:lnTo>
                    <a:pt x="46617" y="89967"/>
                  </a:lnTo>
                  <a:lnTo>
                    <a:pt x="51214" y="89967"/>
                  </a:lnTo>
                  <a:lnTo>
                    <a:pt x="51214" y="92790"/>
                  </a:lnTo>
                  <a:cubicBezTo>
                    <a:pt x="51295" y="92790"/>
                    <a:pt x="51375" y="92790"/>
                    <a:pt x="51456" y="92790"/>
                  </a:cubicBezTo>
                  <a:lnTo>
                    <a:pt x="51456" y="89967"/>
                  </a:lnTo>
                  <a:lnTo>
                    <a:pt x="56013" y="89967"/>
                  </a:lnTo>
                  <a:lnTo>
                    <a:pt x="56013" y="92064"/>
                  </a:lnTo>
                  <a:cubicBezTo>
                    <a:pt x="56093" y="92064"/>
                    <a:pt x="56174" y="92024"/>
                    <a:pt x="56255" y="92024"/>
                  </a:cubicBezTo>
                  <a:lnTo>
                    <a:pt x="56255" y="89967"/>
                  </a:lnTo>
                  <a:lnTo>
                    <a:pt x="60812" y="89967"/>
                  </a:lnTo>
                  <a:lnTo>
                    <a:pt x="60812" y="90814"/>
                  </a:lnTo>
                  <a:cubicBezTo>
                    <a:pt x="60892" y="90774"/>
                    <a:pt x="60973" y="90733"/>
                    <a:pt x="61054" y="90733"/>
                  </a:cubicBezTo>
                  <a:lnTo>
                    <a:pt x="61054" y="89967"/>
                  </a:lnTo>
                  <a:lnTo>
                    <a:pt x="63191" y="89967"/>
                  </a:lnTo>
                  <a:lnTo>
                    <a:pt x="63796" y="89725"/>
                  </a:lnTo>
                  <a:lnTo>
                    <a:pt x="61054" y="89725"/>
                  </a:lnTo>
                  <a:lnTo>
                    <a:pt x="61054" y="85168"/>
                  </a:lnTo>
                  <a:lnTo>
                    <a:pt x="65651" y="85168"/>
                  </a:lnTo>
                  <a:lnTo>
                    <a:pt x="65651" y="88959"/>
                  </a:lnTo>
                  <a:cubicBezTo>
                    <a:pt x="65731" y="88919"/>
                    <a:pt x="65812" y="88878"/>
                    <a:pt x="65893" y="88838"/>
                  </a:cubicBezTo>
                  <a:lnTo>
                    <a:pt x="65893" y="85168"/>
                  </a:lnTo>
                  <a:lnTo>
                    <a:pt x="70450" y="85168"/>
                  </a:lnTo>
                  <a:lnTo>
                    <a:pt x="70450" y="86419"/>
                  </a:lnTo>
                  <a:cubicBezTo>
                    <a:pt x="70530" y="86378"/>
                    <a:pt x="70611" y="86338"/>
                    <a:pt x="70691" y="86257"/>
                  </a:cubicBezTo>
                  <a:lnTo>
                    <a:pt x="70691" y="85168"/>
                  </a:lnTo>
                  <a:lnTo>
                    <a:pt x="72425" y="85168"/>
                  </a:lnTo>
                  <a:cubicBezTo>
                    <a:pt x="72546" y="85088"/>
                    <a:pt x="72667" y="85007"/>
                    <a:pt x="72788" y="84927"/>
                  </a:cubicBezTo>
                  <a:lnTo>
                    <a:pt x="70691" y="84927"/>
                  </a:lnTo>
                  <a:lnTo>
                    <a:pt x="70691" y="80329"/>
                  </a:lnTo>
                  <a:lnTo>
                    <a:pt x="75248" y="80329"/>
                  </a:lnTo>
                  <a:lnTo>
                    <a:pt x="75248" y="83072"/>
                  </a:lnTo>
                  <a:lnTo>
                    <a:pt x="75490" y="82910"/>
                  </a:lnTo>
                  <a:lnTo>
                    <a:pt x="75490" y="80329"/>
                  </a:lnTo>
                  <a:lnTo>
                    <a:pt x="78434" y="80329"/>
                  </a:lnTo>
                  <a:lnTo>
                    <a:pt x="78716" y="80087"/>
                  </a:lnTo>
                  <a:lnTo>
                    <a:pt x="75490" y="80087"/>
                  </a:lnTo>
                  <a:lnTo>
                    <a:pt x="75490" y="75531"/>
                  </a:lnTo>
                  <a:lnTo>
                    <a:pt x="80087" y="75531"/>
                  </a:lnTo>
                  <a:lnTo>
                    <a:pt x="80087" y="78716"/>
                  </a:lnTo>
                  <a:lnTo>
                    <a:pt x="80329" y="78474"/>
                  </a:lnTo>
                  <a:lnTo>
                    <a:pt x="80329" y="75531"/>
                  </a:lnTo>
                  <a:lnTo>
                    <a:pt x="82870" y="75531"/>
                  </a:lnTo>
                  <a:lnTo>
                    <a:pt x="83072" y="75289"/>
                  </a:lnTo>
                  <a:lnTo>
                    <a:pt x="80329" y="75289"/>
                  </a:lnTo>
                  <a:lnTo>
                    <a:pt x="80329" y="70732"/>
                  </a:lnTo>
                  <a:lnTo>
                    <a:pt x="84886" y="70732"/>
                  </a:lnTo>
                  <a:lnTo>
                    <a:pt x="84886" y="72829"/>
                  </a:lnTo>
                  <a:cubicBezTo>
                    <a:pt x="84967" y="72708"/>
                    <a:pt x="85048" y="72587"/>
                    <a:pt x="85128" y="72466"/>
                  </a:cubicBezTo>
                  <a:lnTo>
                    <a:pt x="85128" y="70732"/>
                  </a:lnTo>
                  <a:lnTo>
                    <a:pt x="86257" y="70732"/>
                  </a:lnTo>
                  <a:cubicBezTo>
                    <a:pt x="86298" y="70651"/>
                    <a:pt x="86338" y="70570"/>
                    <a:pt x="86378" y="70490"/>
                  </a:cubicBezTo>
                  <a:lnTo>
                    <a:pt x="85128" y="70490"/>
                  </a:lnTo>
                  <a:lnTo>
                    <a:pt x="85128" y="65893"/>
                  </a:lnTo>
                  <a:lnTo>
                    <a:pt x="88798" y="65893"/>
                  </a:lnTo>
                  <a:cubicBezTo>
                    <a:pt x="88838" y="65812"/>
                    <a:pt x="88879" y="65731"/>
                    <a:pt x="88919" y="65651"/>
                  </a:cubicBezTo>
                  <a:lnTo>
                    <a:pt x="85128" y="65651"/>
                  </a:lnTo>
                  <a:lnTo>
                    <a:pt x="85128" y="61094"/>
                  </a:lnTo>
                  <a:lnTo>
                    <a:pt x="89685" y="61094"/>
                  </a:lnTo>
                  <a:close/>
                  <a:moveTo>
                    <a:pt x="85128" y="32180"/>
                  </a:moveTo>
                  <a:lnTo>
                    <a:pt x="89685" y="32180"/>
                  </a:lnTo>
                  <a:lnTo>
                    <a:pt x="89685" y="36777"/>
                  </a:lnTo>
                  <a:lnTo>
                    <a:pt x="85128" y="36777"/>
                  </a:lnTo>
                  <a:close/>
                  <a:moveTo>
                    <a:pt x="85128" y="37019"/>
                  </a:moveTo>
                  <a:lnTo>
                    <a:pt x="89685" y="37019"/>
                  </a:lnTo>
                  <a:lnTo>
                    <a:pt x="89685" y="41576"/>
                  </a:lnTo>
                  <a:lnTo>
                    <a:pt x="85128" y="41576"/>
                  </a:lnTo>
                  <a:close/>
                  <a:moveTo>
                    <a:pt x="85128" y="41818"/>
                  </a:moveTo>
                  <a:lnTo>
                    <a:pt x="89685" y="41818"/>
                  </a:lnTo>
                  <a:lnTo>
                    <a:pt x="89685" y="46375"/>
                  </a:lnTo>
                  <a:lnTo>
                    <a:pt x="85128" y="46375"/>
                  </a:lnTo>
                  <a:close/>
                  <a:moveTo>
                    <a:pt x="85128" y="46617"/>
                  </a:moveTo>
                  <a:lnTo>
                    <a:pt x="89685" y="46617"/>
                  </a:lnTo>
                  <a:lnTo>
                    <a:pt x="89685" y="51214"/>
                  </a:lnTo>
                  <a:lnTo>
                    <a:pt x="85128" y="51214"/>
                  </a:lnTo>
                  <a:close/>
                  <a:moveTo>
                    <a:pt x="85128" y="51456"/>
                  </a:moveTo>
                  <a:lnTo>
                    <a:pt x="89685" y="51456"/>
                  </a:lnTo>
                  <a:lnTo>
                    <a:pt x="89685" y="56013"/>
                  </a:lnTo>
                  <a:lnTo>
                    <a:pt x="85128" y="56013"/>
                  </a:lnTo>
                  <a:close/>
                  <a:moveTo>
                    <a:pt x="85128" y="56255"/>
                  </a:moveTo>
                  <a:lnTo>
                    <a:pt x="89685" y="56255"/>
                  </a:lnTo>
                  <a:lnTo>
                    <a:pt x="89685" y="60812"/>
                  </a:lnTo>
                  <a:lnTo>
                    <a:pt x="85128" y="60812"/>
                  </a:lnTo>
                  <a:close/>
                  <a:moveTo>
                    <a:pt x="7904" y="60812"/>
                  </a:moveTo>
                  <a:lnTo>
                    <a:pt x="3347" y="60812"/>
                  </a:lnTo>
                  <a:lnTo>
                    <a:pt x="3347" y="56255"/>
                  </a:lnTo>
                  <a:lnTo>
                    <a:pt x="7904" y="56255"/>
                  </a:lnTo>
                  <a:close/>
                  <a:moveTo>
                    <a:pt x="7904" y="56013"/>
                  </a:moveTo>
                  <a:lnTo>
                    <a:pt x="3347" y="56013"/>
                  </a:lnTo>
                  <a:lnTo>
                    <a:pt x="3347" y="51456"/>
                  </a:lnTo>
                  <a:lnTo>
                    <a:pt x="7904" y="51456"/>
                  </a:lnTo>
                  <a:close/>
                  <a:moveTo>
                    <a:pt x="7904" y="51214"/>
                  </a:moveTo>
                  <a:lnTo>
                    <a:pt x="3347" y="51214"/>
                  </a:lnTo>
                  <a:lnTo>
                    <a:pt x="3347" y="46617"/>
                  </a:lnTo>
                  <a:lnTo>
                    <a:pt x="7904" y="46617"/>
                  </a:lnTo>
                  <a:close/>
                  <a:moveTo>
                    <a:pt x="7904" y="46375"/>
                  </a:moveTo>
                  <a:lnTo>
                    <a:pt x="3347" y="46375"/>
                  </a:lnTo>
                  <a:lnTo>
                    <a:pt x="3347" y="41818"/>
                  </a:lnTo>
                  <a:lnTo>
                    <a:pt x="7904" y="41818"/>
                  </a:lnTo>
                  <a:close/>
                  <a:moveTo>
                    <a:pt x="7904" y="41576"/>
                  </a:moveTo>
                  <a:lnTo>
                    <a:pt x="3347" y="41576"/>
                  </a:lnTo>
                  <a:lnTo>
                    <a:pt x="3347" y="37019"/>
                  </a:lnTo>
                  <a:lnTo>
                    <a:pt x="7904" y="37019"/>
                  </a:lnTo>
                  <a:close/>
                  <a:moveTo>
                    <a:pt x="7904" y="36777"/>
                  </a:moveTo>
                  <a:lnTo>
                    <a:pt x="3347" y="36777"/>
                  </a:lnTo>
                  <a:lnTo>
                    <a:pt x="3347" y="32180"/>
                  </a:lnTo>
                  <a:lnTo>
                    <a:pt x="7904" y="32180"/>
                  </a:lnTo>
                  <a:close/>
                  <a:moveTo>
                    <a:pt x="12703" y="70449"/>
                  </a:moveTo>
                  <a:lnTo>
                    <a:pt x="8146" y="70449"/>
                  </a:lnTo>
                  <a:lnTo>
                    <a:pt x="8146" y="65893"/>
                  </a:lnTo>
                  <a:lnTo>
                    <a:pt x="12703" y="65893"/>
                  </a:lnTo>
                  <a:close/>
                  <a:moveTo>
                    <a:pt x="12703" y="65610"/>
                  </a:moveTo>
                  <a:lnTo>
                    <a:pt x="8146" y="65610"/>
                  </a:lnTo>
                  <a:lnTo>
                    <a:pt x="8146" y="61054"/>
                  </a:lnTo>
                  <a:lnTo>
                    <a:pt x="12703" y="61054"/>
                  </a:lnTo>
                  <a:close/>
                  <a:moveTo>
                    <a:pt x="12703" y="60812"/>
                  </a:moveTo>
                  <a:lnTo>
                    <a:pt x="8146" y="60812"/>
                  </a:lnTo>
                  <a:lnTo>
                    <a:pt x="8146" y="56255"/>
                  </a:lnTo>
                  <a:lnTo>
                    <a:pt x="12703" y="56255"/>
                  </a:lnTo>
                  <a:close/>
                  <a:moveTo>
                    <a:pt x="12703" y="56013"/>
                  </a:moveTo>
                  <a:lnTo>
                    <a:pt x="8146" y="56013"/>
                  </a:lnTo>
                  <a:lnTo>
                    <a:pt x="8146" y="51456"/>
                  </a:lnTo>
                  <a:lnTo>
                    <a:pt x="12703" y="51456"/>
                  </a:lnTo>
                  <a:close/>
                  <a:moveTo>
                    <a:pt x="12703" y="51174"/>
                  </a:moveTo>
                  <a:lnTo>
                    <a:pt x="8146" y="51174"/>
                  </a:lnTo>
                  <a:lnTo>
                    <a:pt x="8146" y="46617"/>
                  </a:lnTo>
                  <a:lnTo>
                    <a:pt x="12703" y="46617"/>
                  </a:lnTo>
                  <a:close/>
                  <a:moveTo>
                    <a:pt x="12703" y="46375"/>
                  </a:moveTo>
                  <a:lnTo>
                    <a:pt x="8146" y="46375"/>
                  </a:lnTo>
                  <a:lnTo>
                    <a:pt x="8146" y="41818"/>
                  </a:lnTo>
                  <a:lnTo>
                    <a:pt x="12703" y="41818"/>
                  </a:lnTo>
                  <a:close/>
                  <a:moveTo>
                    <a:pt x="12703" y="41576"/>
                  </a:moveTo>
                  <a:lnTo>
                    <a:pt x="8146" y="41576"/>
                  </a:lnTo>
                  <a:lnTo>
                    <a:pt x="8146" y="36979"/>
                  </a:lnTo>
                  <a:lnTo>
                    <a:pt x="12703" y="36979"/>
                  </a:lnTo>
                  <a:close/>
                  <a:moveTo>
                    <a:pt x="12703" y="36737"/>
                  </a:moveTo>
                  <a:lnTo>
                    <a:pt x="8146" y="36737"/>
                  </a:lnTo>
                  <a:lnTo>
                    <a:pt x="8146" y="32180"/>
                  </a:lnTo>
                  <a:lnTo>
                    <a:pt x="12703" y="32180"/>
                  </a:lnTo>
                  <a:close/>
                  <a:moveTo>
                    <a:pt x="12703" y="31938"/>
                  </a:moveTo>
                  <a:lnTo>
                    <a:pt x="8146" y="31938"/>
                  </a:lnTo>
                  <a:lnTo>
                    <a:pt x="8146" y="27381"/>
                  </a:lnTo>
                  <a:lnTo>
                    <a:pt x="12703" y="27381"/>
                  </a:lnTo>
                  <a:close/>
                  <a:moveTo>
                    <a:pt x="12703" y="27139"/>
                  </a:moveTo>
                  <a:lnTo>
                    <a:pt x="8146" y="27139"/>
                  </a:lnTo>
                  <a:lnTo>
                    <a:pt x="8146" y="22542"/>
                  </a:lnTo>
                  <a:lnTo>
                    <a:pt x="12703" y="22542"/>
                  </a:lnTo>
                  <a:close/>
                  <a:moveTo>
                    <a:pt x="17542" y="75248"/>
                  </a:moveTo>
                  <a:lnTo>
                    <a:pt x="12945" y="75248"/>
                  </a:lnTo>
                  <a:lnTo>
                    <a:pt x="12945" y="70651"/>
                  </a:lnTo>
                  <a:lnTo>
                    <a:pt x="17542" y="70651"/>
                  </a:lnTo>
                  <a:close/>
                  <a:moveTo>
                    <a:pt x="17542" y="70449"/>
                  </a:moveTo>
                  <a:lnTo>
                    <a:pt x="12945" y="70449"/>
                  </a:lnTo>
                  <a:lnTo>
                    <a:pt x="12945" y="65852"/>
                  </a:lnTo>
                  <a:lnTo>
                    <a:pt x="17542" y="65852"/>
                  </a:lnTo>
                  <a:close/>
                  <a:moveTo>
                    <a:pt x="17542" y="65610"/>
                  </a:moveTo>
                  <a:lnTo>
                    <a:pt x="12945" y="65610"/>
                  </a:lnTo>
                  <a:lnTo>
                    <a:pt x="12945" y="61054"/>
                  </a:lnTo>
                  <a:lnTo>
                    <a:pt x="17542" y="61054"/>
                  </a:lnTo>
                  <a:close/>
                  <a:moveTo>
                    <a:pt x="17542" y="60812"/>
                  </a:moveTo>
                  <a:lnTo>
                    <a:pt x="12945" y="60812"/>
                  </a:lnTo>
                  <a:lnTo>
                    <a:pt x="12945" y="56214"/>
                  </a:lnTo>
                  <a:lnTo>
                    <a:pt x="17542" y="56214"/>
                  </a:lnTo>
                  <a:close/>
                  <a:moveTo>
                    <a:pt x="17542" y="55972"/>
                  </a:moveTo>
                  <a:lnTo>
                    <a:pt x="12945" y="55972"/>
                  </a:lnTo>
                  <a:lnTo>
                    <a:pt x="12945" y="51416"/>
                  </a:lnTo>
                  <a:lnTo>
                    <a:pt x="17542" y="51416"/>
                  </a:lnTo>
                  <a:close/>
                  <a:moveTo>
                    <a:pt x="17542" y="51174"/>
                  </a:moveTo>
                  <a:lnTo>
                    <a:pt x="12945" y="51174"/>
                  </a:lnTo>
                  <a:lnTo>
                    <a:pt x="12945" y="46617"/>
                  </a:lnTo>
                  <a:lnTo>
                    <a:pt x="17542" y="46617"/>
                  </a:lnTo>
                  <a:close/>
                  <a:moveTo>
                    <a:pt x="17542" y="46375"/>
                  </a:moveTo>
                  <a:lnTo>
                    <a:pt x="12945" y="46375"/>
                  </a:lnTo>
                  <a:lnTo>
                    <a:pt x="12945" y="41778"/>
                  </a:lnTo>
                  <a:lnTo>
                    <a:pt x="17542" y="41778"/>
                  </a:lnTo>
                  <a:close/>
                  <a:moveTo>
                    <a:pt x="17542" y="41536"/>
                  </a:moveTo>
                  <a:lnTo>
                    <a:pt x="12945" y="41536"/>
                  </a:lnTo>
                  <a:lnTo>
                    <a:pt x="12945" y="36979"/>
                  </a:lnTo>
                  <a:lnTo>
                    <a:pt x="17542" y="36979"/>
                  </a:lnTo>
                  <a:close/>
                  <a:moveTo>
                    <a:pt x="17542" y="36737"/>
                  </a:moveTo>
                  <a:lnTo>
                    <a:pt x="12945" y="36737"/>
                  </a:lnTo>
                  <a:lnTo>
                    <a:pt x="12945" y="32180"/>
                  </a:lnTo>
                  <a:lnTo>
                    <a:pt x="17542" y="32180"/>
                  </a:lnTo>
                  <a:close/>
                  <a:moveTo>
                    <a:pt x="17542" y="31938"/>
                  </a:moveTo>
                  <a:lnTo>
                    <a:pt x="12945" y="31938"/>
                  </a:lnTo>
                  <a:lnTo>
                    <a:pt x="12945" y="27341"/>
                  </a:lnTo>
                  <a:lnTo>
                    <a:pt x="17542" y="27341"/>
                  </a:lnTo>
                  <a:close/>
                  <a:moveTo>
                    <a:pt x="17542" y="27099"/>
                  </a:moveTo>
                  <a:lnTo>
                    <a:pt x="12945" y="27099"/>
                  </a:lnTo>
                  <a:lnTo>
                    <a:pt x="12945" y="22542"/>
                  </a:lnTo>
                  <a:lnTo>
                    <a:pt x="17542" y="22542"/>
                  </a:lnTo>
                  <a:close/>
                  <a:moveTo>
                    <a:pt x="17542" y="22300"/>
                  </a:moveTo>
                  <a:lnTo>
                    <a:pt x="12945" y="22300"/>
                  </a:lnTo>
                  <a:lnTo>
                    <a:pt x="12945" y="17743"/>
                  </a:lnTo>
                  <a:lnTo>
                    <a:pt x="17542" y="17743"/>
                  </a:lnTo>
                  <a:close/>
                  <a:moveTo>
                    <a:pt x="22341" y="80047"/>
                  </a:moveTo>
                  <a:lnTo>
                    <a:pt x="17784" y="80047"/>
                  </a:lnTo>
                  <a:lnTo>
                    <a:pt x="17784" y="75450"/>
                  </a:lnTo>
                  <a:lnTo>
                    <a:pt x="22341" y="75450"/>
                  </a:lnTo>
                  <a:close/>
                  <a:moveTo>
                    <a:pt x="22341" y="75208"/>
                  </a:moveTo>
                  <a:lnTo>
                    <a:pt x="17784" y="75208"/>
                  </a:lnTo>
                  <a:lnTo>
                    <a:pt x="17784" y="70651"/>
                  </a:lnTo>
                  <a:lnTo>
                    <a:pt x="22341" y="70651"/>
                  </a:lnTo>
                  <a:close/>
                  <a:moveTo>
                    <a:pt x="22341" y="70409"/>
                  </a:moveTo>
                  <a:lnTo>
                    <a:pt x="17784" y="70409"/>
                  </a:lnTo>
                  <a:lnTo>
                    <a:pt x="17784" y="65852"/>
                  </a:lnTo>
                  <a:lnTo>
                    <a:pt x="22341" y="65852"/>
                  </a:lnTo>
                  <a:close/>
                  <a:moveTo>
                    <a:pt x="22341" y="65610"/>
                  </a:moveTo>
                  <a:lnTo>
                    <a:pt x="17784" y="65610"/>
                  </a:lnTo>
                  <a:lnTo>
                    <a:pt x="17784" y="61013"/>
                  </a:lnTo>
                  <a:lnTo>
                    <a:pt x="22341" y="61013"/>
                  </a:lnTo>
                  <a:close/>
                  <a:moveTo>
                    <a:pt x="22341" y="60771"/>
                  </a:moveTo>
                  <a:lnTo>
                    <a:pt x="17784" y="60771"/>
                  </a:lnTo>
                  <a:lnTo>
                    <a:pt x="17784" y="56214"/>
                  </a:lnTo>
                  <a:lnTo>
                    <a:pt x="22341" y="56214"/>
                  </a:lnTo>
                  <a:close/>
                  <a:moveTo>
                    <a:pt x="22341" y="55972"/>
                  </a:moveTo>
                  <a:lnTo>
                    <a:pt x="17784" y="55972"/>
                  </a:lnTo>
                  <a:lnTo>
                    <a:pt x="17784" y="51416"/>
                  </a:lnTo>
                  <a:lnTo>
                    <a:pt x="22341" y="51416"/>
                  </a:lnTo>
                  <a:close/>
                  <a:moveTo>
                    <a:pt x="22341" y="51174"/>
                  </a:moveTo>
                  <a:lnTo>
                    <a:pt x="17784" y="51174"/>
                  </a:lnTo>
                  <a:lnTo>
                    <a:pt x="17784" y="46577"/>
                  </a:lnTo>
                  <a:lnTo>
                    <a:pt x="22341" y="46577"/>
                  </a:lnTo>
                  <a:close/>
                  <a:moveTo>
                    <a:pt x="22341" y="46335"/>
                  </a:moveTo>
                  <a:lnTo>
                    <a:pt x="17784" y="46335"/>
                  </a:lnTo>
                  <a:lnTo>
                    <a:pt x="17784" y="41778"/>
                  </a:lnTo>
                  <a:lnTo>
                    <a:pt x="22341" y="41778"/>
                  </a:lnTo>
                  <a:close/>
                  <a:moveTo>
                    <a:pt x="22341" y="41536"/>
                  </a:moveTo>
                  <a:lnTo>
                    <a:pt x="17784" y="41536"/>
                  </a:lnTo>
                  <a:lnTo>
                    <a:pt x="17784" y="36939"/>
                  </a:lnTo>
                  <a:lnTo>
                    <a:pt x="22341" y="36939"/>
                  </a:lnTo>
                  <a:close/>
                  <a:moveTo>
                    <a:pt x="22341" y="36737"/>
                  </a:moveTo>
                  <a:lnTo>
                    <a:pt x="17784" y="36737"/>
                  </a:lnTo>
                  <a:lnTo>
                    <a:pt x="17784" y="32140"/>
                  </a:lnTo>
                  <a:lnTo>
                    <a:pt x="22341" y="32140"/>
                  </a:lnTo>
                  <a:close/>
                  <a:moveTo>
                    <a:pt x="22341" y="31898"/>
                  </a:moveTo>
                  <a:lnTo>
                    <a:pt x="17784" y="31898"/>
                  </a:lnTo>
                  <a:lnTo>
                    <a:pt x="17784" y="27341"/>
                  </a:lnTo>
                  <a:lnTo>
                    <a:pt x="22341" y="27341"/>
                  </a:lnTo>
                  <a:close/>
                  <a:moveTo>
                    <a:pt x="22341" y="27099"/>
                  </a:moveTo>
                  <a:lnTo>
                    <a:pt x="17784" y="27099"/>
                  </a:lnTo>
                  <a:lnTo>
                    <a:pt x="17784" y="22502"/>
                  </a:lnTo>
                  <a:lnTo>
                    <a:pt x="22341" y="22502"/>
                  </a:lnTo>
                  <a:close/>
                  <a:moveTo>
                    <a:pt x="22341" y="22260"/>
                  </a:moveTo>
                  <a:lnTo>
                    <a:pt x="17784" y="22260"/>
                  </a:lnTo>
                  <a:lnTo>
                    <a:pt x="17784" y="17703"/>
                  </a:lnTo>
                  <a:lnTo>
                    <a:pt x="22341" y="17703"/>
                  </a:lnTo>
                  <a:close/>
                  <a:moveTo>
                    <a:pt x="22341" y="17461"/>
                  </a:moveTo>
                  <a:lnTo>
                    <a:pt x="17784" y="17461"/>
                  </a:lnTo>
                  <a:lnTo>
                    <a:pt x="17784" y="12904"/>
                  </a:lnTo>
                  <a:lnTo>
                    <a:pt x="22341" y="12904"/>
                  </a:lnTo>
                  <a:close/>
                  <a:moveTo>
                    <a:pt x="27139" y="84846"/>
                  </a:moveTo>
                  <a:lnTo>
                    <a:pt x="22583" y="84846"/>
                  </a:lnTo>
                  <a:lnTo>
                    <a:pt x="22583" y="80249"/>
                  </a:lnTo>
                  <a:lnTo>
                    <a:pt x="27139" y="80249"/>
                  </a:lnTo>
                  <a:close/>
                  <a:moveTo>
                    <a:pt x="27139" y="80007"/>
                  </a:moveTo>
                  <a:lnTo>
                    <a:pt x="22583" y="80007"/>
                  </a:lnTo>
                  <a:lnTo>
                    <a:pt x="22583" y="75450"/>
                  </a:lnTo>
                  <a:lnTo>
                    <a:pt x="27139" y="75450"/>
                  </a:lnTo>
                  <a:close/>
                  <a:moveTo>
                    <a:pt x="27139" y="75208"/>
                  </a:moveTo>
                  <a:lnTo>
                    <a:pt x="22583" y="75208"/>
                  </a:lnTo>
                  <a:lnTo>
                    <a:pt x="22583" y="70611"/>
                  </a:lnTo>
                  <a:lnTo>
                    <a:pt x="27139" y="70611"/>
                  </a:lnTo>
                  <a:close/>
                  <a:moveTo>
                    <a:pt x="27139" y="70369"/>
                  </a:moveTo>
                  <a:lnTo>
                    <a:pt x="22583" y="70369"/>
                  </a:lnTo>
                  <a:lnTo>
                    <a:pt x="22583" y="65812"/>
                  </a:lnTo>
                  <a:lnTo>
                    <a:pt x="27139" y="65812"/>
                  </a:lnTo>
                  <a:close/>
                  <a:moveTo>
                    <a:pt x="27139" y="65570"/>
                  </a:moveTo>
                  <a:lnTo>
                    <a:pt x="22583" y="65570"/>
                  </a:lnTo>
                  <a:lnTo>
                    <a:pt x="22583" y="61013"/>
                  </a:lnTo>
                  <a:lnTo>
                    <a:pt x="27139" y="61013"/>
                  </a:lnTo>
                  <a:close/>
                  <a:moveTo>
                    <a:pt x="27139" y="60771"/>
                  </a:moveTo>
                  <a:lnTo>
                    <a:pt x="22583" y="60771"/>
                  </a:lnTo>
                  <a:lnTo>
                    <a:pt x="22583" y="56174"/>
                  </a:lnTo>
                  <a:lnTo>
                    <a:pt x="27139" y="56174"/>
                  </a:lnTo>
                  <a:close/>
                  <a:moveTo>
                    <a:pt x="27139" y="55932"/>
                  </a:moveTo>
                  <a:lnTo>
                    <a:pt x="22583" y="55932"/>
                  </a:lnTo>
                  <a:lnTo>
                    <a:pt x="22583" y="51375"/>
                  </a:lnTo>
                  <a:lnTo>
                    <a:pt x="27139" y="51375"/>
                  </a:lnTo>
                  <a:close/>
                  <a:moveTo>
                    <a:pt x="27139" y="51133"/>
                  </a:moveTo>
                  <a:lnTo>
                    <a:pt x="22583" y="51133"/>
                  </a:lnTo>
                  <a:lnTo>
                    <a:pt x="22583" y="46577"/>
                  </a:lnTo>
                  <a:lnTo>
                    <a:pt x="27139" y="46577"/>
                  </a:lnTo>
                  <a:close/>
                  <a:moveTo>
                    <a:pt x="27139" y="46335"/>
                  </a:moveTo>
                  <a:lnTo>
                    <a:pt x="22583" y="46335"/>
                  </a:lnTo>
                  <a:lnTo>
                    <a:pt x="22583" y="41737"/>
                  </a:lnTo>
                  <a:lnTo>
                    <a:pt x="27139" y="41737"/>
                  </a:lnTo>
                  <a:close/>
                  <a:moveTo>
                    <a:pt x="27139" y="41495"/>
                  </a:moveTo>
                  <a:lnTo>
                    <a:pt x="22583" y="41495"/>
                  </a:lnTo>
                  <a:lnTo>
                    <a:pt x="22583" y="36939"/>
                  </a:lnTo>
                  <a:lnTo>
                    <a:pt x="27139" y="36939"/>
                  </a:lnTo>
                  <a:close/>
                  <a:moveTo>
                    <a:pt x="27139" y="36697"/>
                  </a:moveTo>
                  <a:lnTo>
                    <a:pt x="22583" y="36697"/>
                  </a:lnTo>
                  <a:lnTo>
                    <a:pt x="22583" y="32140"/>
                  </a:lnTo>
                  <a:lnTo>
                    <a:pt x="27139" y="32140"/>
                  </a:lnTo>
                  <a:close/>
                  <a:moveTo>
                    <a:pt x="27139" y="31898"/>
                  </a:moveTo>
                  <a:lnTo>
                    <a:pt x="22583" y="31898"/>
                  </a:lnTo>
                  <a:lnTo>
                    <a:pt x="22583" y="27301"/>
                  </a:lnTo>
                  <a:lnTo>
                    <a:pt x="27139" y="27301"/>
                  </a:lnTo>
                  <a:close/>
                  <a:moveTo>
                    <a:pt x="27139" y="27059"/>
                  </a:moveTo>
                  <a:lnTo>
                    <a:pt x="22583" y="27059"/>
                  </a:lnTo>
                  <a:lnTo>
                    <a:pt x="22583" y="22502"/>
                  </a:lnTo>
                  <a:lnTo>
                    <a:pt x="27139" y="22502"/>
                  </a:lnTo>
                  <a:close/>
                  <a:moveTo>
                    <a:pt x="27139" y="22260"/>
                  </a:moveTo>
                  <a:lnTo>
                    <a:pt x="22583" y="22260"/>
                  </a:lnTo>
                  <a:lnTo>
                    <a:pt x="22583" y="17703"/>
                  </a:lnTo>
                  <a:lnTo>
                    <a:pt x="27139" y="17703"/>
                  </a:lnTo>
                  <a:close/>
                  <a:moveTo>
                    <a:pt x="27139" y="17461"/>
                  </a:moveTo>
                  <a:lnTo>
                    <a:pt x="22583" y="17461"/>
                  </a:lnTo>
                  <a:lnTo>
                    <a:pt x="22583" y="12864"/>
                  </a:lnTo>
                  <a:lnTo>
                    <a:pt x="27139" y="12864"/>
                  </a:lnTo>
                  <a:close/>
                  <a:moveTo>
                    <a:pt x="27139" y="12622"/>
                  </a:moveTo>
                  <a:lnTo>
                    <a:pt x="22583" y="12622"/>
                  </a:lnTo>
                  <a:lnTo>
                    <a:pt x="22583" y="8065"/>
                  </a:lnTo>
                  <a:lnTo>
                    <a:pt x="27139" y="8065"/>
                  </a:lnTo>
                  <a:close/>
                  <a:moveTo>
                    <a:pt x="31979" y="84806"/>
                  </a:moveTo>
                  <a:lnTo>
                    <a:pt x="27381" y="84806"/>
                  </a:lnTo>
                  <a:lnTo>
                    <a:pt x="27381" y="80249"/>
                  </a:lnTo>
                  <a:lnTo>
                    <a:pt x="31979" y="80249"/>
                  </a:lnTo>
                  <a:close/>
                  <a:moveTo>
                    <a:pt x="31979" y="80007"/>
                  </a:moveTo>
                  <a:lnTo>
                    <a:pt x="27381" y="80007"/>
                  </a:lnTo>
                  <a:lnTo>
                    <a:pt x="27381" y="75410"/>
                  </a:lnTo>
                  <a:lnTo>
                    <a:pt x="31979" y="75410"/>
                  </a:lnTo>
                  <a:close/>
                  <a:moveTo>
                    <a:pt x="31979" y="75168"/>
                  </a:moveTo>
                  <a:lnTo>
                    <a:pt x="27381" y="75168"/>
                  </a:lnTo>
                  <a:lnTo>
                    <a:pt x="27381" y="70611"/>
                  </a:lnTo>
                  <a:lnTo>
                    <a:pt x="31979" y="70611"/>
                  </a:lnTo>
                  <a:close/>
                  <a:moveTo>
                    <a:pt x="31979" y="70369"/>
                  </a:moveTo>
                  <a:lnTo>
                    <a:pt x="27381" y="70369"/>
                  </a:lnTo>
                  <a:lnTo>
                    <a:pt x="27381" y="65812"/>
                  </a:lnTo>
                  <a:lnTo>
                    <a:pt x="31979" y="65812"/>
                  </a:lnTo>
                  <a:close/>
                  <a:moveTo>
                    <a:pt x="31979" y="65570"/>
                  </a:moveTo>
                  <a:lnTo>
                    <a:pt x="27381" y="65570"/>
                  </a:lnTo>
                  <a:lnTo>
                    <a:pt x="27381" y="60973"/>
                  </a:lnTo>
                  <a:lnTo>
                    <a:pt x="31979" y="60973"/>
                  </a:lnTo>
                  <a:close/>
                  <a:moveTo>
                    <a:pt x="31979" y="60731"/>
                  </a:moveTo>
                  <a:lnTo>
                    <a:pt x="27381" y="60731"/>
                  </a:lnTo>
                  <a:lnTo>
                    <a:pt x="27381" y="56174"/>
                  </a:lnTo>
                  <a:lnTo>
                    <a:pt x="31979" y="56174"/>
                  </a:lnTo>
                  <a:close/>
                  <a:moveTo>
                    <a:pt x="31979" y="55932"/>
                  </a:moveTo>
                  <a:lnTo>
                    <a:pt x="27381" y="55932"/>
                  </a:lnTo>
                  <a:lnTo>
                    <a:pt x="27381" y="51375"/>
                  </a:lnTo>
                  <a:lnTo>
                    <a:pt x="31979" y="51375"/>
                  </a:lnTo>
                  <a:close/>
                  <a:moveTo>
                    <a:pt x="31979" y="51133"/>
                  </a:moveTo>
                  <a:lnTo>
                    <a:pt x="27381" y="51133"/>
                  </a:lnTo>
                  <a:lnTo>
                    <a:pt x="27381" y="46536"/>
                  </a:lnTo>
                  <a:lnTo>
                    <a:pt x="31979" y="46536"/>
                  </a:lnTo>
                  <a:close/>
                  <a:moveTo>
                    <a:pt x="31979" y="46294"/>
                  </a:moveTo>
                  <a:lnTo>
                    <a:pt x="27381" y="46294"/>
                  </a:lnTo>
                  <a:lnTo>
                    <a:pt x="27381" y="41737"/>
                  </a:lnTo>
                  <a:lnTo>
                    <a:pt x="31979" y="41737"/>
                  </a:lnTo>
                  <a:close/>
                  <a:moveTo>
                    <a:pt x="31979" y="41495"/>
                  </a:moveTo>
                  <a:lnTo>
                    <a:pt x="27381" y="41495"/>
                  </a:lnTo>
                  <a:lnTo>
                    <a:pt x="27381" y="36898"/>
                  </a:lnTo>
                  <a:lnTo>
                    <a:pt x="31979" y="36898"/>
                  </a:lnTo>
                  <a:close/>
                  <a:moveTo>
                    <a:pt x="31979" y="36656"/>
                  </a:moveTo>
                  <a:lnTo>
                    <a:pt x="27381" y="36656"/>
                  </a:lnTo>
                  <a:lnTo>
                    <a:pt x="27381" y="32099"/>
                  </a:lnTo>
                  <a:lnTo>
                    <a:pt x="31979" y="32099"/>
                  </a:lnTo>
                  <a:close/>
                  <a:moveTo>
                    <a:pt x="31979" y="31858"/>
                  </a:moveTo>
                  <a:lnTo>
                    <a:pt x="27381" y="31858"/>
                  </a:lnTo>
                  <a:lnTo>
                    <a:pt x="27381" y="27301"/>
                  </a:lnTo>
                  <a:lnTo>
                    <a:pt x="31979" y="27301"/>
                  </a:lnTo>
                  <a:close/>
                  <a:moveTo>
                    <a:pt x="31979" y="27059"/>
                  </a:moveTo>
                  <a:lnTo>
                    <a:pt x="27381" y="27059"/>
                  </a:lnTo>
                  <a:lnTo>
                    <a:pt x="27381" y="22462"/>
                  </a:lnTo>
                  <a:lnTo>
                    <a:pt x="31979" y="22462"/>
                  </a:lnTo>
                  <a:close/>
                  <a:moveTo>
                    <a:pt x="31979" y="22220"/>
                  </a:moveTo>
                  <a:lnTo>
                    <a:pt x="27381" y="22220"/>
                  </a:lnTo>
                  <a:lnTo>
                    <a:pt x="27381" y="17663"/>
                  </a:lnTo>
                  <a:lnTo>
                    <a:pt x="31979" y="17663"/>
                  </a:lnTo>
                  <a:close/>
                  <a:moveTo>
                    <a:pt x="31979" y="17421"/>
                  </a:moveTo>
                  <a:lnTo>
                    <a:pt x="27381" y="17421"/>
                  </a:lnTo>
                  <a:lnTo>
                    <a:pt x="27381" y="12864"/>
                  </a:lnTo>
                  <a:lnTo>
                    <a:pt x="31979" y="12864"/>
                  </a:lnTo>
                  <a:close/>
                  <a:moveTo>
                    <a:pt x="31979" y="12622"/>
                  </a:moveTo>
                  <a:lnTo>
                    <a:pt x="27381" y="12622"/>
                  </a:lnTo>
                  <a:lnTo>
                    <a:pt x="27381" y="8025"/>
                  </a:lnTo>
                  <a:lnTo>
                    <a:pt x="31979" y="8025"/>
                  </a:lnTo>
                  <a:close/>
                  <a:moveTo>
                    <a:pt x="36777" y="89604"/>
                  </a:moveTo>
                  <a:lnTo>
                    <a:pt x="32220" y="89604"/>
                  </a:lnTo>
                  <a:lnTo>
                    <a:pt x="32220" y="85007"/>
                  </a:lnTo>
                  <a:lnTo>
                    <a:pt x="36777" y="85007"/>
                  </a:lnTo>
                  <a:close/>
                  <a:moveTo>
                    <a:pt x="36777" y="84765"/>
                  </a:moveTo>
                  <a:lnTo>
                    <a:pt x="32220" y="84765"/>
                  </a:lnTo>
                  <a:lnTo>
                    <a:pt x="32220" y="80208"/>
                  </a:lnTo>
                  <a:lnTo>
                    <a:pt x="36777" y="80208"/>
                  </a:lnTo>
                  <a:close/>
                  <a:moveTo>
                    <a:pt x="36777" y="79966"/>
                  </a:moveTo>
                  <a:lnTo>
                    <a:pt x="32220" y="79966"/>
                  </a:lnTo>
                  <a:lnTo>
                    <a:pt x="32220" y="75410"/>
                  </a:lnTo>
                  <a:lnTo>
                    <a:pt x="36777" y="75410"/>
                  </a:lnTo>
                  <a:close/>
                  <a:moveTo>
                    <a:pt x="36777" y="75168"/>
                  </a:moveTo>
                  <a:lnTo>
                    <a:pt x="32220" y="75168"/>
                  </a:lnTo>
                  <a:lnTo>
                    <a:pt x="32220" y="70570"/>
                  </a:lnTo>
                  <a:lnTo>
                    <a:pt x="36777" y="70570"/>
                  </a:lnTo>
                  <a:close/>
                  <a:moveTo>
                    <a:pt x="36777" y="70329"/>
                  </a:moveTo>
                  <a:lnTo>
                    <a:pt x="32220" y="70329"/>
                  </a:lnTo>
                  <a:lnTo>
                    <a:pt x="32220" y="65772"/>
                  </a:lnTo>
                  <a:lnTo>
                    <a:pt x="36777" y="65772"/>
                  </a:lnTo>
                  <a:close/>
                  <a:moveTo>
                    <a:pt x="36777" y="65530"/>
                  </a:moveTo>
                  <a:lnTo>
                    <a:pt x="32220" y="65530"/>
                  </a:lnTo>
                  <a:lnTo>
                    <a:pt x="32220" y="60973"/>
                  </a:lnTo>
                  <a:lnTo>
                    <a:pt x="36777" y="60973"/>
                  </a:lnTo>
                  <a:close/>
                  <a:moveTo>
                    <a:pt x="36777" y="60731"/>
                  </a:moveTo>
                  <a:lnTo>
                    <a:pt x="32220" y="60731"/>
                  </a:lnTo>
                  <a:lnTo>
                    <a:pt x="32220" y="56134"/>
                  </a:lnTo>
                  <a:lnTo>
                    <a:pt x="36777" y="56134"/>
                  </a:lnTo>
                  <a:close/>
                  <a:moveTo>
                    <a:pt x="36777" y="55892"/>
                  </a:moveTo>
                  <a:lnTo>
                    <a:pt x="32220" y="55892"/>
                  </a:lnTo>
                  <a:lnTo>
                    <a:pt x="32220" y="51335"/>
                  </a:lnTo>
                  <a:lnTo>
                    <a:pt x="36777" y="51335"/>
                  </a:lnTo>
                  <a:close/>
                  <a:moveTo>
                    <a:pt x="36777" y="51093"/>
                  </a:moveTo>
                  <a:lnTo>
                    <a:pt x="32220" y="51093"/>
                  </a:lnTo>
                  <a:lnTo>
                    <a:pt x="32220" y="46536"/>
                  </a:lnTo>
                  <a:lnTo>
                    <a:pt x="36777" y="46536"/>
                  </a:lnTo>
                  <a:close/>
                  <a:moveTo>
                    <a:pt x="36777" y="46294"/>
                  </a:moveTo>
                  <a:lnTo>
                    <a:pt x="32220" y="46294"/>
                  </a:lnTo>
                  <a:lnTo>
                    <a:pt x="32220" y="41697"/>
                  </a:lnTo>
                  <a:lnTo>
                    <a:pt x="36777" y="41697"/>
                  </a:lnTo>
                  <a:close/>
                  <a:moveTo>
                    <a:pt x="36777" y="41455"/>
                  </a:moveTo>
                  <a:lnTo>
                    <a:pt x="32220" y="41455"/>
                  </a:lnTo>
                  <a:lnTo>
                    <a:pt x="32220" y="36898"/>
                  </a:lnTo>
                  <a:lnTo>
                    <a:pt x="36777" y="36898"/>
                  </a:lnTo>
                  <a:close/>
                  <a:moveTo>
                    <a:pt x="36777" y="36656"/>
                  </a:moveTo>
                  <a:lnTo>
                    <a:pt x="32220" y="36656"/>
                  </a:lnTo>
                  <a:lnTo>
                    <a:pt x="32220" y="32059"/>
                  </a:lnTo>
                  <a:lnTo>
                    <a:pt x="36777" y="32059"/>
                  </a:lnTo>
                  <a:close/>
                  <a:moveTo>
                    <a:pt x="36777" y="31817"/>
                  </a:moveTo>
                  <a:lnTo>
                    <a:pt x="32220" y="31817"/>
                  </a:lnTo>
                  <a:lnTo>
                    <a:pt x="32220" y="27260"/>
                  </a:lnTo>
                  <a:lnTo>
                    <a:pt x="36777" y="27260"/>
                  </a:lnTo>
                  <a:close/>
                  <a:moveTo>
                    <a:pt x="36777" y="27018"/>
                  </a:moveTo>
                  <a:lnTo>
                    <a:pt x="32220" y="27018"/>
                  </a:lnTo>
                  <a:lnTo>
                    <a:pt x="32220" y="22462"/>
                  </a:lnTo>
                  <a:lnTo>
                    <a:pt x="36777" y="22462"/>
                  </a:lnTo>
                  <a:close/>
                  <a:moveTo>
                    <a:pt x="36777" y="22220"/>
                  </a:moveTo>
                  <a:lnTo>
                    <a:pt x="32220" y="22220"/>
                  </a:lnTo>
                  <a:lnTo>
                    <a:pt x="32220" y="17622"/>
                  </a:lnTo>
                  <a:lnTo>
                    <a:pt x="36777" y="17622"/>
                  </a:lnTo>
                  <a:close/>
                  <a:moveTo>
                    <a:pt x="36777" y="17380"/>
                  </a:moveTo>
                  <a:lnTo>
                    <a:pt x="32220" y="17380"/>
                  </a:lnTo>
                  <a:lnTo>
                    <a:pt x="32220" y="12824"/>
                  </a:lnTo>
                  <a:lnTo>
                    <a:pt x="36777" y="12824"/>
                  </a:lnTo>
                  <a:close/>
                  <a:moveTo>
                    <a:pt x="36777" y="12582"/>
                  </a:moveTo>
                  <a:lnTo>
                    <a:pt x="32220" y="12582"/>
                  </a:lnTo>
                  <a:lnTo>
                    <a:pt x="32220" y="8025"/>
                  </a:lnTo>
                  <a:lnTo>
                    <a:pt x="36777" y="8025"/>
                  </a:lnTo>
                  <a:close/>
                  <a:moveTo>
                    <a:pt x="36777" y="7783"/>
                  </a:moveTo>
                  <a:lnTo>
                    <a:pt x="32220" y="7783"/>
                  </a:lnTo>
                  <a:lnTo>
                    <a:pt x="32220" y="3307"/>
                  </a:lnTo>
                  <a:lnTo>
                    <a:pt x="36777" y="3307"/>
                  </a:lnTo>
                  <a:lnTo>
                    <a:pt x="36777" y="7904"/>
                  </a:lnTo>
                  <a:close/>
                  <a:moveTo>
                    <a:pt x="41616" y="89564"/>
                  </a:moveTo>
                  <a:lnTo>
                    <a:pt x="37019" y="89564"/>
                  </a:lnTo>
                  <a:lnTo>
                    <a:pt x="37019" y="85007"/>
                  </a:lnTo>
                  <a:lnTo>
                    <a:pt x="41616" y="85007"/>
                  </a:lnTo>
                  <a:close/>
                  <a:moveTo>
                    <a:pt x="41616" y="84765"/>
                  </a:moveTo>
                  <a:lnTo>
                    <a:pt x="37019" y="84765"/>
                  </a:lnTo>
                  <a:lnTo>
                    <a:pt x="37019" y="80168"/>
                  </a:lnTo>
                  <a:lnTo>
                    <a:pt x="41616" y="80168"/>
                  </a:lnTo>
                  <a:close/>
                  <a:moveTo>
                    <a:pt x="41616" y="79926"/>
                  </a:moveTo>
                  <a:lnTo>
                    <a:pt x="37019" y="79926"/>
                  </a:lnTo>
                  <a:lnTo>
                    <a:pt x="37019" y="75369"/>
                  </a:lnTo>
                  <a:lnTo>
                    <a:pt x="41616" y="75369"/>
                  </a:lnTo>
                  <a:close/>
                  <a:moveTo>
                    <a:pt x="41616" y="75127"/>
                  </a:moveTo>
                  <a:lnTo>
                    <a:pt x="37019" y="75127"/>
                  </a:lnTo>
                  <a:lnTo>
                    <a:pt x="37019" y="70570"/>
                  </a:lnTo>
                  <a:lnTo>
                    <a:pt x="41616" y="70570"/>
                  </a:lnTo>
                  <a:close/>
                  <a:moveTo>
                    <a:pt x="41616" y="70329"/>
                  </a:moveTo>
                  <a:lnTo>
                    <a:pt x="37019" y="70329"/>
                  </a:lnTo>
                  <a:lnTo>
                    <a:pt x="37019" y="65731"/>
                  </a:lnTo>
                  <a:lnTo>
                    <a:pt x="41616" y="65731"/>
                  </a:lnTo>
                  <a:close/>
                  <a:moveTo>
                    <a:pt x="41616" y="65489"/>
                  </a:moveTo>
                  <a:lnTo>
                    <a:pt x="37019" y="65489"/>
                  </a:lnTo>
                  <a:lnTo>
                    <a:pt x="37019" y="60933"/>
                  </a:lnTo>
                  <a:lnTo>
                    <a:pt x="41616" y="60933"/>
                  </a:lnTo>
                  <a:close/>
                  <a:moveTo>
                    <a:pt x="41616" y="60691"/>
                  </a:moveTo>
                  <a:lnTo>
                    <a:pt x="37019" y="60691"/>
                  </a:lnTo>
                  <a:lnTo>
                    <a:pt x="37019" y="56134"/>
                  </a:lnTo>
                  <a:lnTo>
                    <a:pt x="41616" y="56134"/>
                  </a:lnTo>
                  <a:close/>
                  <a:moveTo>
                    <a:pt x="41616" y="55892"/>
                  </a:moveTo>
                  <a:lnTo>
                    <a:pt x="37019" y="55892"/>
                  </a:lnTo>
                  <a:lnTo>
                    <a:pt x="37019" y="51295"/>
                  </a:lnTo>
                  <a:lnTo>
                    <a:pt x="41616" y="51295"/>
                  </a:lnTo>
                  <a:close/>
                  <a:moveTo>
                    <a:pt x="41616" y="51053"/>
                  </a:moveTo>
                  <a:lnTo>
                    <a:pt x="37019" y="51053"/>
                  </a:lnTo>
                  <a:lnTo>
                    <a:pt x="37019" y="46496"/>
                  </a:lnTo>
                  <a:lnTo>
                    <a:pt x="41616" y="46496"/>
                  </a:lnTo>
                  <a:close/>
                  <a:moveTo>
                    <a:pt x="41616" y="46254"/>
                  </a:moveTo>
                  <a:lnTo>
                    <a:pt x="37019" y="46254"/>
                  </a:lnTo>
                  <a:lnTo>
                    <a:pt x="37019" y="41697"/>
                  </a:lnTo>
                  <a:lnTo>
                    <a:pt x="41616" y="41697"/>
                  </a:lnTo>
                  <a:close/>
                  <a:moveTo>
                    <a:pt x="41616" y="41455"/>
                  </a:moveTo>
                  <a:lnTo>
                    <a:pt x="37019" y="41455"/>
                  </a:lnTo>
                  <a:lnTo>
                    <a:pt x="37019" y="36858"/>
                  </a:lnTo>
                  <a:lnTo>
                    <a:pt x="41616" y="36858"/>
                  </a:lnTo>
                  <a:close/>
                  <a:moveTo>
                    <a:pt x="41616" y="36616"/>
                  </a:moveTo>
                  <a:lnTo>
                    <a:pt x="37019" y="36616"/>
                  </a:lnTo>
                  <a:lnTo>
                    <a:pt x="37019" y="32059"/>
                  </a:lnTo>
                  <a:lnTo>
                    <a:pt x="41616" y="32059"/>
                  </a:lnTo>
                  <a:close/>
                  <a:moveTo>
                    <a:pt x="41616" y="31817"/>
                  </a:moveTo>
                  <a:lnTo>
                    <a:pt x="37019" y="31817"/>
                  </a:lnTo>
                  <a:lnTo>
                    <a:pt x="37019" y="27220"/>
                  </a:lnTo>
                  <a:lnTo>
                    <a:pt x="41616" y="27220"/>
                  </a:lnTo>
                  <a:close/>
                  <a:moveTo>
                    <a:pt x="41616" y="26978"/>
                  </a:moveTo>
                  <a:lnTo>
                    <a:pt x="37019" y="26978"/>
                  </a:lnTo>
                  <a:lnTo>
                    <a:pt x="37019" y="22421"/>
                  </a:lnTo>
                  <a:lnTo>
                    <a:pt x="41616" y="22421"/>
                  </a:lnTo>
                  <a:close/>
                  <a:moveTo>
                    <a:pt x="41616" y="22179"/>
                  </a:moveTo>
                  <a:lnTo>
                    <a:pt x="37019" y="22179"/>
                  </a:lnTo>
                  <a:lnTo>
                    <a:pt x="37019" y="17622"/>
                  </a:lnTo>
                  <a:lnTo>
                    <a:pt x="41616" y="17622"/>
                  </a:lnTo>
                  <a:close/>
                  <a:moveTo>
                    <a:pt x="41616" y="17380"/>
                  </a:moveTo>
                  <a:lnTo>
                    <a:pt x="37019" y="17380"/>
                  </a:lnTo>
                  <a:lnTo>
                    <a:pt x="37019" y="12783"/>
                  </a:lnTo>
                  <a:lnTo>
                    <a:pt x="41616" y="12783"/>
                  </a:lnTo>
                  <a:close/>
                  <a:moveTo>
                    <a:pt x="41616" y="12541"/>
                  </a:moveTo>
                  <a:lnTo>
                    <a:pt x="37019" y="12541"/>
                  </a:lnTo>
                  <a:lnTo>
                    <a:pt x="37019" y="7985"/>
                  </a:lnTo>
                  <a:lnTo>
                    <a:pt x="41616" y="7985"/>
                  </a:lnTo>
                  <a:close/>
                  <a:moveTo>
                    <a:pt x="41616" y="7743"/>
                  </a:moveTo>
                  <a:lnTo>
                    <a:pt x="37019" y="7743"/>
                  </a:lnTo>
                  <a:lnTo>
                    <a:pt x="37019" y="3307"/>
                  </a:lnTo>
                  <a:lnTo>
                    <a:pt x="41616" y="3307"/>
                  </a:lnTo>
                  <a:lnTo>
                    <a:pt x="41616" y="7904"/>
                  </a:lnTo>
                  <a:close/>
                  <a:moveTo>
                    <a:pt x="46415" y="89564"/>
                  </a:moveTo>
                  <a:lnTo>
                    <a:pt x="41858" y="89564"/>
                  </a:lnTo>
                  <a:lnTo>
                    <a:pt x="41858" y="84967"/>
                  </a:lnTo>
                  <a:lnTo>
                    <a:pt x="46415" y="84967"/>
                  </a:lnTo>
                  <a:close/>
                  <a:moveTo>
                    <a:pt x="46415" y="84725"/>
                  </a:moveTo>
                  <a:lnTo>
                    <a:pt x="41858" y="84725"/>
                  </a:lnTo>
                  <a:lnTo>
                    <a:pt x="41858" y="80168"/>
                  </a:lnTo>
                  <a:lnTo>
                    <a:pt x="46415" y="80168"/>
                  </a:lnTo>
                  <a:close/>
                  <a:moveTo>
                    <a:pt x="46415" y="79926"/>
                  </a:moveTo>
                  <a:lnTo>
                    <a:pt x="41858" y="79926"/>
                  </a:lnTo>
                  <a:lnTo>
                    <a:pt x="41858" y="75329"/>
                  </a:lnTo>
                  <a:lnTo>
                    <a:pt x="46415" y="75329"/>
                  </a:lnTo>
                  <a:close/>
                  <a:moveTo>
                    <a:pt x="46415" y="75087"/>
                  </a:moveTo>
                  <a:lnTo>
                    <a:pt x="41858" y="75087"/>
                  </a:lnTo>
                  <a:lnTo>
                    <a:pt x="41858" y="70530"/>
                  </a:lnTo>
                  <a:lnTo>
                    <a:pt x="46415" y="70530"/>
                  </a:lnTo>
                  <a:close/>
                  <a:moveTo>
                    <a:pt x="46415" y="70288"/>
                  </a:moveTo>
                  <a:lnTo>
                    <a:pt x="41858" y="70288"/>
                  </a:lnTo>
                  <a:lnTo>
                    <a:pt x="41858" y="65731"/>
                  </a:lnTo>
                  <a:lnTo>
                    <a:pt x="46415" y="65731"/>
                  </a:lnTo>
                  <a:close/>
                  <a:moveTo>
                    <a:pt x="46415" y="65489"/>
                  </a:moveTo>
                  <a:lnTo>
                    <a:pt x="41858" y="65489"/>
                  </a:lnTo>
                  <a:lnTo>
                    <a:pt x="41858" y="60892"/>
                  </a:lnTo>
                  <a:lnTo>
                    <a:pt x="46415" y="60892"/>
                  </a:lnTo>
                  <a:close/>
                  <a:moveTo>
                    <a:pt x="46415" y="60650"/>
                  </a:moveTo>
                  <a:lnTo>
                    <a:pt x="41858" y="60650"/>
                  </a:lnTo>
                  <a:lnTo>
                    <a:pt x="41858" y="56093"/>
                  </a:lnTo>
                  <a:lnTo>
                    <a:pt x="46415" y="56093"/>
                  </a:lnTo>
                  <a:close/>
                  <a:moveTo>
                    <a:pt x="46415" y="55851"/>
                  </a:moveTo>
                  <a:lnTo>
                    <a:pt x="41858" y="55851"/>
                  </a:lnTo>
                  <a:lnTo>
                    <a:pt x="41858" y="51295"/>
                  </a:lnTo>
                  <a:lnTo>
                    <a:pt x="46415" y="51295"/>
                  </a:lnTo>
                  <a:close/>
                  <a:moveTo>
                    <a:pt x="46415" y="51053"/>
                  </a:moveTo>
                  <a:lnTo>
                    <a:pt x="41858" y="51053"/>
                  </a:lnTo>
                  <a:lnTo>
                    <a:pt x="41858" y="46456"/>
                  </a:lnTo>
                  <a:lnTo>
                    <a:pt x="46415" y="46456"/>
                  </a:lnTo>
                  <a:close/>
                  <a:moveTo>
                    <a:pt x="46415" y="46214"/>
                  </a:moveTo>
                  <a:lnTo>
                    <a:pt x="41858" y="46214"/>
                  </a:lnTo>
                  <a:lnTo>
                    <a:pt x="41858" y="41657"/>
                  </a:lnTo>
                  <a:lnTo>
                    <a:pt x="46415" y="41657"/>
                  </a:lnTo>
                  <a:close/>
                  <a:moveTo>
                    <a:pt x="46415" y="41415"/>
                  </a:moveTo>
                  <a:lnTo>
                    <a:pt x="41858" y="41415"/>
                  </a:lnTo>
                  <a:lnTo>
                    <a:pt x="41858" y="36858"/>
                  </a:lnTo>
                  <a:lnTo>
                    <a:pt x="46415" y="36858"/>
                  </a:lnTo>
                  <a:close/>
                  <a:moveTo>
                    <a:pt x="46415" y="36616"/>
                  </a:moveTo>
                  <a:lnTo>
                    <a:pt x="41858" y="36616"/>
                  </a:lnTo>
                  <a:lnTo>
                    <a:pt x="41858" y="32019"/>
                  </a:lnTo>
                  <a:lnTo>
                    <a:pt x="46415" y="32019"/>
                  </a:lnTo>
                  <a:close/>
                  <a:moveTo>
                    <a:pt x="46415" y="31777"/>
                  </a:moveTo>
                  <a:lnTo>
                    <a:pt x="41858" y="31777"/>
                  </a:lnTo>
                  <a:lnTo>
                    <a:pt x="41858" y="27220"/>
                  </a:lnTo>
                  <a:lnTo>
                    <a:pt x="46415" y="27220"/>
                  </a:lnTo>
                  <a:close/>
                  <a:moveTo>
                    <a:pt x="46415" y="26978"/>
                  </a:moveTo>
                  <a:lnTo>
                    <a:pt x="41858" y="26978"/>
                  </a:lnTo>
                  <a:lnTo>
                    <a:pt x="41858" y="22381"/>
                  </a:lnTo>
                  <a:lnTo>
                    <a:pt x="46415" y="22381"/>
                  </a:lnTo>
                  <a:close/>
                  <a:moveTo>
                    <a:pt x="46415" y="22139"/>
                  </a:moveTo>
                  <a:lnTo>
                    <a:pt x="41858" y="22139"/>
                  </a:lnTo>
                  <a:lnTo>
                    <a:pt x="41858" y="17582"/>
                  </a:lnTo>
                  <a:lnTo>
                    <a:pt x="46415" y="17582"/>
                  </a:lnTo>
                  <a:close/>
                  <a:moveTo>
                    <a:pt x="46415" y="17340"/>
                  </a:moveTo>
                  <a:lnTo>
                    <a:pt x="41858" y="17340"/>
                  </a:lnTo>
                  <a:lnTo>
                    <a:pt x="41858" y="12783"/>
                  </a:lnTo>
                  <a:lnTo>
                    <a:pt x="46415" y="12783"/>
                  </a:lnTo>
                  <a:close/>
                  <a:moveTo>
                    <a:pt x="46415" y="12541"/>
                  </a:moveTo>
                  <a:lnTo>
                    <a:pt x="41858" y="12541"/>
                  </a:lnTo>
                  <a:lnTo>
                    <a:pt x="41858" y="7944"/>
                  </a:lnTo>
                  <a:lnTo>
                    <a:pt x="46415" y="7944"/>
                  </a:lnTo>
                  <a:close/>
                  <a:moveTo>
                    <a:pt x="46415" y="7702"/>
                  </a:moveTo>
                  <a:lnTo>
                    <a:pt x="41858" y="7702"/>
                  </a:lnTo>
                  <a:lnTo>
                    <a:pt x="41858" y="3307"/>
                  </a:lnTo>
                  <a:lnTo>
                    <a:pt x="46415" y="3307"/>
                  </a:lnTo>
                  <a:lnTo>
                    <a:pt x="46415" y="7904"/>
                  </a:lnTo>
                  <a:close/>
                  <a:moveTo>
                    <a:pt x="51214" y="89524"/>
                  </a:moveTo>
                  <a:lnTo>
                    <a:pt x="46657" y="89524"/>
                  </a:lnTo>
                  <a:lnTo>
                    <a:pt x="46657" y="84967"/>
                  </a:lnTo>
                  <a:lnTo>
                    <a:pt x="51214" y="84967"/>
                  </a:lnTo>
                  <a:close/>
                  <a:moveTo>
                    <a:pt x="51214" y="84685"/>
                  </a:moveTo>
                  <a:lnTo>
                    <a:pt x="46657" y="84685"/>
                  </a:lnTo>
                  <a:lnTo>
                    <a:pt x="46657" y="80128"/>
                  </a:lnTo>
                  <a:lnTo>
                    <a:pt x="51214" y="80128"/>
                  </a:lnTo>
                  <a:close/>
                  <a:moveTo>
                    <a:pt x="51214" y="79886"/>
                  </a:moveTo>
                  <a:lnTo>
                    <a:pt x="46657" y="79886"/>
                  </a:lnTo>
                  <a:lnTo>
                    <a:pt x="46657" y="75329"/>
                  </a:lnTo>
                  <a:lnTo>
                    <a:pt x="51214" y="75329"/>
                  </a:lnTo>
                  <a:close/>
                  <a:moveTo>
                    <a:pt x="51214" y="75087"/>
                  </a:moveTo>
                  <a:lnTo>
                    <a:pt x="46657" y="75087"/>
                  </a:lnTo>
                  <a:lnTo>
                    <a:pt x="46657" y="70490"/>
                  </a:lnTo>
                  <a:lnTo>
                    <a:pt x="51214" y="70490"/>
                  </a:lnTo>
                  <a:close/>
                  <a:moveTo>
                    <a:pt x="51214" y="70248"/>
                  </a:moveTo>
                  <a:lnTo>
                    <a:pt x="46657" y="70248"/>
                  </a:lnTo>
                  <a:lnTo>
                    <a:pt x="46657" y="65691"/>
                  </a:lnTo>
                  <a:lnTo>
                    <a:pt x="51214" y="65691"/>
                  </a:lnTo>
                  <a:close/>
                  <a:moveTo>
                    <a:pt x="51214" y="65449"/>
                  </a:moveTo>
                  <a:lnTo>
                    <a:pt x="46657" y="65449"/>
                  </a:lnTo>
                  <a:lnTo>
                    <a:pt x="46657" y="60892"/>
                  </a:lnTo>
                  <a:lnTo>
                    <a:pt x="51214" y="60892"/>
                  </a:lnTo>
                  <a:close/>
                  <a:moveTo>
                    <a:pt x="51214" y="60650"/>
                  </a:moveTo>
                  <a:lnTo>
                    <a:pt x="46657" y="60650"/>
                  </a:lnTo>
                  <a:lnTo>
                    <a:pt x="46657" y="56053"/>
                  </a:lnTo>
                  <a:lnTo>
                    <a:pt x="51214" y="56053"/>
                  </a:lnTo>
                  <a:close/>
                  <a:moveTo>
                    <a:pt x="51214" y="55811"/>
                  </a:moveTo>
                  <a:lnTo>
                    <a:pt x="46657" y="55811"/>
                  </a:lnTo>
                  <a:lnTo>
                    <a:pt x="46657" y="51254"/>
                  </a:lnTo>
                  <a:lnTo>
                    <a:pt x="51214" y="51254"/>
                  </a:lnTo>
                  <a:close/>
                  <a:moveTo>
                    <a:pt x="51214" y="51012"/>
                  </a:moveTo>
                  <a:lnTo>
                    <a:pt x="46657" y="51012"/>
                  </a:lnTo>
                  <a:lnTo>
                    <a:pt x="46657" y="46456"/>
                  </a:lnTo>
                  <a:lnTo>
                    <a:pt x="51214" y="46456"/>
                  </a:lnTo>
                  <a:close/>
                  <a:moveTo>
                    <a:pt x="51214" y="46214"/>
                  </a:moveTo>
                  <a:lnTo>
                    <a:pt x="46657" y="46214"/>
                  </a:lnTo>
                  <a:lnTo>
                    <a:pt x="46657" y="41616"/>
                  </a:lnTo>
                  <a:lnTo>
                    <a:pt x="51214" y="41616"/>
                  </a:lnTo>
                  <a:close/>
                  <a:moveTo>
                    <a:pt x="51214" y="41374"/>
                  </a:moveTo>
                  <a:lnTo>
                    <a:pt x="46657" y="41374"/>
                  </a:lnTo>
                  <a:lnTo>
                    <a:pt x="46657" y="36818"/>
                  </a:lnTo>
                  <a:lnTo>
                    <a:pt x="51214" y="36818"/>
                  </a:lnTo>
                  <a:close/>
                  <a:moveTo>
                    <a:pt x="51214" y="36576"/>
                  </a:moveTo>
                  <a:lnTo>
                    <a:pt x="46657" y="36576"/>
                  </a:lnTo>
                  <a:lnTo>
                    <a:pt x="46657" y="32019"/>
                  </a:lnTo>
                  <a:lnTo>
                    <a:pt x="51214" y="32019"/>
                  </a:lnTo>
                  <a:close/>
                  <a:moveTo>
                    <a:pt x="51214" y="31777"/>
                  </a:moveTo>
                  <a:lnTo>
                    <a:pt x="46657" y="31777"/>
                  </a:lnTo>
                  <a:lnTo>
                    <a:pt x="46657" y="27180"/>
                  </a:lnTo>
                  <a:lnTo>
                    <a:pt x="51214" y="27180"/>
                  </a:lnTo>
                  <a:close/>
                  <a:moveTo>
                    <a:pt x="51214" y="26938"/>
                  </a:moveTo>
                  <a:lnTo>
                    <a:pt x="46657" y="26938"/>
                  </a:lnTo>
                  <a:lnTo>
                    <a:pt x="46657" y="22381"/>
                  </a:lnTo>
                  <a:lnTo>
                    <a:pt x="51214" y="22381"/>
                  </a:lnTo>
                  <a:close/>
                  <a:moveTo>
                    <a:pt x="51214" y="22139"/>
                  </a:moveTo>
                  <a:lnTo>
                    <a:pt x="46657" y="22139"/>
                  </a:lnTo>
                  <a:lnTo>
                    <a:pt x="46657" y="17582"/>
                  </a:lnTo>
                  <a:lnTo>
                    <a:pt x="51214" y="17582"/>
                  </a:lnTo>
                  <a:close/>
                  <a:moveTo>
                    <a:pt x="51214" y="17340"/>
                  </a:moveTo>
                  <a:lnTo>
                    <a:pt x="46657" y="17340"/>
                  </a:lnTo>
                  <a:lnTo>
                    <a:pt x="46657" y="12743"/>
                  </a:lnTo>
                  <a:lnTo>
                    <a:pt x="51214" y="12743"/>
                  </a:lnTo>
                  <a:close/>
                  <a:moveTo>
                    <a:pt x="51214" y="12501"/>
                  </a:moveTo>
                  <a:lnTo>
                    <a:pt x="46657" y="12501"/>
                  </a:lnTo>
                  <a:lnTo>
                    <a:pt x="46657" y="7944"/>
                  </a:lnTo>
                  <a:lnTo>
                    <a:pt x="51214" y="7944"/>
                  </a:lnTo>
                  <a:close/>
                  <a:moveTo>
                    <a:pt x="51214" y="7702"/>
                  </a:moveTo>
                  <a:lnTo>
                    <a:pt x="46657" y="7702"/>
                  </a:lnTo>
                  <a:lnTo>
                    <a:pt x="46657" y="3307"/>
                  </a:lnTo>
                  <a:lnTo>
                    <a:pt x="51214" y="3307"/>
                  </a:lnTo>
                  <a:lnTo>
                    <a:pt x="51214" y="7904"/>
                  </a:lnTo>
                  <a:close/>
                  <a:moveTo>
                    <a:pt x="56053" y="89483"/>
                  </a:moveTo>
                  <a:lnTo>
                    <a:pt x="51456" y="89483"/>
                  </a:lnTo>
                  <a:lnTo>
                    <a:pt x="51456" y="84927"/>
                  </a:lnTo>
                  <a:lnTo>
                    <a:pt x="56053" y="84927"/>
                  </a:lnTo>
                  <a:close/>
                  <a:moveTo>
                    <a:pt x="56053" y="84685"/>
                  </a:moveTo>
                  <a:lnTo>
                    <a:pt x="51456" y="84685"/>
                  </a:lnTo>
                  <a:lnTo>
                    <a:pt x="51456" y="80087"/>
                  </a:lnTo>
                  <a:lnTo>
                    <a:pt x="56053" y="80087"/>
                  </a:lnTo>
                  <a:close/>
                  <a:moveTo>
                    <a:pt x="56053" y="79845"/>
                  </a:moveTo>
                  <a:lnTo>
                    <a:pt x="51456" y="79845"/>
                  </a:lnTo>
                  <a:lnTo>
                    <a:pt x="51456" y="75289"/>
                  </a:lnTo>
                  <a:lnTo>
                    <a:pt x="56053" y="75289"/>
                  </a:lnTo>
                  <a:close/>
                  <a:moveTo>
                    <a:pt x="56053" y="75047"/>
                  </a:moveTo>
                  <a:lnTo>
                    <a:pt x="51456" y="75047"/>
                  </a:lnTo>
                  <a:lnTo>
                    <a:pt x="51456" y="70490"/>
                  </a:lnTo>
                  <a:lnTo>
                    <a:pt x="56053" y="70490"/>
                  </a:lnTo>
                  <a:close/>
                  <a:moveTo>
                    <a:pt x="56053" y="70248"/>
                  </a:moveTo>
                  <a:lnTo>
                    <a:pt x="51456" y="70248"/>
                  </a:lnTo>
                  <a:lnTo>
                    <a:pt x="51456" y="65651"/>
                  </a:lnTo>
                  <a:lnTo>
                    <a:pt x="56053" y="65651"/>
                  </a:lnTo>
                  <a:close/>
                  <a:moveTo>
                    <a:pt x="56053" y="65409"/>
                  </a:moveTo>
                  <a:lnTo>
                    <a:pt x="51456" y="65409"/>
                  </a:lnTo>
                  <a:lnTo>
                    <a:pt x="51456" y="60852"/>
                  </a:lnTo>
                  <a:lnTo>
                    <a:pt x="56053" y="60852"/>
                  </a:lnTo>
                  <a:close/>
                  <a:moveTo>
                    <a:pt x="56053" y="60610"/>
                  </a:moveTo>
                  <a:lnTo>
                    <a:pt x="51456" y="60610"/>
                  </a:lnTo>
                  <a:lnTo>
                    <a:pt x="51456" y="56053"/>
                  </a:lnTo>
                  <a:lnTo>
                    <a:pt x="56053" y="56053"/>
                  </a:lnTo>
                  <a:close/>
                  <a:moveTo>
                    <a:pt x="56053" y="55811"/>
                  </a:moveTo>
                  <a:lnTo>
                    <a:pt x="51456" y="55811"/>
                  </a:lnTo>
                  <a:lnTo>
                    <a:pt x="51456" y="51214"/>
                  </a:lnTo>
                  <a:lnTo>
                    <a:pt x="56053" y="51214"/>
                  </a:lnTo>
                  <a:close/>
                  <a:moveTo>
                    <a:pt x="56053" y="50972"/>
                  </a:moveTo>
                  <a:lnTo>
                    <a:pt x="51456" y="50972"/>
                  </a:lnTo>
                  <a:lnTo>
                    <a:pt x="51456" y="46415"/>
                  </a:lnTo>
                  <a:lnTo>
                    <a:pt x="56053" y="46415"/>
                  </a:lnTo>
                  <a:close/>
                  <a:moveTo>
                    <a:pt x="56053" y="46173"/>
                  </a:moveTo>
                  <a:lnTo>
                    <a:pt x="51456" y="46173"/>
                  </a:lnTo>
                  <a:lnTo>
                    <a:pt x="51456" y="41616"/>
                  </a:lnTo>
                  <a:lnTo>
                    <a:pt x="56053" y="41616"/>
                  </a:lnTo>
                  <a:close/>
                  <a:moveTo>
                    <a:pt x="56053" y="41374"/>
                  </a:moveTo>
                  <a:lnTo>
                    <a:pt x="51456" y="41374"/>
                  </a:lnTo>
                  <a:lnTo>
                    <a:pt x="51456" y="36777"/>
                  </a:lnTo>
                  <a:lnTo>
                    <a:pt x="56053" y="36777"/>
                  </a:lnTo>
                  <a:close/>
                  <a:moveTo>
                    <a:pt x="56053" y="36535"/>
                  </a:moveTo>
                  <a:lnTo>
                    <a:pt x="51456" y="36535"/>
                  </a:lnTo>
                  <a:lnTo>
                    <a:pt x="51456" y="31978"/>
                  </a:lnTo>
                  <a:lnTo>
                    <a:pt x="56053" y="31978"/>
                  </a:lnTo>
                  <a:close/>
                  <a:moveTo>
                    <a:pt x="56053" y="31737"/>
                  </a:moveTo>
                  <a:lnTo>
                    <a:pt x="51456" y="31737"/>
                  </a:lnTo>
                  <a:lnTo>
                    <a:pt x="51456" y="27180"/>
                  </a:lnTo>
                  <a:lnTo>
                    <a:pt x="56053" y="27180"/>
                  </a:lnTo>
                  <a:close/>
                  <a:moveTo>
                    <a:pt x="56053" y="26938"/>
                  </a:moveTo>
                  <a:lnTo>
                    <a:pt x="51456" y="26938"/>
                  </a:lnTo>
                  <a:lnTo>
                    <a:pt x="51456" y="22341"/>
                  </a:lnTo>
                  <a:lnTo>
                    <a:pt x="56053" y="22341"/>
                  </a:lnTo>
                  <a:close/>
                  <a:moveTo>
                    <a:pt x="56053" y="22099"/>
                  </a:moveTo>
                  <a:lnTo>
                    <a:pt x="51456" y="22099"/>
                  </a:lnTo>
                  <a:lnTo>
                    <a:pt x="51456" y="17542"/>
                  </a:lnTo>
                  <a:lnTo>
                    <a:pt x="56053" y="17542"/>
                  </a:lnTo>
                  <a:close/>
                  <a:moveTo>
                    <a:pt x="56053" y="17300"/>
                  </a:moveTo>
                  <a:lnTo>
                    <a:pt x="51456" y="17300"/>
                  </a:lnTo>
                  <a:lnTo>
                    <a:pt x="51456" y="12743"/>
                  </a:lnTo>
                  <a:lnTo>
                    <a:pt x="56053" y="12743"/>
                  </a:lnTo>
                  <a:close/>
                  <a:moveTo>
                    <a:pt x="56053" y="12501"/>
                  </a:moveTo>
                  <a:lnTo>
                    <a:pt x="51456" y="12501"/>
                  </a:lnTo>
                  <a:lnTo>
                    <a:pt x="51456" y="7904"/>
                  </a:lnTo>
                  <a:lnTo>
                    <a:pt x="56053" y="7904"/>
                  </a:lnTo>
                  <a:close/>
                  <a:moveTo>
                    <a:pt x="56053" y="7662"/>
                  </a:moveTo>
                  <a:lnTo>
                    <a:pt x="51456" y="7662"/>
                  </a:lnTo>
                  <a:lnTo>
                    <a:pt x="51456" y="3307"/>
                  </a:lnTo>
                  <a:lnTo>
                    <a:pt x="56053" y="3307"/>
                  </a:lnTo>
                  <a:lnTo>
                    <a:pt x="56053" y="7904"/>
                  </a:lnTo>
                  <a:close/>
                  <a:moveTo>
                    <a:pt x="60852" y="89483"/>
                  </a:moveTo>
                  <a:lnTo>
                    <a:pt x="56295" y="89483"/>
                  </a:lnTo>
                  <a:lnTo>
                    <a:pt x="56295" y="84886"/>
                  </a:lnTo>
                  <a:lnTo>
                    <a:pt x="60852" y="84886"/>
                  </a:lnTo>
                  <a:close/>
                  <a:moveTo>
                    <a:pt x="60852" y="84644"/>
                  </a:moveTo>
                  <a:lnTo>
                    <a:pt x="56295" y="84644"/>
                  </a:lnTo>
                  <a:lnTo>
                    <a:pt x="56295" y="80087"/>
                  </a:lnTo>
                  <a:lnTo>
                    <a:pt x="60852" y="80087"/>
                  </a:lnTo>
                  <a:close/>
                  <a:moveTo>
                    <a:pt x="60852" y="79845"/>
                  </a:moveTo>
                  <a:lnTo>
                    <a:pt x="56295" y="79845"/>
                  </a:lnTo>
                  <a:lnTo>
                    <a:pt x="56295" y="75248"/>
                  </a:lnTo>
                  <a:lnTo>
                    <a:pt x="60852" y="75248"/>
                  </a:lnTo>
                  <a:close/>
                  <a:moveTo>
                    <a:pt x="60852" y="75006"/>
                  </a:moveTo>
                  <a:lnTo>
                    <a:pt x="56295" y="75006"/>
                  </a:lnTo>
                  <a:lnTo>
                    <a:pt x="56295" y="70449"/>
                  </a:lnTo>
                  <a:lnTo>
                    <a:pt x="60852" y="70449"/>
                  </a:lnTo>
                  <a:close/>
                  <a:moveTo>
                    <a:pt x="60852" y="70208"/>
                  </a:moveTo>
                  <a:lnTo>
                    <a:pt x="56295" y="70208"/>
                  </a:lnTo>
                  <a:lnTo>
                    <a:pt x="56295" y="65651"/>
                  </a:lnTo>
                  <a:lnTo>
                    <a:pt x="60852" y="65651"/>
                  </a:lnTo>
                  <a:close/>
                  <a:moveTo>
                    <a:pt x="60852" y="65409"/>
                  </a:moveTo>
                  <a:lnTo>
                    <a:pt x="56295" y="65409"/>
                  </a:lnTo>
                  <a:lnTo>
                    <a:pt x="56295" y="60812"/>
                  </a:lnTo>
                  <a:lnTo>
                    <a:pt x="60852" y="60812"/>
                  </a:lnTo>
                  <a:close/>
                  <a:moveTo>
                    <a:pt x="60852" y="60570"/>
                  </a:moveTo>
                  <a:lnTo>
                    <a:pt x="56295" y="60570"/>
                  </a:lnTo>
                  <a:lnTo>
                    <a:pt x="56295" y="56013"/>
                  </a:lnTo>
                  <a:lnTo>
                    <a:pt x="60852" y="56013"/>
                  </a:lnTo>
                  <a:close/>
                  <a:moveTo>
                    <a:pt x="60852" y="55771"/>
                  </a:moveTo>
                  <a:lnTo>
                    <a:pt x="56295" y="55771"/>
                  </a:lnTo>
                  <a:lnTo>
                    <a:pt x="56295" y="51214"/>
                  </a:lnTo>
                  <a:lnTo>
                    <a:pt x="60852" y="51214"/>
                  </a:lnTo>
                  <a:close/>
                  <a:moveTo>
                    <a:pt x="60852" y="50972"/>
                  </a:moveTo>
                  <a:lnTo>
                    <a:pt x="56295" y="50972"/>
                  </a:lnTo>
                  <a:lnTo>
                    <a:pt x="56295" y="46375"/>
                  </a:lnTo>
                  <a:lnTo>
                    <a:pt x="60852" y="46375"/>
                  </a:lnTo>
                  <a:close/>
                  <a:moveTo>
                    <a:pt x="60852" y="46133"/>
                  </a:moveTo>
                  <a:lnTo>
                    <a:pt x="56295" y="46133"/>
                  </a:lnTo>
                  <a:lnTo>
                    <a:pt x="56295" y="41576"/>
                  </a:lnTo>
                  <a:lnTo>
                    <a:pt x="60852" y="41576"/>
                  </a:lnTo>
                  <a:close/>
                  <a:moveTo>
                    <a:pt x="60852" y="41334"/>
                  </a:moveTo>
                  <a:lnTo>
                    <a:pt x="56295" y="41334"/>
                  </a:lnTo>
                  <a:lnTo>
                    <a:pt x="56295" y="36777"/>
                  </a:lnTo>
                  <a:lnTo>
                    <a:pt x="60852" y="36777"/>
                  </a:lnTo>
                  <a:close/>
                  <a:moveTo>
                    <a:pt x="60852" y="36535"/>
                  </a:moveTo>
                  <a:lnTo>
                    <a:pt x="56295" y="36535"/>
                  </a:lnTo>
                  <a:lnTo>
                    <a:pt x="56295" y="31938"/>
                  </a:lnTo>
                  <a:lnTo>
                    <a:pt x="60852" y="31938"/>
                  </a:lnTo>
                  <a:close/>
                  <a:moveTo>
                    <a:pt x="60852" y="31696"/>
                  </a:moveTo>
                  <a:lnTo>
                    <a:pt x="56295" y="31696"/>
                  </a:lnTo>
                  <a:lnTo>
                    <a:pt x="56295" y="27139"/>
                  </a:lnTo>
                  <a:lnTo>
                    <a:pt x="60852" y="27139"/>
                  </a:lnTo>
                  <a:close/>
                  <a:moveTo>
                    <a:pt x="60852" y="26897"/>
                  </a:moveTo>
                  <a:lnTo>
                    <a:pt x="56295" y="26897"/>
                  </a:lnTo>
                  <a:lnTo>
                    <a:pt x="56295" y="22341"/>
                  </a:lnTo>
                  <a:lnTo>
                    <a:pt x="60852" y="22341"/>
                  </a:lnTo>
                  <a:close/>
                  <a:moveTo>
                    <a:pt x="60852" y="22099"/>
                  </a:moveTo>
                  <a:lnTo>
                    <a:pt x="56295" y="22099"/>
                  </a:lnTo>
                  <a:lnTo>
                    <a:pt x="56295" y="17501"/>
                  </a:lnTo>
                  <a:lnTo>
                    <a:pt x="60852" y="17501"/>
                  </a:lnTo>
                  <a:close/>
                  <a:moveTo>
                    <a:pt x="60852" y="17260"/>
                  </a:moveTo>
                  <a:lnTo>
                    <a:pt x="56295" y="17260"/>
                  </a:lnTo>
                  <a:lnTo>
                    <a:pt x="56295" y="12703"/>
                  </a:lnTo>
                  <a:lnTo>
                    <a:pt x="60852" y="12703"/>
                  </a:lnTo>
                  <a:close/>
                  <a:moveTo>
                    <a:pt x="60852" y="12461"/>
                  </a:moveTo>
                  <a:lnTo>
                    <a:pt x="56295" y="12461"/>
                  </a:lnTo>
                  <a:lnTo>
                    <a:pt x="56295" y="7904"/>
                  </a:lnTo>
                  <a:lnTo>
                    <a:pt x="60852" y="7904"/>
                  </a:lnTo>
                  <a:close/>
                  <a:moveTo>
                    <a:pt x="60852" y="7662"/>
                  </a:moveTo>
                  <a:lnTo>
                    <a:pt x="56295" y="7662"/>
                  </a:lnTo>
                  <a:lnTo>
                    <a:pt x="56295" y="3307"/>
                  </a:lnTo>
                  <a:lnTo>
                    <a:pt x="60852" y="3307"/>
                  </a:lnTo>
                  <a:lnTo>
                    <a:pt x="60852" y="7904"/>
                  </a:lnTo>
                  <a:close/>
                  <a:moveTo>
                    <a:pt x="65651" y="84644"/>
                  </a:moveTo>
                  <a:lnTo>
                    <a:pt x="61094" y="84644"/>
                  </a:lnTo>
                  <a:lnTo>
                    <a:pt x="61094" y="80047"/>
                  </a:lnTo>
                  <a:lnTo>
                    <a:pt x="65651" y="80047"/>
                  </a:lnTo>
                  <a:close/>
                  <a:moveTo>
                    <a:pt x="65651" y="79805"/>
                  </a:moveTo>
                  <a:lnTo>
                    <a:pt x="61094" y="79805"/>
                  </a:lnTo>
                  <a:lnTo>
                    <a:pt x="61094" y="75248"/>
                  </a:lnTo>
                  <a:lnTo>
                    <a:pt x="65651" y="75248"/>
                  </a:lnTo>
                  <a:close/>
                  <a:moveTo>
                    <a:pt x="65651" y="75006"/>
                  </a:moveTo>
                  <a:lnTo>
                    <a:pt x="61094" y="75006"/>
                  </a:lnTo>
                  <a:lnTo>
                    <a:pt x="61094" y="70449"/>
                  </a:lnTo>
                  <a:lnTo>
                    <a:pt x="65651" y="70449"/>
                  </a:lnTo>
                  <a:close/>
                  <a:moveTo>
                    <a:pt x="65651" y="70208"/>
                  </a:moveTo>
                  <a:lnTo>
                    <a:pt x="61094" y="70208"/>
                  </a:lnTo>
                  <a:lnTo>
                    <a:pt x="61094" y="65610"/>
                  </a:lnTo>
                  <a:lnTo>
                    <a:pt x="65651" y="65610"/>
                  </a:lnTo>
                  <a:close/>
                  <a:moveTo>
                    <a:pt x="65651" y="65368"/>
                  </a:moveTo>
                  <a:lnTo>
                    <a:pt x="61094" y="65368"/>
                  </a:lnTo>
                  <a:lnTo>
                    <a:pt x="61094" y="60812"/>
                  </a:lnTo>
                  <a:lnTo>
                    <a:pt x="65651" y="60812"/>
                  </a:lnTo>
                  <a:close/>
                  <a:moveTo>
                    <a:pt x="65651" y="60570"/>
                  </a:moveTo>
                  <a:lnTo>
                    <a:pt x="61094" y="60570"/>
                  </a:lnTo>
                  <a:lnTo>
                    <a:pt x="61094" y="56013"/>
                  </a:lnTo>
                  <a:lnTo>
                    <a:pt x="65651" y="56013"/>
                  </a:lnTo>
                  <a:close/>
                  <a:moveTo>
                    <a:pt x="65651" y="55771"/>
                  </a:moveTo>
                  <a:lnTo>
                    <a:pt x="61094" y="55771"/>
                  </a:lnTo>
                  <a:lnTo>
                    <a:pt x="61094" y="51174"/>
                  </a:lnTo>
                  <a:lnTo>
                    <a:pt x="65651" y="51174"/>
                  </a:lnTo>
                  <a:close/>
                  <a:moveTo>
                    <a:pt x="65651" y="50932"/>
                  </a:moveTo>
                  <a:lnTo>
                    <a:pt x="61094" y="50932"/>
                  </a:lnTo>
                  <a:lnTo>
                    <a:pt x="61094" y="46375"/>
                  </a:lnTo>
                  <a:lnTo>
                    <a:pt x="65651" y="46375"/>
                  </a:lnTo>
                  <a:close/>
                  <a:moveTo>
                    <a:pt x="65651" y="46133"/>
                  </a:moveTo>
                  <a:lnTo>
                    <a:pt x="61094" y="46133"/>
                  </a:lnTo>
                  <a:lnTo>
                    <a:pt x="61094" y="41536"/>
                  </a:lnTo>
                  <a:lnTo>
                    <a:pt x="65651" y="41536"/>
                  </a:lnTo>
                  <a:close/>
                  <a:moveTo>
                    <a:pt x="65651" y="41294"/>
                  </a:moveTo>
                  <a:lnTo>
                    <a:pt x="61094" y="41294"/>
                  </a:lnTo>
                  <a:lnTo>
                    <a:pt x="61094" y="36737"/>
                  </a:lnTo>
                  <a:lnTo>
                    <a:pt x="65651" y="36737"/>
                  </a:lnTo>
                  <a:close/>
                  <a:moveTo>
                    <a:pt x="65651" y="36495"/>
                  </a:moveTo>
                  <a:lnTo>
                    <a:pt x="61094" y="36495"/>
                  </a:lnTo>
                  <a:lnTo>
                    <a:pt x="61094" y="31938"/>
                  </a:lnTo>
                  <a:lnTo>
                    <a:pt x="65651" y="31938"/>
                  </a:lnTo>
                  <a:close/>
                  <a:moveTo>
                    <a:pt x="65651" y="31696"/>
                  </a:moveTo>
                  <a:lnTo>
                    <a:pt x="61094" y="31696"/>
                  </a:lnTo>
                  <a:lnTo>
                    <a:pt x="61094" y="27099"/>
                  </a:lnTo>
                  <a:lnTo>
                    <a:pt x="65651" y="27099"/>
                  </a:lnTo>
                  <a:close/>
                  <a:moveTo>
                    <a:pt x="65651" y="26857"/>
                  </a:moveTo>
                  <a:lnTo>
                    <a:pt x="61094" y="26857"/>
                  </a:lnTo>
                  <a:lnTo>
                    <a:pt x="61094" y="22300"/>
                  </a:lnTo>
                  <a:lnTo>
                    <a:pt x="65651" y="22300"/>
                  </a:lnTo>
                  <a:close/>
                  <a:moveTo>
                    <a:pt x="65651" y="22058"/>
                  </a:moveTo>
                  <a:lnTo>
                    <a:pt x="61094" y="22058"/>
                  </a:lnTo>
                  <a:lnTo>
                    <a:pt x="61094" y="17501"/>
                  </a:lnTo>
                  <a:lnTo>
                    <a:pt x="65651" y="17501"/>
                  </a:lnTo>
                  <a:close/>
                  <a:moveTo>
                    <a:pt x="65651" y="17260"/>
                  </a:moveTo>
                  <a:lnTo>
                    <a:pt x="61094" y="17260"/>
                  </a:lnTo>
                  <a:lnTo>
                    <a:pt x="61094" y="12662"/>
                  </a:lnTo>
                  <a:lnTo>
                    <a:pt x="65651" y="12662"/>
                  </a:lnTo>
                  <a:close/>
                  <a:moveTo>
                    <a:pt x="65651" y="12420"/>
                  </a:moveTo>
                  <a:lnTo>
                    <a:pt x="61094" y="12420"/>
                  </a:lnTo>
                  <a:lnTo>
                    <a:pt x="61094" y="7864"/>
                  </a:lnTo>
                  <a:lnTo>
                    <a:pt x="65651" y="7864"/>
                  </a:lnTo>
                  <a:close/>
                  <a:moveTo>
                    <a:pt x="70490" y="84604"/>
                  </a:moveTo>
                  <a:lnTo>
                    <a:pt x="65893" y="84604"/>
                  </a:lnTo>
                  <a:lnTo>
                    <a:pt x="65893" y="80047"/>
                  </a:lnTo>
                  <a:lnTo>
                    <a:pt x="70490" y="80047"/>
                  </a:lnTo>
                  <a:close/>
                  <a:moveTo>
                    <a:pt x="70490" y="79805"/>
                  </a:moveTo>
                  <a:lnTo>
                    <a:pt x="65893" y="79805"/>
                  </a:lnTo>
                  <a:lnTo>
                    <a:pt x="65893" y="75208"/>
                  </a:lnTo>
                  <a:lnTo>
                    <a:pt x="70490" y="75208"/>
                  </a:lnTo>
                  <a:close/>
                  <a:moveTo>
                    <a:pt x="70490" y="74966"/>
                  </a:moveTo>
                  <a:lnTo>
                    <a:pt x="65893" y="74966"/>
                  </a:lnTo>
                  <a:lnTo>
                    <a:pt x="65893" y="70409"/>
                  </a:lnTo>
                  <a:lnTo>
                    <a:pt x="70490" y="70409"/>
                  </a:lnTo>
                  <a:close/>
                  <a:moveTo>
                    <a:pt x="70490" y="70167"/>
                  </a:moveTo>
                  <a:lnTo>
                    <a:pt x="65893" y="70167"/>
                  </a:lnTo>
                  <a:lnTo>
                    <a:pt x="65893" y="65610"/>
                  </a:lnTo>
                  <a:lnTo>
                    <a:pt x="70490" y="65610"/>
                  </a:lnTo>
                  <a:close/>
                  <a:moveTo>
                    <a:pt x="70490" y="65368"/>
                  </a:moveTo>
                  <a:lnTo>
                    <a:pt x="65893" y="65368"/>
                  </a:lnTo>
                  <a:lnTo>
                    <a:pt x="65893" y="60771"/>
                  </a:lnTo>
                  <a:lnTo>
                    <a:pt x="70490" y="60771"/>
                  </a:lnTo>
                  <a:close/>
                  <a:moveTo>
                    <a:pt x="70490" y="60529"/>
                  </a:moveTo>
                  <a:lnTo>
                    <a:pt x="65893" y="60529"/>
                  </a:lnTo>
                  <a:lnTo>
                    <a:pt x="65893" y="55972"/>
                  </a:lnTo>
                  <a:lnTo>
                    <a:pt x="70490" y="55972"/>
                  </a:lnTo>
                  <a:close/>
                  <a:moveTo>
                    <a:pt x="70490" y="55730"/>
                  </a:moveTo>
                  <a:lnTo>
                    <a:pt x="65893" y="55730"/>
                  </a:lnTo>
                  <a:lnTo>
                    <a:pt x="65893" y="51174"/>
                  </a:lnTo>
                  <a:lnTo>
                    <a:pt x="70490" y="51174"/>
                  </a:lnTo>
                  <a:close/>
                  <a:moveTo>
                    <a:pt x="70490" y="50932"/>
                  </a:moveTo>
                  <a:lnTo>
                    <a:pt x="65893" y="50932"/>
                  </a:lnTo>
                  <a:lnTo>
                    <a:pt x="65893" y="46335"/>
                  </a:lnTo>
                  <a:lnTo>
                    <a:pt x="70490" y="46335"/>
                  </a:lnTo>
                  <a:close/>
                  <a:moveTo>
                    <a:pt x="70490" y="46093"/>
                  </a:moveTo>
                  <a:lnTo>
                    <a:pt x="65893" y="46093"/>
                  </a:lnTo>
                  <a:lnTo>
                    <a:pt x="65893" y="41536"/>
                  </a:lnTo>
                  <a:lnTo>
                    <a:pt x="70490" y="41536"/>
                  </a:lnTo>
                  <a:close/>
                  <a:moveTo>
                    <a:pt x="70490" y="41294"/>
                  </a:moveTo>
                  <a:lnTo>
                    <a:pt x="65893" y="41294"/>
                  </a:lnTo>
                  <a:lnTo>
                    <a:pt x="65893" y="36737"/>
                  </a:lnTo>
                  <a:lnTo>
                    <a:pt x="70490" y="36737"/>
                  </a:lnTo>
                  <a:close/>
                  <a:moveTo>
                    <a:pt x="70490" y="36495"/>
                  </a:moveTo>
                  <a:lnTo>
                    <a:pt x="65893" y="36495"/>
                  </a:lnTo>
                  <a:lnTo>
                    <a:pt x="65893" y="31898"/>
                  </a:lnTo>
                  <a:lnTo>
                    <a:pt x="70490" y="31898"/>
                  </a:lnTo>
                  <a:close/>
                  <a:moveTo>
                    <a:pt x="70490" y="31656"/>
                  </a:moveTo>
                  <a:lnTo>
                    <a:pt x="65893" y="31656"/>
                  </a:lnTo>
                  <a:lnTo>
                    <a:pt x="65893" y="27099"/>
                  </a:lnTo>
                  <a:lnTo>
                    <a:pt x="70490" y="27099"/>
                  </a:lnTo>
                  <a:close/>
                  <a:moveTo>
                    <a:pt x="70490" y="26857"/>
                  </a:moveTo>
                  <a:lnTo>
                    <a:pt x="65893" y="26857"/>
                  </a:lnTo>
                  <a:lnTo>
                    <a:pt x="65893" y="22260"/>
                  </a:lnTo>
                  <a:lnTo>
                    <a:pt x="70490" y="22260"/>
                  </a:lnTo>
                  <a:close/>
                  <a:moveTo>
                    <a:pt x="70490" y="22018"/>
                  </a:moveTo>
                  <a:lnTo>
                    <a:pt x="65893" y="22018"/>
                  </a:lnTo>
                  <a:lnTo>
                    <a:pt x="65893" y="17461"/>
                  </a:lnTo>
                  <a:lnTo>
                    <a:pt x="70490" y="17461"/>
                  </a:lnTo>
                  <a:close/>
                  <a:moveTo>
                    <a:pt x="70490" y="17219"/>
                  </a:moveTo>
                  <a:lnTo>
                    <a:pt x="65893" y="17219"/>
                  </a:lnTo>
                  <a:lnTo>
                    <a:pt x="65893" y="12662"/>
                  </a:lnTo>
                  <a:lnTo>
                    <a:pt x="70490" y="12662"/>
                  </a:lnTo>
                  <a:close/>
                  <a:moveTo>
                    <a:pt x="70490" y="12420"/>
                  </a:moveTo>
                  <a:lnTo>
                    <a:pt x="65893" y="12420"/>
                  </a:lnTo>
                  <a:lnTo>
                    <a:pt x="65893" y="7823"/>
                  </a:lnTo>
                  <a:lnTo>
                    <a:pt x="70490" y="7823"/>
                  </a:lnTo>
                  <a:close/>
                  <a:moveTo>
                    <a:pt x="75289" y="79765"/>
                  </a:moveTo>
                  <a:lnTo>
                    <a:pt x="70732" y="79765"/>
                  </a:lnTo>
                  <a:lnTo>
                    <a:pt x="70732" y="75208"/>
                  </a:lnTo>
                  <a:lnTo>
                    <a:pt x="75289" y="75208"/>
                  </a:lnTo>
                  <a:close/>
                  <a:moveTo>
                    <a:pt x="75289" y="74966"/>
                  </a:moveTo>
                  <a:lnTo>
                    <a:pt x="70732" y="74966"/>
                  </a:lnTo>
                  <a:lnTo>
                    <a:pt x="70732" y="70409"/>
                  </a:lnTo>
                  <a:lnTo>
                    <a:pt x="75289" y="70409"/>
                  </a:lnTo>
                  <a:close/>
                  <a:moveTo>
                    <a:pt x="75289" y="70167"/>
                  </a:moveTo>
                  <a:lnTo>
                    <a:pt x="70732" y="70167"/>
                  </a:lnTo>
                  <a:lnTo>
                    <a:pt x="70732" y="65570"/>
                  </a:lnTo>
                  <a:lnTo>
                    <a:pt x="75289" y="65570"/>
                  </a:lnTo>
                  <a:close/>
                  <a:moveTo>
                    <a:pt x="75289" y="65328"/>
                  </a:moveTo>
                  <a:lnTo>
                    <a:pt x="70732" y="65328"/>
                  </a:lnTo>
                  <a:lnTo>
                    <a:pt x="70732" y="60771"/>
                  </a:lnTo>
                  <a:lnTo>
                    <a:pt x="75289" y="60771"/>
                  </a:lnTo>
                  <a:close/>
                  <a:moveTo>
                    <a:pt x="75289" y="60529"/>
                  </a:moveTo>
                  <a:lnTo>
                    <a:pt x="70732" y="60529"/>
                  </a:lnTo>
                  <a:lnTo>
                    <a:pt x="70732" y="55972"/>
                  </a:lnTo>
                  <a:lnTo>
                    <a:pt x="75289" y="55972"/>
                  </a:lnTo>
                  <a:close/>
                  <a:moveTo>
                    <a:pt x="75289" y="55730"/>
                  </a:moveTo>
                  <a:lnTo>
                    <a:pt x="70732" y="55730"/>
                  </a:lnTo>
                  <a:lnTo>
                    <a:pt x="70732" y="51133"/>
                  </a:lnTo>
                  <a:lnTo>
                    <a:pt x="75289" y="51133"/>
                  </a:lnTo>
                  <a:close/>
                  <a:moveTo>
                    <a:pt x="75289" y="50891"/>
                  </a:moveTo>
                  <a:lnTo>
                    <a:pt x="70732" y="50891"/>
                  </a:lnTo>
                  <a:lnTo>
                    <a:pt x="70732" y="46335"/>
                  </a:lnTo>
                  <a:lnTo>
                    <a:pt x="75289" y="46335"/>
                  </a:lnTo>
                  <a:close/>
                  <a:moveTo>
                    <a:pt x="75289" y="46093"/>
                  </a:moveTo>
                  <a:lnTo>
                    <a:pt x="70732" y="46093"/>
                  </a:lnTo>
                  <a:lnTo>
                    <a:pt x="70732" y="41495"/>
                  </a:lnTo>
                  <a:lnTo>
                    <a:pt x="75289" y="41495"/>
                  </a:lnTo>
                  <a:close/>
                  <a:moveTo>
                    <a:pt x="75289" y="41253"/>
                  </a:moveTo>
                  <a:lnTo>
                    <a:pt x="70732" y="41253"/>
                  </a:lnTo>
                  <a:lnTo>
                    <a:pt x="70732" y="36697"/>
                  </a:lnTo>
                  <a:lnTo>
                    <a:pt x="75289" y="36697"/>
                  </a:lnTo>
                  <a:close/>
                  <a:moveTo>
                    <a:pt x="75289" y="36455"/>
                  </a:moveTo>
                  <a:lnTo>
                    <a:pt x="70732" y="36455"/>
                  </a:lnTo>
                  <a:lnTo>
                    <a:pt x="70732" y="31898"/>
                  </a:lnTo>
                  <a:lnTo>
                    <a:pt x="75289" y="31898"/>
                  </a:lnTo>
                  <a:close/>
                  <a:moveTo>
                    <a:pt x="75289" y="31656"/>
                  </a:moveTo>
                  <a:lnTo>
                    <a:pt x="70732" y="31656"/>
                  </a:lnTo>
                  <a:lnTo>
                    <a:pt x="70732" y="27059"/>
                  </a:lnTo>
                  <a:lnTo>
                    <a:pt x="75289" y="27059"/>
                  </a:lnTo>
                  <a:close/>
                  <a:moveTo>
                    <a:pt x="75289" y="26817"/>
                  </a:moveTo>
                  <a:lnTo>
                    <a:pt x="70732" y="26817"/>
                  </a:lnTo>
                  <a:lnTo>
                    <a:pt x="70732" y="22260"/>
                  </a:lnTo>
                  <a:lnTo>
                    <a:pt x="75289" y="22260"/>
                  </a:lnTo>
                  <a:close/>
                  <a:moveTo>
                    <a:pt x="75289" y="22018"/>
                  </a:moveTo>
                  <a:lnTo>
                    <a:pt x="70732" y="22018"/>
                  </a:lnTo>
                  <a:lnTo>
                    <a:pt x="70732" y="17461"/>
                  </a:lnTo>
                  <a:lnTo>
                    <a:pt x="75289" y="17461"/>
                  </a:lnTo>
                  <a:close/>
                  <a:moveTo>
                    <a:pt x="75289" y="17219"/>
                  </a:moveTo>
                  <a:lnTo>
                    <a:pt x="70732" y="17219"/>
                  </a:lnTo>
                  <a:lnTo>
                    <a:pt x="70732" y="12622"/>
                  </a:lnTo>
                  <a:lnTo>
                    <a:pt x="75289" y="12622"/>
                  </a:lnTo>
                  <a:close/>
                  <a:moveTo>
                    <a:pt x="80087" y="74926"/>
                  </a:moveTo>
                  <a:lnTo>
                    <a:pt x="75531" y="74926"/>
                  </a:lnTo>
                  <a:lnTo>
                    <a:pt x="75531" y="70369"/>
                  </a:lnTo>
                  <a:lnTo>
                    <a:pt x="80087" y="70369"/>
                  </a:lnTo>
                  <a:close/>
                  <a:moveTo>
                    <a:pt x="80087" y="70127"/>
                  </a:moveTo>
                  <a:lnTo>
                    <a:pt x="75531" y="70127"/>
                  </a:lnTo>
                  <a:lnTo>
                    <a:pt x="75531" y="65570"/>
                  </a:lnTo>
                  <a:lnTo>
                    <a:pt x="80087" y="65570"/>
                  </a:lnTo>
                  <a:close/>
                  <a:moveTo>
                    <a:pt x="80087" y="65328"/>
                  </a:moveTo>
                  <a:lnTo>
                    <a:pt x="75531" y="65328"/>
                  </a:lnTo>
                  <a:lnTo>
                    <a:pt x="75531" y="60731"/>
                  </a:lnTo>
                  <a:lnTo>
                    <a:pt x="80087" y="60731"/>
                  </a:lnTo>
                  <a:close/>
                  <a:moveTo>
                    <a:pt x="80087" y="60489"/>
                  </a:moveTo>
                  <a:lnTo>
                    <a:pt x="75531" y="60489"/>
                  </a:lnTo>
                  <a:lnTo>
                    <a:pt x="75531" y="55932"/>
                  </a:lnTo>
                  <a:lnTo>
                    <a:pt x="80087" y="55932"/>
                  </a:lnTo>
                  <a:close/>
                  <a:moveTo>
                    <a:pt x="80087" y="55690"/>
                  </a:moveTo>
                  <a:lnTo>
                    <a:pt x="75531" y="55690"/>
                  </a:lnTo>
                  <a:lnTo>
                    <a:pt x="75531" y="51133"/>
                  </a:lnTo>
                  <a:lnTo>
                    <a:pt x="80087" y="51133"/>
                  </a:lnTo>
                  <a:close/>
                  <a:moveTo>
                    <a:pt x="80087" y="50891"/>
                  </a:moveTo>
                  <a:lnTo>
                    <a:pt x="75531" y="50891"/>
                  </a:lnTo>
                  <a:lnTo>
                    <a:pt x="75531" y="46294"/>
                  </a:lnTo>
                  <a:lnTo>
                    <a:pt x="80087" y="46294"/>
                  </a:lnTo>
                  <a:close/>
                  <a:moveTo>
                    <a:pt x="80087" y="46052"/>
                  </a:moveTo>
                  <a:lnTo>
                    <a:pt x="75531" y="46052"/>
                  </a:lnTo>
                  <a:lnTo>
                    <a:pt x="75531" y="41495"/>
                  </a:lnTo>
                  <a:lnTo>
                    <a:pt x="80087" y="41495"/>
                  </a:lnTo>
                  <a:close/>
                  <a:moveTo>
                    <a:pt x="80087" y="41253"/>
                  </a:moveTo>
                  <a:lnTo>
                    <a:pt x="75531" y="41253"/>
                  </a:lnTo>
                  <a:lnTo>
                    <a:pt x="75531" y="36697"/>
                  </a:lnTo>
                  <a:lnTo>
                    <a:pt x="80087" y="36697"/>
                  </a:lnTo>
                  <a:close/>
                  <a:moveTo>
                    <a:pt x="80087" y="36455"/>
                  </a:moveTo>
                  <a:lnTo>
                    <a:pt x="75531" y="36455"/>
                  </a:lnTo>
                  <a:lnTo>
                    <a:pt x="75531" y="31858"/>
                  </a:lnTo>
                  <a:lnTo>
                    <a:pt x="80087" y="31858"/>
                  </a:lnTo>
                  <a:close/>
                  <a:moveTo>
                    <a:pt x="80087" y="31616"/>
                  </a:moveTo>
                  <a:lnTo>
                    <a:pt x="75531" y="31616"/>
                  </a:lnTo>
                  <a:lnTo>
                    <a:pt x="75531" y="27059"/>
                  </a:lnTo>
                  <a:lnTo>
                    <a:pt x="80087" y="27059"/>
                  </a:lnTo>
                  <a:close/>
                  <a:moveTo>
                    <a:pt x="80087" y="26817"/>
                  </a:moveTo>
                  <a:lnTo>
                    <a:pt x="75531" y="26817"/>
                  </a:lnTo>
                  <a:lnTo>
                    <a:pt x="75531" y="22260"/>
                  </a:lnTo>
                  <a:lnTo>
                    <a:pt x="80087" y="22260"/>
                  </a:lnTo>
                  <a:close/>
                  <a:moveTo>
                    <a:pt x="80087" y="22018"/>
                  </a:moveTo>
                  <a:lnTo>
                    <a:pt x="75531" y="22018"/>
                  </a:lnTo>
                  <a:lnTo>
                    <a:pt x="75531" y="17421"/>
                  </a:lnTo>
                  <a:lnTo>
                    <a:pt x="80087" y="17421"/>
                  </a:lnTo>
                  <a:close/>
                  <a:moveTo>
                    <a:pt x="84886" y="70127"/>
                  </a:moveTo>
                  <a:lnTo>
                    <a:pt x="80329" y="70127"/>
                  </a:lnTo>
                  <a:lnTo>
                    <a:pt x="80329" y="65530"/>
                  </a:lnTo>
                  <a:lnTo>
                    <a:pt x="84886" y="65530"/>
                  </a:lnTo>
                  <a:close/>
                  <a:moveTo>
                    <a:pt x="84886" y="65288"/>
                  </a:moveTo>
                  <a:lnTo>
                    <a:pt x="80329" y="65288"/>
                  </a:lnTo>
                  <a:lnTo>
                    <a:pt x="80329" y="60731"/>
                  </a:lnTo>
                  <a:lnTo>
                    <a:pt x="84886" y="60731"/>
                  </a:lnTo>
                  <a:close/>
                  <a:moveTo>
                    <a:pt x="84886" y="60489"/>
                  </a:moveTo>
                  <a:lnTo>
                    <a:pt x="80329" y="60489"/>
                  </a:lnTo>
                  <a:lnTo>
                    <a:pt x="80329" y="55932"/>
                  </a:lnTo>
                  <a:lnTo>
                    <a:pt x="84886" y="55932"/>
                  </a:lnTo>
                  <a:close/>
                  <a:moveTo>
                    <a:pt x="84886" y="55690"/>
                  </a:moveTo>
                  <a:lnTo>
                    <a:pt x="80329" y="55690"/>
                  </a:lnTo>
                  <a:lnTo>
                    <a:pt x="80329" y="51093"/>
                  </a:lnTo>
                  <a:lnTo>
                    <a:pt x="84886" y="51093"/>
                  </a:lnTo>
                  <a:close/>
                  <a:moveTo>
                    <a:pt x="84886" y="50851"/>
                  </a:moveTo>
                  <a:lnTo>
                    <a:pt x="80329" y="50851"/>
                  </a:lnTo>
                  <a:lnTo>
                    <a:pt x="80329" y="46294"/>
                  </a:lnTo>
                  <a:lnTo>
                    <a:pt x="84886" y="46294"/>
                  </a:lnTo>
                  <a:close/>
                  <a:moveTo>
                    <a:pt x="84886" y="46052"/>
                  </a:moveTo>
                  <a:lnTo>
                    <a:pt x="80329" y="46052"/>
                  </a:lnTo>
                  <a:lnTo>
                    <a:pt x="80329" y="41495"/>
                  </a:lnTo>
                  <a:lnTo>
                    <a:pt x="84886" y="41495"/>
                  </a:lnTo>
                  <a:close/>
                  <a:moveTo>
                    <a:pt x="84886" y="41253"/>
                  </a:moveTo>
                  <a:lnTo>
                    <a:pt x="80329" y="41253"/>
                  </a:lnTo>
                  <a:lnTo>
                    <a:pt x="80329" y="36656"/>
                  </a:lnTo>
                  <a:lnTo>
                    <a:pt x="84886" y="36656"/>
                  </a:lnTo>
                  <a:close/>
                  <a:moveTo>
                    <a:pt x="84886" y="36414"/>
                  </a:moveTo>
                  <a:lnTo>
                    <a:pt x="80329" y="36414"/>
                  </a:lnTo>
                  <a:lnTo>
                    <a:pt x="80329" y="31858"/>
                  </a:lnTo>
                  <a:lnTo>
                    <a:pt x="84886" y="31858"/>
                  </a:lnTo>
                  <a:close/>
                  <a:moveTo>
                    <a:pt x="84886" y="31616"/>
                  </a:moveTo>
                  <a:lnTo>
                    <a:pt x="80329" y="31616"/>
                  </a:lnTo>
                  <a:lnTo>
                    <a:pt x="80329" y="27018"/>
                  </a:lnTo>
                  <a:lnTo>
                    <a:pt x="84886" y="27018"/>
                  </a:lnTo>
                  <a:close/>
                  <a:moveTo>
                    <a:pt x="84886" y="26776"/>
                  </a:moveTo>
                  <a:lnTo>
                    <a:pt x="80329" y="26776"/>
                  </a:lnTo>
                  <a:lnTo>
                    <a:pt x="80329" y="22220"/>
                  </a:lnTo>
                  <a:lnTo>
                    <a:pt x="84886" y="22220"/>
                  </a:ln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623" name="Google Shape;623;p37"/>
          <p:cNvGrpSpPr/>
          <p:nvPr/>
        </p:nvGrpSpPr>
        <p:grpSpPr>
          <a:xfrm>
            <a:off x="-323125" y="3272100"/>
            <a:ext cx="9467125" cy="1871400"/>
            <a:chOff x="-323125" y="3272100"/>
            <a:chExt cx="9467125" cy="1871400"/>
          </a:xfrm>
        </p:grpSpPr>
        <p:sp>
          <p:nvSpPr>
            <p:cNvPr id="624" name="Google Shape;624;p37"/>
            <p:cNvSpPr/>
            <p:nvPr/>
          </p:nvSpPr>
          <p:spPr>
            <a:xfrm>
              <a:off x="0" y="3272100"/>
              <a:ext cx="457500" cy="1871400"/>
            </a:xfrm>
            <a:prstGeom prst="rect">
              <a:avLst/>
            </a:prstGeom>
            <a:solidFill>
              <a:srgbClr val="63DBF5">
                <a:alpha val="69019"/>
              </a:srgbClr>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sp>
          <p:nvSpPr>
            <p:cNvPr id="625" name="Google Shape;625;p37"/>
            <p:cNvSpPr/>
            <p:nvPr/>
          </p:nvSpPr>
          <p:spPr>
            <a:xfrm flipH="1">
              <a:off x="8600100" y="3551700"/>
              <a:ext cx="543900" cy="1591800"/>
            </a:xfrm>
            <a:prstGeom prst="round1Rect">
              <a:avLst>
                <a:gd name="adj" fmla="val 50000"/>
              </a:avLst>
            </a:prstGeom>
            <a:solidFill>
              <a:schemeClr val="dk1"/>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sp>
          <p:nvSpPr>
            <p:cNvPr id="626" name="Google Shape;626;p37"/>
            <p:cNvSpPr/>
            <p:nvPr/>
          </p:nvSpPr>
          <p:spPr>
            <a:xfrm>
              <a:off x="-323125" y="4730450"/>
              <a:ext cx="1882500" cy="213000"/>
            </a:xfrm>
            <a:prstGeom prst="roundRect">
              <a:avLst>
                <a:gd name="adj" fmla="val 50000"/>
              </a:avLst>
            </a:prstGeom>
            <a:solidFill>
              <a:srgbClr val="516CEE">
                <a:alpha val="60784"/>
              </a:srgbClr>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sp>
          <p:nvSpPr>
            <p:cNvPr id="627" name="Google Shape;627;p37"/>
            <p:cNvSpPr/>
            <p:nvPr/>
          </p:nvSpPr>
          <p:spPr>
            <a:xfrm flipH="1">
              <a:off x="6880500" y="4829700"/>
              <a:ext cx="2263500" cy="313800"/>
            </a:xfrm>
            <a:prstGeom prst="round1Rect">
              <a:avLst>
                <a:gd name="adj" fmla="val 50000"/>
              </a:avLst>
            </a:prstGeom>
            <a:solidFill>
              <a:srgbClr val="006DF5">
                <a:alpha val="40392"/>
              </a:srgbClr>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grpSp>
      <p:sp>
        <p:nvSpPr>
          <p:cNvPr id="628" name="Google Shape;628;p37"/>
          <p:cNvSpPr txBox="1">
            <a:spLocks noGrp="1"/>
          </p:cNvSpPr>
          <p:nvPr>
            <p:ph type="title"/>
          </p:nvPr>
        </p:nvSpPr>
        <p:spPr>
          <a:xfrm>
            <a:off x="722375" y="539500"/>
            <a:ext cx="76992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Clr>
                <a:schemeClr val="dk1"/>
              </a:buClr>
              <a:buSzPts val="2800"/>
              <a:buNone/>
              <a:defRPr sz="2800">
                <a:solidFill>
                  <a:schemeClr val="dk1"/>
                </a:solidFill>
              </a:defRPr>
            </a:lvl1pPr>
            <a:lvl2pPr lvl="1" algn="l">
              <a:lnSpc>
                <a:spcPct val="100000"/>
              </a:lnSpc>
              <a:spcBef>
                <a:spcPts val="0"/>
              </a:spcBef>
              <a:spcAft>
                <a:spcPts val="0"/>
              </a:spcAft>
              <a:buClr>
                <a:schemeClr val="dk1"/>
              </a:buClr>
              <a:buSzPts val="2800"/>
              <a:buNone/>
              <a:defRPr sz="2800">
                <a:solidFill>
                  <a:schemeClr val="dk1"/>
                </a:solidFill>
              </a:defRPr>
            </a:lvl2pPr>
            <a:lvl3pPr lvl="2" algn="l">
              <a:lnSpc>
                <a:spcPct val="100000"/>
              </a:lnSpc>
              <a:spcBef>
                <a:spcPts val="0"/>
              </a:spcBef>
              <a:spcAft>
                <a:spcPts val="0"/>
              </a:spcAft>
              <a:buClr>
                <a:schemeClr val="dk1"/>
              </a:buClr>
              <a:buSzPts val="2800"/>
              <a:buNone/>
              <a:defRPr sz="2800">
                <a:solidFill>
                  <a:schemeClr val="dk1"/>
                </a:solidFill>
              </a:defRPr>
            </a:lvl3pPr>
            <a:lvl4pPr lvl="3" algn="l">
              <a:lnSpc>
                <a:spcPct val="100000"/>
              </a:lnSpc>
              <a:spcBef>
                <a:spcPts val="0"/>
              </a:spcBef>
              <a:spcAft>
                <a:spcPts val="0"/>
              </a:spcAft>
              <a:buClr>
                <a:schemeClr val="dk1"/>
              </a:buClr>
              <a:buSzPts val="2800"/>
              <a:buNone/>
              <a:defRPr sz="2800">
                <a:solidFill>
                  <a:schemeClr val="dk1"/>
                </a:solidFill>
              </a:defRPr>
            </a:lvl4pPr>
            <a:lvl5pPr lvl="4" algn="l">
              <a:lnSpc>
                <a:spcPct val="100000"/>
              </a:lnSpc>
              <a:spcBef>
                <a:spcPts val="0"/>
              </a:spcBef>
              <a:spcAft>
                <a:spcPts val="0"/>
              </a:spcAft>
              <a:buClr>
                <a:schemeClr val="dk1"/>
              </a:buClr>
              <a:buSzPts val="2800"/>
              <a:buNone/>
              <a:defRPr sz="2800">
                <a:solidFill>
                  <a:schemeClr val="dk1"/>
                </a:solidFill>
              </a:defRPr>
            </a:lvl5pPr>
            <a:lvl6pPr lvl="5" algn="l">
              <a:lnSpc>
                <a:spcPct val="100000"/>
              </a:lnSpc>
              <a:spcBef>
                <a:spcPts val="0"/>
              </a:spcBef>
              <a:spcAft>
                <a:spcPts val="0"/>
              </a:spcAft>
              <a:buClr>
                <a:schemeClr val="dk1"/>
              </a:buClr>
              <a:buSzPts val="2800"/>
              <a:buNone/>
              <a:defRPr sz="2800">
                <a:solidFill>
                  <a:schemeClr val="dk1"/>
                </a:solidFill>
              </a:defRPr>
            </a:lvl6pPr>
            <a:lvl7pPr lvl="6" algn="l">
              <a:lnSpc>
                <a:spcPct val="100000"/>
              </a:lnSpc>
              <a:spcBef>
                <a:spcPts val="0"/>
              </a:spcBef>
              <a:spcAft>
                <a:spcPts val="0"/>
              </a:spcAft>
              <a:buClr>
                <a:schemeClr val="dk1"/>
              </a:buClr>
              <a:buSzPts val="2800"/>
              <a:buNone/>
              <a:defRPr sz="2800">
                <a:solidFill>
                  <a:schemeClr val="dk1"/>
                </a:solidFill>
              </a:defRPr>
            </a:lvl7pPr>
            <a:lvl8pPr lvl="7" algn="l">
              <a:lnSpc>
                <a:spcPct val="100000"/>
              </a:lnSpc>
              <a:spcBef>
                <a:spcPts val="0"/>
              </a:spcBef>
              <a:spcAft>
                <a:spcPts val="0"/>
              </a:spcAft>
              <a:buClr>
                <a:schemeClr val="dk1"/>
              </a:buClr>
              <a:buSzPts val="2800"/>
              <a:buNone/>
              <a:defRPr sz="2800">
                <a:solidFill>
                  <a:schemeClr val="dk1"/>
                </a:solidFill>
              </a:defRPr>
            </a:lvl8pPr>
            <a:lvl9pPr lvl="8" algn="l">
              <a:lnSpc>
                <a:spcPct val="100000"/>
              </a:lnSpc>
              <a:spcBef>
                <a:spcPts val="0"/>
              </a:spcBef>
              <a:spcAft>
                <a:spcPts val="0"/>
              </a:spcAft>
              <a:buClr>
                <a:schemeClr val="dk1"/>
              </a:buClr>
              <a:buSzPts val="2800"/>
              <a:buNone/>
              <a:defRPr sz="2800">
                <a:solidFill>
                  <a:schemeClr val="dk1"/>
                </a:solidFill>
              </a:defRPr>
            </a:lvl9pPr>
          </a:lstStyle>
          <a:p>
            <a:endParaRPr/>
          </a:p>
        </p:txBody>
      </p:sp>
      <p:sp>
        <p:nvSpPr>
          <p:cNvPr id="629" name="Google Shape;629;p37"/>
          <p:cNvSpPr txBox="1">
            <a:spLocks noGrp="1"/>
          </p:cNvSpPr>
          <p:nvPr>
            <p:ph type="subTitle" idx="1"/>
          </p:nvPr>
        </p:nvSpPr>
        <p:spPr>
          <a:xfrm>
            <a:off x="798552" y="2867950"/>
            <a:ext cx="2389800" cy="12423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1200"/>
              <a:buNone/>
              <a:defRPr/>
            </a:lvl1pPr>
            <a:lvl2pPr lvl="1" algn="ctr">
              <a:lnSpc>
                <a:spcPct val="100000"/>
              </a:lnSpc>
              <a:spcBef>
                <a:spcPts val="0"/>
              </a:spcBef>
              <a:spcAft>
                <a:spcPts val="0"/>
              </a:spcAft>
              <a:buSzPts val="1200"/>
              <a:buNone/>
              <a:defRPr/>
            </a:lvl2pPr>
            <a:lvl3pPr lvl="2" algn="ctr">
              <a:lnSpc>
                <a:spcPct val="100000"/>
              </a:lnSpc>
              <a:spcBef>
                <a:spcPts val="0"/>
              </a:spcBef>
              <a:spcAft>
                <a:spcPts val="0"/>
              </a:spcAft>
              <a:buSzPts val="1200"/>
              <a:buNone/>
              <a:defRPr/>
            </a:lvl3pPr>
            <a:lvl4pPr lvl="3" algn="ctr">
              <a:lnSpc>
                <a:spcPct val="100000"/>
              </a:lnSpc>
              <a:spcBef>
                <a:spcPts val="0"/>
              </a:spcBef>
              <a:spcAft>
                <a:spcPts val="0"/>
              </a:spcAft>
              <a:buSzPts val="1200"/>
              <a:buNone/>
              <a:defRPr/>
            </a:lvl4pPr>
            <a:lvl5pPr lvl="4" algn="ctr">
              <a:lnSpc>
                <a:spcPct val="100000"/>
              </a:lnSpc>
              <a:spcBef>
                <a:spcPts val="0"/>
              </a:spcBef>
              <a:spcAft>
                <a:spcPts val="0"/>
              </a:spcAft>
              <a:buSzPts val="1200"/>
              <a:buNone/>
              <a:defRPr/>
            </a:lvl5pPr>
            <a:lvl6pPr lvl="5" algn="ctr">
              <a:lnSpc>
                <a:spcPct val="100000"/>
              </a:lnSpc>
              <a:spcBef>
                <a:spcPts val="0"/>
              </a:spcBef>
              <a:spcAft>
                <a:spcPts val="0"/>
              </a:spcAft>
              <a:buSzPts val="1200"/>
              <a:buNone/>
              <a:defRPr/>
            </a:lvl6pPr>
            <a:lvl7pPr lvl="6" algn="ctr">
              <a:lnSpc>
                <a:spcPct val="100000"/>
              </a:lnSpc>
              <a:spcBef>
                <a:spcPts val="0"/>
              </a:spcBef>
              <a:spcAft>
                <a:spcPts val="0"/>
              </a:spcAft>
              <a:buSzPts val="1200"/>
              <a:buNone/>
              <a:defRPr/>
            </a:lvl7pPr>
            <a:lvl8pPr lvl="7" algn="ctr">
              <a:lnSpc>
                <a:spcPct val="100000"/>
              </a:lnSpc>
              <a:spcBef>
                <a:spcPts val="0"/>
              </a:spcBef>
              <a:spcAft>
                <a:spcPts val="0"/>
              </a:spcAft>
              <a:buSzPts val="1200"/>
              <a:buNone/>
              <a:defRPr/>
            </a:lvl8pPr>
            <a:lvl9pPr lvl="8" algn="ctr">
              <a:lnSpc>
                <a:spcPct val="100000"/>
              </a:lnSpc>
              <a:spcBef>
                <a:spcPts val="0"/>
              </a:spcBef>
              <a:spcAft>
                <a:spcPts val="0"/>
              </a:spcAft>
              <a:buSzPts val="1200"/>
              <a:buNone/>
              <a:defRPr/>
            </a:lvl9pPr>
          </a:lstStyle>
          <a:p>
            <a:endParaRPr/>
          </a:p>
        </p:txBody>
      </p:sp>
      <p:sp>
        <p:nvSpPr>
          <p:cNvPr id="630" name="Google Shape;630;p37"/>
          <p:cNvSpPr txBox="1">
            <a:spLocks noGrp="1"/>
          </p:cNvSpPr>
          <p:nvPr>
            <p:ph type="subTitle" idx="2"/>
          </p:nvPr>
        </p:nvSpPr>
        <p:spPr>
          <a:xfrm>
            <a:off x="3377088" y="2867950"/>
            <a:ext cx="2389800" cy="12423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1200"/>
              <a:buNone/>
              <a:defRPr/>
            </a:lvl1pPr>
            <a:lvl2pPr lvl="1" algn="ctr">
              <a:lnSpc>
                <a:spcPct val="100000"/>
              </a:lnSpc>
              <a:spcBef>
                <a:spcPts val="0"/>
              </a:spcBef>
              <a:spcAft>
                <a:spcPts val="0"/>
              </a:spcAft>
              <a:buSzPts val="1200"/>
              <a:buNone/>
              <a:defRPr/>
            </a:lvl2pPr>
            <a:lvl3pPr lvl="2" algn="ctr">
              <a:lnSpc>
                <a:spcPct val="100000"/>
              </a:lnSpc>
              <a:spcBef>
                <a:spcPts val="0"/>
              </a:spcBef>
              <a:spcAft>
                <a:spcPts val="0"/>
              </a:spcAft>
              <a:buSzPts val="1200"/>
              <a:buNone/>
              <a:defRPr/>
            </a:lvl3pPr>
            <a:lvl4pPr lvl="3" algn="ctr">
              <a:lnSpc>
                <a:spcPct val="100000"/>
              </a:lnSpc>
              <a:spcBef>
                <a:spcPts val="0"/>
              </a:spcBef>
              <a:spcAft>
                <a:spcPts val="0"/>
              </a:spcAft>
              <a:buSzPts val="1200"/>
              <a:buNone/>
              <a:defRPr/>
            </a:lvl4pPr>
            <a:lvl5pPr lvl="4" algn="ctr">
              <a:lnSpc>
                <a:spcPct val="100000"/>
              </a:lnSpc>
              <a:spcBef>
                <a:spcPts val="0"/>
              </a:spcBef>
              <a:spcAft>
                <a:spcPts val="0"/>
              </a:spcAft>
              <a:buSzPts val="1200"/>
              <a:buNone/>
              <a:defRPr/>
            </a:lvl5pPr>
            <a:lvl6pPr lvl="5" algn="ctr">
              <a:lnSpc>
                <a:spcPct val="100000"/>
              </a:lnSpc>
              <a:spcBef>
                <a:spcPts val="0"/>
              </a:spcBef>
              <a:spcAft>
                <a:spcPts val="0"/>
              </a:spcAft>
              <a:buSzPts val="1200"/>
              <a:buNone/>
              <a:defRPr/>
            </a:lvl6pPr>
            <a:lvl7pPr lvl="6" algn="ctr">
              <a:lnSpc>
                <a:spcPct val="100000"/>
              </a:lnSpc>
              <a:spcBef>
                <a:spcPts val="0"/>
              </a:spcBef>
              <a:spcAft>
                <a:spcPts val="0"/>
              </a:spcAft>
              <a:buSzPts val="1200"/>
              <a:buNone/>
              <a:defRPr/>
            </a:lvl7pPr>
            <a:lvl8pPr lvl="7" algn="ctr">
              <a:lnSpc>
                <a:spcPct val="100000"/>
              </a:lnSpc>
              <a:spcBef>
                <a:spcPts val="0"/>
              </a:spcBef>
              <a:spcAft>
                <a:spcPts val="0"/>
              </a:spcAft>
              <a:buSzPts val="1200"/>
              <a:buNone/>
              <a:defRPr/>
            </a:lvl8pPr>
            <a:lvl9pPr lvl="8" algn="ctr">
              <a:lnSpc>
                <a:spcPct val="100000"/>
              </a:lnSpc>
              <a:spcBef>
                <a:spcPts val="0"/>
              </a:spcBef>
              <a:spcAft>
                <a:spcPts val="0"/>
              </a:spcAft>
              <a:buSzPts val="1200"/>
              <a:buNone/>
              <a:defRPr/>
            </a:lvl9pPr>
          </a:lstStyle>
          <a:p>
            <a:endParaRPr/>
          </a:p>
        </p:txBody>
      </p:sp>
      <p:sp>
        <p:nvSpPr>
          <p:cNvPr id="631" name="Google Shape;631;p37"/>
          <p:cNvSpPr txBox="1">
            <a:spLocks noGrp="1"/>
          </p:cNvSpPr>
          <p:nvPr>
            <p:ph type="subTitle" idx="3"/>
          </p:nvPr>
        </p:nvSpPr>
        <p:spPr>
          <a:xfrm>
            <a:off x="798552" y="2567475"/>
            <a:ext cx="2389800" cy="4029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1200"/>
              <a:buFont typeface="Montserrat"/>
              <a:buNone/>
              <a:defRPr sz="2000" b="1">
                <a:solidFill>
                  <a:schemeClr val="lt1"/>
                </a:solidFill>
                <a:latin typeface="Montserrat"/>
                <a:ea typeface="Montserrat"/>
                <a:cs typeface="Montserrat"/>
                <a:sym typeface="Montserrat"/>
              </a:defRPr>
            </a:lvl1pPr>
            <a:lvl2pPr lvl="1" algn="ctr">
              <a:lnSpc>
                <a:spcPct val="100000"/>
              </a:lnSpc>
              <a:spcBef>
                <a:spcPts val="0"/>
              </a:spcBef>
              <a:spcAft>
                <a:spcPts val="0"/>
              </a:spcAft>
              <a:buSzPts val="1200"/>
              <a:buFont typeface="Montserrat"/>
              <a:buNone/>
              <a:defRPr b="1">
                <a:latin typeface="Montserrat"/>
                <a:ea typeface="Montserrat"/>
                <a:cs typeface="Montserrat"/>
                <a:sym typeface="Montserrat"/>
              </a:defRPr>
            </a:lvl2pPr>
            <a:lvl3pPr lvl="2" algn="ctr">
              <a:lnSpc>
                <a:spcPct val="100000"/>
              </a:lnSpc>
              <a:spcBef>
                <a:spcPts val="0"/>
              </a:spcBef>
              <a:spcAft>
                <a:spcPts val="0"/>
              </a:spcAft>
              <a:buSzPts val="1200"/>
              <a:buFont typeface="Montserrat"/>
              <a:buNone/>
              <a:defRPr b="1">
                <a:latin typeface="Montserrat"/>
                <a:ea typeface="Montserrat"/>
                <a:cs typeface="Montserrat"/>
                <a:sym typeface="Montserrat"/>
              </a:defRPr>
            </a:lvl3pPr>
            <a:lvl4pPr lvl="3" algn="ctr">
              <a:lnSpc>
                <a:spcPct val="100000"/>
              </a:lnSpc>
              <a:spcBef>
                <a:spcPts val="0"/>
              </a:spcBef>
              <a:spcAft>
                <a:spcPts val="0"/>
              </a:spcAft>
              <a:buSzPts val="1200"/>
              <a:buFont typeface="Montserrat"/>
              <a:buNone/>
              <a:defRPr b="1">
                <a:latin typeface="Montserrat"/>
                <a:ea typeface="Montserrat"/>
                <a:cs typeface="Montserrat"/>
                <a:sym typeface="Montserrat"/>
              </a:defRPr>
            </a:lvl4pPr>
            <a:lvl5pPr lvl="4" algn="ctr">
              <a:lnSpc>
                <a:spcPct val="100000"/>
              </a:lnSpc>
              <a:spcBef>
                <a:spcPts val="0"/>
              </a:spcBef>
              <a:spcAft>
                <a:spcPts val="0"/>
              </a:spcAft>
              <a:buSzPts val="1200"/>
              <a:buFont typeface="Montserrat"/>
              <a:buNone/>
              <a:defRPr b="1">
                <a:latin typeface="Montserrat"/>
                <a:ea typeface="Montserrat"/>
                <a:cs typeface="Montserrat"/>
                <a:sym typeface="Montserrat"/>
              </a:defRPr>
            </a:lvl5pPr>
            <a:lvl6pPr lvl="5" algn="ctr">
              <a:lnSpc>
                <a:spcPct val="100000"/>
              </a:lnSpc>
              <a:spcBef>
                <a:spcPts val="0"/>
              </a:spcBef>
              <a:spcAft>
                <a:spcPts val="0"/>
              </a:spcAft>
              <a:buSzPts val="1200"/>
              <a:buFont typeface="Montserrat"/>
              <a:buNone/>
              <a:defRPr b="1">
                <a:latin typeface="Montserrat"/>
                <a:ea typeface="Montserrat"/>
                <a:cs typeface="Montserrat"/>
                <a:sym typeface="Montserrat"/>
              </a:defRPr>
            </a:lvl6pPr>
            <a:lvl7pPr lvl="6" algn="ctr">
              <a:lnSpc>
                <a:spcPct val="100000"/>
              </a:lnSpc>
              <a:spcBef>
                <a:spcPts val="0"/>
              </a:spcBef>
              <a:spcAft>
                <a:spcPts val="0"/>
              </a:spcAft>
              <a:buSzPts val="1200"/>
              <a:buFont typeface="Montserrat"/>
              <a:buNone/>
              <a:defRPr b="1">
                <a:latin typeface="Montserrat"/>
                <a:ea typeface="Montserrat"/>
                <a:cs typeface="Montserrat"/>
                <a:sym typeface="Montserrat"/>
              </a:defRPr>
            </a:lvl7pPr>
            <a:lvl8pPr lvl="7" algn="ctr">
              <a:lnSpc>
                <a:spcPct val="100000"/>
              </a:lnSpc>
              <a:spcBef>
                <a:spcPts val="0"/>
              </a:spcBef>
              <a:spcAft>
                <a:spcPts val="0"/>
              </a:spcAft>
              <a:buSzPts val="1200"/>
              <a:buFont typeface="Montserrat"/>
              <a:buNone/>
              <a:defRPr b="1">
                <a:latin typeface="Montserrat"/>
                <a:ea typeface="Montserrat"/>
                <a:cs typeface="Montserrat"/>
                <a:sym typeface="Montserrat"/>
              </a:defRPr>
            </a:lvl8pPr>
            <a:lvl9pPr lvl="8" algn="ctr">
              <a:lnSpc>
                <a:spcPct val="100000"/>
              </a:lnSpc>
              <a:spcBef>
                <a:spcPts val="0"/>
              </a:spcBef>
              <a:spcAft>
                <a:spcPts val="0"/>
              </a:spcAft>
              <a:buSzPts val="1200"/>
              <a:buFont typeface="Montserrat"/>
              <a:buNone/>
              <a:defRPr b="1">
                <a:latin typeface="Montserrat"/>
                <a:ea typeface="Montserrat"/>
                <a:cs typeface="Montserrat"/>
                <a:sym typeface="Montserrat"/>
              </a:defRPr>
            </a:lvl9pPr>
          </a:lstStyle>
          <a:p>
            <a:endParaRPr/>
          </a:p>
        </p:txBody>
      </p:sp>
      <p:sp>
        <p:nvSpPr>
          <p:cNvPr id="632" name="Google Shape;632;p37"/>
          <p:cNvSpPr txBox="1">
            <a:spLocks noGrp="1"/>
          </p:cNvSpPr>
          <p:nvPr>
            <p:ph type="subTitle" idx="4"/>
          </p:nvPr>
        </p:nvSpPr>
        <p:spPr>
          <a:xfrm>
            <a:off x="3377096" y="2567475"/>
            <a:ext cx="2389800" cy="4029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1200"/>
              <a:buFont typeface="Montserrat"/>
              <a:buNone/>
              <a:defRPr sz="2000" b="1">
                <a:solidFill>
                  <a:schemeClr val="lt1"/>
                </a:solidFill>
                <a:latin typeface="Montserrat"/>
                <a:ea typeface="Montserrat"/>
                <a:cs typeface="Montserrat"/>
                <a:sym typeface="Montserrat"/>
              </a:defRPr>
            </a:lvl1pPr>
            <a:lvl2pPr lvl="1" algn="ctr">
              <a:lnSpc>
                <a:spcPct val="100000"/>
              </a:lnSpc>
              <a:spcBef>
                <a:spcPts val="0"/>
              </a:spcBef>
              <a:spcAft>
                <a:spcPts val="0"/>
              </a:spcAft>
              <a:buSzPts val="1200"/>
              <a:buFont typeface="Montserrat"/>
              <a:buNone/>
              <a:defRPr b="1">
                <a:latin typeface="Montserrat"/>
                <a:ea typeface="Montserrat"/>
                <a:cs typeface="Montserrat"/>
                <a:sym typeface="Montserrat"/>
              </a:defRPr>
            </a:lvl2pPr>
            <a:lvl3pPr lvl="2" algn="ctr">
              <a:lnSpc>
                <a:spcPct val="100000"/>
              </a:lnSpc>
              <a:spcBef>
                <a:spcPts val="0"/>
              </a:spcBef>
              <a:spcAft>
                <a:spcPts val="0"/>
              </a:spcAft>
              <a:buSzPts val="1200"/>
              <a:buFont typeface="Montserrat"/>
              <a:buNone/>
              <a:defRPr b="1">
                <a:latin typeface="Montserrat"/>
                <a:ea typeface="Montserrat"/>
                <a:cs typeface="Montserrat"/>
                <a:sym typeface="Montserrat"/>
              </a:defRPr>
            </a:lvl3pPr>
            <a:lvl4pPr lvl="3" algn="ctr">
              <a:lnSpc>
                <a:spcPct val="100000"/>
              </a:lnSpc>
              <a:spcBef>
                <a:spcPts val="0"/>
              </a:spcBef>
              <a:spcAft>
                <a:spcPts val="0"/>
              </a:spcAft>
              <a:buSzPts val="1200"/>
              <a:buFont typeface="Montserrat"/>
              <a:buNone/>
              <a:defRPr b="1">
                <a:latin typeface="Montserrat"/>
                <a:ea typeface="Montserrat"/>
                <a:cs typeface="Montserrat"/>
                <a:sym typeface="Montserrat"/>
              </a:defRPr>
            </a:lvl4pPr>
            <a:lvl5pPr lvl="4" algn="ctr">
              <a:lnSpc>
                <a:spcPct val="100000"/>
              </a:lnSpc>
              <a:spcBef>
                <a:spcPts val="0"/>
              </a:spcBef>
              <a:spcAft>
                <a:spcPts val="0"/>
              </a:spcAft>
              <a:buSzPts val="1200"/>
              <a:buFont typeface="Montserrat"/>
              <a:buNone/>
              <a:defRPr b="1">
                <a:latin typeface="Montserrat"/>
                <a:ea typeface="Montserrat"/>
                <a:cs typeface="Montserrat"/>
                <a:sym typeface="Montserrat"/>
              </a:defRPr>
            </a:lvl5pPr>
            <a:lvl6pPr lvl="5" algn="ctr">
              <a:lnSpc>
                <a:spcPct val="100000"/>
              </a:lnSpc>
              <a:spcBef>
                <a:spcPts val="0"/>
              </a:spcBef>
              <a:spcAft>
                <a:spcPts val="0"/>
              </a:spcAft>
              <a:buSzPts val="1200"/>
              <a:buFont typeface="Montserrat"/>
              <a:buNone/>
              <a:defRPr b="1">
                <a:latin typeface="Montserrat"/>
                <a:ea typeface="Montserrat"/>
                <a:cs typeface="Montserrat"/>
                <a:sym typeface="Montserrat"/>
              </a:defRPr>
            </a:lvl6pPr>
            <a:lvl7pPr lvl="6" algn="ctr">
              <a:lnSpc>
                <a:spcPct val="100000"/>
              </a:lnSpc>
              <a:spcBef>
                <a:spcPts val="0"/>
              </a:spcBef>
              <a:spcAft>
                <a:spcPts val="0"/>
              </a:spcAft>
              <a:buSzPts val="1200"/>
              <a:buFont typeface="Montserrat"/>
              <a:buNone/>
              <a:defRPr b="1">
                <a:latin typeface="Montserrat"/>
                <a:ea typeface="Montserrat"/>
                <a:cs typeface="Montserrat"/>
                <a:sym typeface="Montserrat"/>
              </a:defRPr>
            </a:lvl7pPr>
            <a:lvl8pPr lvl="7" algn="ctr">
              <a:lnSpc>
                <a:spcPct val="100000"/>
              </a:lnSpc>
              <a:spcBef>
                <a:spcPts val="0"/>
              </a:spcBef>
              <a:spcAft>
                <a:spcPts val="0"/>
              </a:spcAft>
              <a:buSzPts val="1200"/>
              <a:buFont typeface="Montserrat"/>
              <a:buNone/>
              <a:defRPr b="1">
                <a:latin typeface="Montserrat"/>
                <a:ea typeface="Montserrat"/>
                <a:cs typeface="Montserrat"/>
                <a:sym typeface="Montserrat"/>
              </a:defRPr>
            </a:lvl8pPr>
            <a:lvl9pPr lvl="8" algn="ctr">
              <a:lnSpc>
                <a:spcPct val="100000"/>
              </a:lnSpc>
              <a:spcBef>
                <a:spcPts val="0"/>
              </a:spcBef>
              <a:spcAft>
                <a:spcPts val="0"/>
              </a:spcAft>
              <a:buSzPts val="1200"/>
              <a:buFont typeface="Montserrat"/>
              <a:buNone/>
              <a:defRPr b="1">
                <a:latin typeface="Montserrat"/>
                <a:ea typeface="Montserrat"/>
                <a:cs typeface="Montserrat"/>
                <a:sym typeface="Montserrat"/>
              </a:defRPr>
            </a:lvl9pPr>
          </a:lstStyle>
          <a:p>
            <a:endParaRPr/>
          </a:p>
        </p:txBody>
      </p:sp>
      <p:sp>
        <p:nvSpPr>
          <p:cNvPr id="633" name="Google Shape;633;p37"/>
          <p:cNvSpPr txBox="1">
            <a:spLocks noGrp="1"/>
          </p:cNvSpPr>
          <p:nvPr>
            <p:ph type="subTitle" idx="5"/>
          </p:nvPr>
        </p:nvSpPr>
        <p:spPr>
          <a:xfrm>
            <a:off x="5955640" y="2867950"/>
            <a:ext cx="2389800" cy="12423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1200"/>
              <a:buNone/>
              <a:defRPr/>
            </a:lvl1pPr>
            <a:lvl2pPr lvl="1" algn="ctr">
              <a:lnSpc>
                <a:spcPct val="100000"/>
              </a:lnSpc>
              <a:spcBef>
                <a:spcPts val="0"/>
              </a:spcBef>
              <a:spcAft>
                <a:spcPts val="0"/>
              </a:spcAft>
              <a:buSzPts val="1200"/>
              <a:buNone/>
              <a:defRPr/>
            </a:lvl2pPr>
            <a:lvl3pPr lvl="2" algn="ctr">
              <a:lnSpc>
                <a:spcPct val="100000"/>
              </a:lnSpc>
              <a:spcBef>
                <a:spcPts val="0"/>
              </a:spcBef>
              <a:spcAft>
                <a:spcPts val="0"/>
              </a:spcAft>
              <a:buSzPts val="1200"/>
              <a:buNone/>
              <a:defRPr/>
            </a:lvl3pPr>
            <a:lvl4pPr lvl="3" algn="ctr">
              <a:lnSpc>
                <a:spcPct val="100000"/>
              </a:lnSpc>
              <a:spcBef>
                <a:spcPts val="0"/>
              </a:spcBef>
              <a:spcAft>
                <a:spcPts val="0"/>
              </a:spcAft>
              <a:buSzPts val="1200"/>
              <a:buNone/>
              <a:defRPr/>
            </a:lvl4pPr>
            <a:lvl5pPr lvl="4" algn="ctr">
              <a:lnSpc>
                <a:spcPct val="100000"/>
              </a:lnSpc>
              <a:spcBef>
                <a:spcPts val="0"/>
              </a:spcBef>
              <a:spcAft>
                <a:spcPts val="0"/>
              </a:spcAft>
              <a:buSzPts val="1200"/>
              <a:buNone/>
              <a:defRPr/>
            </a:lvl5pPr>
            <a:lvl6pPr lvl="5" algn="ctr">
              <a:lnSpc>
                <a:spcPct val="100000"/>
              </a:lnSpc>
              <a:spcBef>
                <a:spcPts val="0"/>
              </a:spcBef>
              <a:spcAft>
                <a:spcPts val="0"/>
              </a:spcAft>
              <a:buSzPts val="1200"/>
              <a:buNone/>
              <a:defRPr/>
            </a:lvl6pPr>
            <a:lvl7pPr lvl="6" algn="ctr">
              <a:lnSpc>
                <a:spcPct val="100000"/>
              </a:lnSpc>
              <a:spcBef>
                <a:spcPts val="0"/>
              </a:spcBef>
              <a:spcAft>
                <a:spcPts val="0"/>
              </a:spcAft>
              <a:buSzPts val="1200"/>
              <a:buNone/>
              <a:defRPr/>
            </a:lvl7pPr>
            <a:lvl8pPr lvl="7" algn="ctr">
              <a:lnSpc>
                <a:spcPct val="100000"/>
              </a:lnSpc>
              <a:spcBef>
                <a:spcPts val="0"/>
              </a:spcBef>
              <a:spcAft>
                <a:spcPts val="0"/>
              </a:spcAft>
              <a:buSzPts val="1200"/>
              <a:buNone/>
              <a:defRPr/>
            </a:lvl8pPr>
            <a:lvl9pPr lvl="8" algn="ctr">
              <a:lnSpc>
                <a:spcPct val="100000"/>
              </a:lnSpc>
              <a:spcBef>
                <a:spcPts val="0"/>
              </a:spcBef>
              <a:spcAft>
                <a:spcPts val="0"/>
              </a:spcAft>
              <a:buSzPts val="1200"/>
              <a:buNone/>
              <a:defRPr/>
            </a:lvl9pPr>
          </a:lstStyle>
          <a:p>
            <a:endParaRPr/>
          </a:p>
        </p:txBody>
      </p:sp>
      <p:sp>
        <p:nvSpPr>
          <p:cNvPr id="634" name="Google Shape;634;p37"/>
          <p:cNvSpPr txBox="1">
            <a:spLocks noGrp="1"/>
          </p:cNvSpPr>
          <p:nvPr>
            <p:ph type="subTitle" idx="6"/>
          </p:nvPr>
        </p:nvSpPr>
        <p:spPr>
          <a:xfrm>
            <a:off x="5955648" y="2567475"/>
            <a:ext cx="2389800" cy="4029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1200"/>
              <a:buFont typeface="Montserrat"/>
              <a:buNone/>
              <a:defRPr sz="2000" b="1">
                <a:solidFill>
                  <a:schemeClr val="lt1"/>
                </a:solidFill>
                <a:latin typeface="Montserrat"/>
                <a:ea typeface="Montserrat"/>
                <a:cs typeface="Montserrat"/>
                <a:sym typeface="Montserrat"/>
              </a:defRPr>
            </a:lvl1pPr>
            <a:lvl2pPr lvl="1" algn="ctr">
              <a:lnSpc>
                <a:spcPct val="100000"/>
              </a:lnSpc>
              <a:spcBef>
                <a:spcPts val="0"/>
              </a:spcBef>
              <a:spcAft>
                <a:spcPts val="0"/>
              </a:spcAft>
              <a:buSzPts val="1200"/>
              <a:buFont typeface="Montserrat"/>
              <a:buNone/>
              <a:defRPr b="1">
                <a:latin typeface="Montserrat"/>
                <a:ea typeface="Montserrat"/>
                <a:cs typeface="Montserrat"/>
                <a:sym typeface="Montserrat"/>
              </a:defRPr>
            </a:lvl2pPr>
            <a:lvl3pPr lvl="2" algn="ctr">
              <a:lnSpc>
                <a:spcPct val="100000"/>
              </a:lnSpc>
              <a:spcBef>
                <a:spcPts val="0"/>
              </a:spcBef>
              <a:spcAft>
                <a:spcPts val="0"/>
              </a:spcAft>
              <a:buSzPts val="1200"/>
              <a:buFont typeface="Montserrat"/>
              <a:buNone/>
              <a:defRPr b="1">
                <a:latin typeface="Montserrat"/>
                <a:ea typeface="Montserrat"/>
                <a:cs typeface="Montserrat"/>
                <a:sym typeface="Montserrat"/>
              </a:defRPr>
            </a:lvl3pPr>
            <a:lvl4pPr lvl="3" algn="ctr">
              <a:lnSpc>
                <a:spcPct val="100000"/>
              </a:lnSpc>
              <a:spcBef>
                <a:spcPts val="0"/>
              </a:spcBef>
              <a:spcAft>
                <a:spcPts val="0"/>
              </a:spcAft>
              <a:buSzPts val="1200"/>
              <a:buFont typeface="Montserrat"/>
              <a:buNone/>
              <a:defRPr b="1">
                <a:latin typeface="Montserrat"/>
                <a:ea typeface="Montserrat"/>
                <a:cs typeface="Montserrat"/>
                <a:sym typeface="Montserrat"/>
              </a:defRPr>
            </a:lvl4pPr>
            <a:lvl5pPr lvl="4" algn="ctr">
              <a:lnSpc>
                <a:spcPct val="100000"/>
              </a:lnSpc>
              <a:spcBef>
                <a:spcPts val="0"/>
              </a:spcBef>
              <a:spcAft>
                <a:spcPts val="0"/>
              </a:spcAft>
              <a:buSzPts val="1200"/>
              <a:buFont typeface="Montserrat"/>
              <a:buNone/>
              <a:defRPr b="1">
                <a:latin typeface="Montserrat"/>
                <a:ea typeface="Montserrat"/>
                <a:cs typeface="Montserrat"/>
                <a:sym typeface="Montserrat"/>
              </a:defRPr>
            </a:lvl5pPr>
            <a:lvl6pPr lvl="5" algn="ctr">
              <a:lnSpc>
                <a:spcPct val="100000"/>
              </a:lnSpc>
              <a:spcBef>
                <a:spcPts val="0"/>
              </a:spcBef>
              <a:spcAft>
                <a:spcPts val="0"/>
              </a:spcAft>
              <a:buSzPts val="1200"/>
              <a:buFont typeface="Montserrat"/>
              <a:buNone/>
              <a:defRPr b="1">
                <a:latin typeface="Montserrat"/>
                <a:ea typeface="Montserrat"/>
                <a:cs typeface="Montserrat"/>
                <a:sym typeface="Montserrat"/>
              </a:defRPr>
            </a:lvl6pPr>
            <a:lvl7pPr lvl="6" algn="ctr">
              <a:lnSpc>
                <a:spcPct val="100000"/>
              </a:lnSpc>
              <a:spcBef>
                <a:spcPts val="0"/>
              </a:spcBef>
              <a:spcAft>
                <a:spcPts val="0"/>
              </a:spcAft>
              <a:buSzPts val="1200"/>
              <a:buFont typeface="Montserrat"/>
              <a:buNone/>
              <a:defRPr b="1">
                <a:latin typeface="Montserrat"/>
                <a:ea typeface="Montserrat"/>
                <a:cs typeface="Montserrat"/>
                <a:sym typeface="Montserrat"/>
              </a:defRPr>
            </a:lvl7pPr>
            <a:lvl8pPr lvl="7" algn="ctr">
              <a:lnSpc>
                <a:spcPct val="100000"/>
              </a:lnSpc>
              <a:spcBef>
                <a:spcPts val="0"/>
              </a:spcBef>
              <a:spcAft>
                <a:spcPts val="0"/>
              </a:spcAft>
              <a:buSzPts val="1200"/>
              <a:buFont typeface="Montserrat"/>
              <a:buNone/>
              <a:defRPr b="1">
                <a:latin typeface="Montserrat"/>
                <a:ea typeface="Montserrat"/>
                <a:cs typeface="Montserrat"/>
                <a:sym typeface="Montserrat"/>
              </a:defRPr>
            </a:lvl8pPr>
            <a:lvl9pPr lvl="8" algn="ctr">
              <a:lnSpc>
                <a:spcPct val="100000"/>
              </a:lnSpc>
              <a:spcBef>
                <a:spcPts val="0"/>
              </a:spcBef>
              <a:spcAft>
                <a:spcPts val="0"/>
              </a:spcAft>
              <a:buSzPts val="1200"/>
              <a:buFont typeface="Montserrat"/>
              <a:buNone/>
              <a:defRPr b="1">
                <a:latin typeface="Montserrat"/>
                <a:ea typeface="Montserrat"/>
                <a:cs typeface="Montserrat"/>
                <a:sym typeface="Montserrat"/>
              </a:defRPr>
            </a:lvl9pPr>
          </a:lstStyle>
          <a:p>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and three columns 1">
  <p:cSld name="CUSTOM_1_2">
    <p:spTree>
      <p:nvGrpSpPr>
        <p:cNvPr id="1" name="Shape 635"/>
        <p:cNvGrpSpPr/>
        <p:nvPr/>
      </p:nvGrpSpPr>
      <p:grpSpPr>
        <a:xfrm>
          <a:off x="0" y="0"/>
          <a:ext cx="0" cy="0"/>
          <a:chOff x="0" y="0"/>
          <a:chExt cx="0" cy="0"/>
        </a:xfrm>
      </p:grpSpPr>
      <p:pic>
        <p:nvPicPr>
          <p:cNvPr id="636" name="Google Shape;636;p38"/>
          <p:cNvPicPr preferRelativeResize="0"/>
          <p:nvPr/>
        </p:nvPicPr>
        <p:blipFill rotWithShape="1">
          <a:blip r:embed="rId2">
            <a:alphaModFix/>
          </a:blip>
          <a:srcRect/>
          <a:stretch/>
        </p:blipFill>
        <p:spPr>
          <a:xfrm flipH="1">
            <a:off x="7924" y="0"/>
            <a:ext cx="9128151" cy="5143499"/>
          </a:xfrm>
          <a:prstGeom prst="rect">
            <a:avLst/>
          </a:prstGeom>
          <a:noFill/>
          <a:ln>
            <a:noFill/>
          </a:ln>
        </p:spPr>
      </p:pic>
      <p:pic>
        <p:nvPicPr>
          <p:cNvPr id="637" name="Google Shape;637;p38"/>
          <p:cNvPicPr preferRelativeResize="0"/>
          <p:nvPr/>
        </p:nvPicPr>
        <p:blipFill rotWithShape="1">
          <a:blip r:embed="rId2">
            <a:alphaModFix/>
          </a:blip>
          <a:srcRect/>
          <a:stretch/>
        </p:blipFill>
        <p:spPr>
          <a:xfrm>
            <a:off x="7924" y="0"/>
            <a:ext cx="9128151" cy="5143499"/>
          </a:xfrm>
          <a:prstGeom prst="rect">
            <a:avLst/>
          </a:prstGeom>
          <a:noFill/>
          <a:ln>
            <a:noFill/>
          </a:ln>
        </p:spPr>
      </p:pic>
      <p:grpSp>
        <p:nvGrpSpPr>
          <p:cNvPr id="638" name="Google Shape;638;p38"/>
          <p:cNvGrpSpPr/>
          <p:nvPr/>
        </p:nvGrpSpPr>
        <p:grpSpPr>
          <a:xfrm>
            <a:off x="-5879" y="147050"/>
            <a:ext cx="9418079" cy="5003125"/>
            <a:chOff x="-5879" y="147050"/>
            <a:chExt cx="9418079" cy="5003125"/>
          </a:xfrm>
        </p:grpSpPr>
        <p:sp>
          <p:nvSpPr>
            <p:cNvPr id="639" name="Google Shape;639;p38"/>
            <p:cNvSpPr/>
            <p:nvPr/>
          </p:nvSpPr>
          <p:spPr>
            <a:xfrm>
              <a:off x="-5879" y="3278775"/>
              <a:ext cx="722400" cy="1871400"/>
            </a:xfrm>
            <a:prstGeom prst="rect">
              <a:avLst/>
            </a:prstGeom>
            <a:solidFill>
              <a:srgbClr val="63DBF5">
                <a:alpha val="69019"/>
              </a:srgbClr>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sp>
          <p:nvSpPr>
            <p:cNvPr id="640" name="Google Shape;640;p38"/>
            <p:cNvSpPr/>
            <p:nvPr/>
          </p:nvSpPr>
          <p:spPr>
            <a:xfrm rot="-5400000">
              <a:off x="7966213" y="3965700"/>
              <a:ext cx="493800" cy="1861800"/>
            </a:xfrm>
            <a:prstGeom prst="round1Rect">
              <a:avLst>
                <a:gd name="adj" fmla="val 50000"/>
              </a:avLst>
            </a:prstGeom>
            <a:solidFill>
              <a:schemeClr val="dk1"/>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sp>
          <p:nvSpPr>
            <p:cNvPr id="641" name="Google Shape;641;p38"/>
            <p:cNvSpPr/>
            <p:nvPr/>
          </p:nvSpPr>
          <p:spPr>
            <a:xfrm>
              <a:off x="0" y="4829625"/>
              <a:ext cx="2215800" cy="313800"/>
            </a:xfrm>
            <a:prstGeom prst="round1Rect">
              <a:avLst>
                <a:gd name="adj" fmla="val 50000"/>
              </a:avLst>
            </a:prstGeom>
            <a:solidFill>
              <a:srgbClr val="006DF5">
                <a:alpha val="40392"/>
              </a:srgbClr>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sp>
          <p:nvSpPr>
            <p:cNvPr id="642" name="Google Shape;642;p38"/>
            <p:cNvSpPr/>
            <p:nvPr/>
          </p:nvSpPr>
          <p:spPr>
            <a:xfrm>
              <a:off x="7529700" y="147050"/>
              <a:ext cx="1882500" cy="213000"/>
            </a:xfrm>
            <a:prstGeom prst="roundRect">
              <a:avLst>
                <a:gd name="adj" fmla="val 50000"/>
              </a:avLst>
            </a:prstGeom>
            <a:solidFill>
              <a:srgbClr val="516CEE">
                <a:alpha val="60784"/>
              </a:srgbClr>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grpSp>
      <p:grpSp>
        <p:nvGrpSpPr>
          <p:cNvPr id="643" name="Google Shape;643;p38"/>
          <p:cNvGrpSpPr/>
          <p:nvPr/>
        </p:nvGrpSpPr>
        <p:grpSpPr>
          <a:xfrm>
            <a:off x="-161275" y="-1397762"/>
            <a:ext cx="9767800" cy="5017262"/>
            <a:chOff x="-161275" y="-1397762"/>
            <a:chExt cx="9767800" cy="5017262"/>
          </a:xfrm>
        </p:grpSpPr>
        <p:sp>
          <p:nvSpPr>
            <p:cNvPr id="644" name="Google Shape;644;p38"/>
            <p:cNvSpPr/>
            <p:nvPr/>
          </p:nvSpPr>
          <p:spPr>
            <a:xfrm rot="10800000" flipH="1">
              <a:off x="-161275" y="-364900"/>
              <a:ext cx="3429000" cy="851400"/>
            </a:xfrm>
            <a:prstGeom prst="round1Rect">
              <a:avLst>
                <a:gd name="adj" fmla="val 16667"/>
              </a:avLst>
            </a:prstGeom>
            <a:no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grpSp>
          <p:nvGrpSpPr>
            <p:cNvPr id="645" name="Google Shape;645;p38"/>
            <p:cNvGrpSpPr/>
            <p:nvPr/>
          </p:nvGrpSpPr>
          <p:grpSpPr>
            <a:xfrm>
              <a:off x="8620400" y="1524000"/>
              <a:ext cx="986125" cy="2095500"/>
              <a:chOff x="7631225" y="2241175"/>
              <a:chExt cx="986125" cy="2095500"/>
            </a:xfrm>
          </p:grpSpPr>
          <p:cxnSp>
            <p:nvCxnSpPr>
              <p:cNvPr id="646" name="Google Shape;646;p38"/>
              <p:cNvCxnSpPr/>
              <p:nvPr/>
            </p:nvCxnSpPr>
            <p:spPr>
              <a:xfrm>
                <a:off x="7631225"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647" name="Google Shape;647;p38"/>
              <p:cNvCxnSpPr/>
              <p:nvPr/>
            </p:nvCxnSpPr>
            <p:spPr>
              <a:xfrm>
                <a:off x="7707081"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648" name="Google Shape;648;p38"/>
              <p:cNvCxnSpPr/>
              <p:nvPr/>
            </p:nvCxnSpPr>
            <p:spPr>
              <a:xfrm>
                <a:off x="7782937"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649" name="Google Shape;649;p38"/>
              <p:cNvCxnSpPr/>
              <p:nvPr/>
            </p:nvCxnSpPr>
            <p:spPr>
              <a:xfrm>
                <a:off x="7858792"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650" name="Google Shape;650;p38"/>
              <p:cNvCxnSpPr/>
              <p:nvPr/>
            </p:nvCxnSpPr>
            <p:spPr>
              <a:xfrm>
                <a:off x="8010504"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651" name="Google Shape;651;p38"/>
              <p:cNvCxnSpPr/>
              <p:nvPr/>
            </p:nvCxnSpPr>
            <p:spPr>
              <a:xfrm>
                <a:off x="8162215"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652" name="Google Shape;652;p38"/>
              <p:cNvCxnSpPr/>
              <p:nvPr/>
            </p:nvCxnSpPr>
            <p:spPr>
              <a:xfrm>
                <a:off x="8313927"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653" name="Google Shape;653;p38"/>
              <p:cNvCxnSpPr/>
              <p:nvPr/>
            </p:nvCxnSpPr>
            <p:spPr>
              <a:xfrm>
                <a:off x="7934648"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654" name="Google Shape;654;p38"/>
              <p:cNvCxnSpPr/>
              <p:nvPr/>
            </p:nvCxnSpPr>
            <p:spPr>
              <a:xfrm>
                <a:off x="8086360"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655" name="Google Shape;655;p38"/>
              <p:cNvCxnSpPr/>
              <p:nvPr/>
            </p:nvCxnSpPr>
            <p:spPr>
              <a:xfrm>
                <a:off x="8238071"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656" name="Google Shape;656;p38"/>
              <p:cNvCxnSpPr/>
              <p:nvPr/>
            </p:nvCxnSpPr>
            <p:spPr>
              <a:xfrm>
                <a:off x="8389783"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657" name="Google Shape;657;p38"/>
              <p:cNvCxnSpPr/>
              <p:nvPr/>
            </p:nvCxnSpPr>
            <p:spPr>
              <a:xfrm>
                <a:off x="8465638"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658" name="Google Shape;658;p38"/>
              <p:cNvCxnSpPr/>
              <p:nvPr/>
            </p:nvCxnSpPr>
            <p:spPr>
              <a:xfrm>
                <a:off x="8541494"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659" name="Google Shape;659;p38"/>
              <p:cNvCxnSpPr/>
              <p:nvPr/>
            </p:nvCxnSpPr>
            <p:spPr>
              <a:xfrm>
                <a:off x="8617350" y="2241175"/>
                <a:ext cx="0" cy="2095500"/>
              </a:xfrm>
              <a:prstGeom prst="straightConnector1">
                <a:avLst/>
              </a:prstGeom>
              <a:noFill/>
              <a:ln w="9525" cap="flat" cmpd="sng">
                <a:solidFill>
                  <a:schemeClr val="lt2"/>
                </a:solidFill>
                <a:prstDash val="solid"/>
                <a:round/>
                <a:headEnd type="none" w="sm" len="sm"/>
                <a:tailEnd type="none" w="sm" len="sm"/>
              </a:ln>
            </p:spPr>
          </p:cxnSp>
        </p:grpSp>
        <p:grpSp>
          <p:nvGrpSpPr>
            <p:cNvPr id="660" name="Google Shape;660;p38"/>
            <p:cNvGrpSpPr/>
            <p:nvPr/>
          </p:nvGrpSpPr>
          <p:grpSpPr>
            <a:xfrm>
              <a:off x="4796563" y="-1397762"/>
              <a:ext cx="1885275" cy="1884250"/>
              <a:chOff x="2609275" y="3149350"/>
              <a:chExt cx="1885275" cy="1884250"/>
            </a:xfrm>
          </p:grpSpPr>
          <p:sp>
            <p:nvSpPr>
              <p:cNvPr id="661" name="Google Shape;661;p38"/>
              <p:cNvSpPr/>
              <p:nvPr/>
            </p:nvSpPr>
            <p:spPr>
              <a:xfrm>
                <a:off x="3923900" y="3224950"/>
                <a:ext cx="494025" cy="495025"/>
              </a:xfrm>
              <a:custGeom>
                <a:avLst/>
                <a:gdLst/>
                <a:ahLst/>
                <a:cxnLst/>
                <a:rect l="l" t="t" r="r" b="b"/>
                <a:pathLst>
                  <a:path w="19761" h="19801" extrusionOk="0">
                    <a:moveTo>
                      <a:pt x="485" y="202"/>
                    </a:moveTo>
                    <a:cubicBezTo>
                      <a:pt x="323" y="162"/>
                      <a:pt x="162" y="81"/>
                      <a:pt x="1" y="1"/>
                    </a:cubicBezTo>
                    <a:lnTo>
                      <a:pt x="19761" y="19801"/>
                    </a:lnTo>
                    <a:cubicBezTo>
                      <a:pt x="19720" y="19640"/>
                      <a:pt x="19640" y="19478"/>
                      <a:pt x="19559" y="19317"/>
                    </a:cubicBezTo>
                    <a:lnTo>
                      <a:pt x="485" y="202"/>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62" name="Google Shape;662;p38"/>
              <p:cNvSpPr/>
              <p:nvPr/>
            </p:nvSpPr>
            <p:spPr>
              <a:xfrm>
                <a:off x="3725300" y="3164475"/>
                <a:ext cx="753125" cy="753100"/>
              </a:xfrm>
              <a:custGeom>
                <a:avLst/>
                <a:gdLst/>
                <a:ahLst/>
                <a:cxnLst/>
                <a:rect l="l" t="t" r="r" b="b"/>
                <a:pathLst>
                  <a:path w="30125" h="30124" extrusionOk="0">
                    <a:moveTo>
                      <a:pt x="323" y="81"/>
                    </a:moveTo>
                    <a:cubicBezTo>
                      <a:pt x="202" y="41"/>
                      <a:pt x="122" y="41"/>
                      <a:pt x="1" y="0"/>
                    </a:cubicBezTo>
                    <a:lnTo>
                      <a:pt x="30124" y="30124"/>
                    </a:lnTo>
                    <a:cubicBezTo>
                      <a:pt x="30084" y="30043"/>
                      <a:pt x="30084" y="29922"/>
                      <a:pt x="30043" y="29801"/>
                    </a:cubicBezTo>
                    <a:lnTo>
                      <a:pt x="323" y="81"/>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63" name="Google Shape;663;p38"/>
              <p:cNvSpPr/>
              <p:nvPr/>
            </p:nvSpPr>
            <p:spPr>
              <a:xfrm>
                <a:off x="3572075" y="3149350"/>
                <a:ext cx="922475" cy="922475"/>
              </a:xfrm>
              <a:custGeom>
                <a:avLst/>
                <a:gdLst/>
                <a:ahLst/>
                <a:cxnLst/>
                <a:rect l="l" t="t" r="r" b="b"/>
                <a:pathLst>
                  <a:path w="36899" h="36899" extrusionOk="0">
                    <a:moveTo>
                      <a:pt x="282" y="0"/>
                    </a:moveTo>
                    <a:cubicBezTo>
                      <a:pt x="161" y="0"/>
                      <a:pt x="81" y="0"/>
                      <a:pt x="0" y="0"/>
                    </a:cubicBezTo>
                    <a:lnTo>
                      <a:pt x="36898" y="36899"/>
                    </a:lnTo>
                    <a:cubicBezTo>
                      <a:pt x="36898" y="36778"/>
                      <a:pt x="36898" y="36697"/>
                      <a:pt x="36858" y="36616"/>
                    </a:cubicBezTo>
                    <a:lnTo>
                      <a:pt x="282"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64" name="Google Shape;664;p38"/>
              <p:cNvSpPr/>
              <p:nvPr/>
            </p:nvSpPr>
            <p:spPr>
              <a:xfrm>
                <a:off x="3440000" y="3154400"/>
                <a:ext cx="1048500" cy="1048500"/>
              </a:xfrm>
              <a:custGeom>
                <a:avLst/>
                <a:gdLst/>
                <a:ahLst/>
                <a:cxnLst/>
                <a:rect l="l" t="t" r="r" b="b"/>
                <a:pathLst>
                  <a:path w="41940" h="41940" extrusionOk="0">
                    <a:moveTo>
                      <a:pt x="242" y="0"/>
                    </a:moveTo>
                    <a:cubicBezTo>
                      <a:pt x="162" y="40"/>
                      <a:pt x="81" y="40"/>
                      <a:pt x="0" y="40"/>
                    </a:cubicBezTo>
                    <a:lnTo>
                      <a:pt x="41899" y="41939"/>
                    </a:lnTo>
                    <a:cubicBezTo>
                      <a:pt x="41899" y="41858"/>
                      <a:pt x="41939" y="41778"/>
                      <a:pt x="41939" y="41697"/>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65" name="Google Shape;665;p38"/>
              <p:cNvSpPr/>
              <p:nvPr/>
            </p:nvSpPr>
            <p:spPr>
              <a:xfrm>
                <a:off x="3323050" y="3175550"/>
                <a:ext cx="1145275" cy="1144275"/>
              </a:xfrm>
              <a:custGeom>
                <a:avLst/>
                <a:gdLst/>
                <a:ahLst/>
                <a:cxnLst/>
                <a:rect l="l" t="t" r="r" b="b"/>
                <a:pathLst>
                  <a:path w="45811" h="45771" extrusionOk="0">
                    <a:moveTo>
                      <a:pt x="243" y="1"/>
                    </a:moveTo>
                    <a:cubicBezTo>
                      <a:pt x="162" y="1"/>
                      <a:pt x="81" y="41"/>
                      <a:pt x="1" y="41"/>
                    </a:cubicBezTo>
                    <a:lnTo>
                      <a:pt x="45730" y="45771"/>
                    </a:lnTo>
                    <a:cubicBezTo>
                      <a:pt x="45771" y="45690"/>
                      <a:pt x="45771" y="45610"/>
                      <a:pt x="45811" y="45569"/>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66" name="Google Shape;666;p38"/>
              <p:cNvSpPr/>
              <p:nvPr/>
            </p:nvSpPr>
            <p:spPr>
              <a:xfrm>
                <a:off x="3218200" y="3207825"/>
                <a:ext cx="1216875" cy="1216850"/>
              </a:xfrm>
              <a:custGeom>
                <a:avLst/>
                <a:gdLst/>
                <a:ahLst/>
                <a:cxnLst/>
                <a:rect l="l" t="t" r="r" b="b"/>
                <a:pathLst>
                  <a:path w="48675" h="48674" extrusionOk="0">
                    <a:moveTo>
                      <a:pt x="202" y="0"/>
                    </a:moveTo>
                    <a:cubicBezTo>
                      <a:pt x="122" y="0"/>
                      <a:pt x="81" y="41"/>
                      <a:pt x="1" y="81"/>
                    </a:cubicBezTo>
                    <a:lnTo>
                      <a:pt x="48593" y="48674"/>
                    </a:lnTo>
                    <a:cubicBezTo>
                      <a:pt x="48634" y="48633"/>
                      <a:pt x="48674" y="48553"/>
                      <a:pt x="48674" y="48472"/>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67" name="Google Shape;667;p38"/>
              <p:cNvSpPr/>
              <p:nvPr/>
            </p:nvSpPr>
            <p:spPr>
              <a:xfrm>
                <a:off x="3122425" y="3249150"/>
                <a:ext cx="1271300" cy="1271300"/>
              </a:xfrm>
              <a:custGeom>
                <a:avLst/>
                <a:gdLst/>
                <a:ahLst/>
                <a:cxnLst/>
                <a:rect l="l" t="t" r="r" b="b"/>
                <a:pathLst>
                  <a:path w="50852" h="50852" extrusionOk="0">
                    <a:moveTo>
                      <a:pt x="202" y="1"/>
                    </a:moveTo>
                    <a:cubicBezTo>
                      <a:pt x="122" y="41"/>
                      <a:pt x="81" y="81"/>
                      <a:pt x="1" y="122"/>
                    </a:cubicBezTo>
                    <a:lnTo>
                      <a:pt x="50771" y="50852"/>
                    </a:lnTo>
                    <a:cubicBezTo>
                      <a:pt x="50771" y="50811"/>
                      <a:pt x="50811" y="50731"/>
                      <a:pt x="50852" y="5069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68" name="Google Shape;668;p38"/>
              <p:cNvSpPr/>
              <p:nvPr/>
            </p:nvSpPr>
            <p:spPr>
              <a:xfrm>
                <a:off x="3035725" y="3299550"/>
                <a:ext cx="1307600" cy="1308625"/>
              </a:xfrm>
              <a:custGeom>
                <a:avLst/>
                <a:gdLst/>
                <a:ahLst/>
                <a:cxnLst/>
                <a:rect l="l" t="t" r="r" b="b"/>
                <a:pathLst>
                  <a:path w="52304" h="52345" extrusionOk="0">
                    <a:moveTo>
                      <a:pt x="162" y="1"/>
                    </a:moveTo>
                    <a:cubicBezTo>
                      <a:pt x="81" y="41"/>
                      <a:pt x="41" y="82"/>
                      <a:pt x="1" y="122"/>
                    </a:cubicBezTo>
                    <a:lnTo>
                      <a:pt x="52182" y="52344"/>
                    </a:lnTo>
                    <a:cubicBezTo>
                      <a:pt x="52223" y="52263"/>
                      <a:pt x="52263" y="52223"/>
                      <a:pt x="52303" y="52183"/>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69" name="Google Shape;669;p38"/>
              <p:cNvSpPr/>
              <p:nvPr/>
            </p:nvSpPr>
            <p:spPr>
              <a:xfrm>
                <a:off x="2956075" y="3358025"/>
                <a:ext cx="1328775" cy="1329775"/>
              </a:xfrm>
              <a:custGeom>
                <a:avLst/>
                <a:gdLst/>
                <a:ahLst/>
                <a:cxnLst/>
                <a:rect l="l" t="t" r="r" b="b"/>
                <a:pathLst>
                  <a:path w="53151" h="53191" extrusionOk="0">
                    <a:moveTo>
                      <a:pt x="122" y="1"/>
                    </a:moveTo>
                    <a:cubicBezTo>
                      <a:pt x="82" y="41"/>
                      <a:pt x="41" y="82"/>
                      <a:pt x="1" y="122"/>
                    </a:cubicBezTo>
                    <a:lnTo>
                      <a:pt x="53030" y="53191"/>
                    </a:lnTo>
                    <a:cubicBezTo>
                      <a:pt x="53070" y="53110"/>
                      <a:pt x="53110" y="53070"/>
                      <a:pt x="53151" y="53030"/>
                    </a:cubicBezTo>
                    <a:lnTo>
                      <a:pt x="122" y="1"/>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70" name="Google Shape;670;p38"/>
              <p:cNvSpPr/>
              <p:nvPr/>
            </p:nvSpPr>
            <p:spPr>
              <a:xfrm>
                <a:off x="2883500" y="3422550"/>
                <a:ext cx="1336825" cy="1336825"/>
              </a:xfrm>
              <a:custGeom>
                <a:avLst/>
                <a:gdLst/>
                <a:ahLst/>
                <a:cxnLst/>
                <a:rect l="l" t="t" r="r" b="b"/>
                <a:pathLst>
                  <a:path w="53473" h="53473" extrusionOk="0">
                    <a:moveTo>
                      <a:pt x="121" y="1"/>
                    </a:moveTo>
                    <a:cubicBezTo>
                      <a:pt x="121" y="1"/>
                      <a:pt x="81" y="81"/>
                      <a:pt x="81" y="81"/>
                    </a:cubicBezTo>
                    <a:cubicBezTo>
                      <a:pt x="41" y="122"/>
                      <a:pt x="0" y="122"/>
                      <a:pt x="0" y="162"/>
                    </a:cubicBezTo>
                    <a:lnTo>
                      <a:pt x="53311" y="53473"/>
                    </a:lnTo>
                    <a:cubicBezTo>
                      <a:pt x="53311" y="53473"/>
                      <a:pt x="53392" y="53433"/>
                      <a:pt x="53392" y="53433"/>
                    </a:cubicBezTo>
                    <a:cubicBezTo>
                      <a:pt x="53432" y="53392"/>
                      <a:pt x="53432" y="53392"/>
                      <a:pt x="53473" y="53352"/>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71" name="Google Shape;671;p38"/>
              <p:cNvSpPr/>
              <p:nvPr/>
            </p:nvSpPr>
            <p:spPr>
              <a:xfrm>
                <a:off x="2817975" y="3495150"/>
                <a:ext cx="1329775" cy="1329775"/>
              </a:xfrm>
              <a:custGeom>
                <a:avLst/>
                <a:gdLst/>
                <a:ahLst/>
                <a:cxnLst/>
                <a:rect l="l" t="t" r="r" b="b"/>
                <a:pathLst>
                  <a:path w="53191" h="53191" extrusionOk="0">
                    <a:moveTo>
                      <a:pt x="121" y="0"/>
                    </a:moveTo>
                    <a:cubicBezTo>
                      <a:pt x="81" y="41"/>
                      <a:pt x="41" y="121"/>
                      <a:pt x="0" y="161"/>
                    </a:cubicBezTo>
                    <a:lnTo>
                      <a:pt x="53029" y="53190"/>
                    </a:lnTo>
                    <a:cubicBezTo>
                      <a:pt x="53110" y="53150"/>
                      <a:pt x="53150" y="53109"/>
                      <a:pt x="53190" y="53069"/>
                    </a:cubicBezTo>
                    <a:lnTo>
                      <a:pt x="121"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72" name="Google Shape;672;p38"/>
              <p:cNvSpPr/>
              <p:nvPr/>
            </p:nvSpPr>
            <p:spPr>
              <a:xfrm>
                <a:off x="2760500" y="3574775"/>
                <a:ext cx="1307600" cy="1308625"/>
              </a:xfrm>
              <a:custGeom>
                <a:avLst/>
                <a:gdLst/>
                <a:ahLst/>
                <a:cxnLst/>
                <a:rect l="l" t="t" r="r" b="b"/>
                <a:pathLst>
                  <a:path w="52304" h="52345" extrusionOk="0">
                    <a:moveTo>
                      <a:pt x="81" y="1"/>
                    </a:moveTo>
                    <a:cubicBezTo>
                      <a:pt x="41" y="82"/>
                      <a:pt x="41" y="122"/>
                      <a:pt x="1" y="162"/>
                    </a:cubicBezTo>
                    <a:lnTo>
                      <a:pt x="52142" y="52344"/>
                    </a:lnTo>
                    <a:cubicBezTo>
                      <a:pt x="52182" y="52304"/>
                      <a:pt x="52263" y="52263"/>
                      <a:pt x="52303" y="52223"/>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73" name="Google Shape;673;p38"/>
              <p:cNvSpPr/>
              <p:nvPr/>
            </p:nvSpPr>
            <p:spPr>
              <a:xfrm>
                <a:off x="2710100" y="3662500"/>
                <a:ext cx="1271300" cy="1271300"/>
              </a:xfrm>
              <a:custGeom>
                <a:avLst/>
                <a:gdLst/>
                <a:ahLst/>
                <a:cxnLst/>
                <a:rect l="l" t="t" r="r" b="b"/>
                <a:pathLst>
                  <a:path w="50852" h="50852" extrusionOk="0">
                    <a:moveTo>
                      <a:pt x="81" y="0"/>
                    </a:moveTo>
                    <a:cubicBezTo>
                      <a:pt x="41" y="41"/>
                      <a:pt x="41" y="121"/>
                      <a:pt x="0" y="162"/>
                    </a:cubicBezTo>
                    <a:lnTo>
                      <a:pt x="50650" y="50851"/>
                    </a:lnTo>
                    <a:cubicBezTo>
                      <a:pt x="50690" y="50811"/>
                      <a:pt x="50771" y="50771"/>
                      <a:pt x="50851" y="5073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74" name="Google Shape;674;p38"/>
              <p:cNvSpPr/>
              <p:nvPr/>
            </p:nvSpPr>
            <p:spPr>
              <a:xfrm>
                <a:off x="2667750" y="3758275"/>
                <a:ext cx="1216875" cy="1216850"/>
              </a:xfrm>
              <a:custGeom>
                <a:avLst/>
                <a:gdLst/>
                <a:ahLst/>
                <a:cxnLst/>
                <a:rect l="l" t="t" r="r" b="b"/>
                <a:pathLst>
                  <a:path w="48675" h="48674" extrusionOk="0">
                    <a:moveTo>
                      <a:pt x="81" y="0"/>
                    </a:moveTo>
                    <a:cubicBezTo>
                      <a:pt x="41" y="41"/>
                      <a:pt x="41" y="121"/>
                      <a:pt x="1" y="202"/>
                    </a:cubicBezTo>
                    <a:lnTo>
                      <a:pt x="48513" y="48674"/>
                    </a:lnTo>
                    <a:cubicBezTo>
                      <a:pt x="48553" y="48633"/>
                      <a:pt x="48634" y="48633"/>
                      <a:pt x="48674" y="48593"/>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75" name="Google Shape;675;p38"/>
              <p:cNvSpPr/>
              <p:nvPr/>
            </p:nvSpPr>
            <p:spPr>
              <a:xfrm>
                <a:off x="2635500" y="3863125"/>
                <a:ext cx="1144275" cy="1144275"/>
              </a:xfrm>
              <a:custGeom>
                <a:avLst/>
                <a:gdLst/>
                <a:ahLst/>
                <a:cxnLst/>
                <a:rect l="l" t="t" r="r" b="b"/>
                <a:pathLst>
                  <a:path w="45771" h="45771" extrusionOk="0">
                    <a:moveTo>
                      <a:pt x="41" y="0"/>
                    </a:moveTo>
                    <a:cubicBezTo>
                      <a:pt x="41" y="81"/>
                      <a:pt x="0" y="121"/>
                      <a:pt x="0" y="202"/>
                    </a:cubicBezTo>
                    <a:lnTo>
                      <a:pt x="45569" y="45770"/>
                    </a:lnTo>
                    <a:cubicBezTo>
                      <a:pt x="45649" y="45770"/>
                      <a:pt x="45730" y="45730"/>
                      <a:pt x="45770" y="4573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76" name="Google Shape;676;p38"/>
              <p:cNvSpPr/>
              <p:nvPr/>
            </p:nvSpPr>
            <p:spPr>
              <a:xfrm>
                <a:off x="2615325" y="3980050"/>
                <a:ext cx="1048500" cy="1048500"/>
              </a:xfrm>
              <a:custGeom>
                <a:avLst/>
                <a:gdLst/>
                <a:ahLst/>
                <a:cxnLst/>
                <a:rect l="l" t="t" r="r" b="b"/>
                <a:pathLst>
                  <a:path w="41940" h="41940" extrusionOk="0">
                    <a:moveTo>
                      <a:pt x="1" y="1"/>
                    </a:moveTo>
                    <a:cubicBezTo>
                      <a:pt x="1" y="82"/>
                      <a:pt x="1" y="162"/>
                      <a:pt x="1" y="243"/>
                    </a:cubicBezTo>
                    <a:lnTo>
                      <a:pt x="41657" y="41940"/>
                    </a:lnTo>
                    <a:cubicBezTo>
                      <a:pt x="41738" y="41900"/>
                      <a:pt x="41859" y="41900"/>
                      <a:pt x="41940" y="4190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77" name="Google Shape;677;p38"/>
              <p:cNvSpPr/>
              <p:nvPr/>
            </p:nvSpPr>
            <p:spPr>
              <a:xfrm>
                <a:off x="2609275" y="4111125"/>
                <a:ext cx="922500" cy="922475"/>
              </a:xfrm>
              <a:custGeom>
                <a:avLst/>
                <a:gdLst/>
                <a:ahLst/>
                <a:cxnLst/>
                <a:rect l="l" t="t" r="r" b="b"/>
                <a:pathLst>
                  <a:path w="36900" h="36899" extrusionOk="0">
                    <a:moveTo>
                      <a:pt x="1" y="0"/>
                    </a:moveTo>
                    <a:cubicBezTo>
                      <a:pt x="1" y="81"/>
                      <a:pt x="1" y="202"/>
                      <a:pt x="1" y="283"/>
                    </a:cubicBezTo>
                    <a:lnTo>
                      <a:pt x="36617" y="36899"/>
                    </a:lnTo>
                    <a:cubicBezTo>
                      <a:pt x="36697" y="36899"/>
                      <a:pt x="36818" y="36899"/>
                      <a:pt x="36899" y="36899"/>
                    </a:cubicBezTo>
                    <a:lnTo>
                      <a:pt x="1"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78" name="Google Shape;678;p38"/>
              <p:cNvSpPr/>
              <p:nvPr/>
            </p:nvSpPr>
            <p:spPr>
              <a:xfrm>
                <a:off x="2625400" y="4264350"/>
                <a:ext cx="753125" cy="754125"/>
              </a:xfrm>
              <a:custGeom>
                <a:avLst/>
                <a:gdLst/>
                <a:ahLst/>
                <a:cxnLst/>
                <a:rect l="l" t="t" r="r" b="b"/>
                <a:pathLst>
                  <a:path w="30125" h="30165" extrusionOk="0">
                    <a:moveTo>
                      <a:pt x="1" y="1"/>
                    </a:moveTo>
                    <a:cubicBezTo>
                      <a:pt x="1" y="122"/>
                      <a:pt x="41" y="243"/>
                      <a:pt x="41" y="364"/>
                    </a:cubicBezTo>
                    <a:lnTo>
                      <a:pt x="29762" y="30084"/>
                    </a:lnTo>
                    <a:cubicBezTo>
                      <a:pt x="29883" y="30124"/>
                      <a:pt x="30004" y="30124"/>
                      <a:pt x="30124" y="30165"/>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79" name="Google Shape;679;p38"/>
              <p:cNvSpPr/>
              <p:nvPr/>
            </p:nvSpPr>
            <p:spPr>
              <a:xfrm>
                <a:off x="2684900" y="4462975"/>
                <a:ext cx="495025" cy="495025"/>
              </a:xfrm>
              <a:custGeom>
                <a:avLst/>
                <a:gdLst/>
                <a:ahLst/>
                <a:cxnLst/>
                <a:rect l="l" t="t" r="r" b="b"/>
                <a:pathLst>
                  <a:path w="19801" h="19801" extrusionOk="0">
                    <a:moveTo>
                      <a:pt x="0" y="0"/>
                    </a:moveTo>
                    <a:cubicBezTo>
                      <a:pt x="81" y="161"/>
                      <a:pt x="161" y="323"/>
                      <a:pt x="242" y="484"/>
                    </a:cubicBezTo>
                    <a:lnTo>
                      <a:pt x="19316" y="19599"/>
                    </a:lnTo>
                    <a:cubicBezTo>
                      <a:pt x="19478" y="19639"/>
                      <a:pt x="19639" y="19720"/>
                      <a:pt x="19800" y="19800"/>
                    </a:cubicBezTo>
                    <a:lnTo>
                      <a:pt x="0"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sp>
        <p:nvSpPr>
          <p:cNvPr id="680" name="Google Shape;680;p38"/>
          <p:cNvSpPr txBox="1">
            <a:spLocks noGrp="1"/>
          </p:cNvSpPr>
          <p:nvPr>
            <p:ph type="title"/>
          </p:nvPr>
        </p:nvSpPr>
        <p:spPr>
          <a:xfrm>
            <a:off x="722375" y="539500"/>
            <a:ext cx="76992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Clr>
                <a:schemeClr val="dk1"/>
              </a:buClr>
              <a:buSzPts val="2800"/>
              <a:buNone/>
              <a:defRPr sz="2800">
                <a:solidFill>
                  <a:schemeClr val="dk1"/>
                </a:solidFill>
              </a:defRPr>
            </a:lvl1pPr>
            <a:lvl2pPr lvl="1" algn="l">
              <a:lnSpc>
                <a:spcPct val="100000"/>
              </a:lnSpc>
              <a:spcBef>
                <a:spcPts val="0"/>
              </a:spcBef>
              <a:spcAft>
                <a:spcPts val="0"/>
              </a:spcAft>
              <a:buClr>
                <a:schemeClr val="dk1"/>
              </a:buClr>
              <a:buSzPts val="2800"/>
              <a:buNone/>
              <a:defRPr sz="2800">
                <a:solidFill>
                  <a:schemeClr val="dk1"/>
                </a:solidFill>
              </a:defRPr>
            </a:lvl2pPr>
            <a:lvl3pPr lvl="2" algn="l">
              <a:lnSpc>
                <a:spcPct val="100000"/>
              </a:lnSpc>
              <a:spcBef>
                <a:spcPts val="0"/>
              </a:spcBef>
              <a:spcAft>
                <a:spcPts val="0"/>
              </a:spcAft>
              <a:buClr>
                <a:schemeClr val="dk1"/>
              </a:buClr>
              <a:buSzPts val="2800"/>
              <a:buNone/>
              <a:defRPr sz="2800">
                <a:solidFill>
                  <a:schemeClr val="dk1"/>
                </a:solidFill>
              </a:defRPr>
            </a:lvl3pPr>
            <a:lvl4pPr lvl="3" algn="l">
              <a:lnSpc>
                <a:spcPct val="100000"/>
              </a:lnSpc>
              <a:spcBef>
                <a:spcPts val="0"/>
              </a:spcBef>
              <a:spcAft>
                <a:spcPts val="0"/>
              </a:spcAft>
              <a:buClr>
                <a:schemeClr val="dk1"/>
              </a:buClr>
              <a:buSzPts val="2800"/>
              <a:buNone/>
              <a:defRPr sz="2800">
                <a:solidFill>
                  <a:schemeClr val="dk1"/>
                </a:solidFill>
              </a:defRPr>
            </a:lvl4pPr>
            <a:lvl5pPr lvl="4" algn="l">
              <a:lnSpc>
                <a:spcPct val="100000"/>
              </a:lnSpc>
              <a:spcBef>
                <a:spcPts val="0"/>
              </a:spcBef>
              <a:spcAft>
                <a:spcPts val="0"/>
              </a:spcAft>
              <a:buClr>
                <a:schemeClr val="dk1"/>
              </a:buClr>
              <a:buSzPts val="2800"/>
              <a:buNone/>
              <a:defRPr sz="2800">
                <a:solidFill>
                  <a:schemeClr val="dk1"/>
                </a:solidFill>
              </a:defRPr>
            </a:lvl5pPr>
            <a:lvl6pPr lvl="5" algn="l">
              <a:lnSpc>
                <a:spcPct val="100000"/>
              </a:lnSpc>
              <a:spcBef>
                <a:spcPts val="0"/>
              </a:spcBef>
              <a:spcAft>
                <a:spcPts val="0"/>
              </a:spcAft>
              <a:buClr>
                <a:schemeClr val="dk1"/>
              </a:buClr>
              <a:buSzPts val="2800"/>
              <a:buNone/>
              <a:defRPr sz="2800">
                <a:solidFill>
                  <a:schemeClr val="dk1"/>
                </a:solidFill>
              </a:defRPr>
            </a:lvl6pPr>
            <a:lvl7pPr lvl="6" algn="l">
              <a:lnSpc>
                <a:spcPct val="100000"/>
              </a:lnSpc>
              <a:spcBef>
                <a:spcPts val="0"/>
              </a:spcBef>
              <a:spcAft>
                <a:spcPts val="0"/>
              </a:spcAft>
              <a:buClr>
                <a:schemeClr val="dk1"/>
              </a:buClr>
              <a:buSzPts val="2800"/>
              <a:buNone/>
              <a:defRPr sz="2800">
                <a:solidFill>
                  <a:schemeClr val="dk1"/>
                </a:solidFill>
              </a:defRPr>
            </a:lvl7pPr>
            <a:lvl8pPr lvl="7" algn="l">
              <a:lnSpc>
                <a:spcPct val="100000"/>
              </a:lnSpc>
              <a:spcBef>
                <a:spcPts val="0"/>
              </a:spcBef>
              <a:spcAft>
                <a:spcPts val="0"/>
              </a:spcAft>
              <a:buClr>
                <a:schemeClr val="dk1"/>
              </a:buClr>
              <a:buSzPts val="2800"/>
              <a:buNone/>
              <a:defRPr sz="2800">
                <a:solidFill>
                  <a:schemeClr val="dk1"/>
                </a:solidFill>
              </a:defRPr>
            </a:lvl8pPr>
            <a:lvl9pPr lvl="8" algn="l">
              <a:lnSpc>
                <a:spcPct val="100000"/>
              </a:lnSpc>
              <a:spcBef>
                <a:spcPts val="0"/>
              </a:spcBef>
              <a:spcAft>
                <a:spcPts val="0"/>
              </a:spcAft>
              <a:buClr>
                <a:schemeClr val="dk1"/>
              </a:buClr>
              <a:buSzPts val="2800"/>
              <a:buNone/>
              <a:defRPr sz="2800">
                <a:solidFill>
                  <a:schemeClr val="dk1"/>
                </a:solidFill>
              </a:defRPr>
            </a:lvl9pPr>
          </a:lstStyle>
          <a:p>
            <a:endParaRPr/>
          </a:p>
        </p:txBody>
      </p:sp>
      <p:sp>
        <p:nvSpPr>
          <p:cNvPr id="681" name="Google Shape;681;p38"/>
          <p:cNvSpPr txBox="1">
            <a:spLocks noGrp="1"/>
          </p:cNvSpPr>
          <p:nvPr>
            <p:ph type="subTitle" idx="1"/>
          </p:nvPr>
        </p:nvSpPr>
        <p:spPr>
          <a:xfrm>
            <a:off x="2886300" y="1757200"/>
            <a:ext cx="3371400" cy="4029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1200"/>
              <a:buNone/>
              <a:defRPr/>
            </a:lvl1pPr>
            <a:lvl2pPr lvl="1" algn="ctr">
              <a:lnSpc>
                <a:spcPct val="100000"/>
              </a:lnSpc>
              <a:spcBef>
                <a:spcPts val="0"/>
              </a:spcBef>
              <a:spcAft>
                <a:spcPts val="0"/>
              </a:spcAft>
              <a:buSzPts val="1200"/>
              <a:buNone/>
              <a:defRPr/>
            </a:lvl2pPr>
            <a:lvl3pPr lvl="2" algn="ctr">
              <a:lnSpc>
                <a:spcPct val="100000"/>
              </a:lnSpc>
              <a:spcBef>
                <a:spcPts val="0"/>
              </a:spcBef>
              <a:spcAft>
                <a:spcPts val="0"/>
              </a:spcAft>
              <a:buSzPts val="1200"/>
              <a:buNone/>
              <a:defRPr/>
            </a:lvl3pPr>
            <a:lvl4pPr lvl="3" algn="ctr">
              <a:lnSpc>
                <a:spcPct val="100000"/>
              </a:lnSpc>
              <a:spcBef>
                <a:spcPts val="0"/>
              </a:spcBef>
              <a:spcAft>
                <a:spcPts val="0"/>
              </a:spcAft>
              <a:buSzPts val="1200"/>
              <a:buNone/>
              <a:defRPr/>
            </a:lvl4pPr>
            <a:lvl5pPr lvl="4" algn="ctr">
              <a:lnSpc>
                <a:spcPct val="100000"/>
              </a:lnSpc>
              <a:spcBef>
                <a:spcPts val="0"/>
              </a:spcBef>
              <a:spcAft>
                <a:spcPts val="0"/>
              </a:spcAft>
              <a:buSzPts val="1200"/>
              <a:buNone/>
              <a:defRPr/>
            </a:lvl5pPr>
            <a:lvl6pPr lvl="5" algn="ctr">
              <a:lnSpc>
                <a:spcPct val="100000"/>
              </a:lnSpc>
              <a:spcBef>
                <a:spcPts val="0"/>
              </a:spcBef>
              <a:spcAft>
                <a:spcPts val="0"/>
              </a:spcAft>
              <a:buSzPts val="1200"/>
              <a:buNone/>
              <a:defRPr/>
            </a:lvl6pPr>
            <a:lvl7pPr lvl="6" algn="ctr">
              <a:lnSpc>
                <a:spcPct val="100000"/>
              </a:lnSpc>
              <a:spcBef>
                <a:spcPts val="0"/>
              </a:spcBef>
              <a:spcAft>
                <a:spcPts val="0"/>
              </a:spcAft>
              <a:buSzPts val="1200"/>
              <a:buNone/>
              <a:defRPr/>
            </a:lvl7pPr>
            <a:lvl8pPr lvl="7" algn="ctr">
              <a:lnSpc>
                <a:spcPct val="100000"/>
              </a:lnSpc>
              <a:spcBef>
                <a:spcPts val="0"/>
              </a:spcBef>
              <a:spcAft>
                <a:spcPts val="0"/>
              </a:spcAft>
              <a:buSzPts val="1200"/>
              <a:buNone/>
              <a:defRPr/>
            </a:lvl8pPr>
            <a:lvl9pPr lvl="8" algn="ctr">
              <a:lnSpc>
                <a:spcPct val="100000"/>
              </a:lnSpc>
              <a:spcBef>
                <a:spcPts val="0"/>
              </a:spcBef>
              <a:spcAft>
                <a:spcPts val="0"/>
              </a:spcAft>
              <a:buSzPts val="1200"/>
              <a:buNone/>
              <a:defRPr/>
            </a:lvl9pPr>
          </a:lstStyle>
          <a:p>
            <a:endParaRPr/>
          </a:p>
        </p:txBody>
      </p:sp>
      <p:sp>
        <p:nvSpPr>
          <p:cNvPr id="682" name="Google Shape;682;p38"/>
          <p:cNvSpPr txBox="1">
            <a:spLocks noGrp="1"/>
          </p:cNvSpPr>
          <p:nvPr>
            <p:ph type="subTitle" idx="2"/>
          </p:nvPr>
        </p:nvSpPr>
        <p:spPr>
          <a:xfrm>
            <a:off x="2886300" y="1456725"/>
            <a:ext cx="3371400" cy="4029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1200"/>
              <a:buFont typeface="Montserrat"/>
              <a:buNone/>
              <a:defRPr sz="2000" b="1">
                <a:solidFill>
                  <a:schemeClr val="lt1"/>
                </a:solidFill>
                <a:latin typeface="Montserrat"/>
                <a:ea typeface="Montserrat"/>
                <a:cs typeface="Montserrat"/>
                <a:sym typeface="Montserrat"/>
              </a:defRPr>
            </a:lvl1pPr>
            <a:lvl2pPr lvl="1" algn="ctr">
              <a:lnSpc>
                <a:spcPct val="100000"/>
              </a:lnSpc>
              <a:spcBef>
                <a:spcPts val="0"/>
              </a:spcBef>
              <a:spcAft>
                <a:spcPts val="0"/>
              </a:spcAft>
              <a:buSzPts val="1200"/>
              <a:buFont typeface="Montserrat"/>
              <a:buNone/>
              <a:defRPr b="1">
                <a:latin typeface="Montserrat"/>
                <a:ea typeface="Montserrat"/>
                <a:cs typeface="Montserrat"/>
                <a:sym typeface="Montserrat"/>
              </a:defRPr>
            </a:lvl2pPr>
            <a:lvl3pPr lvl="2" algn="ctr">
              <a:lnSpc>
                <a:spcPct val="100000"/>
              </a:lnSpc>
              <a:spcBef>
                <a:spcPts val="0"/>
              </a:spcBef>
              <a:spcAft>
                <a:spcPts val="0"/>
              </a:spcAft>
              <a:buSzPts val="1200"/>
              <a:buFont typeface="Montserrat"/>
              <a:buNone/>
              <a:defRPr b="1">
                <a:latin typeface="Montserrat"/>
                <a:ea typeface="Montserrat"/>
                <a:cs typeface="Montserrat"/>
                <a:sym typeface="Montserrat"/>
              </a:defRPr>
            </a:lvl3pPr>
            <a:lvl4pPr lvl="3" algn="ctr">
              <a:lnSpc>
                <a:spcPct val="100000"/>
              </a:lnSpc>
              <a:spcBef>
                <a:spcPts val="0"/>
              </a:spcBef>
              <a:spcAft>
                <a:spcPts val="0"/>
              </a:spcAft>
              <a:buSzPts val="1200"/>
              <a:buFont typeface="Montserrat"/>
              <a:buNone/>
              <a:defRPr b="1">
                <a:latin typeface="Montserrat"/>
                <a:ea typeface="Montserrat"/>
                <a:cs typeface="Montserrat"/>
                <a:sym typeface="Montserrat"/>
              </a:defRPr>
            </a:lvl4pPr>
            <a:lvl5pPr lvl="4" algn="ctr">
              <a:lnSpc>
                <a:spcPct val="100000"/>
              </a:lnSpc>
              <a:spcBef>
                <a:spcPts val="0"/>
              </a:spcBef>
              <a:spcAft>
                <a:spcPts val="0"/>
              </a:spcAft>
              <a:buSzPts val="1200"/>
              <a:buFont typeface="Montserrat"/>
              <a:buNone/>
              <a:defRPr b="1">
                <a:latin typeface="Montserrat"/>
                <a:ea typeface="Montserrat"/>
                <a:cs typeface="Montserrat"/>
                <a:sym typeface="Montserrat"/>
              </a:defRPr>
            </a:lvl5pPr>
            <a:lvl6pPr lvl="5" algn="ctr">
              <a:lnSpc>
                <a:spcPct val="100000"/>
              </a:lnSpc>
              <a:spcBef>
                <a:spcPts val="0"/>
              </a:spcBef>
              <a:spcAft>
                <a:spcPts val="0"/>
              </a:spcAft>
              <a:buSzPts val="1200"/>
              <a:buFont typeface="Montserrat"/>
              <a:buNone/>
              <a:defRPr b="1">
                <a:latin typeface="Montserrat"/>
                <a:ea typeface="Montserrat"/>
                <a:cs typeface="Montserrat"/>
                <a:sym typeface="Montserrat"/>
              </a:defRPr>
            </a:lvl6pPr>
            <a:lvl7pPr lvl="6" algn="ctr">
              <a:lnSpc>
                <a:spcPct val="100000"/>
              </a:lnSpc>
              <a:spcBef>
                <a:spcPts val="0"/>
              </a:spcBef>
              <a:spcAft>
                <a:spcPts val="0"/>
              </a:spcAft>
              <a:buSzPts val="1200"/>
              <a:buFont typeface="Montserrat"/>
              <a:buNone/>
              <a:defRPr b="1">
                <a:latin typeface="Montserrat"/>
                <a:ea typeface="Montserrat"/>
                <a:cs typeface="Montserrat"/>
                <a:sym typeface="Montserrat"/>
              </a:defRPr>
            </a:lvl7pPr>
            <a:lvl8pPr lvl="7" algn="ctr">
              <a:lnSpc>
                <a:spcPct val="100000"/>
              </a:lnSpc>
              <a:spcBef>
                <a:spcPts val="0"/>
              </a:spcBef>
              <a:spcAft>
                <a:spcPts val="0"/>
              </a:spcAft>
              <a:buSzPts val="1200"/>
              <a:buFont typeface="Montserrat"/>
              <a:buNone/>
              <a:defRPr b="1">
                <a:latin typeface="Montserrat"/>
                <a:ea typeface="Montserrat"/>
                <a:cs typeface="Montserrat"/>
                <a:sym typeface="Montserrat"/>
              </a:defRPr>
            </a:lvl8pPr>
            <a:lvl9pPr lvl="8" algn="ctr">
              <a:lnSpc>
                <a:spcPct val="100000"/>
              </a:lnSpc>
              <a:spcBef>
                <a:spcPts val="0"/>
              </a:spcBef>
              <a:spcAft>
                <a:spcPts val="0"/>
              </a:spcAft>
              <a:buSzPts val="1200"/>
              <a:buFont typeface="Montserrat"/>
              <a:buNone/>
              <a:defRPr b="1">
                <a:latin typeface="Montserrat"/>
                <a:ea typeface="Montserrat"/>
                <a:cs typeface="Montserrat"/>
                <a:sym typeface="Montserrat"/>
              </a:defRPr>
            </a:lvl9pPr>
          </a:lstStyle>
          <a:p>
            <a:endParaRPr/>
          </a:p>
        </p:txBody>
      </p:sp>
      <p:sp>
        <p:nvSpPr>
          <p:cNvPr id="683" name="Google Shape;683;p38"/>
          <p:cNvSpPr txBox="1">
            <a:spLocks noGrp="1"/>
          </p:cNvSpPr>
          <p:nvPr>
            <p:ph type="subTitle" idx="3"/>
          </p:nvPr>
        </p:nvSpPr>
        <p:spPr>
          <a:xfrm>
            <a:off x="2886300" y="2814000"/>
            <a:ext cx="3371400" cy="402900"/>
          </a:xfrm>
          <a:prstGeom prst="rect">
            <a:avLst/>
          </a:prstGeom>
          <a:noFill/>
          <a:ln>
            <a:noFill/>
          </a:ln>
        </p:spPr>
        <p:txBody>
          <a:bodyPr spcFirstLastPara="1" wrap="square" lIns="91425" tIns="91425" rIns="91425" bIns="91425" anchor="t" anchorCtr="0">
            <a:noAutofit/>
          </a:bodyPr>
          <a:lstStyle>
            <a:lvl1pPr lvl="0" algn="r">
              <a:lnSpc>
                <a:spcPct val="100000"/>
              </a:lnSpc>
              <a:spcBef>
                <a:spcPts val="0"/>
              </a:spcBef>
              <a:spcAft>
                <a:spcPts val="0"/>
              </a:spcAft>
              <a:buSzPts val="1200"/>
              <a:buNone/>
              <a:defRPr/>
            </a:lvl1pPr>
            <a:lvl2pPr lvl="1" algn="ctr">
              <a:lnSpc>
                <a:spcPct val="100000"/>
              </a:lnSpc>
              <a:spcBef>
                <a:spcPts val="0"/>
              </a:spcBef>
              <a:spcAft>
                <a:spcPts val="0"/>
              </a:spcAft>
              <a:buSzPts val="1200"/>
              <a:buNone/>
              <a:defRPr/>
            </a:lvl2pPr>
            <a:lvl3pPr lvl="2" algn="ctr">
              <a:lnSpc>
                <a:spcPct val="100000"/>
              </a:lnSpc>
              <a:spcBef>
                <a:spcPts val="0"/>
              </a:spcBef>
              <a:spcAft>
                <a:spcPts val="0"/>
              </a:spcAft>
              <a:buSzPts val="1200"/>
              <a:buNone/>
              <a:defRPr/>
            </a:lvl3pPr>
            <a:lvl4pPr lvl="3" algn="ctr">
              <a:lnSpc>
                <a:spcPct val="100000"/>
              </a:lnSpc>
              <a:spcBef>
                <a:spcPts val="0"/>
              </a:spcBef>
              <a:spcAft>
                <a:spcPts val="0"/>
              </a:spcAft>
              <a:buSzPts val="1200"/>
              <a:buNone/>
              <a:defRPr/>
            </a:lvl4pPr>
            <a:lvl5pPr lvl="4" algn="ctr">
              <a:lnSpc>
                <a:spcPct val="100000"/>
              </a:lnSpc>
              <a:spcBef>
                <a:spcPts val="0"/>
              </a:spcBef>
              <a:spcAft>
                <a:spcPts val="0"/>
              </a:spcAft>
              <a:buSzPts val="1200"/>
              <a:buNone/>
              <a:defRPr/>
            </a:lvl5pPr>
            <a:lvl6pPr lvl="5" algn="ctr">
              <a:lnSpc>
                <a:spcPct val="100000"/>
              </a:lnSpc>
              <a:spcBef>
                <a:spcPts val="0"/>
              </a:spcBef>
              <a:spcAft>
                <a:spcPts val="0"/>
              </a:spcAft>
              <a:buSzPts val="1200"/>
              <a:buNone/>
              <a:defRPr/>
            </a:lvl6pPr>
            <a:lvl7pPr lvl="6" algn="ctr">
              <a:lnSpc>
                <a:spcPct val="100000"/>
              </a:lnSpc>
              <a:spcBef>
                <a:spcPts val="0"/>
              </a:spcBef>
              <a:spcAft>
                <a:spcPts val="0"/>
              </a:spcAft>
              <a:buSzPts val="1200"/>
              <a:buNone/>
              <a:defRPr/>
            </a:lvl7pPr>
            <a:lvl8pPr lvl="7" algn="ctr">
              <a:lnSpc>
                <a:spcPct val="100000"/>
              </a:lnSpc>
              <a:spcBef>
                <a:spcPts val="0"/>
              </a:spcBef>
              <a:spcAft>
                <a:spcPts val="0"/>
              </a:spcAft>
              <a:buSzPts val="1200"/>
              <a:buNone/>
              <a:defRPr/>
            </a:lvl8pPr>
            <a:lvl9pPr lvl="8" algn="ctr">
              <a:lnSpc>
                <a:spcPct val="100000"/>
              </a:lnSpc>
              <a:spcBef>
                <a:spcPts val="0"/>
              </a:spcBef>
              <a:spcAft>
                <a:spcPts val="0"/>
              </a:spcAft>
              <a:buSzPts val="1200"/>
              <a:buNone/>
              <a:defRPr/>
            </a:lvl9pPr>
          </a:lstStyle>
          <a:p>
            <a:endParaRPr/>
          </a:p>
        </p:txBody>
      </p:sp>
      <p:sp>
        <p:nvSpPr>
          <p:cNvPr id="684" name="Google Shape;684;p38"/>
          <p:cNvSpPr txBox="1">
            <a:spLocks noGrp="1"/>
          </p:cNvSpPr>
          <p:nvPr>
            <p:ph type="subTitle" idx="4"/>
          </p:nvPr>
        </p:nvSpPr>
        <p:spPr>
          <a:xfrm>
            <a:off x="2886300" y="2513525"/>
            <a:ext cx="3371400" cy="402900"/>
          </a:xfrm>
          <a:prstGeom prst="rect">
            <a:avLst/>
          </a:prstGeom>
          <a:noFill/>
          <a:ln>
            <a:noFill/>
          </a:ln>
        </p:spPr>
        <p:txBody>
          <a:bodyPr spcFirstLastPara="1" wrap="square" lIns="91425" tIns="91425" rIns="91425" bIns="91425" anchor="b" anchorCtr="0">
            <a:noAutofit/>
          </a:bodyPr>
          <a:lstStyle>
            <a:lvl1pPr lvl="0" algn="r">
              <a:lnSpc>
                <a:spcPct val="100000"/>
              </a:lnSpc>
              <a:spcBef>
                <a:spcPts val="0"/>
              </a:spcBef>
              <a:spcAft>
                <a:spcPts val="0"/>
              </a:spcAft>
              <a:buSzPts val="1200"/>
              <a:buFont typeface="Montserrat"/>
              <a:buNone/>
              <a:defRPr sz="2000" b="1">
                <a:solidFill>
                  <a:schemeClr val="lt1"/>
                </a:solidFill>
                <a:latin typeface="Montserrat"/>
                <a:ea typeface="Montserrat"/>
                <a:cs typeface="Montserrat"/>
                <a:sym typeface="Montserrat"/>
              </a:defRPr>
            </a:lvl1pPr>
            <a:lvl2pPr lvl="1" algn="ctr">
              <a:lnSpc>
                <a:spcPct val="100000"/>
              </a:lnSpc>
              <a:spcBef>
                <a:spcPts val="0"/>
              </a:spcBef>
              <a:spcAft>
                <a:spcPts val="0"/>
              </a:spcAft>
              <a:buSzPts val="1200"/>
              <a:buFont typeface="Montserrat"/>
              <a:buNone/>
              <a:defRPr b="1">
                <a:latin typeface="Montserrat"/>
                <a:ea typeface="Montserrat"/>
                <a:cs typeface="Montserrat"/>
                <a:sym typeface="Montserrat"/>
              </a:defRPr>
            </a:lvl2pPr>
            <a:lvl3pPr lvl="2" algn="ctr">
              <a:lnSpc>
                <a:spcPct val="100000"/>
              </a:lnSpc>
              <a:spcBef>
                <a:spcPts val="0"/>
              </a:spcBef>
              <a:spcAft>
                <a:spcPts val="0"/>
              </a:spcAft>
              <a:buSzPts val="1200"/>
              <a:buFont typeface="Montserrat"/>
              <a:buNone/>
              <a:defRPr b="1">
                <a:latin typeface="Montserrat"/>
                <a:ea typeface="Montserrat"/>
                <a:cs typeface="Montserrat"/>
                <a:sym typeface="Montserrat"/>
              </a:defRPr>
            </a:lvl3pPr>
            <a:lvl4pPr lvl="3" algn="ctr">
              <a:lnSpc>
                <a:spcPct val="100000"/>
              </a:lnSpc>
              <a:spcBef>
                <a:spcPts val="0"/>
              </a:spcBef>
              <a:spcAft>
                <a:spcPts val="0"/>
              </a:spcAft>
              <a:buSzPts val="1200"/>
              <a:buFont typeface="Montserrat"/>
              <a:buNone/>
              <a:defRPr b="1">
                <a:latin typeface="Montserrat"/>
                <a:ea typeface="Montserrat"/>
                <a:cs typeface="Montserrat"/>
                <a:sym typeface="Montserrat"/>
              </a:defRPr>
            </a:lvl4pPr>
            <a:lvl5pPr lvl="4" algn="ctr">
              <a:lnSpc>
                <a:spcPct val="100000"/>
              </a:lnSpc>
              <a:spcBef>
                <a:spcPts val="0"/>
              </a:spcBef>
              <a:spcAft>
                <a:spcPts val="0"/>
              </a:spcAft>
              <a:buSzPts val="1200"/>
              <a:buFont typeface="Montserrat"/>
              <a:buNone/>
              <a:defRPr b="1">
                <a:latin typeface="Montserrat"/>
                <a:ea typeface="Montserrat"/>
                <a:cs typeface="Montserrat"/>
                <a:sym typeface="Montserrat"/>
              </a:defRPr>
            </a:lvl5pPr>
            <a:lvl6pPr lvl="5" algn="ctr">
              <a:lnSpc>
                <a:spcPct val="100000"/>
              </a:lnSpc>
              <a:spcBef>
                <a:spcPts val="0"/>
              </a:spcBef>
              <a:spcAft>
                <a:spcPts val="0"/>
              </a:spcAft>
              <a:buSzPts val="1200"/>
              <a:buFont typeface="Montserrat"/>
              <a:buNone/>
              <a:defRPr b="1">
                <a:latin typeface="Montserrat"/>
                <a:ea typeface="Montserrat"/>
                <a:cs typeface="Montserrat"/>
                <a:sym typeface="Montserrat"/>
              </a:defRPr>
            </a:lvl6pPr>
            <a:lvl7pPr lvl="6" algn="ctr">
              <a:lnSpc>
                <a:spcPct val="100000"/>
              </a:lnSpc>
              <a:spcBef>
                <a:spcPts val="0"/>
              </a:spcBef>
              <a:spcAft>
                <a:spcPts val="0"/>
              </a:spcAft>
              <a:buSzPts val="1200"/>
              <a:buFont typeface="Montserrat"/>
              <a:buNone/>
              <a:defRPr b="1">
                <a:latin typeface="Montserrat"/>
                <a:ea typeface="Montserrat"/>
                <a:cs typeface="Montserrat"/>
                <a:sym typeface="Montserrat"/>
              </a:defRPr>
            </a:lvl7pPr>
            <a:lvl8pPr lvl="7" algn="ctr">
              <a:lnSpc>
                <a:spcPct val="100000"/>
              </a:lnSpc>
              <a:spcBef>
                <a:spcPts val="0"/>
              </a:spcBef>
              <a:spcAft>
                <a:spcPts val="0"/>
              </a:spcAft>
              <a:buSzPts val="1200"/>
              <a:buFont typeface="Montserrat"/>
              <a:buNone/>
              <a:defRPr b="1">
                <a:latin typeface="Montserrat"/>
                <a:ea typeface="Montserrat"/>
                <a:cs typeface="Montserrat"/>
                <a:sym typeface="Montserrat"/>
              </a:defRPr>
            </a:lvl8pPr>
            <a:lvl9pPr lvl="8" algn="ctr">
              <a:lnSpc>
                <a:spcPct val="100000"/>
              </a:lnSpc>
              <a:spcBef>
                <a:spcPts val="0"/>
              </a:spcBef>
              <a:spcAft>
                <a:spcPts val="0"/>
              </a:spcAft>
              <a:buSzPts val="1200"/>
              <a:buFont typeface="Montserrat"/>
              <a:buNone/>
              <a:defRPr b="1">
                <a:latin typeface="Montserrat"/>
                <a:ea typeface="Montserrat"/>
                <a:cs typeface="Montserrat"/>
                <a:sym typeface="Montserrat"/>
              </a:defRPr>
            </a:lvl9pPr>
          </a:lstStyle>
          <a:p>
            <a:endParaRPr/>
          </a:p>
        </p:txBody>
      </p:sp>
      <p:sp>
        <p:nvSpPr>
          <p:cNvPr id="685" name="Google Shape;685;p38"/>
          <p:cNvSpPr txBox="1">
            <a:spLocks noGrp="1"/>
          </p:cNvSpPr>
          <p:nvPr>
            <p:ph type="subTitle" idx="5"/>
          </p:nvPr>
        </p:nvSpPr>
        <p:spPr>
          <a:xfrm>
            <a:off x="2886300" y="3870800"/>
            <a:ext cx="3371400" cy="4029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1200"/>
              <a:buNone/>
              <a:defRPr/>
            </a:lvl1pPr>
            <a:lvl2pPr lvl="1" algn="ctr">
              <a:lnSpc>
                <a:spcPct val="100000"/>
              </a:lnSpc>
              <a:spcBef>
                <a:spcPts val="0"/>
              </a:spcBef>
              <a:spcAft>
                <a:spcPts val="0"/>
              </a:spcAft>
              <a:buSzPts val="1200"/>
              <a:buNone/>
              <a:defRPr/>
            </a:lvl2pPr>
            <a:lvl3pPr lvl="2" algn="ctr">
              <a:lnSpc>
                <a:spcPct val="100000"/>
              </a:lnSpc>
              <a:spcBef>
                <a:spcPts val="0"/>
              </a:spcBef>
              <a:spcAft>
                <a:spcPts val="0"/>
              </a:spcAft>
              <a:buSzPts val="1200"/>
              <a:buNone/>
              <a:defRPr/>
            </a:lvl3pPr>
            <a:lvl4pPr lvl="3" algn="ctr">
              <a:lnSpc>
                <a:spcPct val="100000"/>
              </a:lnSpc>
              <a:spcBef>
                <a:spcPts val="0"/>
              </a:spcBef>
              <a:spcAft>
                <a:spcPts val="0"/>
              </a:spcAft>
              <a:buSzPts val="1200"/>
              <a:buNone/>
              <a:defRPr/>
            </a:lvl4pPr>
            <a:lvl5pPr lvl="4" algn="ctr">
              <a:lnSpc>
                <a:spcPct val="100000"/>
              </a:lnSpc>
              <a:spcBef>
                <a:spcPts val="0"/>
              </a:spcBef>
              <a:spcAft>
                <a:spcPts val="0"/>
              </a:spcAft>
              <a:buSzPts val="1200"/>
              <a:buNone/>
              <a:defRPr/>
            </a:lvl5pPr>
            <a:lvl6pPr lvl="5" algn="ctr">
              <a:lnSpc>
                <a:spcPct val="100000"/>
              </a:lnSpc>
              <a:spcBef>
                <a:spcPts val="0"/>
              </a:spcBef>
              <a:spcAft>
                <a:spcPts val="0"/>
              </a:spcAft>
              <a:buSzPts val="1200"/>
              <a:buNone/>
              <a:defRPr/>
            </a:lvl6pPr>
            <a:lvl7pPr lvl="6" algn="ctr">
              <a:lnSpc>
                <a:spcPct val="100000"/>
              </a:lnSpc>
              <a:spcBef>
                <a:spcPts val="0"/>
              </a:spcBef>
              <a:spcAft>
                <a:spcPts val="0"/>
              </a:spcAft>
              <a:buSzPts val="1200"/>
              <a:buNone/>
              <a:defRPr/>
            </a:lvl7pPr>
            <a:lvl8pPr lvl="7" algn="ctr">
              <a:lnSpc>
                <a:spcPct val="100000"/>
              </a:lnSpc>
              <a:spcBef>
                <a:spcPts val="0"/>
              </a:spcBef>
              <a:spcAft>
                <a:spcPts val="0"/>
              </a:spcAft>
              <a:buSzPts val="1200"/>
              <a:buNone/>
              <a:defRPr/>
            </a:lvl8pPr>
            <a:lvl9pPr lvl="8" algn="ctr">
              <a:lnSpc>
                <a:spcPct val="100000"/>
              </a:lnSpc>
              <a:spcBef>
                <a:spcPts val="0"/>
              </a:spcBef>
              <a:spcAft>
                <a:spcPts val="0"/>
              </a:spcAft>
              <a:buSzPts val="1200"/>
              <a:buNone/>
              <a:defRPr/>
            </a:lvl9pPr>
          </a:lstStyle>
          <a:p>
            <a:endParaRPr/>
          </a:p>
        </p:txBody>
      </p:sp>
      <p:sp>
        <p:nvSpPr>
          <p:cNvPr id="686" name="Google Shape;686;p38"/>
          <p:cNvSpPr txBox="1">
            <a:spLocks noGrp="1"/>
          </p:cNvSpPr>
          <p:nvPr>
            <p:ph type="subTitle" idx="6"/>
          </p:nvPr>
        </p:nvSpPr>
        <p:spPr>
          <a:xfrm>
            <a:off x="2886300" y="3570325"/>
            <a:ext cx="3371400" cy="4029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1200"/>
              <a:buFont typeface="Montserrat"/>
              <a:buNone/>
              <a:defRPr sz="2000" b="1">
                <a:solidFill>
                  <a:schemeClr val="lt1"/>
                </a:solidFill>
                <a:latin typeface="Montserrat"/>
                <a:ea typeface="Montserrat"/>
                <a:cs typeface="Montserrat"/>
                <a:sym typeface="Montserrat"/>
              </a:defRPr>
            </a:lvl1pPr>
            <a:lvl2pPr lvl="1" algn="ctr">
              <a:lnSpc>
                <a:spcPct val="100000"/>
              </a:lnSpc>
              <a:spcBef>
                <a:spcPts val="0"/>
              </a:spcBef>
              <a:spcAft>
                <a:spcPts val="0"/>
              </a:spcAft>
              <a:buSzPts val="1200"/>
              <a:buFont typeface="Montserrat"/>
              <a:buNone/>
              <a:defRPr b="1">
                <a:latin typeface="Montserrat"/>
                <a:ea typeface="Montserrat"/>
                <a:cs typeface="Montserrat"/>
                <a:sym typeface="Montserrat"/>
              </a:defRPr>
            </a:lvl2pPr>
            <a:lvl3pPr lvl="2" algn="ctr">
              <a:lnSpc>
                <a:spcPct val="100000"/>
              </a:lnSpc>
              <a:spcBef>
                <a:spcPts val="0"/>
              </a:spcBef>
              <a:spcAft>
                <a:spcPts val="0"/>
              </a:spcAft>
              <a:buSzPts val="1200"/>
              <a:buFont typeface="Montserrat"/>
              <a:buNone/>
              <a:defRPr b="1">
                <a:latin typeface="Montserrat"/>
                <a:ea typeface="Montserrat"/>
                <a:cs typeface="Montserrat"/>
                <a:sym typeface="Montserrat"/>
              </a:defRPr>
            </a:lvl3pPr>
            <a:lvl4pPr lvl="3" algn="ctr">
              <a:lnSpc>
                <a:spcPct val="100000"/>
              </a:lnSpc>
              <a:spcBef>
                <a:spcPts val="0"/>
              </a:spcBef>
              <a:spcAft>
                <a:spcPts val="0"/>
              </a:spcAft>
              <a:buSzPts val="1200"/>
              <a:buFont typeface="Montserrat"/>
              <a:buNone/>
              <a:defRPr b="1">
                <a:latin typeface="Montserrat"/>
                <a:ea typeface="Montserrat"/>
                <a:cs typeface="Montserrat"/>
                <a:sym typeface="Montserrat"/>
              </a:defRPr>
            </a:lvl4pPr>
            <a:lvl5pPr lvl="4" algn="ctr">
              <a:lnSpc>
                <a:spcPct val="100000"/>
              </a:lnSpc>
              <a:spcBef>
                <a:spcPts val="0"/>
              </a:spcBef>
              <a:spcAft>
                <a:spcPts val="0"/>
              </a:spcAft>
              <a:buSzPts val="1200"/>
              <a:buFont typeface="Montserrat"/>
              <a:buNone/>
              <a:defRPr b="1">
                <a:latin typeface="Montserrat"/>
                <a:ea typeface="Montserrat"/>
                <a:cs typeface="Montserrat"/>
                <a:sym typeface="Montserrat"/>
              </a:defRPr>
            </a:lvl5pPr>
            <a:lvl6pPr lvl="5" algn="ctr">
              <a:lnSpc>
                <a:spcPct val="100000"/>
              </a:lnSpc>
              <a:spcBef>
                <a:spcPts val="0"/>
              </a:spcBef>
              <a:spcAft>
                <a:spcPts val="0"/>
              </a:spcAft>
              <a:buSzPts val="1200"/>
              <a:buFont typeface="Montserrat"/>
              <a:buNone/>
              <a:defRPr b="1">
                <a:latin typeface="Montserrat"/>
                <a:ea typeface="Montserrat"/>
                <a:cs typeface="Montserrat"/>
                <a:sym typeface="Montserrat"/>
              </a:defRPr>
            </a:lvl6pPr>
            <a:lvl7pPr lvl="6" algn="ctr">
              <a:lnSpc>
                <a:spcPct val="100000"/>
              </a:lnSpc>
              <a:spcBef>
                <a:spcPts val="0"/>
              </a:spcBef>
              <a:spcAft>
                <a:spcPts val="0"/>
              </a:spcAft>
              <a:buSzPts val="1200"/>
              <a:buFont typeface="Montserrat"/>
              <a:buNone/>
              <a:defRPr b="1">
                <a:latin typeface="Montserrat"/>
                <a:ea typeface="Montserrat"/>
                <a:cs typeface="Montserrat"/>
                <a:sym typeface="Montserrat"/>
              </a:defRPr>
            </a:lvl7pPr>
            <a:lvl8pPr lvl="7" algn="ctr">
              <a:lnSpc>
                <a:spcPct val="100000"/>
              </a:lnSpc>
              <a:spcBef>
                <a:spcPts val="0"/>
              </a:spcBef>
              <a:spcAft>
                <a:spcPts val="0"/>
              </a:spcAft>
              <a:buSzPts val="1200"/>
              <a:buFont typeface="Montserrat"/>
              <a:buNone/>
              <a:defRPr b="1">
                <a:latin typeface="Montserrat"/>
                <a:ea typeface="Montserrat"/>
                <a:cs typeface="Montserrat"/>
                <a:sym typeface="Montserrat"/>
              </a:defRPr>
            </a:lvl8pPr>
            <a:lvl9pPr lvl="8" algn="ctr">
              <a:lnSpc>
                <a:spcPct val="100000"/>
              </a:lnSpc>
              <a:spcBef>
                <a:spcPts val="0"/>
              </a:spcBef>
              <a:spcAft>
                <a:spcPts val="0"/>
              </a:spcAft>
              <a:buSzPts val="1200"/>
              <a:buFont typeface="Montserrat"/>
              <a:buNone/>
              <a:defRPr b="1">
                <a:latin typeface="Montserrat"/>
                <a:ea typeface="Montserrat"/>
                <a:cs typeface="Montserrat"/>
                <a:sym typeface="Montserrat"/>
              </a:defRPr>
            </a:lvl9pPr>
          </a:lstStyle>
          <a:p>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Title and four columns">
  <p:cSld name="CUSTOM_1_1">
    <p:spTree>
      <p:nvGrpSpPr>
        <p:cNvPr id="1" name="Shape 687"/>
        <p:cNvGrpSpPr/>
        <p:nvPr/>
      </p:nvGrpSpPr>
      <p:grpSpPr>
        <a:xfrm>
          <a:off x="0" y="0"/>
          <a:ext cx="0" cy="0"/>
          <a:chOff x="0" y="0"/>
          <a:chExt cx="0" cy="0"/>
        </a:xfrm>
      </p:grpSpPr>
      <p:pic>
        <p:nvPicPr>
          <p:cNvPr id="688" name="Google Shape;688;p39"/>
          <p:cNvPicPr preferRelativeResize="0"/>
          <p:nvPr/>
        </p:nvPicPr>
        <p:blipFill rotWithShape="1">
          <a:blip r:embed="rId2">
            <a:alphaModFix/>
          </a:blip>
          <a:srcRect/>
          <a:stretch/>
        </p:blipFill>
        <p:spPr>
          <a:xfrm rot="10800000">
            <a:off x="7924" y="0"/>
            <a:ext cx="9128151" cy="5143499"/>
          </a:xfrm>
          <a:prstGeom prst="rect">
            <a:avLst/>
          </a:prstGeom>
          <a:noFill/>
          <a:ln>
            <a:noFill/>
          </a:ln>
        </p:spPr>
      </p:pic>
      <p:grpSp>
        <p:nvGrpSpPr>
          <p:cNvPr id="689" name="Google Shape;689;p39"/>
          <p:cNvGrpSpPr/>
          <p:nvPr/>
        </p:nvGrpSpPr>
        <p:grpSpPr>
          <a:xfrm>
            <a:off x="-373450" y="0"/>
            <a:ext cx="9517450" cy="5162825"/>
            <a:chOff x="-373450" y="0"/>
            <a:chExt cx="9517450" cy="5162825"/>
          </a:xfrm>
        </p:grpSpPr>
        <p:sp>
          <p:nvSpPr>
            <p:cNvPr id="690" name="Google Shape;690;p39"/>
            <p:cNvSpPr/>
            <p:nvPr/>
          </p:nvSpPr>
          <p:spPr>
            <a:xfrm flipH="1">
              <a:off x="8421600" y="0"/>
              <a:ext cx="722400" cy="1871400"/>
            </a:xfrm>
            <a:prstGeom prst="rect">
              <a:avLst/>
            </a:prstGeom>
            <a:solidFill>
              <a:srgbClr val="63DBF5">
                <a:alpha val="69019"/>
              </a:srgbClr>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sp>
          <p:nvSpPr>
            <p:cNvPr id="691" name="Google Shape;691;p39"/>
            <p:cNvSpPr/>
            <p:nvPr/>
          </p:nvSpPr>
          <p:spPr>
            <a:xfrm rot="5400000" flipH="1">
              <a:off x="893400" y="3800225"/>
              <a:ext cx="441600" cy="2283600"/>
            </a:xfrm>
            <a:prstGeom prst="round1Rect">
              <a:avLst>
                <a:gd name="adj" fmla="val 49349"/>
              </a:avLst>
            </a:prstGeom>
            <a:solidFill>
              <a:schemeClr val="dk1"/>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sp>
          <p:nvSpPr>
            <p:cNvPr id="692" name="Google Shape;692;p39"/>
            <p:cNvSpPr/>
            <p:nvPr/>
          </p:nvSpPr>
          <p:spPr>
            <a:xfrm rot="10800000">
              <a:off x="6880500" y="0"/>
              <a:ext cx="2263500" cy="313800"/>
            </a:xfrm>
            <a:prstGeom prst="round1Rect">
              <a:avLst>
                <a:gd name="adj" fmla="val 50000"/>
              </a:avLst>
            </a:prstGeom>
            <a:solidFill>
              <a:srgbClr val="006DF5">
                <a:alpha val="40392"/>
              </a:srgbClr>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sp>
          <p:nvSpPr>
            <p:cNvPr id="693" name="Google Shape;693;p39"/>
            <p:cNvSpPr/>
            <p:nvPr/>
          </p:nvSpPr>
          <p:spPr>
            <a:xfrm>
              <a:off x="-373450" y="100800"/>
              <a:ext cx="1882500" cy="213000"/>
            </a:xfrm>
            <a:prstGeom prst="roundRect">
              <a:avLst>
                <a:gd name="adj" fmla="val 50000"/>
              </a:avLst>
            </a:prstGeom>
            <a:solidFill>
              <a:srgbClr val="516CEE">
                <a:alpha val="60784"/>
              </a:srgbClr>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grpSp>
      <p:grpSp>
        <p:nvGrpSpPr>
          <p:cNvPr id="694" name="Google Shape;694;p39"/>
          <p:cNvGrpSpPr/>
          <p:nvPr/>
        </p:nvGrpSpPr>
        <p:grpSpPr>
          <a:xfrm>
            <a:off x="8575563" y="3999888"/>
            <a:ext cx="1885275" cy="1884250"/>
            <a:chOff x="2609275" y="3149350"/>
            <a:chExt cx="1885275" cy="1884250"/>
          </a:xfrm>
        </p:grpSpPr>
        <p:sp>
          <p:nvSpPr>
            <p:cNvPr id="695" name="Google Shape;695;p39"/>
            <p:cNvSpPr/>
            <p:nvPr/>
          </p:nvSpPr>
          <p:spPr>
            <a:xfrm>
              <a:off x="3923900" y="3224950"/>
              <a:ext cx="494025" cy="495025"/>
            </a:xfrm>
            <a:custGeom>
              <a:avLst/>
              <a:gdLst/>
              <a:ahLst/>
              <a:cxnLst/>
              <a:rect l="l" t="t" r="r" b="b"/>
              <a:pathLst>
                <a:path w="19761" h="19801" extrusionOk="0">
                  <a:moveTo>
                    <a:pt x="485" y="202"/>
                  </a:moveTo>
                  <a:cubicBezTo>
                    <a:pt x="323" y="162"/>
                    <a:pt x="162" y="81"/>
                    <a:pt x="1" y="1"/>
                  </a:cubicBezTo>
                  <a:lnTo>
                    <a:pt x="19761" y="19801"/>
                  </a:lnTo>
                  <a:cubicBezTo>
                    <a:pt x="19720" y="19640"/>
                    <a:pt x="19640" y="19478"/>
                    <a:pt x="19559" y="19317"/>
                  </a:cubicBezTo>
                  <a:lnTo>
                    <a:pt x="485" y="202"/>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96" name="Google Shape;696;p39"/>
            <p:cNvSpPr/>
            <p:nvPr/>
          </p:nvSpPr>
          <p:spPr>
            <a:xfrm>
              <a:off x="3725300" y="3164475"/>
              <a:ext cx="753125" cy="753100"/>
            </a:xfrm>
            <a:custGeom>
              <a:avLst/>
              <a:gdLst/>
              <a:ahLst/>
              <a:cxnLst/>
              <a:rect l="l" t="t" r="r" b="b"/>
              <a:pathLst>
                <a:path w="30125" h="30124" extrusionOk="0">
                  <a:moveTo>
                    <a:pt x="323" y="81"/>
                  </a:moveTo>
                  <a:cubicBezTo>
                    <a:pt x="202" y="41"/>
                    <a:pt x="122" y="41"/>
                    <a:pt x="1" y="0"/>
                  </a:cubicBezTo>
                  <a:lnTo>
                    <a:pt x="30124" y="30124"/>
                  </a:lnTo>
                  <a:cubicBezTo>
                    <a:pt x="30084" y="30043"/>
                    <a:pt x="30084" y="29922"/>
                    <a:pt x="30043" y="29801"/>
                  </a:cubicBezTo>
                  <a:lnTo>
                    <a:pt x="323" y="81"/>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97" name="Google Shape;697;p39"/>
            <p:cNvSpPr/>
            <p:nvPr/>
          </p:nvSpPr>
          <p:spPr>
            <a:xfrm>
              <a:off x="3572075" y="3149350"/>
              <a:ext cx="922475" cy="922475"/>
            </a:xfrm>
            <a:custGeom>
              <a:avLst/>
              <a:gdLst/>
              <a:ahLst/>
              <a:cxnLst/>
              <a:rect l="l" t="t" r="r" b="b"/>
              <a:pathLst>
                <a:path w="36899" h="36899" extrusionOk="0">
                  <a:moveTo>
                    <a:pt x="282" y="0"/>
                  </a:moveTo>
                  <a:cubicBezTo>
                    <a:pt x="161" y="0"/>
                    <a:pt x="81" y="0"/>
                    <a:pt x="0" y="0"/>
                  </a:cubicBezTo>
                  <a:lnTo>
                    <a:pt x="36898" y="36899"/>
                  </a:lnTo>
                  <a:cubicBezTo>
                    <a:pt x="36898" y="36778"/>
                    <a:pt x="36898" y="36697"/>
                    <a:pt x="36858" y="36616"/>
                  </a:cubicBezTo>
                  <a:lnTo>
                    <a:pt x="282"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98" name="Google Shape;698;p39"/>
            <p:cNvSpPr/>
            <p:nvPr/>
          </p:nvSpPr>
          <p:spPr>
            <a:xfrm>
              <a:off x="3440000" y="3154400"/>
              <a:ext cx="1048500" cy="1048500"/>
            </a:xfrm>
            <a:custGeom>
              <a:avLst/>
              <a:gdLst/>
              <a:ahLst/>
              <a:cxnLst/>
              <a:rect l="l" t="t" r="r" b="b"/>
              <a:pathLst>
                <a:path w="41940" h="41940" extrusionOk="0">
                  <a:moveTo>
                    <a:pt x="242" y="0"/>
                  </a:moveTo>
                  <a:cubicBezTo>
                    <a:pt x="162" y="40"/>
                    <a:pt x="81" y="40"/>
                    <a:pt x="0" y="40"/>
                  </a:cubicBezTo>
                  <a:lnTo>
                    <a:pt x="41899" y="41939"/>
                  </a:lnTo>
                  <a:cubicBezTo>
                    <a:pt x="41899" y="41858"/>
                    <a:pt x="41939" y="41778"/>
                    <a:pt x="41939" y="41697"/>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99" name="Google Shape;699;p39"/>
            <p:cNvSpPr/>
            <p:nvPr/>
          </p:nvSpPr>
          <p:spPr>
            <a:xfrm>
              <a:off x="3323050" y="3175550"/>
              <a:ext cx="1145275" cy="1144275"/>
            </a:xfrm>
            <a:custGeom>
              <a:avLst/>
              <a:gdLst/>
              <a:ahLst/>
              <a:cxnLst/>
              <a:rect l="l" t="t" r="r" b="b"/>
              <a:pathLst>
                <a:path w="45811" h="45771" extrusionOk="0">
                  <a:moveTo>
                    <a:pt x="243" y="1"/>
                  </a:moveTo>
                  <a:cubicBezTo>
                    <a:pt x="162" y="1"/>
                    <a:pt x="81" y="41"/>
                    <a:pt x="1" y="41"/>
                  </a:cubicBezTo>
                  <a:lnTo>
                    <a:pt x="45730" y="45771"/>
                  </a:lnTo>
                  <a:cubicBezTo>
                    <a:pt x="45771" y="45690"/>
                    <a:pt x="45771" y="45610"/>
                    <a:pt x="45811" y="45569"/>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00" name="Google Shape;700;p39"/>
            <p:cNvSpPr/>
            <p:nvPr/>
          </p:nvSpPr>
          <p:spPr>
            <a:xfrm>
              <a:off x="3218200" y="3207825"/>
              <a:ext cx="1216875" cy="1216850"/>
            </a:xfrm>
            <a:custGeom>
              <a:avLst/>
              <a:gdLst/>
              <a:ahLst/>
              <a:cxnLst/>
              <a:rect l="l" t="t" r="r" b="b"/>
              <a:pathLst>
                <a:path w="48675" h="48674" extrusionOk="0">
                  <a:moveTo>
                    <a:pt x="202" y="0"/>
                  </a:moveTo>
                  <a:cubicBezTo>
                    <a:pt x="122" y="0"/>
                    <a:pt x="81" y="41"/>
                    <a:pt x="1" y="81"/>
                  </a:cubicBezTo>
                  <a:lnTo>
                    <a:pt x="48593" y="48674"/>
                  </a:lnTo>
                  <a:cubicBezTo>
                    <a:pt x="48634" y="48633"/>
                    <a:pt x="48674" y="48553"/>
                    <a:pt x="48674" y="48472"/>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01" name="Google Shape;701;p39"/>
            <p:cNvSpPr/>
            <p:nvPr/>
          </p:nvSpPr>
          <p:spPr>
            <a:xfrm>
              <a:off x="3122425" y="3249150"/>
              <a:ext cx="1271300" cy="1271300"/>
            </a:xfrm>
            <a:custGeom>
              <a:avLst/>
              <a:gdLst/>
              <a:ahLst/>
              <a:cxnLst/>
              <a:rect l="l" t="t" r="r" b="b"/>
              <a:pathLst>
                <a:path w="50852" h="50852" extrusionOk="0">
                  <a:moveTo>
                    <a:pt x="202" y="1"/>
                  </a:moveTo>
                  <a:cubicBezTo>
                    <a:pt x="122" y="41"/>
                    <a:pt x="81" y="81"/>
                    <a:pt x="1" y="122"/>
                  </a:cubicBezTo>
                  <a:lnTo>
                    <a:pt x="50771" y="50852"/>
                  </a:lnTo>
                  <a:cubicBezTo>
                    <a:pt x="50771" y="50811"/>
                    <a:pt x="50811" y="50731"/>
                    <a:pt x="50852" y="5069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02" name="Google Shape;702;p39"/>
            <p:cNvSpPr/>
            <p:nvPr/>
          </p:nvSpPr>
          <p:spPr>
            <a:xfrm>
              <a:off x="3035725" y="3299550"/>
              <a:ext cx="1307600" cy="1308625"/>
            </a:xfrm>
            <a:custGeom>
              <a:avLst/>
              <a:gdLst/>
              <a:ahLst/>
              <a:cxnLst/>
              <a:rect l="l" t="t" r="r" b="b"/>
              <a:pathLst>
                <a:path w="52304" h="52345" extrusionOk="0">
                  <a:moveTo>
                    <a:pt x="162" y="1"/>
                  </a:moveTo>
                  <a:cubicBezTo>
                    <a:pt x="81" y="41"/>
                    <a:pt x="41" y="82"/>
                    <a:pt x="1" y="122"/>
                  </a:cubicBezTo>
                  <a:lnTo>
                    <a:pt x="52182" y="52344"/>
                  </a:lnTo>
                  <a:cubicBezTo>
                    <a:pt x="52223" y="52263"/>
                    <a:pt x="52263" y="52223"/>
                    <a:pt x="52303" y="52183"/>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03" name="Google Shape;703;p39"/>
            <p:cNvSpPr/>
            <p:nvPr/>
          </p:nvSpPr>
          <p:spPr>
            <a:xfrm>
              <a:off x="2956075" y="3358025"/>
              <a:ext cx="1328775" cy="1329775"/>
            </a:xfrm>
            <a:custGeom>
              <a:avLst/>
              <a:gdLst/>
              <a:ahLst/>
              <a:cxnLst/>
              <a:rect l="l" t="t" r="r" b="b"/>
              <a:pathLst>
                <a:path w="53151" h="53191" extrusionOk="0">
                  <a:moveTo>
                    <a:pt x="122" y="1"/>
                  </a:moveTo>
                  <a:cubicBezTo>
                    <a:pt x="82" y="41"/>
                    <a:pt x="41" y="82"/>
                    <a:pt x="1" y="122"/>
                  </a:cubicBezTo>
                  <a:lnTo>
                    <a:pt x="53030" y="53191"/>
                  </a:lnTo>
                  <a:cubicBezTo>
                    <a:pt x="53070" y="53110"/>
                    <a:pt x="53110" y="53070"/>
                    <a:pt x="53151" y="53030"/>
                  </a:cubicBezTo>
                  <a:lnTo>
                    <a:pt x="122" y="1"/>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04" name="Google Shape;704;p39"/>
            <p:cNvSpPr/>
            <p:nvPr/>
          </p:nvSpPr>
          <p:spPr>
            <a:xfrm>
              <a:off x="2883500" y="3422550"/>
              <a:ext cx="1336825" cy="1336825"/>
            </a:xfrm>
            <a:custGeom>
              <a:avLst/>
              <a:gdLst/>
              <a:ahLst/>
              <a:cxnLst/>
              <a:rect l="l" t="t" r="r" b="b"/>
              <a:pathLst>
                <a:path w="53473" h="53473" extrusionOk="0">
                  <a:moveTo>
                    <a:pt x="121" y="1"/>
                  </a:moveTo>
                  <a:cubicBezTo>
                    <a:pt x="121" y="1"/>
                    <a:pt x="81" y="81"/>
                    <a:pt x="81" y="81"/>
                  </a:cubicBezTo>
                  <a:cubicBezTo>
                    <a:pt x="41" y="122"/>
                    <a:pt x="0" y="122"/>
                    <a:pt x="0" y="162"/>
                  </a:cubicBezTo>
                  <a:lnTo>
                    <a:pt x="53311" y="53473"/>
                  </a:lnTo>
                  <a:cubicBezTo>
                    <a:pt x="53311" y="53473"/>
                    <a:pt x="53392" y="53433"/>
                    <a:pt x="53392" y="53433"/>
                  </a:cubicBezTo>
                  <a:cubicBezTo>
                    <a:pt x="53432" y="53392"/>
                    <a:pt x="53432" y="53392"/>
                    <a:pt x="53473" y="53352"/>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05" name="Google Shape;705;p39"/>
            <p:cNvSpPr/>
            <p:nvPr/>
          </p:nvSpPr>
          <p:spPr>
            <a:xfrm>
              <a:off x="2817975" y="3495150"/>
              <a:ext cx="1329775" cy="1329775"/>
            </a:xfrm>
            <a:custGeom>
              <a:avLst/>
              <a:gdLst/>
              <a:ahLst/>
              <a:cxnLst/>
              <a:rect l="l" t="t" r="r" b="b"/>
              <a:pathLst>
                <a:path w="53191" h="53191" extrusionOk="0">
                  <a:moveTo>
                    <a:pt x="121" y="0"/>
                  </a:moveTo>
                  <a:cubicBezTo>
                    <a:pt x="81" y="41"/>
                    <a:pt x="41" y="121"/>
                    <a:pt x="0" y="161"/>
                  </a:cubicBezTo>
                  <a:lnTo>
                    <a:pt x="53029" y="53190"/>
                  </a:lnTo>
                  <a:cubicBezTo>
                    <a:pt x="53110" y="53150"/>
                    <a:pt x="53150" y="53109"/>
                    <a:pt x="53190" y="53069"/>
                  </a:cubicBezTo>
                  <a:lnTo>
                    <a:pt x="121"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06" name="Google Shape;706;p39"/>
            <p:cNvSpPr/>
            <p:nvPr/>
          </p:nvSpPr>
          <p:spPr>
            <a:xfrm>
              <a:off x="2760500" y="3574775"/>
              <a:ext cx="1307600" cy="1308625"/>
            </a:xfrm>
            <a:custGeom>
              <a:avLst/>
              <a:gdLst/>
              <a:ahLst/>
              <a:cxnLst/>
              <a:rect l="l" t="t" r="r" b="b"/>
              <a:pathLst>
                <a:path w="52304" h="52345" extrusionOk="0">
                  <a:moveTo>
                    <a:pt x="81" y="1"/>
                  </a:moveTo>
                  <a:cubicBezTo>
                    <a:pt x="41" y="82"/>
                    <a:pt x="41" y="122"/>
                    <a:pt x="1" y="162"/>
                  </a:cubicBezTo>
                  <a:lnTo>
                    <a:pt x="52142" y="52344"/>
                  </a:lnTo>
                  <a:cubicBezTo>
                    <a:pt x="52182" y="52304"/>
                    <a:pt x="52263" y="52263"/>
                    <a:pt x="52303" y="52223"/>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07" name="Google Shape;707;p39"/>
            <p:cNvSpPr/>
            <p:nvPr/>
          </p:nvSpPr>
          <p:spPr>
            <a:xfrm>
              <a:off x="2710100" y="3662500"/>
              <a:ext cx="1271300" cy="1271300"/>
            </a:xfrm>
            <a:custGeom>
              <a:avLst/>
              <a:gdLst/>
              <a:ahLst/>
              <a:cxnLst/>
              <a:rect l="l" t="t" r="r" b="b"/>
              <a:pathLst>
                <a:path w="50852" h="50852" extrusionOk="0">
                  <a:moveTo>
                    <a:pt x="81" y="0"/>
                  </a:moveTo>
                  <a:cubicBezTo>
                    <a:pt x="41" y="41"/>
                    <a:pt x="41" y="121"/>
                    <a:pt x="0" y="162"/>
                  </a:cubicBezTo>
                  <a:lnTo>
                    <a:pt x="50650" y="50851"/>
                  </a:lnTo>
                  <a:cubicBezTo>
                    <a:pt x="50690" y="50811"/>
                    <a:pt x="50771" y="50771"/>
                    <a:pt x="50851" y="5073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08" name="Google Shape;708;p39"/>
            <p:cNvSpPr/>
            <p:nvPr/>
          </p:nvSpPr>
          <p:spPr>
            <a:xfrm>
              <a:off x="2667750" y="3758275"/>
              <a:ext cx="1216875" cy="1216850"/>
            </a:xfrm>
            <a:custGeom>
              <a:avLst/>
              <a:gdLst/>
              <a:ahLst/>
              <a:cxnLst/>
              <a:rect l="l" t="t" r="r" b="b"/>
              <a:pathLst>
                <a:path w="48675" h="48674" extrusionOk="0">
                  <a:moveTo>
                    <a:pt x="81" y="0"/>
                  </a:moveTo>
                  <a:cubicBezTo>
                    <a:pt x="41" y="41"/>
                    <a:pt x="41" y="121"/>
                    <a:pt x="1" y="202"/>
                  </a:cubicBezTo>
                  <a:lnTo>
                    <a:pt x="48513" y="48674"/>
                  </a:lnTo>
                  <a:cubicBezTo>
                    <a:pt x="48553" y="48633"/>
                    <a:pt x="48634" y="48633"/>
                    <a:pt x="48674" y="48593"/>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09" name="Google Shape;709;p39"/>
            <p:cNvSpPr/>
            <p:nvPr/>
          </p:nvSpPr>
          <p:spPr>
            <a:xfrm>
              <a:off x="2635500" y="3863125"/>
              <a:ext cx="1144275" cy="1144275"/>
            </a:xfrm>
            <a:custGeom>
              <a:avLst/>
              <a:gdLst/>
              <a:ahLst/>
              <a:cxnLst/>
              <a:rect l="l" t="t" r="r" b="b"/>
              <a:pathLst>
                <a:path w="45771" h="45771" extrusionOk="0">
                  <a:moveTo>
                    <a:pt x="41" y="0"/>
                  </a:moveTo>
                  <a:cubicBezTo>
                    <a:pt x="41" y="81"/>
                    <a:pt x="0" y="121"/>
                    <a:pt x="0" y="202"/>
                  </a:cubicBezTo>
                  <a:lnTo>
                    <a:pt x="45569" y="45770"/>
                  </a:lnTo>
                  <a:cubicBezTo>
                    <a:pt x="45649" y="45770"/>
                    <a:pt x="45730" y="45730"/>
                    <a:pt x="45770" y="4573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10" name="Google Shape;710;p39"/>
            <p:cNvSpPr/>
            <p:nvPr/>
          </p:nvSpPr>
          <p:spPr>
            <a:xfrm>
              <a:off x="2615325" y="3980050"/>
              <a:ext cx="1048500" cy="1048500"/>
            </a:xfrm>
            <a:custGeom>
              <a:avLst/>
              <a:gdLst/>
              <a:ahLst/>
              <a:cxnLst/>
              <a:rect l="l" t="t" r="r" b="b"/>
              <a:pathLst>
                <a:path w="41940" h="41940" extrusionOk="0">
                  <a:moveTo>
                    <a:pt x="1" y="1"/>
                  </a:moveTo>
                  <a:cubicBezTo>
                    <a:pt x="1" y="82"/>
                    <a:pt x="1" y="162"/>
                    <a:pt x="1" y="243"/>
                  </a:cubicBezTo>
                  <a:lnTo>
                    <a:pt x="41657" y="41940"/>
                  </a:lnTo>
                  <a:cubicBezTo>
                    <a:pt x="41738" y="41900"/>
                    <a:pt x="41859" y="41900"/>
                    <a:pt x="41940" y="4190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11" name="Google Shape;711;p39"/>
            <p:cNvSpPr/>
            <p:nvPr/>
          </p:nvSpPr>
          <p:spPr>
            <a:xfrm>
              <a:off x="2609275" y="4111125"/>
              <a:ext cx="922500" cy="922475"/>
            </a:xfrm>
            <a:custGeom>
              <a:avLst/>
              <a:gdLst/>
              <a:ahLst/>
              <a:cxnLst/>
              <a:rect l="l" t="t" r="r" b="b"/>
              <a:pathLst>
                <a:path w="36900" h="36899" extrusionOk="0">
                  <a:moveTo>
                    <a:pt x="1" y="0"/>
                  </a:moveTo>
                  <a:cubicBezTo>
                    <a:pt x="1" y="81"/>
                    <a:pt x="1" y="202"/>
                    <a:pt x="1" y="283"/>
                  </a:cubicBezTo>
                  <a:lnTo>
                    <a:pt x="36617" y="36899"/>
                  </a:lnTo>
                  <a:cubicBezTo>
                    <a:pt x="36697" y="36899"/>
                    <a:pt x="36818" y="36899"/>
                    <a:pt x="36899" y="36899"/>
                  </a:cubicBezTo>
                  <a:lnTo>
                    <a:pt x="1"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12" name="Google Shape;712;p39"/>
            <p:cNvSpPr/>
            <p:nvPr/>
          </p:nvSpPr>
          <p:spPr>
            <a:xfrm>
              <a:off x="2625400" y="4264350"/>
              <a:ext cx="753125" cy="754125"/>
            </a:xfrm>
            <a:custGeom>
              <a:avLst/>
              <a:gdLst/>
              <a:ahLst/>
              <a:cxnLst/>
              <a:rect l="l" t="t" r="r" b="b"/>
              <a:pathLst>
                <a:path w="30125" h="30165" extrusionOk="0">
                  <a:moveTo>
                    <a:pt x="1" y="1"/>
                  </a:moveTo>
                  <a:cubicBezTo>
                    <a:pt x="1" y="122"/>
                    <a:pt x="41" y="243"/>
                    <a:pt x="41" y="364"/>
                  </a:cubicBezTo>
                  <a:lnTo>
                    <a:pt x="29762" y="30084"/>
                  </a:lnTo>
                  <a:cubicBezTo>
                    <a:pt x="29883" y="30124"/>
                    <a:pt x="30004" y="30124"/>
                    <a:pt x="30124" y="30165"/>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13" name="Google Shape;713;p39"/>
            <p:cNvSpPr/>
            <p:nvPr/>
          </p:nvSpPr>
          <p:spPr>
            <a:xfrm>
              <a:off x="2684900" y="4462975"/>
              <a:ext cx="495025" cy="495025"/>
            </a:xfrm>
            <a:custGeom>
              <a:avLst/>
              <a:gdLst/>
              <a:ahLst/>
              <a:cxnLst/>
              <a:rect l="l" t="t" r="r" b="b"/>
              <a:pathLst>
                <a:path w="19801" h="19801" extrusionOk="0">
                  <a:moveTo>
                    <a:pt x="0" y="0"/>
                  </a:moveTo>
                  <a:cubicBezTo>
                    <a:pt x="81" y="161"/>
                    <a:pt x="161" y="323"/>
                    <a:pt x="242" y="484"/>
                  </a:cubicBezTo>
                  <a:lnTo>
                    <a:pt x="19316" y="19599"/>
                  </a:lnTo>
                  <a:cubicBezTo>
                    <a:pt x="19478" y="19639"/>
                    <a:pt x="19639" y="19720"/>
                    <a:pt x="19800" y="19800"/>
                  </a:cubicBezTo>
                  <a:lnTo>
                    <a:pt x="0"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714" name="Google Shape;714;p39"/>
          <p:cNvSpPr txBox="1">
            <a:spLocks noGrp="1"/>
          </p:cNvSpPr>
          <p:nvPr>
            <p:ph type="title"/>
          </p:nvPr>
        </p:nvSpPr>
        <p:spPr>
          <a:xfrm>
            <a:off x="722375" y="539500"/>
            <a:ext cx="76992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Clr>
                <a:schemeClr val="dk1"/>
              </a:buClr>
              <a:buSzPts val="2800"/>
              <a:buNone/>
              <a:defRPr sz="2800">
                <a:solidFill>
                  <a:schemeClr val="dk1"/>
                </a:solidFill>
              </a:defRPr>
            </a:lvl1pPr>
            <a:lvl2pPr lvl="1" algn="l">
              <a:lnSpc>
                <a:spcPct val="100000"/>
              </a:lnSpc>
              <a:spcBef>
                <a:spcPts val="0"/>
              </a:spcBef>
              <a:spcAft>
                <a:spcPts val="0"/>
              </a:spcAft>
              <a:buClr>
                <a:schemeClr val="dk1"/>
              </a:buClr>
              <a:buSzPts val="2800"/>
              <a:buNone/>
              <a:defRPr sz="2800">
                <a:solidFill>
                  <a:schemeClr val="dk1"/>
                </a:solidFill>
              </a:defRPr>
            </a:lvl2pPr>
            <a:lvl3pPr lvl="2" algn="l">
              <a:lnSpc>
                <a:spcPct val="100000"/>
              </a:lnSpc>
              <a:spcBef>
                <a:spcPts val="0"/>
              </a:spcBef>
              <a:spcAft>
                <a:spcPts val="0"/>
              </a:spcAft>
              <a:buClr>
                <a:schemeClr val="dk1"/>
              </a:buClr>
              <a:buSzPts val="2800"/>
              <a:buNone/>
              <a:defRPr sz="2800">
                <a:solidFill>
                  <a:schemeClr val="dk1"/>
                </a:solidFill>
              </a:defRPr>
            </a:lvl3pPr>
            <a:lvl4pPr lvl="3" algn="l">
              <a:lnSpc>
                <a:spcPct val="100000"/>
              </a:lnSpc>
              <a:spcBef>
                <a:spcPts val="0"/>
              </a:spcBef>
              <a:spcAft>
                <a:spcPts val="0"/>
              </a:spcAft>
              <a:buClr>
                <a:schemeClr val="dk1"/>
              </a:buClr>
              <a:buSzPts val="2800"/>
              <a:buNone/>
              <a:defRPr sz="2800">
                <a:solidFill>
                  <a:schemeClr val="dk1"/>
                </a:solidFill>
              </a:defRPr>
            </a:lvl4pPr>
            <a:lvl5pPr lvl="4" algn="l">
              <a:lnSpc>
                <a:spcPct val="100000"/>
              </a:lnSpc>
              <a:spcBef>
                <a:spcPts val="0"/>
              </a:spcBef>
              <a:spcAft>
                <a:spcPts val="0"/>
              </a:spcAft>
              <a:buClr>
                <a:schemeClr val="dk1"/>
              </a:buClr>
              <a:buSzPts val="2800"/>
              <a:buNone/>
              <a:defRPr sz="2800">
                <a:solidFill>
                  <a:schemeClr val="dk1"/>
                </a:solidFill>
              </a:defRPr>
            </a:lvl5pPr>
            <a:lvl6pPr lvl="5" algn="l">
              <a:lnSpc>
                <a:spcPct val="100000"/>
              </a:lnSpc>
              <a:spcBef>
                <a:spcPts val="0"/>
              </a:spcBef>
              <a:spcAft>
                <a:spcPts val="0"/>
              </a:spcAft>
              <a:buClr>
                <a:schemeClr val="dk1"/>
              </a:buClr>
              <a:buSzPts val="2800"/>
              <a:buNone/>
              <a:defRPr sz="2800">
                <a:solidFill>
                  <a:schemeClr val="dk1"/>
                </a:solidFill>
              </a:defRPr>
            </a:lvl6pPr>
            <a:lvl7pPr lvl="6" algn="l">
              <a:lnSpc>
                <a:spcPct val="100000"/>
              </a:lnSpc>
              <a:spcBef>
                <a:spcPts val="0"/>
              </a:spcBef>
              <a:spcAft>
                <a:spcPts val="0"/>
              </a:spcAft>
              <a:buClr>
                <a:schemeClr val="dk1"/>
              </a:buClr>
              <a:buSzPts val="2800"/>
              <a:buNone/>
              <a:defRPr sz="2800">
                <a:solidFill>
                  <a:schemeClr val="dk1"/>
                </a:solidFill>
              </a:defRPr>
            </a:lvl7pPr>
            <a:lvl8pPr lvl="7" algn="l">
              <a:lnSpc>
                <a:spcPct val="100000"/>
              </a:lnSpc>
              <a:spcBef>
                <a:spcPts val="0"/>
              </a:spcBef>
              <a:spcAft>
                <a:spcPts val="0"/>
              </a:spcAft>
              <a:buClr>
                <a:schemeClr val="dk1"/>
              </a:buClr>
              <a:buSzPts val="2800"/>
              <a:buNone/>
              <a:defRPr sz="2800">
                <a:solidFill>
                  <a:schemeClr val="dk1"/>
                </a:solidFill>
              </a:defRPr>
            </a:lvl8pPr>
            <a:lvl9pPr lvl="8" algn="l">
              <a:lnSpc>
                <a:spcPct val="100000"/>
              </a:lnSpc>
              <a:spcBef>
                <a:spcPts val="0"/>
              </a:spcBef>
              <a:spcAft>
                <a:spcPts val="0"/>
              </a:spcAft>
              <a:buClr>
                <a:schemeClr val="dk1"/>
              </a:buClr>
              <a:buSzPts val="2800"/>
              <a:buNone/>
              <a:defRPr sz="2800">
                <a:solidFill>
                  <a:schemeClr val="dk1"/>
                </a:solidFill>
              </a:defRPr>
            </a:lvl9pPr>
          </a:lstStyle>
          <a:p>
            <a:endParaRPr/>
          </a:p>
        </p:txBody>
      </p:sp>
      <p:sp>
        <p:nvSpPr>
          <p:cNvPr id="715" name="Google Shape;715;p39"/>
          <p:cNvSpPr txBox="1">
            <a:spLocks noGrp="1"/>
          </p:cNvSpPr>
          <p:nvPr>
            <p:ph type="subTitle" idx="1"/>
          </p:nvPr>
        </p:nvSpPr>
        <p:spPr>
          <a:xfrm>
            <a:off x="1677575" y="1762200"/>
            <a:ext cx="2703300" cy="8841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1200"/>
              <a:buNone/>
              <a:defRPr/>
            </a:lvl1pPr>
            <a:lvl2pPr lvl="1" algn="ctr">
              <a:lnSpc>
                <a:spcPct val="100000"/>
              </a:lnSpc>
              <a:spcBef>
                <a:spcPts val="0"/>
              </a:spcBef>
              <a:spcAft>
                <a:spcPts val="0"/>
              </a:spcAft>
              <a:buSzPts val="1200"/>
              <a:buNone/>
              <a:defRPr/>
            </a:lvl2pPr>
            <a:lvl3pPr lvl="2" algn="ctr">
              <a:lnSpc>
                <a:spcPct val="100000"/>
              </a:lnSpc>
              <a:spcBef>
                <a:spcPts val="0"/>
              </a:spcBef>
              <a:spcAft>
                <a:spcPts val="0"/>
              </a:spcAft>
              <a:buSzPts val="1200"/>
              <a:buNone/>
              <a:defRPr/>
            </a:lvl3pPr>
            <a:lvl4pPr lvl="3" algn="ctr">
              <a:lnSpc>
                <a:spcPct val="100000"/>
              </a:lnSpc>
              <a:spcBef>
                <a:spcPts val="0"/>
              </a:spcBef>
              <a:spcAft>
                <a:spcPts val="0"/>
              </a:spcAft>
              <a:buSzPts val="1200"/>
              <a:buNone/>
              <a:defRPr/>
            </a:lvl4pPr>
            <a:lvl5pPr lvl="4" algn="ctr">
              <a:lnSpc>
                <a:spcPct val="100000"/>
              </a:lnSpc>
              <a:spcBef>
                <a:spcPts val="0"/>
              </a:spcBef>
              <a:spcAft>
                <a:spcPts val="0"/>
              </a:spcAft>
              <a:buSzPts val="1200"/>
              <a:buNone/>
              <a:defRPr/>
            </a:lvl5pPr>
            <a:lvl6pPr lvl="5" algn="ctr">
              <a:lnSpc>
                <a:spcPct val="100000"/>
              </a:lnSpc>
              <a:spcBef>
                <a:spcPts val="0"/>
              </a:spcBef>
              <a:spcAft>
                <a:spcPts val="0"/>
              </a:spcAft>
              <a:buSzPts val="1200"/>
              <a:buNone/>
              <a:defRPr/>
            </a:lvl6pPr>
            <a:lvl7pPr lvl="6" algn="ctr">
              <a:lnSpc>
                <a:spcPct val="100000"/>
              </a:lnSpc>
              <a:spcBef>
                <a:spcPts val="0"/>
              </a:spcBef>
              <a:spcAft>
                <a:spcPts val="0"/>
              </a:spcAft>
              <a:buSzPts val="1200"/>
              <a:buNone/>
              <a:defRPr/>
            </a:lvl7pPr>
            <a:lvl8pPr lvl="7" algn="ctr">
              <a:lnSpc>
                <a:spcPct val="100000"/>
              </a:lnSpc>
              <a:spcBef>
                <a:spcPts val="0"/>
              </a:spcBef>
              <a:spcAft>
                <a:spcPts val="0"/>
              </a:spcAft>
              <a:buSzPts val="1200"/>
              <a:buNone/>
              <a:defRPr/>
            </a:lvl8pPr>
            <a:lvl9pPr lvl="8" algn="ctr">
              <a:lnSpc>
                <a:spcPct val="100000"/>
              </a:lnSpc>
              <a:spcBef>
                <a:spcPts val="0"/>
              </a:spcBef>
              <a:spcAft>
                <a:spcPts val="0"/>
              </a:spcAft>
              <a:buSzPts val="1200"/>
              <a:buNone/>
              <a:defRPr/>
            </a:lvl9pPr>
          </a:lstStyle>
          <a:p>
            <a:endParaRPr/>
          </a:p>
        </p:txBody>
      </p:sp>
      <p:sp>
        <p:nvSpPr>
          <p:cNvPr id="716" name="Google Shape;716;p39"/>
          <p:cNvSpPr txBox="1">
            <a:spLocks noGrp="1"/>
          </p:cNvSpPr>
          <p:nvPr>
            <p:ph type="subTitle" idx="2"/>
          </p:nvPr>
        </p:nvSpPr>
        <p:spPr>
          <a:xfrm>
            <a:off x="5718250" y="1762200"/>
            <a:ext cx="2703300" cy="8841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1200"/>
              <a:buNone/>
              <a:defRPr/>
            </a:lvl1pPr>
            <a:lvl2pPr lvl="1" algn="ctr">
              <a:lnSpc>
                <a:spcPct val="100000"/>
              </a:lnSpc>
              <a:spcBef>
                <a:spcPts val="0"/>
              </a:spcBef>
              <a:spcAft>
                <a:spcPts val="0"/>
              </a:spcAft>
              <a:buSzPts val="1200"/>
              <a:buNone/>
              <a:defRPr/>
            </a:lvl2pPr>
            <a:lvl3pPr lvl="2" algn="ctr">
              <a:lnSpc>
                <a:spcPct val="100000"/>
              </a:lnSpc>
              <a:spcBef>
                <a:spcPts val="0"/>
              </a:spcBef>
              <a:spcAft>
                <a:spcPts val="0"/>
              </a:spcAft>
              <a:buSzPts val="1200"/>
              <a:buNone/>
              <a:defRPr/>
            </a:lvl3pPr>
            <a:lvl4pPr lvl="3" algn="ctr">
              <a:lnSpc>
                <a:spcPct val="100000"/>
              </a:lnSpc>
              <a:spcBef>
                <a:spcPts val="0"/>
              </a:spcBef>
              <a:spcAft>
                <a:spcPts val="0"/>
              </a:spcAft>
              <a:buSzPts val="1200"/>
              <a:buNone/>
              <a:defRPr/>
            </a:lvl4pPr>
            <a:lvl5pPr lvl="4" algn="ctr">
              <a:lnSpc>
                <a:spcPct val="100000"/>
              </a:lnSpc>
              <a:spcBef>
                <a:spcPts val="0"/>
              </a:spcBef>
              <a:spcAft>
                <a:spcPts val="0"/>
              </a:spcAft>
              <a:buSzPts val="1200"/>
              <a:buNone/>
              <a:defRPr/>
            </a:lvl5pPr>
            <a:lvl6pPr lvl="5" algn="ctr">
              <a:lnSpc>
                <a:spcPct val="100000"/>
              </a:lnSpc>
              <a:spcBef>
                <a:spcPts val="0"/>
              </a:spcBef>
              <a:spcAft>
                <a:spcPts val="0"/>
              </a:spcAft>
              <a:buSzPts val="1200"/>
              <a:buNone/>
              <a:defRPr/>
            </a:lvl6pPr>
            <a:lvl7pPr lvl="6" algn="ctr">
              <a:lnSpc>
                <a:spcPct val="100000"/>
              </a:lnSpc>
              <a:spcBef>
                <a:spcPts val="0"/>
              </a:spcBef>
              <a:spcAft>
                <a:spcPts val="0"/>
              </a:spcAft>
              <a:buSzPts val="1200"/>
              <a:buNone/>
              <a:defRPr/>
            </a:lvl7pPr>
            <a:lvl8pPr lvl="7" algn="ctr">
              <a:lnSpc>
                <a:spcPct val="100000"/>
              </a:lnSpc>
              <a:spcBef>
                <a:spcPts val="0"/>
              </a:spcBef>
              <a:spcAft>
                <a:spcPts val="0"/>
              </a:spcAft>
              <a:buSzPts val="1200"/>
              <a:buNone/>
              <a:defRPr/>
            </a:lvl8pPr>
            <a:lvl9pPr lvl="8" algn="ctr">
              <a:lnSpc>
                <a:spcPct val="100000"/>
              </a:lnSpc>
              <a:spcBef>
                <a:spcPts val="0"/>
              </a:spcBef>
              <a:spcAft>
                <a:spcPts val="0"/>
              </a:spcAft>
              <a:buSzPts val="1200"/>
              <a:buNone/>
              <a:defRPr/>
            </a:lvl9pPr>
          </a:lstStyle>
          <a:p>
            <a:endParaRPr/>
          </a:p>
        </p:txBody>
      </p:sp>
      <p:sp>
        <p:nvSpPr>
          <p:cNvPr id="717" name="Google Shape;717;p39"/>
          <p:cNvSpPr txBox="1">
            <a:spLocks noGrp="1"/>
          </p:cNvSpPr>
          <p:nvPr>
            <p:ph type="subTitle" idx="3"/>
          </p:nvPr>
        </p:nvSpPr>
        <p:spPr>
          <a:xfrm>
            <a:off x="1677575" y="1461725"/>
            <a:ext cx="2703300" cy="4029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1200"/>
              <a:buFont typeface="Montserrat"/>
              <a:buNone/>
              <a:defRPr sz="2000" b="1">
                <a:solidFill>
                  <a:schemeClr val="lt1"/>
                </a:solidFill>
                <a:latin typeface="Montserrat"/>
                <a:ea typeface="Montserrat"/>
                <a:cs typeface="Montserrat"/>
                <a:sym typeface="Montserrat"/>
              </a:defRPr>
            </a:lvl1pPr>
            <a:lvl2pPr lvl="1" algn="ctr">
              <a:lnSpc>
                <a:spcPct val="100000"/>
              </a:lnSpc>
              <a:spcBef>
                <a:spcPts val="0"/>
              </a:spcBef>
              <a:spcAft>
                <a:spcPts val="0"/>
              </a:spcAft>
              <a:buSzPts val="1200"/>
              <a:buFont typeface="Montserrat"/>
              <a:buNone/>
              <a:defRPr b="1">
                <a:latin typeface="Montserrat"/>
                <a:ea typeface="Montserrat"/>
                <a:cs typeface="Montserrat"/>
                <a:sym typeface="Montserrat"/>
              </a:defRPr>
            </a:lvl2pPr>
            <a:lvl3pPr lvl="2" algn="ctr">
              <a:lnSpc>
                <a:spcPct val="100000"/>
              </a:lnSpc>
              <a:spcBef>
                <a:spcPts val="0"/>
              </a:spcBef>
              <a:spcAft>
                <a:spcPts val="0"/>
              </a:spcAft>
              <a:buSzPts val="1200"/>
              <a:buFont typeface="Montserrat"/>
              <a:buNone/>
              <a:defRPr b="1">
                <a:latin typeface="Montserrat"/>
                <a:ea typeface="Montserrat"/>
                <a:cs typeface="Montserrat"/>
                <a:sym typeface="Montserrat"/>
              </a:defRPr>
            </a:lvl3pPr>
            <a:lvl4pPr lvl="3" algn="ctr">
              <a:lnSpc>
                <a:spcPct val="100000"/>
              </a:lnSpc>
              <a:spcBef>
                <a:spcPts val="0"/>
              </a:spcBef>
              <a:spcAft>
                <a:spcPts val="0"/>
              </a:spcAft>
              <a:buSzPts val="1200"/>
              <a:buFont typeface="Montserrat"/>
              <a:buNone/>
              <a:defRPr b="1">
                <a:latin typeface="Montserrat"/>
                <a:ea typeface="Montserrat"/>
                <a:cs typeface="Montserrat"/>
                <a:sym typeface="Montserrat"/>
              </a:defRPr>
            </a:lvl4pPr>
            <a:lvl5pPr lvl="4" algn="ctr">
              <a:lnSpc>
                <a:spcPct val="100000"/>
              </a:lnSpc>
              <a:spcBef>
                <a:spcPts val="0"/>
              </a:spcBef>
              <a:spcAft>
                <a:spcPts val="0"/>
              </a:spcAft>
              <a:buSzPts val="1200"/>
              <a:buFont typeface="Montserrat"/>
              <a:buNone/>
              <a:defRPr b="1">
                <a:latin typeface="Montserrat"/>
                <a:ea typeface="Montserrat"/>
                <a:cs typeface="Montserrat"/>
                <a:sym typeface="Montserrat"/>
              </a:defRPr>
            </a:lvl5pPr>
            <a:lvl6pPr lvl="5" algn="ctr">
              <a:lnSpc>
                <a:spcPct val="100000"/>
              </a:lnSpc>
              <a:spcBef>
                <a:spcPts val="0"/>
              </a:spcBef>
              <a:spcAft>
                <a:spcPts val="0"/>
              </a:spcAft>
              <a:buSzPts val="1200"/>
              <a:buFont typeface="Montserrat"/>
              <a:buNone/>
              <a:defRPr b="1">
                <a:latin typeface="Montserrat"/>
                <a:ea typeface="Montserrat"/>
                <a:cs typeface="Montserrat"/>
                <a:sym typeface="Montserrat"/>
              </a:defRPr>
            </a:lvl6pPr>
            <a:lvl7pPr lvl="6" algn="ctr">
              <a:lnSpc>
                <a:spcPct val="100000"/>
              </a:lnSpc>
              <a:spcBef>
                <a:spcPts val="0"/>
              </a:spcBef>
              <a:spcAft>
                <a:spcPts val="0"/>
              </a:spcAft>
              <a:buSzPts val="1200"/>
              <a:buFont typeface="Montserrat"/>
              <a:buNone/>
              <a:defRPr b="1">
                <a:latin typeface="Montserrat"/>
                <a:ea typeface="Montserrat"/>
                <a:cs typeface="Montserrat"/>
                <a:sym typeface="Montserrat"/>
              </a:defRPr>
            </a:lvl7pPr>
            <a:lvl8pPr lvl="7" algn="ctr">
              <a:lnSpc>
                <a:spcPct val="100000"/>
              </a:lnSpc>
              <a:spcBef>
                <a:spcPts val="0"/>
              </a:spcBef>
              <a:spcAft>
                <a:spcPts val="0"/>
              </a:spcAft>
              <a:buSzPts val="1200"/>
              <a:buFont typeface="Montserrat"/>
              <a:buNone/>
              <a:defRPr b="1">
                <a:latin typeface="Montserrat"/>
                <a:ea typeface="Montserrat"/>
                <a:cs typeface="Montserrat"/>
                <a:sym typeface="Montserrat"/>
              </a:defRPr>
            </a:lvl8pPr>
            <a:lvl9pPr lvl="8" algn="ctr">
              <a:lnSpc>
                <a:spcPct val="100000"/>
              </a:lnSpc>
              <a:spcBef>
                <a:spcPts val="0"/>
              </a:spcBef>
              <a:spcAft>
                <a:spcPts val="0"/>
              </a:spcAft>
              <a:buSzPts val="1200"/>
              <a:buFont typeface="Montserrat"/>
              <a:buNone/>
              <a:defRPr b="1">
                <a:latin typeface="Montserrat"/>
                <a:ea typeface="Montserrat"/>
                <a:cs typeface="Montserrat"/>
                <a:sym typeface="Montserrat"/>
              </a:defRPr>
            </a:lvl9pPr>
          </a:lstStyle>
          <a:p>
            <a:endParaRPr/>
          </a:p>
        </p:txBody>
      </p:sp>
      <p:sp>
        <p:nvSpPr>
          <p:cNvPr id="718" name="Google Shape;718;p39"/>
          <p:cNvSpPr txBox="1">
            <a:spLocks noGrp="1"/>
          </p:cNvSpPr>
          <p:nvPr>
            <p:ph type="subTitle" idx="4"/>
          </p:nvPr>
        </p:nvSpPr>
        <p:spPr>
          <a:xfrm>
            <a:off x="5718266" y="1461725"/>
            <a:ext cx="2703300" cy="4029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1200"/>
              <a:buFont typeface="Montserrat"/>
              <a:buNone/>
              <a:defRPr sz="2000" b="1">
                <a:solidFill>
                  <a:schemeClr val="lt1"/>
                </a:solidFill>
                <a:latin typeface="Montserrat"/>
                <a:ea typeface="Montserrat"/>
                <a:cs typeface="Montserrat"/>
                <a:sym typeface="Montserrat"/>
              </a:defRPr>
            </a:lvl1pPr>
            <a:lvl2pPr lvl="1" algn="ctr">
              <a:lnSpc>
                <a:spcPct val="100000"/>
              </a:lnSpc>
              <a:spcBef>
                <a:spcPts val="0"/>
              </a:spcBef>
              <a:spcAft>
                <a:spcPts val="0"/>
              </a:spcAft>
              <a:buSzPts val="1200"/>
              <a:buFont typeface="Montserrat"/>
              <a:buNone/>
              <a:defRPr b="1">
                <a:latin typeface="Montserrat"/>
                <a:ea typeface="Montserrat"/>
                <a:cs typeface="Montserrat"/>
                <a:sym typeface="Montserrat"/>
              </a:defRPr>
            </a:lvl2pPr>
            <a:lvl3pPr lvl="2" algn="ctr">
              <a:lnSpc>
                <a:spcPct val="100000"/>
              </a:lnSpc>
              <a:spcBef>
                <a:spcPts val="0"/>
              </a:spcBef>
              <a:spcAft>
                <a:spcPts val="0"/>
              </a:spcAft>
              <a:buSzPts val="1200"/>
              <a:buFont typeface="Montserrat"/>
              <a:buNone/>
              <a:defRPr b="1">
                <a:latin typeface="Montserrat"/>
                <a:ea typeface="Montserrat"/>
                <a:cs typeface="Montserrat"/>
                <a:sym typeface="Montserrat"/>
              </a:defRPr>
            </a:lvl3pPr>
            <a:lvl4pPr lvl="3" algn="ctr">
              <a:lnSpc>
                <a:spcPct val="100000"/>
              </a:lnSpc>
              <a:spcBef>
                <a:spcPts val="0"/>
              </a:spcBef>
              <a:spcAft>
                <a:spcPts val="0"/>
              </a:spcAft>
              <a:buSzPts val="1200"/>
              <a:buFont typeface="Montserrat"/>
              <a:buNone/>
              <a:defRPr b="1">
                <a:latin typeface="Montserrat"/>
                <a:ea typeface="Montserrat"/>
                <a:cs typeface="Montserrat"/>
                <a:sym typeface="Montserrat"/>
              </a:defRPr>
            </a:lvl4pPr>
            <a:lvl5pPr lvl="4" algn="ctr">
              <a:lnSpc>
                <a:spcPct val="100000"/>
              </a:lnSpc>
              <a:spcBef>
                <a:spcPts val="0"/>
              </a:spcBef>
              <a:spcAft>
                <a:spcPts val="0"/>
              </a:spcAft>
              <a:buSzPts val="1200"/>
              <a:buFont typeface="Montserrat"/>
              <a:buNone/>
              <a:defRPr b="1">
                <a:latin typeface="Montserrat"/>
                <a:ea typeface="Montserrat"/>
                <a:cs typeface="Montserrat"/>
                <a:sym typeface="Montserrat"/>
              </a:defRPr>
            </a:lvl5pPr>
            <a:lvl6pPr lvl="5" algn="ctr">
              <a:lnSpc>
                <a:spcPct val="100000"/>
              </a:lnSpc>
              <a:spcBef>
                <a:spcPts val="0"/>
              </a:spcBef>
              <a:spcAft>
                <a:spcPts val="0"/>
              </a:spcAft>
              <a:buSzPts val="1200"/>
              <a:buFont typeface="Montserrat"/>
              <a:buNone/>
              <a:defRPr b="1">
                <a:latin typeface="Montserrat"/>
                <a:ea typeface="Montserrat"/>
                <a:cs typeface="Montserrat"/>
                <a:sym typeface="Montserrat"/>
              </a:defRPr>
            </a:lvl6pPr>
            <a:lvl7pPr lvl="6" algn="ctr">
              <a:lnSpc>
                <a:spcPct val="100000"/>
              </a:lnSpc>
              <a:spcBef>
                <a:spcPts val="0"/>
              </a:spcBef>
              <a:spcAft>
                <a:spcPts val="0"/>
              </a:spcAft>
              <a:buSzPts val="1200"/>
              <a:buFont typeface="Montserrat"/>
              <a:buNone/>
              <a:defRPr b="1">
                <a:latin typeface="Montserrat"/>
                <a:ea typeface="Montserrat"/>
                <a:cs typeface="Montserrat"/>
                <a:sym typeface="Montserrat"/>
              </a:defRPr>
            </a:lvl7pPr>
            <a:lvl8pPr lvl="7" algn="ctr">
              <a:lnSpc>
                <a:spcPct val="100000"/>
              </a:lnSpc>
              <a:spcBef>
                <a:spcPts val="0"/>
              </a:spcBef>
              <a:spcAft>
                <a:spcPts val="0"/>
              </a:spcAft>
              <a:buSzPts val="1200"/>
              <a:buFont typeface="Montserrat"/>
              <a:buNone/>
              <a:defRPr b="1">
                <a:latin typeface="Montserrat"/>
                <a:ea typeface="Montserrat"/>
                <a:cs typeface="Montserrat"/>
                <a:sym typeface="Montserrat"/>
              </a:defRPr>
            </a:lvl8pPr>
            <a:lvl9pPr lvl="8" algn="ctr">
              <a:lnSpc>
                <a:spcPct val="100000"/>
              </a:lnSpc>
              <a:spcBef>
                <a:spcPts val="0"/>
              </a:spcBef>
              <a:spcAft>
                <a:spcPts val="0"/>
              </a:spcAft>
              <a:buSzPts val="1200"/>
              <a:buFont typeface="Montserrat"/>
              <a:buNone/>
              <a:defRPr b="1">
                <a:latin typeface="Montserrat"/>
                <a:ea typeface="Montserrat"/>
                <a:cs typeface="Montserrat"/>
                <a:sym typeface="Montserrat"/>
              </a:defRPr>
            </a:lvl9pPr>
          </a:lstStyle>
          <a:p>
            <a:endParaRPr/>
          </a:p>
        </p:txBody>
      </p:sp>
      <p:sp>
        <p:nvSpPr>
          <p:cNvPr id="719" name="Google Shape;719;p39"/>
          <p:cNvSpPr txBox="1">
            <a:spLocks noGrp="1"/>
          </p:cNvSpPr>
          <p:nvPr>
            <p:ph type="subTitle" idx="5"/>
          </p:nvPr>
        </p:nvSpPr>
        <p:spPr>
          <a:xfrm>
            <a:off x="1677575" y="3453100"/>
            <a:ext cx="2703300" cy="8841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1200"/>
              <a:buNone/>
              <a:defRPr/>
            </a:lvl1pPr>
            <a:lvl2pPr lvl="1" algn="ctr">
              <a:lnSpc>
                <a:spcPct val="100000"/>
              </a:lnSpc>
              <a:spcBef>
                <a:spcPts val="0"/>
              </a:spcBef>
              <a:spcAft>
                <a:spcPts val="0"/>
              </a:spcAft>
              <a:buSzPts val="1200"/>
              <a:buNone/>
              <a:defRPr/>
            </a:lvl2pPr>
            <a:lvl3pPr lvl="2" algn="ctr">
              <a:lnSpc>
                <a:spcPct val="100000"/>
              </a:lnSpc>
              <a:spcBef>
                <a:spcPts val="0"/>
              </a:spcBef>
              <a:spcAft>
                <a:spcPts val="0"/>
              </a:spcAft>
              <a:buSzPts val="1200"/>
              <a:buNone/>
              <a:defRPr/>
            </a:lvl3pPr>
            <a:lvl4pPr lvl="3" algn="ctr">
              <a:lnSpc>
                <a:spcPct val="100000"/>
              </a:lnSpc>
              <a:spcBef>
                <a:spcPts val="0"/>
              </a:spcBef>
              <a:spcAft>
                <a:spcPts val="0"/>
              </a:spcAft>
              <a:buSzPts val="1200"/>
              <a:buNone/>
              <a:defRPr/>
            </a:lvl4pPr>
            <a:lvl5pPr lvl="4" algn="ctr">
              <a:lnSpc>
                <a:spcPct val="100000"/>
              </a:lnSpc>
              <a:spcBef>
                <a:spcPts val="0"/>
              </a:spcBef>
              <a:spcAft>
                <a:spcPts val="0"/>
              </a:spcAft>
              <a:buSzPts val="1200"/>
              <a:buNone/>
              <a:defRPr/>
            </a:lvl5pPr>
            <a:lvl6pPr lvl="5" algn="ctr">
              <a:lnSpc>
                <a:spcPct val="100000"/>
              </a:lnSpc>
              <a:spcBef>
                <a:spcPts val="0"/>
              </a:spcBef>
              <a:spcAft>
                <a:spcPts val="0"/>
              </a:spcAft>
              <a:buSzPts val="1200"/>
              <a:buNone/>
              <a:defRPr/>
            </a:lvl6pPr>
            <a:lvl7pPr lvl="6" algn="ctr">
              <a:lnSpc>
                <a:spcPct val="100000"/>
              </a:lnSpc>
              <a:spcBef>
                <a:spcPts val="0"/>
              </a:spcBef>
              <a:spcAft>
                <a:spcPts val="0"/>
              </a:spcAft>
              <a:buSzPts val="1200"/>
              <a:buNone/>
              <a:defRPr/>
            </a:lvl7pPr>
            <a:lvl8pPr lvl="7" algn="ctr">
              <a:lnSpc>
                <a:spcPct val="100000"/>
              </a:lnSpc>
              <a:spcBef>
                <a:spcPts val="0"/>
              </a:spcBef>
              <a:spcAft>
                <a:spcPts val="0"/>
              </a:spcAft>
              <a:buSzPts val="1200"/>
              <a:buNone/>
              <a:defRPr/>
            </a:lvl8pPr>
            <a:lvl9pPr lvl="8" algn="ctr">
              <a:lnSpc>
                <a:spcPct val="100000"/>
              </a:lnSpc>
              <a:spcBef>
                <a:spcPts val="0"/>
              </a:spcBef>
              <a:spcAft>
                <a:spcPts val="0"/>
              </a:spcAft>
              <a:buSzPts val="1200"/>
              <a:buNone/>
              <a:defRPr/>
            </a:lvl9pPr>
          </a:lstStyle>
          <a:p>
            <a:endParaRPr/>
          </a:p>
        </p:txBody>
      </p:sp>
      <p:sp>
        <p:nvSpPr>
          <p:cNvPr id="720" name="Google Shape;720;p39"/>
          <p:cNvSpPr txBox="1">
            <a:spLocks noGrp="1"/>
          </p:cNvSpPr>
          <p:nvPr>
            <p:ph type="subTitle" idx="6"/>
          </p:nvPr>
        </p:nvSpPr>
        <p:spPr>
          <a:xfrm>
            <a:off x="5718250" y="3453100"/>
            <a:ext cx="2703300" cy="8841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1200"/>
              <a:buNone/>
              <a:defRPr/>
            </a:lvl1pPr>
            <a:lvl2pPr lvl="1" algn="ctr">
              <a:lnSpc>
                <a:spcPct val="100000"/>
              </a:lnSpc>
              <a:spcBef>
                <a:spcPts val="0"/>
              </a:spcBef>
              <a:spcAft>
                <a:spcPts val="0"/>
              </a:spcAft>
              <a:buSzPts val="1200"/>
              <a:buNone/>
              <a:defRPr/>
            </a:lvl2pPr>
            <a:lvl3pPr lvl="2" algn="ctr">
              <a:lnSpc>
                <a:spcPct val="100000"/>
              </a:lnSpc>
              <a:spcBef>
                <a:spcPts val="0"/>
              </a:spcBef>
              <a:spcAft>
                <a:spcPts val="0"/>
              </a:spcAft>
              <a:buSzPts val="1200"/>
              <a:buNone/>
              <a:defRPr/>
            </a:lvl3pPr>
            <a:lvl4pPr lvl="3" algn="ctr">
              <a:lnSpc>
                <a:spcPct val="100000"/>
              </a:lnSpc>
              <a:spcBef>
                <a:spcPts val="0"/>
              </a:spcBef>
              <a:spcAft>
                <a:spcPts val="0"/>
              </a:spcAft>
              <a:buSzPts val="1200"/>
              <a:buNone/>
              <a:defRPr/>
            </a:lvl4pPr>
            <a:lvl5pPr lvl="4" algn="ctr">
              <a:lnSpc>
                <a:spcPct val="100000"/>
              </a:lnSpc>
              <a:spcBef>
                <a:spcPts val="0"/>
              </a:spcBef>
              <a:spcAft>
                <a:spcPts val="0"/>
              </a:spcAft>
              <a:buSzPts val="1200"/>
              <a:buNone/>
              <a:defRPr/>
            </a:lvl5pPr>
            <a:lvl6pPr lvl="5" algn="ctr">
              <a:lnSpc>
                <a:spcPct val="100000"/>
              </a:lnSpc>
              <a:spcBef>
                <a:spcPts val="0"/>
              </a:spcBef>
              <a:spcAft>
                <a:spcPts val="0"/>
              </a:spcAft>
              <a:buSzPts val="1200"/>
              <a:buNone/>
              <a:defRPr/>
            </a:lvl6pPr>
            <a:lvl7pPr lvl="6" algn="ctr">
              <a:lnSpc>
                <a:spcPct val="100000"/>
              </a:lnSpc>
              <a:spcBef>
                <a:spcPts val="0"/>
              </a:spcBef>
              <a:spcAft>
                <a:spcPts val="0"/>
              </a:spcAft>
              <a:buSzPts val="1200"/>
              <a:buNone/>
              <a:defRPr/>
            </a:lvl7pPr>
            <a:lvl8pPr lvl="7" algn="ctr">
              <a:lnSpc>
                <a:spcPct val="100000"/>
              </a:lnSpc>
              <a:spcBef>
                <a:spcPts val="0"/>
              </a:spcBef>
              <a:spcAft>
                <a:spcPts val="0"/>
              </a:spcAft>
              <a:buSzPts val="1200"/>
              <a:buNone/>
              <a:defRPr/>
            </a:lvl8pPr>
            <a:lvl9pPr lvl="8" algn="ctr">
              <a:lnSpc>
                <a:spcPct val="100000"/>
              </a:lnSpc>
              <a:spcBef>
                <a:spcPts val="0"/>
              </a:spcBef>
              <a:spcAft>
                <a:spcPts val="0"/>
              </a:spcAft>
              <a:buSzPts val="1200"/>
              <a:buNone/>
              <a:defRPr/>
            </a:lvl9pPr>
          </a:lstStyle>
          <a:p>
            <a:endParaRPr/>
          </a:p>
        </p:txBody>
      </p:sp>
      <p:sp>
        <p:nvSpPr>
          <p:cNvPr id="721" name="Google Shape;721;p39"/>
          <p:cNvSpPr txBox="1">
            <a:spLocks noGrp="1"/>
          </p:cNvSpPr>
          <p:nvPr>
            <p:ph type="subTitle" idx="7"/>
          </p:nvPr>
        </p:nvSpPr>
        <p:spPr>
          <a:xfrm>
            <a:off x="1677575" y="3152625"/>
            <a:ext cx="2703300" cy="4029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1200"/>
              <a:buFont typeface="Montserrat"/>
              <a:buNone/>
              <a:defRPr sz="2000" b="1">
                <a:solidFill>
                  <a:schemeClr val="lt1"/>
                </a:solidFill>
                <a:latin typeface="Montserrat"/>
                <a:ea typeface="Montserrat"/>
                <a:cs typeface="Montserrat"/>
                <a:sym typeface="Montserrat"/>
              </a:defRPr>
            </a:lvl1pPr>
            <a:lvl2pPr lvl="1" algn="ctr">
              <a:lnSpc>
                <a:spcPct val="100000"/>
              </a:lnSpc>
              <a:spcBef>
                <a:spcPts val="0"/>
              </a:spcBef>
              <a:spcAft>
                <a:spcPts val="0"/>
              </a:spcAft>
              <a:buSzPts val="1200"/>
              <a:buFont typeface="Montserrat"/>
              <a:buNone/>
              <a:defRPr b="1">
                <a:latin typeface="Montserrat"/>
                <a:ea typeface="Montserrat"/>
                <a:cs typeface="Montserrat"/>
                <a:sym typeface="Montserrat"/>
              </a:defRPr>
            </a:lvl2pPr>
            <a:lvl3pPr lvl="2" algn="ctr">
              <a:lnSpc>
                <a:spcPct val="100000"/>
              </a:lnSpc>
              <a:spcBef>
                <a:spcPts val="0"/>
              </a:spcBef>
              <a:spcAft>
                <a:spcPts val="0"/>
              </a:spcAft>
              <a:buSzPts val="1200"/>
              <a:buFont typeface="Montserrat"/>
              <a:buNone/>
              <a:defRPr b="1">
                <a:latin typeface="Montserrat"/>
                <a:ea typeface="Montserrat"/>
                <a:cs typeface="Montserrat"/>
                <a:sym typeface="Montserrat"/>
              </a:defRPr>
            </a:lvl3pPr>
            <a:lvl4pPr lvl="3" algn="ctr">
              <a:lnSpc>
                <a:spcPct val="100000"/>
              </a:lnSpc>
              <a:spcBef>
                <a:spcPts val="0"/>
              </a:spcBef>
              <a:spcAft>
                <a:spcPts val="0"/>
              </a:spcAft>
              <a:buSzPts val="1200"/>
              <a:buFont typeface="Montserrat"/>
              <a:buNone/>
              <a:defRPr b="1">
                <a:latin typeface="Montserrat"/>
                <a:ea typeface="Montserrat"/>
                <a:cs typeface="Montserrat"/>
                <a:sym typeface="Montserrat"/>
              </a:defRPr>
            </a:lvl4pPr>
            <a:lvl5pPr lvl="4" algn="ctr">
              <a:lnSpc>
                <a:spcPct val="100000"/>
              </a:lnSpc>
              <a:spcBef>
                <a:spcPts val="0"/>
              </a:spcBef>
              <a:spcAft>
                <a:spcPts val="0"/>
              </a:spcAft>
              <a:buSzPts val="1200"/>
              <a:buFont typeface="Montserrat"/>
              <a:buNone/>
              <a:defRPr b="1">
                <a:latin typeface="Montserrat"/>
                <a:ea typeface="Montserrat"/>
                <a:cs typeface="Montserrat"/>
                <a:sym typeface="Montserrat"/>
              </a:defRPr>
            </a:lvl5pPr>
            <a:lvl6pPr lvl="5" algn="ctr">
              <a:lnSpc>
                <a:spcPct val="100000"/>
              </a:lnSpc>
              <a:spcBef>
                <a:spcPts val="0"/>
              </a:spcBef>
              <a:spcAft>
                <a:spcPts val="0"/>
              </a:spcAft>
              <a:buSzPts val="1200"/>
              <a:buFont typeface="Montserrat"/>
              <a:buNone/>
              <a:defRPr b="1">
                <a:latin typeface="Montserrat"/>
                <a:ea typeface="Montserrat"/>
                <a:cs typeface="Montserrat"/>
                <a:sym typeface="Montserrat"/>
              </a:defRPr>
            </a:lvl6pPr>
            <a:lvl7pPr lvl="6" algn="ctr">
              <a:lnSpc>
                <a:spcPct val="100000"/>
              </a:lnSpc>
              <a:spcBef>
                <a:spcPts val="0"/>
              </a:spcBef>
              <a:spcAft>
                <a:spcPts val="0"/>
              </a:spcAft>
              <a:buSzPts val="1200"/>
              <a:buFont typeface="Montserrat"/>
              <a:buNone/>
              <a:defRPr b="1">
                <a:latin typeface="Montserrat"/>
                <a:ea typeface="Montserrat"/>
                <a:cs typeface="Montserrat"/>
                <a:sym typeface="Montserrat"/>
              </a:defRPr>
            </a:lvl7pPr>
            <a:lvl8pPr lvl="7" algn="ctr">
              <a:lnSpc>
                <a:spcPct val="100000"/>
              </a:lnSpc>
              <a:spcBef>
                <a:spcPts val="0"/>
              </a:spcBef>
              <a:spcAft>
                <a:spcPts val="0"/>
              </a:spcAft>
              <a:buSzPts val="1200"/>
              <a:buFont typeface="Montserrat"/>
              <a:buNone/>
              <a:defRPr b="1">
                <a:latin typeface="Montserrat"/>
                <a:ea typeface="Montserrat"/>
                <a:cs typeface="Montserrat"/>
                <a:sym typeface="Montserrat"/>
              </a:defRPr>
            </a:lvl8pPr>
            <a:lvl9pPr lvl="8" algn="ctr">
              <a:lnSpc>
                <a:spcPct val="100000"/>
              </a:lnSpc>
              <a:spcBef>
                <a:spcPts val="0"/>
              </a:spcBef>
              <a:spcAft>
                <a:spcPts val="0"/>
              </a:spcAft>
              <a:buSzPts val="1200"/>
              <a:buFont typeface="Montserrat"/>
              <a:buNone/>
              <a:defRPr b="1">
                <a:latin typeface="Montserrat"/>
                <a:ea typeface="Montserrat"/>
                <a:cs typeface="Montserrat"/>
                <a:sym typeface="Montserrat"/>
              </a:defRPr>
            </a:lvl9pPr>
          </a:lstStyle>
          <a:p>
            <a:endParaRPr/>
          </a:p>
        </p:txBody>
      </p:sp>
      <p:sp>
        <p:nvSpPr>
          <p:cNvPr id="722" name="Google Shape;722;p39"/>
          <p:cNvSpPr txBox="1">
            <a:spLocks noGrp="1"/>
          </p:cNvSpPr>
          <p:nvPr>
            <p:ph type="subTitle" idx="8"/>
          </p:nvPr>
        </p:nvSpPr>
        <p:spPr>
          <a:xfrm>
            <a:off x="5718266" y="3152625"/>
            <a:ext cx="2703300" cy="4029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1200"/>
              <a:buFont typeface="Montserrat"/>
              <a:buNone/>
              <a:defRPr sz="2000" b="1">
                <a:solidFill>
                  <a:schemeClr val="lt1"/>
                </a:solidFill>
                <a:latin typeface="Montserrat"/>
                <a:ea typeface="Montserrat"/>
                <a:cs typeface="Montserrat"/>
                <a:sym typeface="Montserrat"/>
              </a:defRPr>
            </a:lvl1pPr>
            <a:lvl2pPr lvl="1" algn="ctr">
              <a:lnSpc>
                <a:spcPct val="100000"/>
              </a:lnSpc>
              <a:spcBef>
                <a:spcPts val="0"/>
              </a:spcBef>
              <a:spcAft>
                <a:spcPts val="0"/>
              </a:spcAft>
              <a:buSzPts val="1200"/>
              <a:buFont typeface="Montserrat"/>
              <a:buNone/>
              <a:defRPr b="1">
                <a:latin typeface="Montserrat"/>
                <a:ea typeface="Montserrat"/>
                <a:cs typeface="Montserrat"/>
                <a:sym typeface="Montserrat"/>
              </a:defRPr>
            </a:lvl2pPr>
            <a:lvl3pPr lvl="2" algn="ctr">
              <a:lnSpc>
                <a:spcPct val="100000"/>
              </a:lnSpc>
              <a:spcBef>
                <a:spcPts val="0"/>
              </a:spcBef>
              <a:spcAft>
                <a:spcPts val="0"/>
              </a:spcAft>
              <a:buSzPts val="1200"/>
              <a:buFont typeface="Montserrat"/>
              <a:buNone/>
              <a:defRPr b="1">
                <a:latin typeface="Montserrat"/>
                <a:ea typeface="Montserrat"/>
                <a:cs typeface="Montserrat"/>
                <a:sym typeface="Montserrat"/>
              </a:defRPr>
            </a:lvl3pPr>
            <a:lvl4pPr lvl="3" algn="ctr">
              <a:lnSpc>
                <a:spcPct val="100000"/>
              </a:lnSpc>
              <a:spcBef>
                <a:spcPts val="0"/>
              </a:spcBef>
              <a:spcAft>
                <a:spcPts val="0"/>
              </a:spcAft>
              <a:buSzPts val="1200"/>
              <a:buFont typeface="Montserrat"/>
              <a:buNone/>
              <a:defRPr b="1">
                <a:latin typeface="Montserrat"/>
                <a:ea typeface="Montserrat"/>
                <a:cs typeface="Montserrat"/>
                <a:sym typeface="Montserrat"/>
              </a:defRPr>
            </a:lvl4pPr>
            <a:lvl5pPr lvl="4" algn="ctr">
              <a:lnSpc>
                <a:spcPct val="100000"/>
              </a:lnSpc>
              <a:spcBef>
                <a:spcPts val="0"/>
              </a:spcBef>
              <a:spcAft>
                <a:spcPts val="0"/>
              </a:spcAft>
              <a:buSzPts val="1200"/>
              <a:buFont typeface="Montserrat"/>
              <a:buNone/>
              <a:defRPr b="1">
                <a:latin typeface="Montserrat"/>
                <a:ea typeface="Montserrat"/>
                <a:cs typeface="Montserrat"/>
                <a:sym typeface="Montserrat"/>
              </a:defRPr>
            </a:lvl5pPr>
            <a:lvl6pPr lvl="5" algn="ctr">
              <a:lnSpc>
                <a:spcPct val="100000"/>
              </a:lnSpc>
              <a:spcBef>
                <a:spcPts val="0"/>
              </a:spcBef>
              <a:spcAft>
                <a:spcPts val="0"/>
              </a:spcAft>
              <a:buSzPts val="1200"/>
              <a:buFont typeface="Montserrat"/>
              <a:buNone/>
              <a:defRPr b="1">
                <a:latin typeface="Montserrat"/>
                <a:ea typeface="Montserrat"/>
                <a:cs typeface="Montserrat"/>
                <a:sym typeface="Montserrat"/>
              </a:defRPr>
            </a:lvl6pPr>
            <a:lvl7pPr lvl="6" algn="ctr">
              <a:lnSpc>
                <a:spcPct val="100000"/>
              </a:lnSpc>
              <a:spcBef>
                <a:spcPts val="0"/>
              </a:spcBef>
              <a:spcAft>
                <a:spcPts val="0"/>
              </a:spcAft>
              <a:buSzPts val="1200"/>
              <a:buFont typeface="Montserrat"/>
              <a:buNone/>
              <a:defRPr b="1">
                <a:latin typeface="Montserrat"/>
                <a:ea typeface="Montserrat"/>
                <a:cs typeface="Montserrat"/>
                <a:sym typeface="Montserrat"/>
              </a:defRPr>
            </a:lvl7pPr>
            <a:lvl8pPr lvl="7" algn="ctr">
              <a:lnSpc>
                <a:spcPct val="100000"/>
              </a:lnSpc>
              <a:spcBef>
                <a:spcPts val="0"/>
              </a:spcBef>
              <a:spcAft>
                <a:spcPts val="0"/>
              </a:spcAft>
              <a:buSzPts val="1200"/>
              <a:buFont typeface="Montserrat"/>
              <a:buNone/>
              <a:defRPr b="1">
                <a:latin typeface="Montserrat"/>
                <a:ea typeface="Montserrat"/>
                <a:cs typeface="Montserrat"/>
                <a:sym typeface="Montserrat"/>
              </a:defRPr>
            </a:lvl8pPr>
            <a:lvl9pPr lvl="8" algn="ctr">
              <a:lnSpc>
                <a:spcPct val="100000"/>
              </a:lnSpc>
              <a:spcBef>
                <a:spcPts val="0"/>
              </a:spcBef>
              <a:spcAft>
                <a:spcPts val="0"/>
              </a:spcAft>
              <a:buSzPts val="1200"/>
              <a:buFont typeface="Montserrat"/>
              <a:buNone/>
              <a:defRPr b="1">
                <a:latin typeface="Montserrat"/>
                <a:ea typeface="Montserrat"/>
                <a:cs typeface="Montserrat"/>
                <a:sym typeface="Montserrat"/>
              </a:defRPr>
            </a:lvl9pPr>
          </a:lstStyle>
          <a:p>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itle and six columns">
  <p:cSld name="CUSTOM_1_1_1">
    <p:spTree>
      <p:nvGrpSpPr>
        <p:cNvPr id="1" name="Shape 723"/>
        <p:cNvGrpSpPr/>
        <p:nvPr/>
      </p:nvGrpSpPr>
      <p:grpSpPr>
        <a:xfrm>
          <a:off x="0" y="0"/>
          <a:ext cx="0" cy="0"/>
          <a:chOff x="0" y="0"/>
          <a:chExt cx="0" cy="0"/>
        </a:xfrm>
      </p:grpSpPr>
      <p:pic>
        <p:nvPicPr>
          <p:cNvPr id="724" name="Google Shape;724;p40"/>
          <p:cNvPicPr preferRelativeResize="0"/>
          <p:nvPr/>
        </p:nvPicPr>
        <p:blipFill rotWithShape="1">
          <a:blip r:embed="rId2">
            <a:alphaModFix/>
          </a:blip>
          <a:srcRect/>
          <a:stretch/>
        </p:blipFill>
        <p:spPr>
          <a:xfrm rot="10800000" flipH="1">
            <a:off x="7924" y="0"/>
            <a:ext cx="9128151" cy="5143499"/>
          </a:xfrm>
          <a:prstGeom prst="rect">
            <a:avLst/>
          </a:prstGeom>
          <a:noFill/>
          <a:ln>
            <a:noFill/>
          </a:ln>
        </p:spPr>
      </p:pic>
      <p:grpSp>
        <p:nvGrpSpPr>
          <p:cNvPr id="725" name="Google Shape;725;p40"/>
          <p:cNvGrpSpPr/>
          <p:nvPr/>
        </p:nvGrpSpPr>
        <p:grpSpPr>
          <a:xfrm>
            <a:off x="-592600" y="-2012025"/>
            <a:ext cx="9874416" cy="7605425"/>
            <a:chOff x="-592600" y="-2012025"/>
            <a:chExt cx="9874416" cy="7605425"/>
          </a:xfrm>
        </p:grpSpPr>
        <p:sp>
          <p:nvSpPr>
            <p:cNvPr id="726" name="Google Shape;726;p40"/>
            <p:cNvSpPr/>
            <p:nvPr/>
          </p:nvSpPr>
          <p:spPr>
            <a:xfrm rot="10799348">
              <a:off x="6119758" y="-182323"/>
              <a:ext cx="3162000" cy="611100"/>
            </a:xfrm>
            <a:prstGeom prst="round1Rect">
              <a:avLst>
                <a:gd name="adj" fmla="val 16667"/>
              </a:avLst>
            </a:prstGeom>
            <a:no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grpSp>
          <p:nvGrpSpPr>
            <p:cNvPr id="727" name="Google Shape;727;p40"/>
            <p:cNvGrpSpPr/>
            <p:nvPr/>
          </p:nvGrpSpPr>
          <p:grpSpPr>
            <a:xfrm>
              <a:off x="-592600" y="3497900"/>
              <a:ext cx="986125" cy="2095500"/>
              <a:chOff x="7631225" y="2241175"/>
              <a:chExt cx="986125" cy="2095500"/>
            </a:xfrm>
          </p:grpSpPr>
          <p:cxnSp>
            <p:nvCxnSpPr>
              <p:cNvPr id="728" name="Google Shape;728;p40"/>
              <p:cNvCxnSpPr/>
              <p:nvPr/>
            </p:nvCxnSpPr>
            <p:spPr>
              <a:xfrm>
                <a:off x="7631225"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729" name="Google Shape;729;p40"/>
              <p:cNvCxnSpPr/>
              <p:nvPr/>
            </p:nvCxnSpPr>
            <p:spPr>
              <a:xfrm>
                <a:off x="7707081"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730" name="Google Shape;730;p40"/>
              <p:cNvCxnSpPr/>
              <p:nvPr/>
            </p:nvCxnSpPr>
            <p:spPr>
              <a:xfrm>
                <a:off x="7782937"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731" name="Google Shape;731;p40"/>
              <p:cNvCxnSpPr/>
              <p:nvPr/>
            </p:nvCxnSpPr>
            <p:spPr>
              <a:xfrm>
                <a:off x="7858792"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732" name="Google Shape;732;p40"/>
              <p:cNvCxnSpPr/>
              <p:nvPr/>
            </p:nvCxnSpPr>
            <p:spPr>
              <a:xfrm>
                <a:off x="8010504"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733" name="Google Shape;733;p40"/>
              <p:cNvCxnSpPr/>
              <p:nvPr/>
            </p:nvCxnSpPr>
            <p:spPr>
              <a:xfrm>
                <a:off x="8162215"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734" name="Google Shape;734;p40"/>
              <p:cNvCxnSpPr/>
              <p:nvPr/>
            </p:nvCxnSpPr>
            <p:spPr>
              <a:xfrm>
                <a:off x="8313927"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735" name="Google Shape;735;p40"/>
              <p:cNvCxnSpPr/>
              <p:nvPr/>
            </p:nvCxnSpPr>
            <p:spPr>
              <a:xfrm>
                <a:off x="7934648"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736" name="Google Shape;736;p40"/>
              <p:cNvCxnSpPr/>
              <p:nvPr/>
            </p:nvCxnSpPr>
            <p:spPr>
              <a:xfrm>
                <a:off x="8086360"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737" name="Google Shape;737;p40"/>
              <p:cNvCxnSpPr/>
              <p:nvPr/>
            </p:nvCxnSpPr>
            <p:spPr>
              <a:xfrm>
                <a:off x="8238071"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738" name="Google Shape;738;p40"/>
              <p:cNvCxnSpPr/>
              <p:nvPr/>
            </p:nvCxnSpPr>
            <p:spPr>
              <a:xfrm>
                <a:off x="8389783"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739" name="Google Shape;739;p40"/>
              <p:cNvCxnSpPr/>
              <p:nvPr/>
            </p:nvCxnSpPr>
            <p:spPr>
              <a:xfrm>
                <a:off x="8465638"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740" name="Google Shape;740;p40"/>
              <p:cNvCxnSpPr/>
              <p:nvPr/>
            </p:nvCxnSpPr>
            <p:spPr>
              <a:xfrm>
                <a:off x="8541494"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741" name="Google Shape;741;p40"/>
              <p:cNvCxnSpPr/>
              <p:nvPr/>
            </p:nvCxnSpPr>
            <p:spPr>
              <a:xfrm>
                <a:off x="8617350" y="2241175"/>
                <a:ext cx="0" cy="2095500"/>
              </a:xfrm>
              <a:prstGeom prst="straightConnector1">
                <a:avLst/>
              </a:prstGeom>
              <a:noFill/>
              <a:ln w="9525" cap="flat" cmpd="sng">
                <a:solidFill>
                  <a:schemeClr val="lt2"/>
                </a:solidFill>
                <a:prstDash val="solid"/>
                <a:round/>
                <a:headEnd type="none" w="sm" len="sm"/>
                <a:tailEnd type="none" w="sm" len="sm"/>
              </a:ln>
            </p:spPr>
          </p:cxnSp>
        </p:grpSp>
        <p:sp>
          <p:nvSpPr>
            <p:cNvPr id="742" name="Google Shape;742;p40"/>
            <p:cNvSpPr/>
            <p:nvPr/>
          </p:nvSpPr>
          <p:spPr>
            <a:xfrm rot="-5400000">
              <a:off x="3028700" y="-2012025"/>
              <a:ext cx="2325825" cy="2325825"/>
            </a:xfrm>
            <a:custGeom>
              <a:avLst/>
              <a:gdLst/>
              <a:ahLst/>
              <a:cxnLst/>
              <a:rect l="l" t="t" r="r" b="b"/>
              <a:pathLst>
                <a:path w="93033" h="93033" extrusionOk="0">
                  <a:moveTo>
                    <a:pt x="89685" y="61054"/>
                  </a:moveTo>
                  <a:lnTo>
                    <a:pt x="89685" y="63796"/>
                  </a:lnTo>
                  <a:lnTo>
                    <a:pt x="89927" y="63150"/>
                  </a:lnTo>
                  <a:lnTo>
                    <a:pt x="89927" y="61054"/>
                  </a:lnTo>
                  <a:lnTo>
                    <a:pt x="90693" y="61054"/>
                  </a:lnTo>
                  <a:cubicBezTo>
                    <a:pt x="90733" y="60973"/>
                    <a:pt x="90733" y="60892"/>
                    <a:pt x="90774" y="60812"/>
                  </a:cubicBezTo>
                  <a:lnTo>
                    <a:pt x="89927" y="60812"/>
                  </a:lnTo>
                  <a:lnTo>
                    <a:pt x="89927" y="56255"/>
                  </a:lnTo>
                  <a:lnTo>
                    <a:pt x="91984" y="56255"/>
                  </a:lnTo>
                  <a:cubicBezTo>
                    <a:pt x="92024" y="56174"/>
                    <a:pt x="92024" y="56093"/>
                    <a:pt x="92064" y="56013"/>
                  </a:cubicBezTo>
                  <a:lnTo>
                    <a:pt x="89927" y="56013"/>
                  </a:lnTo>
                  <a:lnTo>
                    <a:pt x="89927" y="51456"/>
                  </a:lnTo>
                  <a:lnTo>
                    <a:pt x="92750" y="51456"/>
                  </a:lnTo>
                  <a:cubicBezTo>
                    <a:pt x="92750" y="51375"/>
                    <a:pt x="92790" y="51295"/>
                    <a:pt x="92790" y="51174"/>
                  </a:cubicBezTo>
                  <a:lnTo>
                    <a:pt x="89927" y="51174"/>
                  </a:lnTo>
                  <a:lnTo>
                    <a:pt x="89927" y="46617"/>
                  </a:lnTo>
                  <a:lnTo>
                    <a:pt x="93032" y="46617"/>
                  </a:lnTo>
                  <a:lnTo>
                    <a:pt x="93032" y="46496"/>
                  </a:lnTo>
                  <a:lnTo>
                    <a:pt x="93032" y="46375"/>
                  </a:lnTo>
                  <a:lnTo>
                    <a:pt x="89927" y="46375"/>
                  </a:lnTo>
                  <a:lnTo>
                    <a:pt x="89927" y="41818"/>
                  </a:lnTo>
                  <a:lnTo>
                    <a:pt x="92790" y="41818"/>
                  </a:lnTo>
                  <a:cubicBezTo>
                    <a:pt x="92790" y="41737"/>
                    <a:pt x="92750" y="41657"/>
                    <a:pt x="92750" y="41576"/>
                  </a:cubicBezTo>
                  <a:lnTo>
                    <a:pt x="89927" y="41576"/>
                  </a:lnTo>
                  <a:lnTo>
                    <a:pt x="89927" y="36979"/>
                  </a:lnTo>
                  <a:lnTo>
                    <a:pt x="92064" y="36979"/>
                  </a:lnTo>
                  <a:cubicBezTo>
                    <a:pt x="92024" y="36898"/>
                    <a:pt x="92024" y="36818"/>
                    <a:pt x="91984" y="36737"/>
                  </a:cubicBezTo>
                  <a:lnTo>
                    <a:pt x="89927" y="36737"/>
                  </a:lnTo>
                  <a:lnTo>
                    <a:pt x="89927" y="32180"/>
                  </a:lnTo>
                  <a:lnTo>
                    <a:pt x="90774" y="32180"/>
                  </a:lnTo>
                  <a:cubicBezTo>
                    <a:pt x="90733" y="32099"/>
                    <a:pt x="90733" y="32019"/>
                    <a:pt x="90693" y="31938"/>
                  </a:cubicBezTo>
                  <a:lnTo>
                    <a:pt x="89927" y="31938"/>
                  </a:lnTo>
                  <a:lnTo>
                    <a:pt x="89927" y="29841"/>
                  </a:lnTo>
                  <a:lnTo>
                    <a:pt x="89685" y="29196"/>
                  </a:lnTo>
                  <a:lnTo>
                    <a:pt x="89685" y="31938"/>
                  </a:lnTo>
                  <a:lnTo>
                    <a:pt x="85128" y="31938"/>
                  </a:lnTo>
                  <a:lnTo>
                    <a:pt x="85128" y="27381"/>
                  </a:lnTo>
                  <a:lnTo>
                    <a:pt x="88919" y="27381"/>
                  </a:lnTo>
                  <a:cubicBezTo>
                    <a:pt x="88879" y="27301"/>
                    <a:pt x="88838" y="27220"/>
                    <a:pt x="88798" y="27139"/>
                  </a:cubicBezTo>
                  <a:lnTo>
                    <a:pt x="85128" y="27139"/>
                  </a:lnTo>
                  <a:lnTo>
                    <a:pt x="85128" y="22542"/>
                  </a:lnTo>
                  <a:lnTo>
                    <a:pt x="86378" y="22542"/>
                  </a:lnTo>
                  <a:cubicBezTo>
                    <a:pt x="86338" y="22462"/>
                    <a:pt x="86298" y="22381"/>
                    <a:pt x="86257" y="22300"/>
                  </a:cubicBezTo>
                  <a:lnTo>
                    <a:pt x="85128" y="22300"/>
                  </a:lnTo>
                  <a:lnTo>
                    <a:pt x="85128" y="20566"/>
                  </a:lnTo>
                  <a:cubicBezTo>
                    <a:pt x="85048" y="20445"/>
                    <a:pt x="84967" y="20324"/>
                    <a:pt x="84886" y="20203"/>
                  </a:cubicBezTo>
                  <a:lnTo>
                    <a:pt x="84886" y="22300"/>
                  </a:lnTo>
                  <a:lnTo>
                    <a:pt x="80329" y="22300"/>
                  </a:lnTo>
                  <a:lnTo>
                    <a:pt x="80329" y="17743"/>
                  </a:lnTo>
                  <a:lnTo>
                    <a:pt x="83072" y="17743"/>
                  </a:lnTo>
                  <a:lnTo>
                    <a:pt x="82870" y="17501"/>
                  </a:lnTo>
                  <a:lnTo>
                    <a:pt x="80329" y="17501"/>
                  </a:lnTo>
                  <a:lnTo>
                    <a:pt x="80329" y="14558"/>
                  </a:lnTo>
                  <a:lnTo>
                    <a:pt x="80087" y="14316"/>
                  </a:lnTo>
                  <a:lnTo>
                    <a:pt x="80087" y="17501"/>
                  </a:lnTo>
                  <a:lnTo>
                    <a:pt x="75490" y="17501"/>
                  </a:lnTo>
                  <a:lnTo>
                    <a:pt x="75490" y="12945"/>
                  </a:lnTo>
                  <a:lnTo>
                    <a:pt x="78716" y="12945"/>
                  </a:lnTo>
                  <a:lnTo>
                    <a:pt x="78434" y="12703"/>
                  </a:lnTo>
                  <a:lnTo>
                    <a:pt x="75490" y="12703"/>
                  </a:lnTo>
                  <a:lnTo>
                    <a:pt x="75490" y="10122"/>
                  </a:lnTo>
                  <a:lnTo>
                    <a:pt x="75248" y="9920"/>
                  </a:lnTo>
                  <a:lnTo>
                    <a:pt x="75248" y="12703"/>
                  </a:lnTo>
                  <a:lnTo>
                    <a:pt x="70691" y="12703"/>
                  </a:lnTo>
                  <a:lnTo>
                    <a:pt x="70691" y="8106"/>
                  </a:lnTo>
                  <a:lnTo>
                    <a:pt x="72788" y="8106"/>
                  </a:lnTo>
                  <a:cubicBezTo>
                    <a:pt x="72667" y="8025"/>
                    <a:pt x="72546" y="7944"/>
                    <a:pt x="72425" y="7864"/>
                  </a:cubicBezTo>
                  <a:lnTo>
                    <a:pt x="70691" y="7864"/>
                  </a:lnTo>
                  <a:lnTo>
                    <a:pt x="70691" y="6775"/>
                  </a:lnTo>
                  <a:cubicBezTo>
                    <a:pt x="70611" y="6694"/>
                    <a:pt x="70530" y="6654"/>
                    <a:pt x="70450" y="6613"/>
                  </a:cubicBezTo>
                  <a:lnTo>
                    <a:pt x="70450" y="7864"/>
                  </a:lnTo>
                  <a:lnTo>
                    <a:pt x="65893" y="7864"/>
                  </a:lnTo>
                  <a:lnTo>
                    <a:pt x="65893" y="4194"/>
                  </a:lnTo>
                  <a:cubicBezTo>
                    <a:pt x="65812" y="4154"/>
                    <a:pt x="65731" y="4113"/>
                    <a:pt x="65651" y="4073"/>
                  </a:cubicBezTo>
                  <a:lnTo>
                    <a:pt x="65651" y="7864"/>
                  </a:lnTo>
                  <a:lnTo>
                    <a:pt x="61054" y="7864"/>
                  </a:lnTo>
                  <a:lnTo>
                    <a:pt x="61054" y="3307"/>
                  </a:lnTo>
                  <a:lnTo>
                    <a:pt x="63796" y="3307"/>
                  </a:lnTo>
                  <a:lnTo>
                    <a:pt x="63191" y="3065"/>
                  </a:lnTo>
                  <a:lnTo>
                    <a:pt x="61054" y="3065"/>
                  </a:lnTo>
                  <a:lnTo>
                    <a:pt x="61054" y="2339"/>
                  </a:lnTo>
                  <a:cubicBezTo>
                    <a:pt x="60973" y="2299"/>
                    <a:pt x="60892" y="2258"/>
                    <a:pt x="60812" y="2258"/>
                  </a:cubicBezTo>
                  <a:lnTo>
                    <a:pt x="60812" y="3065"/>
                  </a:lnTo>
                  <a:lnTo>
                    <a:pt x="56255" y="3065"/>
                  </a:lnTo>
                  <a:lnTo>
                    <a:pt x="56255" y="1048"/>
                  </a:lnTo>
                  <a:cubicBezTo>
                    <a:pt x="56174" y="1008"/>
                    <a:pt x="56093" y="1008"/>
                    <a:pt x="56013" y="968"/>
                  </a:cubicBezTo>
                  <a:lnTo>
                    <a:pt x="56013" y="3065"/>
                  </a:lnTo>
                  <a:lnTo>
                    <a:pt x="51456" y="3065"/>
                  </a:lnTo>
                  <a:lnTo>
                    <a:pt x="51456" y="282"/>
                  </a:lnTo>
                  <a:cubicBezTo>
                    <a:pt x="51375" y="242"/>
                    <a:pt x="51295" y="242"/>
                    <a:pt x="51214" y="242"/>
                  </a:cubicBezTo>
                  <a:lnTo>
                    <a:pt x="51214" y="3065"/>
                  </a:lnTo>
                  <a:lnTo>
                    <a:pt x="46617" y="3065"/>
                  </a:lnTo>
                  <a:lnTo>
                    <a:pt x="46617" y="0"/>
                  </a:lnTo>
                  <a:lnTo>
                    <a:pt x="46496" y="0"/>
                  </a:lnTo>
                  <a:lnTo>
                    <a:pt x="46375" y="0"/>
                  </a:lnTo>
                  <a:lnTo>
                    <a:pt x="46375" y="3065"/>
                  </a:lnTo>
                  <a:lnTo>
                    <a:pt x="41818" y="3065"/>
                  </a:lnTo>
                  <a:lnTo>
                    <a:pt x="41818" y="242"/>
                  </a:lnTo>
                  <a:cubicBezTo>
                    <a:pt x="41737" y="242"/>
                    <a:pt x="41657" y="242"/>
                    <a:pt x="41576" y="242"/>
                  </a:cubicBezTo>
                  <a:lnTo>
                    <a:pt x="41576" y="3065"/>
                  </a:lnTo>
                  <a:lnTo>
                    <a:pt x="37019" y="3065"/>
                  </a:lnTo>
                  <a:lnTo>
                    <a:pt x="37019" y="968"/>
                  </a:lnTo>
                  <a:cubicBezTo>
                    <a:pt x="36939" y="1008"/>
                    <a:pt x="36858" y="1008"/>
                    <a:pt x="36777" y="1008"/>
                  </a:cubicBezTo>
                  <a:lnTo>
                    <a:pt x="36777" y="3065"/>
                  </a:lnTo>
                  <a:lnTo>
                    <a:pt x="32180" y="3065"/>
                  </a:lnTo>
                  <a:lnTo>
                    <a:pt x="32180" y="2258"/>
                  </a:lnTo>
                  <a:cubicBezTo>
                    <a:pt x="32099" y="2258"/>
                    <a:pt x="32019" y="2299"/>
                    <a:pt x="31938" y="2339"/>
                  </a:cubicBezTo>
                  <a:lnTo>
                    <a:pt x="31938" y="3065"/>
                  </a:lnTo>
                  <a:lnTo>
                    <a:pt x="29841" y="3065"/>
                  </a:lnTo>
                  <a:lnTo>
                    <a:pt x="29236" y="3307"/>
                  </a:lnTo>
                  <a:lnTo>
                    <a:pt x="31938" y="3307"/>
                  </a:lnTo>
                  <a:lnTo>
                    <a:pt x="31938" y="7904"/>
                  </a:lnTo>
                  <a:lnTo>
                    <a:pt x="27381" y="7904"/>
                  </a:lnTo>
                  <a:lnTo>
                    <a:pt x="27381" y="4113"/>
                  </a:lnTo>
                  <a:cubicBezTo>
                    <a:pt x="27301" y="4154"/>
                    <a:pt x="27220" y="4194"/>
                    <a:pt x="27139" y="4234"/>
                  </a:cubicBezTo>
                  <a:lnTo>
                    <a:pt x="27139" y="7904"/>
                  </a:lnTo>
                  <a:lnTo>
                    <a:pt x="22542" y="7904"/>
                  </a:lnTo>
                  <a:lnTo>
                    <a:pt x="22542" y="6613"/>
                  </a:lnTo>
                  <a:cubicBezTo>
                    <a:pt x="22462" y="6694"/>
                    <a:pt x="22381" y="6734"/>
                    <a:pt x="22300" y="6775"/>
                  </a:cubicBezTo>
                  <a:lnTo>
                    <a:pt x="22300" y="7904"/>
                  </a:lnTo>
                  <a:lnTo>
                    <a:pt x="20566" y="7904"/>
                  </a:lnTo>
                  <a:cubicBezTo>
                    <a:pt x="20445" y="7985"/>
                    <a:pt x="20324" y="8065"/>
                    <a:pt x="20203" y="8146"/>
                  </a:cubicBezTo>
                  <a:lnTo>
                    <a:pt x="22300" y="8146"/>
                  </a:lnTo>
                  <a:lnTo>
                    <a:pt x="22300" y="12703"/>
                  </a:lnTo>
                  <a:lnTo>
                    <a:pt x="17743" y="12703"/>
                  </a:lnTo>
                  <a:lnTo>
                    <a:pt x="17743" y="9961"/>
                  </a:lnTo>
                  <a:lnTo>
                    <a:pt x="17501" y="10162"/>
                  </a:lnTo>
                  <a:lnTo>
                    <a:pt x="17501" y="12703"/>
                  </a:lnTo>
                  <a:lnTo>
                    <a:pt x="14558" y="12703"/>
                  </a:lnTo>
                  <a:lnTo>
                    <a:pt x="14316" y="12945"/>
                  </a:lnTo>
                  <a:lnTo>
                    <a:pt x="17501" y="12945"/>
                  </a:lnTo>
                  <a:lnTo>
                    <a:pt x="17501" y="17542"/>
                  </a:lnTo>
                  <a:lnTo>
                    <a:pt x="12945" y="17542"/>
                  </a:lnTo>
                  <a:lnTo>
                    <a:pt x="12945" y="14316"/>
                  </a:lnTo>
                  <a:lnTo>
                    <a:pt x="12703" y="14598"/>
                  </a:lnTo>
                  <a:lnTo>
                    <a:pt x="12703" y="17542"/>
                  </a:lnTo>
                  <a:lnTo>
                    <a:pt x="10122" y="17542"/>
                  </a:lnTo>
                  <a:lnTo>
                    <a:pt x="9920" y="17784"/>
                  </a:lnTo>
                  <a:lnTo>
                    <a:pt x="12703" y="17784"/>
                  </a:lnTo>
                  <a:lnTo>
                    <a:pt x="12703" y="22341"/>
                  </a:lnTo>
                  <a:lnTo>
                    <a:pt x="8106" y="22341"/>
                  </a:lnTo>
                  <a:lnTo>
                    <a:pt x="8106" y="20244"/>
                  </a:lnTo>
                  <a:cubicBezTo>
                    <a:pt x="8025" y="20365"/>
                    <a:pt x="7944" y="20486"/>
                    <a:pt x="7864" y="20607"/>
                  </a:cubicBezTo>
                  <a:lnTo>
                    <a:pt x="7864" y="22341"/>
                  </a:lnTo>
                  <a:lnTo>
                    <a:pt x="6775" y="22341"/>
                  </a:lnTo>
                  <a:cubicBezTo>
                    <a:pt x="6694" y="22421"/>
                    <a:pt x="6654" y="22502"/>
                    <a:pt x="6613" y="22583"/>
                  </a:cubicBezTo>
                  <a:lnTo>
                    <a:pt x="7864" y="22583"/>
                  </a:lnTo>
                  <a:lnTo>
                    <a:pt x="7864" y="27139"/>
                  </a:lnTo>
                  <a:lnTo>
                    <a:pt x="4194" y="27139"/>
                  </a:lnTo>
                  <a:cubicBezTo>
                    <a:pt x="4154" y="27220"/>
                    <a:pt x="4113" y="27301"/>
                    <a:pt x="4073" y="27381"/>
                  </a:cubicBezTo>
                  <a:lnTo>
                    <a:pt x="7864" y="27381"/>
                  </a:lnTo>
                  <a:lnTo>
                    <a:pt x="7864" y="31978"/>
                  </a:lnTo>
                  <a:lnTo>
                    <a:pt x="3307" y="31978"/>
                  </a:lnTo>
                  <a:lnTo>
                    <a:pt x="3307" y="29236"/>
                  </a:lnTo>
                  <a:lnTo>
                    <a:pt x="3065" y="29841"/>
                  </a:lnTo>
                  <a:lnTo>
                    <a:pt x="3065" y="31978"/>
                  </a:lnTo>
                  <a:lnTo>
                    <a:pt x="2299" y="31978"/>
                  </a:lnTo>
                  <a:cubicBezTo>
                    <a:pt x="2299" y="32059"/>
                    <a:pt x="2258" y="32140"/>
                    <a:pt x="2218" y="32220"/>
                  </a:cubicBezTo>
                  <a:lnTo>
                    <a:pt x="3065" y="32220"/>
                  </a:lnTo>
                  <a:lnTo>
                    <a:pt x="3065" y="36777"/>
                  </a:lnTo>
                  <a:lnTo>
                    <a:pt x="1008" y="36777"/>
                  </a:lnTo>
                  <a:cubicBezTo>
                    <a:pt x="1008" y="36858"/>
                    <a:pt x="968" y="36939"/>
                    <a:pt x="968" y="37019"/>
                  </a:cubicBezTo>
                  <a:lnTo>
                    <a:pt x="3065" y="37019"/>
                  </a:lnTo>
                  <a:lnTo>
                    <a:pt x="3065" y="41576"/>
                  </a:lnTo>
                  <a:lnTo>
                    <a:pt x="242" y="41576"/>
                  </a:lnTo>
                  <a:cubicBezTo>
                    <a:pt x="242" y="41657"/>
                    <a:pt x="242" y="41737"/>
                    <a:pt x="242" y="41818"/>
                  </a:cubicBezTo>
                  <a:lnTo>
                    <a:pt x="3065" y="41818"/>
                  </a:lnTo>
                  <a:lnTo>
                    <a:pt x="3065" y="46415"/>
                  </a:lnTo>
                  <a:lnTo>
                    <a:pt x="0" y="46415"/>
                  </a:lnTo>
                  <a:lnTo>
                    <a:pt x="0" y="46536"/>
                  </a:lnTo>
                  <a:lnTo>
                    <a:pt x="0" y="46657"/>
                  </a:lnTo>
                  <a:lnTo>
                    <a:pt x="3065" y="46657"/>
                  </a:lnTo>
                  <a:lnTo>
                    <a:pt x="3065" y="51214"/>
                  </a:lnTo>
                  <a:lnTo>
                    <a:pt x="242" y="51214"/>
                  </a:lnTo>
                  <a:cubicBezTo>
                    <a:pt x="242" y="51295"/>
                    <a:pt x="242" y="51375"/>
                    <a:pt x="242" y="51456"/>
                  </a:cubicBezTo>
                  <a:lnTo>
                    <a:pt x="3065" y="51456"/>
                  </a:lnTo>
                  <a:lnTo>
                    <a:pt x="3065" y="56053"/>
                  </a:lnTo>
                  <a:lnTo>
                    <a:pt x="968" y="56053"/>
                  </a:lnTo>
                  <a:cubicBezTo>
                    <a:pt x="968" y="56134"/>
                    <a:pt x="1008" y="56174"/>
                    <a:pt x="1008" y="56295"/>
                  </a:cubicBezTo>
                  <a:lnTo>
                    <a:pt x="3065" y="56295"/>
                  </a:lnTo>
                  <a:lnTo>
                    <a:pt x="3065" y="60852"/>
                  </a:lnTo>
                  <a:lnTo>
                    <a:pt x="2218" y="60852"/>
                  </a:lnTo>
                  <a:cubicBezTo>
                    <a:pt x="2258" y="60933"/>
                    <a:pt x="2299" y="61013"/>
                    <a:pt x="2299" y="61094"/>
                  </a:cubicBezTo>
                  <a:lnTo>
                    <a:pt x="3065" y="61094"/>
                  </a:lnTo>
                  <a:lnTo>
                    <a:pt x="3065" y="63191"/>
                  </a:lnTo>
                  <a:lnTo>
                    <a:pt x="3307" y="63836"/>
                  </a:lnTo>
                  <a:lnTo>
                    <a:pt x="3307" y="61094"/>
                  </a:lnTo>
                  <a:lnTo>
                    <a:pt x="7864" y="61094"/>
                  </a:lnTo>
                  <a:lnTo>
                    <a:pt x="7864" y="65651"/>
                  </a:lnTo>
                  <a:lnTo>
                    <a:pt x="4073" y="65651"/>
                  </a:lnTo>
                  <a:cubicBezTo>
                    <a:pt x="4113" y="65731"/>
                    <a:pt x="4154" y="65812"/>
                    <a:pt x="4194" y="65893"/>
                  </a:cubicBezTo>
                  <a:lnTo>
                    <a:pt x="7864" y="65893"/>
                  </a:lnTo>
                  <a:lnTo>
                    <a:pt x="7864" y="70490"/>
                  </a:lnTo>
                  <a:lnTo>
                    <a:pt x="6613" y="70490"/>
                  </a:lnTo>
                  <a:cubicBezTo>
                    <a:pt x="6654" y="70570"/>
                    <a:pt x="6694" y="70651"/>
                    <a:pt x="6775" y="70732"/>
                  </a:cubicBezTo>
                  <a:lnTo>
                    <a:pt x="7864" y="70732"/>
                  </a:lnTo>
                  <a:lnTo>
                    <a:pt x="7864" y="72466"/>
                  </a:lnTo>
                  <a:cubicBezTo>
                    <a:pt x="7944" y="72587"/>
                    <a:pt x="8025" y="72708"/>
                    <a:pt x="8106" y="72829"/>
                  </a:cubicBezTo>
                  <a:lnTo>
                    <a:pt x="8106" y="70732"/>
                  </a:lnTo>
                  <a:lnTo>
                    <a:pt x="12703" y="70732"/>
                  </a:lnTo>
                  <a:lnTo>
                    <a:pt x="12703" y="75289"/>
                  </a:lnTo>
                  <a:lnTo>
                    <a:pt x="9920" y="75289"/>
                  </a:lnTo>
                  <a:lnTo>
                    <a:pt x="10122" y="75531"/>
                  </a:lnTo>
                  <a:lnTo>
                    <a:pt x="12703" y="75531"/>
                  </a:lnTo>
                  <a:lnTo>
                    <a:pt x="12703" y="78474"/>
                  </a:lnTo>
                  <a:lnTo>
                    <a:pt x="12945" y="78716"/>
                  </a:lnTo>
                  <a:lnTo>
                    <a:pt x="12945" y="75531"/>
                  </a:lnTo>
                  <a:lnTo>
                    <a:pt x="17501" y="75531"/>
                  </a:lnTo>
                  <a:lnTo>
                    <a:pt x="17501" y="80087"/>
                  </a:lnTo>
                  <a:lnTo>
                    <a:pt x="14316" y="80087"/>
                  </a:lnTo>
                  <a:lnTo>
                    <a:pt x="14558" y="80329"/>
                  </a:lnTo>
                  <a:lnTo>
                    <a:pt x="17501" y="80329"/>
                  </a:lnTo>
                  <a:lnTo>
                    <a:pt x="17501" y="82910"/>
                  </a:lnTo>
                  <a:lnTo>
                    <a:pt x="17743" y="83072"/>
                  </a:lnTo>
                  <a:lnTo>
                    <a:pt x="17743" y="80329"/>
                  </a:lnTo>
                  <a:lnTo>
                    <a:pt x="22300" y="80329"/>
                  </a:lnTo>
                  <a:lnTo>
                    <a:pt x="22300" y="84927"/>
                  </a:lnTo>
                  <a:lnTo>
                    <a:pt x="20203" y="84927"/>
                  </a:lnTo>
                  <a:cubicBezTo>
                    <a:pt x="20324" y="85007"/>
                    <a:pt x="20445" y="85088"/>
                    <a:pt x="20566" y="85168"/>
                  </a:cubicBezTo>
                  <a:lnTo>
                    <a:pt x="22300" y="85168"/>
                  </a:lnTo>
                  <a:lnTo>
                    <a:pt x="22300" y="86257"/>
                  </a:lnTo>
                  <a:cubicBezTo>
                    <a:pt x="22381" y="86338"/>
                    <a:pt x="22462" y="86378"/>
                    <a:pt x="22542" y="86419"/>
                  </a:cubicBezTo>
                  <a:lnTo>
                    <a:pt x="22542" y="85168"/>
                  </a:lnTo>
                  <a:lnTo>
                    <a:pt x="27139" y="85168"/>
                  </a:lnTo>
                  <a:lnTo>
                    <a:pt x="27139" y="88838"/>
                  </a:lnTo>
                  <a:cubicBezTo>
                    <a:pt x="27220" y="88878"/>
                    <a:pt x="27301" y="88919"/>
                    <a:pt x="27381" y="88959"/>
                  </a:cubicBezTo>
                  <a:lnTo>
                    <a:pt x="27381" y="85168"/>
                  </a:lnTo>
                  <a:lnTo>
                    <a:pt x="31938" y="85168"/>
                  </a:lnTo>
                  <a:lnTo>
                    <a:pt x="31938" y="89725"/>
                  </a:lnTo>
                  <a:lnTo>
                    <a:pt x="29236" y="89725"/>
                  </a:lnTo>
                  <a:lnTo>
                    <a:pt x="29841" y="89967"/>
                  </a:lnTo>
                  <a:lnTo>
                    <a:pt x="31938" y="89967"/>
                  </a:lnTo>
                  <a:lnTo>
                    <a:pt x="31938" y="90733"/>
                  </a:lnTo>
                  <a:cubicBezTo>
                    <a:pt x="32019" y="90733"/>
                    <a:pt x="32099" y="90774"/>
                    <a:pt x="32180" y="90814"/>
                  </a:cubicBezTo>
                  <a:lnTo>
                    <a:pt x="32180" y="89967"/>
                  </a:lnTo>
                  <a:lnTo>
                    <a:pt x="36777" y="89967"/>
                  </a:lnTo>
                  <a:lnTo>
                    <a:pt x="36777" y="92024"/>
                  </a:lnTo>
                  <a:cubicBezTo>
                    <a:pt x="36858" y="92024"/>
                    <a:pt x="36939" y="92064"/>
                    <a:pt x="37019" y="92064"/>
                  </a:cubicBezTo>
                  <a:lnTo>
                    <a:pt x="37019" y="89967"/>
                  </a:lnTo>
                  <a:lnTo>
                    <a:pt x="41576" y="89967"/>
                  </a:lnTo>
                  <a:lnTo>
                    <a:pt x="41576" y="92790"/>
                  </a:lnTo>
                  <a:cubicBezTo>
                    <a:pt x="41657" y="92790"/>
                    <a:pt x="41737" y="92790"/>
                    <a:pt x="41818" y="92790"/>
                  </a:cubicBezTo>
                  <a:lnTo>
                    <a:pt x="41818" y="89967"/>
                  </a:lnTo>
                  <a:lnTo>
                    <a:pt x="46375" y="89967"/>
                  </a:lnTo>
                  <a:lnTo>
                    <a:pt x="46375" y="93032"/>
                  </a:lnTo>
                  <a:lnTo>
                    <a:pt x="46496" y="93032"/>
                  </a:lnTo>
                  <a:lnTo>
                    <a:pt x="46617" y="93032"/>
                  </a:lnTo>
                  <a:lnTo>
                    <a:pt x="46617" y="89967"/>
                  </a:lnTo>
                  <a:lnTo>
                    <a:pt x="51214" y="89967"/>
                  </a:lnTo>
                  <a:lnTo>
                    <a:pt x="51214" y="92790"/>
                  </a:lnTo>
                  <a:cubicBezTo>
                    <a:pt x="51295" y="92790"/>
                    <a:pt x="51375" y="92790"/>
                    <a:pt x="51456" y="92790"/>
                  </a:cubicBezTo>
                  <a:lnTo>
                    <a:pt x="51456" y="89967"/>
                  </a:lnTo>
                  <a:lnTo>
                    <a:pt x="56013" y="89967"/>
                  </a:lnTo>
                  <a:lnTo>
                    <a:pt x="56013" y="92064"/>
                  </a:lnTo>
                  <a:cubicBezTo>
                    <a:pt x="56093" y="92064"/>
                    <a:pt x="56174" y="92024"/>
                    <a:pt x="56255" y="92024"/>
                  </a:cubicBezTo>
                  <a:lnTo>
                    <a:pt x="56255" y="89967"/>
                  </a:lnTo>
                  <a:lnTo>
                    <a:pt x="60812" y="89967"/>
                  </a:lnTo>
                  <a:lnTo>
                    <a:pt x="60812" y="90814"/>
                  </a:lnTo>
                  <a:cubicBezTo>
                    <a:pt x="60892" y="90774"/>
                    <a:pt x="60973" y="90733"/>
                    <a:pt x="61054" y="90733"/>
                  </a:cubicBezTo>
                  <a:lnTo>
                    <a:pt x="61054" y="89967"/>
                  </a:lnTo>
                  <a:lnTo>
                    <a:pt x="63191" y="89967"/>
                  </a:lnTo>
                  <a:lnTo>
                    <a:pt x="63796" y="89725"/>
                  </a:lnTo>
                  <a:lnTo>
                    <a:pt x="61054" y="89725"/>
                  </a:lnTo>
                  <a:lnTo>
                    <a:pt x="61054" y="85168"/>
                  </a:lnTo>
                  <a:lnTo>
                    <a:pt x="65651" y="85168"/>
                  </a:lnTo>
                  <a:lnTo>
                    <a:pt x="65651" y="88959"/>
                  </a:lnTo>
                  <a:cubicBezTo>
                    <a:pt x="65731" y="88919"/>
                    <a:pt x="65812" y="88878"/>
                    <a:pt x="65893" y="88838"/>
                  </a:cubicBezTo>
                  <a:lnTo>
                    <a:pt x="65893" y="85168"/>
                  </a:lnTo>
                  <a:lnTo>
                    <a:pt x="70450" y="85168"/>
                  </a:lnTo>
                  <a:lnTo>
                    <a:pt x="70450" y="86419"/>
                  </a:lnTo>
                  <a:cubicBezTo>
                    <a:pt x="70530" y="86378"/>
                    <a:pt x="70611" y="86338"/>
                    <a:pt x="70691" y="86257"/>
                  </a:cubicBezTo>
                  <a:lnTo>
                    <a:pt x="70691" y="85168"/>
                  </a:lnTo>
                  <a:lnTo>
                    <a:pt x="72425" y="85168"/>
                  </a:lnTo>
                  <a:cubicBezTo>
                    <a:pt x="72546" y="85088"/>
                    <a:pt x="72667" y="85007"/>
                    <a:pt x="72788" y="84927"/>
                  </a:cubicBezTo>
                  <a:lnTo>
                    <a:pt x="70691" y="84927"/>
                  </a:lnTo>
                  <a:lnTo>
                    <a:pt x="70691" y="80329"/>
                  </a:lnTo>
                  <a:lnTo>
                    <a:pt x="75248" y="80329"/>
                  </a:lnTo>
                  <a:lnTo>
                    <a:pt x="75248" y="83072"/>
                  </a:lnTo>
                  <a:lnTo>
                    <a:pt x="75490" y="82910"/>
                  </a:lnTo>
                  <a:lnTo>
                    <a:pt x="75490" y="80329"/>
                  </a:lnTo>
                  <a:lnTo>
                    <a:pt x="78434" y="80329"/>
                  </a:lnTo>
                  <a:lnTo>
                    <a:pt x="78716" y="80087"/>
                  </a:lnTo>
                  <a:lnTo>
                    <a:pt x="75490" y="80087"/>
                  </a:lnTo>
                  <a:lnTo>
                    <a:pt x="75490" y="75531"/>
                  </a:lnTo>
                  <a:lnTo>
                    <a:pt x="80087" y="75531"/>
                  </a:lnTo>
                  <a:lnTo>
                    <a:pt x="80087" y="78716"/>
                  </a:lnTo>
                  <a:lnTo>
                    <a:pt x="80329" y="78474"/>
                  </a:lnTo>
                  <a:lnTo>
                    <a:pt x="80329" y="75531"/>
                  </a:lnTo>
                  <a:lnTo>
                    <a:pt x="82870" y="75531"/>
                  </a:lnTo>
                  <a:lnTo>
                    <a:pt x="83072" y="75289"/>
                  </a:lnTo>
                  <a:lnTo>
                    <a:pt x="80329" y="75289"/>
                  </a:lnTo>
                  <a:lnTo>
                    <a:pt x="80329" y="70732"/>
                  </a:lnTo>
                  <a:lnTo>
                    <a:pt x="84886" y="70732"/>
                  </a:lnTo>
                  <a:lnTo>
                    <a:pt x="84886" y="72829"/>
                  </a:lnTo>
                  <a:cubicBezTo>
                    <a:pt x="84967" y="72708"/>
                    <a:pt x="85048" y="72587"/>
                    <a:pt x="85128" y="72466"/>
                  </a:cubicBezTo>
                  <a:lnTo>
                    <a:pt x="85128" y="70732"/>
                  </a:lnTo>
                  <a:lnTo>
                    <a:pt x="86257" y="70732"/>
                  </a:lnTo>
                  <a:cubicBezTo>
                    <a:pt x="86298" y="70651"/>
                    <a:pt x="86338" y="70570"/>
                    <a:pt x="86378" y="70490"/>
                  </a:cubicBezTo>
                  <a:lnTo>
                    <a:pt x="85128" y="70490"/>
                  </a:lnTo>
                  <a:lnTo>
                    <a:pt x="85128" y="65893"/>
                  </a:lnTo>
                  <a:lnTo>
                    <a:pt x="88798" y="65893"/>
                  </a:lnTo>
                  <a:cubicBezTo>
                    <a:pt x="88838" y="65812"/>
                    <a:pt x="88879" y="65731"/>
                    <a:pt x="88919" y="65651"/>
                  </a:cubicBezTo>
                  <a:lnTo>
                    <a:pt x="85128" y="65651"/>
                  </a:lnTo>
                  <a:lnTo>
                    <a:pt x="85128" y="61094"/>
                  </a:lnTo>
                  <a:lnTo>
                    <a:pt x="89685" y="61094"/>
                  </a:lnTo>
                  <a:close/>
                  <a:moveTo>
                    <a:pt x="85128" y="32180"/>
                  </a:moveTo>
                  <a:lnTo>
                    <a:pt x="89685" y="32180"/>
                  </a:lnTo>
                  <a:lnTo>
                    <a:pt x="89685" y="36777"/>
                  </a:lnTo>
                  <a:lnTo>
                    <a:pt x="85128" y="36777"/>
                  </a:lnTo>
                  <a:close/>
                  <a:moveTo>
                    <a:pt x="85128" y="37019"/>
                  </a:moveTo>
                  <a:lnTo>
                    <a:pt x="89685" y="37019"/>
                  </a:lnTo>
                  <a:lnTo>
                    <a:pt x="89685" y="41576"/>
                  </a:lnTo>
                  <a:lnTo>
                    <a:pt x="85128" y="41576"/>
                  </a:lnTo>
                  <a:close/>
                  <a:moveTo>
                    <a:pt x="85128" y="41818"/>
                  </a:moveTo>
                  <a:lnTo>
                    <a:pt x="89685" y="41818"/>
                  </a:lnTo>
                  <a:lnTo>
                    <a:pt x="89685" y="46375"/>
                  </a:lnTo>
                  <a:lnTo>
                    <a:pt x="85128" y="46375"/>
                  </a:lnTo>
                  <a:close/>
                  <a:moveTo>
                    <a:pt x="85128" y="46617"/>
                  </a:moveTo>
                  <a:lnTo>
                    <a:pt x="89685" y="46617"/>
                  </a:lnTo>
                  <a:lnTo>
                    <a:pt x="89685" y="51214"/>
                  </a:lnTo>
                  <a:lnTo>
                    <a:pt x="85128" y="51214"/>
                  </a:lnTo>
                  <a:close/>
                  <a:moveTo>
                    <a:pt x="85128" y="51456"/>
                  </a:moveTo>
                  <a:lnTo>
                    <a:pt x="89685" y="51456"/>
                  </a:lnTo>
                  <a:lnTo>
                    <a:pt x="89685" y="56013"/>
                  </a:lnTo>
                  <a:lnTo>
                    <a:pt x="85128" y="56013"/>
                  </a:lnTo>
                  <a:close/>
                  <a:moveTo>
                    <a:pt x="85128" y="56255"/>
                  </a:moveTo>
                  <a:lnTo>
                    <a:pt x="89685" y="56255"/>
                  </a:lnTo>
                  <a:lnTo>
                    <a:pt x="89685" y="60812"/>
                  </a:lnTo>
                  <a:lnTo>
                    <a:pt x="85128" y="60812"/>
                  </a:lnTo>
                  <a:close/>
                  <a:moveTo>
                    <a:pt x="7904" y="60812"/>
                  </a:moveTo>
                  <a:lnTo>
                    <a:pt x="3347" y="60812"/>
                  </a:lnTo>
                  <a:lnTo>
                    <a:pt x="3347" y="56255"/>
                  </a:lnTo>
                  <a:lnTo>
                    <a:pt x="7904" y="56255"/>
                  </a:lnTo>
                  <a:close/>
                  <a:moveTo>
                    <a:pt x="7904" y="56013"/>
                  </a:moveTo>
                  <a:lnTo>
                    <a:pt x="3347" y="56013"/>
                  </a:lnTo>
                  <a:lnTo>
                    <a:pt x="3347" y="51456"/>
                  </a:lnTo>
                  <a:lnTo>
                    <a:pt x="7904" y="51456"/>
                  </a:lnTo>
                  <a:close/>
                  <a:moveTo>
                    <a:pt x="7904" y="51214"/>
                  </a:moveTo>
                  <a:lnTo>
                    <a:pt x="3347" y="51214"/>
                  </a:lnTo>
                  <a:lnTo>
                    <a:pt x="3347" y="46617"/>
                  </a:lnTo>
                  <a:lnTo>
                    <a:pt x="7904" y="46617"/>
                  </a:lnTo>
                  <a:close/>
                  <a:moveTo>
                    <a:pt x="7904" y="46375"/>
                  </a:moveTo>
                  <a:lnTo>
                    <a:pt x="3347" y="46375"/>
                  </a:lnTo>
                  <a:lnTo>
                    <a:pt x="3347" y="41818"/>
                  </a:lnTo>
                  <a:lnTo>
                    <a:pt x="7904" y="41818"/>
                  </a:lnTo>
                  <a:close/>
                  <a:moveTo>
                    <a:pt x="7904" y="41576"/>
                  </a:moveTo>
                  <a:lnTo>
                    <a:pt x="3347" y="41576"/>
                  </a:lnTo>
                  <a:lnTo>
                    <a:pt x="3347" y="37019"/>
                  </a:lnTo>
                  <a:lnTo>
                    <a:pt x="7904" y="37019"/>
                  </a:lnTo>
                  <a:close/>
                  <a:moveTo>
                    <a:pt x="7904" y="36777"/>
                  </a:moveTo>
                  <a:lnTo>
                    <a:pt x="3347" y="36777"/>
                  </a:lnTo>
                  <a:lnTo>
                    <a:pt x="3347" y="32180"/>
                  </a:lnTo>
                  <a:lnTo>
                    <a:pt x="7904" y="32180"/>
                  </a:lnTo>
                  <a:close/>
                  <a:moveTo>
                    <a:pt x="12703" y="70449"/>
                  </a:moveTo>
                  <a:lnTo>
                    <a:pt x="8146" y="70449"/>
                  </a:lnTo>
                  <a:lnTo>
                    <a:pt x="8146" y="65893"/>
                  </a:lnTo>
                  <a:lnTo>
                    <a:pt x="12703" y="65893"/>
                  </a:lnTo>
                  <a:close/>
                  <a:moveTo>
                    <a:pt x="12703" y="65610"/>
                  </a:moveTo>
                  <a:lnTo>
                    <a:pt x="8146" y="65610"/>
                  </a:lnTo>
                  <a:lnTo>
                    <a:pt x="8146" y="61054"/>
                  </a:lnTo>
                  <a:lnTo>
                    <a:pt x="12703" y="61054"/>
                  </a:lnTo>
                  <a:close/>
                  <a:moveTo>
                    <a:pt x="12703" y="60812"/>
                  </a:moveTo>
                  <a:lnTo>
                    <a:pt x="8146" y="60812"/>
                  </a:lnTo>
                  <a:lnTo>
                    <a:pt x="8146" y="56255"/>
                  </a:lnTo>
                  <a:lnTo>
                    <a:pt x="12703" y="56255"/>
                  </a:lnTo>
                  <a:close/>
                  <a:moveTo>
                    <a:pt x="12703" y="56013"/>
                  </a:moveTo>
                  <a:lnTo>
                    <a:pt x="8146" y="56013"/>
                  </a:lnTo>
                  <a:lnTo>
                    <a:pt x="8146" y="51456"/>
                  </a:lnTo>
                  <a:lnTo>
                    <a:pt x="12703" y="51456"/>
                  </a:lnTo>
                  <a:close/>
                  <a:moveTo>
                    <a:pt x="12703" y="51174"/>
                  </a:moveTo>
                  <a:lnTo>
                    <a:pt x="8146" y="51174"/>
                  </a:lnTo>
                  <a:lnTo>
                    <a:pt x="8146" y="46617"/>
                  </a:lnTo>
                  <a:lnTo>
                    <a:pt x="12703" y="46617"/>
                  </a:lnTo>
                  <a:close/>
                  <a:moveTo>
                    <a:pt x="12703" y="46375"/>
                  </a:moveTo>
                  <a:lnTo>
                    <a:pt x="8146" y="46375"/>
                  </a:lnTo>
                  <a:lnTo>
                    <a:pt x="8146" y="41818"/>
                  </a:lnTo>
                  <a:lnTo>
                    <a:pt x="12703" y="41818"/>
                  </a:lnTo>
                  <a:close/>
                  <a:moveTo>
                    <a:pt x="12703" y="41576"/>
                  </a:moveTo>
                  <a:lnTo>
                    <a:pt x="8146" y="41576"/>
                  </a:lnTo>
                  <a:lnTo>
                    <a:pt x="8146" y="36979"/>
                  </a:lnTo>
                  <a:lnTo>
                    <a:pt x="12703" y="36979"/>
                  </a:lnTo>
                  <a:close/>
                  <a:moveTo>
                    <a:pt x="12703" y="36737"/>
                  </a:moveTo>
                  <a:lnTo>
                    <a:pt x="8146" y="36737"/>
                  </a:lnTo>
                  <a:lnTo>
                    <a:pt x="8146" y="32180"/>
                  </a:lnTo>
                  <a:lnTo>
                    <a:pt x="12703" y="32180"/>
                  </a:lnTo>
                  <a:close/>
                  <a:moveTo>
                    <a:pt x="12703" y="31938"/>
                  </a:moveTo>
                  <a:lnTo>
                    <a:pt x="8146" y="31938"/>
                  </a:lnTo>
                  <a:lnTo>
                    <a:pt x="8146" y="27381"/>
                  </a:lnTo>
                  <a:lnTo>
                    <a:pt x="12703" y="27381"/>
                  </a:lnTo>
                  <a:close/>
                  <a:moveTo>
                    <a:pt x="12703" y="27139"/>
                  </a:moveTo>
                  <a:lnTo>
                    <a:pt x="8146" y="27139"/>
                  </a:lnTo>
                  <a:lnTo>
                    <a:pt x="8146" y="22542"/>
                  </a:lnTo>
                  <a:lnTo>
                    <a:pt x="12703" y="22542"/>
                  </a:lnTo>
                  <a:close/>
                  <a:moveTo>
                    <a:pt x="17542" y="75248"/>
                  </a:moveTo>
                  <a:lnTo>
                    <a:pt x="12945" y="75248"/>
                  </a:lnTo>
                  <a:lnTo>
                    <a:pt x="12945" y="70651"/>
                  </a:lnTo>
                  <a:lnTo>
                    <a:pt x="17542" y="70651"/>
                  </a:lnTo>
                  <a:close/>
                  <a:moveTo>
                    <a:pt x="17542" y="70449"/>
                  </a:moveTo>
                  <a:lnTo>
                    <a:pt x="12945" y="70449"/>
                  </a:lnTo>
                  <a:lnTo>
                    <a:pt x="12945" y="65852"/>
                  </a:lnTo>
                  <a:lnTo>
                    <a:pt x="17542" y="65852"/>
                  </a:lnTo>
                  <a:close/>
                  <a:moveTo>
                    <a:pt x="17542" y="65610"/>
                  </a:moveTo>
                  <a:lnTo>
                    <a:pt x="12945" y="65610"/>
                  </a:lnTo>
                  <a:lnTo>
                    <a:pt x="12945" y="61054"/>
                  </a:lnTo>
                  <a:lnTo>
                    <a:pt x="17542" y="61054"/>
                  </a:lnTo>
                  <a:close/>
                  <a:moveTo>
                    <a:pt x="17542" y="60812"/>
                  </a:moveTo>
                  <a:lnTo>
                    <a:pt x="12945" y="60812"/>
                  </a:lnTo>
                  <a:lnTo>
                    <a:pt x="12945" y="56214"/>
                  </a:lnTo>
                  <a:lnTo>
                    <a:pt x="17542" y="56214"/>
                  </a:lnTo>
                  <a:close/>
                  <a:moveTo>
                    <a:pt x="17542" y="55972"/>
                  </a:moveTo>
                  <a:lnTo>
                    <a:pt x="12945" y="55972"/>
                  </a:lnTo>
                  <a:lnTo>
                    <a:pt x="12945" y="51416"/>
                  </a:lnTo>
                  <a:lnTo>
                    <a:pt x="17542" y="51416"/>
                  </a:lnTo>
                  <a:close/>
                  <a:moveTo>
                    <a:pt x="17542" y="51174"/>
                  </a:moveTo>
                  <a:lnTo>
                    <a:pt x="12945" y="51174"/>
                  </a:lnTo>
                  <a:lnTo>
                    <a:pt x="12945" y="46617"/>
                  </a:lnTo>
                  <a:lnTo>
                    <a:pt x="17542" y="46617"/>
                  </a:lnTo>
                  <a:close/>
                  <a:moveTo>
                    <a:pt x="17542" y="46375"/>
                  </a:moveTo>
                  <a:lnTo>
                    <a:pt x="12945" y="46375"/>
                  </a:lnTo>
                  <a:lnTo>
                    <a:pt x="12945" y="41778"/>
                  </a:lnTo>
                  <a:lnTo>
                    <a:pt x="17542" y="41778"/>
                  </a:lnTo>
                  <a:close/>
                  <a:moveTo>
                    <a:pt x="17542" y="41536"/>
                  </a:moveTo>
                  <a:lnTo>
                    <a:pt x="12945" y="41536"/>
                  </a:lnTo>
                  <a:lnTo>
                    <a:pt x="12945" y="36979"/>
                  </a:lnTo>
                  <a:lnTo>
                    <a:pt x="17542" y="36979"/>
                  </a:lnTo>
                  <a:close/>
                  <a:moveTo>
                    <a:pt x="17542" y="36737"/>
                  </a:moveTo>
                  <a:lnTo>
                    <a:pt x="12945" y="36737"/>
                  </a:lnTo>
                  <a:lnTo>
                    <a:pt x="12945" y="32180"/>
                  </a:lnTo>
                  <a:lnTo>
                    <a:pt x="17542" y="32180"/>
                  </a:lnTo>
                  <a:close/>
                  <a:moveTo>
                    <a:pt x="17542" y="31938"/>
                  </a:moveTo>
                  <a:lnTo>
                    <a:pt x="12945" y="31938"/>
                  </a:lnTo>
                  <a:lnTo>
                    <a:pt x="12945" y="27341"/>
                  </a:lnTo>
                  <a:lnTo>
                    <a:pt x="17542" y="27341"/>
                  </a:lnTo>
                  <a:close/>
                  <a:moveTo>
                    <a:pt x="17542" y="27099"/>
                  </a:moveTo>
                  <a:lnTo>
                    <a:pt x="12945" y="27099"/>
                  </a:lnTo>
                  <a:lnTo>
                    <a:pt x="12945" y="22542"/>
                  </a:lnTo>
                  <a:lnTo>
                    <a:pt x="17542" y="22542"/>
                  </a:lnTo>
                  <a:close/>
                  <a:moveTo>
                    <a:pt x="17542" y="22300"/>
                  </a:moveTo>
                  <a:lnTo>
                    <a:pt x="12945" y="22300"/>
                  </a:lnTo>
                  <a:lnTo>
                    <a:pt x="12945" y="17743"/>
                  </a:lnTo>
                  <a:lnTo>
                    <a:pt x="17542" y="17743"/>
                  </a:lnTo>
                  <a:close/>
                  <a:moveTo>
                    <a:pt x="22341" y="80047"/>
                  </a:moveTo>
                  <a:lnTo>
                    <a:pt x="17784" y="80047"/>
                  </a:lnTo>
                  <a:lnTo>
                    <a:pt x="17784" y="75450"/>
                  </a:lnTo>
                  <a:lnTo>
                    <a:pt x="22341" y="75450"/>
                  </a:lnTo>
                  <a:close/>
                  <a:moveTo>
                    <a:pt x="22341" y="75208"/>
                  </a:moveTo>
                  <a:lnTo>
                    <a:pt x="17784" y="75208"/>
                  </a:lnTo>
                  <a:lnTo>
                    <a:pt x="17784" y="70651"/>
                  </a:lnTo>
                  <a:lnTo>
                    <a:pt x="22341" y="70651"/>
                  </a:lnTo>
                  <a:close/>
                  <a:moveTo>
                    <a:pt x="22341" y="70409"/>
                  </a:moveTo>
                  <a:lnTo>
                    <a:pt x="17784" y="70409"/>
                  </a:lnTo>
                  <a:lnTo>
                    <a:pt x="17784" y="65852"/>
                  </a:lnTo>
                  <a:lnTo>
                    <a:pt x="22341" y="65852"/>
                  </a:lnTo>
                  <a:close/>
                  <a:moveTo>
                    <a:pt x="22341" y="65610"/>
                  </a:moveTo>
                  <a:lnTo>
                    <a:pt x="17784" y="65610"/>
                  </a:lnTo>
                  <a:lnTo>
                    <a:pt x="17784" y="61013"/>
                  </a:lnTo>
                  <a:lnTo>
                    <a:pt x="22341" y="61013"/>
                  </a:lnTo>
                  <a:close/>
                  <a:moveTo>
                    <a:pt x="22341" y="60771"/>
                  </a:moveTo>
                  <a:lnTo>
                    <a:pt x="17784" y="60771"/>
                  </a:lnTo>
                  <a:lnTo>
                    <a:pt x="17784" y="56214"/>
                  </a:lnTo>
                  <a:lnTo>
                    <a:pt x="22341" y="56214"/>
                  </a:lnTo>
                  <a:close/>
                  <a:moveTo>
                    <a:pt x="22341" y="55972"/>
                  </a:moveTo>
                  <a:lnTo>
                    <a:pt x="17784" y="55972"/>
                  </a:lnTo>
                  <a:lnTo>
                    <a:pt x="17784" y="51416"/>
                  </a:lnTo>
                  <a:lnTo>
                    <a:pt x="22341" y="51416"/>
                  </a:lnTo>
                  <a:close/>
                  <a:moveTo>
                    <a:pt x="22341" y="51174"/>
                  </a:moveTo>
                  <a:lnTo>
                    <a:pt x="17784" y="51174"/>
                  </a:lnTo>
                  <a:lnTo>
                    <a:pt x="17784" y="46577"/>
                  </a:lnTo>
                  <a:lnTo>
                    <a:pt x="22341" y="46577"/>
                  </a:lnTo>
                  <a:close/>
                  <a:moveTo>
                    <a:pt x="22341" y="46335"/>
                  </a:moveTo>
                  <a:lnTo>
                    <a:pt x="17784" y="46335"/>
                  </a:lnTo>
                  <a:lnTo>
                    <a:pt x="17784" y="41778"/>
                  </a:lnTo>
                  <a:lnTo>
                    <a:pt x="22341" y="41778"/>
                  </a:lnTo>
                  <a:close/>
                  <a:moveTo>
                    <a:pt x="22341" y="41536"/>
                  </a:moveTo>
                  <a:lnTo>
                    <a:pt x="17784" y="41536"/>
                  </a:lnTo>
                  <a:lnTo>
                    <a:pt x="17784" y="36939"/>
                  </a:lnTo>
                  <a:lnTo>
                    <a:pt x="22341" y="36939"/>
                  </a:lnTo>
                  <a:close/>
                  <a:moveTo>
                    <a:pt x="22341" y="36737"/>
                  </a:moveTo>
                  <a:lnTo>
                    <a:pt x="17784" y="36737"/>
                  </a:lnTo>
                  <a:lnTo>
                    <a:pt x="17784" y="32140"/>
                  </a:lnTo>
                  <a:lnTo>
                    <a:pt x="22341" y="32140"/>
                  </a:lnTo>
                  <a:close/>
                  <a:moveTo>
                    <a:pt x="22341" y="31898"/>
                  </a:moveTo>
                  <a:lnTo>
                    <a:pt x="17784" y="31898"/>
                  </a:lnTo>
                  <a:lnTo>
                    <a:pt x="17784" y="27341"/>
                  </a:lnTo>
                  <a:lnTo>
                    <a:pt x="22341" y="27341"/>
                  </a:lnTo>
                  <a:close/>
                  <a:moveTo>
                    <a:pt x="22341" y="27099"/>
                  </a:moveTo>
                  <a:lnTo>
                    <a:pt x="17784" y="27099"/>
                  </a:lnTo>
                  <a:lnTo>
                    <a:pt x="17784" y="22502"/>
                  </a:lnTo>
                  <a:lnTo>
                    <a:pt x="22341" y="22502"/>
                  </a:lnTo>
                  <a:close/>
                  <a:moveTo>
                    <a:pt x="22341" y="22260"/>
                  </a:moveTo>
                  <a:lnTo>
                    <a:pt x="17784" y="22260"/>
                  </a:lnTo>
                  <a:lnTo>
                    <a:pt x="17784" y="17703"/>
                  </a:lnTo>
                  <a:lnTo>
                    <a:pt x="22341" y="17703"/>
                  </a:lnTo>
                  <a:close/>
                  <a:moveTo>
                    <a:pt x="22341" y="17461"/>
                  </a:moveTo>
                  <a:lnTo>
                    <a:pt x="17784" y="17461"/>
                  </a:lnTo>
                  <a:lnTo>
                    <a:pt x="17784" y="12904"/>
                  </a:lnTo>
                  <a:lnTo>
                    <a:pt x="22341" y="12904"/>
                  </a:lnTo>
                  <a:close/>
                  <a:moveTo>
                    <a:pt x="27139" y="84846"/>
                  </a:moveTo>
                  <a:lnTo>
                    <a:pt x="22583" y="84846"/>
                  </a:lnTo>
                  <a:lnTo>
                    <a:pt x="22583" y="80249"/>
                  </a:lnTo>
                  <a:lnTo>
                    <a:pt x="27139" y="80249"/>
                  </a:lnTo>
                  <a:close/>
                  <a:moveTo>
                    <a:pt x="27139" y="80007"/>
                  </a:moveTo>
                  <a:lnTo>
                    <a:pt x="22583" y="80007"/>
                  </a:lnTo>
                  <a:lnTo>
                    <a:pt x="22583" y="75450"/>
                  </a:lnTo>
                  <a:lnTo>
                    <a:pt x="27139" y="75450"/>
                  </a:lnTo>
                  <a:close/>
                  <a:moveTo>
                    <a:pt x="27139" y="75208"/>
                  </a:moveTo>
                  <a:lnTo>
                    <a:pt x="22583" y="75208"/>
                  </a:lnTo>
                  <a:lnTo>
                    <a:pt x="22583" y="70611"/>
                  </a:lnTo>
                  <a:lnTo>
                    <a:pt x="27139" y="70611"/>
                  </a:lnTo>
                  <a:close/>
                  <a:moveTo>
                    <a:pt x="27139" y="70369"/>
                  </a:moveTo>
                  <a:lnTo>
                    <a:pt x="22583" y="70369"/>
                  </a:lnTo>
                  <a:lnTo>
                    <a:pt x="22583" y="65812"/>
                  </a:lnTo>
                  <a:lnTo>
                    <a:pt x="27139" y="65812"/>
                  </a:lnTo>
                  <a:close/>
                  <a:moveTo>
                    <a:pt x="27139" y="65570"/>
                  </a:moveTo>
                  <a:lnTo>
                    <a:pt x="22583" y="65570"/>
                  </a:lnTo>
                  <a:lnTo>
                    <a:pt x="22583" y="61013"/>
                  </a:lnTo>
                  <a:lnTo>
                    <a:pt x="27139" y="61013"/>
                  </a:lnTo>
                  <a:close/>
                  <a:moveTo>
                    <a:pt x="27139" y="60771"/>
                  </a:moveTo>
                  <a:lnTo>
                    <a:pt x="22583" y="60771"/>
                  </a:lnTo>
                  <a:lnTo>
                    <a:pt x="22583" y="56174"/>
                  </a:lnTo>
                  <a:lnTo>
                    <a:pt x="27139" y="56174"/>
                  </a:lnTo>
                  <a:close/>
                  <a:moveTo>
                    <a:pt x="27139" y="55932"/>
                  </a:moveTo>
                  <a:lnTo>
                    <a:pt x="22583" y="55932"/>
                  </a:lnTo>
                  <a:lnTo>
                    <a:pt x="22583" y="51375"/>
                  </a:lnTo>
                  <a:lnTo>
                    <a:pt x="27139" y="51375"/>
                  </a:lnTo>
                  <a:close/>
                  <a:moveTo>
                    <a:pt x="27139" y="51133"/>
                  </a:moveTo>
                  <a:lnTo>
                    <a:pt x="22583" y="51133"/>
                  </a:lnTo>
                  <a:lnTo>
                    <a:pt x="22583" y="46577"/>
                  </a:lnTo>
                  <a:lnTo>
                    <a:pt x="27139" y="46577"/>
                  </a:lnTo>
                  <a:close/>
                  <a:moveTo>
                    <a:pt x="27139" y="46335"/>
                  </a:moveTo>
                  <a:lnTo>
                    <a:pt x="22583" y="46335"/>
                  </a:lnTo>
                  <a:lnTo>
                    <a:pt x="22583" y="41737"/>
                  </a:lnTo>
                  <a:lnTo>
                    <a:pt x="27139" y="41737"/>
                  </a:lnTo>
                  <a:close/>
                  <a:moveTo>
                    <a:pt x="27139" y="41495"/>
                  </a:moveTo>
                  <a:lnTo>
                    <a:pt x="22583" y="41495"/>
                  </a:lnTo>
                  <a:lnTo>
                    <a:pt x="22583" y="36939"/>
                  </a:lnTo>
                  <a:lnTo>
                    <a:pt x="27139" y="36939"/>
                  </a:lnTo>
                  <a:close/>
                  <a:moveTo>
                    <a:pt x="27139" y="36697"/>
                  </a:moveTo>
                  <a:lnTo>
                    <a:pt x="22583" y="36697"/>
                  </a:lnTo>
                  <a:lnTo>
                    <a:pt x="22583" y="32140"/>
                  </a:lnTo>
                  <a:lnTo>
                    <a:pt x="27139" y="32140"/>
                  </a:lnTo>
                  <a:close/>
                  <a:moveTo>
                    <a:pt x="27139" y="31898"/>
                  </a:moveTo>
                  <a:lnTo>
                    <a:pt x="22583" y="31898"/>
                  </a:lnTo>
                  <a:lnTo>
                    <a:pt x="22583" y="27301"/>
                  </a:lnTo>
                  <a:lnTo>
                    <a:pt x="27139" y="27301"/>
                  </a:lnTo>
                  <a:close/>
                  <a:moveTo>
                    <a:pt x="27139" y="27059"/>
                  </a:moveTo>
                  <a:lnTo>
                    <a:pt x="22583" y="27059"/>
                  </a:lnTo>
                  <a:lnTo>
                    <a:pt x="22583" y="22502"/>
                  </a:lnTo>
                  <a:lnTo>
                    <a:pt x="27139" y="22502"/>
                  </a:lnTo>
                  <a:close/>
                  <a:moveTo>
                    <a:pt x="27139" y="22260"/>
                  </a:moveTo>
                  <a:lnTo>
                    <a:pt x="22583" y="22260"/>
                  </a:lnTo>
                  <a:lnTo>
                    <a:pt x="22583" y="17703"/>
                  </a:lnTo>
                  <a:lnTo>
                    <a:pt x="27139" y="17703"/>
                  </a:lnTo>
                  <a:close/>
                  <a:moveTo>
                    <a:pt x="27139" y="17461"/>
                  </a:moveTo>
                  <a:lnTo>
                    <a:pt x="22583" y="17461"/>
                  </a:lnTo>
                  <a:lnTo>
                    <a:pt x="22583" y="12864"/>
                  </a:lnTo>
                  <a:lnTo>
                    <a:pt x="27139" y="12864"/>
                  </a:lnTo>
                  <a:close/>
                  <a:moveTo>
                    <a:pt x="27139" y="12622"/>
                  </a:moveTo>
                  <a:lnTo>
                    <a:pt x="22583" y="12622"/>
                  </a:lnTo>
                  <a:lnTo>
                    <a:pt x="22583" y="8065"/>
                  </a:lnTo>
                  <a:lnTo>
                    <a:pt x="27139" y="8065"/>
                  </a:lnTo>
                  <a:close/>
                  <a:moveTo>
                    <a:pt x="31979" y="84806"/>
                  </a:moveTo>
                  <a:lnTo>
                    <a:pt x="27381" y="84806"/>
                  </a:lnTo>
                  <a:lnTo>
                    <a:pt x="27381" y="80249"/>
                  </a:lnTo>
                  <a:lnTo>
                    <a:pt x="31979" y="80249"/>
                  </a:lnTo>
                  <a:close/>
                  <a:moveTo>
                    <a:pt x="31979" y="80007"/>
                  </a:moveTo>
                  <a:lnTo>
                    <a:pt x="27381" y="80007"/>
                  </a:lnTo>
                  <a:lnTo>
                    <a:pt x="27381" y="75410"/>
                  </a:lnTo>
                  <a:lnTo>
                    <a:pt x="31979" y="75410"/>
                  </a:lnTo>
                  <a:close/>
                  <a:moveTo>
                    <a:pt x="31979" y="75168"/>
                  </a:moveTo>
                  <a:lnTo>
                    <a:pt x="27381" y="75168"/>
                  </a:lnTo>
                  <a:lnTo>
                    <a:pt x="27381" y="70611"/>
                  </a:lnTo>
                  <a:lnTo>
                    <a:pt x="31979" y="70611"/>
                  </a:lnTo>
                  <a:close/>
                  <a:moveTo>
                    <a:pt x="31979" y="70369"/>
                  </a:moveTo>
                  <a:lnTo>
                    <a:pt x="27381" y="70369"/>
                  </a:lnTo>
                  <a:lnTo>
                    <a:pt x="27381" y="65812"/>
                  </a:lnTo>
                  <a:lnTo>
                    <a:pt x="31979" y="65812"/>
                  </a:lnTo>
                  <a:close/>
                  <a:moveTo>
                    <a:pt x="31979" y="65570"/>
                  </a:moveTo>
                  <a:lnTo>
                    <a:pt x="27381" y="65570"/>
                  </a:lnTo>
                  <a:lnTo>
                    <a:pt x="27381" y="60973"/>
                  </a:lnTo>
                  <a:lnTo>
                    <a:pt x="31979" y="60973"/>
                  </a:lnTo>
                  <a:close/>
                  <a:moveTo>
                    <a:pt x="31979" y="60731"/>
                  </a:moveTo>
                  <a:lnTo>
                    <a:pt x="27381" y="60731"/>
                  </a:lnTo>
                  <a:lnTo>
                    <a:pt x="27381" y="56174"/>
                  </a:lnTo>
                  <a:lnTo>
                    <a:pt x="31979" y="56174"/>
                  </a:lnTo>
                  <a:close/>
                  <a:moveTo>
                    <a:pt x="31979" y="55932"/>
                  </a:moveTo>
                  <a:lnTo>
                    <a:pt x="27381" y="55932"/>
                  </a:lnTo>
                  <a:lnTo>
                    <a:pt x="27381" y="51375"/>
                  </a:lnTo>
                  <a:lnTo>
                    <a:pt x="31979" y="51375"/>
                  </a:lnTo>
                  <a:close/>
                  <a:moveTo>
                    <a:pt x="31979" y="51133"/>
                  </a:moveTo>
                  <a:lnTo>
                    <a:pt x="27381" y="51133"/>
                  </a:lnTo>
                  <a:lnTo>
                    <a:pt x="27381" y="46536"/>
                  </a:lnTo>
                  <a:lnTo>
                    <a:pt x="31979" y="46536"/>
                  </a:lnTo>
                  <a:close/>
                  <a:moveTo>
                    <a:pt x="31979" y="46294"/>
                  </a:moveTo>
                  <a:lnTo>
                    <a:pt x="27381" y="46294"/>
                  </a:lnTo>
                  <a:lnTo>
                    <a:pt x="27381" y="41737"/>
                  </a:lnTo>
                  <a:lnTo>
                    <a:pt x="31979" y="41737"/>
                  </a:lnTo>
                  <a:close/>
                  <a:moveTo>
                    <a:pt x="31979" y="41495"/>
                  </a:moveTo>
                  <a:lnTo>
                    <a:pt x="27381" y="41495"/>
                  </a:lnTo>
                  <a:lnTo>
                    <a:pt x="27381" y="36898"/>
                  </a:lnTo>
                  <a:lnTo>
                    <a:pt x="31979" y="36898"/>
                  </a:lnTo>
                  <a:close/>
                  <a:moveTo>
                    <a:pt x="31979" y="36656"/>
                  </a:moveTo>
                  <a:lnTo>
                    <a:pt x="27381" y="36656"/>
                  </a:lnTo>
                  <a:lnTo>
                    <a:pt x="27381" y="32099"/>
                  </a:lnTo>
                  <a:lnTo>
                    <a:pt x="31979" y="32099"/>
                  </a:lnTo>
                  <a:close/>
                  <a:moveTo>
                    <a:pt x="31979" y="31858"/>
                  </a:moveTo>
                  <a:lnTo>
                    <a:pt x="27381" y="31858"/>
                  </a:lnTo>
                  <a:lnTo>
                    <a:pt x="27381" y="27301"/>
                  </a:lnTo>
                  <a:lnTo>
                    <a:pt x="31979" y="27301"/>
                  </a:lnTo>
                  <a:close/>
                  <a:moveTo>
                    <a:pt x="31979" y="27059"/>
                  </a:moveTo>
                  <a:lnTo>
                    <a:pt x="27381" y="27059"/>
                  </a:lnTo>
                  <a:lnTo>
                    <a:pt x="27381" y="22462"/>
                  </a:lnTo>
                  <a:lnTo>
                    <a:pt x="31979" y="22462"/>
                  </a:lnTo>
                  <a:close/>
                  <a:moveTo>
                    <a:pt x="31979" y="22220"/>
                  </a:moveTo>
                  <a:lnTo>
                    <a:pt x="27381" y="22220"/>
                  </a:lnTo>
                  <a:lnTo>
                    <a:pt x="27381" y="17663"/>
                  </a:lnTo>
                  <a:lnTo>
                    <a:pt x="31979" y="17663"/>
                  </a:lnTo>
                  <a:close/>
                  <a:moveTo>
                    <a:pt x="31979" y="17421"/>
                  </a:moveTo>
                  <a:lnTo>
                    <a:pt x="27381" y="17421"/>
                  </a:lnTo>
                  <a:lnTo>
                    <a:pt x="27381" y="12864"/>
                  </a:lnTo>
                  <a:lnTo>
                    <a:pt x="31979" y="12864"/>
                  </a:lnTo>
                  <a:close/>
                  <a:moveTo>
                    <a:pt x="31979" y="12622"/>
                  </a:moveTo>
                  <a:lnTo>
                    <a:pt x="27381" y="12622"/>
                  </a:lnTo>
                  <a:lnTo>
                    <a:pt x="27381" y="8025"/>
                  </a:lnTo>
                  <a:lnTo>
                    <a:pt x="31979" y="8025"/>
                  </a:lnTo>
                  <a:close/>
                  <a:moveTo>
                    <a:pt x="36777" y="89604"/>
                  </a:moveTo>
                  <a:lnTo>
                    <a:pt x="32220" y="89604"/>
                  </a:lnTo>
                  <a:lnTo>
                    <a:pt x="32220" y="85007"/>
                  </a:lnTo>
                  <a:lnTo>
                    <a:pt x="36777" y="85007"/>
                  </a:lnTo>
                  <a:close/>
                  <a:moveTo>
                    <a:pt x="36777" y="84765"/>
                  </a:moveTo>
                  <a:lnTo>
                    <a:pt x="32220" y="84765"/>
                  </a:lnTo>
                  <a:lnTo>
                    <a:pt x="32220" y="80208"/>
                  </a:lnTo>
                  <a:lnTo>
                    <a:pt x="36777" y="80208"/>
                  </a:lnTo>
                  <a:close/>
                  <a:moveTo>
                    <a:pt x="36777" y="79966"/>
                  </a:moveTo>
                  <a:lnTo>
                    <a:pt x="32220" y="79966"/>
                  </a:lnTo>
                  <a:lnTo>
                    <a:pt x="32220" y="75410"/>
                  </a:lnTo>
                  <a:lnTo>
                    <a:pt x="36777" y="75410"/>
                  </a:lnTo>
                  <a:close/>
                  <a:moveTo>
                    <a:pt x="36777" y="75168"/>
                  </a:moveTo>
                  <a:lnTo>
                    <a:pt x="32220" y="75168"/>
                  </a:lnTo>
                  <a:lnTo>
                    <a:pt x="32220" y="70570"/>
                  </a:lnTo>
                  <a:lnTo>
                    <a:pt x="36777" y="70570"/>
                  </a:lnTo>
                  <a:close/>
                  <a:moveTo>
                    <a:pt x="36777" y="70329"/>
                  </a:moveTo>
                  <a:lnTo>
                    <a:pt x="32220" y="70329"/>
                  </a:lnTo>
                  <a:lnTo>
                    <a:pt x="32220" y="65772"/>
                  </a:lnTo>
                  <a:lnTo>
                    <a:pt x="36777" y="65772"/>
                  </a:lnTo>
                  <a:close/>
                  <a:moveTo>
                    <a:pt x="36777" y="65530"/>
                  </a:moveTo>
                  <a:lnTo>
                    <a:pt x="32220" y="65530"/>
                  </a:lnTo>
                  <a:lnTo>
                    <a:pt x="32220" y="60973"/>
                  </a:lnTo>
                  <a:lnTo>
                    <a:pt x="36777" y="60973"/>
                  </a:lnTo>
                  <a:close/>
                  <a:moveTo>
                    <a:pt x="36777" y="60731"/>
                  </a:moveTo>
                  <a:lnTo>
                    <a:pt x="32220" y="60731"/>
                  </a:lnTo>
                  <a:lnTo>
                    <a:pt x="32220" y="56134"/>
                  </a:lnTo>
                  <a:lnTo>
                    <a:pt x="36777" y="56134"/>
                  </a:lnTo>
                  <a:close/>
                  <a:moveTo>
                    <a:pt x="36777" y="55892"/>
                  </a:moveTo>
                  <a:lnTo>
                    <a:pt x="32220" y="55892"/>
                  </a:lnTo>
                  <a:lnTo>
                    <a:pt x="32220" y="51335"/>
                  </a:lnTo>
                  <a:lnTo>
                    <a:pt x="36777" y="51335"/>
                  </a:lnTo>
                  <a:close/>
                  <a:moveTo>
                    <a:pt x="36777" y="51093"/>
                  </a:moveTo>
                  <a:lnTo>
                    <a:pt x="32220" y="51093"/>
                  </a:lnTo>
                  <a:lnTo>
                    <a:pt x="32220" y="46536"/>
                  </a:lnTo>
                  <a:lnTo>
                    <a:pt x="36777" y="46536"/>
                  </a:lnTo>
                  <a:close/>
                  <a:moveTo>
                    <a:pt x="36777" y="46294"/>
                  </a:moveTo>
                  <a:lnTo>
                    <a:pt x="32220" y="46294"/>
                  </a:lnTo>
                  <a:lnTo>
                    <a:pt x="32220" y="41697"/>
                  </a:lnTo>
                  <a:lnTo>
                    <a:pt x="36777" y="41697"/>
                  </a:lnTo>
                  <a:close/>
                  <a:moveTo>
                    <a:pt x="36777" y="41455"/>
                  </a:moveTo>
                  <a:lnTo>
                    <a:pt x="32220" y="41455"/>
                  </a:lnTo>
                  <a:lnTo>
                    <a:pt x="32220" y="36898"/>
                  </a:lnTo>
                  <a:lnTo>
                    <a:pt x="36777" y="36898"/>
                  </a:lnTo>
                  <a:close/>
                  <a:moveTo>
                    <a:pt x="36777" y="36656"/>
                  </a:moveTo>
                  <a:lnTo>
                    <a:pt x="32220" y="36656"/>
                  </a:lnTo>
                  <a:lnTo>
                    <a:pt x="32220" y="32059"/>
                  </a:lnTo>
                  <a:lnTo>
                    <a:pt x="36777" y="32059"/>
                  </a:lnTo>
                  <a:close/>
                  <a:moveTo>
                    <a:pt x="36777" y="31817"/>
                  </a:moveTo>
                  <a:lnTo>
                    <a:pt x="32220" y="31817"/>
                  </a:lnTo>
                  <a:lnTo>
                    <a:pt x="32220" y="27260"/>
                  </a:lnTo>
                  <a:lnTo>
                    <a:pt x="36777" y="27260"/>
                  </a:lnTo>
                  <a:close/>
                  <a:moveTo>
                    <a:pt x="36777" y="27018"/>
                  </a:moveTo>
                  <a:lnTo>
                    <a:pt x="32220" y="27018"/>
                  </a:lnTo>
                  <a:lnTo>
                    <a:pt x="32220" y="22462"/>
                  </a:lnTo>
                  <a:lnTo>
                    <a:pt x="36777" y="22462"/>
                  </a:lnTo>
                  <a:close/>
                  <a:moveTo>
                    <a:pt x="36777" y="22220"/>
                  </a:moveTo>
                  <a:lnTo>
                    <a:pt x="32220" y="22220"/>
                  </a:lnTo>
                  <a:lnTo>
                    <a:pt x="32220" y="17622"/>
                  </a:lnTo>
                  <a:lnTo>
                    <a:pt x="36777" y="17622"/>
                  </a:lnTo>
                  <a:close/>
                  <a:moveTo>
                    <a:pt x="36777" y="17380"/>
                  </a:moveTo>
                  <a:lnTo>
                    <a:pt x="32220" y="17380"/>
                  </a:lnTo>
                  <a:lnTo>
                    <a:pt x="32220" y="12824"/>
                  </a:lnTo>
                  <a:lnTo>
                    <a:pt x="36777" y="12824"/>
                  </a:lnTo>
                  <a:close/>
                  <a:moveTo>
                    <a:pt x="36777" y="12582"/>
                  </a:moveTo>
                  <a:lnTo>
                    <a:pt x="32220" y="12582"/>
                  </a:lnTo>
                  <a:lnTo>
                    <a:pt x="32220" y="8025"/>
                  </a:lnTo>
                  <a:lnTo>
                    <a:pt x="36777" y="8025"/>
                  </a:lnTo>
                  <a:close/>
                  <a:moveTo>
                    <a:pt x="36777" y="7783"/>
                  </a:moveTo>
                  <a:lnTo>
                    <a:pt x="32220" y="7783"/>
                  </a:lnTo>
                  <a:lnTo>
                    <a:pt x="32220" y="3307"/>
                  </a:lnTo>
                  <a:lnTo>
                    <a:pt x="36777" y="3307"/>
                  </a:lnTo>
                  <a:lnTo>
                    <a:pt x="36777" y="7904"/>
                  </a:lnTo>
                  <a:close/>
                  <a:moveTo>
                    <a:pt x="41616" y="89564"/>
                  </a:moveTo>
                  <a:lnTo>
                    <a:pt x="37019" y="89564"/>
                  </a:lnTo>
                  <a:lnTo>
                    <a:pt x="37019" y="85007"/>
                  </a:lnTo>
                  <a:lnTo>
                    <a:pt x="41616" y="85007"/>
                  </a:lnTo>
                  <a:close/>
                  <a:moveTo>
                    <a:pt x="41616" y="84765"/>
                  </a:moveTo>
                  <a:lnTo>
                    <a:pt x="37019" y="84765"/>
                  </a:lnTo>
                  <a:lnTo>
                    <a:pt x="37019" y="80168"/>
                  </a:lnTo>
                  <a:lnTo>
                    <a:pt x="41616" y="80168"/>
                  </a:lnTo>
                  <a:close/>
                  <a:moveTo>
                    <a:pt x="41616" y="79926"/>
                  </a:moveTo>
                  <a:lnTo>
                    <a:pt x="37019" y="79926"/>
                  </a:lnTo>
                  <a:lnTo>
                    <a:pt x="37019" y="75369"/>
                  </a:lnTo>
                  <a:lnTo>
                    <a:pt x="41616" y="75369"/>
                  </a:lnTo>
                  <a:close/>
                  <a:moveTo>
                    <a:pt x="41616" y="75127"/>
                  </a:moveTo>
                  <a:lnTo>
                    <a:pt x="37019" y="75127"/>
                  </a:lnTo>
                  <a:lnTo>
                    <a:pt x="37019" y="70570"/>
                  </a:lnTo>
                  <a:lnTo>
                    <a:pt x="41616" y="70570"/>
                  </a:lnTo>
                  <a:close/>
                  <a:moveTo>
                    <a:pt x="41616" y="70329"/>
                  </a:moveTo>
                  <a:lnTo>
                    <a:pt x="37019" y="70329"/>
                  </a:lnTo>
                  <a:lnTo>
                    <a:pt x="37019" y="65731"/>
                  </a:lnTo>
                  <a:lnTo>
                    <a:pt x="41616" y="65731"/>
                  </a:lnTo>
                  <a:close/>
                  <a:moveTo>
                    <a:pt x="41616" y="65489"/>
                  </a:moveTo>
                  <a:lnTo>
                    <a:pt x="37019" y="65489"/>
                  </a:lnTo>
                  <a:lnTo>
                    <a:pt x="37019" y="60933"/>
                  </a:lnTo>
                  <a:lnTo>
                    <a:pt x="41616" y="60933"/>
                  </a:lnTo>
                  <a:close/>
                  <a:moveTo>
                    <a:pt x="41616" y="60691"/>
                  </a:moveTo>
                  <a:lnTo>
                    <a:pt x="37019" y="60691"/>
                  </a:lnTo>
                  <a:lnTo>
                    <a:pt x="37019" y="56134"/>
                  </a:lnTo>
                  <a:lnTo>
                    <a:pt x="41616" y="56134"/>
                  </a:lnTo>
                  <a:close/>
                  <a:moveTo>
                    <a:pt x="41616" y="55892"/>
                  </a:moveTo>
                  <a:lnTo>
                    <a:pt x="37019" y="55892"/>
                  </a:lnTo>
                  <a:lnTo>
                    <a:pt x="37019" y="51295"/>
                  </a:lnTo>
                  <a:lnTo>
                    <a:pt x="41616" y="51295"/>
                  </a:lnTo>
                  <a:close/>
                  <a:moveTo>
                    <a:pt x="41616" y="51053"/>
                  </a:moveTo>
                  <a:lnTo>
                    <a:pt x="37019" y="51053"/>
                  </a:lnTo>
                  <a:lnTo>
                    <a:pt x="37019" y="46496"/>
                  </a:lnTo>
                  <a:lnTo>
                    <a:pt x="41616" y="46496"/>
                  </a:lnTo>
                  <a:close/>
                  <a:moveTo>
                    <a:pt x="41616" y="46254"/>
                  </a:moveTo>
                  <a:lnTo>
                    <a:pt x="37019" y="46254"/>
                  </a:lnTo>
                  <a:lnTo>
                    <a:pt x="37019" y="41697"/>
                  </a:lnTo>
                  <a:lnTo>
                    <a:pt x="41616" y="41697"/>
                  </a:lnTo>
                  <a:close/>
                  <a:moveTo>
                    <a:pt x="41616" y="41455"/>
                  </a:moveTo>
                  <a:lnTo>
                    <a:pt x="37019" y="41455"/>
                  </a:lnTo>
                  <a:lnTo>
                    <a:pt x="37019" y="36858"/>
                  </a:lnTo>
                  <a:lnTo>
                    <a:pt x="41616" y="36858"/>
                  </a:lnTo>
                  <a:close/>
                  <a:moveTo>
                    <a:pt x="41616" y="36616"/>
                  </a:moveTo>
                  <a:lnTo>
                    <a:pt x="37019" y="36616"/>
                  </a:lnTo>
                  <a:lnTo>
                    <a:pt x="37019" y="32059"/>
                  </a:lnTo>
                  <a:lnTo>
                    <a:pt x="41616" y="32059"/>
                  </a:lnTo>
                  <a:close/>
                  <a:moveTo>
                    <a:pt x="41616" y="31817"/>
                  </a:moveTo>
                  <a:lnTo>
                    <a:pt x="37019" y="31817"/>
                  </a:lnTo>
                  <a:lnTo>
                    <a:pt x="37019" y="27220"/>
                  </a:lnTo>
                  <a:lnTo>
                    <a:pt x="41616" y="27220"/>
                  </a:lnTo>
                  <a:close/>
                  <a:moveTo>
                    <a:pt x="41616" y="26978"/>
                  </a:moveTo>
                  <a:lnTo>
                    <a:pt x="37019" y="26978"/>
                  </a:lnTo>
                  <a:lnTo>
                    <a:pt x="37019" y="22421"/>
                  </a:lnTo>
                  <a:lnTo>
                    <a:pt x="41616" y="22421"/>
                  </a:lnTo>
                  <a:close/>
                  <a:moveTo>
                    <a:pt x="41616" y="22179"/>
                  </a:moveTo>
                  <a:lnTo>
                    <a:pt x="37019" y="22179"/>
                  </a:lnTo>
                  <a:lnTo>
                    <a:pt x="37019" y="17622"/>
                  </a:lnTo>
                  <a:lnTo>
                    <a:pt x="41616" y="17622"/>
                  </a:lnTo>
                  <a:close/>
                  <a:moveTo>
                    <a:pt x="41616" y="17380"/>
                  </a:moveTo>
                  <a:lnTo>
                    <a:pt x="37019" y="17380"/>
                  </a:lnTo>
                  <a:lnTo>
                    <a:pt x="37019" y="12783"/>
                  </a:lnTo>
                  <a:lnTo>
                    <a:pt x="41616" y="12783"/>
                  </a:lnTo>
                  <a:close/>
                  <a:moveTo>
                    <a:pt x="41616" y="12541"/>
                  </a:moveTo>
                  <a:lnTo>
                    <a:pt x="37019" y="12541"/>
                  </a:lnTo>
                  <a:lnTo>
                    <a:pt x="37019" y="7985"/>
                  </a:lnTo>
                  <a:lnTo>
                    <a:pt x="41616" y="7985"/>
                  </a:lnTo>
                  <a:close/>
                  <a:moveTo>
                    <a:pt x="41616" y="7743"/>
                  </a:moveTo>
                  <a:lnTo>
                    <a:pt x="37019" y="7743"/>
                  </a:lnTo>
                  <a:lnTo>
                    <a:pt x="37019" y="3307"/>
                  </a:lnTo>
                  <a:lnTo>
                    <a:pt x="41616" y="3307"/>
                  </a:lnTo>
                  <a:lnTo>
                    <a:pt x="41616" y="7904"/>
                  </a:lnTo>
                  <a:close/>
                  <a:moveTo>
                    <a:pt x="46415" y="89564"/>
                  </a:moveTo>
                  <a:lnTo>
                    <a:pt x="41858" y="89564"/>
                  </a:lnTo>
                  <a:lnTo>
                    <a:pt x="41858" y="84967"/>
                  </a:lnTo>
                  <a:lnTo>
                    <a:pt x="46415" y="84967"/>
                  </a:lnTo>
                  <a:close/>
                  <a:moveTo>
                    <a:pt x="46415" y="84725"/>
                  </a:moveTo>
                  <a:lnTo>
                    <a:pt x="41858" y="84725"/>
                  </a:lnTo>
                  <a:lnTo>
                    <a:pt x="41858" y="80168"/>
                  </a:lnTo>
                  <a:lnTo>
                    <a:pt x="46415" y="80168"/>
                  </a:lnTo>
                  <a:close/>
                  <a:moveTo>
                    <a:pt x="46415" y="79926"/>
                  </a:moveTo>
                  <a:lnTo>
                    <a:pt x="41858" y="79926"/>
                  </a:lnTo>
                  <a:lnTo>
                    <a:pt x="41858" y="75329"/>
                  </a:lnTo>
                  <a:lnTo>
                    <a:pt x="46415" y="75329"/>
                  </a:lnTo>
                  <a:close/>
                  <a:moveTo>
                    <a:pt x="46415" y="75087"/>
                  </a:moveTo>
                  <a:lnTo>
                    <a:pt x="41858" y="75087"/>
                  </a:lnTo>
                  <a:lnTo>
                    <a:pt x="41858" y="70530"/>
                  </a:lnTo>
                  <a:lnTo>
                    <a:pt x="46415" y="70530"/>
                  </a:lnTo>
                  <a:close/>
                  <a:moveTo>
                    <a:pt x="46415" y="70288"/>
                  </a:moveTo>
                  <a:lnTo>
                    <a:pt x="41858" y="70288"/>
                  </a:lnTo>
                  <a:lnTo>
                    <a:pt x="41858" y="65731"/>
                  </a:lnTo>
                  <a:lnTo>
                    <a:pt x="46415" y="65731"/>
                  </a:lnTo>
                  <a:close/>
                  <a:moveTo>
                    <a:pt x="46415" y="65489"/>
                  </a:moveTo>
                  <a:lnTo>
                    <a:pt x="41858" y="65489"/>
                  </a:lnTo>
                  <a:lnTo>
                    <a:pt x="41858" y="60892"/>
                  </a:lnTo>
                  <a:lnTo>
                    <a:pt x="46415" y="60892"/>
                  </a:lnTo>
                  <a:close/>
                  <a:moveTo>
                    <a:pt x="46415" y="60650"/>
                  </a:moveTo>
                  <a:lnTo>
                    <a:pt x="41858" y="60650"/>
                  </a:lnTo>
                  <a:lnTo>
                    <a:pt x="41858" y="56093"/>
                  </a:lnTo>
                  <a:lnTo>
                    <a:pt x="46415" y="56093"/>
                  </a:lnTo>
                  <a:close/>
                  <a:moveTo>
                    <a:pt x="46415" y="55851"/>
                  </a:moveTo>
                  <a:lnTo>
                    <a:pt x="41858" y="55851"/>
                  </a:lnTo>
                  <a:lnTo>
                    <a:pt x="41858" y="51295"/>
                  </a:lnTo>
                  <a:lnTo>
                    <a:pt x="46415" y="51295"/>
                  </a:lnTo>
                  <a:close/>
                  <a:moveTo>
                    <a:pt x="46415" y="51053"/>
                  </a:moveTo>
                  <a:lnTo>
                    <a:pt x="41858" y="51053"/>
                  </a:lnTo>
                  <a:lnTo>
                    <a:pt x="41858" y="46456"/>
                  </a:lnTo>
                  <a:lnTo>
                    <a:pt x="46415" y="46456"/>
                  </a:lnTo>
                  <a:close/>
                  <a:moveTo>
                    <a:pt x="46415" y="46214"/>
                  </a:moveTo>
                  <a:lnTo>
                    <a:pt x="41858" y="46214"/>
                  </a:lnTo>
                  <a:lnTo>
                    <a:pt x="41858" y="41657"/>
                  </a:lnTo>
                  <a:lnTo>
                    <a:pt x="46415" y="41657"/>
                  </a:lnTo>
                  <a:close/>
                  <a:moveTo>
                    <a:pt x="46415" y="41415"/>
                  </a:moveTo>
                  <a:lnTo>
                    <a:pt x="41858" y="41415"/>
                  </a:lnTo>
                  <a:lnTo>
                    <a:pt x="41858" y="36858"/>
                  </a:lnTo>
                  <a:lnTo>
                    <a:pt x="46415" y="36858"/>
                  </a:lnTo>
                  <a:close/>
                  <a:moveTo>
                    <a:pt x="46415" y="36616"/>
                  </a:moveTo>
                  <a:lnTo>
                    <a:pt x="41858" y="36616"/>
                  </a:lnTo>
                  <a:lnTo>
                    <a:pt x="41858" y="32019"/>
                  </a:lnTo>
                  <a:lnTo>
                    <a:pt x="46415" y="32019"/>
                  </a:lnTo>
                  <a:close/>
                  <a:moveTo>
                    <a:pt x="46415" y="31777"/>
                  </a:moveTo>
                  <a:lnTo>
                    <a:pt x="41858" y="31777"/>
                  </a:lnTo>
                  <a:lnTo>
                    <a:pt x="41858" y="27220"/>
                  </a:lnTo>
                  <a:lnTo>
                    <a:pt x="46415" y="27220"/>
                  </a:lnTo>
                  <a:close/>
                  <a:moveTo>
                    <a:pt x="46415" y="26978"/>
                  </a:moveTo>
                  <a:lnTo>
                    <a:pt x="41858" y="26978"/>
                  </a:lnTo>
                  <a:lnTo>
                    <a:pt x="41858" y="22381"/>
                  </a:lnTo>
                  <a:lnTo>
                    <a:pt x="46415" y="22381"/>
                  </a:lnTo>
                  <a:close/>
                  <a:moveTo>
                    <a:pt x="46415" y="22139"/>
                  </a:moveTo>
                  <a:lnTo>
                    <a:pt x="41858" y="22139"/>
                  </a:lnTo>
                  <a:lnTo>
                    <a:pt x="41858" y="17582"/>
                  </a:lnTo>
                  <a:lnTo>
                    <a:pt x="46415" y="17582"/>
                  </a:lnTo>
                  <a:close/>
                  <a:moveTo>
                    <a:pt x="46415" y="17340"/>
                  </a:moveTo>
                  <a:lnTo>
                    <a:pt x="41858" y="17340"/>
                  </a:lnTo>
                  <a:lnTo>
                    <a:pt x="41858" y="12783"/>
                  </a:lnTo>
                  <a:lnTo>
                    <a:pt x="46415" y="12783"/>
                  </a:lnTo>
                  <a:close/>
                  <a:moveTo>
                    <a:pt x="46415" y="12541"/>
                  </a:moveTo>
                  <a:lnTo>
                    <a:pt x="41858" y="12541"/>
                  </a:lnTo>
                  <a:lnTo>
                    <a:pt x="41858" y="7944"/>
                  </a:lnTo>
                  <a:lnTo>
                    <a:pt x="46415" y="7944"/>
                  </a:lnTo>
                  <a:close/>
                  <a:moveTo>
                    <a:pt x="46415" y="7702"/>
                  </a:moveTo>
                  <a:lnTo>
                    <a:pt x="41858" y="7702"/>
                  </a:lnTo>
                  <a:lnTo>
                    <a:pt x="41858" y="3307"/>
                  </a:lnTo>
                  <a:lnTo>
                    <a:pt x="46415" y="3307"/>
                  </a:lnTo>
                  <a:lnTo>
                    <a:pt x="46415" y="7904"/>
                  </a:lnTo>
                  <a:close/>
                  <a:moveTo>
                    <a:pt x="51214" y="89524"/>
                  </a:moveTo>
                  <a:lnTo>
                    <a:pt x="46657" y="89524"/>
                  </a:lnTo>
                  <a:lnTo>
                    <a:pt x="46657" y="84967"/>
                  </a:lnTo>
                  <a:lnTo>
                    <a:pt x="51214" y="84967"/>
                  </a:lnTo>
                  <a:close/>
                  <a:moveTo>
                    <a:pt x="51214" y="84685"/>
                  </a:moveTo>
                  <a:lnTo>
                    <a:pt x="46657" y="84685"/>
                  </a:lnTo>
                  <a:lnTo>
                    <a:pt x="46657" y="80128"/>
                  </a:lnTo>
                  <a:lnTo>
                    <a:pt x="51214" y="80128"/>
                  </a:lnTo>
                  <a:close/>
                  <a:moveTo>
                    <a:pt x="51214" y="79886"/>
                  </a:moveTo>
                  <a:lnTo>
                    <a:pt x="46657" y="79886"/>
                  </a:lnTo>
                  <a:lnTo>
                    <a:pt x="46657" y="75329"/>
                  </a:lnTo>
                  <a:lnTo>
                    <a:pt x="51214" y="75329"/>
                  </a:lnTo>
                  <a:close/>
                  <a:moveTo>
                    <a:pt x="51214" y="75087"/>
                  </a:moveTo>
                  <a:lnTo>
                    <a:pt x="46657" y="75087"/>
                  </a:lnTo>
                  <a:lnTo>
                    <a:pt x="46657" y="70490"/>
                  </a:lnTo>
                  <a:lnTo>
                    <a:pt x="51214" y="70490"/>
                  </a:lnTo>
                  <a:close/>
                  <a:moveTo>
                    <a:pt x="51214" y="70248"/>
                  </a:moveTo>
                  <a:lnTo>
                    <a:pt x="46657" y="70248"/>
                  </a:lnTo>
                  <a:lnTo>
                    <a:pt x="46657" y="65691"/>
                  </a:lnTo>
                  <a:lnTo>
                    <a:pt x="51214" y="65691"/>
                  </a:lnTo>
                  <a:close/>
                  <a:moveTo>
                    <a:pt x="51214" y="65449"/>
                  </a:moveTo>
                  <a:lnTo>
                    <a:pt x="46657" y="65449"/>
                  </a:lnTo>
                  <a:lnTo>
                    <a:pt x="46657" y="60892"/>
                  </a:lnTo>
                  <a:lnTo>
                    <a:pt x="51214" y="60892"/>
                  </a:lnTo>
                  <a:close/>
                  <a:moveTo>
                    <a:pt x="51214" y="60650"/>
                  </a:moveTo>
                  <a:lnTo>
                    <a:pt x="46657" y="60650"/>
                  </a:lnTo>
                  <a:lnTo>
                    <a:pt x="46657" y="56053"/>
                  </a:lnTo>
                  <a:lnTo>
                    <a:pt x="51214" y="56053"/>
                  </a:lnTo>
                  <a:close/>
                  <a:moveTo>
                    <a:pt x="51214" y="55811"/>
                  </a:moveTo>
                  <a:lnTo>
                    <a:pt x="46657" y="55811"/>
                  </a:lnTo>
                  <a:lnTo>
                    <a:pt x="46657" y="51254"/>
                  </a:lnTo>
                  <a:lnTo>
                    <a:pt x="51214" y="51254"/>
                  </a:lnTo>
                  <a:close/>
                  <a:moveTo>
                    <a:pt x="51214" y="51012"/>
                  </a:moveTo>
                  <a:lnTo>
                    <a:pt x="46657" y="51012"/>
                  </a:lnTo>
                  <a:lnTo>
                    <a:pt x="46657" y="46456"/>
                  </a:lnTo>
                  <a:lnTo>
                    <a:pt x="51214" y="46456"/>
                  </a:lnTo>
                  <a:close/>
                  <a:moveTo>
                    <a:pt x="51214" y="46214"/>
                  </a:moveTo>
                  <a:lnTo>
                    <a:pt x="46657" y="46214"/>
                  </a:lnTo>
                  <a:lnTo>
                    <a:pt x="46657" y="41616"/>
                  </a:lnTo>
                  <a:lnTo>
                    <a:pt x="51214" y="41616"/>
                  </a:lnTo>
                  <a:close/>
                  <a:moveTo>
                    <a:pt x="51214" y="41374"/>
                  </a:moveTo>
                  <a:lnTo>
                    <a:pt x="46657" y="41374"/>
                  </a:lnTo>
                  <a:lnTo>
                    <a:pt x="46657" y="36818"/>
                  </a:lnTo>
                  <a:lnTo>
                    <a:pt x="51214" y="36818"/>
                  </a:lnTo>
                  <a:close/>
                  <a:moveTo>
                    <a:pt x="51214" y="36576"/>
                  </a:moveTo>
                  <a:lnTo>
                    <a:pt x="46657" y="36576"/>
                  </a:lnTo>
                  <a:lnTo>
                    <a:pt x="46657" y="32019"/>
                  </a:lnTo>
                  <a:lnTo>
                    <a:pt x="51214" y="32019"/>
                  </a:lnTo>
                  <a:close/>
                  <a:moveTo>
                    <a:pt x="51214" y="31777"/>
                  </a:moveTo>
                  <a:lnTo>
                    <a:pt x="46657" y="31777"/>
                  </a:lnTo>
                  <a:lnTo>
                    <a:pt x="46657" y="27180"/>
                  </a:lnTo>
                  <a:lnTo>
                    <a:pt x="51214" y="27180"/>
                  </a:lnTo>
                  <a:close/>
                  <a:moveTo>
                    <a:pt x="51214" y="26938"/>
                  </a:moveTo>
                  <a:lnTo>
                    <a:pt x="46657" y="26938"/>
                  </a:lnTo>
                  <a:lnTo>
                    <a:pt x="46657" y="22381"/>
                  </a:lnTo>
                  <a:lnTo>
                    <a:pt x="51214" y="22381"/>
                  </a:lnTo>
                  <a:close/>
                  <a:moveTo>
                    <a:pt x="51214" y="22139"/>
                  </a:moveTo>
                  <a:lnTo>
                    <a:pt x="46657" y="22139"/>
                  </a:lnTo>
                  <a:lnTo>
                    <a:pt x="46657" y="17582"/>
                  </a:lnTo>
                  <a:lnTo>
                    <a:pt x="51214" y="17582"/>
                  </a:lnTo>
                  <a:close/>
                  <a:moveTo>
                    <a:pt x="51214" y="17340"/>
                  </a:moveTo>
                  <a:lnTo>
                    <a:pt x="46657" y="17340"/>
                  </a:lnTo>
                  <a:lnTo>
                    <a:pt x="46657" y="12743"/>
                  </a:lnTo>
                  <a:lnTo>
                    <a:pt x="51214" y="12743"/>
                  </a:lnTo>
                  <a:close/>
                  <a:moveTo>
                    <a:pt x="51214" y="12501"/>
                  </a:moveTo>
                  <a:lnTo>
                    <a:pt x="46657" y="12501"/>
                  </a:lnTo>
                  <a:lnTo>
                    <a:pt x="46657" y="7944"/>
                  </a:lnTo>
                  <a:lnTo>
                    <a:pt x="51214" y="7944"/>
                  </a:lnTo>
                  <a:close/>
                  <a:moveTo>
                    <a:pt x="51214" y="7702"/>
                  </a:moveTo>
                  <a:lnTo>
                    <a:pt x="46657" y="7702"/>
                  </a:lnTo>
                  <a:lnTo>
                    <a:pt x="46657" y="3307"/>
                  </a:lnTo>
                  <a:lnTo>
                    <a:pt x="51214" y="3307"/>
                  </a:lnTo>
                  <a:lnTo>
                    <a:pt x="51214" y="7904"/>
                  </a:lnTo>
                  <a:close/>
                  <a:moveTo>
                    <a:pt x="56053" y="89483"/>
                  </a:moveTo>
                  <a:lnTo>
                    <a:pt x="51456" y="89483"/>
                  </a:lnTo>
                  <a:lnTo>
                    <a:pt x="51456" y="84927"/>
                  </a:lnTo>
                  <a:lnTo>
                    <a:pt x="56053" y="84927"/>
                  </a:lnTo>
                  <a:close/>
                  <a:moveTo>
                    <a:pt x="56053" y="84685"/>
                  </a:moveTo>
                  <a:lnTo>
                    <a:pt x="51456" y="84685"/>
                  </a:lnTo>
                  <a:lnTo>
                    <a:pt x="51456" y="80087"/>
                  </a:lnTo>
                  <a:lnTo>
                    <a:pt x="56053" y="80087"/>
                  </a:lnTo>
                  <a:close/>
                  <a:moveTo>
                    <a:pt x="56053" y="79845"/>
                  </a:moveTo>
                  <a:lnTo>
                    <a:pt x="51456" y="79845"/>
                  </a:lnTo>
                  <a:lnTo>
                    <a:pt x="51456" y="75289"/>
                  </a:lnTo>
                  <a:lnTo>
                    <a:pt x="56053" y="75289"/>
                  </a:lnTo>
                  <a:close/>
                  <a:moveTo>
                    <a:pt x="56053" y="75047"/>
                  </a:moveTo>
                  <a:lnTo>
                    <a:pt x="51456" y="75047"/>
                  </a:lnTo>
                  <a:lnTo>
                    <a:pt x="51456" y="70490"/>
                  </a:lnTo>
                  <a:lnTo>
                    <a:pt x="56053" y="70490"/>
                  </a:lnTo>
                  <a:close/>
                  <a:moveTo>
                    <a:pt x="56053" y="70248"/>
                  </a:moveTo>
                  <a:lnTo>
                    <a:pt x="51456" y="70248"/>
                  </a:lnTo>
                  <a:lnTo>
                    <a:pt x="51456" y="65651"/>
                  </a:lnTo>
                  <a:lnTo>
                    <a:pt x="56053" y="65651"/>
                  </a:lnTo>
                  <a:close/>
                  <a:moveTo>
                    <a:pt x="56053" y="65409"/>
                  </a:moveTo>
                  <a:lnTo>
                    <a:pt x="51456" y="65409"/>
                  </a:lnTo>
                  <a:lnTo>
                    <a:pt x="51456" y="60852"/>
                  </a:lnTo>
                  <a:lnTo>
                    <a:pt x="56053" y="60852"/>
                  </a:lnTo>
                  <a:close/>
                  <a:moveTo>
                    <a:pt x="56053" y="60610"/>
                  </a:moveTo>
                  <a:lnTo>
                    <a:pt x="51456" y="60610"/>
                  </a:lnTo>
                  <a:lnTo>
                    <a:pt x="51456" y="56053"/>
                  </a:lnTo>
                  <a:lnTo>
                    <a:pt x="56053" y="56053"/>
                  </a:lnTo>
                  <a:close/>
                  <a:moveTo>
                    <a:pt x="56053" y="55811"/>
                  </a:moveTo>
                  <a:lnTo>
                    <a:pt x="51456" y="55811"/>
                  </a:lnTo>
                  <a:lnTo>
                    <a:pt x="51456" y="51214"/>
                  </a:lnTo>
                  <a:lnTo>
                    <a:pt x="56053" y="51214"/>
                  </a:lnTo>
                  <a:close/>
                  <a:moveTo>
                    <a:pt x="56053" y="50972"/>
                  </a:moveTo>
                  <a:lnTo>
                    <a:pt x="51456" y="50972"/>
                  </a:lnTo>
                  <a:lnTo>
                    <a:pt x="51456" y="46415"/>
                  </a:lnTo>
                  <a:lnTo>
                    <a:pt x="56053" y="46415"/>
                  </a:lnTo>
                  <a:close/>
                  <a:moveTo>
                    <a:pt x="56053" y="46173"/>
                  </a:moveTo>
                  <a:lnTo>
                    <a:pt x="51456" y="46173"/>
                  </a:lnTo>
                  <a:lnTo>
                    <a:pt x="51456" y="41616"/>
                  </a:lnTo>
                  <a:lnTo>
                    <a:pt x="56053" y="41616"/>
                  </a:lnTo>
                  <a:close/>
                  <a:moveTo>
                    <a:pt x="56053" y="41374"/>
                  </a:moveTo>
                  <a:lnTo>
                    <a:pt x="51456" y="41374"/>
                  </a:lnTo>
                  <a:lnTo>
                    <a:pt x="51456" y="36777"/>
                  </a:lnTo>
                  <a:lnTo>
                    <a:pt x="56053" y="36777"/>
                  </a:lnTo>
                  <a:close/>
                  <a:moveTo>
                    <a:pt x="56053" y="36535"/>
                  </a:moveTo>
                  <a:lnTo>
                    <a:pt x="51456" y="36535"/>
                  </a:lnTo>
                  <a:lnTo>
                    <a:pt x="51456" y="31978"/>
                  </a:lnTo>
                  <a:lnTo>
                    <a:pt x="56053" y="31978"/>
                  </a:lnTo>
                  <a:close/>
                  <a:moveTo>
                    <a:pt x="56053" y="31737"/>
                  </a:moveTo>
                  <a:lnTo>
                    <a:pt x="51456" y="31737"/>
                  </a:lnTo>
                  <a:lnTo>
                    <a:pt x="51456" y="27180"/>
                  </a:lnTo>
                  <a:lnTo>
                    <a:pt x="56053" y="27180"/>
                  </a:lnTo>
                  <a:close/>
                  <a:moveTo>
                    <a:pt x="56053" y="26938"/>
                  </a:moveTo>
                  <a:lnTo>
                    <a:pt x="51456" y="26938"/>
                  </a:lnTo>
                  <a:lnTo>
                    <a:pt x="51456" y="22341"/>
                  </a:lnTo>
                  <a:lnTo>
                    <a:pt x="56053" y="22341"/>
                  </a:lnTo>
                  <a:close/>
                  <a:moveTo>
                    <a:pt x="56053" y="22099"/>
                  </a:moveTo>
                  <a:lnTo>
                    <a:pt x="51456" y="22099"/>
                  </a:lnTo>
                  <a:lnTo>
                    <a:pt x="51456" y="17542"/>
                  </a:lnTo>
                  <a:lnTo>
                    <a:pt x="56053" y="17542"/>
                  </a:lnTo>
                  <a:close/>
                  <a:moveTo>
                    <a:pt x="56053" y="17300"/>
                  </a:moveTo>
                  <a:lnTo>
                    <a:pt x="51456" y="17300"/>
                  </a:lnTo>
                  <a:lnTo>
                    <a:pt x="51456" y="12743"/>
                  </a:lnTo>
                  <a:lnTo>
                    <a:pt x="56053" y="12743"/>
                  </a:lnTo>
                  <a:close/>
                  <a:moveTo>
                    <a:pt x="56053" y="12501"/>
                  </a:moveTo>
                  <a:lnTo>
                    <a:pt x="51456" y="12501"/>
                  </a:lnTo>
                  <a:lnTo>
                    <a:pt x="51456" y="7904"/>
                  </a:lnTo>
                  <a:lnTo>
                    <a:pt x="56053" y="7904"/>
                  </a:lnTo>
                  <a:close/>
                  <a:moveTo>
                    <a:pt x="56053" y="7662"/>
                  </a:moveTo>
                  <a:lnTo>
                    <a:pt x="51456" y="7662"/>
                  </a:lnTo>
                  <a:lnTo>
                    <a:pt x="51456" y="3307"/>
                  </a:lnTo>
                  <a:lnTo>
                    <a:pt x="56053" y="3307"/>
                  </a:lnTo>
                  <a:lnTo>
                    <a:pt x="56053" y="7904"/>
                  </a:lnTo>
                  <a:close/>
                  <a:moveTo>
                    <a:pt x="60852" y="89483"/>
                  </a:moveTo>
                  <a:lnTo>
                    <a:pt x="56295" y="89483"/>
                  </a:lnTo>
                  <a:lnTo>
                    <a:pt x="56295" y="84886"/>
                  </a:lnTo>
                  <a:lnTo>
                    <a:pt x="60852" y="84886"/>
                  </a:lnTo>
                  <a:close/>
                  <a:moveTo>
                    <a:pt x="60852" y="84644"/>
                  </a:moveTo>
                  <a:lnTo>
                    <a:pt x="56295" y="84644"/>
                  </a:lnTo>
                  <a:lnTo>
                    <a:pt x="56295" y="80087"/>
                  </a:lnTo>
                  <a:lnTo>
                    <a:pt x="60852" y="80087"/>
                  </a:lnTo>
                  <a:close/>
                  <a:moveTo>
                    <a:pt x="60852" y="79845"/>
                  </a:moveTo>
                  <a:lnTo>
                    <a:pt x="56295" y="79845"/>
                  </a:lnTo>
                  <a:lnTo>
                    <a:pt x="56295" y="75248"/>
                  </a:lnTo>
                  <a:lnTo>
                    <a:pt x="60852" y="75248"/>
                  </a:lnTo>
                  <a:close/>
                  <a:moveTo>
                    <a:pt x="60852" y="75006"/>
                  </a:moveTo>
                  <a:lnTo>
                    <a:pt x="56295" y="75006"/>
                  </a:lnTo>
                  <a:lnTo>
                    <a:pt x="56295" y="70449"/>
                  </a:lnTo>
                  <a:lnTo>
                    <a:pt x="60852" y="70449"/>
                  </a:lnTo>
                  <a:close/>
                  <a:moveTo>
                    <a:pt x="60852" y="70208"/>
                  </a:moveTo>
                  <a:lnTo>
                    <a:pt x="56295" y="70208"/>
                  </a:lnTo>
                  <a:lnTo>
                    <a:pt x="56295" y="65651"/>
                  </a:lnTo>
                  <a:lnTo>
                    <a:pt x="60852" y="65651"/>
                  </a:lnTo>
                  <a:close/>
                  <a:moveTo>
                    <a:pt x="60852" y="65409"/>
                  </a:moveTo>
                  <a:lnTo>
                    <a:pt x="56295" y="65409"/>
                  </a:lnTo>
                  <a:lnTo>
                    <a:pt x="56295" y="60812"/>
                  </a:lnTo>
                  <a:lnTo>
                    <a:pt x="60852" y="60812"/>
                  </a:lnTo>
                  <a:close/>
                  <a:moveTo>
                    <a:pt x="60852" y="60570"/>
                  </a:moveTo>
                  <a:lnTo>
                    <a:pt x="56295" y="60570"/>
                  </a:lnTo>
                  <a:lnTo>
                    <a:pt x="56295" y="56013"/>
                  </a:lnTo>
                  <a:lnTo>
                    <a:pt x="60852" y="56013"/>
                  </a:lnTo>
                  <a:close/>
                  <a:moveTo>
                    <a:pt x="60852" y="55771"/>
                  </a:moveTo>
                  <a:lnTo>
                    <a:pt x="56295" y="55771"/>
                  </a:lnTo>
                  <a:lnTo>
                    <a:pt x="56295" y="51214"/>
                  </a:lnTo>
                  <a:lnTo>
                    <a:pt x="60852" y="51214"/>
                  </a:lnTo>
                  <a:close/>
                  <a:moveTo>
                    <a:pt x="60852" y="50972"/>
                  </a:moveTo>
                  <a:lnTo>
                    <a:pt x="56295" y="50972"/>
                  </a:lnTo>
                  <a:lnTo>
                    <a:pt x="56295" y="46375"/>
                  </a:lnTo>
                  <a:lnTo>
                    <a:pt x="60852" y="46375"/>
                  </a:lnTo>
                  <a:close/>
                  <a:moveTo>
                    <a:pt x="60852" y="46133"/>
                  </a:moveTo>
                  <a:lnTo>
                    <a:pt x="56295" y="46133"/>
                  </a:lnTo>
                  <a:lnTo>
                    <a:pt x="56295" y="41576"/>
                  </a:lnTo>
                  <a:lnTo>
                    <a:pt x="60852" y="41576"/>
                  </a:lnTo>
                  <a:close/>
                  <a:moveTo>
                    <a:pt x="60852" y="41334"/>
                  </a:moveTo>
                  <a:lnTo>
                    <a:pt x="56295" y="41334"/>
                  </a:lnTo>
                  <a:lnTo>
                    <a:pt x="56295" y="36777"/>
                  </a:lnTo>
                  <a:lnTo>
                    <a:pt x="60852" y="36777"/>
                  </a:lnTo>
                  <a:close/>
                  <a:moveTo>
                    <a:pt x="60852" y="36535"/>
                  </a:moveTo>
                  <a:lnTo>
                    <a:pt x="56295" y="36535"/>
                  </a:lnTo>
                  <a:lnTo>
                    <a:pt x="56295" y="31938"/>
                  </a:lnTo>
                  <a:lnTo>
                    <a:pt x="60852" y="31938"/>
                  </a:lnTo>
                  <a:close/>
                  <a:moveTo>
                    <a:pt x="60852" y="31696"/>
                  </a:moveTo>
                  <a:lnTo>
                    <a:pt x="56295" y="31696"/>
                  </a:lnTo>
                  <a:lnTo>
                    <a:pt x="56295" y="27139"/>
                  </a:lnTo>
                  <a:lnTo>
                    <a:pt x="60852" y="27139"/>
                  </a:lnTo>
                  <a:close/>
                  <a:moveTo>
                    <a:pt x="60852" y="26897"/>
                  </a:moveTo>
                  <a:lnTo>
                    <a:pt x="56295" y="26897"/>
                  </a:lnTo>
                  <a:lnTo>
                    <a:pt x="56295" y="22341"/>
                  </a:lnTo>
                  <a:lnTo>
                    <a:pt x="60852" y="22341"/>
                  </a:lnTo>
                  <a:close/>
                  <a:moveTo>
                    <a:pt x="60852" y="22099"/>
                  </a:moveTo>
                  <a:lnTo>
                    <a:pt x="56295" y="22099"/>
                  </a:lnTo>
                  <a:lnTo>
                    <a:pt x="56295" y="17501"/>
                  </a:lnTo>
                  <a:lnTo>
                    <a:pt x="60852" y="17501"/>
                  </a:lnTo>
                  <a:close/>
                  <a:moveTo>
                    <a:pt x="60852" y="17260"/>
                  </a:moveTo>
                  <a:lnTo>
                    <a:pt x="56295" y="17260"/>
                  </a:lnTo>
                  <a:lnTo>
                    <a:pt x="56295" y="12703"/>
                  </a:lnTo>
                  <a:lnTo>
                    <a:pt x="60852" y="12703"/>
                  </a:lnTo>
                  <a:close/>
                  <a:moveTo>
                    <a:pt x="60852" y="12461"/>
                  </a:moveTo>
                  <a:lnTo>
                    <a:pt x="56295" y="12461"/>
                  </a:lnTo>
                  <a:lnTo>
                    <a:pt x="56295" y="7904"/>
                  </a:lnTo>
                  <a:lnTo>
                    <a:pt x="60852" y="7904"/>
                  </a:lnTo>
                  <a:close/>
                  <a:moveTo>
                    <a:pt x="60852" y="7662"/>
                  </a:moveTo>
                  <a:lnTo>
                    <a:pt x="56295" y="7662"/>
                  </a:lnTo>
                  <a:lnTo>
                    <a:pt x="56295" y="3307"/>
                  </a:lnTo>
                  <a:lnTo>
                    <a:pt x="60852" y="3307"/>
                  </a:lnTo>
                  <a:lnTo>
                    <a:pt x="60852" y="7904"/>
                  </a:lnTo>
                  <a:close/>
                  <a:moveTo>
                    <a:pt x="65651" y="84644"/>
                  </a:moveTo>
                  <a:lnTo>
                    <a:pt x="61094" y="84644"/>
                  </a:lnTo>
                  <a:lnTo>
                    <a:pt x="61094" y="80047"/>
                  </a:lnTo>
                  <a:lnTo>
                    <a:pt x="65651" y="80047"/>
                  </a:lnTo>
                  <a:close/>
                  <a:moveTo>
                    <a:pt x="65651" y="79805"/>
                  </a:moveTo>
                  <a:lnTo>
                    <a:pt x="61094" y="79805"/>
                  </a:lnTo>
                  <a:lnTo>
                    <a:pt x="61094" y="75248"/>
                  </a:lnTo>
                  <a:lnTo>
                    <a:pt x="65651" y="75248"/>
                  </a:lnTo>
                  <a:close/>
                  <a:moveTo>
                    <a:pt x="65651" y="75006"/>
                  </a:moveTo>
                  <a:lnTo>
                    <a:pt x="61094" y="75006"/>
                  </a:lnTo>
                  <a:lnTo>
                    <a:pt x="61094" y="70449"/>
                  </a:lnTo>
                  <a:lnTo>
                    <a:pt x="65651" y="70449"/>
                  </a:lnTo>
                  <a:close/>
                  <a:moveTo>
                    <a:pt x="65651" y="70208"/>
                  </a:moveTo>
                  <a:lnTo>
                    <a:pt x="61094" y="70208"/>
                  </a:lnTo>
                  <a:lnTo>
                    <a:pt x="61094" y="65610"/>
                  </a:lnTo>
                  <a:lnTo>
                    <a:pt x="65651" y="65610"/>
                  </a:lnTo>
                  <a:close/>
                  <a:moveTo>
                    <a:pt x="65651" y="65368"/>
                  </a:moveTo>
                  <a:lnTo>
                    <a:pt x="61094" y="65368"/>
                  </a:lnTo>
                  <a:lnTo>
                    <a:pt x="61094" y="60812"/>
                  </a:lnTo>
                  <a:lnTo>
                    <a:pt x="65651" y="60812"/>
                  </a:lnTo>
                  <a:close/>
                  <a:moveTo>
                    <a:pt x="65651" y="60570"/>
                  </a:moveTo>
                  <a:lnTo>
                    <a:pt x="61094" y="60570"/>
                  </a:lnTo>
                  <a:lnTo>
                    <a:pt x="61094" y="56013"/>
                  </a:lnTo>
                  <a:lnTo>
                    <a:pt x="65651" y="56013"/>
                  </a:lnTo>
                  <a:close/>
                  <a:moveTo>
                    <a:pt x="65651" y="55771"/>
                  </a:moveTo>
                  <a:lnTo>
                    <a:pt x="61094" y="55771"/>
                  </a:lnTo>
                  <a:lnTo>
                    <a:pt x="61094" y="51174"/>
                  </a:lnTo>
                  <a:lnTo>
                    <a:pt x="65651" y="51174"/>
                  </a:lnTo>
                  <a:close/>
                  <a:moveTo>
                    <a:pt x="65651" y="50932"/>
                  </a:moveTo>
                  <a:lnTo>
                    <a:pt x="61094" y="50932"/>
                  </a:lnTo>
                  <a:lnTo>
                    <a:pt x="61094" y="46375"/>
                  </a:lnTo>
                  <a:lnTo>
                    <a:pt x="65651" y="46375"/>
                  </a:lnTo>
                  <a:close/>
                  <a:moveTo>
                    <a:pt x="65651" y="46133"/>
                  </a:moveTo>
                  <a:lnTo>
                    <a:pt x="61094" y="46133"/>
                  </a:lnTo>
                  <a:lnTo>
                    <a:pt x="61094" y="41536"/>
                  </a:lnTo>
                  <a:lnTo>
                    <a:pt x="65651" y="41536"/>
                  </a:lnTo>
                  <a:close/>
                  <a:moveTo>
                    <a:pt x="65651" y="41294"/>
                  </a:moveTo>
                  <a:lnTo>
                    <a:pt x="61094" y="41294"/>
                  </a:lnTo>
                  <a:lnTo>
                    <a:pt x="61094" y="36737"/>
                  </a:lnTo>
                  <a:lnTo>
                    <a:pt x="65651" y="36737"/>
                  </a:lnTo>
                  <a:close/>
                  <a:moveTo>
                    <a:pt x="65651" y="36495"/>
                  </a:moveTo>
                  <a:lnTo>
                    <a:pt x="61094" y="36495"/>
                  </a:lnTo>
                  <a:lnTo>
                    <a:pt x="61094" y="31938"/>
                  </a:lnTo>
                  <a:lnTo>
                    <a:pt x="65651" y="31938"/>
                  </a:lnTo>
                  <a:close/>
                  <a:moveTo>
                    <a:pt x="65651" y="31696"/>
                  </a:moveTo>
                  <a:lnTo>
                    <a:pt x="61094" y="31696"/>
                  </a:lnTo>
                  <a:lnTo>
                    <a:pt x="61094" y="27099"/>
                  </a:lnTo>
                  <a:lnTo>
                    <a:pt x="65651" y="27099"/>
                  </a:lnTo>
                  <a:close/>
                  <a:moveTo>
                    <a:pt x="65651" y="26857"/>
                  </a:moveTo>
                  <a:lnTo>
                    <a:pt x="61094" y="26857"/>
                  </a:lnTo>
                  <a:lnTo>
                    <a:pt x="61094" y="22300"/>
                  </a:lnTo>
                  <a:lnTo>
                    <a:pt x="65651" y="22300"/>
                  </a:lnTo>
                  <a:close/>
                  <a:moveTo>
                    <a:pt x="65651" y="22058"/>
                  </a:moveTo>
                  <a:lnTo>
                    <a:pt x="61094" y="22058"/>
                  </a:lnTo>
                  <a:lnTo>
                    <a:pt x="61094" y="17501"/>
                  </a:lnTo>
                  <a:lnTo>
                    <a:pt x="65651" y="17501"/>
                  </a:lnTo>
                  <a:close/>
                  <a:moveTo>
                    <a:pt x="65651" y="17260"/>
                  </a:moveTo>
                  <a:lnTo>
                    <a:pt x="61094" y="17260"/>
                  </a:lnTo>
                  <a:lnTo>
                    <a:pt x="61094" y="12662"/>
                  </a:lnTo>
                  <a:lnTo>
                    <a:pt x="65651" y="12662"/>
                  </a:lnTo>
                  <a:close/>
                  <a:moveTo>
                    <a:pt x="65651" y="12420"/>
                  </a:moveTo>
                  <a:lnTo>
                    <a:pt x="61094" y="12420"/>
                  </a:lnTo>
                  <a:lnTo>
                    <a:pt x="61094" y="7864"/>
                  </a:lnTo>
                  <a:lnTo>
                    <a:pt x="65651" y="7864"/>
                  </a:lnTo>
                  <a:close/>
                  <a:moveTo>
                    <a:pt x="70490" y="84604"/>
                  </a:moveTo>
                  <a:lnTo>
                    <a:pt x="65893" y="84604"/>
                  </a:lnTo>
                  <a:lnTo>
                    <a:pt x="65893" y="80047"/>
                  </a:lnTo>
                  <a:lnTo>
                    <a:pt x="70490" y="80047"/>
                  </a:lnTo>
                  <a:close/>
                  <a:moveTo>
                    <a:pt x="70490" y="79805"/>
                  </a:moveTo>
                  <a:lnTo>
                    <a:pt x="65893" y="79805"/>
                  </a:lnTo>
                  <a:lnTo>
                    <a:pt x="65893" y="75208"/>
                  </a:lnTo>
                  <a:lnTo>
                    <a:pt x="70490" y="75208"/>
                  </a:lnTo>
                  <a:close/>
                  <a:moveTo>
                    <a:pt x="70490" y="74966"/>
                  </a:moveTo>
                  <a:lnTo>
                    <a:pt x="65893" y="74966"/>
                  </a:lnTo>
                  <a:lnTo>
                    <a:pt x="65893" y="70409"/>
                  </a:lnTo>
                  <a:lnTo>
                    <a:pt x="70490" y="70409"/>
                  </a:lnTo>
                  <a:close/>
                  <a:moveTo>
                    <a:pt x="70490" y="70167"/>
                  </a:moveTo>
                  <a:lnTo>
                    <a:pt x="65893" y="70167"/>
                  </a:lnTo>
                  <a:lnTo>
                    <a:pt x="65893" y="65610"/>
                  </a:lnTo>
                  <a:lnTo>
                    <a:pt x="70490" y="65610"/>
                  </a:lnTo>
                  <a:close/>
                  <a:moveTo>
                    <a:pt x="70490" y="65368"/>
                  </a:moveTo>
                  <a:lnTo>
                    <a:pt x="65893" y="65368"/>
                  </a:lnTo>
                  <a:lnTo>
                    <a:pt x="65893" y="60771"/>
                  </a:lnTo>
                  <a:lnTo>
                    <a:pt x="70490" y="60771"/>
                  </a:lnTo>
                  <a:close/>
                  <a:moveTo>
                    <a:pt x="70490" y="60529"/>
                  </a:moveTo>
                  <a:lnTo>
                    <a:pt x="65893" y="60529"/>
                  </a:lnTo>
                  <a:lnTo>
                    <a:pt x="65893" y="55972"/>
                  </a:lnTo>
                  <a:lnTo>
                    <a:pt x="70490" y="55972"/>
                  </a:lnTo>
                  <a:close/>
                  <a:moveTo>
                    <a:pt x="70490" y="55730"/>
                  </a:moveTo>
                  <a:lnTo>
                    <a:pt x="65893" y="55730"/>
                  </a:lnTo>
                  <a:lnTo>
                    <a:pt x="65893" y="51174"/>
                  </a:lnTo>
                  <a:lnTo>
                    <a:pt x="70490" y="51174"/>
                  </a:lnTo>
                  <a:close/>
                  <a:moveTo>
                    <a:pt x="70490" y="50932"/>
                  </a:moveTo>
                  <a:lnTo>
                    <a:pt x="65893" y="50932"/>
                  </a:lnTo>
                  <a:lnTo>
                    <a:pt x="65893" y="46335"/>
                  </a:lnTo>
                  <a:lnTo>
                    <a:pt x="70490" y="46335"/>
                  </a:lnTo>
                  <a:close/>
                  <a:moveTo>
                    <a:pt x="70490" y="46093"/>
                  </a:moveTo>
                  <a:lnTo>
                    <a:pt x="65893" y="46093"/>
                  </a:lnTo>
                  <a:lnTo>
                    <a:pt x="65893" y="41536"/>
                  </a:lnTo>
                  <a:lnTo>
                    <a:pt x="70490" y="41536"/>
                  </a:lnTo>
                  <a:close/>
                  <a:moveTo>
                    <a:pt x="70490" y="41294"/>
                  </a:moveTo>
                  <a:lnTo>
                    <a:pt x="65893" y="41294"/>
                  </a:lnTo>
                  <a:lnTo>
                    <a:pt x="65893" y="36737"/>
                  </a:lnTo>
                  <a:lnTo>
                    <a:pt x="70490" y="36737"/>
                  </a:lnTo>
                  <a:close/>
                  <a:moveTo>
                    <a:pt x="70490" y="36495"/>
                  </a:moveTo>
                  <a:lnTo>
                    <a:pt x="65893" y="36495"/>
                  </a:lnTo>
                  <a:lnTo>
                    <a:pt x="65893" y="31898"/>
                  </a:lnTo>
                  <a:lnTo>
                    <a:pt x="70490" y="31898"/>
                  </a:lnTo>
                  <a:close/>
                  <a:moveTo>
                    <a:pt x="70490" y="31656"/>
                  </a:moveTo>
                  <a:lnTo>
                    <a:pt x="65893" y="31656"/>
                  </a:lnTo>
                  <a:lnTo>
                    <a:pt x="65893" y="27099"/>
                  </a:lnTo>
                  <a:lnTo>
                    <a:pt x="70490" y="27099"/>
                  </a:lnTo>
                  <a:close/>
                  <a:moveTo>
                    <a:pt x="70490" y="26857"/>
                  </a:moveTo>
                  <a:lnTo>
                    <a:pt x="65893" y="26857"/>
                  </a:lnTo>
                  <a:lnTo>
                    <a:pt x="65893" y="22260"/>
                  </a:lnTo>
                  <a:lnTo>
                    <a:pt x="70490" y="22260"/>
                  </a:lnTo>
                  <a:close/>
                  <a:moveTo>
                    <a:pt x="70490" y="22018"/>
                  </a:moveTo>
                  <a:lnTo>
                    <a:pt x="65893" y="22018"/>
                  </a:lnTo>
                  <a:lnTo>
                    <a:pt x="65893" y="17461"/>
                  </a:lnTo>
                  <a:lnTo>
                    <a:pt x="70490" y="17461"/>
                  </a:lnTo>
                  <a:close/>
                  <a:moveTo>
                    <a:pt x="70490" y="17219"/>
                  </a:moveTo>
                  <a:lnTo>
                    <a:pt x="65893" y="17219"/>
                  </a:lnTo>
                  <a:lnTo>
                    <a:pt x="65893" y="12662"/>
                  </a:lnTo>
                  <a:lnTo>
                    <a:pt x="70490" y="12662"/>
                  </a:lnTo>
                  <a:close/>
                  <a:moveTo>
                    <a:pt x="70490" y="12420"/>
                  </a:moveTo>
                  <a:lnTo>
                    <a:pt x="65893" y="12420"/>
                  </a:lnTo>
                  <a:lnTo>
                    <a:pt x="65893" y="7823"/>
                  </a:lnTo>
                  <a:lnTo>
                    <a:pt x="70490" y="7823"/>
                  </a:lnTo>
                  <a:close/>
                  <a:moveTo>
                    <a:pt x="75289" y="79765"/>
                  </a:moveTo>
                  <a:lnTo>
                    <a:pt x="70732" y="79765"/>
                  </a:lnTo>
                  <a:lnTo>
                    <a:pt x="70732" y="75208"/>
                  </a:lnTo>
                  <a:lnTo>
                    <a:pt x="75289" y="75208"/>
                  </a:lnTo>
                  <a:close/>
                  <a:moveTo>
                    <a:pt x="75289" y="74966"/>
                  </a:moveTo>
                  <a:lnTo>
                    <a:pt x="70732" y="74966"/>
                  </a:lnTo>
                  <a:lnTo>
                    <a:pt x="70732" y="70409"/>
                  </a:lnTo>
                  <a:lnTo>
                    <a:pt x="75289" y="70409"/>
                  </a:lnTo>
                  <a:close/>
                  <a:moveTo>
                    <a:pt x="75289" y="70167"/>
                  </a:moveTo>
                  <a:lnTo>
                    <a:pt x="70732" y="70167"/>
                  </a:lnTo>
                  <a:lnTo>
                    <a:pt x="70732" y="65570"/>
                  </a:lnTo>
                  <a:lnTo>
                    <a:pt x="75289" y="65570"/>
                  </a:lnTo>
                  <a:close/>
                  <a:moveTo>
                    <a:pt x="75289" y="65328"/>
                  </a:moveTo>
                  <a:lnTo>
                    <a:pt x="70732" y="65328"/>
                  </a:lnTo>
                  <a:lnTo>
                    <a:pt x="70732" y="60771"/>
                  </a:lnTo>
                  <a:lnTo>
                    <a:pt x="75289" y="60771"/>
                  </a:lnTo>
                  <a:close/>
                  <a:moveTo>
                    <a:pt x="75289" y="60529"/>
                  </a:moveTo>
                  <a:lnTo>
                    <a:pt x="70732" y="60529"/>
                  </a:lnTo>
                  <a:lnTo>
                    <a:pt x="70732" y="55972"/>
                  </a:lnTo>
                  <a:lnTo>
                    <a:pt x="75289" y="55972"/>
                  </a:lnTo>
                  <a:close/>
                  <a:moveTo>
                    <a:pt x="75289" y="55730"/>
                  </a:moveTo>
                  <a:lnTo>
                    <a:pt x="70732" y="55730"/>
                  </a:lnTo>
                  <a:lnTo>
                    <a:pt x="70732" y="51133"/>
                  </a:lnTo>
                  <a:lnTo>
                    <a:pt x="75289" y="51133"/>
                  </a:lnTo>
                  <a:close/>
                  <a:moveTo>
                    <a:pt x="75289" y="50891"/>
                  </a:moveTo>
                  <a:lnTo>
                    <a:pt x="70732" y="50891"/>
                  </a:lnTo>
                  <a:lnTo>
                    <a:pt x="70732" y="46335"/>
                  </a:lnTo>
                  <a:lnTo>
                    <a:pt x="75289" y="46335"/>
                  </a:lnTo>
                  <a:close/>
                  <a:moveTo>
                    <a:pt x="75289" y="46093"/>
                  </a:moveTo>
                  <a:lnTo>
                    <a:pt x="70732" y="46093"/>
                  </a:lnTo>
                  <a:lnTo>
                    <a:pt x="70732" y="41495"/>
                  </a:lnTo>
                  <a:lnTo>
                    <a:pt x="75289" y="41495"/>
                  </a:lnTo>
                  <a:close/>
                  <a:moveTo>
                    <a:pt x="75289" y="41253"/>
                  </a:moveTo>
                  <a:lnTo>
                    <a:pt x="70732" y="41253"/>
                  </a:lnTo>
                  <a:lnTo>
                    <a:pt x="70732" y="36697"/>
                  </a:lnTo>
                  <a:lnTo>
                    <a:pt x="75289" y="36697"/>
                  </a:lnTo>
                  <a:close/>
                  <a:moveTo>
                    <a:pt x="75289" y="36455"/>
                  </a:moveTo>
                  <a:lnTo>
                    <a:pt x="70732" y="36455"/>
                  </a:lnTo>
                  <a:lnTo>
                    <a:pt x="70732" y="31898"/>
                  </a:lnTo>
                  <a:lnTo>
                    <a:pt x="75289" y="31898"/>
                  </a:lnTo>
                  <a:close/>
                  <a:moveTo>
                    <a:pt x="75289" y="31656"/>
                  </a:moveTo>
                  <a:lnTo>
                    <a:pt x="70732" y="31656"/>
                  </a:lnTo>
                  <a:lnTo>
                    <a:pt x="70732" y="27059"/>
                  </a:lnTo>
                  <a:lnTo>
                    <a:pt x="75289" y="27059"/>
                  </a:lnTo>
                  <a:close/>
                  <a:moveTo>
                    <a:pt x="75289" y="26817"/>
                  </a:moveTo>
                  <a:lnTo>
                    <a:pt x="70732" y="26817"/>
                  </a:lnTo>
                  <a:lnTo>
                    <a:pt x="70732" y="22260"/>
                  </a:lnTo>
                  <a:lnTo>
                    <a:pt x="75289" y="22260"/>
                  </a:lnTo>
                  <a:close/>
                  <a:moveTo>
                    <a:pt x="75289" y="22018"/>
                  </a:moveTo>
                  <a:lnTo>
                    <a:pt x="70732" y="22018"/>
                  </a:lnTo>
                  <a:lnTo>
                    <a:pt x="70732" y="17461"/>
                  </a:lnTo>
                  <a:lnTo>
                    <a:pt x="75289" y="17461"/>
                  </a:lnTo>
                  <a:close/>
                  <a:moveTo>
                    <a:pt x="75289" y="17219"/>
                  </a:moveTo>
                  <a:lnTo>
                    <a:pt x="70732" y="17219"/>
                  </a:lnTo>
                  <a:lnTo>
                    <a:pt x="70732" y="12622"/>
                  </a:lnTo>
                  <a:lnTo>
                    <a:pt x="75289" y="12622"/>
                  </a:lnTo>
                  <a:close/>
                  <a:moveTo>
                    <a:pt x="80087" y="74926"/>
                  </a:moveTo>
                  <a:lnTo>
                    <a:pt x="75531" y="74926"/>
                  </a:lnTo>
                  <a:lnTo>
                    <a:pt x="75531" y="70369"/>
                  </a:lnTo>
                  <a:lnTo>
                    <a:pt x="80087" y="70369"/>
                  </a:lnTo>
                  <a:close/>
                  <a:moveTo>
                    <a:pt x="80087" y="70127"/>
                  </a:moveTo>
                  <a:lnTo>
                    <a:pt x="75531" y="70127"/>
                  </a:lnTo>
                  <a:lnTo>
                    <a:pt x="75531" y="65570"/>
                  </a:lnTo>
                  <a:lnTo>
                    <a:pt x="80087" y="65570"/>
                  </a:lnTo>
                  <a:close/>
                  <a:moveTo>
                    <a:pt x="80087" y="65328"/>
                  </a:moveTo>
                  <a:lnTo>
                    <a:pt x="75531" y="65328"/>
                  </a:lnTo>
                  <a:lnTo>
                    <a:pt x="75531" y="60731"/>
                  </a:lnTo>
                  <a:lnTo>
                    <a:pt x="80087" y="60731"/>
                  </a:lnTo>
                  <a:close/>
                  <a:moveTo>
                    <a:pt x="80087" y="60489"/>
                  </a:moveTo>
                  <a:lnTo>
                    <a:pt x="75531" y="60489"/>
                  </a:lnTo>
                  <a:lnTo>
                    <a:pt x="75531" y="55932"/>
                  </a:lnTo>
                  <a:lnTo>
                    <a:pt x="80087" y="55932"/>
                  </a:lnTo>
                  <a:close/>
                  <a:moveTo>
                    <a:pt x="80087" y="55690"/>
                  </a:moveTo>
                  <a:lnTo>
                    <a:pt x="75531" y="55690"/>
                  </a:lnTo>
                  <a:lnTo>
                    <a:pt x="75531" y="51133"/>
                  </a:lnTo>
                  <a:lnTo>
                    <a:pt x="80087" y="51133"/>
                  </a:lnTo>
                  <a:close/>
                  <a:moveTo>
                    <a:pt x="80087" y="50891"/>
                  </a:moveTo>
                  <a:lnTo>
                    <a:pt x="75531" y="50891"/>
                  </a:lnTo>
                  <a:lnTo>
                    <a:pt x="75531" y="46294"/>
                  </a:lnTo>
                  <a:lnTo>
                    <a:pt x="80087" y="46294"/>
                  </a:lnTo>
                  <a:close/>
                  <a:moveTo>
                    <a:pt x="80087" y="46052"/>
                  </a:moveTo>
                  <a:lnTo>
                    <a:pt x="75531" y="46052"/>
                  </a:lnTo>
                  <a:lnTo>
                    <a:pt x="75531" y="41495"/>
                  </a:lnTo>
                  <a:lnTo>
                    <a:pt x="80087" y="41495"/>
                  </a:lnTo>
                  <a:close/>
                  <a:moveTo>
                    <a:pt x="80087" y="41253"/>
                  </a:moveTo>
                  <a:lnTo>
                    <a:pt x="75531" y="41253"/>
                  </a:lnTo>
                  <a:lnTo>
                    <a:pt x="75531" y="36697"/>
                  </a:lnTo>
                  <a:lnTo>
                    <a:pt x="80087" y="36697"/>
                  </a:lnTo>
                  <a:close/>
                  <a:moveTo>
                    <a:pt x="80087" y="36455"/>
                  </a:moveTo>
                  <a:lnTo>
                    <a:pt x="75531" y="36455"/>
                  </a:lnTo>
                  <a:lnTo>
                    <a:pt x="75531" y="31858"/>
                  </a:lnTo>
                  <a:lnTo>
                    <a:pt x="80087" y="31858"/>
                  </a:lnTo>
                  <a:close/>
                  <a:moveTo>
                    <a:pt x="80087" y="31616"/>
                  </a:moveTo>
                  <a:lnTo>
                    <a:pt x="75531" y="31616"/>
                  </a:lnTo>
                  <a:lnTo>
                    <a:pt x="75531" y="27059"/>
                  </a:lnTo>
                  <a:lnTo>
                    <a:pt x="80087" y="27059"/>
                  </a:lnTo>
                  <a:close/>
                  <a:moveTo>
                    <a:pt x="80087" y="26817"/>
                  </a:moveTo>
                  <a:lnTo>
                    <a:pt x="75531" y="26817"/>
                  </a:lnTo>
                  <a:lnTo>
                    <a:pt x="75531" y="22260"/>
                  </a:lnTo>
                  <a:lnTo>
                    <a:pt x="80087" y="22260"/>
                  </a:lnTo>
                  <a:close/>
                  <a:moveTo>
                    <a:pt x="80087" y="22018"/>
                  </a:moveTo>
                  <a:lnTo>
                    <a:pt x="75531" y="22018"/>
                  </a:lnTo>
                  <a:lnTo>
                    <a:pt x="75531" y="17421"/>
                  </a:lnTo>
                  <a:lnTo>
                    <a:pt x="80087" y="17421"/>
                  </a:lnTo>
                  <a:close/>
                  <a:moveTo>
                    <a:pt x="84886" y="70127"/>
                  </a:moveTo>
                  <a:lnTo>
                    <a:pt x="80329" y="70127"/>
                  </a:lnTo>
                  <a:lnTo>
                    <a:pt x="80329" y="65530"/>
                  </a:lnTo>
                  <a:lnTo>
                    <a:pt x="84886" y="65530"/>
                  </a:lnTo>
                  <a:close/>
                  <a:moveTo>
                    <a:pt x="84886" y="65288"/>
                  </a:moveTo>
                  <a:lnTo>
                    <a:pt x="80329" y="65288"/>
                  </a:lnTo>
                  <a:lnTo>
                    <a:pt x="80329" y="60731"/>
                  </a:lnTo>
                  <a:lnTo>
                    <a:pt x="84886" y="60731"/>
                  </a:lnTo>
                  <a:close/>
                  <a:moveTo>
                    <a:pt x="84886" y="60489"/>
                  </a:moveTo>
                  <a:lnTo>
                    <a:pt x="80329" y="60489"/>
                  </a:lnTo>
                  <a:lnTo>
                    <a:pt x="80329" y="55932"/>
                  </a:lnTo>
                  <a:lnTo>
                    <a:pt x="84886" y="55932"/>
                  </a:lnTo>
                  <a:close/>
                  <a:moveTo>
                    <a:pt x="84886" y="55690"/>
                  </a:moveTo>
                  <a:lnTo>
                    <a:pt x="80329" y="55690"/>
                  </a:lnTo>
                  <a:lnTo>
                    <a:pt x="80329" y="51093"/>
                  </a:lnTo>
                  <a:lnTo>
                    <a:pt x="84886" y="51093"/>
                  </a:lnTo>
                  <a:close/>
                  <a:moveTo>
                    <a:pt x="84886" y="50851"/>
                  </a:moveTo>
                  <a:lnTo>
                    <a:pt x="80329" y="50851"/>
                  </a:lnTo>
                  <a:lnTo>
                    <a:pt x="80329" y="46294"/>
                  </a:lnTo>
                  <a:lnTo>
                    <a:pt x="84886" y="46294"/>
                  </a:lnTo>
                  <a:close/>
                  <a:moveTo>
                    <a:pt x="84886" y="46052"/>
                  </a:moveTo>
                  <a:lnTo>
                    <a:pt x="80329" y="46052"/>
                  </a:lnTo>
                  <a:lnTo>
                    <a:pt x="80329" y="41495"/>
                  </a:lnTo>
                  <a:lnTo>
                    <a:pt x="84886" y="41495"/>
                  </a:lnTo>
                  <a:close/>
                  <a:moveTo>
                    <a:pt x="84886" y="41253"/>
                  </a:moveTo>
                  <a:lnTo>
                    <a:pt x="80329" y="41253"/>
                  </a:lnTo>
                  <a:lnTo>
                    <a:pt x="80329" y="36656"/>
                  </a:lnTo>
                  <a:lnTo>
                    <a:pt x="84886" y="36656"/>
                  </a:lnTo>
                  <a:close/>
                  <a:moveTo>
                    <a:pt x="84886" y="36414"/>
                  </a:moveTo>
                  <a:lnTo>
                    <a:pt x="80329" y="36414"/>
                  </a:lnTo>
                  <a:lnTo>
                    <a:pt x="80329" y="31858"/>
                  </a:lnTo>
                  <a:lnTo>
                    <a:pt x="84886" y="31858"/>
                  </a:lnTo>
                  <a:close/>
                  <a:moveTo>
                    <a:pt x="84886" y="31616"/>
                  </a:moveTo>
                  <a:lnTo>
                    <a:pt x="80329" y="31616"/>
                  </a:lnTo>
                  <a:lnTo>
                    <a:pt x="80329" y="27018"/>
                  </a:lnTo>
                  <a:lnTo>
                    <a:pt x="84886" y="27018"/>
                  </a:lnTo>
                  <a:close/>
                  <a:moveTo>
                    <a:pt x="84886" y="26776"/>
                  </a:moveTo>
                  <a:lnTo>
                    <a:pt x="80329" y="26776"/>
                  </a:lnTo>
                  <a:lnTo>
                    <a:pt x="80329" y="22220"/>
                  </a:lnTo>
                  <a:lnTo>
                    <a:pt x="84886" y="22220"/>
                  </a:ln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743" name="Google Shape;743;p40"/>
          <p:cNvGrpSpPr/>
          <p:nvPr/>
        </p:nvGrpSpPr>
        <p:grpSpPr>
          <a:xfrm>
            <a:off x="-5879" y="0"/>
            <a:ext cx="9557954" cy="4968450"/>
            <a:chOff x="-5879" y="0"/>
            <a:chExt cx="9557954" cy="4968450"/>
          </a:xfrm>
        </p:grpSpPr>
        <p:sp>
          <p:nvSpPr>
            <p:cNvPr id="744" name="Google Shape;744;p40"/>
            <p:cNvSpPr/>
            <p:nvPr/>
          </p:nvSpPr>
          <p:spPr>
            <a:xfrm>
              <a:off x="7669575" y="4755450"/>
              <a:ext cx="1882500" cy="213000"/>
            </a:xfrm>
            <a:prstGeom prst="roundRect">
              <a:avLst>
                <a:gd name="adj" fmla="val 50000"/>
              </a:avLst>
            </a:prstGeom>
            <a:solidFill>
              <a:srgbClr val="516CEE">
                <a:alpha val="60784"/>
              </a:srgbClr>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sp>
          <p:nvSpPr>
            <p:cNvPr id="745" name="Google Shape;745;p40"/>
            <p:cNvSpPr/>
            <p:nvPr/>
          </p:nvSpPr>
          <p:spPr>
            <a:xfrm rot="10800000" flipH="1">
              <a:off x="-5879" y="0"/>
              <a:ext cx="544200" cy="1591800"/>
            </a:xfrm>
            <a:prstGeom prst="round1Rect">
              <a:avLst>
                <a:gd name="adj" fmla="val 50000"/>
              </a:avLst>
            </a:prstGeom>
            <a:solidFill>
              <a:schemeClr val="dk1"/>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sp>
          <p:nvSpPr>
            <p:cNvPr id="746" name="Google Shape;746;p40"/>
            <p:cNvSpPr/>
            <p:nvPr/>
          </p:nvSpPr>
          <p:spPr>
            <a:xfrm rot="10800000" flipH="1">
              <a:off x="0" y="0"/>
              <a:ext cx="2263500" cy="313800"/>
            </a:xfrm>
            <a:prstGeom prst="round1Rect">
              <a:avLst>
                <a:gd name="adj" fmla="val 50000"/>
              </a:avLst>
            </a:prstGeom>
            <a:solidFill>
              <a:srgbClr val="006DF5">
                <a:alpha val="40392"/>
              </a:srgbClr>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grpSp>
      <p:sp>
        <p:nvSpPr>
          <p:cNvPr id="747" name="Google Shape;747;p40"/>
          <p:cNvSpPr txBox="1">
            <a:spLocks noGrp="1"/>
          </p:cNvSpPr>
          <p:nvPr>
            <p:ph type="title"/>
          </p:nvPr>
        </p:nvSpPr>
        <p:spPr>
          <a:xfrm>
            <a:off x="722375" y="539500"/>
            <a:ext cx="76992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Clr>
                <a:schemeClr val="dk1"/>
              </a:buClr>
              <a:buSzPts val="2800"/>
              <a:buNone/>
              <a:defRPr sz="2800">
                <a:solidFill>
                  <a:schemeClr val="dk1"/>
                </a:solidFill>
              </a:defRPr>
            </a:lvl1pPr>
            <a:lvl2pPr lvl="1" algn="l">
              <a:lnSpc>
                <a:spcPct val="100000"/>
              </a:lnSpc>
              <a:spcBef>
                <a:spcPts val="0"/>
              </a:spcBef>
              <a:spcAft>
                <a:spcPts val="0"/>
              </a:spcAft>
              <a:buClr>
                <a:schemeClr val="dk1"/>
              </a:buClr>
              <a:buSzPts val="2800"/>
              <a:buNone/>
              <a:defRPr sz="2800">
                <a:solidFill>
                  <a:schemeClr val="dk1"/>
                </a:solidFill>
              </a:defRPr>
            </a:lvl2pPr>
            <a:lvl3pPr lvl="2" algn="l">
              <a:lnSpc>
                <a:spcPct val="100000"/>
              </a:lnSpc>
              <a:spcBef>
                <a:spcPts val="0"/>
              </a:spcBef>
              <a:spcAft>
                <a:spcPts val="0"/>
              </a:spcAft>
              <a:buClr>
                <a:schemeClr val="dk1"/>
              </a:buClr>
              <a:buSzPts val="2800"/>
              <a:buNone/>
              <a:defRPr sz="2800">
                <a:solidFill>
                  <a:schemeClr val="dk1"/>
                </a:solidFill>
              </a:defRPr>
            </a:lvl3pPr>
            <a:lvl4pPr lvl="3" algn="l">
              <a:lnSpc>
                <a:spcPct val="100000"/>
              </a:lnSpc>
              <a:spcBef>
                <a:spcPts val="0"/>
              </a:spcBef>
              <a:spcAft>
                <a:spcPts val="0"/>
              </a:spcAft>
              <a:buClr>
                <a:schemeClr val="dk1"/>
              </a:buClr>
              <a:buSzPts val="2800"/>
              <a:buNone/>
              <a:defRPr sz="2800">
                <a:solidFill>
                  <a:schemeClr val="dk1"/>
                </a:solidFill>
              </a:defRPr>
            </a:lvl4pPr>
            <a:lvl5pPr lvl="4" algn="l">
              <a:lnSpc>
                <a:spcPct val="100000"/>
              </a:lnSpc>
              <a:spcBef>
                <a:spcPts val="0"/>
              </a:spcBef>
              <a:spcAft>
                <a:spcPts val="0"/>
              </a:spcAft>
              <a:buClr>
                <a:schemeClr val="dk1"/>
              </a:buClr>
              <a:buSzPts val="2800"/>
              <a:buNone/>
              <a:defRPr sz="2800">
                <a:solidFill>
                  <a:schemeClr val="dk1"/>
                </a:solidFill>
              </a:defRPr>
            </a:lvl5pPr>
            <a:lvl6pPr lvl="5" algn="l">
              <a:lnSpc>
                <a:spcPct val="100000"/>
              </a:lnSpc>
              <a:spcBef>
                <a:spcPts val="0"/>
              </a:spcBef>
              <a:spcAft>
                <a:spcPts val="0"/>
              </a:spcAft>
              <a:buClr>
                <a:schemeClr val="dk1"/>
              </a:buClr>
              <a:buSzPts val="2800"/>
              <a:buNone/>
              <a:defRPr sz="2800">
                <a:solidFill>
                  <a:schemeClr val="dk1"/>
                </a:solidFill>
              </a:defRPr>
            </a:lvl6pPr>
            <a:lvl7pPr lvl="6" algn="l">
              <a:lnSpc>
                <a:spcPct val="100000"/>
              </a:lnSpc>
              <a:spcBef>
                <a:spcPts val="0"/>
              </a:spcBef>
              <a:spcAft>
                <a:spcPts val="0"/>
              </a:spcAft>
              <a:buClr>
                <a:schemeClr val="dk1"/>
              </a:buClr>
              <a:buSzPts val="2800"/>
              <a:buNone/>
              <a:defRPr sz="2800">
                <a:solidFill>
                  <a:schemeClr val="dk1"/>
                </a:solidFill>
              </a:defRPr>
            </a:lvl7pPr>
            <a:lvl8pPr lvl="7" algn="l">
              <a:lnSpc>
                <a:spcPct val="100000"/>
              </a:lnSpc>
              <a:spcBef>
                <a:spcPts val="0"/>
              </a:spcBef>
              <a:spcAft>
                <a:spcPts val="0"/>
              </a:spcAft>
              <a:buClr>
                <a:schemeClr val="dk1"/>
              </a:buClr>
              <a:buSzPts val="2800"/>
              <a:buNone/>
              <a:defRPr sz="2800">
                <a:solidFill>
                  <a:schemeClr val="dk1"/>
                </a:solidFill>
              </a:defRPr>
            </a:lvl8pPr>
            <a:lvl9pPr lvl="8" algn="l">
              <a:lnSpc>
                <a:spcPct val="100000"/>
              </a:lnSpc>
              <a:spcBef>
                <a:spcPts val="0"/>
              </a:spcBef>
              <a:spcAft>
                <a:spcPts val="0"/>
              </a:spcAft>
              <a:buClr>
                <a:schemeClr val="dk1"/>
              </a:buClr>
              <a:buSzPts val="2800"/>
              <a:buNone/>
              <a:defRPr sz="2800">
                <a:solidFill>
                  <a:schemeClr val="dk1"/>
                </a:solidFill>
              </a:defRPr>
            </a:lvl9pPr>
          </a:lstStyle>
          <a:p>
            <a:endParaRPr/>
          </a:p>
        </p:txBody>
      </p:sp>
      <p:sp>
        <p:nvSpPr>
          <p:cNvPr id="748" name="Google Shape;748;p40"/>
          <p:cNvSpPr txBox="1">
            <a:spLocks noGrp="1"/>
          </p:cNvSpPr>
          <p:nvPr>
            <p:ph type="subTitle" idx="1"/>
          </p:nvPr>
        </p:nvSpPr>
        <p:spPr>
          <a:xfrm>
            <a:off x="722375" y="1711112"/>
            <a:ext cx="2389800" cy="8574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1200"/>
              <a:buNone/>
              <a:defRPr/>
            </a:lvl1pPr>
            <a:lvl2pPr lvl="1" algn="ctr">
              <a:lnSpc>
                <a:spcPct val="100000"/>
              </a:lnSpc>
              <a:spcBef>
                <a:spcPts val="0"/>
              </a:spcBef>
              <a:spcAft>
                <a:spcPts val="0"/>
              </a:spcAft>
              <a:buSzPts val="1200"/>
              <a:buNone/>
              <a:defRPr/>
            </a:lvl2pPr>
            <a:lvl3pPr lvl="2" algn="ctr">
              <a:lnSpc>
                <a:spcPct val="100000"/>
              </a:lnSpc>
              <a:spcBef>
                <a:spcPts val="0"/>
              </a:spcBef>
              <a:spcAft>
                <a:spcPts val="0"/>
              </a:spcAft>
              <a:buSzPts val="1200"/>
              <a:buNone/>
              <a:defRPr/>
            </a:lvl3pPr>
            <a:lvl4pPr lvl="3" algn="ctr">
              <a:lnSpc>
                <a:spcPct val="100000"/>
              </a:lnSpc>
              <a:spcBef>
                <a:spcPts val="0"/>
              </a:spcBef>
              <a:spcAft>
                <a:spcPts val="0"/>
              </a:spcAft>
              <a:buSzPts val="1200"/>
              <a:buNone/>
              <a:defRPr/>
            </a:lvl4pPr>
            <a:lvl5pPr lvl="4" algn="ctr">
              <a:lnSpc>
                <a:spcPct val="100000"/>
              </a:lnSpc>
              <a:spcBef>
                <a:spcPts val="0"/>
              </a:spcBef>
              <a:spcAft>
                <a:spcPts val="0"/>
              </a:spcAft>
              <a:buSzPts val="1200"/>
              <a:buNone/>
              <a:defRPr/>
            </a:lvl5pPr>
            <a:lvl6pPr lvl="5" algn="ctr">
              <a:lnSpc>
                <a:spcPct val="100000"/>
              </a:lnSpc>
              <a:spcBef>
                <a:spcPts val="0"/>
              </a:spcBef>
              <a:spcAft>
                <a:spcPts val="0"/>
              </a:spcAft>
              <a:buSzPts val="1200"/>
              <a:buNone/>
              <a:defRPr/>
            </a:lvl6pPr>
            <a:lvl7pPr lvl="6" algn="ctr">
              <a:lnSpc>
                <a:spcPct val="100000"/>
              </a:lnSpc>
              <a:spcBef>
                <a:spcPts val="0"/>
              </a:spcBef>
              <a:spcAft>
                <a:spcPts val="0"/>
              </a:spcAft>
              <a:buSzPts val="1200"/>
              <a:buNone/>
              <a:defRPr/>
            </a:lvl7pPr>
            <a:lvl8pPr lvl="7" algn="ctr">
              <a:lnSpc>
                <a:spcPct val="100000"/>
              </a:lnSpc>
              <a:spcBef>
                <a:spcPts val="0"/>
              </a:spcBef>
              <a:spcAft>
                <a:spcPts val="0"/>
              </a:spcAft>
              <a:buSzPts val="1200"/>
              <a:buNone/>
              <a:defRPr/>
            </a:lvl8pPr>
            <a:lvl9pPr lvl="8" algn="ctr">
              <a:lnSpc>
                <a:spcPct val="100000"/>
              </a:lnSpc>
              <a:spcBef>
                <a:spcPts val="0"/>
              </a:spcBef>
              <a:spcAft>
                <a:spcPts val="0"/>
              </a:spcAft>
              <a:buSzPts val="1200"/>
              <a:buNone/>
              <a:defRPr/>
            </a:lvl9pPr>
          </a:lstStyle>
          <a:p>
            <a:endParaRPr/>
          </a:p>
        </p:txBody>
      </p:sp>
      <p:sp>
        <p:nvSpPr>
          <p:cNvPr id="749" name="Google Shape;749;p40"/>
          <p:cNvSpPr txBox="1">
            <a:spLocks noGrp="1"/>
          </p:cNvSpPr>
          <p:nvPr>
            <p:ph type="subTitle" idx="2"/>
          </p:nvPr>
        </p:nvSpPr>
        <p:spPr>
          <a:xfrm>
            <a:off x="3377116" y="1711112"/>
            <a:ext cx="2389800" cy="8574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1200"/>
              <a:buNone/>
              <a:defRPr/>
            </a:lvl1pPr>
            <a:lvl2pPr lvl="1" algn="ctr">
              <a:lnSpc>
                <a:spcPct val="100000"/>
              </a:lnSpc>
              <a:spcBef>
                <a:spcPts val="0"/>
              </a:spcBef>
              <a:spcAft>
                <a:spcPts val="0"/>
              </a:spcAft>
              <a:buSzPts val="1200"/>
              <a:buNone/>
              <a:defRPr/>
            </a:lvl2pPr>
            <a:lvl3pPr lvl="2" algn="ctr">
              <a:lnSpc>
                <a:spcPct val="100000"/>
              </a:lnSpc>
              <a:spcBef>
                <a:spcPts val="0"/>
              </a:spcBef>
              <a:spcAft>
                <a:spcPts val="0"/>
              </a:spcAft>
              <a:buSzPts val="1200"/>
              <a:buNone/>
              <a:defRPr/>
            </a:lvl3pPr>
            <a:lvl4pPr lvl="3" algn="ctr">
              <a:lnSpc>
                <a:spcPct val="100000"/>
              </a:lnSpc>
              <a:spcBef>
                <a:spcPts val="0"/>
              </a:spcBef>
              <a:spcAft>
                <a:spcPts val="0"/>
              </a:spcAft>
              <a:buSzPts val="1200"/>
              <a:buNone/>
              <a:defRPr/>
            </a:lvl4pPr>
            <a:lvl5pPr lvl="4" algn="ctr">
              <a:lnSpc>
                <a:spcPct val="100000"/>
              </a:lnSpc>
              <a:spcBef>
                <a:spcPts val="0"/>
              </a:spcBef>
              <a:spcAft>
                <a:spcPts val="0"/>
              </a:spcAft>
              <a:buSzPts val="1200"/>
              <a:buNone/>
              <a:defRPr/>
            </a:lvl5pPr>
            <a:lvl6pPr lvl="5" algn="ctr">
              <a:lnSpc>
                <a:spcPct val="100000"/>
              </a:lnSpc>
              <a:spcBef>
                <a:spcPts val="0"/>
              </a:spcBef>
              <a:spcAft>
                <a:spcPts val="0"/>
              </a:spcAft>
              <a:buSzPts val="1200"/>
              <a:buNone/>
              <a:defRPr/>
            </a:lvl6pPr>
            <a:lvl7pPr lvl="6" algn="ctr">
              <a:lnSpc>
                <a:spcPct val="100000"/>
              </a:lnSpc>
              <a:spcBef>
                <a:spcPts val="0"/>
              </a:spcBef>
              <a:spcAft>
                <a:spcPts val="0"/>
              </a:spcAft>
              <a:buSzPts val="1200"/>
              <a:buNone/>
              <a:defRPr/>
            </a:lvl7pPr>
            <a:lvl8pPr lvl="7" algn="ctr">
              <a:lnSpc>
                <a:spcPct val="100000"/>
              </a:lnSpc>
              <a:spcBef>
                <a:spcPts val="0"/>
              </a:spcBef>
              <a:spcAft>
                <a:spcPts val="0"/>
              </a:spcAft>
              <a:buSzPts val="1200"/>
              <a:buNone/>
              <a:defRPr/>
            </a:lvl8pPr>
            <a:lvl9pPr lvl="8" algn="ctr">
              <a:lnSpc>
                <a:spcPct val="100000"/>
              </a:lnSpc>
              <a:spcBef>
                <a:spcPts val="0"/>
              </a:spcBef>
              <a:spcAft>
                <a:spcPts val="0"/>
              </a:spcAft>
              <a:buSzPts val="1200"/>
              <a:buNone/>
              <a:defRPr/>
            </a:lvl9pPr>
          </a:lstStyle>
          <a:p>
            <a:endParaRPr/>
          </a:p>
        </p:txBody>
      </p:sp>
      <p:sp>
        <p:nvSpPr>
          <p:cNvPr id="750" name="Google Shape;750;p40"/>
          <p:cNvSpPr txBox="1">
            <a:spLocks noGrp="1"/>
          </p:cNvSpPr>
          <p:nvPr>
            <p:ph type="subTitle" idx="3"/>
          </p:nvPr>
        </p:nvSpPr>
        <p:spPr>
          <a:xfrm>
            <a:off x="722375" y="1410638"/>
            <a:ext cx="2389800" cy="4029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1200"/>
              <a:buFont typeface="Montserrat"/>
              <a:buNone/>
              <a:defRPr sz="2000" b="1">
                <a:solidFill>
                  <a:schemeClr val="lt1"/>
                </a:solidFill>
                <a:latin typeface="Montserrat"/>
                <a:ea typeface="Montserrat"/>
                <a:cs typeface="Montserrat"/>
                <a:sym typeface="Montserrat"/>
              </a:defRPr>
            </a:lvl1pPr>
            <a:lvl2pPr lvl="1" algn="ctr">
              <a:lnSpc>
                <a:spcPct val="100000"/>
              </a:lnSpc>
              <a:spcBef>
                <a:spcPts val="0"/>
              </a:spcBef>
              <a:spcAft>
                <a:spcPts val="0"/>
              </a:spcAft>
              <a:buSzPts val="1200"/>
              <a:buFont typeface="Montserrat"/>
              <a:buNone/>
              <a:defRPr b="1">
                <a:latin typeface="Montserrat"/>
                <a:ea typeface="Montserrat"/>
                <a:cs typeface="Montserrat"/>
                <a:sym typeface="Montserrat"/>
              </a:defRPr>
            </a:lvl2pPr>
            <a:lvl3pPr lvl="2" algn="ctr">
              <a:lnSpc>
                <a:spcPct val="100000"/>
              </a:lnSpc>
              <a:spcBef>
                <a:spcPts val="0"/>
              </a:spcBef>
              <a:spcAft>
                <a:spcPts val="0"/>
              </a:spcAft>
              <a:buSzPts val="1200"/>
              <a:buFont typeface="Montserrat"/>
              <a:buNone/>
              <a:defRPr b="1">
                <a:latin typeface="Montserrat"/>
                <a:ea typeface="Montserrat"/>
                <a:cs typeface="Montserrat"/>
                <a:sym typeface="Montserrat"/>
              </a:defRPr>
            </a:lvl3pPr>
            <a:lvl4pPr lvl="3" algn="ctr">
              <a:lnSpc>
                <a:spcPct val="100000"/>
              </a:lnSpc>
              <a:spcBef>
                <a:spcPts val="0"/>
              </a:spcBef>
              <a:spcAft>
                <a:spcPts val="0"/>
              </a:spcAft>
              <a:buSzPts val="1200"/>
              <a:buFont typeface="Montserrat"/>
              <a:buNone/>
              <a:defRPr b="1">
                <a:latin typeface="Montserrat"/>
                <a:ea typeface="Montserrat"/>
                <a:cs typeface="Montserrat"/>
                <a:sym typeface="Montserrat"/>
              </a:defRPr>
            </a:lvl4pPr>
            <a:lvl5pPr lvl="4" algn="ctr">
              <a:lnSpc>
                <a:spcPct val="100000"/>
              </a:lnSpc>
              <a:spcBef>
                <a:spcPts val="0"/>
              </a:spcBef>
              <a:spcAft>
                <a:spcPts val="0"/>
              </a:spcAft>
              <a:buSzPts val="1200"/>
              <a:buFont typeface="Montserrat"/>
              <a:buNone/>
              <a:defRPr b="1">
                <a:latin typeface="Montserrat"/>
                <a:ea typeface="Montserrat"/>
                <a:cs typeface="Montserrat"/>
                <a:sym typeface="Montserrat"/>
              </a:defRPr>
            </a:lvl5pPr>
            <a:lvl6pPr lvl="5" algn="ctr">
              <a:lnSpc>
                <a:spcPct val="100000"/>
              </a:lnSpc>
              <a:spcBef>
                <a:spcPts val="0"/>
              </a:spcBef>
              <a:spcAft>
                <a:spcPts val="0"/>
              </a:spcAft>
              <a:buSzPts val="1200"/>
              <a:buFont typeface="Montserrat"/>
              <a:buNone/>
              <a:defRPr b="1">
                <a:latin typeface="Montserrat"/>
                <a:ea typeface="Montserrat"/>
                <a:cs typeface="Montserrat"/>
                <a:sym typeface="Montserrat"/>
              </a:defRPr>
            </a:lvl6pPr>
            <a:lvl7pPr lvl="6" algn="ctr">
              <a:lnSpc>
                <a:spcPct val="100000"/>
              </a:lnSpc>
              <a:spcBef>
                <a:spcPts val="0"/>
              </a:spcBef>
              <a:spcAft>
                <a:spcPts val="0"/>
              </a:spcAft>
              <a:buSzPts val="1200"/>
              <a:buFont typeface="Montserrat"/>
              <a:buNone/>
              <a:defRPr b="1">
                <a:latin typeface="Montserrat"/>
                <a:ea typeface="Montserrat"/>
                <a:cs typeface="Montserrat"/>
                <a:sym typeface="Montserrat"/>
              </a:defRPr>
            </a:lvl7pPr>
            <a:lvl8pPr lvl="7" algn="ctr">
              <a:lnSpc>
                <a:spcPct val="100000"/>
              </a:lnSpc>
              <a:spcBef>
                <a:spcPts val="0"/>
              </a:spcBef>
              <a:spcAft>
                <a:spcPts val="0"/>
              </a:spcAft>
              <a:buSzPts val="1200"/>
              <a:buFont typeface="Montserrat"/>
              <a:buNone/>
              <a:defRPr b="1">
                <a:latin typeface="Montserrat"/>
                <a:ea typeface="Montserrat"/>
                <a:cs typeface="Montserrat"/>
                <a:sym typeface="Montserrat"/>
              </a:defRPr>
            </a:lvl8pPr>
            <a:lvl9pPr lvl="8" algn="ctr">
              <a:lnSpc>
                <a:spcPct val="100000"/>
              </a:lnSpc>
              <a:spcBef>
                <a:spcPts val="0"/>
              </a:spcBef>
              <a:spcAft>
                <a:spcPts val="0"/>
              </a:spcAft>
              <a:buSzPts val="1200"/>
              <a:buFont typeface="Montserrat"/>
              <a:buNone/>
              <a:defRPr b="1">
                <a:latin typeface="Montserrat"/>
                <a:ea typeface="Montserrat"/>
                <a:cs typeface="Montserrat"/>
                <a:sym typeface="Montserrat"/>
              </a:defRPr>
            </a:lvl9pPr>
          </a:lstStyle>
          <a:p>
            <a:endParaRPr/>
          </a:p>
        </p:txBody>
      </p:sp>
      <p:sp>
        <p:nvSpPr>
          <p:cNvPr id="751" name="Google Shape;751;p40"/>
          <p:cNvSpPr txBox="1">
            <a:spLocks noGrp="1"/>
          </p:cNvSpPr>
          <p:nvPr>
            <p:ph type="subTitle" idx="4"/>
          </p:nvPr>
        </p:nvSpPr>
        <p:spPr>
          <a:xfrm>
            <a:off x="3377119" y="1410638"/>
            <a:ext cx="2389800" cy="4029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1200"/>
              <a:buFont typeface="Montserrat"/>
              <a:buNone/>
              <a:defRPr sz="2000" b="1">
                <a:solidFill>
                  <a:schemeClr val="lt1"/>
                </a:solidFill>
                <a:latin typeface="Montserrat"/>
                <a:ea typeface="Montserrat"/>
                <a:cs typeface="Montserrat"/>
                <a:sym typeface="Montserrat"/>
              </a:defRPr>
            </a:lvl1pPr>
            <a:lvl2pPr lvl="1" algn="ctr">
              <a:lnSpc>
                <a:spcPct val="100000"/>
              </a:lnSpc>
              <a:spcBef>
                <a:spcPts val="0"/>
              </a:spcBef>
              <a:spcAft>
                <a:spcPts val="0"/>
              </a:spcAft>
              <a:buSzPts val="1200"/>
              <a:buFont typeface="Montserrat"/>
              <a:buNone/>
              <a:defRPr b="1">
                <a:latin typeface="Montserrat"/>
                <a:ea typeface="Montserrat"/>
                <a:cs typeface="Montserrat"/>
                <a:sym typeface="Montserrat"/>
              </a:defRPr>
            </a:lvl2pPr>
            <a:lvl3pPr lvl="2" algn="ctr">
              <a:lnSpc>
                <a:spcPct val="100000"/>
              </a:lnSpc>
              <a:spcBef>
                <a:spcPts val="0"/>
              </a:spcBef>
              <a:spcAft>
                <a:spcPts val="0"/>
              </a:spcAft>
              <a:buSzPts val="1200"/>
              <a:buFont typeface="Montserrat"/>
              <a:buNone/>
              <a:defRPr b="1">
                <a:latin typeface="Montserrat"/>
                <a:ea typeface="Montserrat"/>
                <a:cs typeface="Montserrat"/>
                <a:sym typeface="Montserrat"/>
              </a:defRPr>
            </a:lvl3pPr>
            <a:lvl4pPr lvl="3" algn="ctr">
              <a:lnSpc>
                <a:spcPct val="100000"/>
              </a:lnSpc>
              <a:spcBef>
                <a:spcPts val="0"/>
              </a:spcBef>
              <a:spcAft>
                <a:spcPts val="0"/>
              </a:spcAft>
              <a:buSzPts val="1200"/>
              <a:buFont typeface="Montserrat"/>
              <a:buNone/>
              <a:defRPr b="1">
                <a:latin typeface="Montserrat"/>
                <a:ea typeface="Montserrat"/>
                <a:cs typeface="Montserrat"/>
                <a:sym typeface="Montserrat"/>
              </a:defRPr>
            </a:lvl4pPr>
            <a:lvl5pPr lvl="4" algn="ctr">
              <a:lnSpc>
                <a:spcPct val="100000"/>
              </a:lnSpc>
              <a:spcBef>
                <a:spcPts val="0"/>
              </a:spcBef>
              <a:spcAft>
                <a:spcPts val="0"/>
              </a:spcAft>
              <a:buSzPts val="1200"/>
              <a:buFont typeface="Montserrat"/>
              <a:buNone/>
              <a:defRPr b="1">
                <a:latin typeface="Montserrat"/>
                <a:ea typeface="Montserrat"/>
                <a:cs typeface="Montserrat"/>
                <a:sym typeface="Montserrat"/>
              </a:defRPr>
            </a:lvl5pPr>
            <a:lvl6pPr lvl="5" algn="ctr">
              <a:lnSpc>
                <a:spcPct val="100000"/>
              </a:lnSpc>
              <a:spcBef>
                <a:spcPts val="0"/>
              </a:spcBef>
              <a:spcAft>
                <a:spcPts val="0"/>
              </a:spcAft>
              <a:buSzPts val="1200"/>
              <a:buFont typeface="Montserrat"/>
              <a:buNone/>
              <a:defRPr b="1">
                <a:latin typeface="Montserrat"/>
                <a:ea typeface="Montserrat"/>
                <a:cs typeface="Montserrat"/>
                <a:sym typeface="Montserrat"/>
              </a:defRPr>
            </a:lvl6pPr>
            <a:lvl7pPr lvl="6" algn="ctr">
              <a:lnSpc>
                <a:spcPct val="100000"/>
              </a:lnSpc>
              <a:spcBef>
                <a:spcPts val="0"/>
              </a:spcBef>
              <a:spcAft>
                <a:spcPts val="0"/>
              </a:spcAft>
              <a:buSzPts val="1200"/>
              <a:buFont typeface="Montserrat"/>
              <a:buNone/>
              <a:defRPr b="1">
                <a:latin typeface="Montserrat"/>
                <a:ea typeface="Montserrat"/>
                <a:cs typeface="Montserrat"/>
                <a:sym typeface="Montserrat"/>
              </a:defRPr>
            </a:lvl7pPr>
            <a:lvl8pPr lvl="7" algn="ctr">
              <a:lnSpc>
                <a:spcPct val="100000"/>
              </a:lnSpc>
              <a:spcBef>
                <a:spcPts val="0"/>
              </a:spcBef>
              <a:spcAft>
                <a:spcPts val="0"/>
              </a:spcAft>
              <a:buSzPts val="1200"/>
              <a:buFont typeface="Montserrat"/>
              <a:buNone/>
              <a:defRPr b="1">
                <a:latin typeface="Montserrat"/>
                <a:ea typeface="Montserrat"/>
                <a:cs typeface="Montserrat"/>
                <a:sym typeface="Montserrat"/>
              </a:defRPr>
            </a:lvl8pPr>
            <a:lvl9pPr lvl="8" algn="ctr">
              <a:lnSpc>
                <a:spcPct val="100000"/>
              </a:lnSpc>
              <a:spcBef>
                <a:spcPts val="0"/>
              </a:spcBef>
              <a:spcAft>
                <a:spcPts val="0"/>
              </a:spcAft>
              <a:buSzPts val="1200"/>
              <a:buFont typeface="Montserrat"/>
              <a:buNone/>
              <a:defRPr b="1">
                <a:latin typeface="Montserrat"/>
                <a:ea typeface="Montserrat"/>
                <a:cs typeface="Montserrat"/>
                <a:sym typeface="Montserrat"/>
              </a:defRPr>
            </a:lvl9pPr>
          </a:lstStyle>
          <a:p>
            <a:endParaRPr/>
          </a:p>
        </p:txBody>
      </p:sp>
      <p:sp>
        <p:nvSpPr>
          <p:cNvPr id="752" name="Google Shape;752;p40"/>
          <p:cNvSpPr txBox="1">
            <a:spLocks noGrp="1"/>
          </p:cNvSpPr>
          <p:nvPr>
            <p:ph type="subTitle" idx="5"/>
          </p:nvPr>
        </p:nvSpPr>
        <p:spPr>
          <a:xfrm>
            <a:off x="6031874" y="1711112"/>
            <a:ext cx="2389800" cy="8574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1200"/>
              <a:buNone/>
              <a:defRPr/>
            </a:lvl1pPr>
            <a:lvl2pPr lvl="1" algn="ctr">
              <a:lnSpc>
                <a:spcPct val="100000"/>
              </a:lnSpc>
              <a:spcBef>
                <a:spcPts val="0"/>
              </a:spcBef>
              <a:spcAft>
                <a:spcPts val="0"/>
              </a:spcAft>
              <a:buSzPts val="1200"/>
              <a:buNone/>
              <a:defRPr/>
            </a:lvl2pPr>
            <a:lvl3pPr lvl="2" algn="ctr">
              <a:lnSpc>
                <a:spcPct val="100000"/>
              </a:lnSpc>
              <a:spcBef>
                <a:spcPts val="0"/>
              </a:spcBef>
              <a:spcAft>
                <a:spcPts val="0"/>
              </a:spcAft>
              <a:buSzPts val="1200"/>
              <a:buNone/>
              <a:defRPr/>
            </a:lvl3pPr>
            <a:lvl4pPr lvl="3" algn="ctr">
              <a:lnSpc>
                <a:spcPct val="100000"/>
              </a:lnSpc>
              <a:spcBef>
                <a:spcPts val="0"/>
              </a:spcBef>
              <a:spcAft>
                <a:spcPts val="0"/>
              </a:spcAft>
              <a:buSzPts val="1200"/>
              <a:buNone/>
              <a:defRPr/>
            </a:lvl4pPr>
            <a:lvl5pPr lvl="4" algn="ctr">
              <a:lnSpc>
                <a:spcPct val="100000"/>
              </a:lnSpc>
              <a:spcBef>
                <a:spcPts val="0"/>
              </a:spcBef>
              <a:spcAft>
                <a:spcPts val="0"/>
              </a:spcAft>
              <a:buSzPts val="1200"/>
              <a:buNone/>
              <a:defRPr/>
            </a:lvl5pPr>
            <a:lvl6pPr lvl="5" algn="ctr">
              <a:lnSpc>
                <a:spcPct val="100000"/>
              </a:lnSpc>
              <a:spcBef>
                <a:spcPts val="0"/>
              </a:spcBef>
              <a:spcAft>
                <a:spcPts val="0"/>
              </a:spcAft>
              <a:buSzPts val="1200"/>
              <a:buNone/>
              <a:defRPr/>
            </a:lvl6pPr>
            <a:lvl7pPr lvl="6" algn="ctr">
              <a:lnSpc>
                <a:spcPct val="100000"/>
              </a:lnSpc>
              <a:spcBef>
                <a:spcPts val="0"/>
              </a:spcBef>
              <a:spcAft>
                <a:spcPts val="0"/>
              </a:spcAft>
              <a:buSzPts val="1200"/>
              <a:buNone/>
              <a:defRPr/>
            </a:lvl7pPr>
            <a:lvl8pPr lvl="7" algn="ctr">
              <a:lnSpc>
                <a:spcPct val="100000"/>
              </a:lnSpc>
              <a:spcBef>
                <a:spcPts val="0"/>
              </a:spcBef>
              <a:spcAft>
                <a:spcPts val="0"/>
              </a:spcAft>
              <a:buSzPts val="1200"/>
              <a:buNone/>
              <a:defRPr/>
            </a:lvl8pPr>
            <a:lvl9pPr lvl="8" algn="ctr">
              <a:lnSpc>
                <a:spcPct val="100000"/>
              </a:lnSpc>
              <a:spcBef>
                <a:spcPts val="0"/>
              </a:spcBef>
              <a:spcAft>
                <a:spcPts val="0"/>
              </a:spcAft>
              <a:buSzPts val="1200"/>
              <a:buNone/>
              <a:defRPr/>
            </a:lvl9pPr>
          </a:lstStyle>
          <a:p>
            <a:endParaRPr/>
          </a:p>
        </p:txBody>
      </p:sp>
      <p:sp>
        <p:nvSpPr>
          <p:cNvPr id="753" name="Google Shape;753;p40"/>
          <p:cNvSpPr txBox="1">
            <a:spLocks noGrp="1"/>
          </p:cNvSpPr>
          <p:nvPr>
            <p:ph type="subTitle" idx="6"/>
          </p:nvPr>
        </p:nvSpPr>
        <p:spPr>
          <a:xfrm>
            <a:off x="6031871" y="1410638"/>
            <a:ext cx="2389800" cy="4029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1200"/>
              <a:buFont typeface="Montserrat"/>
              <a:buNone/>
              <a:defRPr sz="2000" b="1">
                <a:solidFill>
                  <a:schemeClr val="lt1"/>
                </a:solidFill>
                <a:latin typeface="Montserrat"/>
                <a:ea typeface="Montserrat"/>
                <a:cs typeface="Montserrat"/>
                <a:sym typeface="Montserrat"/>
              </a:defRPr>
            </a:lvl1pPr>
            <a:lvl2pPr lvl="1" algn="ctr">
              <a:lnSpc>
                <a:spcPct val="100000"/>
              </a:lnSpc>
              <a:spcBef>
                <a:spcPts val="0"/>
              </a:spcBef>
              <a:spcAft>
                <a:spcPts val="0"/>
              </a:spcAft>
              <a:buSzPts val="1200"/>
              <a:buFont typeface="Montserrat"/>
              <a:buNone/>
              <a:defRPr b="1">
                <a:latin typeface="Montserrat"/>
                <a:ea typeface="Montserrat"/>
                <a:cs typeface="Montserrat"/>
                <a:sym typeface="Montserrat"/>
              </a:defRPr>
            </a:lvl2pPr>
            <a:lvl3pPr lvl="2" algn="ctr">
              <a:lnSpc>
                <a:spcPct val="100000"/>
              </a:lnSpc>
              <a:spcBef>
                <a:spcPts val="0"/>
              </a:spcBef>
              <a:spcAft>
                <a:spcPts val="0"/>
              </a:spcAft>
              <a:buSzPts val="1200"/>
              <a:buFont typeface="Montserrat"/>
              <a:buNone/>
              <a:defRPr b="1">
                <a:latin typeface="Montserrat"/>
                <a:ea typeface="Montserrat"/>
                <a:cs typeface="Montserrat"/>
                <a:sym typeface="Montserrat"/>
              </a:defRPr>
            </a:lvl3pPr>
            <a:lvl4pPr lvl="3" algn="ctr">
              <a:lnSpc>
                <a:spcPct val="100000"/>
              </a:lnSpc>
              <a:spcBef>
                <a:spcPts val="0"/>
              </a:spcBef>
              <a:spcAft>
                <a:spcPts val="0"/>
              </a:spcAft>
              <a:buSzPts val="1200"/>
              <a:buFont typeface="Montserrat"/>
              <a:buNone/>
              <a:defRPr b="1">
                <a:latin typeface="Montserrat"/>
                <a:ea typeface="Montserrat"/>
                <a:cs typeface="Montserrat"/>
                <a:sym typeface="Montserrat"/>
              </a:defRPr>
            </a:lvl4pPr>
            <a:lvl5pPr lvl="4" algn="ctr">
              <a:lnSpc>
                <a:spcPct val="100000"/>
              </a:lnSpc>
              <a:spcBef>
                <a:spcPts val="0"/>
              </a:spcBef>
              <a:spcAft>
                <a:spcPts val="0"/>
              </a:spcAft>
              <a:buSzPts val="1200"/>
              <a:buFont typeface="Montserrat"/>
              <a:buNone/>
              <a:defRPr b="1">
                <a:latin typeface="Montserrat"/>
                <a:ea typeface="Montserrat"/>
                <a:cs typeface="Montserrat"/>
                <a:sym typeface="Montserrat"/>
              </a:defRPr>
            </a:lvl5pPr>
            <a:lvl6pPr lvl="5" algn="ctr">
              <a:lnSpc>
                <a:spcPct val="100000"/>
              </a:lnSpc>
              <a:spcBef>
                <a:spcPts val="0"/>
              </a:spcBef>
              <a:spcAft>
                <a:spcPts val="0"/>
              </a:spcAft>
              <a:buSzPts val="1200"/>
              <a:buFont typeface="Montserrat"/>
              <a:buNone/>
              <a:defRPr b="1">
                <a:latin typeface="Montserrat"/>
                <a:ea typeface="Montserrat"/>
                <a:cs typeface="Montserrat"/>
                <a:sym typeface="Montserrat"/>
              </a:defRPr>
            </a:lvl6pPr>
            <a:lvl7pPr lvl="6" algn="ctr">
              <a:lnSpc>
                <a:spcPct val="100000"/>
              </a:lnSpc>
              <a:spcBef>
                <a:spcPts val="0"/>
              </a:spcBef>
              <a:spcAft>
                <a:spcPts val="0"/>
              </a:spcAft>
              <a:buSzPts val="1200"/>
              <a:buFont typeface="Montserrat"/>
              <a:buNone/>
              <a:defRPr b="1">
                <a:latin typeface="Montserrat"/>
                <a:ea typeface="Montserrat"/>
                <a:cs typeface="Montserrat"/>
                <a:sym typeface="Montserrat"/>
              </a:defRPr>
            </a:lvl7pPr>
            <a:lvl8pPr lvl="7" algn="ctr">
              <a:lnSpc>
                <a:spcPct val="100000"/>
              </a:lnSpc>
              <a:spcBef>
                <a:spcPts val="0"/>
              </a:spcBef>
              <a:spcAft>
                <a:spcPts val="0"/>
              </a:spcAft>
              <a:buSzPts val="1200"/>
              <a:buFont typeface="Montserrat"/>
              <a:buNone/>
              <a:defRPr b="1">
                <a:latin typeface="Montserrat"/>
                <a:ea typeface="Montserrat"/>
                <a:cs typeface="Montserrat"/>
                <a:sym typeface="Montserrat"/>
              </a:defRPr>
            </a:lvl8pPr>
            <a:lvl9pPr lvl="8" algn="ctr">
              <a:lnSpc>
                <a:spcPct val="100000"/>
              </a:lnSpc>
              <a:spcBef>
                <a:spcPts val="0"/>
              </a:spcBef>
              <a:spcAft>
                <a:spcPts val="0"/>
              </a:spcAft>
              <a:buSzPts val="1200"/>
              <a:buFont typeface="Montserrat"/>
              <a:buNone/>
              <a:defRPr b="1">
                <a:latin typeface="Montserrat"/>
                <a:ea typeface="Montserrat"/>
                <a:cs typeface="Montserrat"/>
                <a:sym typeface="Montserrat"/>
              </a:defRPr>
            </a:lvl9pPr>
          </a:lstStyle>
          <a:p>
            <a:endParaRPr/>
          </a:p>
        </p:txBody>
      </p:sp>
      <p:sp>
        <p:nvSpPr>
          <p:cNvPr id="754" name="Google Shape;754;p40"/>
          <p:cNvSpPr txBox="1">
            <a:spLocks noGrp="1"/>
          </p:cNvSpPr>
          <p:nvPr>
            <p:ph type="subTitle" idx="7"/>
          </p:nvPr>
        </p:nvSpPr>
        <p:spPr>
          <a:xfrm>
            <a:off x="722375" y="3395475"/>
            <a:ext cx="2389800" cy="8574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1200"/>
              <a:buNone/>
              <a:defRPr/>
            </a:lvl1pPr>
            <a:lvl2pPr lvl="1" algn="ctr">
              <a:lnSpc>
                <a:spcPct val="100000"/>
              </a:lnSpc>
              <a:spcBef>
                <a:spcPts val="0"/>
              </a:spcBef>
              <a:spcAft>
                <a:spcPts val="0"/>
              </a:spcAft>
              <a:buSzPts val="1200"/>
              <a:buNone/>
              <a:defRPr/>
            </a:lvl2pPr>
            <a:lvl3pPr lvl="2" algn="ctr">
              <a:lnSpc>
                <a:spcPct val="100000"/>
              </a:lnSpc>
              <a:spcBef>
                <a:spcPts val="0"/>
              </a:spcBef>
              <a:spcAft>
                <a:spcPts val="0"/>
              </a:spcAft>
              <a:buSzPts val="1200"/>
              <a:buNone/>
              <a:defRPr/>
            </a:lvl3pPr>
            <a:lvl4pPr lvl="3" algn="ctr">
              <a:lnSpc>
                <a:spcPct val="100000"/>
              </a:lnSpc>
              <a:spcBef>
                <a:spcPts val="0"/>
              </a:spcBef>
              <a:spcAft>
                <a:spcPts val="0"/>
              </a:spcAft>
              <a:buSzPts val="1200"/>
              <a:buNone/>
              <a:defRPr/>
            </a:lvl4pPr>
            <a:lvl5pPr lvl="4" algn="ctr">
              <a:lnSpc>
                <a:spcPct val="100000"/>
              </a:lnSpc>
              <a:spcBef>
                <a:spcPts val="0"/>
              </a:spcBef>
              <a:spcAft>
                <a:spcPts val="0"/>
              </a:spcAft>
              <a:buSzPts val="1200"/>
              <a:buNone/>
              <a:defRPr/>
            </a:lvl5pPr>
            <a:lvl6pPr lvl="5" algn="ctr">
              <a:lnSpc>
                <a:spcPct val="100000"/>
              </a:lnSpc>
              <a:spcBef>
                <a:spcPts val="0"/>
              </a:spcBef>
              <a:spcAft>
                <a:spcPts val="0"/>
              </a:spcAft>
              <a:buSzPts val="1200"/>
              <a:buNone/>
              <a:defRPr/>
            </a:lvl6pPr>
            <a:lvl7pPr lvl="6" algn="ctr">
              <a:lnSpc>
                <a:spcPct val="100000"/>
              </a:lnSpc>
              <a:spcBef>
                <a:spcPts val="0"/>
              </a:spcBef>
              <a:spcAft>
                <a:spcPts val="0"/>
              </a:spcAft>
              <a:buSzPts val="1200"/>
              <a:buNone/>
              <a:defRPr/>
            </a:lvl7pPr>
            <a:lvl8pPr lvl="7" algn="ctr">
              <a:lnSpc>
                <a:spcPct val="100000"/>
              </a:lnSpc>
              <a:spcBef>
                <a:spcPts val="0"/>
              </a:spcBef>
              <a:spcAft>
                <a:spcPts val="0"/>
              </a:spcAft>
              <a:buSzPts val="1200"/>
              <a:buNone/>
              <a:defRPr/>
            </a:lvl8pPr>
            <a:lvl9pPr lvl="8" algn="ctr">
              <a:lnSpc>
                <a:spcPct val="100000"/>
              </a:lnSpc>
              <a:spcBef>
                <a:spcPts val="0"/>
              </a:spcBef>
              <a:spcAft>
                <a:spcPts val="0"/>
              </a:spcAft>
              <a:buSzPts val="1200"/>
              <a:buNone/>
              <a:defRPr/>
            </a:lvl9pPr>
          </a:lstStyle>
          <a:p>
            <a:endParaRPr/>
          </a:p>
        </p:txBody>
      </p:sp>
      <p:sp>
        <p:nvSpPr>
          <p:cNvPr id="755" name="Google Shape;755;p40"/>
          <p:cNvSpPr txBox="1">
            <a:spLocks noGrp="1"/>
          </p:cNvSpPr>
          <p:nvPr>
            <p:ph type="subTitle" idx="8"/>
          </p:nvPr>
        </p:nvSpPr>
        <p:spPr>
          <a:xfrm>
            <a:off x="3377116" y="3395475"/>
            <a:ext cx="2389800" cy="8574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1200"/>
              <a:buNone/>
              <a:defRPr/>
            </a:lvl1pPr>
            <a:lvl2pPr lvl="1" algn="ctr">
              <a:lnSpc>
                <a:spcPct val="100000"/>
              </a:lnSpc>
              <a:spcBef>
                <a:spcPts val="0"/>
              </a:spcBef>
              <a:spcAft>
                <a:spcPts val="0"/>
              </a:spcAft>
              <a:buSzPts val="1200"/>
              <a:buNone/>
              <a:defRPr/>
            </a:lvl2pPr>
            <a:lvl3pPr lvl="2" algn="ctr">
              <a:lnSpc>
                <a:spcPct val="100000"/>
              </a:lnSpc>
              <a:spcBef>
                <a:spcPts val="0"/>
              </a:spcBef>
              <a:spcAft>
                <a:spcPts val="0"/>
              </a:spcAft>
              <a:buSzPts val="1200"/>
              <a:buNone/>
              <a:defRPr/>
            </a:lvl3pPr>
            <a:lvl4pPr lvl="3" algn="ctr">
              <a:lnSpc>
                <a:spcPct val="100000"/>
              </a:lnSpc>
              <a:spcBef>
                <a:spcPts val="0"/>
              </a:spcBef>
              <a:spcAft>
                <a:spcPts val="0"/>
              </a:spcAft>
              <a:buSzPts val="1200"/>
              <a:buNone/>
              <a:defRPr/>
            </a:lvl4pPr>
            <a:lvl5pPr lvl="4" algn="ctr">
              <a:lnSpc>
                <a:spcPct val="100000"/>
              </a:lnSpc>
              <a:spcBef>
                <a:spcPts val="0"/>
              </a:spcBef>
              <a:spcAft>
                <a:spcPts val="0"/>
              </a:spcAft>
              <a:buSzPts val="1200"/>
              <a:buNone/>
              <a:defRPr/>
            </a:lvl5pPr>
            <a:lvl6pPr lvl="5" algn="ctr">
              <a:lnSpc>
                <a:spcPct val="100000"/>
              </a:lnSpc>
              <a:spcBef>
                <a:spcPts val="0"/>
              </a:spcBef>
              <a:spcAft>
                <a:spcPts val="0"/>
              </a:spcAft>
              <a:buSzPts val="1200"/>
              <a:buNone/>
              <a:defRPr/>
            </a:lvl6pPr>
            <a:lvl7pPr lvl="6" algn="ctr">
              <a:lnSpc>
                <a:spcPct val="100000"/>
              </a:lnSpc>
              <a:spcBef>
                <a:spcPts val="0"/>
              </a:spcBef>
              <a:spcAft>
                <a:spcPts val="0"/>
              </a:spcAft>
              <a:buSzPts val="1200"/>
              <a:buNone/>
              <a:defRPr/>
            </a:lvl7pPr>
            <a:lvl8pPr lvl="7" algn="ctr">
              <a:lnSpc>
                <a:spcPct val="100000"/>
              </a:lnSpc>
              <a:spcBef>
                <a:spcPts val="0"/>
              </a:spcBef>
              <a:spcAft>
                <a:spcPts val="0"/>
              </a:spcAft>
              <a:buSzPts val="1200"/>
              <a:buNone/>
              <a:defRPr/>
            </a:lvl8pPr>
            <a:lvl9pPr lvl="8" algn="ctr">
              <a:lnSpc>
                <a:spcPct val="100000"/>
              </a:lnSpc>
              <a:spcBef>
                <a:spcPts val="0"/>
              </a:spcBef>
              <a:spcAft>
                <a:spcPts val="0"/>
              </a:spcAft>
              <a:buSzPts val="1200"/>
              <a:buNone/>
              <a:defRPr/>
            </a:lvl9pPr>
          </a:lstStyle>
          <a:p>
            <a:endParaRPr/>
          </a:p>
        </p:txBody>
      </p:sp>
      <p:sp>
        <p:nvSpPr>
          <p:cNvPr id="756" name="Google Shape;756;p40"/>
          <p:cNvSpPr txBox="1">
            <a:spLocks noGrp="1"/>
          </p:cNvSpPr>
          <p:nvPr>
            <p:ph type="subTitle" idx="9"/>
          </p:nvPr>
        </p:nvSpPr>
        <p:spPr>
          <a:xfrm>
            <a:off x="722375" y="3095000"/>
            <a:ext cx="2389800" cy="4029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1200"/>
              <a:buFont typeface="Montserrat"/>
              <a:buNone/>
              <a:defRPr sz="2000" b="1">
                <a:solidFill>
                  <a:schemeClr val="lt1"/>
                </a:solidFill>
                <a:latin typeface="Montserrat"/>
                <a:ea typeface="Montserrat"/>
                <a:cs typeface="Montserrat"/>
                <a:sym typeface="Montserrat"/>
              </a:defRPr>
            </a:lvl1pPr>
            <a:lvl2pPr lvl="1" algn="ctr">
              <a:lnSpc>
                <a:spcPct val="100000"/>
              </a:lnSpc>
              <a:spcBef>
                <a:spcPts val="0"/>
              </a:spcBef>
              <a:spcAft>
                <a:spcPts val="0"/>
              </a:spcAft>
              <a:buSzPts val="1200"/>
              <a:buFont typeface="Montserrat"/>
              <a:buNone/>
              <a:defRPr b="1">
                <a:latin typeface="Montserrat"/>
                <a:ea typeface="Montserrat"/>
                <a:cs typeface="Montserrat"/>
                <a:sym typeface="Montserrat"/>
              </a:defRPr>
            </a:lvl2pPr>
            <a:lvl3pPr lvl="2" algn="ctr">
              <a:lnSpc>
                <a:spcPct val="100000"/>
              </a:lnSpc>
              <a:spcBef>
                <a:spcPts val="0"/>
              </a:spcBef>
              <a:spcAft>
                <a:spcPts val="0"/>
              </a:spcAft>
              <a:buSzPts val="1200"/>
              <a:buFont typeface="Montserrat"/>
              <a:buNone/>
              <a:defRPr b="1">
                <a:latin typeface="Montserrat"/>
                <a:ea typeface="Montserrat"/>
                <a:cs typeface="Montserrat"/>
                <a:sym typeface="Montserrat"/>
              </a:defRPr>
            </a:lvl3pPr>
            <a:lvl4pPr lvl="3" algn="ctr">
              <a:lnSpc>
                <a:spcPct val="100000"/>
              </a:lnSpc>
              <a:spcBef>
                <a:spcPts val="0"/>
              </a:spcBef>
              <a:spcAft>
                <a:spcPts val="0"/>
              </a:spcAft>
              <a:buSzPts val="1200"/>
              <a:buFont typeface="Montserrat"/>
              <a:buNone/>
              <a:defRPr b="1">
                <a:latin typeface="Montserrat"/>
                <a:ea typeface="Montserrat"/>
                <a:cs typeface="Montserrat"/>
                <a:sym typeface="Montserrat"/>
              </a:defRPr>
            </a:lvl4pPr>
            <a:lvl5pPr lvl="4" algn="ctr">
              <a:lnSpc>
                <a:spcPct val="100000"/>
              </a:lnSpc>
              <a:spcBef>
                <a:spcPts val="0"/>
              </a:spcBef>
              <a:spcAft>
                <a:spcPts val="0"/>
              </a:spcAft>
              <a:buSzPts val="1200"/>
              <a:buFont typeface="Montserrat"/>
              <a:buNone/>
              <a:defRPr b="1">
                <a:latin typeface="Montserrat"/>
                <a:ea typeface="Montserrat"/>
                <a:cs typeface="Montserrat"/>
                <a:sym typeface="Montserrat"/>
              </a:defRPr>
            </a:lvl5pPr>
            <a:lvl6pPr lvl="5" algn="ctr">
              <a:lnSpc>
                <a:spcPct val="100000"/>
              </a:lnSpc>
              <a:spcBef>
                <a:spcPts val="0"/>
              </a:spcBef>
              <a:spcAft>
                <a:spcPts val="0"/>
              </a:spcAft>
              <a:buSzPts val="1200"/>
              <a:buFont typeface="Montserrat"/>
              <a:buNone/>
              <a:defRPr b="1">
                <a:latin typeface="Montserrat"/>
                <a:ea typeface="Montserrat"/>
                <a:cs typeface="Montserrat"/>
                <a:sym typeface="Montserrat"/>
              </a:defRPr>
            </a:lvl6pPr>
            <a:lvl7pPr lvl="6" algn="ctr">
              <a:lnSpc>
                <a:spcPct val="100000"/>
              </a:lnSpc>
              <a:spcBef>
                <a:spcPts val="0"/>
              </a:spcBef>
              <a:spcAft>
                <a:spcPts val="0"/>
              </a:spcAft>
              <a:buSzPts val="1200"/>
              <a:buFont typeface="Montserrat"/>
              <a:buNone/>
              <a:defRPr b="1">
                <a:latin typeface="Montserrat"/>
                <a:ea typeface="Montserrat"/>
                <a:cs typeface="Montserrat"/>
                <a:sym typeface="Montserrat"/>
              </a:defRPr>
            </a:lvl7pPr>
            <a:lvl8pPr lvl="7" algn="ctr">
              <a:lnSpc>
                <a:spcPct val="100000"/>
              </a:lnSpc>
              <a:spcBef>
                <a:spcPts val="0"/>
              </a:spcBef>
              <a:spcAft>
                <a:spcPts val="0"/>
              </a:spcAft>
              <a:buSzPts val="1200"/>
              <a:buFont typeface="Montserrat"/>
              <a:buNone/>
              <a:defRPr b="1">
                <a:latin typeface="Montserrat"/>
                <a:ea typeface="Montserrat"/>
                <a:cs typeface="Montserrat"/>
                <a:sym typeface="Montserrat"/>
              </a:defRPr>
            </a:lvl8pPr>
            <a:lvl9pPr lvl="8" algn="ctr">
              <a:lnSpc>
                <a:spcPct val="100000"/>
              </a:lnSpc>
              <a:spcBef>
                <a:spcPts val="0"/>
              </a:spcBef>
              <a:spcAft>
                <a:spcPts val="0"/>
              </a:spcAft>
              <a:buSzPts val="1200"/>
              <a:buFont typeface="Montserrat"/>
              <a:buNone/>
              <a:defRPr b="1">
                <a:latin typeface="Montserrat"/>
                <a:ea typeface="Montserrat"/>
                <a:cs typeface="Montserrat"/>
                <a:sym typeface="Montserrat"/>
              </a:defRPr>
            </a:lvl9pPr>
          </a:lstStyle>
          <a:p>
            <a:endParaRPr/>
          </a:p>
        </p:txBody>
      </p:sp>
      <p:sp>
        <p:nvSpPr>
          <p:cNvPr id="757" name="Google Shape;757;p40"/>
          <p:cNvSpPr txBox="1">
            <a:spLocks noGrp="1"/>
          </p:cNvSpPr>
          <p:nvPr>
            <p:ph type="subTitle" idx="13"/>
          </p:nvPr>
        </p:nvSpPr>
        <p:spPr>
          <a:xfrm>
            <a:off x="3377119" y="3095000"/>
            <a:ext cx="2389800" cy="4029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1200"/>
              <a:buFont typeface="Montserrat"/>
              <a:buNone/>
              <a:defRPr sz="2000" b="1">
                <a:solidFill>
                  <a:schemeClr val="lt1"/>
                </a:solidFill>
                <a:latin typeface="Montserrat"/>
                <a:ea typeface="Montserrat"/>
                <a:cs typeface="Montserrat"/>
                <a:sym typeface="Montserrat"/>
              </a:defRPr>
            </a:lvl1pPr>
            <a:lvl2pPr lvl="1" algn="ctr">
              <a:lnSpc>
                <a:spcPct val="100000"/>
              </a:lnSpc>
              <a:spcBef>
                <a:spcPts val="0"/>
              </a:spcBef>
              <a:spcAft>
                <a:spcPts val="0"/>
              </a:spcAft>
              <a:buSzPts val="1200"/>
              <a:buFont typeface="Montserrat"/>
              <a:buNone/>
              <a:defRPr b="1">
                <a:latin typeface="Montserrat"/>
                <a:ea typeface="Montserrat"/>
                <a:cs typeface="Montserrat"/>
                <a:sym typeface="Montserrat"/>
              </a:defRPr>
            </a:lvl2pPr>
            <a:lvl3pPr lvl="2" algn="ctr">
              <a:lnSpc>
                <a:spcPct val="100000"/>
              </a:lnSpc>
              <a:spcBef>
                <a:spcPts val="0"/>
              </a:spcBef>
              <a:spcAft>
                <a:spcPts val="0"/>
              </a:spcAft>
              <a:buSzPts val="1200"/>
              <a:buFont typeface="Montserrat"/>
              <a:buNone/>
              <a:defRPr b="1">
                <a:latin typeface="Montserrat"/>
                <a:ea typeface="Montserrat"/>
                <a:cs typeface="Montserrat"/>
                <a:sym typeface="Montserrat"/>
              </a:defRPr>
            </a:lvl3pPr>
            <a:lvl4pPr lvl="3" algn="ctr">
              <a:lnSpc>
                <a:spcPct val="100000"/>
              </a:lnSpc>
              <a:spcBef>
                <a:spcPts val="0"/>
              </a:spcBef>
              <a:spcAft>
                <a:spcPts val="0"/>
              </a:spcAft>
              <a:buSzPts val="1200"/>
              <a:buFont typeface="Montserrat"/>
              <a:buNone/>
              <a:defRPr b="1">
                <a:latin typeface="Montserrat"/>
                <a:ea typeface="Montserrat"/>
                <a:cs typeface="Montserrat"/>
                <a:sym typeface="Montserrat"/>
              </a:defRPr>
            </a:lvl4pPr>
            <a:lvl5pPr lvl="4" algn="ctr">
              <a:lnSpc>
                <a:spcPct val="100000"/>
              </a:lnSpc>
              <a:spcBef>
                <a:spcPts val="0"/>
              </a:spcBef>
              <a:spcAft>
                <a:spcPts val="0"/>
              </a:spcAft>
              <a:buSzPts val="1200"/>
              <a:buFont typeface="Montserrat"/>
              <a:buNone/>
              <a:defRPr b="1">
                <a:latin typeface="Montserrat"/>
                <a:ea typeface="Montserrat"/>
                <a:cs typeface="Montserrat"/>
                <a:sym typeface="Montserrat"/>
              </a:defRPr>
            </a:lvl5pPr>
            <a:lvl6pPr lvl="5" algn="ctr">
              <a:lnSpc>
                <a:spcPct val="100000"/>
              </a:lnSpc>
              <a:spcBef>
                <a:spcPts val="0"/>
              </a:spcBef>
              <a:spcAft>
                <a:spcPts val="0"/>
              </a:spcAft>
              <a:buSzPts val="1200"/>
              <a:buFont typeface="Montserrat"/>
              <a:buNone/>
              <a:defRPr b="1">
                <a:latin typeface="Montserrat"/>
                <a:ea typeface="Montserrat"/>
                <a:cs typeface="Montserrat"/>
                <a:sym typeface="Montserrat"/>
              </a:defRPr>
            </a:lvl6pPr>
            <a:lvl7pPr lvl="6" algn="ctr">
              <a:lnSpc>
                <a:spcPct val="100000"/>
              </a:lnSpc>
              <a:spcBef>
                <a:spcPts val="0"/>
              </a:spcBef>
              <a:spcAft>
                <a:spcPts val="0"/>
              </a:spcAft>
              <a:buSzPts val="1200"/>
              <a:buFont typeface="Montserrat"/>
              <a:buNone/>
              <a:defRPr b="1">
                <a:latin typeface="Montserrat"/>
                <a:ea typeface="Montserrat"/>
                <a:cs typeface="Montserrat"/>
                <a:sym typeface="Montserrat"/>
              </a:defRPr>
            </a:lvl7pPr>
            <a:lvl8pPr lvl="7" algn="ctr">
              <a:lnSpc>
                <a:spcPct val="100000"/>
              </a:lnSpc>
              <a:spcBef>
                <a:spcPts val="0"/>
              </a:spcBef>
              <a:spcAft>
                <a:spcPts val="0"/>
              </a:spcAft>
              <a:buSzPts val="1200"/>
              <a:buFont typeface="Montserrat"/>
              <a:buNone/>
              <a:defRPr b="1">
                <a:latin typeface="Montserrat"/>
                <a:ea typeface="Montserrat"/>
                <a:cs typeface="Montserrat"/>
                <a:sym typeface="Montserrat"/>
              </a:defRPr>
            </a:lvl8pPr>
            <a:lvl9pPr lvl="8" algn="ctr">
              <a:lnSpc>
                <a:spcPct val="100000"/>
              </a:lnSpc>
              <a:spcBef>
                <a:spcPts val="0"/>
              </a:spcBef>
              <a:spcAft>
                <a:spcPts val="0"/>
              </a:spcAft>
              <a:buSzPts val="1200"/>
              <a:buFont typeface="Montserrat"/>
              <a:buNone/>
              <a:defRPr b="1">
                <a:latin typeface="Montserrat"/>
                <a:ea typeface="Montserrat"/>
                <a:cs typeface="Montserrat"/>
                <a:sym typeface="Montserrat"/>
              </a:defRPr>
            </a:lvl9pPr>
          </a:lstStyle>
          <a:p>
            <a:endParaRPr/>
          </a:p>
        </p:txBody>
      </p:sp>
      <p:sp>
        <p:nvSpPr>
          <p:cNvPr id="758" name="Google Shape;758;p40"/>
          <p:cNvSpPr txBox="1">
            <a:spLocks noGrp="1"/>
          </p:cNvSpPr>
          <p:nvPr>
            <p:ph type="subTitle" idx="14"/>
          </p:nvPr>
        </p:nvSpPr>
        <p:spPr>
          <a:xfrm>
            <a:off x="6031874" y="3395475"/>
            <a:ext cx="2389800" cy="8574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1200"/>
              <a:buNone/>
              <a:defRPr/>
            </a:lvl1pPr>
            <a:lvl2pPr lvl="1" algn="ctr">
              <a:lnSpc>
                <a:spcPct val="100000"/>
              </a:lnSpc>
              <a:spcBef>
                <a:spcPts val="0"/>
              </a:spcBef>
              <a:spcAft>
                <a:spcPts val="0"/>
              </a:spcAft>
              <a:buSzPts val="1200"/>
              <a:buNone/>
              <a:defRPr/>
            </a:lvl2pPr>
            <a:lvl3pPr lvl="2" algn="ctr">
              <a:lnSpc>
                <a:spcPct val="100000"/>
              </a:lnSpc>
              <a:spcBef>
                <a:spcPts val="0"/>
              </a:spcBef>
              <a:spcAft>
                <a:spcPts val="0"/>
              </a:spcAft>
              <a:buSzPts val="1200"/>
              <a:buNone/>
              <a:defRPr/>
            </a:lvl3pPr>
            <a:lvl4pPr lvl="3" algn="ctr">
              <a:lnSpc>
                <a:spcPct val="100000"/>
              </a:lnSpc>
              <a:spcBef>
                <a:spcPts val="0"/>
              </a:spcBef>
              <a:spcAft>
                <a:spcPts val="0"/>
              </a:spcAft>
              <a:buSzPts val="1200"/>
              <a:buNone/>
              <a:defRPr/>
            </a:lvl4pPr>
            <a:lvl5pPr lvl="4" algn="ctr">
              <a:lnSpc>
                <a:spcPct val="100000"/>
              </a:lnSpc>
              <a:spcBef>
                <a:spcPts val="0"/>
              </a:spcBef>
              <a:spcAft>
                <a:spcPts val="0"/>
              </a:spcAft>
              <a:buSzPts val="1200"/>
              <a:buNone/>
              <a:defRPr/>
            </a:lvl5pPr>
            <a:lvl6pPr lvl="5" algn="ctr">
              <a:lnSpc>
                <a:spcPct val="100000"/>
              </a:lnSpc>
              <a:spcBef>
                <a:spcPts val="0"/>
              </a:spcBef>
              <a:spcAft>
                <a:spcPts val="0"/>
              </a:spcAft>
              <a:buSzPts val="1200"/>
              <a:buNone/>
              <a:defRPr/>
            </a:lvl6pPr>
            <a:lvl7pPr lvl="6" algn="ctr">
              <a:lnSpc>
                <a:spcPct val="100000"/>
              </a:lnSpc>
              <a:spcBef>
                <a:spcPts val="0"/>
              </a:spcBef>
              <a:spcAft>
                <a:spcPts val="0"/>
              </a:spcAft>
              <a:buSzPts val="1200"/>
              <a:buNone/>
              <a:defRPr/>
            </a:lvl7pPr>
            <a:lvl8pPr lvl="7" algn="ctr">
              <a:lnSpc>
                <a:spcPct val="100000"/>
              </a:lnSpc>
              <a:spcBef>
                <a:spcPts val="0"/>
              </a:spcBef>
              <a:spcAft>
                <a:spcPts val="0"/>
              </a:spcAft>
              <a:buSzPts val="1200"/>
              <a:buNone/>
              <a:defRPr/>
            </a:lvl8pPr>
            <a:lvl9pPr lvl="8" algn="ctr">
              <a:lnSpc>
                <a:spcPct val="100000"/>
              </a:lnSpc>
              <a:spcBef>
                <a:spcPts val="0"/>
              </a:spcBef>
              <a:spcAft>
                <a:spcPts val="0"/>
              </a:spcAft>
              <a:buSzPts val="1200"/>
              <a:buNone/>
              <a:defRPr/>
            </a:lvl9pPr>
          </a:lstStyle>
          <a:p>
            <a:endParaRPr/>
          </a:p>
        </p:txBody>
      </p:sp>
      <p:sp>
        <p:nvSpPr>
          <p:cNvPr id="759" name="Google Shape;759;p40"/>
          <p:cNvSpPr txBox="1">
            <a:spLocks noGrp="1"/>
          </p:cNvSpPr>
          <p:nvPr>
            <p:ph type="subTitle" idx="15"/>
          </p:nvPr>
        </p:nvSpPr>
        <p:spPr>
          <a:xfrm>
            <a:off x="6031871" y="3095000"/>
            <a:ext cx="2389800" cy="4029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1200"/>
              <a:buFont typeface="Montserrat"/>
              <a:buNone/>
              <a:defRPr sz="2000" b="1">
                <a:solidFill>
                  <a:schemeClr val="lt1"/>
                </a:solidFill>
                <a:latin typeface="Montserrat"/>
                <a:ea typeface="Montserrat"/>
                <a:cs typeface="Montserrat"/>
                <a:sym typeface="Montserrat"/>
              </a:defRPr>
            </a:lvl1pPr>
            <a:lvl2pPr lvl="1" algn="ctr">
              <a:lnSpc>
                <a:spcPct val="100000"/>
              </a:lnSpc>
              <a:spcBef>
                <a:spcPts val="0"/>
              </a:spcBef>
              <a:spcAft>
                <a:spcPts val="0"/>
              </a:spcAft>
              <a:buSzPts val="1200"/>
              <a:buFont typeface="Montserrat"/>
              <a:buNone/>
              <a:defRPr b="1">
                <a:latin typeface="Montserrat"/>
                <a:ea typeface="Montserrat"/>
                <a:cs typeface="Montserrat"/>
                <a:sym typeface="Montserrat"/>
              </a:defRPr>
            </a:lvl2pPr>
            <a:lvl3pPr lvl="2" algn="ctr">
              <a:lnSpc>
                <a:spcPct val="100000"/>
              </a:lnSpc>
              <a:spcBef>
                <a:spcPts val="0"/>
              </a:spcBef>
              <a:spcAft>
                <a:spcPts val="0"/>
              </a:spcAft>
              <a:buSzPts val="1200"/>
              <a:buFont typeface="Montserrat"/>
              <a:buNone/>
              <a:defRPr b="1">
                <a:latin typeface="Montserrat"/>
                <a:ea typeface="Montserrat"/>
                <a:cs typeface="Montserrat"/>
                <a:sym typeface="Montserrat"/>
              </a:defRPr>
            </a:lvl3pPr>
            <a:lvl4pPr lvl="3" algn="ctr">
              <a:lnSpc>
                <a:spcPct val="100000"/>
              </a:lnSpc>
              <a:spcBef>
                <a:spcPts val="0"/>
              </a:spcBef>
              <a:spcAft>
                <a:spcPts val="0"/>
              </a:spcAft>
              <a:buSzPts val="1200"/>
              <a:buFont typeface="Montserrat"/>
              <a:buNone/>
              <a:defRPr b="1">
                <a:latin typeface="Montserrat"/>
                <a:ea typeface="Montserrat"/>
                <a:cs typeface="Montserrat"/>
                <a:sym typeface="Montserrat"/>
              </a:defRPr>
            </a:lvl4pPr>
            <a:lvl5pPr lvl="4" algn="ctr">
              <a:lnSpc>
                <a:spcPct val="100000"/>
              </a:lnSpc>
              <a:spcBef>
                <a:spcPts val="0"/>
              </a:spcBef>
              <a:spcAft>
                <a:spcPts val="0"/>
              </a:spcAft>
              <a:buSzPts val="1200"/>
              <a:buFont typeface="Montserrat"/>
              <a:buNone/>
              <a:defRPr b="1">
                <a:latin typeface="Montserrat"/>
                <a:ea typeface="Montserrat"/>
                <a:cs typeface="Montserrat"/>
                <a:sym typeface="Montserrat"/>
              </a:defRPr>
            </a:lvl5pPr>
            <a:lvl6pPr lvl="5" algn="ctr">
              <a:lnSpc>
                <a:spcPct val="100000"/>
              </a:lnSpc>
              <a:spcBef>
                <a:spcPts val="0"/>
              </a:spcBef>
              <a:spcAft>
                <a:spcPts val="0"/>
              </a:spcAft>
              <a:buSzPts val="1200"/>
              <a:buFont typeface="Montserrat"/>
              <a:buNone/>
              <a:defRPr b="1">
                <a:latin typeface="Montserrat"/>
                <a:ea typeface="Montserrat"/>
                <a:cs typeface="Montserrat"/>
                <a:sym typeface="Montserrat"/>
              </a:defRPr>
            </a:lvl6pPr>
            <a:lvl7pPr lvl="6" algn="ctr">
              <a:lnSpc>
                <a:spcPct val="100000"/>
              </a:lnSpc>
              <a:spcBef>
                <a:spcPts val="0"/>
              </a:spcBef>
              <a:spcAft>
                <a:spcPts val="0"/>
              </a:spcAft>
              <a:buSzPts val="1200"/>
              <a:buFont typeface="Montserrat"/>
              <a:buNone/>
              <a:defRPr b="1">
                <a:latin typeface="Montserrat"/>
                <a:ea typeface="Montserrat"/>
                <a:cs typeface="Montserrat"/>
                <a:sym typeface="Montserrat"/>
              </a:defRPr>
            </a:lvl7pPr>
            <a:lvl8pPr lvl="7" algn="ctr">
              <a:lnSpc>
                <a:spcPct val="100000"/>
              </a:lnSpc>
              <a:spcBef>
                <a:spcPts val="0"/>
              </a:spcBef>
              <a:spcAft>
                <a:spcPts val="0"/>
              </a:spcAft>
              <a:buSzPts val="1200"/>
              <a:buFont typeface="Montserrat"/>
              <a:buNone/>
              <a:defRPr b="1">
                <a:latin typeface="Montserrat"/>
                <a:ea typeface="Montserrat"/>
                <a:cs typeface="Montserrat"/>
                <a:sym typeface="Montserrat"/>
              </a:defRPr>
            </a:lvl8pPr>
            <a:lvl9pPr lvl="8" algn="ctr">
              <a:lnSpc>
                <a:spcPct val="100000"/>
              </a:lnSpc>
              <a:spcBef>
                <a:spcPts val="0"/>
              </a:spcBef>
              <a:spcAft>
                <a:spcPts val="0"/>
              </a:spcAft>
              <a:buSzPts val="1200"/>
              <a:buFont typeface="Montserrat"/>
              <a:buNone/>
              <a:defRPr b="1">
                <a:latin typeface="Montserrat"/>
                <a:ea typeface="Montserrat"/>
                <a:cs typeface="Montserrat"/>
                <a:sym typeface="Montserrat"/>
              </a:defRPr>
            </a:lvl9pPr>
          </a:lstStyle>
          <a:p>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Numbers and text">
  <p:cSld name="CUSTOM_5">
    <p:spTree>
      <p:nvGrpSpPr>
        <p:cNvPr id="1" name="Shape 760"/>
        <p:cNvGrpSpPr/>
        <p:nvPr/>
      </p:nvGrpSpPr>
      <p:grpSpPr>
        <a:xfrm>
          <a:off x="0" y="0"/>
          <a:ext cx="0" cy="0"/>
          <a:chOff x="0" y="0"/>
          <a:chExt cx="0" cy="0"/>
        </a:xfrm>
      </p:grpSpPr>
      <p:pic>
        <p:nvPicPr>
          <p:cNvPr id="761" name="Google Shape;761;p41"/>
          <p:cNvPicPr preferRelativeResize="0"/>
          <p:nvPr/>
        </p:nvPicPr>
        <p:blipFill rotWithShape="1">
          <a:blip r:embed="rId2">
            <a:alphaModFix/>
          </a:blip>
          <a:srcRect/>
          <a:stretch/>
        </p:blipFill>
        <p:spPr>
          <a:xfrm flipH="1">
            <a:off x="7924" y="0"/>
            <a:ext cx="9128151" cy="5143499"/>
          </a:xfrm>
          <a:prstGeom prst="rect">
            <a:avLst/>
          </a:prstGeom>
          <a:noFill/>
          <a:ln>
            <a:noFill/>
          </a:ln>
        </p:spPr>
      </p:pic>
      <p:grpSp>
        <p:nvGrpSpPr>
          <p:cNvPr id="762" name="Google Shape;762;p41"/>
          <p:cNvGrpSpPr/>
          <p:nvPr/>
        </p:nvGrpSpPr>
        <p:grpSpPr>
          <a:xfrm>
            <a:off x="-407521" y="-350"/>
            <a:ext cx="9565880" cy="5157654"/>
            <a:chOff x="-407521" y="-350"/>
            <a:chExt cx="9565880" cy="5157654"/>
          </a:xfrm>
        </p:grpSpPr>
        <p:sp>
          <p:nvSpPr>
            <p:cNvPr id="763" name="Google Shape;763;p41"/>
            <p:cNvSpPr/>
            <p:nvPr/>
          </p:nvSpPr>
          <p:spPr>
            <a:xfrm rot="-10799427">
              <a:off x="5535475" y="-50"/>
              <a:ext cx="3600600" cy="800700"/>
            </a:xfrm>
            <a:prstGeom prst="round1Rect">
              <a:avLst>
                <a:gd name="adj" fmla="val 50000"/>
              </a:avLst>
            </a:prstGeom>
            <a:solidFill>
              <a:schemeClr val="dk1"/>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sp>
          <p:nvSpPr>
            <p:cNvPr id="764" name="Google Shape;764;p41"/>
            <p:cNvSpPr/>
            <p:nvPr/>
          </p:nvSpPr>
          <p:spPr>
            <a:xfrm flipH="1">
              <a:off x="8422154" y="0"/>
              <a:ext cx="722400" cy="1871400"/>
            </a:xfrm>
            <a:prstGeom prst="rect">
              <a:avLst/>
            </a:prstGeom>
            <a:solidFill>
              <a:srgbClr val="63DBF5">
                <a:alpha val="69019"/>
              </a:srgbClr>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sp>
          <p:nvSpPr>
            <p:cNvPr id="765" name="Google Shape;765;p41"/>
            <p:cNvSpPr/>
            <p:nvPr/>
          </p:nvSpPr>
          <p:spPr>
            <a:xfrm flipH="1">
              <a:off x="6894859" y="4843504"/>
              <a:ext cx="2263500" cy="313800"/>
            </a:xfrm>
            <a:prstGeom prst="round1Rect">
              <a:avLst>
                <a:gd name="adj" fmla="val 50000"/>
              </a:avLst>
            </a:prstGeom>
            <a:solidFill>
              <a:srgbClr val="006DF5">
                <a:alpha val="40392"/>
              </a:srgbClr>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sp>
          <p:nvSpPr>
            <p:cNvPr id="766" name="Google Shape;766;p41"/>
            <p:cNvSpPr/>
            <p:nvPr/>
          </p:nvSpPr>
          <p:spPr>
            <a:xfrm flipH="1">
              <a:off x="-407521" y="4755450"/>
              <a:ext cx="1882500" cy="213000"/>
            </a:xfrm>
            <a:prstGeom prst="roundRect">
              <a:avLst>
                <a:gd name="adj" fmla="val 50000"/>
              </a:avLst>
            </a:prstGeom>
            <a:solidFill>
              <a:srgbClr val="516CEE">
                <a:alpha val="60784"/>
              </a:srgbClr>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grpSp>
      <p:grpSp>
        <p:nvGrpSpPr>
          <p:cNvPr id="767" name="Google Shape;767;p41"/>
          <p:cNvGrpSpPr/>
          <p:nvPr/>
        </p:nvGrpSpPr>
        <p:grpSpPr>
          <a:xfrm>
            <a:off x="-1162908" y="-71600"/>
            <a:ext cx="11998025" cy="4675588"/>
            <a:chOff x="-1162908" y="-71600"/>
            <a:chExt cx="11998025" cy="4675588"/>
          </a:xfrm>
        </p:grpSpPr>
        <p:sp>
          <p:nvSpPr>
            <p:cNvPr id="768" name="Google Shape;768;p41"/>
            <p:cNvSpPr/>
            <p:nvPr/>
          </p:nvSpPr>
          <p:spPr>
            <a:xfrm rot="10800000" flipH="1">
              <a:off x="-154596" y="-71600"/>
              <a:ext cx="3162000" cy="611100"/>
            </a:xfrm>
            <a:prstGeom prst="round1Rect">
              <a:avLst>
                <a:gd name="adj" fmla="val 16667"/>
              </a:avLst>
            </a:prstGeom>
            <a:no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grpSp>
          <p:nvGrpSpPr>
            <p:cNvPr id="769" name="Google Shape;769;p41"/>
            <p:cNvGrpSpPr/>
            <p:nvPr/>
          </p:nvGrpSpPr>
          <p:grpSpPr>
            <a:xfrm flipH="1">
              <a:off x="-1162908" y="1349063"/>
              <a:ext cx="1885275" cy="1884250"/>
              <a:chOff x="2609275" y="3149350"/>
              <a:chExt cx="1885275" cy="1884250"/>
            </a:xfrm>
          </p:grpSpPr>
          <p:sp>
            <p:nvSpPr>
              <p:cNvPr id="770" name="Google Shape;770;p41"/>
              <p:cNvSpPr/>
              <p:nvPr/>
            </p:nvSpPr>
            <p:spPr>
              <a:xfrm>
                <a:off x="3923900" y="3224950"/>
                <a:ext cx="494025" cy="495025"/>
              </a:xfrm>
              <a:custGeom>
                <a:avLst/>
                <a:gdLst/>
                <a:ahLst/>
                <a:cxnLst/>
                <a:rect l="l" t="t" r="r" b="b"/>
                <a:pathLst>
                  <a:path w="19761" h="19801" extrusionOk="0">
                    <a:moveTo>
                      <a:pt x="485" y="202"/>
                    </a:moveTo>
                    <a:cubicBezTo>
                      <a:pt x="323" y="162"/>
                      <a:pt x="162" y="81"/>
                      <a:pt x="1" y="1"/>
                    </a:cubicBezTo>
                    <a:lnTo>
                      <a:pt x="19761" y="19801"/>
                    </a:lnTo>
                    <a:cubicBezTo>
                      <a:pt x="19720" y="19640"/>
                      <a:pt x="19640" y="19478"/>
                      <a:pt x="19559" y="19317"/>
                    </a:cubicBezTo>
                    <a:lnTo>
                      <a:pt x="485" y="202"/>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71" name="Google Shape;771;p41"/>
              <p:cNvSpPr/>
              <p:nvPr/>
            </p:nvSpPr>
            <p:spPr>
              <a:xfrm>
                <a:off x="3725300" y="3164475"/>
                <a:ext cx="753125" cy="753100"/>
              </a:xfrm>
              <a:custGeom>
                <a:avLst/>
                <a:gdLst/>
                <a:ahLst/>
                <a:cxnLst/>
                <a:rect l="l" t="t" r="r" b="b"/>
                <a:pathLst>
                  <a:path w="30125" h="30124" extrusionOk="0">
                    <a:moveTo>
                      <a:pt x="323" y="81"/>
                    </a:moveTo>
                    <a:cubicBezTo>
                      <a:pt x="202" y="41"/>
                      <a:pt x="122" y="41"/>
                      <a:pt x="1" y="0"/>
                    </a:cubicBezTo>
                    <a:lnTo>
                      <a:pt x="30124" y="30124"/>
                    </a:lnTo>
                    <a:cubicBezTo>
                      <a:pt x="30084" y="30043"/>
                      <a:pt x="30084" y="29922"/>
                      <a:pt x="30043" y="29801"/>
                    </a:cubicBezTo>
                    <a:lnTo>
                      <a:pt x="323" y="81"/>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72" name="Google Shape;772;p41"/>
              <p:cNvSpPr/>
              <p:nvPr/>
            </p:nvSpPr>
            <p:spPr>
              <a:xfrm>
                <a:off x="3572075" y="3149350"/>
                <a:ext cx="922475" cy="922475"/>
              </a:xfrm>
              <a:custGeom>
                <a:avLst/>
                <a:gdLst/>
                <a:ahLst/>
                <a:cxnLst/>
                <a:rect l="l" t="t" r="r" b="b"/>
                <a:pathLst>
                  <a:path w="36899" h="36899" extrusionOk="0">
                    <a:moveTo>
                      <a:pt x="282" y="0"/>
                    </a:moveTo>
                    <a:cubicBezTo>
                      <a:pt x="161" y="0"/>
                      <a:pt x="81" y="0"/>
                      <a:pt x="0" y="0"/>
                    </a:cubicBezTo>
                    <a:lnTo>
                      <a:pt x="36898" y="36899"/>
                    </a:lnTo>
                    <a:cubicBezTo>
                      <a:pt x="36898" y="36778"/>
                      <a:pt x="36898" y="36697"/>
                      <a:pt x="36858" y="36616"/>
                    </a:cubicBezTo>
                    <a:lnTo>
                      <a:pt x="282"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73" name="Google Shape;773;p41"/>
              <p:cNvSpPr/>
              <p:nvPr/>
            </p:nvSpPr>
            <p:spPr>
              <a:xfrm>
                <a:off x="3440000" y="3154400"/>
                <a:ext cx="1048500" cy="1048500"/>
              </a:xfrm>
              <a:custGeom>
                <a:avLst/>
                <a:gdLst/>
                <a:ahLst/>
                <a:cxnLst/>
                <a:rect l="l" t="t" r="r" b="b"/>
                <a:pathLst>
                  <a:path w="41940" h="41940" extrusionOk="0">
                    <a:moveTo>
                      <a:pt x="242" y="0"/>
                    </a:moveTo>
                    <a:cubicBezTo>
                      <a:pt x="162" y="40"/>
                      <a:pt x="81" y="40"/>
                      <a:pt x="0" y="40"/>
                    </a:cubicBezTo>
                    <a:lnTo>
                      <a:pt x="41899" y="41939"/>
                    </a:lnTo>
                    <a:cubicBezTo>
                      <a:pt x="41899" y="41858"/>
                      <a:pt x="41939" y="41778"/>
                      <a:pt x="41939" y="41697"/>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74" name="Google Shape;774;p41"/>
              <p:cNvSpPr/>
              <p:nvPr/>
            </p:nvSpPr>
            <p:spPr>
              <a:xfrm>
                <a:off x="3323050" y="3175550"/>
                <a:ext cx="1145275" cy="1144275"/>
              </a:xfrm>
              <a:custGeom>
                <a:avLst/>
                <a:gdLst/>
                <a:ahLst/>
                <a:cxnLst/>
                <a:rect l="l" t="t" r="r" b="b"/>
                <a:pathLst>
                  <a:path w="45811" h="45771" extrusionOk="0">
                    <a:moveTo>
                      <a:pt x="243" y="1"/>
                    </a:moveTo>
                    <a:cubicBezTo>
                      <a:pt x="162" y="1"/>
                      <a:pt x="81" y="41"/>
                      <a:pt x="1" y="41"/>
                    </a:cubicBezTo>
                    <a:lnTo>
                      <a:pt x="45730" y="45771"/>
                    </a:lnTo>
                    <a:cubicBezTo>
                      <a:pt x="45771" y="45690"/>
                      <a:pt x="45771" y="45610"/>
                      <a:pt x="45811" y="45569"/>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75" name="Google Shape;775;p41"/>
              <p:cNvSpPr/>
              <p:nvPr/>
            </p:nvSpPr>
            <p:spPr>
              <a:xfrm>
                <a:off x="3218200" y="3207825"/>
                <a:ext cx="1216875" cy="1216850"/>
              </a:xfrm>
              <a:custGeom>
                <a:avLst/>
                <a:gdLst/>
                <a:ahLst/>
                <a:cxnLst/>
                <a:rect l="l" t="t" r="r" b="b"/>
                <a:pathLst>
                  <a:path w="48675" h="48674" extrusionOk="0">
                    <a:moveTo>
                      <a:pt x="202" y="0"/>
                    </a:moveTo>
                    <a:cubicBezTo>
                      <a:pt x="122" y="0"/>
                      <a:pt x="81" y="41"/>
                      <a:pt x="1" y="81"/>
                    </a:cubicBezTo>
                    <a:lnTo>
                      <a:pt x="48593" y="48674"/>
                    </a:lnTo>
                    <a:cubicBezTo>
                      <a:pt x="48634" y="48633"/>
                      <a:pt x="48674" y="48553"/>
                      <a:pt x="48674" y="48472"/>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76" name="Google Shape;776;p41"/>
              <p:cNvSpPr/>
              <p:nvPr/>
            </p:nvSpPr>
            <p:spPr>
              <a:xfrm>
                <a:off x="3122425" y="3249150"/>
                <a:ext cx="1271300" cy="1271300"/>
              </a:xfrm>
              <a:custGeom>
                <a:avLst/>
                <a:gdLst/>
                <a:ahLst/>
                <a:cxnLst/>
                <a:rect l="l" t="t" r="r" b="b"/>
                <a:pathLst>
                  <a:path w="50852" h="50852" extrusionOk="0">
                    <a:moveTo>
                      <a:pt x="202" y="1"/>
                    </a:moveTo>
                    <a:cubicBezTo>
                      <a:pt x="122" y="41"/>
                      <a:pt x="81" y="81"/>
                      <a:pt x="1" y="122"/>
                    </a:cubicBezTo>
                    <a:lnTo>
                      <a:pt x="50771" y="50852"/>
                    </a:lnTo>
                    <a:cubicBezTo>
                      <a:pt x="50771" y="50811"/>
                      <a:pt x="50811" y="50731"/>
                      <a:pt x="50852" y="5069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77" name="Google Shape;777;p41"/>
              <p:cNvSpPr/>
              <p:nvPr/>
            </p:nvSpPr>
            <p:spPr>
              <a:xfrm>
                <a:off x="3035725" y="3299550"/>
                <a:ext cx="1307600" cy="1308625"/>
              </a:xfrm>
              <a:custGeom>
                <a:avLst/>
                <a:gdLst/>
                <a:ahLst/>
                <a:cxnLst/>
                <a:rect l="l" t="t" r="r" b="b"/>
                <a:pathLst>
                  <a:path w="52304" h="52345" extrusionOk="0">
                    <a:moveTo>
                      <a:pt x="162" y="1"/>
                    </a:moveTo>
                    <a:cubicBezTo>
                      <a:pt x="81" y="41"/>
                      <a:pt x="41" y="82"/>
                      <a:pt x="1" y="122"/>
                    </a:cubicBezTo>
                    <a:lnTo>
                      <a:pt x="52182" y="52344"/>
                    </a:lnTo>
                    <a:cubicBezTo>
                      <a:pt x="52223" y="52263"/>
                      <a:pt x="52263" y="52223"/>
                      <a:pt x="52303" y="52183"/>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78" name="Google Shape;778;p41"/>
              <p:cNvSpPr/>
              <p:nvPr/>
            </p:nvSpPr>
            <p:spPr>
              <a:xfrm>
                <a:off x="2956075" y="3358025"/>
                <a:ext cx="1328775" cy="1329775"/>
              </a:xfrm>
              <a:custGeom>
                <a:avLst/>
                <a:gdLst/>
                <a:ahLst/>
                <a:cxnLst/>
                <a:rect l="l" t="t" r="r" b="b"/>
                <a:pathLst>
                  <a:path w="53151" h="53191" extrusionOk="0">
                    <a:moveTo>
                      <a:pt x="122" y="1"/>
                    </a:moveTo>
                    <a:cubicBezTo>
                      <a:pt x="82" y="41"/>
                      <a:pt x="41" y="82"/>
                      <a:pt x="1" y="122"/>
                    </a:cubicBezTo>
                    <a:lnTo>
                      <a:pt x="53030" y="53191"/>
                    </a:lnTo>
                    <a:cubicBezTo>
                      <a:pt x="53070" y="53110"/>
                      <a:pt x="53110" y="53070"/>
                      <a:pt x="53151" y="53030"/>
                    </a:cubicBezTo>
                    <a:lnTo>
                      <a:pt x="122" y="1"/>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79" name="Google Shape;779;p41"/>
              <p:cNvSpPr/>
              <p:nvPr/>
            </p:nvSpPr>
            <p:spPr>
              <a:xfrm>
                <a:off x="2883500" y="3422550"/>
                <a:ext cx="1336825" cy="1336825"/>
              </a:xfrm>
              <a:custGeom>
                <a:avLst/>
                <a:gdLst/>
                <a:ahLst/>
                <a:cxnLst/>
                <a:rect l="l" t="t" r="r" b="b"/>
                <a:pathLst>
                  <a:path w="53473" h="53473" extrusionOk="0">
                    <a:moveTo>
                      <a:pt x="121" y="1"/>
                    </a:moveTo>
                    <a:cubicBezTo>
                      <a:pt x="121" y="1"/>
                      <a:pt x="81" y="81"/>
                      <a:pt x="81" y="81"/>
                    </a:cubicBezTo>
                    <a:cubicBezTo>
                      <a:pt x="41" y="122"/>
                      <a:pt x="0" y="122"/>
                      <a:pt x="0" y="162"/>
                    </a:cubicBezTo>
                    <a:lnTo>
                      <a:pt x="53311" y="53473"/>
                    </a:lnTo>
                    <a:cubicBezTo>
                      <a:pt x="53311" y="53473"/>
                      <a:pt x="53392" y="53433"/>
                      <a:pt x="53392" y="53433"/>
                    </a:cubicBezTo>
                    <a:cubicBezTo>
                      <a:pt x="53432" y="53392"/>
                      <a:pt x="53432" y="53392"/>
                      <a:pt x="53473" y="53352"/>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80" name="Google Shape;780;p41"/>
              <p:cNvSpPr/>
              <p:nvPr/>
            </p:nvSpPr>
            <p:spPr>
              <a:xfrm>
                <a:off x="2817975" y="3495150"/>
                <a:ext cx="1329775" cy="1329775"/>
              </a:xfrm>
              <a:custGeom>
                <a:avLst/>
                <a:gdLst/>
                <a:ahLst/>
                <a:cxnLst/>
                <a:rect l="l" t="t" r="r" b="b"/>
                <a:pathLst>
                  <a:path w="53191" h="53191" extrusionOk="0">
                    <a:moveTo>
                      <a:pt x="121" y="0"/>
                    </a:moveTo>
                    <a:cubicBezTo>
                      <a:pt x="81" y="41"/>
                      <a:pt x="41" y="121"/>
                      <a:pt x="0" y="161"/>
                    </a:cubicBezTo>
                    <a:lnTo>
                      <a:pt x="53029" y="53190"/>
                    </a:lnTo>
                    <a:cubicBezTo>
                      <a:pt x="53110" y="53150"/>
                      <a:pt x="53150" y="53109"/>
                      <a:pt x="53190" y="53069"/>
                    </a:cubicBezTo>
                    <a:lnTo>
                      <a:pt x="121"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81" name="Google Shape;781;p41"/>
              <p:cNvSpPr/>
              <p:nvPr/>
            </p:nvSpPr>
            <p:spPr>
              <a:xfrm>
                <a:off x="2760500" y="3574775"/>
                <a:ext cx="1307600" cy="1308625"/>
              </a:xfrm>
              <a:custGeom>
                <a:avLst/>
                <a:gdLst/>
                <a:ahLst/>
                <a:cxnLst/>
                <a:rect l="l" t="t" r="r" b="b"/>
                <a:pathLst>
                  <a:path w="52304" h="52345" extrusionOk="0">
                    <a:moveTo>
                      <a:pt x="81" y="1"/>
                    </a:moveTo>
                    <a:cubicBezTo>
                      <a:pt x="41" y="82"/>
                      <a:pt x="41" y="122"/>
                      <a:pt x="1" y="162"/>
                    </a:cubicBezTo>
                    <a:lnTo>
                      <a:pt x="52142" y="52344"/>
                    </a:lnTo>
                    <a:cubicBezTo>
                      <a:pt x="52182" y="52304"/>
                      <a:pt x="52263" y="52263"/>
                      <a:pt x="52303" y="52223"/>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82" name="Google Shape;782;p41"/>
              <p:cNvSpPr/>
              <p:nvPr/>
            </p:nvSpPr>
            <p:spPr>
              <a:xfrm>
                <a:off x="2710100" y="3662500"/>
                <a:ext cx="1271300" cy="1271300"/>
              </a:xfrm>
              <a:custGeom>
                <a:avLst/>
                <a:gdLst/>
                <a:ahLst/>
                <a:cxnLst/>
                <a:rect l="l" t="t" r="r" b="b"/>
                <a:pathLst>
                  <a:path w="50852" h="50852" extrusionOk="0">
                    <a:moveTo>
                      <a:pt x="81" y="0"/>
                    </a:moveTo>
                    <a:cubicBezTo>
                      <a:pt x="41" y="41"/>
                      <a:pt x="41" y="121"/>
                      <a:pt x="0" y="162"/>
                    </a:cubicBezTo>
                    <a:lnTo>
                      <a:pt x="50650" y="50851"/>
                    </a:lnTo>
                    <a:cubicBezTo>
                      <a:pt x="50690" y="50811"/>
                      <a:pt x="50771" y="50771"/>
                      <a:pt x="50851" y="5073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83" name="Google Shape;783;p41"/>
              <p:cNvSpPr/>
              <p:nvPr/>
            </p:nvSpPr>
            <p:spPr>
              <a:xfrm>
                <a:off x="2667750" y="3758275"/>
                <a:ext cx="1216875" cy="1216850"/>
              </a:xfrm>
              <a:custGeom>
                <a:avLst/>
                <a:gdLst/>
                <a:ahLst/>
                <a:cxnLst/>
                <a:rect l="l" t="t" r="r" b="b"/>
                <a:pathLst>
                  <a:path w="48675" h="48674" extrusionOk="0">
                    <a:moveTo>
                      <a:pt x="81" y="0"/>
                    </a:moveTo>
                    <a:cubicBezTo>
                      <a:pt x="41" y="41"/>
                      <a:pt x="41" y="121"/>
                      <a:pt x="1" y="202"/>
                    </a:cubicBezTo>
                    <a:lnTo>
                      <a:pt x="48513" y="48674"/>
                    </a:lnTo>
                    <a:cubicBezTo>
                      <a:pt x="48553" y="48633"/>
                      <a:pt x="48634" y="48633"/>
                      <a:pt x="48674" y="48593"/>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84" name="Google Shape;784;p41"/>
              <p:cNvSpPr/>
              <p:nvPr/>
            </p:nvSpPr>
            <p:spPr>
              <a:xfrm>
                <a:off x="2635500" y="3863125"/>
                <a:ext cx="1144275" cy="1144275"/>
              </a:xfrm>
              <a:custGeom>
                <a:avLst/>
                <a:gdLst/>
                <a:ahLst/>
                <a:cxnLst/>
                <a:rect l="l" t="t" r="r" b="b"/>
                <a:pathLst>
                  <a:path w="45771" h="45771" extrusionOk="0">
                    <a:moveTo>
                      <a:pt x="41" y="0"/>
                    </a:moveTo>
                    <a:cubicBezTo>
                      <a:pt x="41" y="81"/>
                      <a:pt x="0" y="121"/>
                      <a:pt x="0" y="202"/>
                    </a:cubicBezTo>
                    <a:lnTo>
                      <a:pt x="45569" y="45770"/>
                    </a:lnTo>
                    <a:cubicBezTo>
                      <a:pt x="45649" y="45770"/>
                      <a:pt x="45730" y="45730"/>
                      <a:pt x="45770" y="4573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85" name="Google Shape;785;p41"/>
              <p:cNvSpPr/>
              <p:nvPr/>
            </p:nvSpPr>
            <p:spPr>
              <a:xfrm>
                <a:off x="2615325" y="3980050"/>
                <a:ext cx="1048500" cy="1048500"/>
              </a:xfrm>
              <a:custGeom>
                <a:avLst/>
                <a:gdLst/>
                <a:ahLst/>
                <a:cxnLst/>
                <a:rect l="l" t="t" r="r" b="b"/>
                <a:pathLst>
                  <a:path w="41940" h="41940" extrusionOk="0">
                    <a:moveTo>
                      <a:pt x="1" y="1"/>
                    </a:moveTo>
                    <a:cubicBezTo>
                      <a:pt x="1" y="82"/>
                      <a:pt x="1" y="162"/>
                      <a:pt x="1" y="243"/>
                    </a:cubicBezTo>
                    <a:lnTo>
                      <a:pt x="41657" y="41940"/>
                    </a:lnTo>
                    <a:cubicBezTo>
                      <a:pt x="41738" y="41900"/>
                      <a:pt x="41859" y="41900"/>
                      <a:pt x="41940" y="4190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86" name="Google Shape;786;p41"/>
              <p:cNvSpPr/>
              <p:nvPr/>
            </p:nvSpPr>
            <p:spPr>
              <a:xfrm>
                <a:off x="2609275" y="4111125"/>
                <a:ext cx="922500" cy="922475"/>
              </a:xfrm>
              <a:custGeom>
                <a:avLst/>
                <a:gdLst/>
                <a:ahLst/>
                <a:cxnLst/>
                <a:rect l="l" t="t" r="r" b="b"/>
                <a:pathLst>
                  <a:path w="36900" h="36899" extrusionOk="0">
                    <a:moveTo>
                      <a:pt x="1" y="0"/>
                    </a:moveTo>
                    <a:cubicBezTo>
                      <a:pt x="1" y="81"/>
                      <a:pt x="1" y="202"/>
                      <a:pt x="1" y="283"/>
                    </a:cubicBezTo>
                    <a:lnTo>
                      <a:pt x="36617" y="36899"/>
                    </a:lnTo>
                    <a:cubicBezTo>
                      <a:pt x="36697" y="36899"/>
                      <a:pt x="36818" y="36899"/>
                      <a:pt x="36899" y="36899"/>
                    </a:cubicBezTo>
                    <a:lnTo>
                      <a:pt x="1"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87" name="Google Shape;787;p41"/>
              <p:cNvSpPr/>
              <p:nvPr/>
            </p:nvSpPr>
            <p:spPr>
              <a:xfrm>
                <a:off x="2625400" y="4264350"/>
                <a:ext cx="753125" cy="754125"/>
              </a:xfrm>
              <a:custGeom>
                <a:avLst/>
                <a:gdLst/>
                <a:ahLst/>
                <a:cxnLst/>
                <a:rect l="l" t="t" r="r" b="b"/>
                <a:pathLst>
                  <a:path w="30125" h="30165" extrusionOk="0">
                    <a:moveTo>
                      <a:pt x="1" y="1"/>
                    </a:moveTo>
                    <a:cubicBezTo>
                      <a:pt x="1" y="122"/>
                      <a:pt x="41" y="243"/>
                      <a:pt x="41" y="364"/>
                    </a:cubicBezTo>
                    <a:lnTo>
                      <a:pt x="29762" y="30084"/>
                    </a:lnTo>
                    <a:cubicBezTo>
                      <a:pt x="29883" y="30124"/>
                      <a:pt x="30004" y="30124"/>
                      <a:pt x="30124" y="30165"/>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88" name="Google Shape;788;p41"/>
              <p:cNvSpPr/>
              <p:nvPr/>
            </p:nvSpPr>
            <p:spPr>
              <a:xfrm>
                <a:off x="2684900" y="4462975"/>
                <a:ext cx="495025" cy="495025"/>
              </a:xfrm>
              <a:custGeom>
                <a:avLst/>
                <a:gdLst/>
                <a:ahLst/>
                <a:cxnLst/>
                <a:rect l="l" t="t" r="r" b="b"/>
                <a:pathLst>
                  <a:path w="19801" h="19801" extrusionOk="0">
                    <a:moveTo>
                      <a:pt x="0" y="0"/>
                    </a:moveTo>
                    <a:cubicBezTo>
                      <a:pt x="81" y="161"/>
                      <a:pt x="161" y="323"/>
                      <a:pt x="242" y="484"/>
                    </a:cubicBezTo>
                    <a:lnTo>
                      <a:pt x="19316" y="19599"/>
                    </a:lnTo>
                    <a:cubicBezTo>
                      <a:pt x="19478" y="19639"/>
                      <a:pt x="19639" y="19720"/>
                      <a:pt x="19800" y="19800"/>
                    </a:cubicBezTo>
                    <a:lnTo>
                      <a:pt x="0"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789" name="Google Shape;789;p41"/>
            <p:cNvSpPr/>
            <p:nvPr/>
          </p:nvSpPr>
          <p:spPr>
            <a:xfrm rot="10800000" flipH="1">
              <a:off x="8509292" y="2278163"/>
              <a:ext cx="2325825" cy="2325825"/>
            </a:xfrm>
            <a:custGeom>
              <a:avLst/>
              <a:gdLst/>
              <a:ahLst/>
              <a:cxnLst/>
              <a:rect l="l" t="t" r="r" b="b"/>
              <a:pathLst>
                <a:path w="93033" h="93033" extrusionOk="0">
                  <a:moveTo>
                    <a:pt x="89685" y="61054"/>
                  </a:moveTo>
                  <a:lnTo>
                    <a:pt x="89685" y="63796"/>
                  </a:lnTo>
                  <a:lnTo>
                    <a:pt x="89927" y="63150"/>
                  </a:lnTo>
                  <a:lnTo>
                    <a:pt x="89927" y="61054"/>
                  </a:lnTo>
                  <a:lnTo>
                    <a:pt x="90693" y="61054"/>
                  </a:lnTo>
                  <a:cubicBezTo>
                    <a:pt x="90733" y="60973"/>
                    <a:pt x="90733" y="60892"/>
                    <a:pt x="90774" y="60812"/>
                  </a:cubicBezTo>
                  <a:lnTo>
                    <a:pt x="89927" y="60812"/>
                  </a:lnTo>
                  <a:lnTo>
                    <a:pt x="89927" y="56255"/>
                  </a:lnTo>
                  <a:lnTo>
                    <a:pt x="91984" y="56255"/>
                  </a:lnTo>
                  <a:cubicBezTo>
                    <a:pt x="92024" y="56174"/>
                    <a:pt x="92024" y="56093"/>
                    <a:pt x="92064" y="56013"/>
                  </a:cubicBezTo>
                  <a:lnTo>
                    <a:pt x="89927" y="56013"/>
                  </a:lnTo>
                  <a:lnTo>
                    <a:pt x="89927" y="51456"/>
                  </a:lnTo>
                  <a:lnTo>
                    <a:pt x="92750" y="51456"/>
                  </a:lnTo>
                  <a:cubicBezTo>
                    <a:pt x="92750" y="51375"/>
                    <a:pt x="92790" y="51295"/>
                    <a:pt x="92790" y="51174"/>
                  </a:cubicBezTo>
                  <a:lnTo>
                    <a:pt x="89927" y="51174"/>
                  </a:lnTo>
                  <a:lnTo>
                    <a:pt x="89927" y="46617"/>
                  </a:lnTo>
                  <a:lnTo>
                    <a:pt x="93032" y="46617"/>
                  </a:lnTo>
                  <a:lnTo>
                    <a:pt x="93032" y="46496"/>
                  </a:lnTo>
                  <a:lnTo>
                    <a:pt x="93032" y="46375"/>
                  </a:lnTo>
                  <a:lnTo>
                    <a:pt x="89927" y="46375"/>
                  </a:lnTo>
                  <a:lnTo>
                    <a:pt x="89927" y="41818"/>
                  </a:lnTo>
                  <a:lnTo>
                    <a:pt x="92790" y="41818"/>
                  </a:lnTo>
                  <a:cubicBezTo>
                    <a:pt x="92790" y="41737"/>
                    <a:pt x="92750" y="41657"/>
                    <a:pt x="92750" y="41576"/>
                  </a:cubicBezTo>
                  <a:lnTo>
                    <a:pt x="89927" y="41576"/>
                  </a:lnTo>
                  <a:lnTo>
                    <a:pt x="89927" y="36979"/>
                  </a:lnTo>
                  <a:lnTo>
                    <a:pt x="92064" y="36979"/>
                  </a:lnTo>
                  <a:cubicBezTo>
                    <a:pt x="92024" y="36898"/>
                    <a:pt x="92024" y="36818"/>
                    <a:pt x="91984" y="36737"/>
                  </a:cubicBezTo>
                  <a:lnTo>
                    <a:pt x="89927" y="36737"/>
                  </a:lnTo>
                  <a:lnTo>
                    <a:pt x="89927" y="32180"/>
                  </a:lnTo>
                  <a:lnTo>
                    <a:pt x="90774" y="32180"/>
                  </a:lnTo>
                  <a:cubicBezTo>
                    <a:pt x="90733" y="32099"/>
                    <a:pt x="90733" y="32019"/>
                    <a:pt x="90693" y="31938"/>
                  </a:cubicBezTo>
                  <a:lnTo>
                    <a:pt x="89927" y="31938"/>
                  </a:lnTo>
                  <a:lnTo>
                    <a:pt x="89927" y="29841"/>
                  </a:lnTo>
                  <a:lnTo>
                    <a:pt x="89685" y="29196"/>
                  </a:lnTo>
                  <a:lnTo>
                    <a:pt x="89685" y="31938"/>
                  </a:lnTo>
                  <a:lnTo>
                    <a:pt x="85128" y="31938"/>
                  </a:lnTo>
                  <a:lnTo>
                    <a:pt x="85128" y="27381"/>
                  </a:lnTo>
                  <a:lnTo>
                    <a:pt x="88919" y="27381"/>
                  </a:lnTo>
                  <a:cubicBezTo>
                    <a:pt x="88879" y="27301"/>
                    <a:pt x="88838" y="27220"/>
                    <a:pt x="88798" y="27139"/>
                  </a:cubicBezTo>
                  <a:lnTo>
                    <a:pt x="85128" y="27139"/>
                  </a:lnTo>
                  <a:lnTo>
                    <a:pt x="85128" y="22542"/>
                  </a:lnTo>
                  <a:lnTo>
                    <a:pt x="86378" y="22542"/>
                  </a:lnTo>
                  <a:cubicBezTo>
                    <a:pt x="86338" y="22462"/>
                    <a:pt x="86298" y="22381"/>
                    <a:pt x="86257" y="22300"/>
                  </a:cubicBezTo>
                  <a:lnTo>
                    <a:pt x="85128" y="22300"/>
                  </a:lnTo>
                  <a:lnTo>
                    <a:pt x="85128" y="20566"/>
                  </a:lnTo>
                  <a:cubicBezTo>
                    <a:pt x="85048" y="20445"/>
                    <a:pt x="84967" y="20324"/>
                    <a:pt x="84886" y="20203"/>
                  </a:cubicBezTo>
                  <a:lnTo>
                    <a:pt x="84886" y="22300"/>
                  </a:lnTo>
                  <a:lnTo>
                    <a:pt x="80329" y="22300"/>
                  </a:lnTo>
                  <a:lnTo>
                    <a:pt x="80329" y="17743"/>
                  </a:lnTo>
                  <a:lnTo>
                    <a:pt x="83072" y="17743"/>
                  </a:lnTo>
                  <a:lnTo>
                    <a:pt x="82870" y="17501"/>
                  </a:lnTo>
                  <a:lnTo>
                    <a:pt x="80329" y="17501"/>
                  </a:lnTo>
                  <a:lnTo>
                    <a:pt x="80329" y="14558"/>
                  </a:lnTo>
                  <a:lnTo>
                    <a:pt x="80087" y="14316"/>
                  </a:lnTo>
                  <a:lnTo>
                    <a:pt x="80087" y="17501"/>
                  </a:lnTo>
                  <a:lnTo>
                    <a:pt x="75490" y="17501"/>
                  </a:lnTo>
                  <a:lnTo>
                    <a:pt x="75490" y="12945"/>
                  </a:lnTo>
                  <a:lnTo>
                    <a:pt x="78716" y="12945"/>
                  </a:lnTo>
                  <a:lnTo>
                    <a:pt x="78434" y="12703"/>
                  </a:lnTo>
                  <a:lnTo>
                    <a:pt x="75490" y="12703"/>
                  </a:lnTo>
                  <a:lnTo>
                    <a:pt x="75490" y="10122"/>
                  </a:lnTo>
                  <a:lnTo>
                    <a:pt x="75248" y="9920"/>
                  </a:lnTo>
                  <a:lnTo>
                    <a:pt x="75248" y="12703"/>
                  </a:lnTo>
                  <a:lnTo>
                    <a:pt x="70691" y="12703"/>
                  </a:lnTo>
                  <a:lnTo>
                    <a:pt x="70691" y="8106"/>
                  </a:lnTo>
                  <a:lnTo>
                    <a:pt x="72788" y="8106"/>
                  </a:lnTo>
                  <a:cubicBezTo>
                    <a:pt x="72667" y="8025"/>
                    <a:pt x="72546" y="7944"/>
                    <a:pt x="72425" y="7864"/>
                  </a:cubicBezTo>
                  <a:lnTo>
                    <a:pt x="70691" y="7864"/>
                  </a:lnTo>
                  <a:lnTo>
                    <a:pt x="70691" y="6775"/>
                  </a:lnTo>
                  <a:cubicBezTo>
                    <a:pt x="70611" y="6694"/>
                    <a:pt x="70530" y="6654"/>
                    <a:pt x="70450" y="6613"/>
                  </a:cubicBezTo>
                  <a:lnTo>
                    <a:pt x="70450" y="7864"/>
                  </a:lnTo>
                  <a:lnTo>
                    <a:pt x="65893" y="7864"/>
                  </a:lnTo>
                  <a:lnTo>
                    <a:pt x="65893" y="4194"/>
                  </a:lnTo>
                  <a:cubicBezTo>
                    <a:pt x="65812" y="4154"/>
                    <a:pt x="65731" y="4113"/>
                    <a:pt x="65651" y="4073"/>
                  </a:cubicBezTo>
                  <a:lnTo>
                    <a:pt x="65651" y="7864"/>
                  </a:lnTo>
                  <a:lnTo>
                    <a:pt x="61054" y="7864"/>
                  </a:lnTo>
                  <a:lnTo>
                    <a:pt x="61054" y="3307"/>
                  </a:lnTo>
                  <a:lnTo>
                    <a:pt x="63796" y="3307"/>
                  </a:lnTo>
                  <a:lnTo>
                    <a:pt x="63191" y="3065"/>
                  </a:lnTo>
                  <a:lnTo>
                    <a:pt x="61054" y="3065"/>
                  </a:lnTo>
                  <a:lnTo>
                    <a:pt x="61054" y="2339"/>
                  </a:lnTo>
                  <a:cubicBezTo>
                    <a:pt x="60973" y="2299"/>
                    <a:pt x="60892" y="2258"/>
                    <a:pt x="60812" y="2258"/>
                  </a:cubicBezTo>
                  <a:lnTo>
                    <a:pt x="60812" y="3065"/>
                  </a:lnTo>
                  <a:lnTo>
                    <a:pt x="56255" y="3065"/>
                  </a:lnTo>
                  <a:lnTo>
                    <a:pt x="56255" y="1048"/>
                  </a:lnTo>
                  <a:cubicBezTo>
                    <a:pt x="56174" y="1008"/>
                    <a:pt x="56093" y="1008"/>
                    <a:pt x="56013" y="968"/>
                  </a:cubicBezTo>
                  <a:lnTo>
                    <a:pt x="56013" y="3065"/>
                  </a:lnTo>
                  <a:lnTo>
                    <a:pt x="51456" y="3065"/>
                  </a:lnTo>
                  <a:lnTo>
                    <a:pt x="51456" y="282"/>
                  </a:lnTo>
                  <a:cubicBezTo>
                    <a:pt x="51375" y="242"/>
                    <a:pt x="51295" y="242"/>
                    <a:pt x="51214" y="242"/>
                  </a:cubicBezTo>
                  <a:lnTo>
                    <a:pt x="51214" y="3065"/>
                  </a:lnTo>
                  <a:lnTo>
                    <a:pt x="46617" y="3065"/>
                  </a:lnTo>
                  <a:lnTo>
                    <a:pt x="46617" y="0"/>
                  </a:lnTo>
                  <a:lnTo>
                    <a:pt x="46496" y="0"/>
                  </a:lnTo>
                  <a:lnTo>
                    <a:pt x="46375" y="0"/>
                  </a:lnTo>
                  <a:lnTo>
                    <a:pt x="46375" y="3065"/>
                  </a:lnTo>
                  <a:lnTo>
                    <a:pt x="41818" y="3065"/>
                  </a:lnTo>
                  <a:lnTo>
                    <a:pt x="41818" y="242"/>
                  </a:lnTo>
                  <a:cubicBezTo>
                    <a:pt x="41737" y="242"/>
                    <a:pt x="41657" y="242"/>
                    <a:pt x="41576" y="242"/>
                  </a:cubicBezTo>
                  <a:lnTo>
                    <a:pt x="41576" y="3065"/>
                  </a:lnTo>
                  <a:lnTo>
                    <a:pt x="37019" y="3065"/>
                  </a:lnTo>
                  <a:lnTo>
                    <a:pt x="37019" y="968"/>
                  </a:lnTo>
                  <a:cubicBezTo>
                    <a:pt x="36939" y="1008"/>
                    <a:pt x="36858" y="1008"/>
                    <a:pt x="36777" y="1008"/>
                  </a:cubicBezTo>
                  <a:lnTo>
                    <a:pt x="36777" y="3065"/>
                  </a:lnTo>
                  <a:lnTo>
                    <a:pt x="32180" y="3065"/>
                  </a:lnTo>
                  <a:lnTo>
                    <a:pt x="32180" y="2258"/>
                  </a:lnTo>
                  <a:cubicBezTo>
                    <a:pt x="32099" y="2258"/>
                    <a:pt x="32019" y="2299"/>
                    <a:pt x="31938" y="2339"/>
                  </a:cubicBezTo>
                  <a:lnTo>
                    <a:pt x="31938" y="3065"/>
                  </a:lnTo>
                  <a:lnTo>
                    <a:pt x="29841" y="3065"/>
                  </a:lnTo>
                  <a:lnTo>
                    <a:pt x="29236" y="3307"/>
                  </a:lnTo>
                  <a:lnTo>
                    <a:pt x="31938" y="3307"/>
                  </a:lnTo>
                  <a:lnTo>
                    <a:pt x="31938" y="7904"/>
                  </a:lnTo>
                  <a:lnTo>
                    <a:pt x="27381" y="7904"/>
                  </a:lnTo>
                  <a:lnTo>
                    <a:pt x="27381" y="4113"/>
                  </a:lnTo>
                  <a:cubicBezTo>
                    <a:pt x="27301" y="4154"/>
                    <a:pt x="27220" y="4194"/>
                    <a:pt x="27139" y="4234"/>
                  </a:cubicBezTo>
                  <a:lnTo>
                    <a:pt x="27139" y="7904"/>
                  </a:lnTo>
                  <a:lnTo>
                    <a:pt x="22542" y="7904"/>
                  </a:lnTo>
                  <a:lnTo>
                    <a:pt x="22542" y="6613"/>
                  </a:lnTo>
                  <a:cubicBezTo>
                    <a:pt x="22462" y="6694"/>
                    <a:pt x="22381" y="6734"/>
                    <a:pt x="22300" y="6775"/>
                  </a:cubicBezTo>
                  <a:lnTo>
                    <a:pt x="22300" y="7904"/>
                  </a:lnTo>
                  <a:lnTo>
                    <a:pt x="20566" y="7904"/>
                  </a:lnTo>
                  <a:cubicBezTo>
                    <a:pt x="20445" y="7985"/>
                    <a:pt x="20324" y="8065"/>
                    <a:pt x="20203" y="8146"/>
                  </a:cubicBezTo>
                  <a:lnTo>
                    <a:pt x="22300" y="8146"/>
                  </a:lnTo>
                  <a:lnTo>
                    <a:pt x="22300" y="12703"/>
                  </a:lnTo>
                  <a:lnTo>
                    <a:pt x="17743" y="12703"/>
                  </a:lnTo>
                  <a:lnTo>
                    <a:pt x="17743" y="9961"/>
                  </a:lnTo>
                  <a:lnTo>
                    <a:pt x="17501" y="10162"/>
                  </a:lnTo>
                  <a:lnTo>
                    <a:pt x="17501" y="12703"/>
                  </a:lnTo>
                  <a:lnTo>
                    <a:pt x="14558" y="12703"/>
                  </a:lnTo>
                  <a:lnTo>
                    <a:pt x="14316" y="12945"/>
                  </a:lnTo>
                  <a:lnTo>
                    <a:pt x="17501" y="12945"/>
                  </a:lnTo>
                  <a:lnTo>
                    <a:pt x="17501" y="17542"/>
                  </a:lnTo>
                  <a:lnTo>
                    <a:pt x="12945" y="17542"/>
                  </a:lnTo>
                  <a:lnTo>
                    <a:pt x="12945" y="14316"/>
                  </a:lnTo>
                  <a:lnTo>
                    <a:pt x="12703" y="14598"/>
                  </a:lnTo>
                  <a:lnTo>
                    <a:pt x="12703" y="17542"/>
                  </a:lnTo>
                  <a:lnTo>
                    <a:pt x="10122" y="17542"/>
                  </a:lnTo>
                  <a:lnTo>
                    <a:pt x="9920" y="17784"/>
                  </a:lnTo>
                  <a:lnTo>
                    <a:pt x="12703" y="17784"/>
                  </a:lnTo>
                  <a:lnTo>
                    <a:pt x="12703" y="22341"/>
                  </a:lnTo>
                  <a:lnTo>
                    <a:pt x="8106" y="22341"/>
                  </a:lnTo>
                  <a:lnTo>
                    <a:pt x="8106" y="20244"/>
                  </a:lnTo>
                  <a:cubicBezTo>
                    <a:pt x="8025" y="20365"/>
                    <a:pt x="7944" y="20486"/>
                    <a:pt x="7864" y="20607"/>
                  </a:cubicBezTo>
                  <a:lnTo>
                    <a:pt x="7864" y="22341"/>
                  </a:lnTo>
                  <a:lnTo>
                    <a:pt x="6775" y="22341"/>
                  </a:lnTo>
                  <a:cubicBezTo>
                    <a:pt x="6694" y="22421"/>
                    <a:pt x="6654" y="22502"/>
                    <a:pt x="6613" y="22583"/>
                  </a:cubicBezTo>
                  <a:lnTo>
                    <a:pt x="7864" y="22583"/>
                  </a:lnTo>
                  <a:lnTo>
                    <a:pt x="7864" y="27139"/>
                  </a:lnTo>
                  <a:lnTo>
                    <a:pt x="4194" y="27139"/>
                  </a:lnTo>
                  <a:cubicBezTo>
                    <a:pt x="4154" y="27220"/>
                    <a:pt x="4113" y="27301"/>
                    <a:pt x="4073" y="27381"/>
                  </a:cubicBezTo>
                  <a:lnTo>
                    <a:pt x="7864" y="27381"/>
                  </a:lnTo>
                  <a:lnTo>
                    <a:pt x="7864" y="31978"/>
                  </a:lnTo>
                  <a:lnTo>
                    <a:pt x="3307" y="31978"/>
                  </a:lnTo>
                  <a:lnTo>
                    <a:pt x="3307" y="29236"/>
                  </a:lnTo>
                  <a:lnTo>
                    <a:pt x="3065" y="29841"/>
                  </a:lnTo>
                  <a:lnTo>
                    <a:pt x="3065" y="31978"/>
                  </a:lnTo>
                  <a:lnTo>
                    <a:pt x="2299" y="31978"/>
                  </a:lnTo>
                  <a:cubicBezTo>
                    <a:pt x="2299" y="32059"/>
                    <a:pt x="2258" y="32140"/>
                    <a:pt x="2218" y="32220"/>
                  </a:cubicBezTo>
                  <a:lnTo>
                    <a:pt x="3065" y="32220"/>
                  </a:lnTo>
                  <a:lnTo>
                    <a:pt x="3065" y="36777"/>
                  </a:lnTo>
                  <a:lnTo>
                    <a:pt x="1008" y="36777"/>
                  </a:lnTo>
                  <a:cubicBezTo>
                    <a:pt x="1008" y="36858"/>
                    <a:pt x="968" y="36939"/>
                    <a:pt x="968" y="37019"/>
                  </a:cubicBezTo>
                  <a:lnTo>
                    <a:pt x="3065" y="37019"/>
                  </a:lnTo>
                  <a:lnTo>
                    <a:pt x="3065" y="41576"/>
                  </a:lnTo>
                  <a:lnTo>
                    <a:pt x="242" y="41576"/>
                  </a:lnTo>
                  <a:cubicBezTo>
                    <a:pt x="242" y="41657"/>
                    <a:pt x="242" y="41737"/>
                    <a:pt x="242" y="41818"/>
                  </a:cubicBezTo>
                  <a:lnTo>
                    <a:pt x="3065" y="41818"/>
                  </a:lnTo>
                  <a:lnTo>
                    <a:pt x="3065" y="46415"/>
                  </a:lnTo>
                  <a:lnTo>
                    <a:pt x="0" y="46415"/>
                  </a:lnTo>
                  <a:lnTo>
                    <a:pt x="0" y="46536"/>
                  </a:lnTo>
                  <a:lnTo>
                    <a:pt x="0" y="46657"/>
                  </a:lnTo>
                  <a:lnTo>
                    <a:pt x="3065" y="46657"/>
                  </a:lnTo>
                  <a:lnTo>
                    <a:pt x="3065" y="51214"/>
                  </a:lnTo>
                  <a:lnTo>
                    <a:pt x="242" y="51214"/>
                  </a:lnTo>
                  <a:cubicBezTo>
                    <a:pt x="242" y="51295"/>
                    <a:pt x="242" y="51375"/>
                    <a:pt x="242" y="51456"/>
                  </a:cubicBezTo>
                  <a:lnTo>
                    <a:pt x="3065" y="51456"/>
                  </a:lnTo>
                  <a:lnTo>
                    <a:pt x="3065" y="56053"/>
                  </a:lnTo>
                  <a:lnTo>
                    <a:pt x="968" y="56053"/>
                  </a:lnTo>
                  <a:cubicBezTo>
                    <a:pt x="968" y="56134"/>
                    <a:pt x="1008" y="56174"/>
                    <a:pt x="1008" y="56295"/>
                  </a:cubicBezTo>
                  <a:lnTo>
                    <a:pt x="3065" y="56295"/>
                  </a:lnTo>
                  <a:lnTo>
                    <a:pt x="3065" y="60852"/>
                  </a:lnTo>
                  <a:lnTo>
                    <a:pt x="2218" y="60852"/>
                  </a:lnTo>
                  <a:cubicBezTo>
                    <a:pt x="2258" y="60933"/>
                    <a:pt x="2299" y="61013"/>
                    <a:pt x="2299" y="61094"/>
                  </a:cubicBezTo>
                  <a:lnTo>
                    <a:pt x="3065" y="61094"/>
                  </a:lnTo>
                  <a:lnTo>
                    <a:pt x="3065" y="63191"/>
                  </a:lnTo>
                  <a:lnTo>
                    <a:pt x="3307" y="63836"/>
                  </a:lnTo>
                  <a:lnTo>
                    <a:pt x="3307" y="61094"/>
                  </a:lnTo>
                  <a:lnTo>
                    <a:pt x="7864" y="61094"/>
                  </a:lnTo>
                  <a:lnTo>
                    <a:pt x="7864" y="65651"/>
                  </a:lnTo>
                  <a:lnTo>
                    <a:pt x="4073" y="65651"/>
                  </a:lnTo>
                  <a:cubicBezTo>
                    <a:pt x="4113" y="65731"/>
                    <a:pt x="4154" y="65812"/>
                    <a:pt x="4194" y="65893"/>
                  </a:cubicBezTo>
                  <a:lnTo>
                    <a:pt x="7864" y="65893"/>
                  </a:lnTo>
                  <a:lnTo>
                    <a:pt x="7864" y="70490"/>
                  </a:lnTo>
                  <a:lnTo>
                    <a:pt x="6613" y="70490"/>
                  </a:lnTo>
                  <a:cubicBezTo>
                    <a:pt x="6654" y="70570"/>
                    <a:pt x="6694" y="70651"/>
                    <a:pt x="6775" y="70732"/>
                  </a:cubicBezTo>
                  <a:lnTo>
                    <a:pt x="7864" y="70732"/>
                  </a:lnTo>
                  <a:lnTo>
                    <a:pt x="7864" y="72466"/>
                  </a:lnTo>
                  <a:cubicBezTo>
                    <a:pt x="7944" y="72587"/>
                    <a:pt x="8025" y="72708"/>
                    <a:pt x="8106" y="72829"/>
                  </a:cubicBezTo>
                  <a:lnTo>
                    <a:pt x="8106" y="70732"/>
                  </a:lnTo>
                  <a:lnTo>
                    <a:pt x="12703" y="70732"/>
                  </a:lnTo>
                  <a:lnTo>
                    <a:pt x="12703" y="75289"/>
                  </a:lnTo>
                  <a:lnTo>
                    <a:pt x="9920" y="75289"/>
                  </a:lnTo>
                  <a:lnTo>
                    <a:pt x="10122" y="75531"/>
                  </a:lnTo>
                  <a:lnTo>
                    <a:pt x="12703" y="75531"/>
                  </a:lnTo>
                  <a:lnTo>
                    <a:pt x="12703" y="78474"/>
                  </a:lnTo>
                  <a:lnTo>
                    <a:pt x="12945" y="78716"/>
                  </a:lnTo>
                  <a:lnTo>
                    <a:pt x="12945" y="75531"/>
                  </a:lnTo>
                  <a:lnTo>
                    <a:pt x="17501" y="75531"/>
                  </a:lnTo>
                  <a:lnTo>
                    <a:pt x="17501" y="80087"/>
                  </a:lnTo>
                  <a:lnTo>
                    <a:pt x="14316" y="80087"/>
                  </a:lnTo>
                  <a:lnTo>
                    <a:pt x="14558" y="80329"/>
                  </a:lnTo>
                  <a:lnTo>
                    <a:pt x="17501" y="80329"/>
                  </a:lnTo>
                  <a:lnTo>
                    <a:pt x="17501" y="82910"/>
                  </a:lnTo>
                  <a:lnTo>
                    <a:pt x="17743" y="83072"/>
                  </a:lnTo>
                  <a:lnTo>
                    <a:pt x="17743" y="80329"/>
                  </a:lnTo>
                  <a:lnTo>
                    <a:pt x="22300" y="80329"/>
                  </a:lnTo>
                  <a:lnTo>
                    <a:pt x="22300" y="84927"/>
                  </a:lnTo>
                  <a:lnTo>
                    <a:pt x="20203" y="84927"/>
                  </a:lnTo>
                  <a:cubicBezTo>
                    <a:pt x="20324" y="85007"/>
                    <a:pt x="20445" y="85088"/>
                    <a:pt x="20566" y="85168"/>
                  </a:cubicBezTo>
                  <a:lnTo>
                    <a:pt x="22300" y="85168"/>
                  </a:lnTo>
                  <a:lnTo>
                    <a:pt x="22300" y="86257"/>
                  </a:lnTo>
                  <a:cubicBezTo>
                    <a:pt x="22381" y="86338"/>
                    <a:pt x="22462" y="86378"/>
                    <a:pt x="22542" y="86419"/>
                  </a:cubicBezTo>
                  <a:lnTo>
                    <a:pt x="22542" y="85168"/>
                  </a:lnTo>
                  <a:lnTo>
                    <a:pt x="27139" y="85168"/>
                  </a:lnTo>
                  <a:lnTo>
                    <a:pt x="27139" y="88838"/>
                  </a:lnTo>
                  <a:cubicBezTo>
                    <a:pt x="27220" y="88878"/>
                    <a:pt x="27301" y="88919"/>
                    <a:pt x="27381" y="88959"/>
                  </a:cubicBezTo>
                  <a:lnTo>
                    <a:pt x="27381" y="85168"/>
                  </a:lnTo>
                  <a:lnTo>
                    <a:pt x="31938" y="85168"/>
                  </a:lnTo>
                  <a:lnTo>
                    <a:pt x="31938" y="89725"/>
                  </a:lnTo>
                  <a:lnTo>
                    <a:pt x="29236" y="89725"/>
                  </a:lnTo>
                  <a:lnTo>
                    <a:pt x="29841" y="89967"/>
                  </a:lnTo>
                  <a:lnTo>
                    <a:pt x="31938" y="89967"/>
                  </a:lnTo>
                  <a:lnTo>
                    <a:pt x="31938" y="90733"/>
                  </a:lnTo>
                  <a:cubicBezTo>
                    <a:pt x="32019" y="90733"/>
                    <a:pt x="32099" y="90774"/>
                    <a:pt x="32180" y="90814"/>
                  </a:cubicBezTo>
                  <a:lnTo>
                    <a:pt x="32180" y="89967"/>
                  </a:lnTo>
                  <a:lnTo>
                    <a:pt x="36777" y="89967"/>
                  </a:lnTo>
                  <a:lnTo>
                    <a:pt x="36777" y="92024"/>
                  </a:lnTo>
                  <a:cubicBezTo>
                    <a:pt x="36858" y="92024"/>
                    <a:pt x="36939" y="92064"/>
                    <a:pt x="37019" y="92064"/>
                  </a:cubicBezTo>
                  <a:lnTo>
                    <a:pt x="37019" y="89967"/>
                  </a:lnTo>
                  <a:lnTo>
                    <a:pt x="41576" y="89967"/>
                  </a:lnTo>
                  <a:lnTo>
                    <a:pt x="41576" y="92790"/>
                  </a:lnTo>
                  <a:cubicBezTo>
                    <a:pt x="41657" y="92790"/>
                    <a:pt x="41737" y="92790"/>
                    <a:pt x="41818" y="92790"/>
                  </a:cubicBezTo>
                  <a:lnTo>
                    <a:pt x="41818" y="89967"/>
                  </a:lnTo>
                  <a:lnTo>
                    <a:pt x="46375" y="89967"/>
                  </a:lnTo>
                  <a:lnTo>
                    <a:pt x="46375" y="93032"/>
                  </a:lnTo>
                  <a:lnTo>
                    <a:pt x="46496" y="93032"/>
                  </a:lnTo>
                  <a:lnTo>
                    <a:pt x="46617" y="93032"/>
                  </a:lnTo>
                  <a:lnTo>
                    <a:pt x="46617" y="89967"/>
                  </a:lnTo>
                  <a:lnTo>
                    <a:pt x="51214" y="89967"/>
                  </a:lnTo>
                  <a:lnTo>
                    <a:pt x="51214" y="92790"/>
                  </a:lnTo>
                  <a:cubicBezTo>
                    <a:pt x="51295" y="92790"/>
                    <a:pt x="51375" y="92790"/>
                    <a:pt x="51456" y="92790"/>
                  </a:cubicBezTo>
                  <a:lnTo>
                    <a:pt x="51456" y="89967"/>
                  </a:lnTo>
                  <a:lnTo>
                    <a:pt x="56013" y="89967"/>
                  </a:lnTo>
                  <a:lnTo>
                    <a:pt x="56013" y="92064"/>
                  </a:lnTo>
                  <a:cubicBezTo>
                    <a:pt x="56093" y="92064"/>
                    <a:pt x="56174" y="92024"/>
                    <a:pt x="56255" y="92024"/>
                  </a:cubicBezTo>
                  <a:lnTo>
                    <a:pt x="56255" y="89967"/>
                  </a:lnTo>
                  <a:lnTo>
                    <a:pt x="60812" y="89967"/>
                  </a:lnTo>
                  <a:lnTo>
                    <a:pt x="60812" y="90814"/>
                  </a:lnTo>
                  <a:cubicBezTo>
                    <a:pt x="60892" y="90774"/>
                    <a:pt x="60973" y="90733"/>
                    <a:pt x="61054" y="90733"/>
                  </a:cubicBezTo>
                  <a:lnTo>
                    <a:pt x="61054" y="89967"/>
                  </a:lnTo>
                  <a:lnTo>
                    <a:pt x="63191" y="89967"/>
                  </a:lnTo>
                  <a:lnTo>
                    <a:pt x="63796" y="89725"/>
                  </a:lnTo>
                  <a:lnTo>
                    <a:pt x="61054" y="89725"/>
                  </a:lnTo>
                  <a:lnTo>
                    <a:pt x="61054" y="85168"/>
                  </a:lnTo>
                  <a:lnTo>
                    <a:pt x="65651" y="85168"/>
                  </a:lnTo>
                  <a:lnTo>
                    <a:pt x="65651" y="88959"/>
                  </a:lnTo>
                  <a:cubicBezTo>
                    <a:pt x="65731" y="88919"/>
                    <a:pt x="65812" y="88878"/>
                    <a:pt x="65893" y="88838"/>
                  </a:cubicBezTo>
                  <a:lnTo>
                    <a:pt x="65893" y="85168"/>
                  </a:lnTo>
                  <a:lnTo>
                    <a:pt x="70450" y="85168"/>
                  </a:lnTo>
                  <a:lnTo>
                    <a:pt x="70450" y="86419"/>
                  </a:lnTo>
                  <a:cubicBezTo>
                    <a:pt x="70530" y="86378"/>
                    <a:pt x="70611" y="86338"/>
                    <a:pt x="70691" y="86257"/>
                  </a:cubicBezTo>
                  <a:lnTo>
                    <a:pt x="70691" y="85168"/>
                  </a:lnTo>
                  <a:lnTo>
                    <a:pt x="72425" y="85168"/>
                  </a:lnTo>
                  <a:cubicBezTo>
                    <a:pt x="72546" y="85088"/>
                    <a:pt x="72667" y="85007"/>
                    <a:pt x="72788" y="84927"/>
                  </a:cubicBezTo>
                  <a:lnTo>
                    <a:pt x="70691" y="84927"/>
                  </a:lnTo>
                  <a:lnTo>
                    <a:pt x="70691" y="80329"/>
                  </a:lnTo>
                  <a:lnTo>
                    <a:pt x="75248" y="80329"/>
                  </a:lnTo>
                  <a:lnTo>
                    <a:pt x="75248" y="83072"/>
                  </a:lnTo>
                  <a:lnTo>
                    <a:pt x="75490" y="82910"/>
                  </a:lnTo>
                  <a:lnTo>
                    <a:pt x="75490" y="80329"/>
                  </a:lnTo>
                  <a:lnTo>
                    <a:pt x="78434" y="80329"/>
                  </a:lnTo>
                  <a:lnTo>
                    <a:pt x="78716" y="80087"/>
                  </a:lnTo>
                  <a:lnTo>
                    <a:pt x="75490" y="80087"/>
                  </a:lnTo>
                  <a:lnTo>
                    <a:pt x="75490" y="75531"/>
                  </a:lnTo>
                  <a:lnTo>
                    <a:pt x="80087" y="75531"/>
                  </a:lnTo>
                  <a:lnTo>
                    <a:pt x="80087" y="78716"/>
                  </a:lnTo>
                  <a:lnTo>
                    <a:pt x="80329" y="78474"/>
                  </a:lnTo>
                  <a:lnTo>
                    <a:pt x="80329" y="75531"/>
                  </a:lnTo>
                  <a:lnTo>
                    <a:pt x="82870" y="75531"/>
                  </a:lnTo>
                  <a:lnTo>
                    <a:pt x="83072" y="75289"/>
                  </a:lnTo>
                  <a:lnTo>
                    <a:pt x="80329" y="75289"/>
                  </a:lnTo>
                  <a:lnTo>
                    <a:pt x="80329" y="70732"/>
                  </a:lnTo>
                  <a:lnTo>
                    <a:pt x="84886" y="70732"/>
                  </a:lnTo>
                  <a:lnTo>
                    <a:pt x="84886" y="72829"/>
                  </a:lnTo>
                  <a:cubicBezTo>
                    <a:pt x="84967" y="72708"/>
                    <a:pt x="85048" y="72587"/>
                    <a:pt x="85128" y="72466"/>
                  </a:cubicBezTo>
                  <a:lnTo>
                    <a:pt x="85128" y="70732"/>
                  </a:lnTo>
                  <a:lnTo>
                    <a:pt x="86257" y="70732"/>
                  </a:lnTo>
                  <a:cubicBezTo>
                    <a:pt x="86298" y="70651"/>
                    <a:pt x="86338" y="70570"/>
                    <a:pt x="86378" y="70490"/>
                  </a:cubicBezTo>
                  <a:lnTo>
                    <a:pt x="85128" y="70490"/>
                  </a:lnTo>
                  <a:lnTo>
                    <a:pt x="85128" y="65893"/>
                  </a:lnTo>
                  <a:lnTo>
                    <a:pt x="88798" y="65893"/>
                  </a:lnTo>
                  <a:cubicBezTo>
                    <a:pt x="88838" y="65812"/>
                    <a:pt x="88879" y="65731"/>
                    <a:pt x="88919" y="65651"/>
                  </a:cubicBezTo>
                  <a:lnTo>
                    <a:pt x="85128" y="65651"/>
                  </a:lnTo>
                  <a:lnTo>
                    <a:pt x="85128" y="61094"/>
                  </a:lnTo>
                  <a:lnTo>
                    <a:pt x="89685" y="61094"/>
                  </a:lnTo>
                  <a:close/>
                  <a:moveTo>
                    <a:pt x="85128" y="32180"/>
                  </a:moveTo>
                  <a:lnTo>
                    <a:pt x="89685" y="32180"/>
                  </a:lnTo>
                  <a:lnTo>
                    <a:pt x="89685" y="36777"/>
                  </a:lnTo>
                  <a:lnTo>
                    <a:pt x="85128" y="36777"/>
                  </a:lnTo>
                  <a:close/>
                  <a:moveTo>
                    <a:pt x="85128" y="37019"/>
                  </a:moveTo>
                  <a:lnTo>
                    <a:pt x="89685" y="37019"/>
                  </a:lnTo>
                  <a:lnTo>
                    <a:pt x="89685" y="41576"/>
                  </a:lnTo>
                  <a:lnTo>
                    <a:pt x="85128" y="41576"/>
                  </a:lnTo>
                  <a:close/>
                  <a:moveTo>
                    <a:pt x="85128" y="41818"/>
                  </a:moveTo>
                  <a:lnTo>
                    <a:pt x="89685" y="41818"/>
                  </a:lnTo>
                  <a:lnTo>
                    <a:pt x="89685" y="46375"/>
                  </a:lnTo>
                  <a:lnTo>
                    <a:pt x="85128" y="46375"/>
                  </a:lnTo>
                  <a:close/>
                  <a:moveTo>
                    <a:pt x="85128" y="46617"/>
                  </a:moveTo>
                  <a:lnTo>
                    <a:pt x="89685" y="46617"/>
                  </a:lnTo>
                  <a:lnTo>
                    <a:pt x="89685" y="51214"/>
                  </a:lnTo>
                  <a:lnTo>
                    <a:pt x="85128" y="51214"/>
                  </a:lnTo>
                  <a:close/>
                  <a:moveTo>
                    <a:pt x="85128" y="51456"/>
                  </a:moveTo>
                  <a:lnTo>
                    <a:pt x="89685" y="51456"/>
                  </a:lnTo>
                  <a:lnTo>
                    <a:pt x="89685" y="56013"/>
                  </a:lnTo>
                  <a:lnTo>
                    <a:pt x="85128" y="56013"/>
                  </a:lnTo>
                  <a:close/>
                  <a:moveTo>
                    <a:pt x="85128" y="56255"/>
                  </a:moveTo>
                  <a:lnTo>
                    <a:pt x="89685" y="56255"/>
                  </a:lnTo>
                  <a:lnTo>
                    <a:pt x="89685" y="60812"/>
                  </a:lnTo>
                  <a:lnTo>
                    <a:pt x="85128" y="60812"/>
                  </a:lnTo>
                  <a:close/>
                  <a:moveTo>
                    <a:pt x="7904" y="60812"/>
                  </a:moveTo>
                  <a:lnTo>
                    <a:pt x="3347" y="60812"/>
                  </a:lnTo>
                  <a:lnTo>
                    <a:pt x="3347" y="56255"/>
                  </a:lnTo>
                  <a:lnTo>
                    <a:pt x="7904" y="56255"/>
                  </a:lnTo>
                  <a:close/>
                  <a:moveTo>
                    <a:pt x="7904" y="56013"/>
                  </a:moveTo>
                  <a:lnTo>
                    <a:pt x="3347" y="56013"/>
                  </a:lnTo>
                  <a:lnTo>
                    <a:pt x="3347" y="51456"/>
                  </a:lnTo>
                  <a:lnTo>
                    <a:pt x="7904" y="51456"/>
                  </a:lnTo>
                  <a:close/>
                  <a:moveTo>
                    <a:pt x="7904" y="51214"/>
                  </a:moveTo>
                  <a:lnTo>
                    <a:pt x="3347" y="51214"/>
                  </a:lnTo>
                  <a:lnTo>
                    <a:pt x="3347" y="46617"/>
                  </a:lnTo>
                  <a:lnTo>
                    <a:pt x="7904" y="46617"/>
                  </a:lnTo>
                  <a:close/>
                  <a:moveTo>
                    <a:pt x="7904" y="46375"/>
                  </a:moveTo>
                  <a:lnTo>
                    <a:pt x="3347" y="46375"/>
                  </a:lnTo>
                  <a:lnTo>
                    <a:pt x="3347" y="41818"/>
                  </a:lnTo>
                  <a:lnTo>
                    <a:pt x="7904" y="41818"/>
                  </a:lnTo>
                  <a:close/>
                  <a:moveTo>
                    <a:pt x="7904" y="41576"/>
                  </a:moveTo>
                  <a:lnTo>
                    <a:pt x="3347" y="41576"/>
                  </a:lnTo>
                  <a:lnTo>
                    <a:pt x="3347" y="37019"/>
                  </a:lnTo>
                  <a:lnTo>
                    <a:pt x="7904" y="37019"/>
                  </a:lnTo>
                  <a:close/>
                  <a:moveTo>
                    <a:pt x="7904" y="36777"/>
                  </a:moveTo>
                  <a:lnTo>
                    <a:pt x="3347" y="36777"/>
                  </a:lnTo>
                  <a:lnTo>
                    <a:pt x="3347" y="32180"/>
                  </a:lnTo>
                  <a:lnTo>
                    <a:pt x="7904" y="32180"/>
                  </a:lnTo>
                  <a:close/>
                  <a:moveTo>
                    <a:pt x="12703" y="70449"/>
                  </a:moveTo>
                  <a:lnTo>
                    <a:pt x="8146" y="70449"/>
                  </a:lnTo>
                  <a:lnTo>
                    <a:pt x="8146" y="65893"/>
                  </a:lnTo>
                  <a:lnTo>
                    <a:pt x="12703" y="65893"/>
                  </a:lnTo>
                  <a:close/>
                  <a:moveTo>
                    <a:pt x="12703" y="65610"/>
                  </a:moveTo>
                  <a:lnTo>
                    <a:pt x="8146" y="65610"/>
                  </a:lnTo>
                  <a:lnTo>
                    <a:pt x="8146" y="61054"/>
                  </a:lnTo>
                  <a:lnTo>
                    <a:pt x="12703" y="61054"/>
                  </a:lnTo>
                  <a:close/>
                  <a:moveTo>
                    <a:pt x="12703" y="60812"/>
                  </a:moveTo>
                  <a:lnTo>
                    <a:pt x="8146" y="60812"/>
                  </a:lnTo>
                  <a:lnTo>
                    <a:pt x="8146" y="56255"/>
                  </a:lnTo>
                  <a:lnTo>
                    <a:pt x="12703" y="56255"/>
                  </a:lnTo>
                  <a:close/>
                  <a:moveTo>
                    <a:pt x="12703" y="56013"/>
                  </a:moveTo>
                  <a:lnTo>
                    <a:pt x="8146" y="56013"/>
                  </a:lnTo>
                  <a:lnTo>
                    <a:pt x="8146" y="51456"/>
                  </a:lnTo>
                  <a:lnTo>
                    <a:pt x="12703" y="51456"/>
                  </a:lnTo>
                  <a:close/>
                  <a:moveTo>
                    <a:pt x="12703" y="51174"/>
                  </a:moveTo>
                  <a:lnTo>
                    <a:pt x="8146" y="51174"/>
                  </a:lnTo>
                  <a:lnTo>
                    <a:pt x="8146" y="46617"/>
                  </a:lnTo>
                  <a:lnTo>
                    <a:pt x="12703" y="46617"/>
                  </a:lnTo>
                  <a:close/>
                  <a:moveTo>
                    <a:pt x="12703" y="46375"/>
                  </a:moveTo>
                  <a:lnTo>
                    <a:pt x="8146" y="46375"/>
                  </a:lnTo>
                  <a:lnTo>
                    <a:pt x="8146" y="41818"/>
                  </a:lnTo>
                  <a:lnTo>
                    <a:pt x="12703" y="41818"/>
                  </a:lnTo>
                  <a:close/>
                  <a:moveTo>
                    <a:pt x="12703" y="41576"/>
                  </a:moveTo>
                  <a:lnTo>
                    <a:pt x="8146" y="41576"/>
                  </a:lnTo>
                  <a:lnTo>
                    <a:pt x="8146" y="36979"/>
                  </a:lnTo>
                  <a:lnTo>
                    <a:pt x="12703" y="36979"/>
                  </a:lnTo>
                  <a:close/>
                  <a:moveTo>
                    <a:pt x="12703" y="36737"/>
                  </a:moveTo>
                  <a:lnTo>
                    <a:pt x="8146" y="36737"/>
                  </a:lnTo>
                  <a:lnTo>
                    <a:pt x="8146" y="32180"/>
                  </a:lnTo>
                  <a:lnTo>
                    <a:pt x="12703" y="32180"/>
                  </a:lnTo>
                  <a:close/>
                  <a:moveTo>
                    <a:pt x="12703" y="31938"/>
                  </a:moveTo>
                  <a:lnTo>
                    <a:pt x="8146" y="31938"/>
                  </a:lnTo>
                  <a:lnTo>
                    <a:pt x="8146" y="27381"/>
                  </a:lnTo>
                  <a:lnTo>
                    <a:pt x="12703" y="27381"/>
                  </a:lnTo>
                  <a:close/>
                  <a:moveTo>
                    <a:pt x="12703" y="27139"/>
                  </a:moveTo>
                  <a:lnTo>
                    <a:pt x="8146" y="27139"/>
                  </a:lnTo>
                  <a:lnTo>
                    <a:pt x="8146" y="22542"/>
                  </a:lnTo>
                  <a:lnTo>
                    <a:pt x="12703" y="22542"/>
                  </a:lnTo>
                  <a:close/>
                  <a:moveTo>
                    <a:pt x="17542" y="75248"/>
                  </a:moveTo>
                  <a:lnTo>
                    <a:pt x="12945" y="75248"/>
                  </a:lnTo>
                  <a:lnTo>
                    <a:pt x="12945" y="70651"/>
                  </a:lnTo>
                  <a:lnTo>
                    <a:pt x="17542" y="70651"/>
                  </a:lnTo>
                  <a:close/>
                  <a:moveTo>
                    <a:pt x="17542" y="70449"/>
                  </a:moveTo>
                  <a:lnTo>
                    <a:pt x="12945" y="70449"/>
                  </a:lnTo>
                  <a:lnTo>
                    <a:pt x="12945" y="65852"/>
                  </a:lnTo>
                  <a:lnTo>
                    <a:pt x="17542" y="65852"/>
                  </a:lnTo>
                  <a:close/>
                  <a:moveTo>
                    <a:pt x="17542" y="65610"/>
                  </a:moveTo>
                  <a:lnTo>
                    <a:pt x="12945" y="65610"/>
                  </a:lnTo>
                  <a:lnTo>
                    <a:pt x="12945" y="61054"/>
                  </a:lnTo>
                  <a:lnTo>
                    <a:pt x="17542" y="61054"/>
                  </a:lnTo>
                  <a:close/>
                  <a:moveTo>
                    <a:pt x="17542" y="60812"/>
                  </a:moveTo>
                  <a:lnTo>
                    <a:pt x="12945" y="60812"/>
                  </a:lnTo>
                  <a:lnTo>
                    <a:pt x="12945" y="56214"/>
                  </a:lnTo>
                  <a:lnTo>
                    <a:pt x="17542" y="56214"/>
                  </a:lnTo>
                  <a:close/>
                  <a:moveTo>
                    <a:pt x="17542" y="55972"/>
                  </a:moveTo>
                  <a:lnTo>
                    <a:pt x="12945" y="55972"/>
                  </a:lnTo>
                  <a:lnTo>
                    <a:pt x="12945" y="51416"/>
                  </a:lnTo>
                  <a:lnTo>
                    <a:pt x="17542" y="51416"/>
                  </a:lnTo>
                  <a:close/>
                  <a:moveTo>
                    <a:pt x="17542" y="51174"/>
                  </a:moveTo>
                  <a:lnTo>
                    <a:pt x="12945" y="51174"/>
                  </a:lnTo>
                  <a:lnTo>
                    <a:pt x="12945" y="46617"/>
                  </a:lnTo>
                  <a:lnTo>
                    <a:pt x="17542" y="46617"/>
                  </a:lnTo>
                  <a:close/>
                  <a:moveTo>
                    <a:pt x="17542" y="46375"/>
                  </a:moveTo>
                  <a:lnTo>
                    <a:pt x="12945" y="46375"/>
                  </a:lnTo>
                  <a:lnTo>
                    <a:pt x="12945" y="41778"/>
                  </a:lnTo>
                  <a:lnTo>
                    <a:pt x="17542" y="41778"/>
                  </a:lnTo>
                  <a:close/>
                  <a:moveTo>
                    <a:pt x="17542" y="41536"/>
                  </a:moveTo>
                  <a:lnTo>
                    <a:pt x="12945" y="41536"/>
                  </a:lnTo>
                  <a:lnTo>
                    <a:pt x="12945" y="36979"/>
                  </a:lnTo>
                  <a:lnTo>
                    <a:pt x="17542" y="36979"/>
                  </a:lnTo>
                  <a:close/>
                  <a:moveTo>
                    <a:pt x="17542" y="36737"/>
                  </a:moveTo>
                  <a:lnTo>
                    <a:pt x="12945" y="36737"/>
                  </a:lnTo>
                  <a:lnTo>
                    <a:pt x="12945" y="32180"/>
                  </a:lnTo>
                  <a:lnTo>
                    <a:pt x="17542" y="32180"/>
                  </a:lnTo>
                  <a:close/>
                  <a:moveTo>
                    <a:pt x="17542" y="31938"/>
                  </a:moveTo>
                  <a:lnTo>
                    <a:pt x="12945" y="31938"/>
                  </a:lnTo>
                  <a:lnTo>
                    <a:pt x="12945" y="27341"/>
                  </a:lnTo>
                  <a:lnTo>
                    <a:pt x="17542" y="27341"/>
                  </a:lnTo>
                  <a:close/>
                  <a:moveTo>
                    <a:pt x="17542" y="27099"/>
                  </a:moveTo>
                  <a:lnTo>
                    <a:pt x="12945" y="27099"/>
                  </a:lnTo>
                  <a:lnTo>
                    <a:pt x="12945" y="22542"/>
                  </a:lnTo>
                  <a:lnTo>
                    <a:pt x="17542" y="22542"/>
                  </a:lnTo>
                  <a:close/>
                  <a:moveTo>
                    <a:pt x="17542" y="22300"/>
                  </a:moveTo>
                  <a:lnTo>
                    <a:pt x="12945" y="22300"/>
                  </a:lnTo>
                  <a:lnTo>
                    <a:pt x="12945" y="17743"/>
                  </a:lnTo>
                  <a:lnTo>
                    <a:pt x="17542" y="17743"/>
                  </a:lnTo>
                  <a:close/>
                  <a:moveTo>
                    <a:pt x="22341" y="80047"/>
                  </a:moveTo>
                  <a:lnTo>
                    <a:pt x="17784" y="80047"/>
                  </a:lnTo>
                  <a:lnTo>
                    <a:pt x="17784" y="75450"/>
                  </a:lnTo>
                  <a:lnTo>
                    <a:pt x="22341" y="75450"/>
                  </a:lnTo>
                  <a:close/>
                  <a:moveTo>
                    <a:pt x="22341" y="75208"/>
                  </a:moveTo>
                  <a:lnTo>
                    <a:pt x="17784" y="75208"/>
                  </a:lnTo>
                  <a:lnTo>
                    <a:pt x="17784" y="70651"/>
                  </a:lnTo>
                  <a:lnTo>
                    <a:pt x="22341" y="70651"/>
                  </a:lnTo>
                  <a:close/>
                  <a:moveTo>
                    <a:pt x="22341" y="70409"/>
                  </a:moveTo>
                  <a:lnTo>
                    <a:pt x="17784" y="70409"/>
                  </a:lnTo>
                  <a:lnTo>
                    <a:pt x="17784" y="65852"/>
                  </a:lnTo>
                  <a:lnTo>
                    <a:pt x="22341" y="65852"/>
                  </a:lnTo>
                  <a:close/>
                  <a:moveTo>
                    <a:pt x="22341" y="65610"/>
                  </a:moveTo>
                  <a:lnTo>
                    <a:pt x="17784" y="65610"/>
                  </a:lnTo>
                  <a:lnTo>
                    <a:pt x="17784" y="61013"/>
                  </a:lnTo>
                  <a:lnTo>
                    <a:pt x="22341" y="61013"/>
                  </a:lnTo>
                  <a:close/>
                  <a:moveTo>
                    <a:pt x="22341" y="60771"/>
                  </a:moveTo>
                  <a:lnTo>
                    <a:pt x="17784" y="60771"/>
                  </a:lnTo>
                  <a:lnTo>
                    <a:pt x="17784" y="56214"/>
                  </a:lnTo>
                  <a:lnTo>
                    <a:pt x="22341" y="56214"/>
                  </a:lnTo>
                  <a:close/>
                  <a:moveTo>
                    <a:pt x="22341" y="55972"/>
                  </a:moveTo>
                  <a:lnTo>
                    <a:pt x="17784" y="55972"/>
                  </a:lnTo>
                  <a:lnTo>
                    <a:pt x="17784" y="51416"/>
                  </a:lnTo>
                  <a:lnTo>
                    <a:pt x="22341" y="51416"/>
                  </a:lnTo>
                  <a:close/>
                  <a:moveTo>
                    <a:pt x="22341" y="51174"/>
                  </a:moveTo>
                  <a:lnTo>
                    <a:pt x="17784" y="51174"/>
                  </a:lnTo>
                  <a:lnTo>
                    <a:pt x="17784" y="46577"/>
                  </a:lnTo>
                  <a:lnTo>
                    <a:pt x="22341" y="46577"/>
                  </a:lnTo>
                  <a:close/>
                  <a:moveTo>
                    <a:pt x="22341" y="46335"/>
                  </a:moveTo>
                  <a:lnTo>
                    <a:pt x="17784" y="46335"/>
                  </a:lnTo>
                  <a:lnTo>
                    <a:pt x="17784" y="41778"/>
                  </a:lnTo>
                  <a:lnTo>
                    <a:pt x="22341" y="41778"/>
                  </a:lnTo>
                  <a:close/>
                  <a:moveTo>
                    <a:pt x="22341" y="41536"/>
                  </a:moveTo>
                  <a:lnTo>
                    <a:pt x="17784" y="41536"/>
                  </a:lnTo>
                  <a:lnTo>
                    <a:pt x="17784" y="36939"/>
                  </a:lnTo>
                  <a:lnTo>
                    <a:pt x="22341" y="36939"/>
                  </a:lnTo>
                  <a:close/>
                  <a:moveTo>
                    <a:pt x="22341" y="36737"/>
                  </a:moveTo>
                  <a:lnTo>
                    <a:pt x="17784" y="36737"/>
                  </a:lnTo>
                  <a:lnTo>
                    <a:pt x="17784" y="32140"/>
                  </a:lnTo>
                  <a:lnTo>
                    <a:pt x="22341" y="32140"/>
                  </a:lnTo>
                  <a:close/>
                  <a:moveTo>
                    <a:pt x="22341" y="31898"/>
                  </a:moveTo>
                  <a:lnTo>
                    <a:pt x="17784" y="31898"/>
                  </a:lnTo>
                  <a:lnTo>
                    <a:pt x="17784" y="27341"/>
                  </a:lnTo>
                  <a:lnTo>
                    <a:pt x="22341" y="27341"/>
                  </a:lnTo>
                  <a:close/>
                  <a:moveTo>
                    <a:pt x="22341" y="27099"/>
                  </a:moveTo>
                  <a:lnTo>
                    <a:pt x="17784" y="27099"/>
                  </a:lnTo>
                  <a:lnTo>
                    <a:pt x="17784" y="22502"/>
                  </a:lnTo>
                  <a:lnTo>
                    <a:pt x="22341" y="22502"/>
                  </a:lnTo>
                  <a:close/>
                  <a:moveTo>
                    <a:pt x="22341" y="22260"/>
                  </a:moveTo>
                  <a:lnTo>
                    <a:pt x="17784" y="22260"/>
                  </a:lnTo>
                  <a:lnTo>
                    <a:pt x="17784" y="17703"/>
                  </a:lnTo>
                  <a:lnTo>
                    <a:pt x="22341" y="17703"/>
                  </a:lnTo>
                  <a:close/>
                  <a:moveTo>
                    <a:pt x="22341" y="17461"/>
                  </a:moveTo>
                  <a:lnTo>
                    <a:pt x="17784" y="17461"/>
                  </a:lnTo>
                  <a:lnTo>
                    <a:pt x="17784" y="12904"/>
                  </a:lnTo>
                  <a:lnTo>
                    <a:pt x="22341" y="12904"/>
                  </a:lnTo>
                  <a:close/>
                  <a:moveTo>
                    <a:pt x="27139" y="84846"/>
                  </a:moveTo>
                  <a:lnTo>
                    <a:pt x="22583" y="84846"/>
                  </a:lnTo>
                  <a:lnTo>
                    <a:pt x="22583" y="80249"/>
                  </a:lnTo>
                  <a:lnTo>
                    <a:pt x="27139" y="80249"/>
                  </a:lnTo>
                  <a:close/>
                  <a:moveTo>
                    <a:pt x="27139" y="80007"/>
                  </a:moveTo>
                  <a:lnTo>
                    <a:pt x="22583" y="80007"/>
                  </a:lnTo>
                  <a:lnTo>
                    <a:pt x="22583" y="75450"/>
                  </a:lnTo>
                  <a:lnTo>
                    <a:pt x="27139" y="75450"/>
                  </a:lnTo>
                  <a:close/>
                  <a:moveTo>
                    <a:pt x="27139" y="75208"/>
                  </a:moveTo>
                  <a:lnTo>
                    <a:pt x="22583" y="75208"/>
                  </a:lnTo>
                  <a:lnTo>
                    <a:pt x="22583" y="70611"/>
                  </a:lnTo>
                  <a:lnTo>
                    <a:pt x="27139" y="70611"/>
                  </a:lnTo>
                  <a:close/>
                  <a:moveTo>
                    <a:pt x="27139" y="70369"/>
                  </a:moveTo>
                  <a:lnTo>
                    <a:pt x="22583" y="70369"/>
                  </a:lnTo>
                  <a:lnTo>
                    <a:pt x="22583" y="65812"/>
                  </a:lnTo>
                  <a:lnTo>
                    <a:pt x="27139" y="65812"/>
                  </a:lnTo>
                  <a:close/>
                  <a:moveTo>
                    <a:pt x="27139" y="65570"/>
                  </a:moveTo>
                  <a:lnTo>
                    <a:pt x="22583" y="65570"/>
                  </a:lnTo>
                  <a:lnTo>
                    <a:pt x="22583" y="61013"/>
                  </a:lnTo>
                  <a:lnTo>
                    <a:pt x="27139" y="61013"/>
                  </a:lnTo>
                  <a:close/>
                  <a:moveTo>
                    <a:pt x="27139" y="60771"/>
                  </a:moveTo>
                  <a:lnTo>
                    <a:pt x="22583" y="60771"/>
                  </a:lnTo>
                  <a:lnTo>
                    <a:pt x="22583" y="56174"/>
                  </a:lnTo>
                  <a:lnTo>
                    <a:pt x="27139" y="56174"/>
                  </a:lnTo>
                  <a:close/>
                  <a:moveTo>
                    <a:pt x="27139" y="55932"/>
                  </a:moveTo>
                  <a:lnTo>
                    <a:pt x="22583" y="55932"/>
                  </a:lnTo>
                  <a:lnTo>
                    <a:pt x="22583" y="51375"/>
                  </a:lnTo>
                  <a:lnTo>
                    <a:pt x="27139" y="51375"/>
                  </a:lnTo>
                  <a:close/>
                  <a:moveTo>
                    <a:pt x="27139" y="51133"/>
                  </a:moveTo>
                  <a:lnTo>
                    <a:pt x="22583" y="51133"/>
                  </a:lnTo>
                  <a:lnTo>
                    <a:pt x="22583" y="46577"/>
                  </a:lnTo>
                  <a:lnTo>
                    <a:pt x="27139" y="46577"/>
                  </a:lnTo>
                  <a:close/>
                  <a:moveTo>
                    <a:pt x="27139" y="46335"/>
                  </a:moveTo>
                  <a:lnTo>
                    <a:pt x="22583" y="46335"/>
                  </a:lnTo>
                  <a:lnTo>
                    <a:pt x="22583" y="41737"/>
                  </a:lnTo>
                  <a:lnTo>
                    <a:pt x="27139" y="41737"/>
                  </a:lnTo>
                  <a:close/>
                  <a:moveTo>
                    <a:pt x="27139" y="41495"/>
                  </a:moveTo>
                  <a:lnTo>
                    <a:pt x="22583" y="41495"/>
                  </a:lnTo>
                  <a:lnTo>
                    <a:pt x="22583" y="36939"/>
                  </a:lnTo>
                  <a:lnTo>
                    <a:pt x="27139" y="36939"/>
                  </a:lnTo>
                  <a:close/>
                  <a:moveTo>
                    <a:pt x="27139" y="36697"/>
                  </a:moveTo>
                  <a:lnTo>
                    <a:pt x="22583" y="36697"/>
                  </a:lnTo>
                  <a:lnTo>
                    <a:pt x="22583" y="32140"/>
                  </a:lnTo>
                  <a:lnTo>
                    <a:pt x="27139" y="32140"/>
                  </a:lnTo>
                  <a:close/>
                  <a:moveTo>
                    <a:pt x="27139" y="31898"/>
                  </a:moveTo>
                  <a:lnTo>
                    <a:pt x="22583" y="31898"/>
                  </a:lnTo>
                  <a:lnTo>
                    <a:pt x="22583" y="27301"/>
                  </a:lnTo>
                  <a:lnTo>
                    <a:pt x="27139" y="27301"/>
                  </a:lnTo>
                  <a:close/>
                  <a:moveTo>
                    <a:pt x="27139" y="27059"/>
                  </a:moveTo>
                  <a:lnTo>
                    <a:pt x="22583" y="27059"/>
                  </a:lnTo>
                  <a:lnTo>
                    <a:pt x="22583" y="22502"/>
                  </a:lnTo>
                  <a:lnTo>
                    <a:pt x="27139" y="22502"/>
                  </a:lnTo>
                  <a:close/>
                  <a:moveTo>
                    <a:pt x="27139" y="22260"/>
                  </a:moveTo>
                  <a:lnTo>
                    <a:pt x="22583" y="22260"/>
                  </a:lnTo>
                  <a:lnTo>
                    <a:pt x="22583" y="17703"/>
                  </a:lnTo>
                  <a:lnTo>
                    <a:pt x="27139" y="17703"/>
                  </a:lnTo>
                  <a:close/>
                  <a:moveTo>
                    <a:pt x="27139" y="17461"/>
                  </a:moveTo>
                  <a:lnTo>
                    <a:pt x="22583" y="17461"/>
                  </a:lnTo>
                  <a:lnTo>
                    <a:pt x="22583" y="12864"/>
                  </a:lnTo>
                  <a:lnTo>
                    <a:pt x="27139" y="12864"/>
                  </a:lnTo>
                  <a:close/>
                  <a:moveTo>
                    <a:pt x="27139" y="12622"/>
                  </a:moveTo>
                  <a:lnTo>
                    <a:pt x="22583" y="12622"/>
                  </a:lnTo>
                  <a:lnTo>
                    <a:pt x="22583" y="8065"/>
                  </a:lnTo>
                  <a:lnTo>
                    <a:pt x="27139" y="8065"/>
                  </a:lnTo>
                  <a:close/>
                  <a:moveTo>
                    <a:pt x="31979" y="84806"/>
                  </a:moveTo>
                  <a:lnTo>
                    <a:pt x="27381" y="84806"/>
                  </a:lnTo>
                  <a:lnTo>
                    <a:pt x="27381" y="80249"/>
                  </a:lnTo>
                  <a:lnTo>
                    <a:pt x="31979" y="80249"/>
                  </a:lnTo>
                  <a:close/>
                  <a:moveTo>
                    <a:pt x="31979" y="80007"/>
                  </a:moveTo>
                  <a:lnTo>
                    <a:pt x="27381" y="80007"/>
                  </a:lnTo>
                  <a:lnTo>
                    <a:pt x="27381" y="75410"/>
                  </a:lnTo>
                  <a:lnTo>
                    <a:pt x="31979" y="75410"/>
                  </a:lnTo>
                  <a:close/>
                  <a:moveTo>
                    <a:pt x="31979" y="75168"/>
                  </a:moveTo>
                  <a:lnTo>
                    <a:pt x="27381" y="75168"/>
                  </a:lnTo>
                  <a:lnTo>
                    <a:pt x="27381" y="70611"/>
                  </a:lnTo>
                  <a:lnTo>
                    <a:pt x="31979" y="70611"/>
                  </a:lnTo>
                  <a:close/>
                  <a:moveTo>
                    <a:pt x="31979" y="70369"/>
                  </a:moveTo>
                  <a:lnTo>
                    <a:pt x="27381" y="70369"/>
                  </a:lnTo>
                  <a:lnTo>
                    <a:pt x="27381" y="65812"/>
                  </a:lnTo>
                  <a:lnTo>
                    <a:pt x="31979" y="65812"/>
                  </a:lnTo>
                  <a:close/>
                  <a:moveTo>
                    <a:pt x="31979" y="65570"/>
                  </a:moveTo>
                  <a:lnTo>
                    <a:pt x="27381" y="65570"/>
                  </a:lnTo>
                  <a:lnTo>
                    <a:pt x="27381" y="60973"/>
                  </a:lnTo>
                  <a:lnTo>
                    <a:pt x="31979" y="60973"/>
                  </a:lnTo>
                  <a:close/>
                  <a:moveTo>
                    <a:pt x="31979" y="60731"/>
                  </a:moveTo>
                  <a:lnTo>
                    <a:pt x="27381" y="60731"/>
                  </a:lnTo>
                  <a:lnTo>
                    <a:pt x="27381" y="56174"/>
                  </a:lnTo>
                  <a:lnTo>
                    <a:pt x="31979" y="56174"/>
                  </a:lnTo>
                  <a:close/>
                  <a:moveTo>
                    <a:pt x="31979" y="55932"/>
                  </a:moveTo>
                  <a:lnTo>
                    <a:pt x="27381" y="55932"/>
                  </a:lnTo>
                  <a:lnTo>
                    <a:pt x="27381" y="51375"/>
                  </a:lnTo>
                  <a:lnTo>
                    <a:pt x="31979" y="51375"/>
                  </a:lnTo>
                  <a:close/>
                  <a:moveTo>
                    <a:pt x="31979" y="51133"/>
                  </a:moveTo>
                  <a:lnTo>
                    <a:pt x="27381" y="51133"/>
                  </a:lnTo>
                  <a:lnTo>
                    <a:pt x="27381" y="46536"/>
                  </a:lnTo>
                  <a:lnTo>
                    <a:pt x="31979" y="46536"/>
                  </a:lnTo>
                  <a:close/>
                  <a:moveTo>
                    <a:pt x="31979" y="46294"/>
                  </a:moveTo>
                  <a:lnTo>
                    <a:pt x="27381" y="46294"/>
                  </a:lnTo>
                  <a:lnTo>
                    <a:pt x="27381" y="41737"/>
                  </a:lnTo>
                  <a:lnTo>
                    <a:pt x="31979" y="41737"/>
                  </a:lnTo>
                  <a:close/>
                  <a:moveTo>
                    <a:pt x="31979" y="41495"/>
                  </a:moveTo>
                  <a:lnTo>
                    <a:pt x="27381" y="41495"/>
                  </a:lnTo>
                  <a:lnTo>
                    <a:pt x="27381" y="36898"/>
                  </a:lnTo>
                  <a:lnTo>
                    <a:pt x="31979" y="36898"/>
                  </a:lnTo>
                  <a:close/>
                  <a:moveTo>
                    <a:pt x="31979" y="36656"/>
                  </a:moveTo>
                  <a:lnTo>
                    <a:pt x="27381" y="36656"/>
                  </a:lnTo>
                  <a:lnTo>
                    <a:pt x="27381" y="32099"/>
                  </a:lnTo>
                  <a:lnTo>
                    <a:pt x="31979" y="32099"/>
                  </a:lnTo>
                  <a:close/>
                  <a:moveTo>
                    <a:pt x="31979" y="31858"/>
                  </a:moveTo>
                  <a:lnTo>
                    <a:pt x="27381" y="31858"/>
                  </a:lnTo>
                  <a:lnTo>
                    <a:pt x="27381" y="27301"/>
                  </a:lnTo>
                  <a:lnTo>
                    <a:pt x="31979" y="27301"/>
                  </a:lnTo>
                  <a:close/>
                  <a:moveTo>
                    <a:pt x="31979" y="27059"/>
                  </a:moveTo>
                  <a:lnTo>
                    <a:pt x="27381" y="27059"/>
                  </a:lnTo>
                  <a:lnTo>
                    <a:pt x="27381" y="22462"/>
                  </a:lnTo>
                  <a:lnTo>
                    <a:pt x="31979" y="22462"/>
                  </a:lnTo>
                  <a:close/>
                  <a:moveTo>
                    <a:pt x="31979" y="22220"/>
                  </a:moveTo>
                  <a:lnTo>
                    <a:pt x="27381" y="22220"/>
                  </a:lnTo>
                  <a:lnTo>
                    <a:pt x="27381" y="17663"/>
                  </a:lnTo>
                  <a:lnTo>
                    <a:pt x="31979" y="17663"/>
                  </a:lnTo>
                  <a:close/>
                  <a:moveTo>
                    <a:pt x="31979" y="17421"/>
                  </a:moveTo>
                  <a:lnTo>
                    <a:pt x="27381" y="17421"/>
                  </a:lnTo>
                  <a:lnTo>
                    <a:pt x="27381" y="12864"/>
                  </a:lnTo>
                  <a:lnTo>
                    <a:pt x="31979" y="12864"/>
                  </a:lnTo>
                  <a:close/>
                  <a:moveTo>
                    <a:pt x="31979" y="12622"/>
                  </a:moveTo>
                  <a:lnTo>
                    <a:pt x="27381" y="12622"/>
                  </a:lnTo>
                  <a:lnTo>
                    <a:pt x="27381" y="8025"/>
                  </a:lnTo>
                  <a:lnTo>
                    <a:pt x="31979" y="8025"/>
                  </a:lnTo>
                  <a:close/>
                  <a:moveTo>
                    <a:pt x="36777" y="89604"/>
                  </a:moveTo>
                  <a:lnTo>
                    <a:pt x="32220" y="89604"/>
                  </a:lnTo>
                  <a:lnTo>
                    <a:pt x="32220" y="85007"/>
                  </a:lnTo>
                  <a:lnTo>
                    <a:pt x="36777" y="85007"/>
                  </a:lnTo>
                  <a:close/>
                  <a:moveTo>
                    <a:pt x="36777" y="84765"/>
                  </a:moveTo>
                  <a:lnTo>
                    <a:pt x="32220" y="84765"/>
                  </a:lnTo>
                  <a:lnTo>
                    <a:pt x="32220" y="80208"/>
                  </a:lnTo>
                  <a:lnTo>
                    <a:pt x="36777" y="80208"/>
                  </a:lnTo>
                  <a:close/>
                  <a:moveTo>
                    <a:pt x="36777" y="79966"/>
                  </a:moveTo>
                  <a:lnTo>
                    <a:pt x="32220" y="79966"/>
                  </a:lnTo>
                  <a:lnTo>
                    <a:pt x="32220" y="75410"/>
                  </a:lnTo>
                  <a:lnTo>
                    <a:pt x="36777" y="75410"/>
                  </a:lnTo>
                  <a:close/>
                  <a:moveTo>
                    <a:pt x="36777" y="75168"/>
                  </a:moveTo>
                  <a:lnTo>
                    <a:pt x="32220" y="75168"/>
                  </a:lnTo>
                  <a:lnTo>
                    <a:pt x="32220" y="70570"/>
                  </a:lnTo>
                  <a:lnTo>
                    <a:pt x="36777" y="70570"/>
                  </a:lnTo>
                  <a:close/>
                  <a:moveTo>
                    <a:pt x="36777" y="70329"/>
                  </a:moveTo>
                  <a:lnTo>
                    <a:pt x="32220" y="70329"/>
                  </a:lnTo>
                  <a:lnTo>
                    <a:pt x="32220" y="65772"/>
                  </a:lnTo>
                  <a:lnTo>
                    <a:pt x="36777" y="65772"/>
                  </a:lnTo>
                  <a:close/>
                  <a:moveTo>
                    <a:pt x="36777" y="65530"/>
                  </a:moveTo>
                  <a:lnTo>
                    <a:pt x="32220" y="65530"/>
                  </a:lnTo>
                  <a:lnTo>
                    <a:pt x="32220" y="60973"/>
                  </a:lnTo>
                  <a:lnTo>
                    <a:pt x="36777" y="60973"/>
                  </a:lnTo>
                  <a:close/>
                  <a:moveTo>
                    <a:pt x="36777" y="60731"/>
                  </a:moveTo>
                  <a:lnTo>
                    <a:pt x="32220" y="60731"/>
                  </a:lnTo>
                  <a:lnTo>
                    <a:pt x="32220" y="56134"/>
                  </a:lnTo>
                  <a:lnTo>
                    <a:pt x="36777" y="56134"/>
                  </a:lnTo>
                  <a:close/>
                  <a:moveTo>
                    <a:pt x="36777" y="55892"/>
                  </a:moveTo>
                  <a:lnTo>
                    <a:pt x="32220" y="55892"/>
                  </a:lnTo>
                  <a:lnTo>
                    <a:pt x="32220" y="51335"/>
                  </a:lnTo>
                  <a:lnTo>
                    <a:pt x="36777" y="51335"/>
                  </a:lnTo>
                  <a:close/>
                  <a:moveTo>
                    <a:pt x="36777" y="51093"/>
                  </a:moveTo>
                  <a:lnTo>
                    <a:pt x="32220" y="51093"/>
                  </a:lnTo>
                  <a:lnTo>
                    <a:pt x="32220" y="46536"/>
                  </a:lnTo>
                  <a:lnTo>
                    <a:pt x="36777" y="46536"/>
                  </a:lnTo>
                  <a:close/>
                  <a:moveTo>
                    <a:pt x="36777" y="46294"/>
                  </a:moveTo>
                  <a:lnTo>
                    <a:pt x="32220" y="46294"/>
                  </a:lnTo>
                  <a:lnTo>
                    <a:pt x="32220" y="41697"/>
                  </a:lnTo>
                  <a:lnTo>
                    <a:pt x="36777" y="41697"/>
                  </a:lnTo>
                  <a:close/>
                  <a:moveTo>
                    <a:pt x="36777" y="41455"/>
                  </a:moveTo>
                  <a:lnTo>
                    <a:pt x="32220" y="41455"/>
                  </a:lnTo>
                  <a:lnTo>
                    <a:pt x="32220" y="36898"/>
                  </a:lnTo>
                  <a:lnTo>
                    <a:pt x="36777" y="36898"/>
                  </a:lnTo>
                  <a:close/>
                  <a:moveTo>
                    <a:pt x="36777" y="36656"/>
                  </a:moveTo>
                  <a:lnTo>
                    <a:pt x="32220" y="36656"/>
                  </a:lnTo>
                  <a:lnTo>
                    <a:pt x="32220" y="32059"/>
                  </a:lnTo>
                  <a:lnTo>
                    <a:pt x="36777" y="32059"/>
                  </a:lnTo>
                  <a:close/>
                  <a:moveTo>
                    <a:pt x="36777" y="31817"/>
                  </a:moveTo>
                  <a:lnTo>
                    <a:pt x="32220" y="31817"/>
                  </a:lnTo>
                  <a:lnTo>
                    <a:pt x="32220" y="27260"/>
                  </a:lnTo>
                  <a:lnTo>
                    <a:pt x="36777" y="27260"/>
                  </a:lnTo>
                  <a:close/>
                  <a:moveTo>
                    <a:pt x="36777" y="27018"/>
                  </a:moveTo>
                  <a:lnTo>
                    <a:pt x="32220" y="27018"/>
                  </a:lnTo>
                  <a:lnTo>
                    <a:pt x="32220" y="22462"/>
                  </a:lnTo>
                  <a:lnTo>
                    <a:pt x="36777" y="22462"/>
                  </a:lnTo>
                  <a:close/>
                  <a:moveTo>
                    <a:pt x="36777" y="22220"/>
                  </a:moveTo>
                  <a:lnTo>
                    <a:pt x="32220" y="22220"/>
                  </a:lnTo>
                  <a:lnTo>
                    <a:pt x="32220" y="17622"/>
                  </a:lnTo>
                  <a:lnTo>
                    <a:pt x="36777" y="17622"/>
                  </a:lnTo>
                  <a:close/>
                  <a:moveTo>
                    <a:pt x="36777" y="17380"/>
                  </a:moveTo>
                  <a:lnTo>
                    <a:pt x="32220" y="17380"/>
                  </a:lnTo>
                  <a:lnTo>
                    <a:pt x="32220" y="12824"/>
                  </a:lnTo>
                  <a:lnTo>
                    <a:pt x="36777" y="12824"/>
                  </a:lnTo>
                  <a:close/>
                  <a:moveTo>
                    <a:pt x="36777" y="12582"/>
                  </a:moveTo>
                  <a:lnTo>
                    <a:pt x="32220" y="12582"/>
                  </a:lnTo>
                  <a:lnTo>
                    <a:pt x="32220" y="8025"/>
                  </a:lnTo>
                  <a:lnTo>
                    <a:pt x="36777" y="8025"/>
                  </a:lnTo>
                  <a:close/>
                  <a:moveTo>
                    <a:pt x="36777" y="7783"/>
                  </a:moveTo>
                  <a:lnTo>
                    <a:pt x="32220" y="7783"/>
                  </a:lnTo>
                  <a:lnTo>
                    <a:pt x="32220" y="3307"/>
                  </a:lnTo>
                  <a:lnTo>
                    <a:pt x="36777" y="3307"/>
                  </a:lnTo>
                  <a:lnTo>
                    <a:pt x="36777" y="7904"/>
                  </a:lnTo>
                  <a:close/>
                  <a:moveTo>
                    <a:pt x="41616" y="89564"/>
                  </a:moveTo>
                  <a:lnTo>
                    <a:pt x="37019" y="89564"/>
                  </a:lnTo>
                  <a:lnTo>
                    <a:pt x="37019" y="85007"/>
                  </a:lnTo>
                  <a:lnTo>
                    <a:pt x="41616" y="85007"/>
                  </a:lnTo>
                  <a:close/>
                  <a:moveTo>
                    <a:pt x="41616" y="84765"/>
                  </a:moveTo>
                  <a:lnTo>
                    <a:pt x="37019" y="84765"/>
                  </a:lnTo>
                  <a:lnTo>
                    <a:pt x="37019" y="80168"/>
                  </a:lnTo>
                  <a:lnTo>
                    <a:pt x="41616" y="80168"/>
                  </a:lnTo>
                  <a:close/>
                  <a:moveTo>
                    <a:pt x="41616" y="79926"/>
                  </a:moveTo>
                  <a:lnTo>
                    <a:pt x="37019" y="79926"/>
                  </a:lnTo>
                  <a:lnTo>
                    <a:pt x="37019" y="75369"/>
                  </a:lnTo>
                  <a:lnTo>
                    <a:pt x="41616" y="75369"/>
                  </a:lnTo>
                  <a:close/>
                  <a:moveTo>
                    <a:pt x="41616" y="75127"/>
                  </a:moveTo>
                  <a:lnTo>
                    <a:pt x="37019" y="75127"/>
                  </a:lnTo>
                  <a:lnTo>
                    <a:pt x="37019" y="70570"/>
                  </a:lnTo>
                  <a:lnTo>
                    <a:pt x="41616" y="70570"/>
                  </a:lnTo>
                  <a:close/>
                  <a:moveTo>
                    <a:pt x="41616" y="70329"/>
                  </a:moveTo>
                  <a:lnTo>
                    <a:pt x="37019" y="70329"/>
                  </a:lnTo>
                  <a:lnTo>
                    <a:pt x="37019" y="65731"/>
                  </a:lnTo>
                  <a:lnTo>
                    <a:pt x="41616" y="65731"/>
                  </a:lnTo>
                  <a:close/>
                  <a:moveTo>
                    <a:pt x="41616" y="65489"/>
                  </a:moveTo>
                  <a:lnTo>
                    <a:pt x="37019" y="65489"/>
                  </a:lnTo>
                  <a:lnTo>
                    <a:pt x="37019" y="60933"/>
                  </a:lnTo>
                  <a:lnTo>
                    <a:pt x="41616" y="60933"/>
                  </a:lnTo>
                  <a:close/>
                  <a:moveTo>
                    <a:pt x="41616" y="60691"/>
                  </a:moveTo>
                  <a:lnTo>
                    <a:pt x="37019" y="60691"/>
                  </a:lnTo>
                  <a:lnTo>
                    <a:pt x="37019" y="56134"/>
                  </a:lnTo>
                  <a:lnTo>
                    <a:pt x="41616" y="56134"/>
                  </a:lnTo>
                  <a:close/>
                  <a:moveTo>
                    <a:pt x="41616" y="55892"/>
                  </a:moveTo>
                  <a:lnTo>
                    <a:pt x="37019" y="55892"/>
                  </a:lnTo>
                  <a:lnTo>
                    <a:pt x="37019" y="51295"/>
                  </a:lnTo>
                  <a:lnTo>
                    <a:pt x="41616" y="51295"/>
                  </a:lnTo>
                  <a:close/>
                  <a:moveTo>
                    <a:pt x="41616" y="51053"/>
                  </a:moveTo>
                  <a:lnTo>
                    <a:pt x="37019" y="51053"/>
                  </a:lnTo>
                  <a:lnTo>
                    <a:pt x="37019" y="46496"/>
                  </a:lnTo>
                  <a:lnTo>
                    <a:pt x="41616" y="46496"/>
                  </a:lnTo>
                  <a:close/>
                  <a:moveTo>
                    <a:pt x="41616" y="46254"/>
                  </a:moveTo>
                  <a:lnTo>
                    <a:pt x="37019" y="46254"/>
                  </a:lnTo>
                  <a:lnTo>
                    <a:pt x="37019" y="41697"/>
                  </a:lnTo>
                  <a:lnTo>
                    <a:pt x="41616" y="41697"/>
                  </a:lnTo>
                  <a:close/>
                  <a:moveTo>
                    <a:pt x="41616" y="41455"/>
                  </a:moveTo>
                  <a:lnTo>
                    <a:pt x="37019" y="41455"/>
                  </a:lnTo>
                  <a:lnTo>
                    <a:pt x="37019" y="36858"/>
                  </a:lnTo>
                  <a:lnTo>
                    <a:pt x="41616" y="36858"/>
                  </a:lnTo>
                  <a:close/>
                  <a:moveTo>
                    <a:pt x="41616" y="36616"/>
                  </a:moveTo>
                  <a:lnTo>
                    <a:pt x="37019" y="36616"/>
                  </a:lnTo>
                  <a:lnTo>
                    <a:pt x="37019" y="32059"/>
                  </a:lnTo>
                  <a:lnTo>
                    <a:pt x="41616" y="32059"/>
                  </a:lnTo>
                  <a:close/>
                  <a:moveTo>
                    <a:pt x="41616" y="31817"/>
                  </a:moveTo>
                  <a:lnTo>
                    <a:pt x="37019" y="31817"/>
                  </a:lnTo>
                  <a:lnTo>
                    <a:pt x="37019" y="27220"/>
                  </a:lnTo>
                  <a:lnTo>
                    <a:pt x="41616" y="27220"/>
                  </a:lnTo>
                  <a:close/>
                  <a:moveTo>
                    <a:pt x="41616" y="26978"/>
                  </a:moveTo>
                  <a:lnTo>
                    <a:pt x="37019" y="26978"/>
                  </a:lnTo>
                  <a:lnTo>
                    <a:pt x="37019" y="22421"/>
                  </a:lnTo>
                  <a:lnTo>
                    <a:pt x="41616" y="22421"/>
                  </a:lnTo>
                  <a:close/>
                  <a:moveTo>
                    <a:pt x="41616" y="22179"/>
                  </a:moveTo>
                  <a:lnTo>
                    <a:pt x="37019" y="22179"/>
                  </a:lnTo>
                  <a:lnTo>
                    <a:pt x="37019" y="17622"/>
                  </a:lnTo>
                  <a:lnTo>
                    <a:pt x="41616" y="17622"/>
                  </a:lnTo>
                  <a:close/>
                  <a:moveTo>
                    <a:pt x="41616" y="17380"/>
                  </a:moveTo>
                  <a:lnTo>
                    <a:pt x="37019" y="17380"/>
                  </a:lnTo>
                  <a:lnTo>
                    <a:pt x="37019" y="12783"/>
                  </a:lnTo>
                  <a:lnTo>
                    <a:pt x="41616" y="12783"/>
                  </a:lnTo>
                  <a:close/>
                  <a:moveTo>
                    <a:pt x="41616" y="12541"/>
                  </a:moveTo>
                  <a:lnTo>
                    <a:pt x="37019" y="12541"/>
                  </a:lnTo>
                  <a:lnTo>
                    <a:pt x="37019" y="7985"/>
                  </a:lnTo>
                  <a:lnTo>
                    <a:pt x="41616" y="7985"/>
                  </a:lnTo>
                  <a:close/>
                  <a:moveTo>
                    <a:pt x="41616" y="7743"/>
                  </a:moveTo>
                  <a:lnTo>
                    <a:pt x="37019" y="7743"/>
                  </a:lnTo>
                  <a:lnTo>
                    <a:pt x="37019" y="3307"/>
                  </a:lnTo>
                  <a:lnTo>
                    <a:pt x="41616" y="3307"/>
                  </a:lnTo>
                  <a:lnTo>
                    <a:pt x="41616" y="7904"/>
                  </a:lnTo>
                  <a:close/>
                  <a:moveTo>
                    <a:pt x="46415" y="89564"/>
                  </a:moveTo>
                  <a:lnTo>
                    <a:pt x="41858" y="89564"/>
                  </a:lnTo>
                  <a:lnTo>
                    <a:pt x="41858" y="84967"/>
                  </a:lnTo>
                  <a:lnTo>
                    <a:pt x="46415" y="84967"/>
                  </a:lnTo>
                  <a:close/>
                  <a:moveTo>
                    <a:pt x="46415" y="84725"/>
                  </a:moveTo>
                  <a:lnTo>
                    <a:pt x="41858" y="84725"/>
                  </a:lnTo>
                  <a:lnTo>
                    <a:pt x="41858" y="80168"/>
                  </a:lnTo>
                  <a:lnTo>
                    <a:pt x="46415" y="80168"/>
                  </a:lnTo>
                  <a:close/>
                  <a:moveTo>
                    <a:pt x="46415" y="79926"/>
                  </a:moveTo>
                  <a:lnTo>
                    <a:pt x="41858" y="79926"/>
                  </a:lnTo>
                  <a:lnTo>
                    <a:pt x="41858" y="75329"/>
                  </a:lnTo>
                  <a:lnTo>
                    <a:pt x="46415" y="75329"/>
                  </a:lnTo>
                  <a:close/>
                  <a:moveTo>
                    <a:pt x="46415" y="75087"/>
                  </a:moveTo>
                  <a:lnTo>
                    <a:pt x="41858" y="75087"/>
                  </a:lnTo>
                  <a:lnTo>
                    <a:pt x="41858" y="70530"/>
                  </a:lnTo>
                  <a:lnTo>
                    <a:pt x="46415" y="70530"/>
                  </a:lnTo>
                  <a:close/>
                  <a:moveTo>
                    <a:pt x="46415" y="70288"/>
                  </a:moveTo>
                  <a:lnTo>
                    <a:pt x="41858" y="70288"/>
                  </a:lnTo>
                  <a:lnTo>
                    <a:pt x="41858" y="65731"/>
                  </a:lnTo>
                  <a:lnTo>
                    <a:pt x="46415" y="65731"/>
                  </a:lnTo>
                  <a:close/>
                  <a:moveTo>
                    <a:pt x="46415" y="65489"/>
                  </a:moveTo>
                  <a:lnTo>
                    <a:pt x="41858" y="65489"/>
                  </a:lnTo>
                  <a:lnTo>
                    <a:pt x="41858" y="60892"/>
                  </a:lnTo>
                  <a:lnTo>
                    <a:pt x="46415" y="60892"/>
                  </a:lnTo>
                  <a:close/>
                  <a:moveTo>
                    <a:pt x="46415" y="60650"/>
                  </a:moveTo>
                  <a:lnTo>
                    <a:pt x="41858" y="60650"/>
                  </a:lnTo>
                  <a:lnTo>
                    <a:pt x="41858" y="56093"/>
                  </a:lnTo>
                  <a:lnTo>
                    <a:pt x="46415" y="56093"/>
                  </a:lnTo>
                  <a:close/>
                  <a:moveTo>
                    <a:pt x="46415" y="55851"/>
                  </a:moveTo>
                  <a:lnTo>
                    <a:pt x="41858" y="55851"/>
                  </a:lnTo>
                  <a:lnTo>
                    <a:pt x="41858" y="51295"/>
                  </a:lnTo>
                  <a:lnTo>
                    <a:pt x="46415" y="51295"/>
                  </a:lnTo>
                  <a:close/>
                  <a:moveTo>
                    <a:pt x="46415" y="51053"/>
                  </a:moveTo>
                  <a:lnTo>
                    <a:pt x="41858" y="51053"/>
                  </a:lnTo>
                  <a:lnTo>
                    <a:pt x="41858" y="46456"/>
                  </a:lnTo>
                  <a:lnTo>
                    <a:pt x="46415" y="46456"/>
                  </a:lnTo>
                  <a:close/>
                  <a:moveTo>
                    <a:pt x="46415" y="46214"/>
                  </a:moveTo>
                  <a:lnTo>
                    <a:pt x="41858" y="46214"/>
                  </a:lnTo>
                  <a:lnTo>
                    <a:pt x="41858" y="41657"/>
                  </a:lnTo>
                  <a:lnTo>
                    <a:pt x="46415" y="41657"/>
                  </a:lnTo>
                  <a:close/>
                  <a:moveTo>
                    <a:pt x="46415" y="41415"/>
                  </a:moveTo>
                  <a:lnTo>
                    <a:pt x="41858" y="41415"/>
                  </a:lnTo>
                  <a:lnTo>
                    <a:pt x="41858" y="36858"/>
                  </a:lnTo>
                  <a:lnTo>
                    <a:pt x="46415" y="36858"/>
                  </a:lnTo>
                  <a:close/>
                  <a:moveTo>
                    <a:pt x="46415" y="36616"/>
                  </a:moveTo>
                  <a:lnTo>
                    <a:pt x="41858" y="36616"/>
                  </a:lnTo>
                  <a:lnTo>
                    <a:pt x="41858" y="32019"/>
                  </a:lnTo>
                  <a:lnTo>
                    <a:pt x="46415" y="32019"/>
                  </a:lnTo>
                  <a:close/>
                  <a:moveTo>
                    <a:pt x="46415" y="31777"/>
                  </a:moveTo>
                  <a:lnTo>
                    <a:pt x="41858" y="31777"/>
                  </a:lnTo>
                  <a:lnTo>
                    <a:pt x="41858" y="27220"/>
                  </a:lnTo>
                  <a:lnTo>
                    <a:pt x="46415" y="27220"/>
                  </a:lnTo>
                  <a:close/>
                  <a:moveTo>
                    <a:pt x="46415" y="26978"/>
                  </a:moveTo>
                  <a:lnTo>
                    <a:pt x="41858" y="26978"/>
                  </a:lnTo>
                  <a:lnTo>
                    <a:pt x="41858" y="22381"/>
                  </a:lnTo>
                  <a:lnTo>
                    <a:pt x="46415" y="22381"/>
                  </a:lnTo>
                  <a:close/>
                  <a:moveTo>
                    <a:pt x="46415" y="22139"/>
                  </a:moveTo>
                  <a:lnTo>
                    <a:pt x="41858" y="22139"/>
                  </a:lnTo>
                  <a:lnTo>
                    <a:pt x="41858" y="17582"/>
                  </a:lnTo>
                  <a:lnTo>
                    <a:pt x="46415" y="17582"/>
                  </a:lnTo>
                  <a:close/>
                  <a:moveTo>
                    <a:pt x="46415" y="17340"/>
                  </a:moveTo>
                  <a:lnTo>
                    <a:pt x="41858" y="17340"/>
                  </a:lnTo>
                  <a:lnTo>
                    <a:pt x="41858" y="12783"/>
                  </a:lnTo>
                  <a:lnTo>
                    <a:pt x="46415" y="12783"/>
                  </a:lnTo>
                  <a:close/>
                  <a:moveTo>
                    <a:pt x="46415" y="12541"/>
                  </a:moveTo>
                  <a:lnTo>
                    <a:pt x="41858" y="12541"/>
                  </a:lnTo>
                  <a:lnTo>
                    <a:pt x="41858" y="7944"/>
                  </a:lnTo>
                  <a:lnTo>
                    <a:pt x="46415" y="7944"/>
                  </a:lnTo>
                  <a:close/>
                  <a:moveTo>
                    <a:pt x="46415" y="7702"/>
                  </a:moveTo>
                  <a:lnTo>
                    <a:pt x="41858" y="7702"/>
                  </a:lnTo>
                  <a:lnTo>
                    <a:pt x="41858" y="3307"/>
                  </a:lnTo>
                  <a:lnTo>
                    <a:pt x="46415" y="3307"/>
                  </a:lnTo>
                  <a:lnTo>
                    <a:pt x="46415" y="7904"/>
                  </a:lnTo>
                  <a:close/>
                  <a:moveTo>
                    <a:pt x="51214" y="89524"/>
                  </a:moveTo>
                  <a:lnTo>
                    <a:pt x="46657" y="89524"/>
                  </a:lnTo>
                  <a:lnTo>
                    <a:pt x="46657" y="84967"/>
                  </a:lnTo>
                  <a:lnTo>
                    <a:pt x="51214" y="84967"/>
                  </a:lnTo>
                  <a:close/>
                  <a:moveTo>
                    <a:pt x="51214" y="84685"/>
                  </a:moveTo>
                  <a:lnTo>
                    <a:pt x="46657" y="84685"/>
                  </a:lnTo>
                  <a:lnTo>
                    <a:pt x="46657" y="80128"/>
                  </a:lnTo>
                  <a:lnTo>
                    <a:pt x="51214" y="80128"/>
                  </a:lnTo>
                  <a:close/>
                  <a:moveTo>
                    <a:pt x="51214" y="79886"/>
                  </a:moveTo>
                  <a:lnTo>
                    <a:pt x="46657" y="79886"/>
                  </a:lnTo>
                  <a:lnTo>
                    <a:pt x="46657" y="75329"/>
                  </a:lnTo>
                  <a:lnTo>
                    <a:pt x="51214" y="75329"/>
                  </a:lnTo>
                  <a:close/>
                  <a:moveTo>
                    <a:pt x="51214" y="75087"/>
                  </a:moveTo>
                  <a:lnTo>
                    <a:pt x="46657" y="75087"/>
                  </a:lnTo>
                  <a:lnTo>
                    <a:pt x="46657" y="70490"/>
                  </a:lnTo>
                  <a:lnTo>
                    <a:pt x="51214" y="70490"/>
                  </a:lnTo>
                  <a:close/>
                  <a:moveTo>
                    <a:pt x="51214" y="70248"/>
                  </a:moveTo>
                  <a:lnTo>
                    <a:pt x="46657" y="70248"/>
                  </a:lnTo>
                  <a:lnTo>
                    <a:pt x="46657" y="65691"/>
                  </a:lnTo>
                  <a:lnTo>
                    <a:pt x="51214" y="65691"/>
                  </a:lnTo>
                  <a:close/>
                  <a:moveTo>
                    <a:pt x="51214" y="65449"/>
                  </a:moveTo>
                  <a:lnTo>
                    <a:pt x="46657" y="65449"/>
                  </a:lnTo>
                  <a:lnTo>
                    <a:pt x="46657" y="60892"/>
                  </a:lnTo>
                  <a:lnTo>
                    <a:pt x="51214" y="60892"/>
                  </a:lnTo>
                  <a:close/>
                  <a:moveTo>
                    <a:pt x="51214" y="60650"/>
                  </a:moveTo>
                  <a:lnTo>
                    <a:pt x="46657" y="60650"/>
                  </a:lnTo>
                  <a:lnTo>
                    <a:pt x="46657" y="56053"/>
                  </a:lnTo>
                  <a:lnTo>
                    <a:pt x="51214" y="56053"/>
                  </a:lnTo>
                  <a:close/>
                  <a:moveTo>
                    <a:pt x="51214" y="55811"/>
                  </a:moveTo>
                  <a:lnTo>
                    <a:pt x="46657" y="55811"/>
                  </a:lnTo>
                  <a:lnTo>
                    <a:pt x="46657" y="51254"/>
                  </a:lnTo>
                  <a:lnTo>
                    <a:pt x="51214" y="51254"/>
                  </a:lnTo>
                  <a:close/>
                  <a:moveTo>
                    <a:pt x="51214" y="51012"/>
                  </a:moveTo>
                  <a:lnTo>
                    <a:pt x="46657" y="51012"/>
                  </a:lnTo>
                  <a:lnTo>
                    <a:pt x="46657" y="46456"/>
                  </a:lnTo>
                  <a:lnTo>
                    <a:pt x="51214" y="46456"/>
                  </a:lnTo>
                  <a:close/>
                  <a:moveTo>
                    <a:pt x="51214" y="46214"/>
                  </a:moveTo>
                  <a:lnTo>
                    <a:pt x="46657" y="46214"/>
                  </a:lnTo>
                  <a:lnTo>
                    <a:pt x="46657" y="41616"/>
                  </a:lnTo>
                  <a:lnTo>
                    <a:pt x="51214" y="41616"/>
                  </a:lnTo>
                  <a:close/>
                  <a:moveTo>
                    <a:pt x="51214" y="41374"/>
                  </a:moveTo>
                  <a:lnTo>
                    <a:pt x="46657" y="41374"/>
                  </a:lnTo>
                  <a:lnTo>
                    <a:pt x="46657" y="36818"/>
                  </a:lnTo>
                  <a:lnTo>
                    <a:pt x="51214" y="36818"/>
                  </a:lnTo>
                  <a:close/>
                  <a:moveTo>
                    <a:pt x="51214" y="36576"/>
                  </a:moveTo>
                  <a:lnTo>
                    <a:pt x="46657" y="36576"/>
                  </a:lnTo>
                  <a:lnTo>
                    <a:pt x="46657" y="32019"/>
                  </a:lnTo>
                  <a:lnTo>
                    <a:pt x="51214" y="32019"/>
                  </a:lnTo>
                  <a:close/>
                  <a:moveTo>
                    <a:pt x="51214" y="31777"/>
                  </a:moveTo>
                  <a:lnTo>
                    <a:pt x="46657" y="31777"/>
                  </a:lnTo>
                  <a:lnTo>
                    <a:pt x="46657" y="27180"/>
                  </a:lnTo>
                  <a:lnTo>
                    <a:pt x="51214" y="27180"/>
                  </a:lnTo>
                  <a:close/>
                  <a:moveTo>
                    <a:pt x="51214" y="26938"/>
                  </a:moveTo>
                  <a:lnTo>
                    <a:pt x="46657" y="26938"/>
                  </a:lnTo>
                  <a:lnTo>
                    <a:pt x="46657" y="22381"/>
                  </a:lnTo>
                  <a:lnTo>
                    <a:pt x="51214" y="22381"/>
                  </a:lnTo>
                  <a:close/>
                  <a:moveTo>
                    <a:pt x="51214" y="22139"/>
                  </a:moveTo>
                  <a:lnTo>
                    <a:pt x="46657" y="22139"/>
                  </a:lnTo>
                  <a:lnTo>
                    <a:pt x="46657" y="17582"/>
                  </a:lnTo>
                  <a:lnTo>
                    <a:pt x="51214" y="17582"/>
                  </a:lnTo>
                  <a:close/>
                  <a:moveTo>
                    <a:pt x="51214" y="17340"/>
                  </a:moveTo>
                  <a:lnTo>
                    <a:pt x="46657" y="17340"/>
                  </a:lnTo>
                  <a:lnTo>
                    <a:pt x="46657" y="12743"/>
                  </a:lnTo>
                  <a:lnTo>
                    <a:pt x="51214" y="12743"/>
                  </a:lnTo>
                  <a:close/>
                  <a:moveTo>
                    <a:pt x="51214" y="12501"/>
                  </a:moveTo>
                  <a:lnTo>
                    <a:pt x="46657" y="12501"/>
                  </a:lnTo>
                  <a:lnTo>
                    <a:pt x="46657" y="7944"/>
                  </a:lnTo>
                  <a:lnTo>
                    <a:pt x="51214" y="7944"/>
                  </a:lnTo>
                  <a:close/>
                  <a:moveTo>
                    <a:pt x="51214" y="7702"/>
                  </a:moveTo>
                  <a:lnTo>
                    <a:pt x="46657" y="7702"/>
                  </a:lnTo>
                  <a:lnTo>
                    <a:pt x="46657" y="3307"/>
                  </a:lnTo>
                  <a:lnTo>
                    <a:pt x="51214" y="3307"/>
                  </a:lnTo>
                  <a:lnTo>
                    <a:pt x="51214" y="7904"/>
                  </a:lnTo>
                  <a:close/>
                  <a:moveTo>
                    <a:pt x="56053" y="89483"/>
                  </a:moveTo>
                  <a:lnTo>
                    <a:pt x="51456" y="89483"/>
                  </a:lnTo>
                  <a:lnTo>
                    <a:pt x="51456" y="84927"/>
                  </a:lnTo>
                  <a:lnTo>
                    <a:pt x="56053" y="84927"/>
                  </a:lnTo>
                  <a:close/>
                  <a:moveTo>
                    <a:pt x="56053" y="84685"/>
                  </a:moveTo>
                  <a:lnTo>
                    <a:pt x="51456" y="84685"/>
                  </a:lnTo>
                  <a:lnTo>
                    <a:pt x="51456" y="80087"/>
                  </a:lnTo>
                  <a:lnTo>
                    <a:pt x="56053" y="80087"/>
                  </a:lnTo>
                  <a:close/>
                  <a:moveTo>
                    <a:pt x="56053" y="79845"/>
                  </a:moveTo>
                  <a:lnTo>
                    <a:pt x="51456" y="79845"/>
                  </a:lnTo>
                  <a:lnTo>
                    <a:pt x="51456" y="75289"/>
                  </a:lnTo>
                  <a:lnTo>
                    <a:pt x="56053" y="75289"/>
                  </a:lnTo>
                  <a:close/>
                  <a:moveTo>
                    <a:pt x="56053" y="75047"/>
                  </a:moveTo>
                  <a:lnTo>
                    <a:pt x="51456" y="75047"/>
                  </a:lnTo>
                  <a:lnTo>
                    <a:pt x="51456" y="70490"/>
                  </a:lnTo>
                  <a:lnTo>
                    <a:pt x="56053" y="70490"/>
                  </a:lnTo>
                  <a:close/>
                  <a:moveTo>
                    <a:pt x="56053" y="70248"/>
                  </a:moveTo>
                  <a:lnTo>
                    <a:pt x="51456" y="70248"/>
                  </a:lnTo>
                  <a:lnTo>
                    <a:pt x="51456" y="65651"/>
                  </a:lnTo>
                  <a:lnTo>
                    <a:pt x="56053" y="65651"/>
                  </a:lnTo>
                  <a:close/>
                  <a:moveTo>
                    <a:pt x="56053" y="65409"/>
                  </a:moveTo>
                  <a:lnTo>
                    <a:pt x="51456" y="65409"/>
                  </a:lnTo>
                  <a:lnTo>
                    <a:pt x="51456" y="60852"/>
                  </a:lnTo>
                  <a:lnTo>
                    <a:pt x="56053" y="60852"/>
                  </a:lnTo>
                  <a:close/>
                  <a:moveTo>
                    <a:pt x="56053" y="60610"/>
                  </a:moveTo>
                  <a:lnTo>
                    <a:pt x="51456" y="60610"/>
                  </a:lnTo>
                  <a:lnTo>
                    <a:pt x="51456" y="56053"/>
                  </a:lnTo>
                  <a:lnTo>
                    <a:pt x="56053" y="56053"/>
                  </a:lnTo>
                  <a:close/>
                  <a:moveTo>
                    <a:pt x="56053" y="55811"/>
                  </a:moveTo>
                  <a:lnTo>
                    <a:pt x="51456" y="55811"/>
                  </a:lnTo>
                  <a:lnTo>
                    <a:pt x="51456" y="51214"/>
                  </a:lnTo>
                  <a:lnTo>
                    <a:pt x="56053" y="51214"/>
                  </a:lnTo>
                  <a:close/>
                  <a:moveTo>
                    <a:pt x="56053" y="50972"/>
                  </a:moveTo>
                  <a:lnTo>
                    <a:pt x="51456" y="50972"/>
                  </a:lnTo>
                  <a:lnTo>
                    <a:pt x="51456" y="46415"/>
                  </a:lnTo>
                  <a:lnTo>
                    <a:pt x="56053" y="46415"/>
                  </a:lnTo>
                  <a:close/>
                  <a:moveTo>
                    <a:pt x="56053" y="46173"/>
                  </a:moveTo>
                  <a:lnTo>
                    <a:pt x="51456" y="46173"/>
                  </a:lnTo>
                  <a:lnTo>
                    <a:pt x="51456" y="41616"/>
                  </a:lnTo>
                  <a:lnTo>
                    <a:pt x="56053" y="41616"/>
                  </a:lnTo>
                  <a:close/>
                  <a:moveTo>
                    <a:pt x="56053" y="41374"/>
                  </a:moveTo>
                  <a:lnTo>
                    <a:pt x="51456" y="41374"/>
                  </a:lnTo>
                  <a:lnTo>
                    <a:pt x="51456" y="36777"/>
                  </a:lnTo>
                  <a:lnTo>
                    <a:pt x="56053" y="36777"/>
                  </a:lnTo>
                  <a:close/>
                  <a:moveTo>
                    <a:pt x="56053" y="36535"/>
                  </a:moveTo>
                  <a:lnTo>
                    <a:pt x="51456" y="36535"/>
                  </a:lnTo>
                  <a:lnTo>
                    <a:pt x="51456" y="31978"/>
                  </a:lnTo>
                  <a:lnTo>
                    <a:pt x="56053" y="31978"/>
                  </a:lnTo>
                  <a:close/>
                  <a:moveTo>
                    <a:pt x="56053" y="31737"/>
                  </a:moveTo>
                  <a:lnTo>
                    <a:pt x="51456" y="31737"/>
                  </a:lnTo>
                  <a:lnTo>
                    <a:pt x="51456" y="27180"/>
                  </a:lnTo>
                  <a:lnTo>
                    <a:pt x="56053" y="27180"/>
                  </a:lnTo>
                  <a:close/>
                  <a:moveTo>
                    <a:pt x="56053" y="26938"/>
                  </a:moveTo>
                  <a:lnTo>
                    <a:pt x="51456" y="26938"/>
                  </a:lnTo>
                  <a:lnTo>
                    <a:pt x="51456" y="22341"/>
                  </a:lnTo>
                  <a:lnTo>
                    <a:pt x="56053" y="22341"/>
                  </a:lnTo>
                  <a:close/>
                  <a:moveTo>
                    <a:pt x="56053" y="22099"/>
                  </a:moveTo>
                  <a:lnTo>
                    <a:pt x="51456" y="22099"/>
                  </a:lnTo>
                  <a:lnTo>
                    <a:pt x="51456" y="17542"/>
                  </a:lnTo>
                  <a:lnTo>
                    <a:pt x="56053" y="17542"/>
                  </a:lnTo>
                  <a:close/>
                  <a:moveTo>
                    <a:pt x="56053" y="17300"/>
                  </a:moveTo>
                  <a:lnTo>
                    <a:pt x="51456" y="17300"/>
                  </a:lnTo>
                  <a:lnTo>
                    <a:pt x="51456" y="12743"/>
                  </a:lnTo>
                  <a:lnTo>
                    <a:pt x="56053" y="12743"/>
                  </a:lnTo>
                  <a:close/>
                  <a:moveTo>
                    <a:pt x="56053" y="12501"/>
                  </a:moveTo>
                  <a:lnTo>
                    <a:pt x="51456" y="12501"/>
                  </a:lnTo>
                  <a:lnTo>
                    <a:pt x="51456" y="7904"/>
                  </a:lnTo>
                  <a:lnTo>
                    <a:pt x="56053" y="7904"/>
                  </a:lnTo>
                  <a:close/>
                  <a:moveTo>
                    <a:pt x="56053" y="7662"/>
                  </a:moveTo>
                  <a:lnTo>
                    <a:pt x="51456" y="7662"/>
                  </a:lnTo>
                  <a:lnTo>
                    <a:pt x="51456" y="3307"/>
                  </a:lnTo>
                  <a:lnTo>
                    <a:pt x="56053" y="3307"/>
                  </a:lnTo>
                  <a:lnTo>
                    <a:pt x="56053" y="7904"/>
                  </a:lnTo>
                  <a:close/>
                  <a:moveTo>
                    <a:pt x="60852" y="89483"/>
                  </a:moveTo>
                  <a:lnTo>
                    <a:pt x="56295" y="89483"/>
                  </a:lnTo>
                  <a:lnTo>
                    <a:pt x="56295" y="84886"/>
                  </a:lnTo>
                  <a:lnTo>
                    <a:pt x="60852" y="84886"/>
                  </a:lnTo>
                  <a:close/>
                  <a:moveTo>
                    <a:pt x="60852" y="84644"/>
                  </a:moveTo>
                  <a:lnTo>
                    <a:pt x="56295" y="84644"/>
                  </a:lnTo>
                  <a:lnTo>
                    <a:pt x="56295" y="80087"/>
                  </a:lnTo>
                  <a:lnTo>
                    <a:pt x="60852" y="80087"/>
                  </a:lnTo>
                  <a:close/>
                  <a:moveTo>
                    <a:pt x="60852" y="79845"/>
                  </a:moveTo>
                  <a:lnTo>
                    <a:pt x="56295" y="79845"/>
                  </a:lnTo>
                  <a:lnTo>
                    <a:pt x="56295" y="75248"/>
                  </a:lnTo>
                  <a:lnTo>
                    <a:pt x="60852" y="75248"/>
                  </a:lnTo>
                  <a:close/>
                  <a:moveTo>
                    <a:pt x="60852" y="75006"/>
                  </a:moveTo>
                  <a:lnTo>
                    <a:pt x="56295" y="75006"/>
                  </a:lnTo>
                  <a:lnTo>
                    <a:pt x="56295" y="70449"/>
                  </a:lnTo>
                  <a:lnTo>
                    <a:pt x="60852" y="70449"/>
                  </a:lnTo>
                  <a:close/>
                  <a:moveTo>
                    <a:pt x="60852" y="70208"/>
                  </a:moveTo>
                  <a:lnTo>
                    <a:pt x="56295" y="70208"/>
                  </a:lnTo>
                  <a:lnTo>
                    <a:pt x="56295" y="65651"/>
                  </a:lnTo>
                  <a:lnTo>
                    <a:pt x="60852" y="65651"/>
                  </a:lnTo>
                  <a:close/>
                  <a:moveTo>
                    <a:pt x="60852" y="65409"/>
                  </a:moveTo>
                  <a:lnTo>
                    <a:pt x="56295" y="65409"/>
                  </a:lnTo>
                  <a:lnTo>
                    <a:pt x="56295" y="60812"/>
                  </a:lnTo>
                  <a:lnTo>
                    <a:pt x="60852" y="60812"/>
                  </a:lnTo>
                  <a:close/>
                  <a:moveTo>
                    <a:pt x="60852" y="60570"/>
                  </a:moveTo>
                  <a:lnTo>
                    <a:pt x="56295" y="60570"/>
                  </a:lnTo>
                  <a:lnTo>
                    <a:pt x="56295" y="56013"/>
                  </a:lnTo>
                  <a:lnTo>
                    <a:pt x="60852" y="56013"/>
                  </a:lnTo>
                  <a:close/>
                  <a:moveTo>
                    <a:pt x="60852" y="55771"/>
                  </a:moveTo>
                  <a:lnTo>
                    <a:pt x="56295" y="55771"/>
                  </a:lnTo>
                  <a:lnTo>
                    <a:pt x="56295" y="51214"/>
                  </a:lnTo>
                  <a:lnTo>
                    <a:pt x="60852" y="51214"/>
                  </a:lnTo>
                  <a:close/>
                  <a:moveTo>
                    <a:pt x="60852" y="50972"/>
                  </a:moveTo>
                  <a:lnTo>
                    <a:pt x="56295" y="50972"/>
                  </a:lnTo>
                  <a:lnTo>
                    <a:pt x="56295" y="46375"/>
                  </a:lnTo>
                  <a:lnTo>
                    <a:pt x="60852" y="46375"/>
                  </a:lnTo>
                  <a:close/>
                  <a:moveTo>
                    <a:pt x="60852" y="46133"/>
                  </a:moveTo>
                  <a:lnTo>
                    <a:pt x="56295" y="46133"/>
                  </a:lnTo>
                  <a:lnTo>
                    <a:pt x="56295" y="41576"/>
                  </a:lnTo>
                  <a:lnTo>
                    <a:pt x="60852" y="41576"/>
                  </a:lnTo>
                  <a:close/>
                  <a:moveTo>
                    <a:pt x="60852" y="41334"/>
                  </a:moveTo>
                  <a:lnTo>
                    <a:pt x="56295" y="41334"/>
                  </a:lnTo>
                  <a:lnTo>
                    <a:pt x="56295" y="36777"/>
                  </a:lnTo>
                  <a:lnTo>
                    <a:pt x="60852" y="36777"/>
                  </a:lnTo>
                  <a:close/>
                  <a:moveTo>
                    <a:pt x="60852" y="36535"/>
                  </a:moveTo>
                  <a:lnTo>
                    <a:pt x="56295" y="36535"/>
                  </a:lnTo>
                  <a:lnTo>
                    <a:pt x="56295" y="31938"/>
                  </a:lnTo>
                  <a:lnTo>
                    <a:pt x="60852" y="31938"/>
                  </a:lnTo>
                  <a:close/>
                  <a:moveTo>
                    <a:pt x="60852" y="31696"/>
                  </a:moveTo>
                  <a:lnTo>
                    <a:pt x="56295" y="31696"/>
                  </a:lnTo>
                  <a:lnTo>
                    <a:pt x="56295" y="27139"/>
                  </a:lnTo>
                  <a:lnTo>
                    <a:pt x="60852" y="27139"/>
                  </a:lnTo>
                  <a:close/>
                  <a:moveTo>
                    <a:pt x="60852" y="26897"/>
                  </a:moveTo>
                  <a:lnTo>
                    <a:pt x="56295" y="26897"/>
                  </a:lnTo>
                  <a:lnTo>
                    <a:pt x="56295" y="22341"/>
                  </a:lnTo>
                  <a:lnTo>
                    <a:pt x="60852" y="22341"/>
                  </a:lnTo>
                  <a:close/>
                  <a:moveTo>
                    <a:pt x="60852" y="22099"/>
                  </a:moveTo>
                  <a:lnTo>
                    <a:pt x="56295" y="22099"/>
                  </a:lnTo>
                  <a:lnTo>
                    <a:pt x="56295" y="17501"/>
                  </a:lnTo>
                  <a:lnTo>
                    <a:pt x="60852" y="17501"/>
                  </a:lnTo>
                  <a:close/>
                  <a:moveTo>
                    <a:pt x="60852" y="17260"/>
                  </a:moveTo>
                  <a:lnTo>
                    <a:pt x="56295" y="17260"/>
                  </a:lnTo>
                  <a:lnTo>
                    <a:pt x="56295" y="12703"/>
                  </a:lnTo>
                  <a:lnTo>
                    <a:pt x="60852" y="12703"/>
                  </a:lnTo>
                  <a:close/>
                  <a:moveTo>
                    <a:pt x="60852" y="12461"/>
                  </a:moveTo>
                  <a:lnTo>
                    <a:pt x="56295" y="12461"/>
                  </a:lnTo>
                  <a:lnTo>
                    <a:pt x="56295" y="7904"/>
                  </a:lnTo>
                  <a:lnTo>
                    <a:pt x="60852" y="7904"/>
                  </a:lnTo>
                  <a:close/>
                  <a:moveTo>
                    <a:pt x="60852" y="7662"/>
                  </a:moveTo>
                  <a:lnTo>
                    <a:pt x="56295" y="7662"/>
                  </a:lnTo>
                  <a:lnTo>
                    <a:pt x="56295" y="3307"/>
                  </a:lnTo>
                  <a:lnTo>
                    <a:pt x="60852" y="3307"/>
                  </a:lnTo>
                  <a:lnTo>
                    <a:pt x="60852" y="7904"/>
                  </a:lnTo>
                  <a:close/>
                  <a:moveTo>
                    <a:pt x="65651" y="84644"/>
                  </a:moveTo>
                  <a:lnTo>
                    <a:pt x="61094" y="84644"/>
                  </a:lnTo>
                  <a:lnTo>
                    <a:pt x="61094" y="80047"/>
                  </a:lnTo>
                  <a:lnTo>
                    <a:pt x="65651" y="80047"/>
                  </a:lnTo>
                  <a:close/>
                  <a:moveTo>
                    <a:pt x="65651" y="79805"/>
                  </a:moveTo>
                  <a:lnTo>
                    <a:pt x="61094" y="79805"/>
                  </a:lnTo>
                  <a:lnTo>
                    <a:pt x="61094" y="75248"/>
                  </a:lnTo>
                  <a:lnTo>
                    <a:pt x="65651" y="75248"/>
                  </a:lnTo>
                  <a:close/>
                  <a:moveTo>
                    <a:pt x="65651" y="75006"/>
                  </a:moveTo>
                  <a:lnTo>
                    <a:pt x="61094" y="75006"/>
                  </a:lnTo>
                  <a:lnTo>
                    <a:pt x="61094" y="70449"/>
                  </a:lnTo>
                  <a:lnTo>
                    <a:pt x="65651" y="70449"/>
                  </a:lnTo>
                  <a:close/>
                  <a:moveTo>
                    <a:pt x="65651" y="70208"/>
                  </a:moveTo>
                  <a:lnTo>
                    <a:pt x="61094" y="70208"/>
                  </a:lnTo>
                  <a:lnTo>
                    <a:pt x="61094" y="65610"/>
                  </a:lnTo>
                  <a:lnTo>
                    <a:pt x="65651" y="65610"/>
                  </a:lnTo>
                  <a:close/>
                  <a:moveTo>
                    <a:pt x="65651" y="65368"/>
                  </a:moveTo>
                  <a:lnTo>
                    <a:pt x="61094" y="65368"/>
                  </a:lnTo>
                  <a:lnTo>
                    <a:pt x="61094" y="60812"/>
                  </a:lnTo>
                  <a:lnTo>
                    <a:pt x="65651" y="60812"/>
                  </a:lnTo>
                  <a:close/>
                  <a:moveTo>
                    <a:pt x="65651" y="60570"/>
                  </a:moveTo>
                  <a:lnTo>
                    <a:pt x="61094" y="60570"/>
                  </a:lnTo>
                  <a:lnTo>
                    <a:pt x="61094" y="56013"/>
                  </a:lnTo>
                  <a:lnTo>
                    <a:pt x="65651" y="56013"/>
                  </a:lnTo>
                  <a:close/>
                  <a:moveTo>
                    <a:pt x="65651" y="55771"/>
                  </a:moveTo>
                  <a:lnTo>
                    <a:pt x="61094" y="55771"/>
                  </a:lnTo>
                  <a:lnTo>
                    <a:pt x="61094" y="51174"/>
                  </a:lnTo>
                  <a:lnTo>
                    <a:pt x="65651" y="51174"/>
                  </a:lnTo>
                  <a:close/>
                  <a:moveTo>
                    <a:pt x="65651" y="50932"/>
                  </a:moveTo>
                  <a:lnTo>
                    <a:pt x="61094" y="50932"/>
                  </a:lnTo>
                  <a:lnTo>
                    <a:pt x="61094" y="46375"/>
                  </a:lnTo>
                  <a:lnTo>
                    <a:pt x="65651" y="46375"/>
                  </a:lnTo>
                  <a:close/>
                  <a:moveTo>
                    <a:pt x="65651" y="46133"/>
                  </a:moveTo>
                  <a:lnTo>
                    <a:pt x="61094" y="46133"/>
                  </a:lnTo>
                  <a:lnTo>
                    <a:pt x="61094" y="41536"/>
                  </a:lnTo>
                  <a:lnTo>
                    <a:pt x="65651" y="41536"/>
                  </a:lnTo>
                  <a:close/>
                  <a:moveTo>
                    <a:pt x="65651" y="41294"/>
                  </a:moveTo>
                  <a:lnTo>
                    <a:pt x="61094" y="41294"/>
                  </a:lnTo>
                  <a:lnTo>
                    <a:pt x="61094" y="36737"/>
                  </a:lnTo>
                  <a:lnTo>
                    <a:pt x="65651" y="36737"/>
                  </a:lnTo>
                  <a:close/>
                  <a:moveTo>
                    <a:pt x="65651" y="36495"/>
                  </a:moveTo>
                  <a:lnTo>
                    <a:pt x="61094" y="36495"/>
                  </a:lnTo>
                  <a:lnTo>
                    <a:pt x="61094" y="31938"/>
                  </a:lnTo>
                  <a:lnTo>
                    <a:pt x="65651" y="31938"/>
                  </a:lnTo>
                  <a:close/>
                  <a:moveTo>
                    <a:pt x="65651" y="31696"/>
                  </a:moveTo>
                  <a:lnTo>
                    <a:pt x="61094" y="31696"/>
                  </a:lnTo>
                  <a:lnTo>
                    <a:pt x="61094" y="27099"/>
                  </a:lnTo>
                  <a:lnTo>
                    <a:pt x="65651" y="27099"/>
                  </a:lnTo>
                  <a:close/>
                  <a:moveTo>
                    <a:pt x="65651" y="26857"/>
                  </a:moveTo>
                  <a:lnTo>
                    <a:pt x="61094" y="26857"/>
                  </a:lnTo>
                  <a:lnTo>
                    <a:pt x="61094" y="22300"/>
                  </a:lnTo>
                  <a:lnTo>
                    <a:pt x="65651" y="22300"/>
                  </a:lnTo>
                  <a:close/>
                  <a:moveTo>
                    <a:pt x="65651" y="22058"/>
                  </a:moveTo>
                  <a:lnTo>
                    <a:pt x="61094" y="22058"/>
                  </a:lnTo>
                  <a:lnTo>
                    <a:pt x="61094" y="17501"/>
                  </a:lnTo>
                  <a:lnTo>
                    <a:pt x="65651" y="17501"/>
                  </a:lnTo>
                  <a:close/>
                  <a:moveTo>
                    <a:pt x="65651" y="17260"/>
                  </a:moveTo>
                  <a:lnTo>
                    <a:pt x="61094" y="17260"/>
                  </a:lnTo>
                  <a:lnTo>
                    <a:pt x="61094" y="12662"/>
                  </a:lnTo>
                  <a:lnTo>
                    <a:pt x="65651" y="12662"/>
                  </a:lnTo>
                  <a:close/>
                  <a:moveTo>
                    <a:pt x="65651" y="12420"/>
                  </a:moveTo>
                  <a:lnTo>
                    <a:pt x="61094" y="12420"/>
                  </a:lnTo>
                  <a:lnTo>
                    <a:pt x="61094" y="7864"/>
                  </a:lnTo>
                  <a:lnTo>
                    <a:pt x="65651" y="7864"/>
                  </a:lnTo>
                  <a:close/>
                  <a:moveTo>
                    <a:pt x="70490" y="84604"/>
                  </a:moveTo>
                  <a:lnTo>
                    <a:pt x="65893" y="84604"/>
                  </a:lnTo>
                  <a:lnTo>
                    <a:pt x="65893" y="80047"/>
                  </a:lnTo>
                  <a:lnTo>
                    <a:pt x="70490" y="80047"/>
                  </a:lnTo>
                  <a:close/>
                  <a:moveTo>
                    <a:pt x="70490" y="79805"/>
                  </a:moveTo>
                  <a:lnTo>
                    <a:pt x="65893" y="79805"/>
                  </a:lnTo>
                  <a:lnTo>
                    <a:pt x="65893" y="75208"/>
                  </a:lnTo>
                  <a:lnTo>
                    <a:pt x="70490" y="75208"/>
                  </a:lnTo>
                  <a:close/>
                  <a:moveTo>
                    <a:pt x="70490" y="74966"/>
                  </a:moveTo>
                  <a:lnTo>
                    <a:pt x="65893" y="74966"/>
                  </a:lnTo>
                  <a:lnTo>
                    <a:pt x="65893" y="70409"/>
                  </a:lnTo>
                  <a:lnTo>
                    <a:pt x="70490" y="70409"/>
                  </a:lnTo>
                  <a:close/>
                  <a:moveTo>
                    <a:pt x="70490" y="70167"/>
                  </a:moveTo>
                  <a:lnTo>
                    <a:pt x="65893" y="70167"/>
                  </a:lnTo>
                  <a:lnTo>
                    <a:pt x="65893" y="65610"/>
                  </a:lnTo>
                  <a:lnTo>
                    <a:pt x="70490" y="65610"/>
                  </a:lnTo>
                  <a:close/>
                  <a:moveTo>
                    <a:pt x="70490" y="65368"/>
                  </a:moveTo>
                  <a:lnTo>
                    <a:pt x="65893" y="65368"/>
                  </a:lnTo>
                  <a:lnTo>
                    <a:pt x="65893" y="60771"/>
                  </a:lnTo>
                  <a:lnTo>
                    <a:pt x="70490" y="60771"/>
                  </a:lnTo>
                  <a:close/>
                  <a:moveTo>
                    <a:pt x="70490" y="60529"/>
                  </a:moveTo>
                  <a:lnTo>
                    <a:pt x="65893" y="60529"/>
                  </a:lnTo>
                  <a:lnTo>
                    <a:pt x="65893" y="55972"/>
                  </a:lnTo>
                  <a:lnTo>
                    <a:pt x="70490" y="55972"/>
                  </a:lnTo>
                  <a:close/>
                  <a:moveTo>
                    <a:pt x="70490" y="55730"/>
                  </a:moveTo>
                  <a:lnTo>
                    <a:pt x="65893" y="55730"/>
                  </a:lnTo>
                  <a:lnTo>
                    <a:pt x="65893" y="51174"/>
                  </a:lnTo>
                  <a:lnTo>
                    <a:pt x="70490" y="51174"/>
                  </a:lnTo>
                  <a:close/>
                  <a:moveTo>
                    <a:pt x="70490" y="50932"/>
                  </a:moveTo>
                  <a:lnTo>
                    <a:pt x="65893" y="50932"/>
                  </a:lnTo>
                  <a:lnTo>
                    <a:pt x="65893" y="46335"/>
                  </a:lnTo>
                  <a:lnTo>
                    <a:pt x="70490" y="46335"/>
                  </a:lnTo>
                  <a:close/>
                  <a:moveTo>
                    <a:pt x="70490" y="46093"/>
                  </a:moveTo>
                  <a:lnTo>
                    <a:pt x="65893" y="46093"/>
                  </a:lnTo>
                  <a:lnTo>
                    <a:pt x="65893" y="41536"/>
                  </a:lnTo>
                  <a:lnTo>
                    <a:pt x="70490" y="41536"/>
                  </a:lnTo>
                  <a:close/>
                  <a:moveTo>
                    <a:pt x="70490" y="41294"/>
                  </a:moveTo>
                  <a:lnTo>
                    <a:pt x="65893" y="41294"/>
                  </a:lnTo>
                  <a:lnTo>
                    <a:pt x="65893" y="36737"/>
                  </a:lnTo>
                  <a:lnTo>
                    <a:pt x="70490" y="36737"/>
                  </a:lnTo>
                  <a:close/>
                  <a:moveTo>
                    <a:pt x="70490" y="36495"/>
                  </a:moveTo>
                  <a:lnTo>
                    <a:pt x="65893" y="36495"/>
                  </a:lnTo>
                  <a:lnTo>
                    <a:pt x="65893" y="31898"/>
                  </a:lnTo>
                  <a:lnTo>
                    <a:pt x="70490" y="31898"/>
                  </a:lnTo>
                  <a:close/>
                  <a:moveTo>
                    <a:pt x="70490" y="31656"/>
                  </a:moveTo>
                  <a:lnTo>
                    <a:pt x="65893" y="31656"/>
                  </a:lnTo>
                  <a:lnTo>
                    <a:pt x="65893" y="27099"/>
                  </a:lnTo>
                  <a:lnTo>
                    <a:pt x="70490" y="27099"/>
                  </a:lnTo>
                  <a:close/>
                  <a:moveTo>
                    <a:pt x="70490" y="26857"/>
                  </a:moveTo>
                  <a:lnTo>
                    <a:pt x="65893" y="26857"/>
                  </a:lnTo>
                  <a:lnTo>
                    <a:pt x="65893" y="22260"/>
                  </a:lnTo>
                  <a:lnTo>
                    <a:pt x="70490" y="22260"/>
                  </a:lnTo>
                  <a:close/>
                  <a:moveTo>
                    <a:pt x="70490" y="22018"/>
                  </a:moveTo>
                  <a:lnTo>
                    <a:pt x="65893" y="22018"/>
                  </a:lnTo>
                  <a:lnTo>
                    <a:pt x="65893" y="17461"/>
                  </a:lnTo>
                  <a:lnTo>
                    <a:pt x="70490" y="17461"/>
                  </a:lnTo>
                  <a:close/>
                  <a:moveTo>
                    <a:pt x="70490" y="17219"/>
                  </a:moveTo>
                  <a:lnTo>
                    <a:pt x="65893" y="17219"/>
                  </a:lnTo>
                  <a:lnTo>
                    <a:pt x="65893" y="12662"/>
                  </a:lnTo>
                  <a:lnTo>
                    <a:pt x="70490" y="12662"/>
                  </a:lnTo>
                  <a:close/>
                  <a:moveTo>
                    <a:pt x="70490" y="12420"/>
                  </a:moveTo>
                  <a:lnTo>
                    <a:pt x="65893" y="12420"/>
                  </a:lnTo>
                  <a:lnTo>
                    <a:pt x="65893" y="7823"/>
                  </a:lnTo>
                  <a:lnTo>
                    <a:pt x="70490" y="7823"/>
                  </a:lnTo>
                  <a:close/>
                  <a:moveTo>
                    <a:pt x="75289" y="79765"/>
                  </a:moveTo>
                  <a:lnTo>
                    <a:pt x="70732" y="79765"/>
                  </a:lnTo>
                  <a:lnTo>
                    <a:pt x="70732" y="75208"/>
                  </a:lnTo>
                  <a:lnTo>
                    <a:pt x="75289" y="75208"/>
                  </a:lnTo>
                  <a:close/>
                  <a:moveTo>
                    <a:pt x="75289" y="74966"/>
                  </a:moveTo>
                  <a:lnTo>
                    <a:pt x="70732" y="74966"/>
                  </a:lnTo>
                  <a:lnTo>
                    <a:pt x="70732" y="70409"/>
                  </a:lnTo>
                  <a:lnTo>
                    <a:pt x="75289" y="70409"/>
                  </a:lnTo>
                  <a:close/>
                  <a:moveTo>
                    <a:pt x="75289" y="70167"/>
                  </a:moveTo>
                  <a:lnTo>
                    <a:pt x="70732" y="70167"/>
                  </a:lnTo>
                  <a:lnTo>
                    <a:pt x="70732" y="65570"/>
                  </a:lnTo>
                  <a:lnTo>
                    <a:pt x="75289" y="65570"/>
                  </a:lnTo>
                  <a:close/>
                  <a:moveTo>
                    <a:pt x="75289" y="65328"/>
                  </a:moveTo>
                  <a:lnTo>
                    <a:pt x="70732" y="65328"/>
                  </a:lnTo>
                  <a:lnTo>
                    <a:pt x="70732" y="60771"/>
                  </a:lnTo>
                  <a:lnTo>
                    <a:pt x="75289" y="60771"/>
                  </a:lnTo>
                  <a:close/>
                  <a:moveTo>
                    <a:pt x="75289" y="60529"/>
                  </a:moveTo>
                  <a:lnTo>
                    <a:pt x="70732" y="60529"/>
                  </a:lnTo>
                  <a:lnTo>
                    <a:pt x="70732" y="55972"/>
                  </a:lnTo>
                  <a:lnTo>
                    <a:pt x="75289" y="55972"/>
                  </a:lnTo>
                  <a:close/>
                  <a:moveTo>
                    <a:pt x="75289" y="55730"/>
                  </a:moveTo>
                  <a:lnTo>
                    <a:pt x="70732" y="55730"/>
                  </a:lnTo>
                  <a:lnTo>
                    <a:pt x="70732" y="51133"/>
                  </a:lnTo>
                  <a:lnTo>
                    <a:pt x="75289" y="51133"/>
                  </a:lnTo>
                  <a:close/>
                  <a:moveTo>
                    <a:pt x="75289" y="50891"/>
                  </a:moveTo>
                  <a:lnTo>
                    <a:pt x="70732" y="50891"/>
                  </a:lnTo>
                  <a:lnTo>
                    <a:pt x="70732" y="46335"/>
                  </a:lnTo>
                  <a:lnTo>
                    <a:pt x="75289" y="46335"/>
                  </a:lnTo>
                  <a:close/>
                  <a:moveTo>
                    <a:pt x="75289" y="46093"/>
                  </a:moveTo>
                  <a:lnTo>
                    <a:pt x="70732" y="46093"/>
                  </a:lnTo>
                  <a:lnTo>
                    <a:pt x="70732" y="41495"/>
                  </a:lnTo>
                  <a:lnTo>
                    <a:pt x="75289" y="41495"/>
                  </a:lnTo>
                  <a:close/>
                  <a:moveTo>
                    <a:pt x="75289" y="41253"/>
                  </a:moveTo>
                  <a:lnTo>
                    <a:pt x="70732" y="41253"/>
                  </a:lnTo>
                  <a:lnTo>
                    <a:pt x="70732" y="36697"/>
                  </a:lnTo>
                  <a:lnTo>
                    <a:pt x="75289" y="36697"/>
                  </a:lnTo>
                  <a:close/>
                  <a:moveTo>
                    <a:pt x="75289" y="36455"/>
                  </a:moveTo>
                  <a:lnTo>
                    <a:pt x="70732" y="36455"/>
                  </a:lnTo>
                  <a:lnTo>
                    <a:pt x="70732" y="31898"/>
                  </a:lnTo>
                  <a:lnTo>
                    <a:pt x="75289" y="31898"/>
                  </a:lnTo>
                  <a:close/>
                  <a:moveTo>
                    <a:pt x="75289" y="31656"/>
                  </a:moveTo>
                  <a:lnTo>
                    <a:pt x="70732" y="31656"/>
                  </a:lnTo>
                  <a:lnTo>
                    <a:pt x="70732" y="27059"/>
                  </a:lnTo>
                  <a:lnTo>
                    <a:pt x="75289" y="27059"/>
                  </a:lnTo>
                  <a:close/>
                  <a:moveTo>
                    <a:pt x="75289" y="26817"/>
                  </a:moveTo>
                  <a:lnTo>
                    <a:pt x="70732" y="26817"/>
                  </a:lnTo>
                  <a:lnTo>
                    <a:pt x="70732" y="22260"/>
                  </a:lnTo>
                  <a:lnTo>
                    <a:pt x="75289" y="22260"/>
                  </a:lnTo>
                  <a:close/>
                  <a:moveTo>
                    <a:pt x="75289" y="22018"/>
                  </a:moveTo>
                  <a:lnTo>
                    <a:pt x="70732" y="22018"/>
                  </a:lnTo>
                  <a:lnTo>
                    <a:pt x="70732" y="17461"/>
                  </a:lnTo>
                  <a:lnTo>
                    <a:pt x="75289" y="17461"/>
                  </a:lnTo>
                  <a:close/>
                  <a:moveTo>
                    <a:pt x="75289" y="17219"/>
                  </a:moveTo>
                  <a:lnTo>
                    <a:pt x="70732" y="17219"/>
                  </a:lnTo>
                  <a:lnTo>
                    <a:pt x="70732" y="12622"/>
                  </a:lnTo>
                  <a:lnTo>
                    <a:pt x="75289" y="12622"/>
                  </a:lnTo>
                  <a:close/>
                  <a:moveTo>
                    <a:pt x="80087" y="74926"/>
                  </a:moveTo>
                  <a:lnTo>
                    <a:pt x="75531" y="74926"/>
                  </a:lnTo>
                  <a:lnTo>
                    <a:pt x="75531" y="70369"/>
                  </a:lnTo>
                  <a:lnTo>
                    <a:pt x="80087" y="70369"/>
                  </a:lnTo>
                  <a:close/>
                  <a:moveTo>
                    <a:pt x="80087" y="70127"/>
                  </a:moveTo>
                  <a:lnTo>
                    <a:pt x="75531" y="70127"/>
                  </a:lnTo>
                  <a:lnTo>
                    <a:pt x="75531" y="65570"/>
                  </a:lnTo>
                  <a:lnTo>
                    <a:pt x="80087" y="65570"/>
                  </a:lnTo>
                  <a:close/>
                  <a:moveTo>
                    <a:pt x="80087" y="65328"/>
                  </a:moveTo>
                  <a:lnTo>
                    <a:pt x="75531" y="65328"/>
                  </a:lnTo>
                  <a:lnTo>
                    <a:pt x="75531" y="60731"/>
                  </a:lnTo>
                  <a:lnTo>
                    <a:pt x="80087" y="60731"/>
                  </a:lnTo>
                  <a:close/>
                  <a:moveTo>
                    <a:pt x="80087" y="60489"/>
                  </a:moveTo>
                  <a:lnTo>
                    <a:pt x="75531" y="60489"/>
                  </a:lnTo>
                  <a:lnTo>
                    <a:pt x="75531" y="55932"/>
                  </a:lnTo>
                  <a:lnTo>
                    <a:pt x="80087" y="55932"/>
                  </a:lnTo>
                  <a:close/>
                  <a:moveTo>
                    <a:pt x="80087" y="55690"/>
                  </a:moveTo>
                  <a:lnTo>
                    <a:pt x="75531" y="55690"/>
                  </a:lnTo>
                  <a:lnTo>
                    <a:pt x="75531" y="51133"/>
                  </a:lnTo>
                  <a:lnTo>
                    <a:pt x="80087" y="51133"/>
                  </a:lnTo>
                  <a:close/>
                  <a:moveTo>
                    <a:pt x="80087" y="50891"/>
                  </a:moveTo>
                  <a:lnTo>
                    <a:pt x="75531" y="50891"/>
                  </a:lnTo>
                  <a:lnTo>
                    <a:pt x="75531" y="46294"/>
                  </a:lnTo>
                  <a:lnTo>
                    <a:pt x="80087" y="46294"/>
                  </a:lnTo>
                  <a:close/>
                  <a:moveTo>
                    <a:pt x="80087" y="46052"/>
                  </a:moveTo>
                  <a:lnTo>
                    <a:pt x="75531" y="46052"/>
                  </a:lnTo>
                  <a:lnTo>
                    <a:pt x="75531" y="41495"/>
                  </a:lnTo>
                  <a:lnTo>
                    <a:pt x="80087" y="41495"/>
                  </a:lnTo>
                  <a:close/>
                  <a:moveTo>
                    <a:pt x="80087" y="41253"/>
                  </a:moveTo>
                  <a:lnTo>
                    <a:pt x="75531" y="41253"/>
                  </a:lnTo>
                  <a:lnTo>
                    <a:pt x="75531" y="36697"/>
                  </a:lnTo>
                  <a:lnTo>
                    <a:pt x="80087" y="36697"/>
                  </a:lnTo>
                  <a:close/>
                  <a:moveTo>
                    <a:pt x="80087" y="36455"/>
                  </a:moveTo>
                  <a:lnTo>
                    <a:pt x="75531" y="36455"/>
                  </a:lnTo>
                  <a:lnTo>
                    <a:pt x="75531" y="31858"/>
                  </a:lnTo>
                  <a:lnTo>
                    <a:pt x="80087" y="31858"/>
                  </a:lnTo>
                  <a:close/>
                  <a:moveTo>
                    <a:pt x="80087" y="31616"/>
                  </a:moveTo>
                  <a:lnTo>
                    <a:pt x="75531" y="31616"/>
                  </a:lnTo>
                  <a:lnTo>
                    <a:pt x="75531" y="27059"/>
                  </a:lnTo>
                  <a:lnTo>
                    <a:pt x="80087" y="27059"/>
                  </a:lnTo>
                  <a:close/>
                  <a:moveTo>
                    <a:pt x="80087" y="26817"/>
                  </a:moveTo>
                  <a:lnTo>
                    <a:pt x="75531" y="26817"/>
                  </a:lnTo>
                  <a:lnTo>
                    <a:pt x="75531" y="22260"/>
                  </a:lnTo>
                  <a:lnTo>
                    <a:pt x="80087" y="22260"/>
                  </a:lnTo>
                  <a:close/>
                  <a:moveTo>
                    <a:pt x="80087" y="22018"/>
                  </a:moveTo>
                  <a:lnTo>
                    <a:pt x="75531" y="22018"/>
                  </a:lnTo>
                  <a:lnTo>
                    <a:pt x="75531" y="17421"/>
                  </a:lnTo>
                  <a:lnTo>
                    <a:pt x="80087" y="17421"/>
                  </a:lnTo>
                  <a:close/>
                  <a:moveTo>
                    <a:pt x="84886" y="70127"/>
                  </a:moveTo>
                  <a:lnTo>
                    <a:pt x="80329" y="70127"/>
                  </a:lnTo>
                  <a:lnTo>
                    <a:pt x="80329" y="65530"/>
                  </a:lnTo>
                  <a:lnTo>
                    <a:pt x="84886" y="65530"/>
                  </a:lnTo>
                  <a:close/>
                  <a:moveTo>
                    <a:pt x="84886" y="65288"/>
                  </a:moveTo>
                  <a:lnTo>
                    <a:pt x="80329" y="65288"/>
                  </a:lnTo>
                  <a:lnTo>
                    <a:pt x="80329" y="60731"/>
                  </a:lnTo>
                  <a:lnTo>
                    <a:pt x="84886" y="60731"/>
                  </a:lnTo>
                  <a:close/>
                  <a:moveTo>
                    <a:pt x="84886" y="60489"/>
                  </a:moveTo>
                  <a:lnTo>
                    <a:pt x="80329" y="60489"/>
                  </a:lnTo>
                  <a:lnTo>
                    <a:pt x="80329" y="55932"/>
                  </a:lnTo>
                  <a:lnTo>
                    <a:pt x="84886" y="55932"/>
                  </a:lnTo>
                  <a:close/>
                  <a:moveTo>
                    <a:pt x="84886" y="55690"/>
                  </a:moveTo>
                  <a:lnTo>
                    <a:pt x="80329" y="55690"/>
                  </a:lnTo>
                  <a:lnTo>
                    <a:pt x="80329" y="51093"/>
                  </a:lnTo>
                  <a:lnTo>
                    <a:pt x="84886" y="51093"/>
                  </a:lnTo>
                  <a:close/>
                  <a:moveTo>
                    <a:pt x="84886" y="50851"/>
                  </a:moveTo>
                  <a:lnTo>
                    <a:pt x="80329" y="50851"/>
                  </a:lnTo>
                  <a:lnTo>
                    <a:pt x="80329" y="46294"/>
                  </a:lnTo>
                  <a:lnTo>
                    <a:pt x="84886" y="46294"/>
                  </a:lnTo>
                  <a:close/>
                  <a:moveTo>
                    <a:pt x="84886" y="46052"/>
                  </a:moveTo>
                  <a:lnTo>
                    <a:pt x="80329" y="46052"/>
                  </a:lnTo>
                  <a:lnTo>
                    <a:pt x="80329" y="41495"/>
                  </a:lnTo>
                  <a:lnTo>
                    <a:pt x="84886" y="41495"/>
                  </a:lnTo>
                  <a:close/>
                  <a:moveTo>
                    <a:pt x="84886" y="41253"/>
                  </a:moveTo>
                  <a:lnTo>
                    <a:pt x="80329" y="41253"/>
                  </a:lnTo>
                  <a:lnTo>
                    <a:pt x="80329" y="36656"/>
                  </a:lnTo>
                  <a:lnTo>
                    <a:pt x="84886" y="36656"/>
                  </a:lnTo>
                  <a:close/>
                  <a:moveTo>
                    <a:pt x="84886" y="36414"/>
                  </a:moveTo>
                  <a:lnTo>
                    <a:pt x="80329" y="36414"/>
                  </a:lnTo>
                  <a:lnTo>
                    <a:pt x="80329" y="31858"/>
                  </a:lnTo>
                  <a:lnTo>
                    <a:pt x="84886" y="31858"/>
                  </a:lnTo>
                  <a:close/>
                  <a:moveTo>
                    <a:pt x="84886" y="31616"/>
                  </a:moveTo>
                  <a:lnTo>
                    <a:pt x="80329" y="31616"/>
                  </a:lnTo>
                  <a:lnTo>
                    <a:pt x="80329" y="27018"/>
                  </a:lnTo>
                  <a:lnTo>
                    <a:pt x="84886" y="27018"/>
                  </a:lnTo>
                  <a:close/>
                  <a:moveTo>
                    <a:pt x="84886" y="26776"/>
                  </a:moveTo>
                  <a:lnTo>
                    <a:pt x="80329" y="26776"/>
                  </a:lnTo>
                  <a:lnTo>
                    <a:pt x="80329" y="22220"/>
                  </a:lnTo>
                  <a:lnTo>
                    <a:pt x="84886" y="22220"/>
                  </a:ln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790" name="Google Shape;790;p41"/>
          <p:cNvSpPr txBox="1">
            <a:spLocks noGrp="1"/>
          </p:cNvSpPr>
          <p:nvPr>
            <p:ph type="subTitle" idx="1"/>
          </p:nvPr>
        </p:nvSpPr>
        <p:spPr>
          <a:xfrm>
            <a:off x="722375" y="1272825"/>
            <a:ext cx="3995700" cy="3597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200"/>
              <a:buNone/>
              <a:defRPr sz="1500"/>
            </a:lvl1pPr>
            <a:lvl2pPr lvl="1" algn="ctr">
              <a:lnSpc>
                <a:spcPct val="100000"/>
              </a:lnSpc>
              <a:spcBef>
                <a:spcPts val="0"/>
              </a:spcBef>
              <a:spcAft>
                <a:spcPts val="0"/>
              </a:spcAft>
              <a:buSzPts val="1200"/>
              <a:buNone/>
              <a:defRPr/>
            </a:lvl2pPr>
            <a:lvl3pPr lvl="2" algn="ctr">
              <a:lnSpc>
                <a:spcPct val="100000"/>
              </a:lnSpc>
              <a:spcBef>
                <a:spcPts val="0"/>
              </a:spcBef>
              <a:spcAft>
                <a:spcPts val="0"/>
              </a:spcAft>
              <a:buSzPts val="1200"/>
              <a:buNone/>
              <a:defRPr/>
            </a:lvl3pPr>
            <a:lvl4pPr lvl="3" algn="ctr">
              <a:lnSpc>
                <a:spcPct val="100000"/>
              </a:lnSpc>
              <a:spcBef>
                <a:spcPts val="0"/>
              </a:spcBef>
              <a:spcAft>
                <a:spcPts val="0"/>
              </a:spcAft>
              <a:buSzPts val="1200"/>
              <a:buNone/>
              <a:defRPr/>
            </a:lvl4pPr>
            <a:lvl5pPr lvl="4" algn="ctr">
              <a:lnSpc>
                <a:spcPct val="100000"/>
              </a:lnSpc>
              <a:spcBef>
                <a:spcPts val="0"/>
              </a:spcBef>
              <a:spcAft>
                <a:spcPts val="0"/>
              </a:spcAft>
              <a:buSzPts val="1200"/>
              <a:buNone/>
              <a:defRPr/>
            </a:lvl5pPr>
            <a:lvl6pPr lvl="5" algn="ctr">
              <a:lnSpc>
                <a:spcPct val="100000"/>
              </a:lnSpc>
              <a:spcBef>
                <a:spcPts val="0"/>
              </a:spcBef>
              <a:spcAft>
                <a:spcPts val="0"/>
              </a:spcAft>
              <a:buSzPts val="1200"/>
              <a:buNone/>
              <a:defRPr/>
            </a:lvl6pPr>
            <a:lvl7pPr lvl="6" algn="ctr">
              <a:lnSpc>
                <a:spcPct val="100000"/>
              </a:lnSpc>
              <a:spcBef>
                <a:spcPts val="0"/>
              </a:spcBef>
              <a:spcAft>
                <a:spcPts val="0"/>
              </a:spcAft>
              <a:buSzPts val="1200"/>
              <a:buNone/>
              <a:defRPr/>
            </a:lvl7pPr>
            <a:lvl8pPr lvl="7" algn="ctr">
              <a:lnSpc>
                <a:spcPct val="100000"/>
              </a:lnSpc>
              <a:spcBef>
                <a:spcPts val="0"/>
              </a:spcBef>
              <a:spcAft>
                <a:spcPts val="0"/>
              </a:spcAft>
              <a:buSzPts val="1200"/>
              <a:buNone/>
              <a:defRPr/>
            </a:lvl8pPr>
            <a:lvl9pPr lvl="8" algn="ctr">
              <a:lnSpc>
                <a:spcPct val="100000"/>
              </a:lnSpc>
              <a:spcBef>
                <a:spcPts val="0"/>
              </a:spcBef>
              <a:spcAft>
                <a:spcPts val="0"/>
              </a:spcAft>
              <a:buSzPts val="1200"/>
              <a:buNone/>
              <a:defRPr/>
            </a:lvl9pPr>
          </a:lstStyle>
          <a:p>
            <a:endParaRPr/>
          </a:p>
        </p:txBody>
      </p:sp>
      <p:sp>
        <p:nvSpPr>
          <p:cNvPr id="791" name="Google Shape;791;p41"/>
          <p:cNvSpPr txBox="1">
            <a:spLocks noGrp="1"/>
          </p:cNvSpPr>
          <p:nvPr>
            <p:ph type="title"/>
          </p:nvPr>
        </p:nvSpPr>
        <p:spPr>
          <a:xfrm>
            <a:off x="722600" y="710975"/>
            <a:ext cx="3995700" cy="6381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3000"/>
              <a:buNone/>
              <a:defRPr sz="3600"/>
            </a:lvl1pPr>
            <a:lvl2pPr lvl="1" algn="ctr">
              <a:lnSpc>
                <a:spcPct val="100000"/>
              </a:lnSpc>
              <a:spcBef>
                <a:spcPts val="0"/>
              </a:spcBef>
              <a:spcAft>
                <a:spcPts val="0"/>
              </a:spcAft>
              <a:buSzPts val="3000"/>
              <a:buNone/>
              <a:defRPr sz="3000"/>
            </a:lvl2pPr>
            <a:lvl3pPr lvl="2" algn="ctr">
              <a:lnSpc>
                <a:spcPct val="100000"/>
              </a:lnSpc>
              <a:spcBef>
                <a:spcPts val="0"/>
              </a:spcBef>
              <a:spcAft>
                <a:spcPts val="0"/>
              </a:spcAft>
              <a:buSzPts val="3000"/>
              <a:buNone/>
              <a:defRPr sz="3000"/>
            </a:lvl3pPr>
            <a:lvl4pPr lvl="3" algn="ctr">
              <a:lnSpc>
                <a:spcPct val="100000"/>
              </a:lnSpc>
              <a:spcBef>
                <a:spcPts val="0"/>
              </a:spcBef>
              <a:spcAft>
                <a:spcPts val="0"/>
              </a:spcAft>
              <a:buSzPts val="3000"/>
              <a:buNone/>
              <a:defRPr sz="3000"/>
            </a:lvl4pPr>
            <a:lvl5pPr lvl="4" algn="ctr">
              <a:lnSpc>
                <a:spcPct val="100000"/>
              </a:lnSpc>
              <a:spcBef>
                <a:spcPts val="0"/>
              </a:spcBef>
              <a:spcAft>
                <a:spcPts val="0"/>
              </a:spcAft>
              <a:buSzPts val="3000"/>
              <a:buNone/>
              <a:defRPr sz="3000"/>
            </a:lvl5pPr>
            <a:lvl6pPr lvl="5" algn="ctr">
              <a:lnSpc>
                <a:spcPct val="100000"/>
              </a:lnSpc>
              <a:spcBef>
                <a:spcPts val="0"/>
              </a:spcBef>
              <a:spcAft>
                <a:spcPts val="0"/>
              </a:spcAft>
              <a:buSzPts val="3000"/>
              <a:buNone/>
              <a:defRPr sz="3000"/>
            </a:lvl6pPr>
            <a:lvl7pPr lvl="6" algn="ctr">
              <a:lnSpc>
                <a:spcPct val="100000"/>
              </a:lnSpc>
              <a:spcBef>
                <a:spcPts val="0"/>
              </a:spcBef>
              <a:spcAft>
                <a:spcPts val="0"/>
              </a:spcAft>
              <a:buSzPts val="3000"/>
              <a:buNone/>
              <a:defRPr sz="3000"/>
            </a:lvl7pPr>
            <a:lvl8pPr lvl="7" algn="ctr">
              <a:lnSpc>
                <a:spcPct val="100000"/>
              </a:lnSpc>
              <a:spcBef>
                <a:spcPts val="0"/>
              </a:spcBef>
              <a:spcAft>
                <a:spcPts val="0"/>
              </a:spcAft>
              <a:buSzPts val="3000"/>
              <a:buNone/>
              <a:defRPr sz="3000"/>
            </a:lvl8pPr>
            <a:lvl9pPr lvl="8" algn="ctr">
              <a:lnSpc>
                <a:spcPct val="100000"/>
              </a:lnSpc>
              <a:spcBef>
                <a:spcPts val="0"/>
              </a:spcBef>
              <a:spcAft>
                <a:spcPts val="0"/>
              </a:spcAft>
              <a:buSzPts val="3000"/>
              <a:buNone/>
              <a:defRPr sz="3000"/>
            </a:lvl9pPr>
          </a:lstStyle>
          <a:p>
            <a:endParaRPr/>
          </a:p>
        </p:txBody>
      </p:sp>
      <p:sp>
        <p:nvSpPr>
          <p:cNvPr id="792" name="Google Shape;792;p41"/>
          <p:cNvSpPr txBox="1">
            <a:spLocks noGrp="1"/>
          </p:cNvSpPr>
          <p:nvPr>
            <p:ph type="subTitle" idx="2"/>
          </p:nvPr>
        </p:nvSpPr>
        <p:spPr>
          <a:xfrm>
            <a:off x="2574150" y="2672825"/>
            <a:ext cx="3995700" cy="3597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200"/>
              <a:buNone/>
              <a:defRPr sz="1500"/>
            </a:lvl1pPr>
            <a:lvl2pPr lvl="1" algn="ctr">
              <a:lnSpc>
                <a:spcPct val="100000"/>
              </a:lnSpc>
              <a:spcBef>
                <a:spcPts val="0"/>
              </a:spcBef>
              <a:spcAft>
                <a:spcPts val="0"/>
              </a:spcAft>
              <a:buSzPts val="1200"/>
              <a:buNone/>
              <a:defRPr/>
            </a:lvl2pPr>
            <a:lvl3pPr lvl="2" algn="ctr">
              <a:lnSpc>
                <a:spcPct val="100000"/>
              </a:lnSpc>
              <a:spcBef>
                <a:spcPts val="0"/>
              </a:spcBef>
              <a:spcAft>
                <a:spcPts val="0"/>
              </a:spcAft>
              <a:buSzPts val="1200"/>
              <a:buNone/>
              <a:defRPr/>
            </a:lvl3pPr>
            <a:lvl4pPr lvl="3" algn="ctr">
              <a:lnSpc>
                <a:spcPct val="100000"/>
              </a:lnSpc>
              <a:spcBef>
                <a:spcPts val="0"/>
              </a:spcBef>
              <a:spcAft>
                <a:spcPts val="0"/>
              </a:spcAft>
              <a:buSzPts val="1200"/>
              <a:buNone/>
              <a:defRPr/>
            </a:lvl4pPr>
            <a:lvl5pPr lvl="4" algn="ctr">
              <a:lnSpc>
                <a:spcPct val="100000"/>
              </a:lnSpc>
              <a:spcBef>
                <a:spcPts val="0"/>
              </a:spcBef>
              <a:spcAft>
                <a:spcPts val="0"/>
              </a:spcAft>
              <a:buSzPts val="1200"/>
              <a:buNone/>
              <a:defRPr/>
            </a:lvl5pPr>
            <a:lvl6pPr lvl="5" algn="ctr">
              <a:lnSpc>
                <a:spcPct val="100000"/>
              </a:lnSpc>
              <a:spcBef>
                <a:spcPts val="0"/>
              </a:spcBef>
              <a:spcAft>
                <a:spcPts val="0"/>
              </a:spcAft>
              <a:buSzPts val="1200"/>
              <a:buNone/>
              <a:defRPr/>
            </a:lvl6pPr>
            <a:lvl7pPr lvl="6" algn="ctr">
              <a:lnSpc>
                <a:spcPct val="100000"/>
              </a:lnSpc>
              <a:spcBef>
                <a:spcPts val="0"/>
              </a:spcBef>
              <a:spcAft>
                <a:spcPts val="0"/>
              </a:spcAft>
              <a:buSzPts val="1200"/>
              <a:buNone/>
              <a:defRPr/>
            </a:lvl7pPr>
            <a:lvl8pPr lvl="7" algn="ctr">
              <a:lnSpc>
                <a:spcPct val="100000"/>
              </a:lnSpc>
              <a:spcBef>
                <a:spcPts val="0"/>
              </a:spcBef>
              <a:spcAft>
                <a:spcPts val="0"/>
              </a:spcAft>
              <a:buSzPts val="1200"/>
              <a:buNone/>
              <a:defRPr/>
            </a:lvl8pPr>
            <a:lvl9pPr lvl="8" algn="ctr">
              <a:lnSpc>
                <a:spcPct val="100000"/>
              </a:lnSpc>
              <a:spcBef>
                <a:spcPts val="0"/>
              </a:spcBef>
              <a:spcAft>
                <a:spcPts val="0"/>
              </a:spcAft>
              <a:buSzPts val="1200"/>
              <a:buNone/>
              <a:defRPr/>
            </a:lvl9pPr>
          </a:lstStyle>
          <a:p>
            <a:endParaRPr/>
          </a:p>
        </p:txBody>
      </p:sp>
      <p:sp>
        <p:nvSpPr>
          <p:cNvPr id="793" name="Google Shape;793;p41"/>
          <p:cNvSpPr txBox="1">
            <a:spLocks noGrp="1"/>
          </p:cNvSpPr>
          <p:nvPr>
            <p:ph type="title" idx="3"/>
          </p:nvPr>
        </p:nvSpPr>
        <p:spPr>
          <a:xfrm>
            <a:off x="2574375" y="2110925"/>
            <a:ext cx="3995700" cy="6381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3000"/>
              <a:buNone/>
              <a:defRPr sz="3600"/>
            </a:lvl1pPr>
            <a:lvl2pPr lvl="1" algn="ctr">
              <a:lnSpc>
                <a:spcPct val="100000"/>
              </a:lnSpc>
              <a:spcBef>
                <a:spcPts val="0"/>
              </a:spcBef>
              <a:spcAft>
                <a:spcPts val="0"/>
              </a:spcAft>
              <a:buSzPts val="3000"/>
              <a:buNone/>
              <a:defRPr sz="3000"/>
            </a:lvl2pPr>
            <a:lvl3pPr lvl="2" algn="ctr">
              <a:lnSpc>
                <a:spcPct val="100000"/>
              </a:lnSpc>
              <a:spcBef>
                <a:spcPts val="0"/>
              </a:spcBef>
              <a:spcAft>
                <a:spcPts val="0"/>
              </a:spcAft>
              <a:buSzPts val="3000"/>
              <a:buNone/>
              <a:defRPr sz="3000"/>
            </a:lvl3pPr>
            <a:lvl4pPr lvl="3" algn="ctr">
              <a:lnSpc>
                <a:spcPct val="100000"/>
              </a:lnSpc>
              <a:spcBef>
                <a:spcPts val="0"/>
              </a:spcBef>
              <a:spcAft>
                <a:spcPts val="0"/>
              </a:spcAft>
              <a:buSzPts val="3000"/>
              <a:buNone/>
              <a:defRPr sz="3000"/>
            </a:lvl4pPr>
            <a:lvl5pPr lvl="4" algn="ctr">
              <a:lnSpc>
                <a:spcPct val="100000"/>
              </a:lnSpc>
              <a:spcBef>
                <a:spcPts val="0"/>
              </a:spcBef>
              <a:spcAft>
                <a:spcPts val="0"/>
              </a:spcAft>
              <a:buSzPts val="3000"/>
              <a:buNone/>
              <a:defRPr sz="3000"/>
            </a:lvl5pPr>
            <a:lvl6pPr lvl="5" algn="ctr">
              <a:lnSpc>
                <a:spcPct val="100000"/>
              </a:lnSpc>
              <a:spcBef>
                <a:spcPts val="0"/>
              </a:spcBef>
              <a:spcAft>
                <a:spcPts val="0"/>
              </a:spcAft>
              <a:buSzPts val="3000"/>
              <a:buNone/>
              <a:defRPr sz="3000"/>
            </a:lvl6pPr>
            <a:lvl7pPr lvl="6" algn="ctr">
              <a:lnSpc>
                <a:spcPct val="100000"/>
              </a:lnSpc>
              <a:spcBef>
                <a:spcPts val="0"/>
              </a:spcBef>
              <a:spcAft>
                <a:spcPts val="0"/>
              </a:spcAft>
              <a:buSzPts val="3000"/>
              <a:buNone/>
              <a:defRPr sz="3000"/>
            </a:lvl7pPr>
            <a:lvl8pPr lvl="7" algn="ctr">
              <a:lnSpc>
                <a:spcPct val="100000"/>
              </a:lnSpc>
              <a:spcBef>
                <a:spcPts val="0"/>
              </a:spcBef>
              <a:spcAft>
                <a:spcPts val="0"/>
              </a:spcAft>
              <a:buSzPts val="3000"/>
              <a:buNone/>
              <a:defRPr sz="3000"/>
            </a:lvl8pPr>
            <a:lvl9pPr lvl="8" algn="ctr">
              <a:lnSpc>
                <a:spcPct val="100000"/>
              </a:lnSpc>
              <a:spcBef>
                <a:spcPts val="0"/>
              </a:spcBef>
              <a:spcAft>
                <a:spcPts val="0"/>
              </a:spcAft>
              <a:buSzPts val="3000"/>
              <a:buNone/>
              <a:defRPr sz="3000"/>
            </a:lvl9pPr>
          </a:lstStyle>
          <a:p>
            <a:endParaRPr/>
          </a:p>
        </p:txBody>
      </p:sp>
      <p:sp>
        <p:nvSpPr>
          <p:cNvPr id="794" name="Google Shape;794;p41"/>
          <p:cNvSpPr txBox="1">
            <a:spLocks noGrp="1"/>
          </p:cNvSpPr>
          <p:nvPr>
            <p:ph type="subTitle" idx="4"/>
          </p:nvPr>
        </p:nvSpPr>
        <p:spPr>
          <a:xfrm>
            <a:off x="4425700" y="4072825"/>
            <a:ext cx="3995700" cy="3597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200"/>
              <a:buNone/>
              <a:defRPr sz="1500"/>
            </a:lvl1pPr>
            <a:lvl2pPr lvl="1" algn="ctr">
              <a:lnSpc>
                <a:spcPct val="100000"/>
              </a:lnSpc>
              <a:spcBef>
                <a:spcPts val="0"/>
              </a:spcBef>
              <a:spcAft>
                <a:spcPts val="0"/>
              </a:spcAft>
              <a:buSzPts val="1200"/>
              <a:buNone/>
              <a:defRPr/>
            </a:lvl2pPr>
            <a:lvl3pPr lvl="2" algn="ctr">
              <a:lnSpc>
                <a:spcPct val="100000"/>
              </a:lnSpc>
              <a:spcBef>
                <a:spcPts val="0"/>
              </a:spcBef>
              <a:spcAft>
                <a:spcPts val="0"/>
              </a:spcAft>
              <a:buSzPts val="1200"/>
              <a:buNone/>
              <a:defRPr/>
            </a:lvl3pPr>
            <a:lvl4pPr lvl="3" algn="ctr">
              <a:lnSpc>
                <a:spcPct val="100000"/>
              </a:lnSpc>
              <a:spcBef>
                <a:spcPts val="0"/>
              </a:spcBef>
              <a:spcAft>
                <a:spcPts val="0"/>
              </a:spcAft>
              <a:buSzPts val="1200"/>
              <a:buNone/>
              <a:defRPr/>
            </a:lvl4pPr>
            <a:lvl5pPr lvl="4" algn="ctr">
              <a:lnSpc>
                <a:spcPct val="100000"/>
              </a:lnSpc>
              <a:spcBef>
                <a:spcPts val="0"/>
              </a:spcBef>
              <a:spcAft>
                <a:spcPts val="0"/>
              </a:spcAft>
              <a:buSzPts val="1200"/>
              <a:buNone/>
              <a:defRPr/>
            </a:lvl5pPr>
            <a:lvl6pPr lvl="5" algn="ctr">
              <a:lnSpc>
                <a:spcPct val="100000"/>
              </a:lnSpc>
              <a:spcBef>
                <a:spcPts val="0"/>
              </a:spcBef>
              <a:spcAft>
                <a:spcPts val="0"/>
              </a:spcAft>
              <a:buSzPts val="1200"/>
              <a:buNone/>
              <a:defRPr/>
            </a:lvl6pPr>
            <a:lvl7pPr lvl="6" algn="ctr">
              <a:lnSpc>
                <a:spcPct val="100000"/>
              </a:lnSpc>
              <a:spcBef>
                <a:spcPts val="0"/>
              </a:spcBef>
              <a:spcAft>
                <a:spcPts val="0"/>
              </a:spcAft>
              <a:buSzPts val="1200"/>
              <a:buNone/>
              <a:defRPr/>
            </a:lvl7pPr>
            <a:lvl8pPr lvl="7" algn="ctr">
              <a:lnSpc>
                <a:spcPct val="100000"/>
              </a:lnSpc>
              <a:spcBef>
                <a:spcPts val="0"/>
              </a:spcBef>
              <a:spcAft>
                <a:spcPts val="0"/>
              </a:spcAft>
              <a:buSzPts val="1200"/>
              <a:buNone/>
              <a:defRPr/>
            </a:lvl8pPr>
            <a:lvl9pPr lvl="8" algn="ctr">
              <a:lnSpc>
                <a:spcPct val="100000"/>
              </a:lnSpc>
              <a:spcBef>
                <a:spcPts val="0"/>
              </a:spcBef>
              <a:spcAft>
                <a:spcPts val="0"/>
              </a:spcAft>
              <a:buSzPts val="1200"/>
              <a:buNone/>
              <a:defRPr/>
            </a:lvl9pPr>
          </a:lstStyle>
          <a:p>
            <a:endParaRPr/>
          </a:p>
        </p:txBody>
      </p:sp>
      <p:sp>
        <p:nvSpPr>
          <p:cNvPr id="795" name="Google Shape;795;p41"/>
          <p:cNvSpPr txBox="1">
            <a:spLocks noGrp="1"/>
          </p:cNvSpPr>
          <p:nvPr>
            <p:ph type="title" idx="5"/>
          </p:nvPr>
        </p:nvSpPr>
        <p:spPr>
          <a:xfrm>
            <a:off x="4425925" y="3510925"/>
            <a:ext cx="3995700" cy="6381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3000"/>
              <a:buNone/>
              <a:defRPr sz="3600"/>
            </a:lvl1pPr>
            <a:lvl2pPr lvl="1" algn="ctr">
              <a:lnSpc>
                <a:spcPct val="100000"/>
              </a:lnSpc>
              <a:spcBef>
                <a:spcPts val="0"/>
              </a:spcBef>
              <a:spcAft>
                <a:spcPts val="0"/>
              </a:spcAft>
              <a:buSzPts val="3000"/>
              <a:buNone/>
              <a:defRPr sz="3000"/>
            </a:lvl2pPr>
            <a:lvl3pPr lvl="2" algn="ctr">
              <a:lnSpc>
                <a:spcPct val="100000"/>
              </a:lnSpc>
              <a:spcBef>
                <a:spcPts val="0"/>
              </a:spcBef>
              <a:spcAft>
                <a:spcPts val="0"/>
              </a:spcAft>
              <a:buSzPts val="3000"/>
              <a:buNone/>
              <a:defRPr sz="3000"/>
            </a:lvl3pPr>
            <a:lvl4pPr lvl="3" algn="ctr">
              <a:lnSpc>
                <a:spcPct val="100000"/>
              </a:lnSpc>
              <a:spcBef>
                <a:spcPts val="0"/>
              </a:spcBef>
              <a:spcAft>
                <a:spcPts val="0"/>
              </a:spcAft>
              <a:buSzPts val="3000"/>
              <a:buNone/>
              <a:defRPr sz="3000"/>
            </a:lvl4pPr>
            <a:lvl5pPr lvl="4" algn="ctr">
              <a:lnSpc>
                <a:spcPct val="100000"/>
              </a:lnSpc>
              <a:spcBef>
                <a:spcPts val="0"/>
              </a:spcBef>
              <a:spcAft>
                <a:spcPts val="0"/>
              </a:spcAft>
              <a:buSzPts val="3000"/>
              <a:buNone/>
              <a:defRPr sz="3000"/>
            </a:lvl5pPr>
            <a:lvl6pPr lvl="5" algn="ctr">
              <a:lnSpc>
                <a:spcPct val="100000"/>
              </a:lnSpc>
              <a:spcBef>
                <a:spcPts val="0"/>
              </a:spcBef>
              <a:spcAft>
                <a:spcPts val="0"/>
              </a:spcAft>
              <a:buSzPts val="3000"/>
              <a:buNone/>
              <a:defRPr sz="3000"/>
            </a:lvl6pPr>
            <a:lvl7pPr lvl="6" algn="ctr">
              <a:lnSpc>
                <a:spcPct val="100000"/>
              </a:lnSpc>
              <a:spcBef>
                <a:spcPts val="0"/>
              </a:spcBef>
              <a:spcAft>
                <a:spcPts val="0"/>
              </a:spcAft>
              <a:buSzPts val="3000"/>
              <a:buNone/>
              <a:defRPr sz="3000"/>
            </a:lvl7pPr>
            <a:lvl8pPr lvl="7" algn="ctr">
              <a:lnSpc>
                <a:spcPct val="100000"/>
              </a:lnSpc>
              <a:spcBef>
                <a:spcPts val="0"/>
              </a:spcBef>
              <a:spcAft>
                <a:spcPts val="0"/>
              </a:spcAft>
              <a:buSzPts val="3000"/>
              <a:buNone/>
              <a:defRPr sz="3000"/>
            </a:lvl8pPr>
            <a:lvl9pPr lvl="8" algn="ctr">
              <a:lnSpc>
                <a:spcPct val="100000"/>
              </a:lnSpc>
              <a:spcBef>
                <a:spcPts val="0"/>
              </a:spcBef>
              <a:spcAft>
                <a:spcPts val="0"/>
              </a:spcAft>
              <a:buSzPts val="3000"/>
              <a:buNone/>
              <a:defRPr sz="3000"/>
            </a:lvl9pPr>
          </a:lstStyle>
          <a:p>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Numbers and text 1">
  <p:cSld name="CUSTOM_5_1">
    <p:spTree>
      <p:nvGrpSpPr>
        <p:cNvPr id="1" name="Shape 796"/>
        <p:cNvGrpSpPr/>
        <p:nvPr/>
      </p:nvGrpSpPr>
      <p:grpSpPr>
        <a:xfrm>
          <a:off x="0" y="0"/>
          <a:ext cx="0" cy="0"/>
          <a:chOff x="0" y="0"/>
          <a:chExt cx="0" cy="0"/>
        </a:xfrm>
      </p:grpSpPr>
      <p:pic>
        <p:nvPicPr>
          <p:cNvPr id="797" name="Google Shape;797;p42"/>
          <p:cNvPicPr preferRelativeResize="0"/>
          <p:nvPr/>
        </p:nvPicPr>
        <p:blipFill rotWithShape="1">
          <a:blip r:embed="rId2">
            <a:alphaModFix/>
          </a:blip>
          <a:srcRect/>
          <a:stretch/>
        </p:blipFill>
        <p:spPr>
          <a:xfrm rot="10800000" flipH="1">
            <a:off x="7924" y="0"/>
            <a:ext cx="9128151" cy="5143499"/>
          </a:xfrm>
          <a:prstGeom prst="rect">
            <a:avLst/>
          </a:prstGeom>
          <a:noFill/>
          <a:ln>
            <a:noFill/>
          </a:ln>
        </p:spPr>
      </p:pic>
      <p:grpSp>
        <p:nvGrpSpPr>
          <p:cNvPr id="798" name="Google Shape;798;p42"/>
          <p:cNvGrpSpPr/>
          <p:nvPr/>
        </p:nvGrpSpPr>
        <p:grpSpPr>
          <a:xfrm>
            <a:off x="0" y="0"/>
            <a:ext cx="9552075" cy="5143500"/>
            <a:chOff x="0" y="0"/>
            <a:chExt cx="9552075" cy="5143500"/>
          </a:xfrm>
        </p:grpSpPr>
        <p:sp>
          <p:nvSpPr>
            <p:cNvPr id="799" name="Google Shape;799;p42"/>
            <p:cNvSpPr/>
            <p:nvPr/>
          </p:nvSpPr>
          <p:spPr>
            <a:xfrm>
              <a:off x="0" y="0"/>
              <a:ext cx="480300" cy="1871400"/>
            </a:xfrm>
            <a:prstGeom prst="rect">
              <a:avLst/>
            </a:prstGeom>
            <a:solidFill>
              <a:srgbClr val="63DBF5">
                <a:alpha val="69019"/>
              </a:srgbClr>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sp>
          <p:nvSpPr>
            <p:cNvPr id="800" name="Google Shape;800;p42"/>
            <p:cNvSpPr/>
            <p:nvPr/>
          </p:nvSpPr>
          <p:spPr>
            <a:xfrm flipH="1">
              <a:off x="8663700" y="3576600"/>
              <a:ext cx="480300" cy="1566900"/>
            </a:xfrm>
            <a:prstGeom prst="round1Rect">
              <a:avLst>
                <a:gd name="adj" fmla="val 50000"/>
              </a:avLst>
            </a:prstGeom>
            <a:solidFill>
              <a:schemeClr val="dk1"/>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sp>
          <p:nvSpPr>
            <p:cNvPr id="801" name="Google Shape;801;p42"/>
            <p:cNvSpPr/>
            <p:nvPr/>
          </p:nvSpPr>
          <p:spPr>
            <a:xfrm rot="10800000" flipH="1">
              <a:off x="0" y="0"/>
              <a:ext cx="2263500" cy="313800"/>
            </a:xfrm>
            <a:prstGeom prst="round1Rect">
              <a:avLst>
                <a:gd name="adj" fmla="val 50000"/>
              </a:avLst>
            </a:prstGeom>
            <a:solidFill>
              <a:srgbClr val="006DF5">
                <a:alpha val="40392"/>
              </a:srgbClr>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sp>
          <p:nvSpPr>
            <p:cNvPr id="802" name="Google Shape;802;p42"/>
            <p:cNvSpPr/>
            <p:nvPr/>
          </p:nvSpPr>
          <p:spPr>
            <a:xfrm>
              <a:off x="7669575" y="4755450"/>
              <a:ext cx="1882500" cy="213000"/>
            </a:xfrm>
            <a:prstGeom prst="roundRect">
              <a:avLst>
                <a:gd name="adj" fmla="val 50000"/>
              </a:avLst>
            </a:prstGeom>
            <a:solidFill>
              <a:srgbClr val="516CEE">
                <a:alpha val="60784"/>
              </a:srgbClr>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grpSp>
      <p:grpSp>
        <p:nvGrpSpPr>
          <p:cNvPr id="803" name="Google Shape;803;p42"/>
          <p:cNvGrpSpPr/>
          <p:nvPr/>
        </p:nvGrpSpPr>
        <p:grpSpPr>
          <a:xfrm>
            <a:off x="-505837" y="-1463962"/>
            <a:ext cx="6732100" cy="6536737"/>
            <a:chOff x="-505837" y="-1463962"/>
            <a:chExt cx="6732100" cy="6536737"/>
          </a:xfrm>
        </p:grpSpPr>
        <p:grpSp>
          <p:nvGrpSpPr>
            <p:cNvPr id="804" name="Google Shape;804;p42"/>
            <p:cNvGrpSpPr/>
            <p:nvPr/>
          </p:nvGrpSpPr>
          <p:grpSpPr>
            <a:xfrm>
              <a:off x="4340988" y="-1463962"/>
              <a:ext cx="1885275" cy="1884250"/>
              <a:chOff x="2609275" y="3149350"/>
              <a:chExt cx="1885275" cy="1884250"/>
            </a:xfrm>
          </p:grpSpPr>
          <p:sp>
            <p:nvSpPr>
              <p:cNvPr id="805" name="Google Shape;805;p42"/>
              <p:cNvSpPr/>
              <p:nvPr/>
            </p:nvSpPr>
            <p:spPr>
              <a:xfrm>
                <a:off x="3923900" y="3224950"/>
                <a:ext cx="494025" cy="495025"/>
              </a:xfrm>
              <a:custGeom>
                <a:avLst/>
                <a:gdLst/>
                <a:ahLst/>
                <a:cxnLst/>
                <a:rect l="l" t="t" r="r" b="b"/>
                <a:pathLst>
                  <a:path w="19761" h="19801" extrusionOk="0">
                    <a:moveTo>
                      <a:pt x="485" y="202"/>
                    </a:moveTo>
                    <a:cubicBezTo>
                      <a:pt x="323" y="162"/>
                      <a:pt x="162" y="81"/>
                      <a:pt x="1" y="1"/>
                    </a:cubicBezTo>
                    <a:lnTo>
                      <a:pt x="19761" y="19801"/>
                    </a:lnTo>
                    <a:cubicBezTo>
                      <a:pt x="19720" y="19640"/>
                      <a:pt x="19640" y="19478"/>
                      <a:pt x="19559" y="19317"/>
                    </a:cubicBezTo>
                    <a:lnTo>
                      <a:pt x="485" y="202"/>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06" name="Google Shape;806;p42"/>
              <p:cNvSpPr/>
              <p:nvPr/>
            </p:nvSpPr>
            <p:spPr>
              <a:xfrm>
                <a:off x="3725300" y="3164475"/>
                <a:ext cx="753125" cy="753100"/>
              </a:xfrm>
              <a:custGeom>
                <a:avLst/>
                <a:gdLst/>
                <a:ahLst/>
                <a:cxnLst/>
                <a:rect l="l" t="t" r="r" b="b"/>
                <a:pathLst>
                  <a:path w="30125" h="30124" extrusionOk="0">
                    <a:moveTo>
                      <a:pt x="323" y="81"/>
                    </a:moveTo>
                    <a:cubicBezTo>
                      <a:pt x="202" y="41"/>
                      <a:pt x="122" y="41"/>
                      <a:pt x="1" y="0"/>
                    </a:cubicBezTo>
                    <a:lnTo>
                      <a:pt x="30124" y="30124"/>
                    </a:lnTo>
                    <a:cubicBezTo>
                      <a:pt x="30084" y="30043"/>
                      <a:pt x="30084" y="29922"/>
                      <a:pt x="30043" y="29801"/>
                    </a:cubicBezTo>
                    <a:lnTo>
                      <a:pt x="323" y="81"/>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07" name="Google Shape;807;p42"/>
              <p:cNvSpPr/>
              <p:nvPr/>
            </p:nvSpPr>
            <p:spPr>
              <a:xfrm>
                <a:off x="3572075" y="3149350"/>
                <a:ext cx="922475" cy="922475"/>
              </a:xfrm>
              <a:custGeom>
                <a:avLst/>
                <a:gdLst/>
                <a:ahLst/>
                <a:cxnLst/>
                <a:rect l="l" t="t" r="r" b="b"/>
                <a:pathLst>
                  <a:path w="36899" h="36899" extrusionOk="0">
                    <a:moveTo>
                      <a:pt x="282" y="0"/>
                    </a:moveTo>
                    <a:cubicBezTo>
                      <a:pt x="161" y="0"/>
                      <a:pt x="81" y="0"/>
                      <a:pt x="0" y="0"/>
                    </a:cubicBezTo>
                    <a:lnTo>
                      <a:pt x="36898" y="36899"/>
                    </a:lnTo>
                    <a:cubicBezTo>
                      <a:pt x="36898" y="36778"/>
                      <a:pt x="36898" y="36697"/>
                      <a:pt x="36858" y="36616"/>
                    </a:cubicBezTo>
                    <a:lnTo>
                      <a:pt x="282"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08" name="Google Shape;808;p42"/>
              <p:cNvSpPr/>
              <p:nvPr/>
            </p:nvSpPr>
            <p:spPr>
              <a:xfrm>
                <a:off x="3440000" y="3154400"/>
                <a:ext cx="1048500" cy="1048500"/>
              </a:xfrm>
              <a:custGeom>
                <a:avLst/>
                <a:gdLst/>
                <a:ahLst/>
                <a:cxnLst/>
                <a:rect l="l" t="t" r="r" b="b"/>
                <a:pathLst>
                  <a:path w="41940" h="41940" extrusionOk="0">
                    <a:moveTo>
                      <a:pt x="242" y="0"/>
                    </a:moveTo>
                    <a:cubicBezTo>
                      <a:pt x="162" y="40"/>
                      <a:pt x="81" y="40"/>
                      <a:pt x="0" y="40"/>
                    </a:cubicBezTo>
                    <a:lnTo>
                      <a:pt x="41899" y="41939"/>
                    </a:lnTo>
                    <a:cubicBezTo>
                      <a:pt x="41899" y="41858"/>
                      <a:pt x="41939" y="41778"/>
                      <a:pt x="41939" y="41697"/>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09" name="Google Shape;809;p42"/>
              <p:cNvSpPr/>
              <p:nvPr/>
            </p:nvSpPr>
            <p:spPr>
              <a:xfrm>
                <a:off x="3323050" y="3175550"/>
                <a:ext cx="1145275" cy="1144275"/>
              </a:xfrm>
              <a:custGeom>
                <a:avLst/>
                <a:gdLst/>
                <a:ahLst/>
                <a:cxnLst/>
                <a:rect l="l" t="t" r="r" b="b"/>
                <a:pathLst>
                  <a:path w="45811" h="45771" extrusionOk="0">
                    <a:moveTo>
                      <a:pt x="243" y="1"/>
                    </a:moveTo>
                    <a:cubicBezTo>
                      <a:pt x="162" y="1"/>
                      <a:pt x="81" y="41"/>
                      <a:pt x="1" y="41"/>
                    </a:cubicBezTo>
                    <a:lnTo>
                      <a:pt x="45730" y="45771"/>
                    </a:lnTo>
                    <a:cubicBezTo>
                      <a:pt x="45771" y="45690"/>
                      <a:pt x="45771" y="45610"/>
                      <a:pt x="45811" y="45569"/>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10" name="Google Shape;810;p42"/>
              <p:cNvSpPr/>
              <p:nvPr/>
            </p:nvSpPr>
            <p:spPr>
              <a:xfrm>
                <a:off x="3218200" y="3207825"/>
                <a:ext cx="1216875" cy="1216850"/>
              </a:xfrm>
              <a:custGeom>
                <a:avLst/>
                <a:gdLst/>
                <a:ahLst/>
                <a:cxnLst/>
                <a:rect l="l" t="t" r="r" b="b"/>
                <a:pathLst>
                  <a:path w="48675" h="48674" extrusionOk="0">
                    <a:moveTo>
                      <a:pt x="202" y="0"/>
                    </a:moveTo>
                    <a:cubicBezTo>
                      <a:pt x="122" y="0"/>
                      <a:pt x="81" y="41"/>
                      <a:pt x="1" y="81"/>
                    </a:cubicBezTo>
                    <a:lnTo>
                      <a:pt x="48593" y="48674"/>
                    </a:lnTo>
                    <a:cubicBezTo>
                      <a:pt x="48634" y="48633"/>
                      <a:pt x="48674" y="48553"/>
                      <a:pt x="48674" y="48472"/>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11" name="Google Shape;811;p42"/>
              <p:cNvSpPr/>
              <p:nvPr/>
            </p:nvSpPr>
            <p:spPr>
              <a:xfrm>
                <a:off x="3122425" y="3249150"/>
                <a:ext cx="1271300" cy="1271300"/>
              </a:xfrm>
              <a:custGeom>
                <a:avLst/>
                <a:gdLst/>
                <a:ahLst/>
                <a:cxnLst/>
                <a:rect l="l" t="t" r="r" b="b"/>
                <a:pathLst>
                  <a:path w="50852" h="50852" extrusionOk="0">
                    <a:moveTo>
                      <a:pt x="202" y="1"/>
                    </a:moveTo>
                    <a:cubicBezTo>
                      <a:pt x="122" y="41"/>
                      <a:pt x="81" y="81"/>
                      <a:pt x="1" y="122"/>
                    </a:cubicBezTo>
                    <a:lnTo>
                      <a:pt x="50771" y="50852"/>
                    </a:lnTo>
                    <a:cubicBezTo>
                      <a:pt x="50771" y="50811"/>
                      <a:pt x="50811" y="50731"/>
                      <a:pt x="50852" y="5069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12" name="Google Shape;812;p42"/>
              <p:cNvSpPr/>
              <p:nvPr/>
            </p:nvSpPr>
            <p:spPr>
              <a:xfrm>
                <a:off x="3035725" y="3299550"/>
                <a:ext cx="1307600" cy="1308625"/>
              </a:xfrm>
              <a:custGeom>
                <a:avLst/>
                <a:gdLst/>
                <a:ahLst/>
                <a:cxnLst/>
                <a:rect l="l" t="t" r="r" b="b"/>
                <a:pathLst>
                  <a:path w="52304" h="52345" extrusionOk="0">
                    <a:moveTo>
                      <a:pt x="162" y="1"/>
                    </a:moveTo>
                    <a:cubicBezTo>
                      <a:pt x="81" y="41"/>
                      <a:pt x="41" y="82"/>
                      <a:pt x="1" y="122"/>
                    </a:cubicBezTo>
                    <a:lnTo>
                      <a:pt x="52182" y="52344"/>
                    </a:lnTo>
                    <a:cubicBezTo>
                      <a:pt x="52223" y="52263"/>
                      <a:pt x="52263" y="52223"/>
                      <a:pt x="52303" y="52183"/>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13" name="Google Shape;813;p42"/>
              <p:cNvSpPr/>
              <p:nvPr/>
            </p:nvSpPr>
            <p:spPr>
              <a:xfrm>
                <a:off x="2956075" y="3358025"/>
                <a:ext cx="1328775" cy="1329775"/>
              </a:xfrm>
              <a:custGeom>
                <a:avLst/>
                <a:gdLst/>
                <a:ahLst/>
                <a:cxnLst/>
                <a:rect l="l" t="t" r="r" b="b"/>
                <a:pathLst>
                  <a:path w="53151" h="53191" extrusionOk="0">
                    <a:moveTo>
                      <a:pt x="122" y="1"/>
                    </a:moveTo>
                    <a:cubicBezTo>
                      <a:pt x="82" y="41"/>
                      <a:pt x="41" y="82"/>
                      <a:pt x="1" y="122"/>
                    </a:cubicBezTo>
                    <a:lnTo>
                      <a:pt x="53030" y="53191"/>
                    </a:lnTo>
                    <a:cubicBezTo>
                      <a:pt x="53070" y="53110"/>
                      <a:pt x="53110" y="53070"/>
                      <a:pt x="53151" y="53030"/>
                    </a:cubicBezTo>
                    <a:lnTo>
                      <a:pt x="122" y="1"/>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14" name="Google Shape;814;p42"/>
              <p:cNvSpPr/>
              <p:nvPr/>
            </p:nvSpPr>
            <p:spPr>
              <a:xfrm>
                <a:off x="2883500" y="3422550"/>
                <a:ext cx="1336825" cy="1336825"/>
              </a:xfrm>
              <a:custGeom>
                <a:avLst/>
                <a:gdLst/>
                <a:ahLst/>
                <a:cxnLst/>
                <a:rect l="l" t="t" r="r" b="b"/>
                <a:pathLst>
                  <a:path w="53473" h="53473" extrusionOk="0">
                    <a:moveTo>
                      <a:pt x="121" y="1"/>
                    </a:moveTo>
                    <a:cubicBezTo>
                      <a:pt x="121" y="1"/>
                      <a:pt x="81" y="81"/>
                      <a:pt x="81" y="81"/>
                    </a:cubicBezTo>
                    <a:cubicBezTo>
                      <a:pt x="41" y="122"/>
                      <a:pt x="0" y="122"/>
                      <a:pt x="0" y="162"/>
                    </a:cubicBezTo>
                    <a:lnTo>
                      <a:pt x="53311" y="53473"/>
                    </a:lnTo>
                    <a:cubicBezTo>
                      <a:pt x="53311" y="53473"/>
                      <a:pt x="53392" y="53433"/>
                      <a:pt x="53392" y="53433"/>
                    </a:cubicBezTo>
                    <a:cubicBezTo>
                      <a:pt x="53432" y="53392"/>
                      <a:pt x="53432" y="53392"/>
                      <a:pt x="53473" y="53352"/>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15" name="Google Shape;815;p42"/>
              <p:cNvSpPr/>
              <p:nvPr/>
            </p:nvSpPr>
            <p:spPr>
              <a:xfrm>
                <a:off x="2817975" y="3495150"/>
                <a:ext cx="1329775" cy="1329775"/>
              </a:xfrm>
              <a:custGeom>
                <a:avLst/>
                <a:gdLst/>
                <a:ahLst/>
                <a:cxnLst/>
                <a:rect l="l" t="t" r="r" b="b"/>
                <a:pathLst>
                  <a:path w="53191" h="53191" extrusionOk="0">
                    <a:moveTo>
                      <a:pt x="121" y="0"/>
                    </a:moveTo>
                    <a:cubicBezTo>
                      <a:pt x="81" y="41"/>
                      <a:pt x="41" y="121"/>
                      <a:pt x="0" y="161"/>
                    </a:cubicBezTo>
                    <a:lnTo>
                      <a:pt x="53029" y="53190"/>
                    </a:lnTo>
                    <a:cubicBezTo>
                      <a:pt x="53110" y="53150"/>
                      <a:pt x="53150" y="53109"/>
                      <a:pt x="53190" y="53069"/>
                    </a:cubicBezTo>
                    <a:lnTo>
                      <a:pt x="121"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16" name="Google Shape;816;p42"/>
              <p:cNvSpPr/>
              <p:nvPr/>
            </p:nvSpPr>
            <p:spPr>
              <a:xfrm>
                <a:off x="2760500" y="3574775"/>
                <a:ext cx="1307600" cy="1308625"/>
              </a:xfrm>
              <a:custGeom>
                <a:avLst/>
                <a:gdLst/>
                <a:ahLst/>
                <a:cxnLst/>
                <a:rect l="l" t="t" r="r" b="b"/>
                <a:pathLst>
                  <a:path w="52304" h="52345" extrusionOk="0">
                    <a:moveTo>
                      <a:pt x="81" y="1"/>
                    </a:moveTo>
                    <a:cubicBezTo>
                      <a:pt x="41" y="82"/>
                      <a:pt x="41" y="122"/>
                      <a:pt x="1" y="162"/>
                    </a:cubicBezTo>
                    <a:lnTo>
                      <a:pt x="52142" y="52344"/>
                    </a:lnTo>
                    <a:cubicBezTo>
                      <a:pt x="52182" y="52304"/>
                      <a:pt x="52263" y="52263"/>
                      <a:pt x="52303" y="52223"/>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17" name="Google Shape;817;p42"/>
              <p:cNvSpPr/>
              <p:nvPr/>
            </p:nvSpPr>
            <p:spPr>
              <a:xfrm>
                <a:off x="2710100" y="3662500"/>
                <a:ext cx="1271300" cy="1271300"/>
              </a:xfrm>
              <a:custGeom>
                <a:avLst/>
                <a:gdLst/>
                <a:ahLst/>
                <a:cxnLst/>
                <a:rect l="l" t="t" r="r" b="b"/>
                <a:pathLst>
                  <a:path w="50852" h="50852" extrusionOk="0">
                    <a:moveTo>
                      <a:pt x="81" y="0"/>
                    </a:moveTo>
                    <a:cubicBezTo>
                      <a:pt x="41" y="41"/>
                      <a:pt x="41" y="121"/>
                      <a:pt x="0" y="162"/>
                    </a:cubicBezTo>
                    <a:lnTo>
                      <a:pt x="50650" y="50851"/>
                    </a:lnTo>
                    <a:cubicBezTo>
                      <a:pt x="50690" y="50811"/>
                      <a:pt x="50771" y="50771"/>
                      <a:pt x="50851" y="5073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18" name="Google Shape;818;p42"/>
              <p:cNvSpPr/>
              <p:nvPr/>
            </p:nvSpPr>
            <p:spPr>
              <a:xfrm>
                <a:off x="2667750" y="3758275"/>
                <a:ext cx="1216875" cy="1216850"/>
              </a:xfrm>
              <a:custGeom>
                <a:avLst/>
                <a:gdLst/>
                <a:ahLst/>
                <a:cxnLst/>
                <a:rect l="l" t="t" r="r" b="b"/>
                <a:pathLst>
                  <a:path w="48675" h="48674" extrusionOk="0">
                    <a:moveTo>
                      <a:pt x="81" y="0"/>
                    </a:moveTo>
                    <a:cubicBezTo>
                      <a:pt x="41" y="41"/>
                      <a:pt x="41" y="121"/>
                      <a:pt x="1" y="202"/>
                    </a:cubicBezTo>
                    <a:lnTo>
                      <a:pt x="48513" y="48674"/>
                    </a:lnTo>
                    <a:cubicBezTo>
                      <a:pt x="48553" y="48633"/>
                      <a:pt x="48634" y="48633"/>
                      <a:pt x="48674" y="48593"/>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19" name="Google Shape;819;p42"/>
              <p:cNvSpPr/>
              <p:nvPr/>
            </p:nvSpPr>
            <p:spPr>
              <a:xfrm>
                <a:off x="2635500" y="3863125"/>
                <a:ext cx="1144275" cy="1144275"/>
              </a:xfrm>
              <a:custGeom>
                <a:avLst/>
                <a:gdLst/>
                <a:ahLst/>
                <a:cxnLst/>
                <a:rect l="l" t="t" r="r" b="b"/>
                <a:pathLst>
                  <a:path w="45771" h="45771" extrusionOk="0">
                    <a:moveTo>
                      <a:pt x="41" y="0"/>
                    </a:moveTo>
                    <a:cubicBezTo>
                      <a:pt x="41" y="81"/>
                      <a:pt x="0" y="121"/>
                      <a:pt x="0" y="202"/>
                    </a:cubicBezTo>
                    <a:lnTo>
                      <a:pt x="45569" y="45770"/>
                    </a:lnTo>
                    <a:cubicBezTo>
                      <a:pt x="45649" y="45770"/>
                      <a:pt x="45730" y="45730"/>
                      <a:pt x="45770" y="4573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20" name="Google Shape;820;p42"/>
              <p:cNvSpPr/>
              <p:nvPr/>
            </p:nvSpPr>
            <p:spPr>
              <a:xfrm>
                <a:off x="2615325" y="3980050"/>
                <a:ext cx="1048500" cy="1048500"/>
              </a:xfrm>
              <a:custGeom>
                <a:avLst/>
                <a:gdLst/>
                <a:ahLst/>
                <a:cxnLst/>
                <a:rect l="l" t="t" r="r" b="b"/>
                <a:pathLst>
                  <a:path w="41940" h="41940" extrusionOk="0">
                    <a:moveTo>
                      <a:pt x="1" y="1"/>
                    </a:moveTo>
                    <a:cubicBezTo>
                      <a:pt x="1" y="82"/>
                      <a:pt x="1" y="162"/>
                      <a:pt x="1" y="243"/>
                    </a:cubicBezTo>
                    <a:lnTo>
                      <a:pt x="41657" y="41940"/>
                    </a:lnTo>
                    <a:cubicBezTo>
                      <a:pt x="41738" y="41900"/>
                      <a:pt x="41859" y="41900"/>
                      <a:pt x="41940" y="4190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21" name="Google Shape;821;p42"/>
              <p:cNvSpPr/>
              <p:nvPr/>
            </p:nvSpPr>
            <p:spPr>
              <a:xfrm>
                <a:off x="2609275" y="4111125"/>
                <a:ext cx="922500" cy="922475"/>
              </a:xfrm>
              <a:custGeom>
                <a:avLst/>
                <a:gdLst/>
                <a:ahLst/>
                <a:cxnLst/>
                <a:rect l="l" t="t" r="r" b="b"/>
                <a:pathLst>
                  <a:path w="36900" h="36899" extrusionOk="0">
                    <a:moveTo>
                      <a:pt x="1" y="0"/>
                    </a:moveTo>
                    <a:cubicBezTo>
                      <a:pt x="1" y="81"/>
                      <a:pt x="1" y="202"/>
                      <a:pt x="1" y="283"/>
                    </a:cubicBezTo>
                    <a:lnTo>
                      <a:pt x="36617" y="36899"/>
                    </a:lnTo>
                    <a:cubicBezTo>
                      <a:pt x="36697" y="36899"/>
                      <a:pt x="36818" y="36899"/>
                      <a:pt x="36899" y="36899"/>
                    </a:cubicBezTo>
                    <a:lnTo>
                      <a:pt x="1"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22" name="Google Shape;822;p42"/>
              <p:cNvSpPr/>
              <p:nvPr/>
            </p:nvSpPr>
            <p:spPr>
              <a:xfrm>
                <a:off x="2625400" y="4264350"/>
                <a:ext cx="753125" cy="754125"/>
              </a:xfrm>
              <a:custGeom>
                <a:avLst/>
                <a:gdLst/>
                <a:ahLst/>
                <a:cxnLst/>
                <a:rect l="l" t="t" r="r" b="b"/>
                <a:pathLst>
                  <a:path w="30125" h="30165" extrusionOk="0">
                    <a:moveTo>
                      <a:pt x="1" y="1"/>
                    </a:moveTo>
                    <a:cubicBezTo>
                      <a:pt x="1" y="122"/>
                      <a:pt x="41" y="243"/>
                      <a:pt x="41" y="364"/>
                    </a:cubicBezTo>
                    <a:lnTo>
                      <a:pt x="29762" y="30084"/>
                    </a:lnTo>
                    <a:cubicBezTo>
                      <a:pt x="29883" y="30124"/>
                      <a:pt x="30004" y="30124"/>
                      <a:pt x="30124" y="30165"/>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23" name="Google Shape;823;p42"/>
              <p:cNvSpPr/>
              <p:nvPr/>
            </p:nvSpPr>
            <p:spPr>
              <a:xfrm>
                <a:off x="2684900" y="4462975"/>
                <a:ext cx="495025" cy="495025"/>
              </a:xfrm>
              <a:custGeom>
                <a:avLst/>
                <a:gdLst/>
                <a:ahLst/>
                <a:cxnLst/>
                <a:rect l="l" t="t" r="r" b="b"/>
                <a:pathLst>
                  <a:path w="19801" h="19801" extrusionOk="0">
                    <a:moveTo>
                      <a:pt x="0" y="0"/>
                    </a:moveTo>
                    <a:cubicBezTo>
                      <a:pt x="81" y="161"/>
                      <a:pt x="161" y="323"/>
                      <a:pt x="242" y="484"/>
                    </a:cubicBezTo>
                    <a:lnTo>
                      <a:pt x="19316" y="19599"/>
                    </a:lnTo>
                    <a:cubicBezTo>
                      <a:pt x="19478" y="19639"/>
                      <a:pt x="19639" y="19720"/>
                      <a:pt x="19800" y="19800"/>
                    </a:cubicBezTo>
                    <a:lnTo>
                      <a:pt x="0"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824" name="Google Shape;824;p42"/>
            <p:cNvGrpSpPr/>
            <p:nvPr/>
          </p:nvGrpSpPr>
          <p:grpSpPr>
            <a:xfrm>
              <a:off x="-505837" y="2977275"/>
              <a:ext cx="986125" cy="2095500"/>
              <a:chOff x="7631225" y="2241175"/>
              <a:chExt cx="986125" cy="2095500"/>
            </a:xfrm>
          </p:grpSpPr>
          <p:cxnSp>
            <p:nvCxnSpPr>
              <p:cNvPr id="825" name="Google Shape;825;p42"/>
              <p:cNvCxnSpPr/>
              <p:nvPr/>
            </p:nvCxnSpPr>
            <p:spPr>
              <a:xfrm>
                <a:off x="7631225"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826" name="Google Shape;826;p42"/>
              <p:cNvCxnSpPr/>
              <p:nvPr/>
            </p:nvCxnSpPr>
            <p:spPr>
              <a:xfrm>
                <a:off x="7707081"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827" name="Google Shape;827;p42"/>
              <p:cNvCxnSpPr/>
              <p:nvPr/>
            </p:nvCxnSpPr>
            <p:spPr>
              <a:xfrm>
                <a:off x="7782937"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828" name="Google Shape;828;p42"/>
              <p:cNvCxnSpPr/>
              <p:nvPr/>
            </p:nvCxnSpPr>
            <p:spPr>
              <a:xfrm>
                <a:off x="7858792"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829" name="Google Shape;829;p42"/>
              <p:cNvCxnSpPr/>
              <p:nvPr/>
            </p:nvCxnSpPr>
            <p:spPr>
              <a:xfrm>
                <a:off x="8010504"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830" name="Google Shape;830;p42"/>
              <p:cNvCxnSpPr/>
              <p:nvPr/>
            </p:nvCxnSpPr>
            <p:spPr>
              <a:xfrm>
                <a:off x="8162215"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831" name="Google Shape;831;p42"/>
              <p:cNvCxnSpPr/>
              <p:nvPr/>
            </p:nvCxnSpPr>
            <p:spPr>
              <a:xfrm>
                <a:off x="8313927"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832" name="Google Shape;832;p42"/>
              <p:cNvCxnSpPr/>
              <p:nvPr/>
            </p:nvCxnSpPr>
            <p:spPr>
              <a:xfrm>
                <a:off x="7934648"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833" name="Google Shape;833;p42"/>
              <p:cNvCxnSpPr/>
              <p:nvPr/>
            </p:nvCxnSpPr>
            <p:spPr>
              <a:xfrm>
                <a:off x="8086360"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834" name="Google Shape;834;p42"/>
              <p:cNvCxnSpPr/>
              <p:nvPr/>
            </p:nvCxnSpPr>
            <p:spPr>
              <a:xfrm>
                <a:off x="8238071"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835" name="Google Shape;835;p42"/>
              <p:cNvCxnSpPr/>
              <p:nvPr/>
            </p:nvCxnSpPr>
            <p:spPr>
              <a:xfrm>
                <a:off x="8389783"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836" name="Google Shape;836;p42"/>
              <p:cNvCxnSpPr/>
              <p:nvPr/>
            </p:nvCxnSpPr>
            <p:spPr>
              <a:xfrm>
                <a:off x="8465638"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837" name="Google Shape;837;p42"/>
              <p:cNvCxnSpPr/>
              <p:nvPr/>
            </p:nvCxnSpPr>
            <p:spPr>
              <a:xfrm>
                <a:off x="8541494"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838" name="Google Shape;838;p42"/>
              <p:cNvCxnSpPr/>
              <p:nvPr/>
            </p:nvCxnSpPr>
            <p:spPr>
              <a:xfrm>
                <a:off x="8617350" y="2241175"/>
                <a:ext cx="0" cy="2095500"/>
              </a:xfrm>
              <a:prstGeom prst="straightConnector1">
                <a:avLst/>
              </a:prstGeom>
              <a:noFill/>
              <a:ln w="9525" cap="flat" cmpd="sng">
                <a:solidFill>
                  <a:schemeClr val="lt2"/>
                </a:solidFill>
                <a:prstDash val="solid"/>
                <a:round/>
                <a:headEnd type="none" w="sm" len="sm"/>
                <a:tailEnd type="none" w="sm" len="sm"/>
              </a:ln>
            </p:spPr>
          </p:cxnSp>
        </p:grpSp>
      </p:grpSp>
      <p:sp>
        <p:nvSpPr>
          <p:cNvPr id="839" name="Google Shape;839;p42"/>
          <p:cNvSpPr txBox="1">
            <a:spLocks noGrp="1"/>
          </p:cNvSpPr>
          <p:nvPr>
            <p:ph type="subTitle" idx="1"/>
          </p:nvPr>
        </p:nvSpPr>
        <p:spPr>
          <a:xfrm>
            <a:off x="722375" y="1911375"/>
            <a:ext cx="2449500" cy="6681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200"/>
              <a:buNone/>
              <a:defRPr/>
            </a:lvl1pPr>
            <a:lvl2pPr lvl="1" algn="ctr">
              <a:lnSpc>
                <a:spcPct val="100000"/>
              </a:lnSpc>
              <a:spcBef>
                <a:spcPts val="0"/>
              </a:spcBef>
              <a:spcAft>
                <a:spcPts val="0"/>
              </a:spcAft>
              <a:buSzPts val="1200"/>
              <a:buNone/>
              <a:defRPr/>
            </a:lvl2pPr>
            <a:lvl3pPr lvl="2" algn="ctr">
              <a:lnSpc>
                <a:spcPct val="100000"/>
              </a:lnSpc>
              <a:spcBef>
                <a:spcPts val="0"/>
              </a:spcBef>
              <a:spcAft>
                <a:spcPts val="0"/>
              </a:spcAft>
              <a:buSzPts val="1200"/>
              <a:buNone/>
              <a:defRPr/>
            </a:lvl3pPr>
            <a:lvl4pPr lvl="3" algn="ctr">
              <a:lnSpc>
                <a:spcPct val="100000"/>
              </a:lnSpc>
              <a:spcBef>
                <a:spcPts val="0"/>
              </a:spcBef>
              <a:spcAft>
                <a:spcPts val="0"/>
              </a:spcAft>
              <a:buSzPts val="1200"/>
              <a:buNone/>
              <a:defRPr/>
            </a:lvl4pPr>
            <a:lvl5pPr lvl="4" algn="ctr">
              <a:lnSpc>
                <a:spcPct val="100000"/>
              </a:lnSpc>
              <a:spcBef>
                <a:spcPts val="0"/>
              </a:spcBef>
              <a:spcAft>
                <a:spcPts val="0"/>
              </a:spcAft>
              <a:buSzPts val="1200"/>
              <a:buNone/>
              <a:defRPr/>
            </a:lvl5pPr>
            <a:lvl6pPr lvl="5" algn="ctr">
              <a:lnSpc>
                <a:spcPct val="100000"/>
              </a:lnSpc>
              <a:spcBef>
                <a:spcPts val="0"/>
              </a:spcBef>
              <a:spcAft>
                <a:spcPts val="0"/>
              </a:spcAft>
              <a:buSzPts val="1200"/>
              <a:buNone/>
              <a:defRPr/>
            </a:lvl6pPr>
            <a:lvl7pPr lvl="6" algn="ctr">
              <a:lnSpc>
                <a:spcPct val="100000"/>
              </a:lnSpc>
              <a:spcBef>
                <a:spcPts val="0"/>
              </a:spcBef>
              <a:spcAft>
                <a:spcPts val="0"/>
              </a:spcAft>
              <a:buSzPts val="1200"/>
              <a:buNone/>
              <a:defRPr/>
            </a:lvl7pPr>
            <a:lvl8pPr lvl="7" algn="ctr">
              <a:lnSpc>
                <a:spcPct val="100000"/>
              </a:lnSpc>
              <a:spcBef>
                <a:spcPts val="0"/>
              </a:spcBef>
              <a:spcAft>
                <a:spcPts val="0"/>
              </a:spcAft>
              <a:buSzPts val="1200"/>
              <a:buNone/>
              <a:defRPr/>
            </a:lvl8pPr>
            <a:lvl9pPr lvl="8" algn="ctr">
              <a:lnSpc>
                <a:spcPct val="100000"/>
              </a:lnSpc>
              <a:spcBef>
                <a:spcPts val="0"/>
              </a:spcBef>
              <a:spcAft>
                <a:spcPts val="0"/>
              </a:spcAft>
              <a:buSzPts val="1200"/>
              <a:buNone/>
              <a:defRPr/>
            </a:lvl9pPr>
          </a:lstStyle>
          <a:p>
            <a:endParaRPr/>
          </a:p>
        </p:txBody>
      </p:sp>
      <p:sp>
        <p:nvSpPr>
          <p:cNvPr id="840" name="Google Shape;840;p42"/>
          <p:cNvSpPr txBox="1">
            <a:spLocks noGrp="1"/>
          </p:cNvSpPr>
          <p:nvPr>
            <p:ph type="title"/>
          </p:nvPr>
        </p:nvSpPr>
        <p:spPr>
          <a:xfrm>
            <a:off x="722513" y="1349525"/>
            <a:ext cx="2449500" cy="6381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3000"/>
              <a:buNone/>
              <a:defRPr sz="3600"/>
            </a:lvl1pPr>
            <a:lvl2pPr lvl="1" algn="ctr">
              <a:lnSpc>
                <a:spcPct val="100000"/>
              </a:lnSpc>
              <a:spcBef>
                <a:spcPts val="0"/>
              </a:spcBef>
              <a:spcAft>
                <a:spcPts val="0"/>
              </a:spcAft>
              <a:buSzPts val="3000"/>
              <a:buNone/>
              <a:defRPr sz="3000"/>
            </a:lvl2pPr>
            <a:lvl3pPr lvl="2" algn="ctr">
              <a:lnSpc>
                <a:spcPct val="100000"/>
              </a:lnSpc>
              <a:spcBef>
                <a:spcPts val="0"/>
              </a:spcBef>
              <a:spcAft>
                <a:spcPts val="0"/>
              </a:spcAft>
              <a:buSzPts val="3000"/>
              <a:buNone/>
              <a:defRPr sz="3000"/>
            </a:lvl3pPr>
            <a:lvl4pPr lvl="3" algn="ctr">
              <a:lnSpc>
                <a:spcPct val="100000"/>
              </a:lnSpc>
              <a:spcBef>
                <a:spcPts val="0"/>
              </a:spcBef>
              <a:spcAft>
                <a:spcPts val="0"/>
              </a:spcAft>
              <a:buSzPts val="3000"/>
              <a:buNone/>
              <a:defRPr sz="3000"/>
            </a:lvl4pPr>
            <a:lvl5pPr lvl="4" algn="ctr">
              <a:lnSpc>
                <a:spcPct val="100000"/>
              </a:lnSpc>
              <a:spcBef>
                <a:spcPts val="0"/>
              </a:spcBef>
              <a:spcAft>
                <a:spcPts val="0"/>
              </a:spcAft>
              <a:buSzPts val="3000"/>
              <a:buNone/>
              <a:defRPr sz="3000"/>
            </a:lvl5pPr>
            <a:lvl6pPr lvl="5" algn="ctr">
              <a:lnSpc>
                <a:spcPct val="100000"/>
              </a:lnSpc>
              <a:spcBef>
                <a:spcPts val="0"/>
              </a:spcBef>
              <a:spcAft>
                <a:spcPts val="0"/>
              </a:spcAft>
              <a:buSzPts val="3000"/>
              <a:buNone/>
              <a:defRPr sz="3000"/>
            </a:lvl6pPr>
            <a:lvl7pPr lvl="6" algn="ctr">
              <a:lnSpc>
                <a:spcPct val="100000"/>
              </a:lnSpc>
              <a:spcBef>
                <a:spcPts val="0"/>
              </a:spcBef>
              <a:spcAft>
                <a:spcPts val="0"/>
              </a:spcAft>
              <a:buSzPts val="3000"/>
              <a:buNone/>
              <a:defRPr sz="3000"/>
            </a:lvl7pPr>
            <a:lvl8pPr lvl="7" algn="ctr">
              <a:lnSpc>
                <a:spcPct val="100000"/>
              </a:lnSpc>
              <a:spcBef>
                <a:spcPts val="0"/>
              </a:spcBef>
              <a:spcAft>
                <a:spcPts val="0"/>
              </a:spcAft>
              <a:buSzPts val="3000"/>
              <a:buNone/>
              <a:defRPr sz="3000"/>
            </a:lvl8pPr>
            <a:lvl9pPr lvl="8" algn="ctr">
              <a:lnSpc>
                <a:spcPct val="100000"/>
              </a:lnSpc>
              <a:spcBef>
                <a:spcPts val="0"/>
              </a:spcBef>
              <a:spcAft>
                <a:spcPts val="0"/>
              </a:spcAft>
              <a:buSzPts val="3000"/>
              <a:buNone/>
              <a:defRPr sz="3000"/>
            </a:lvl9pPr>
          </a:lstStyle>
          <a:p>
            <a:endParaRPr/>
          </a:p>
        </p:txBody>
      </p:sp>
      <p:sp>
        <p:nvSpPr>
          <p:cNvPr id="841" name="Google Shape;841;p42"/>
          <p:cNvSpPr txBox="1">
            <a:spLocks noGrp="1"/>
          </p:cNvSpPr>
          <p:nvPr>
            <p:ph type="subTitle" idx="2"/>
          </p:nvPr>
        </p:nvSpPr>
        <p:spPr>
          <a:xfrm>
            <a:off x="3347124" y="1911375"/>
            <a:ext cx="2449500" cy="6681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200"/>
              <a:buNone/>
              <a:defRPr/>
            </a:lvl1pPr>
            <a:lvl2pPr lvl="1" algn="ctr">
              <a:lnSpc>
                <a:spcPct val="100000"/>
              </a:lnSpc>
              <a:spcBef>
                <a:spcPts val="0"/>
              </a:spcBef>
              <a:spcAft>
                <a:spcPts val="0"/>
              </a:spcAft>
              <a:buSzPts val="1200"/>
              <a:buNone/>
              <a:defRPr/>
            </a:lvl2pPr>
            <a:lvl3pPr lvl="2" algn="ctr">
              <a:lnSpc>
                <a:spcPct val="100000"/>
              </a:lnSpc>
              <a:spcBef>
                <a:spcPts val="0"/>
              </a:spcBef>
              <a:spcAft>
                <a:spcPts val="0"/>
              </a:spcAft>
              <a:buSzPts val="1200"/>
              <a:buNone/>
              <a:defRPr/>
            </a:lvl3pPr>
            <a:lvl4pPr lvl="3" algn="ctr">
              <a:lnSpc>
                <a:spcPct val="100000"/>
              </a:lnSpc>
              <a:spcBef>
                <a:spcPts val="0"/>
              </a:spcBef>
              <a:spcAft>
                <a:spcPts val="0"/>
              </a:spcAft>
              <a:buSzPts val="1200"/>
              <a:buNone/>
              <a:defRPr/>
            </a:lvl4pPr>
            <a:lvl5pPr lvl="4" algn="ctr">
              <a:lnSpc>
                <a:spcPct val="100000"/>
              </a:lnSpc>
              <a:spcBef>
                <a:spcPts val="0"/>
              </a:spcBef>
              <a:spcAft>
                <a:spcPts val="0"/>
              </a:spcAft>
              <a:buSzPts val="1200"/>
              <a:buNone/>
              <a:defRPr/>
            </a:lvl5pPr>
            <a:lvl6pPr lvl="5" algn="ctr">
              <a:lnSpc>
                <a:spcPct val="100000"/>
              </a:lnSpc>
              <a:spcBef>
                <a:spcPts val="0"/>
              </a:spcBef>
              <a:spcAft>
                <a:spcPts val="0"/>
              </a:spcAft>
              <a:buSzPts val="1200"/>
              <a:buNone/>
              <a:defRPr/>
            </a:lvl6pPr>
            <a:lvl7pPr lvl="6" algn="ctr">
              <a:lnSpc>
                <a:spcPct val="100000"/>
              </a:lnSpc>
              <a:spcBef>
                <a:spcPts val="0"/>
              </a:spcBef>
              <a:spcAft>
                <a:spcPts val="0"/>
              </a:spcAft>
              <a:buSzPts val="1200"/>
              <a:buNone/>
              <a:defRPr/>
            </a:lvl7pPr>
            <a:lvl8pPr lvl="7" algn="ctr">
              <a:lnSpc>
                <a:spcPct val="100000"/>
              </a:lnSpc>
              <a:spcBef>
                <a:spcPts val="0"/>
              </a:spcBef>
              <a:spcAft>
                <a:spcPts val="0"/>
              </a:spcAft>
              <a:buSzPts val="1200"/>
              <a:buNone/>
              <a:defRPr/>
            </a:lvl8pPr>
            <a:lvl9pPr lvl="8" algn="ctr">
              <a:lnSpc>
                <a:spcPct val="100000"/>
              </a:lnSpc>
              <a:spcBef>
                <a:spcPts val="0"/>
              </a:spcBef>
              <a:spcAft>
                <a:spcPts val="0"/>
              </a:spcAft>
              <a:buSzPts val="1200"/>
              <a:buNone/>
              <a:defRPr/>
            </a:lvl9pPr>
          </a:lstStyle>
          <a:p>
            <a:endParaRPr/>
          </a:p>
        </p:txBody>
      </p:sp>
      <p:sp>
        <p:nvSpPr>
          <p:cNvPr id="842" name="Google Shape;842;p42"/>
          <p:cNvSpPr txBox="1">
            <a:spLocks noGrp="1"/>
          </p:cNvSpPr>
          <p:nvPr>
            <p:ph type="title" idx="3"/>
          </p:nvPr>
        </p:nvSpPr>
        <p:spPr>
          <a:xfrm>
            <a:off x="3347260" y="1349525"/>
            <a:ext cx="2449500" cy="6381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3000"/>
              <a:buNone/>
              <a:defRPr sz="3600"/>
            </a:lvl1pPr>
            <a:lvl2pPr lvl="1" algn="ctr">
              <a:lnSpc>
                <a:spcPct val="100000"/>
              </a:lnSpc>
              <a:spcBef>
                <a:spcPts val="0"/>
              </a:spcBef>
              <a:spcAft>
                <a:spcPts val="0"/>
              </a:spcAft>
              <a:buSzPts val="3000"/>
              <a:buNone/>
              <a:defRPr sz="3000"/>
            </a:lvl2pPr>
            <a:lvl3pPr lvl="2" algn="ctr">
              <a:lnSpc>
                <a:spcPct val="100000"/>
              </a:lnSpc>
              <a:spcBef>
                <a:spcPts val="0"/>
              </a:spcBef>
              <a:spcAft>
                <a:spcPts val="0"/>
              </a:spcAft>
              <a:buSzPts val="3000"/>
              <a:buNone/>
              <a:defRPr sz="3000"/>
            </a:lvl3pPr>
            <a:lvl4pPr lvl="3" algn="ctr">
              <a:lnSpc>
                <a:spcPct val="100000"/>
              </a:lnSpc>
              <a:spcBef>
                <a:spcPts val="0"/>
              </a:spcBef>
              <a:spcAft>
                <a:spcPts val="0"/>
              </a:spcAft>
              <a:buSzPts val="3000"/>
              <a:buNone/>
              <a:defRPr sz="3000"/>
            </a:lvl4pPr>
            <a:lvl5pPr lvl="4" algn="ctr">
              <a:lnSpc>
                <a:spcPct val="100000"/>
              </a:lnSpc>
              <a:spcBef>
                <a:spcPts val="0"/>
              </a:spcBef>
              <a:spcAft>
                <a:spcPts val="0"/>
              </a:spcAft>
              <a:buSzPts val="3000"/>
              <a:buNone/>
              <a:defRPr sz="3000"/>
            </a:lvl5pPr>
            <a:lvl6pPr lvl="5" algn="ctr">
              <a:lnSpc>
                <a:spcPct val="100000"/>
              </a:lnSpc>
              <a:spcBef>
                <a:spcPts val="0"/>
              </a:spcBef>
              <a:spcAft>
                <a:spcPts val="0"/>
              </a:spcAft>
              <a:buSzPts val="3000"/>
              <a:buNone/>
              <a:defRPr sz="3000"/>
            </a:lvl6pPr>
            <a:lvl7pPr lvl="6" algn="ctr">
              <a:lnSpc>
                <a:spcPct val="100000"/>
              </a:lnSpc>
              <a:spcBef>
                <a:spcPts val="0"/>
              </a:spcBef>
              <a:spcAft>
                <a:spcPts val="0"/>
              </a:spcAft>
              <a:buSzPts val="3000"/>
              <a:buNone/>
              <a:defRPr sz="3000"/>
            </a:lvl7pPr>
            <a:lvl8pPr lvl="7" algn="ctr">
              <a:lnSpc>
                <a:spcPct val="100000"/>
              </a:lnSpc>
              <a:spcBef>
                <a:spcPts val="0"/>
              </a:spcBef>
              <a:spcAft>
                <a:spcPts val="0"/>
              </a:spcAft>
              <a:buSzPts val="3000"/>
              <a:buNone/>
              <a:defRPr sz="3000"/>
            </a:lvl8pPr>
            <a:lvl9pPr lvl="8" algn="ctr">
              <a:lnSpc>
                <a:spcPct val="100000"/>
              </a:lnSpc>
              <a:spcBef>
                <a:spcPts val="0"/>
              </a:spcBef>
              <a:spcAft>
                <a:spcPts val="0"/>
              </a:spcAft>
              <a:buSzPts val="3000"/>
              <a:buNone/>
              <a:defRPr sz="3000"/>
            </a:lvl9pPr>
          </a:lstStyle>
          <a:p>
            <a:endParaRPr/>
          </a:p>
        </p:txBody>
      </p:sp>
      <p:sp>
        <p:nvSpPr>
          <p:cNvPr id="843" name="Google Shape;843;p42"/>
          <p:cNvSpPr txBox="1">
            <a:spLocks noGrp="1"/>
          </p:cNvSpPr>
          <p:nvPr>
            <p:ph type="subTitle" idx="4"/>
          </p:nvPr>
        </p:nvSpPr>
        <p:spPr>
          <a:xfrm>
            <a:off x="5971873" y="1911375"/>
            <a:ext cx="2449500" cy="6681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200"/>
              <a:buNone/>
              <a:defRPr/>
            </a:lvl1pPr>
            <a:lvl2pPr lvl="1" algn="ctr">
              <a:lnSpc>
                <a:spcPct val="100000"/>
              </a:lnSpc>
              <a:spcBef>
                <a:spcPts val="0"/>
              </a:spcBef>
              <a:spcAft>
                <a:spcPts val="0"/>
              </a:spcAft>
              <a:buSzPts val="1200"/>
              <a:buNone/>
              <a:defRPr/>
            </a:lvl2pPr>
            <a:lvl3pPr lvl="2" algn="ctr">
              <a:lnSpc>
                <a:spcPct val="100000"/>
              </a:lnSpc>
              <a:spcBef>
                <a:spcPts val="0"/>
              </a:spcBef>
              <a:spcAft>
                <a:spcPts val="0"/>
              </a:spcAft>
              <a:buSzPts val="1200"/>
              <a:buNone/>
              <a:defRPr/>
            </a:lvl3pPr>
            <a:lvl4pPr lvl="3" algn="ctr">
              <a:lnSpc>
                <a:spcPct val="100000"/>
              </a:lnSpc>
              <a:spcBef>
                <a:spcPts val="0"/>
              </a:spcBef>
              <a:spcAft>
                <a:spcPts val="0"/>
              </a:spcAft>
              <a:buSzPts val="1200"/>
              <a:buNone/>
              <a:defRPr/>
            </a:lvl4pPr>
            <a:lvl5pPr lvl="4" algn="ctr">
              <a:lnSpc>
                <a:spcPct val="100000"/>
              </a:lnSpc>
              <a:spcBef>
                <a:spcPts val="0"/>
              </a:spcBef>
              <a:spcAft>
                <a:spcPts val="0"/>
              </a:spcAft>
              <a:buSzPts val="1200"/>
              <a:buNone/>
              <a:defRPr/>
            </a:lvl5pPr>
            <a:lvl6pPr lvl="5" algn="ctr">
              <a:lnSpc>
                <a:spcPct val="100000"/>
              </a:lnSpc>
              <a:spcBef>
                <a:spcPts val="0"/>
              </a:spcBef>
              <a:spcAft>
                <a:spcPts val="0"/>
              </a:spcAft>
              <a:buSzPts val="1200"/>
              <a:buNone/>
              <a:defRPr/>
            </a:lvl6pPr>
            <a:lvl7pPr lvl="6" algn="ctr">
              <a:lnSpc>
                <a:spcPct val="100000"/>
              </a:lnSpc>
              <a:spcBef>
                <a:spcPts val="0"/>
              </a:spcBef>
              <a:spcAft>
                <a:spcPts val="0"/>
              </a:spcAft>
              <a:buSzPts val="1200"/>
              <a:buNone/>
              <a:defRPr/>
            </a:lvl7pPr>
            <a:lvl8pPr lvl="7" algn="ctr">
              <a:lnSpc>
                <a:spcPct val="100000"/>
              </a:lnSpc>
              <a:spcBef>
                <a:spcPts val="0"/>
              </a:spcBef>
              <a:spcAft>
                <a:spcPts val="0"/>
              </a:spcAft>
              <a:buSzPts val="1200"/>
              <a:buNone/>
              <a:defRPr/>
            </a:lvl8pPr>
            <a:lvl9pPr lvl="8" algn="ctr">
              <a:lnSpc>
                <a:spcPct val="100000"/>
              </a:lnSpc>
              <a:spcBef>
                <a:spcPts val="0"/>
              </a:spcBef>
              <a:spcAft>
                <a:spcPts val="0"/>
              </a:spcAft>
              <a:buSzPts val="1200"/>
              <a:buNone/>
              <a:defRPr/>
            </a:lvl9pPr>
          </a:lstStyle>
          <a:p>
            <a:endParaRPr/>
          </a:p>
        </p:txBody>
      </p:sp>
      <p:sp>
        <p:nvSpPr>
          <p:cNvPr id="844" name="Google Shape;844;p42"/>
          <p:cNvSpPr txBox="1">
            <a:spLocks noGrp="1"/>
          </p:cNvSpPr>
          <p:nvPr>
            <p:ph type="title" idx="5"/>
          </p:nvPr>
        </p:nvSpPr>
        <p:spPr>
          <a:xfrm>
            <a:off x="5972007" y="1349525"/>
            <a:ext cx="2449500" cy="6381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3000"/>
              <a:buNone/>
              <a:defRPr sz="3600"/>
            </a:lvl1pPr>
            <a:lvl2pPr lvl="1" algn="ctr">
              <a:lnSpc>
                <a:spcPct val="100000"/>
              </a:lnSpc>
              <a:spcBef>
                <a:spcPts val="0"/>
              </a:spcBef>
              <a:spcAft>
                <a:spcPts val="0"/>
              </a:spcAft>
              <a:buSzPts val="3000"/>
              <a:buNone/>
              <a:defRPr sz="3000"/>
            </a:lvl2pPr>
            <a:lvl3pPr lvl="2" algn="ctr">
              <a:lnSpc>
                <a:spcPct val="100000"/>
              </a:lnSpc>
              <a:spcBef>
                <a:spcPts val="0"/>
              </a:spcBef>
              <a:spcAft>
                <a:spcPts val="0"/>
              </a:spcAft>
              <a:buSzPts val="3000"/>
              <a:buNone/>
              <a:defRPr sz="3000"/>
            </a:lvl3pPr>
            <a:lvl4pPr lvl="3" algn="ctr">
              <a:lnSpc>
                <a:spcPct val="100000"/>
              </a:lnSpc>
              <a:spcBef>
                <a:spcPts val="0"/>
              </a:spcBef>
              <a:spcAft>
                <a:spcPts val="0"/>
              </a:spcAft>
              <a:buSzPts val="3000"/>
              <a:buNone/>
              <a:defRPr sz="3000"/>
            </a:lvl4pPr>
            <a:lvl5pPr lvl="4" algn="ctr">
              <a:lnSpc>
                <a:spcPct val="100000"/>
              </a:lnSpc>
              <a:spcBef>
                <a:spcPts val="0"/>
              </a:spcBef>
              <a:spcAft>
                <a:spcPts val="0"/>
              </a:spcAft>
              <a:buSzPts val="3000"/>
              <a:buNone/>
              <a:defRPr sz="3000"/>
            </a:lvl5pPr>
            <a:lvl6pPr lvl="5" algn="ctr">
              <a:lnSpc>
                <a:spcPct val="100000"/>
              </a:lnSpc>
              <a:spcBef>
                <a:spcPts val="0"/>
              </a:spcBef>
              <a:spcAft>
                <a:spcPts val="0"/>
              </a:spcAft>
              <a:buSzPts val="3000"/>
              <a:buNone/>
              <a:defRPr sz="3000"/>
            </a:lvl6pPr>
            <a:lvl7pPr lvl="6" algn="ctr">
              <a:lnSpc>
                <a:spcPct val="100000"/>
              </a:lnSpc>
              <a:spcBef>
                <a:spcPts val="0"/>
              </a:spcBef>
              <a:spcAft>
                <a:spcPts val="0"/>
              </a:spcAft>
              <a:buSzPts val="3000"/>
              <a:buNone/>
              <a:defRPr sz="3000"/>
            </a:lvl7pPr>
            <a:lvl8pPr lvl="7" algn="ctr">
              <a:lnSpc>
                <a:spcPct val="100000"/>
              </a:lnSpc>
              <a:spcBef>
                <a:spcPts val="0"/>
              </a:spcBef>
              <a:spcAft>
                <a:spcPts val="0"/>
              </a:spcAft>
              <a:buSzPts val="3000"/>
              <a:buNone/>
              <a:defRPr sz="3000"/>
            </a:lvl8pPr>
            <a:lvl9pPr lvl="8" algn="ctr">
              <a:lnSpc>
                <a:spcPct val="100000"/>
              </a:lnSpc>
              <a:spcBef>
                <a:spcPts val="0"/>
              </a:spcBef>
              <a:spcAft>
                <a:spcPts val="0"/>
              </a:spcAft>
              <a:buSzPts val="3000"/>
              <a:buNone/>
              <a:defRPr sz="3000"/>
            </a:lvl9pPr>
          </a:lstStyle>
          <a:p>
            <a:endParaRPr/>
          </a:p>
        </p:txBody>
      </p:sp>
      <p:sp>
        <p:nvSpPr>
          <p:cNvPr id="845" name="Google Shape;845;p42"/>
          <p:cNvSpPr txBox="1">
            <a:spLocks noGrp="1"/>
          </p:cNvSpPr>
          <p:nvPr>
            <p:ph type="subTitle" idx="6"/>
          </p:nvPr>
        </p:nvSpPr>
        <p:spPr>
          <a:xfrm>
            <a:off x="2034800" y="3707300"/>
            <a:ext cx="2449500" cy="6681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200"/>
              <a:buNone/>
              <a:defRPr/>
            </a:lvl1pPr>
            <a:lvl2pPr lvl="1" algn="ctr">
              <a:lnSpc>
                <a:spcPct val="100000"/>
              </a:lnSpc>
              <a:spcBef>
                <a:spcPts val="0"/>
              </a:spcBef>
              <a:spcAft>
                <a:spcPts val="0"/>
              </a:spcAft>
              <a:buSzPts val="1200"/>
              <a:buNone/>
              <a:defRPr/>
            </a:lvl2pPr>
            <a:lvl3pPr lvl="2" algn="ctr">
              <a:lnSpc>
                <a:spcPct val="100000"/>
              </a:lnSpc>
              <a:spcBef>
                <a:spcPts val="0"/>
              </a:spcBef>
              <a:spcAft>
                <a:spcPts val="0"/>
              </a:spcAft>
              <a:buSzPts val="1200"/>
              <a:buNone/>
              <a:defRPr/>
            </a:lvl3pPr>
            <a:lvl4pPr lvl="3" algn="ctr">
              <a:lnSpc>
                <a:spcPct val="100000"/>
              </a:lnSpc>
              <a:spcBef>
                <a:spcPts val="0"/>
              </a:spcBef>
              <a:spcAft>
                <a:spcPts val="0"/>
              </a:spcAft>
              <a:buSzPts val="1200"/>
              <a:buNone/>
              <a:defRPr/>
            </a:lvl4pPr>
            <a:lvl5pPr lvl="4" algn="ctr">
              <a:lnSpc>
                <a:spcPct val="100000"/>
              </a:lnSpc>
              <a:spcBef>
                <a:spcPts val="0"/>
              </a:spcBef>
              <a:spcAft>
                <a:spcPts val="0"/>
              </a:spcAft>
              <a:buSzPts val="1200"/>
              <a:buNone/>
              <a:defRPr/>
            </a:lvl5pPr>
            <a:lvl6pPr lvl="5" algn="ctr">
              <a:lnSpc>
                <a:spcPct val="100000"/>
              </a:lnSpc>
              <a:spcBef>
                <a:spcPts val="0"/>
              </a:spcBef>
              <a:spcAft>
                <a:spcPts val="0"/>
              </a:spcAft>
              <a:buSzPts val="1200"/>
              <a:buNone/>
              <a:defRPr/>
            </a:lvl6pPr>
            <a:lvl7pPr lvl="6" algn="ctr">
              <a:lnSpc>
                <a:spcPct val="100000"/>
              </a:lnSpc>
              <a:spcBef>
                <a:spcPts val="0"/>
              </a:spcBef>
              <a:spcAft>
                <a:spcPts val="0"/>
              </a:spcAft>
              <a:buSzPts val="1200"/>
              <a:buNone/>
              <a:defRPr/>
            </a:lvl7pPr>
            <a:lvl8pPr lvl="7" algn="ctr">
              <a:lnSpc>
                <a:spcPct val="100000"/>
              </a:lnSpc>
              <a:spcBef>
                <a:spcPts val="0"/>
              </a:spcBef>
              <a:spcAft>
                <a:spcPts val="0"/>
              </a:spcAft>
              <a:buSzPts val="1200"/>
              <a:buNone/>
              <a:defRPr/>
            </a:lvl8pPr>
            <a:lvl9pPr lvl="8" algn="ctr">
              <a:lnSpc>
                <a:spcPct val="100000"/>
              </a:lnSpc>
              <a:spcBef>
                <a:spcPts val="0"/>
              </a:spcBef>
              <a:spcAft>
                <a:spcPts val="0"/>
              </a:spcAft>
              <a:buSzPts val="1200"/>
              <a:buNone/>
              <a:defRPr/>
            </a:lvl9pPr>
          </a:lstStyle>
          <a:p>
            <a:endParaRPr/>
          </a:p>
        </p:txBody>
      </p:sp>
      <p:sp>
        <p:nvSpPr>
          <p:cNvPr id="846" name="Google Shape;846;p42"/>
          <p:cNvSpPr txBox="1">
            <a:spLocks noGrp="1"/>
          </p:cNvSpPr>
          <p:nvPr>
            <p:ph type="title" idx="7"/>
          </p:nvPr>
        </p:nvSpPr>
        <p:spPr>
          <a:xfrm>
            <a:off x="2034947" y="3145450"/>
            <a:ext cx="2449500" cy="6381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3000"/>
              <a:buNone/>
              <a:defRPr sz="3600"/>
            </a:lvl1pPr>
            <a:lvl2pPr lvl="1" algn="ctr">
              <a:lnSpc>
                <a:spcPct val="100000"/>
              </a:lnSpc>
              <a:spcBef>
                <a:spcPts val="0"/>
              </a:spcBef>
              <a:spcAft>
                <a:spcPts val="0"/>
              </a:spcAft>
              <a:buSzPts val="3000"/>
              <a:buNone/>
              <a:defRPr sz="3000"/>
            </a:lvl2pPr>
            <a:lvl3pPr lvl="2" algn="ctr">
              <a:lnSpc>
                <a:spcPct val="100000"/>
              </a:lnSpc>
              <a:spcBef>
                <a:spcPts val="0"/>
              </a:spcBef>
              <a:spcAft>
                <a:spcPts val="0"/>
              </a:spcAft>
              <a:buSzPts val="3000"/>
              <a:buNone/>
              <a:defRPr sz="3000"/>
            </a:lvl3pPr>
            <a:lvl4pPr lvl="3" algn="ctr">
              <a:lnSpc>
                <a:spcPct val="100000"/>
              </a:lnSpc>
              <a:spcBef>
                <a:spcPts val="0"/>
              </a:spcBef>
              <a:spcAft>
                <a:spcPts val="0"/>
              </a:spcAft>
              <a:buSzPts val="3000"/>
              <a:buNone/>
              <a:defRPr sz="3000"/>
            </a:lvl4pPr>
            <a:lvl5pPr lvl="4" algn="ctr">
              <a:lnSpc>
                <a:spcPct val="100000"/>
              </a:lnSpc>
              <a:spcBef>
                <a:spcPts val="0"/>
              </a:spcBef>
              <a:spcAft>
                <a:spcPts val="0"/>
              </a:spcAft>
              <a:buSzPts val="3000"/>
              <a:buNone/>
              <a:defRPr sz="3000"/>
            </a:lvl5pPr>
            <a:lvl6pPr lvl="5" algn="ctr">
              <a:lnSpc>
                <a:spcPct val="100000"/>
              </a:lnSpc>
              <a:spcBef>
                <a:spcPts val="0"/>
              </a:spcBef>
              <a:spcAft>
                <a:spcPts val="0"/>
              </a:spcAft>
              <a:buSzPts val="3000"/>
              <a:buNone/>
              <a:defRPr sz="3000"/>
            </a:lvl6pPr>
            <a:lvl7pPr lvl="6" algn="ctr">
              <a:lnSpc>
                <a:spcPct val="100000"/>
              </a:lnSpc>
              <a:spcBef>
                <a:spcPts val="0"/>
              </a:spcBef>
              <a:spcAft>
                <a:spcPts val="0"/>
              </a:spcAft>
              <a:buSzPts val="3000"/>
              <a:buNone/>
              <a:defRPr sz="3000"/>
            </a:lvl7pPr>
            <a:lvl8pPr lvl="7" algn="ctr">
              <a:lnSpc>
                <a:spcPct val="100000"/>
              </a:lnSpc>
              <a:spcBef>
                <a:spcPts val="0"/>
              </a:spcBef>
              <a:spcAft>
                <a:spcPts val="0"/>
              </a:spcAft>
              <a:buSzPts val="3000"/>
              <a:buNone/>
              <a:defRPr sz="3000"/>
            </a:lvl8pPr>
            <a:lvl9pPr lvl="8" algn="ctr">
              <a:lnSpc>
                <a:spcPct val="100000"/>
              </a:lnSpc>
              <a:spcBef>
                <a:spcPts val="0"/>
              </a:spcBef>
              <a:spcAft>
                <a:spcPts val="0"/>
              </a:spcAft>
              <a:buSzPts val="3000"/>
              <a:buNone/>
              <a:defRPr sz="3000"/>
            </a:lvl9pPr>
          </a:lstStyle>
          <a:p>
            <a:endParaRPr/>
          </a:p>
        </p:txBody>
      </p:sp>
      <p:sp>
        <p:nvSpPr>
          <p:cNvPr id="847" name="Google Shape;847;p42"/>
          <p:cNvSpPr txBox="1">
            <a:spLocks noGrp="1"/>
          </p:cNvSpPr>
          <p:nvPr>
            <p:ph type="subTitle" idx="8"/>
          </p:nvPr>
        </p:nvSpPr>
        <p:spPr>
          <a:xfrm>
            <a:off x="4659549" y="3707300"/>
            <a:ext cx="2449500" cy="6681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200"/>
              <a:buNone/>
              <a:defRPr/>
            </a:lvl1pPr>
            <a:lvl2pPr lvl="1" algn="ctr">
              <a:lnSpc>
                <a:spcPct val="100000"/>
              </a:lnSpc>
              <a:spcBef>
                <a:spcPts val="0"/>
              </a:spcBef>
              <a:spcAft>
                <a:spcPts val="0"/>
              </a:spcAft>
              <a:buSzPts val="1200"/>
              <a:buNone/>
              <a:defRPr/>
            </a:lvl2pPr>
            <a:lvl3pPr lvl="2" algn="ctr">
              <a:lnSpc>
                <a:spcPct val="100000"/>
              </a:lnSpc>
              <a:spcBef>
                <a:spcPts val="0"/>
              </a:spcBef>
              <a:spcAft>
                <a:spcPts val="0"/>
              </a:spcAft>
              <a:buSzPts val="1200"/>
              <a:buNone/>
              <a:defRPr/>
            </a:lvl3pPr>
            <a:lvl4pPr lvl="3" algn="ctr">
              <a:lnSpc>
                <a:spcPct val="100000"/>
              </a:lnSpc>
              <a:spcBef>
                <a:spcPts val="0"/>
              </a:spcBef>
              <a:spcAft>
                <a:spcPts val="0"/>
              </a:spcAft>
              <a:buSzPts val="1200"/>
              <a:buNone/>
              <a:defRPr/>
            </a:lvl4pPr>
            <a:lvl5pPr lvl="4" algn="ctr">
              <a:lnSpc>
                <a:spcPct val="100000"/>
              </a:lnSpc>
              <a:spcBef>
                <a:spcPts val="0"/>
              </a:spcBef>
              <a:spcAft>
                <a:spcPts val="0"/>
              </a:spcAft>
              <a:buSzPts val="1200"/>
              <a:buNone/>
              <a:defRPr/>
            </a:lvl5pPr>
            <a:lvl6pPr lvl="5" algn="ctr">
              <a:lnSpc>
                <a:spcPct val="100000"/>
              </a:lnSpc>
              <a:spcBef>
                <a:spcPts val="0"/>
              </a:spcBef>
              <a:spcAft>
                <a:spcPts val="0"/>
              </a:spcAft>
              <a:buSzPts val="1200"/>
              <a:buNone/>
              <a:defRPr/>
            </a:lvl6pPr>
            <a:lvl7pPr lvl="6" algn="ctr">
              <a:lnSpc>
                <a:spcPct val="100000"/>
              </a:lnSpc>
              <a:spcBef>
                <a:spcPts val="0"/>
              </a:spcBef>
              <a:spcAft>
                <a:spcPts val="0"/>
              </a:spcAft>
              <a:buSzPts val="1200"/>
              <a:buNone/>
              <a:defRPr/>
            </a:lvl7pPr>
            <a:lvl8pPr lvl="7" algn="ctr">
              <a:lnSpc>
                <a:spcPct val="100000"/>
              </a:lnSpc>
              <a:spcBef>
                <a:spcPts val="0"/>
              </a:spcBef>
              <a:spcAft>
                <a:spcPts val="0"/>
              </a:spcAft>
              <a:buSzPts val="1200"/>
              <a:buNone/>
              <a:defRPr/>
            </a:lvl8pPr>
            <a:lvl9pPr lvl="8" algn="ctr">
              <a:lnSpc>
                <a:spcPct val="100000"/>
              </a:lnSpc>
              <a:spcBef>
                <a:spcPts val="0"/>
              </a:spcBef>
              <a:spcAft>
                <a:spcPts val="0"/>
              </a:spcAft>
              <a:buSzPts val="1200"/>
              <a:buNone/>
              <a:defRPr/>
            </a:lvl9pPr>
          </a:lstStyle>
          <a:p>
            <a:endParaRPr/>
          </a:p>
        </p:txBody>
      </p:sp>
      <p:sp>
        <p:nvSpPr>
          <p:cNvPr id="848" name="Google Shape;848;p42"/>
          <p:cNvSpPr txBox="1">
            <a:spLocks noGrp="1"/>
          </p:cNvSpPr>
          <p:nvPr>
            <p:ph type="title" idx="9"/>
          </p:nvPr>
        </p:nvSpPr>
        <p:spPr>
          <a:xfrm>
            <a:off x="4659694" y="3145450"/>
            <a:ext cx="2449500" cy="6381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3000"/>
              <a:buNone/>
              <a:defRPr sz="3600"/>
            </a:lvl1pPr>
            <a:lvl2pPr lvl="1" algn="ctr">
              <a:lnSpc>
                <a:spcPct val="100000"/>
              </a:lnSpc>
              <a:spcBef>
                <a:spcPts val="0"/>
              </a:spcBef>
              <a:spcAft>
                <a:spcPts val="0"/>
              </a:spcAft>
              <a:buSzPts val="3000"/>
              <a:buNone/>
              <a:defRPr sz="3000"/>
            </a:lvl2pPr>
            <a:lvl3pPr lvl="2" algn="ctr">
              <a:lnSpc>
                <a:spcPct val="100000"/>
              </a:lnSpc>
              <a:spcBef>
                <a:spcPts val="0"/>
              </a:spcBef>
              <a:spcAft>
                <a:spcPts val="0"/>
              </a:spcAft>
              <a:buSzPts val="3000"/>
              <a:buNone/>
              <a:defRPr sz="3000"/>
            </a:lvl3pPr>
            <a:lvl4pPr lvl="3" algn="ctr">
              <a:lnSpc>
                <a:spcPct val="100000"/>
              </a:lnSpc>
              <a:spcBef>
                <a:spcPts val="0"/>
              </a:spcBef>
              <a:spcAft>
                <a:spcPts val="0"/>
              </a:spcAft>
              <a:buSzPts val="3000"/>
              <a:buNone/>
              <a:defRPr sz="3000"/>
            </a:lvl4pPr>
            <a:lvl5pPr lvl="4" algn="ctr">
              <a:lnSpc>
                <a:spcPct val="100000"/>
              </a:lnSpc>
              <a:spcBef>
                <a:spcPts val="0"/>
              </a:spcBef>
              <a:spcAft>
                <a:spcPts val="0"/>
              </a:spcAft>
              <a:buSzPts val="3000"/>
              <a:buNone/>
              <a:defRPr sz="3000"/>
            </a:lvl5pPr>
            <a:lvl6pPr lvl="5" algn="ctr">
              <a:lnSpc>
                <a:spcPct val="100000"/>
              </a:lnSpc>
              <a:spcBef>
                <a:spcPts val="0"/>
              </a:spcBef>
              <a:spcAft>
                <a:spcPts val="0"/>
              </a:spcAft>
              <a:buSzPts val="3000"/>
              <a:buNone/>
              <a:defRPr sz="3000"/>
            </a:lvl6pPr>
            <a:lvl7pPr lvl="6" algn="ctr">
              <a:lnSpc>
                <a:spcPct val="100000"/>
              </a:lnSpc>
              <a:spcBef>
                <a:spcPts val="0"/>
              </a:spcBef>
              <a:spcAft>
                <a:spcPts val="0"/>
              </a:spcAft>
              <a:buSzPts val="3000"/>
              <a:buNone/>
              <a:defRPr sz="3000"/>
            </a:lvl7pPr>
            <a:lvl8pPr lvl="7" algn="ctr">
              <a:lnSpc>
                <a:spcPct val="100000"/>
              </a:lnSpc>
              <a:spcBef>
                <a:spcPts val="0"/>
              </a:spcBef>
              <a:spcAft>
                <a:spcPts val="0"/>
              </a:spcAft>
              <a:buSzPts val="3000"/>
              <a:buNone/>
              <a:defRPr sz="3000"/>
            </a:lvl8pPr>
            <a:lvl9pPr lvl="8" algn="ctr">
              <a:lnSpc>
                <a:spcPct val="100000"/>
              </a:lnSpc>
              <a:spcBef>
                <a:spcPts val="0"/>
              </a:spcBef>
              <a:spcAft>
                <a:spcPts val="0"/>
              </a:spcAft>
              <a:buSzPts val="3000"/>
              <a:buNone/>
              <a:defRPr sz="3000"/>
            </a:lvl9pPr>
          </a:lstStyle>
          <a:p>
            <a:endParaRPr/>
          </a:p>
        </p:txBody>
      </p:sp>
      <p:sp>
        <p:nvSpPr>
          <p:cNvPr id="849" name="Google Shape;849;p42"/>
          <p:cNvSpPr txBox="1">
            <a:spLocks noGrp="1"/>
          </p:cNvSpPr>
          <p:nvPr>
            <p:ph type="title" idx="13"/>
          </p:nvPr>
        </p:nvSpPr>
        <p:spPr>
          <a:xfrm>
            <a:off x="722375" y="539500"/>
            <a:ext cx="76992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Clr>
                <a:schemeClr val="dk1"/>
              </a:buClr>
              <a:buSzPts val="2800"/>
              <a:buNone/>
              <a:defRPr sz="2800">
                <a:solidFill>
                  <a:schemeClr val="dk1"/>
                </a:solidFill>
              </a:defRPr>
            </a:lvl1pPr>
            <a:lvl2pPr lvl="1" algn="l">
              <a:lnSpc>
                <a:spcPct val="100000"/>
              </a:lnSpc>
              <a:spcBef>
                <a:spcPts val="0"/>
              </a:spcBef>
              <a:spcAft>
                <a:spcPts val="0"/>
              </a:spcAft>
              <a:buClr>
                <a:schemeClr val="dk1"/>
              </a:buClr>
              <a:buSzPts val="2800"/>
              <a:buNone/>
              <a:defRPr sz="2800">
                <a:solidFill>
                  <a:schemeClr val="dk1"/>
                </a:solidFill>
              </a:defRPr>
            </a:lvl2pPr>
            <a:lvl3pPr lvl="2" algn="l">
              <a:lnSpc>
                <a:spcPct val="100000"/>
              </a:lnSpc>
              <a:spcBef>
                <a:spcPts val="0"/>
              </a:spcBef>
              <a:spcAft>
                <a:spcPts val="0"/>
              </a:spcAft>
              <a:buClr>
                <a:schemeClr val="dk1"/>
              </a:buClr>
              <a:buSzPts val="2800"/>
              <a:buNone/>
              <a:defRPr sz="2800">
                <a:solidFill>
                  <a:schemeClr val="dk1"/>
                </a:solidFill>
              </a:defRPr>
            </a:lvl3pPr>
            <a:lvl4pPr lvl="3" algn="l">
              <a:lnSpc>
                <a:spcPct val="100000"/>
              </a:lnSpc>
              <a:spcBef>
                <a:spcPts val="0"/>
              </a:spcBef>
              <a:spcAft>
                <a:spcPts val="0"/>
              </a:spcAft>
              <a:buClr>
                <a:schemeClr val="dk1"/>
              </a:buClr>
              <a:buSzPts val="2800"/>
              <a:buNone/>
              <a:defRPr sz="2800">
                <a:solidFill>
                  <a:schemeClr val="dk1"/>
                </a:solidFill>
              </a:defRPr>
            </a:lvl4pPr>
            <a:lvl5pPr lvl="4" algn="l">
              <a:lnSpc>
                <a:spcPct val="100000"/>
              </a:lnSpc>
              <a:spcBef>
                <a:spcPts val="0"/>
              </a:spcBef>
              <a:spcAft>
                <a:spcPts val="0"/>
              </a:spcAft>
              <a:buClr>
                <a:schemeClr val="dk1"/>
              </a:buClr>
              <a:buSzPts val="2800"/>
              <a:buNone/>
              <a:defRPr sz="2800">
                <a:solidFill>
                  <a:schemeClr val="dk1"/>
                </a:solidFill>
              </a:defRPr>
            </a:lvl5pPr>
            <a:lvl6pPr lvl="5" algn="l">
              <a:lnSpc>
                <a:spcPct val="100000"/>
              </a:lnSpc>
              <a:spcBef>
                <a:spcPts val="0"/>
              </a:spcBef>
              <a:spcAft>
                <a:spcPts val="0"/>
              </a:spcAft>
              <a:buClr>
                <a:schemeClr val="dk1"/>
              </a:buClr>
              <a:buSzPts val="2800"/>
              <a:buNone/>
              <a:defRPr sz="2800">
                <a:solidFill>
                  <a:schemeClr val="dk1"/>
                </a:solidFill>
              </a:defRPr>
            </a:lvl6pPr>
            <a:lvl7pPr lvl="6" algn="l">
              <a:lnSpc>
                <a:spcPct val="100000"/>
              </a:lnSpc>
              <a:spcBef>
                <a:spcPts val="0"/>
              </a:spcBef>
              <a:spcAft>
                <a:spcPts val="0"/>
              </a:spcAft>
              <a:buClr>
                <a:schemeClr val="dk1"/>
              </a:buClr>
              <a:buSzPts val="2800"/>
              <a:buNone/>
              <a:defRPr sz="2800">
                <a:solidFill>
                  <a:schemeClr val="dk1"/>
                </a:solidFill>
              </a:defRPr>
            </a:lvl7pPr>
            <a:lvl8pPr lvl="7" algn="l">
              <a:lnSpc>
                <a:spcPct val="100000"/>
              </a:lnSpc>
              <a:spcBef>
                <a:spcPts val="0"/>
              </a:spcBef>
              <a:spcAft>
                <a:spcPts val="0"/>
              </a:spcAft>
              <a:buClr>
                <a:schemeClr val="dk1"/>
              </a:buClr>
              <a:buSzPts val="2800"/>
              <a:buNone/>
              <a:defRPr sz="2800">
                <a:solidFill>
                  <a:schemeClr val="dk1"/>
                </a:solidFill>
              </a:defRPr>
            </a:lvl8pPr>
            <a:lvl9pPr lvl="8" algn="l">
              <a:lnSpc>
                <a:spcPct val="100000"/>
              </a:lnSpc>
              <a:spcBef>
                <a:spcPts val="0"/>
              </a:spcBef>
              <a:spcAft>
                <a:spcPts val="0"/>
              </a:spcAft>
              <a:buClr>
                <a:schemeClr val="dk1"/>
              </a:buClr>
              <a:buSzPts val="2800"/>
              <a:buNone/>
              <a:defRPr sz="2800">
                <a:solidFill>
                  <a:schemeClr val="dk1"/>
                </a:solidFill>
              </a:defRPr>
            </a:lvl9pPr>
          </a:lstStyle>
          <a:p>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Thanks">
  <p:cSld name="CUSTOM_2">
    <p:spTree>
      <p:nvGrpSpPr>
        <p:cNvPr id="1" name="Shape 850"/>
        <p:cNvGrpSpPr/>
        <p:nvPr/>
      </p:nvGrpSpPr>
      <p:grpSpPr>
        <a:xfrm>
          <a:off x="0" y="0"/>
          <a:ext cx="0" cy="0"/>
          <a:chOff x="0" y="0"/>
          <a:chExt cx="0" cy="0"/>
        </a:xfrm>
      </p:grpSpPr>
      <p:grpSp>
        <p:nvGrpSpPr>
          <p:cNvPr id="851" name="Google Shape;851;p43"/>
          <p:cNvGrpSpPr/>
          <p:nvPr/>
        </p:nvGrpSpPr>
        <p:grpSpPr>
          <a:xfrm>
            <a:off x="800963" y="-1678600"/>
            <a:ext cx="9414787" cy="4643313"/>
            <a:chOff x="800963" y="-1678600"/>
            <a:chExt cx="9414787" cy="4643313"/>
          </a:xfrm>
        </p:grpSpPr>
        <p:grpSp>
          <p:nvGrpSpPr>
            <p:cNvPr id="852" name="Google Shape;852;p43"/>
            <p:cNvGrpSpPr/>
            <p:nvPr/>
          </p:nvGrpSpPr>
          <p:grpSpPr>
            <a:xfrm flipH="1">
              <a:off x="8330475" y="1080463"/>
              <a:ext cx="1885275" cy="1884250"/>
              <a:chOff x="2609275" y="3149350"/>
              <a:chExt cx="1885275" cy="1884250"/>
            </a:xfrm>
          </p:grpSpPr>
          <p:sp>
            <p:nvSpPr>
              <p:cNvPr id="853" name="Google Shape;853;p43"/>
              <p:cNvSpPr/>
              <p:nvPr/>
            </p:nvSpPr>
            <p:spPr>
              <a:xfrm>
                <a:off x="3923900" y="3224950"/>
                <a:ext cx="494025" cy="495025"/>
              </a:xfrm>
              <a:custGeom>
                <a:avLst/>
                <a:gdLst/>
                <a:ahLst/>
                <a:cxnLst/>
                <a:rect l="l" t="t" r="r" b="b"/>
                <a:pathLst>
                  <a:path w="19761" h="19801" extrusionOk="0">
                    <a:moveTo>
                      <a:pt x="485" y="202"/>
                    </a:moveTo>
                    <a:cubicBezTo>
                      <a:pt x="323" y="162"/>
                      <a:pt x="162" y="81"/>
                      <a:pt x="1" y="1"/>
                    </a:cubicBezTo>
                    <a:lnTo>
                      <a:pt x="19761" y="19801"/>
                    </a:lnTo>
                    <a:cubicBezTo>
                      <a:pt x="19720" y="19640"/>
                      <a:pt x="19640" y="19478"/>
                      <a:pt x="19559" y="19317"/>
                    </a:cubicBezTo>
                    <a:lnTo>
                      <a:pt x="485" y="202"/>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54" name="Google Shape;854;p43"/>
              <p:cNvSpPr/>
              <p:nvPr/>
            </p:nvSpPr>
            <p:spPr>
              <a:xfrm>
                <a:off x="3725300" y="3164475"/>
                <a:ext cx="753125" cy="753100"/>
              </a:xfrm>
              <a:custGeom>
                <a:avLst/>
                <a:gdLst/>
                <a:ahLst/>
                <a:cxnLst/>
                <a:rect l="l" t="t" r="r" b="b"/>
                <a:pathLst>
                  <a:path w="30125" h="30124" extrusionOk="0">
                    <a:moveTo>
                      <a:pt x="323" y="81"/>
                    </a:moveTo>
                    <a:cubicBezTo>
                      <a:pt x="202" y="41"/>
                      <a:pt x="122" y="41"/>
                      <a:pt x="1" y="0"/>
                    </a:cubicBezTo>
                    <a:lnTo>
                      <a:pt x="30124" y="30124"/>
                    </a:lnTo>
                    <a:cubicBezTo>
                      <a:pt x="30084" y="30043"/>
                      <a:pt x="30084" y="29922"/>
                      <a:pt x="30043" y="29801"/>
                    </a:cubicBezTo>
                    <a:lnTo>
                      <a:pt x="323" y="81"/>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55" name="Google Shape;855;p43"/>
              <p:cNvSpPr/>
              <p:nvPr/>
            </p:nvSpPr>
            <p:spPr>
              <a:xfrm>
                <a:off x="3572075" y="3149350"/>
                <a:ext cx="922475" cy="922475"/>
              </a:xfrm>
              <a:custGeom>
                <a:avLst/>
                <a:gdLst/>
                <a:ahLst/>
                <a:cxnLst/>
                <a:rect l="l" t="t" r="r" b="b"/>
                <a:pathLst>
                  <a:path w="36899" h="36899" extrusionOk="0">
                    <a:moveTo>
                      <a:pt x="282" y="0"/>
                    </a:moveTo>
                    <a:cubicBezTo>
                      <a:pt x="161" y="0"/>
                      <a:pt x="81" y="0"/>
                      <a:pt x="0" y="0"/>
                    </a:cubicBezTo>
                    <a:lnTo>
                      <a:pt x="36898" y="36899"/>
                    </a:lnTo>
                    <a:cubicBezTo>
                      <a:pt x="36898" y="36778"/>
                      <a:pt x="36898" y="36697"/>
                      <a:pt x="36858" y="36616"/>
                    </a:cubicBezTo>
                    <a:lnTo>
                      <a:pt x="282"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56" name="Google Shape;856;p43"/>
              <p:cNvSpPr/>
              <p:nvPr/>
            </p:nvSpPr>
            <p:spPr>
              <a:xfrm>
                <a:off x="3440000" y="3154400"/>
                <a:ext cx="1048500" cy="1048500"/>
              </a:xfrm>
              <a:custGeom>
                <a:avLst/>
                <a:gdLst/>
                <a:ahLst/>
                <a:cxnLst/>
                <a:rect l="l" t="t" r="r" b="b"/>
                <a:pathLst>
                  <a:path w="41940" h="41940" extrusionOk="0">
                    <a:moveTo>
                      <a:pt x="242" y="0"/>
                    </a:moveTo>
                    <a:cubicBezTo>
                      <a:pt x="162" y="40"/>
                      <a:pt x="81" y="40"/>
                      <a:pt x="0" y="40"/>
                    </a:cubicBezTo>
                    <a:lnTo>
                      <a:pt x="41899" y="41939"/>
                    </a:lnTo>
                    <a:cubicBezTo>
                      <a:pt x="41899" y="41858"/>
                      <a:pt x="41939" y="41778"/>
                      <a:pt x="41939" y="41697"/>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57" name="Google Shape;857;p43"/>
              <p:cNvSpPr/>
              <p:nvPr/>
            </p:nvSpPr>
            <p:spPr>
              <a:xfrm>
                <a:off x="3323050" y="3175550"/>
                <a:ext cx="1145275" cy="1144275"/>
              </a:xfrm>
              <a:custGeom>
                <a:avLst/>
                <a:gdLst/>
                <a:ahLst/>
                <a:cxnLst/>
                <a:rect l="l" t="t" r="r" b="b"/>
                <a:pathLst>
                  <a:path w="45811" h="45771" extrusionOk="0">
                    <a:moveTo>
                      <a:pt x="243" y="1"/>
                    </a:moveTo>
                    <a:cubicBezTo>
                      <a:pt x="162" y="1"/>
                      <a:pt x="81" y="41"/>
                      <a:pt x="1" y="41"/>
                    </a:cubicBezTo>
                    <a:lnTo>
                      <a:pt x="45730" y="45771"/>
                    </a:lnTo>
                    <a:cubicBezTo>
                      <a:pt x="45771" y="45690"/>
                      <a:pt x="45771" y="45610"/>
                      <a:pt x="45811" y="45569"/>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58" name="Google Shape;858;p43"/>
              <p:cNvSpPr/>
              <p:nvPr/>
            </p:nvSpPr>
            <p:spPr>
              <a:xfrm>
                <a:off x="3218200" y="3207825"/>
                <a:ext cx="1216875" cy="1216850"/>
              </a:xfrm>
              <a:custGeom>
                <a:avLst/>
                <a:gdLst/>
                <a:ahLst/>
                <a:cxnLst/>
                <a:rect l="l" t="t" r="r" b="b"/>
                <a:pathLst>
                  <a:path w="48675" h="48674" extrusionOk="0">
                    <a:moveTo>
                      <a:pt x="202" y="0"/>
                    </a:moveTo>
                    <a:cubicBezTo>
                      <a:pt x="122" y="0"/>
                      <a:pt x="81" y="41"/>
                      <a:pt x="1" y="81"/>
                    </a:cubicBezTo>
                    <a:lnTo>
                      <a:pt x="48593" y="48674"/>
                    </a:lnTo>
                    <a:cubicBezTo>
                      <a:pt x="48634" y="48633"/>
                      <a:pt x="48674" y="48553"/>
                      <a:pt x="48674" y="48472"/>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59" name="Google Shape;859;p43"/>
              <p:cNvSpPr/>
              <p:nvPr/>
            </p:nvSpPr>
            <p:spPr>
              <a:xfrm>
                <a:off x="3122425" y="3249150"/>
                <a:ext cx="1271300" cy="1271300"/>
              </a:xfrm>
              <a:custGeom>
                <a:avLst/>
                <a:gdLst/>
                <a:ahLst/>
                <a:cxnLst/>
                <a:rect l="l" t="t" r="r" b="b"/>
                <a:pathLst>
                  <a:path w="50852" h="50852" extrusionOk="0">
                    <a:moveTo>
                      <a:pt x="202" y="1"/>
                    </a:moveTo>
                    <a:cubicBezTo>
                      <a:pt x="122" y="41"/>
                      <a:pt x="81" y="81"/>
                      <a:pt x="1" y="122"/>
                    </a:cubicBezTo>
                    <a:lnTo>
                      <a:pt x="50771" y="50852"/>
                    </a:lnTo>
                    <a:cubicBezTo>
                      <a:pt x="50771" y="50811"/>
                      <a:pt x="50811" y="50731"/>
                      <a:pt x="50852" y="5069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60" name="Google Shape;860;p43"/>
              <p:cNvSpPr/>
              <p:nvPr/>
            </p:nvSpPr>
            <p:spPr>
              <a:xfrm>
                <a:off x="3035725" y="3299550"/>
                <a:ext cx="1307600" cy="1308625"/>
              </a:xfrm>
              <a:custGeom>
                <a:avLst/>
                <a:gdLst/>
                <a:ahLst/>
                <a:cxnLst/>
                <a:rect l="l" t="t" r="r" b="b"/>
                <a:pathLst>
                  <a:path w="52304" h="52345" extrusionOk="0">
                    <a:moveTo>
                      <a:pt x="162" y="1"/>
                    </a:moveTo>
                    <a:cubicBezTo>
                      <a:pt x="81" y="41"/>
                      <a:pt x="41" y="82"/>
                      <a:pt x="1" y="122"/>
                    </a:cubicBezTo>
                    <a:lnTo>
                      <a:pt x="52182" y="52344"/>
                    </a:lnTo>
                    <a:cubicBezTo>
                      <a:pt x="52223" y="52263"/>
                      <a:pt x="52263" y="52223"/>
                      <a:pt x="52303" y="52183"/>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61" name="Google Shape;861;p43"/>
              <p:cNvSpPr/>
              <p:nvPr/>
            </p:nvSpPr>
            <p:spPr>
              <a:xfrm>
                <a:off x="2956075" y="3358025"/>
                <a:ext cx="1328775" cy="1329775"/>
              </a:xfrm>
              <a:custGeom>
                <a:avLst/>
                <a:gdLst/>
                <a:ahLst/>
                <a:cxnLst/>
                <a:rect l="l" t="t" r="r" b="b"/>
                <a:pathLst>
                  <a:path w="53151" h="53191" extrusionOk="0">
                    <a:moveTo>
                      <a:pt x="122" y="1"/>
                    </a:moveTo>
                    <a:cubicBezTo>
                      <a:pt x="82" y="41"/>
                      <a:pt x="41" y="82"/>
                      <a:pt x="1" y="122"/>
                    </a:cubicBezTo>
                    <a:lnTo>
                      <a:pt x="53030" y="53191"/>
                    </a:lnTo>
                    <a:cubicBezTo>
                      <a:pt x="53070" y="53110"/>
                      <a:pt x="53110" y="53070"/>
                      <a:pt x="53151" y="53030"/>
                    </a:cubicBezTo>
                    <a:lnTo>
                      <a:pt x="122" y="1"/>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62" name="Google Shape;862;p43"/>
              <p:cNvSpPr/>
              <p:nvPr/>
            </p:nvSpPr>
            <p:spPr>
              <a:xfrm>
                <a:off x="2883500" y="3422550"/>
                <a:ext cx="1336825" cy="1336825"/>
              </a:xfrm>
              <a:custGeom>
                <a:avLst/>
                <a:gdLst/>
                <a:ahLst/>
                <a:cxnLst/>
                <a:rect l="l" t="t" r="r" b="b"/>
                <a:pathLst>
                  <a:path w="53473" h="53473" extrusionOk="0">
                    <a:moveTo>
                      <a:pt x="121" y="1"/>
                    </a:moveTo>
                    <a:cubicBezTo>
                      <a:pt x="121" y="1"/>
                      <a:pt x="81" y="81"/>
                      <a:pt x="81" y="81"/>
                    </a:cubicBezTo>
                    <a:cubicBezTo>
                      <a:pt x="41" y="122"/>
                      <a:pt x="0" y="122"/>
                      <a:pt x="0" y="162"/>
                    </a:cubicBezTo>
                    <a:lnTo>
                      <a:pt x="53311" y="53473"/>
                    </a:lnTo>
                    <a:cubicBezTo>
                      <a:pt x="53311" y="53473"/>
                      <a:pt x="53392" y="53433"/>
                      <a:pt x="53392" y="53433"/>
                    </a:cubicBezTo>
                    <a:cubicBezTo>
                      <a:pt x="53432" y="53392"/>
                      <a:pt x="53432" y="53392"/>
                      <a:pt x="53473" y="53352"/>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63" name="Google Shape;863;p43"/>
              <p:cNvSpPr/>
              <p:nvPr/>
            </p:nvSpPr>
            <p:spPr>
              <a:xfrm>
                <a:off x="2817975" y="3495150"/>
                <a:ext cx="1329775" cy="1329775"/>
              </a:xfrm>
              <a:custGeom>
                <a:avLst/>
                <a:gdLst/>
                <a:ahLst/>
                <a:cxnLst/>
                <a:rect l="l" t="t" r="r" b="b"/>
                <a:pathLst>
                  <a:path w="53191" h="53191" extrusionOk="0">
                    <a:moveTo>
                      <a:pt x="121" y="0"/>
                    </a:moveTo>
                    <a:cubicBezTo>
                      <a:pt x="81" y="41"/>
                      <a:pt x="41" y="121"/>
                      <a:pt x="0" y="161"/>
                    </a:cubicBezTo>
                    <a:lnTo>
                      <a:pt x="53029" y="53190"/>
                    </a:lnTo>
                    <a:cubicBezTo>
                      <a:pt x="53110" y="53150"/>
                      <a:pt x="53150" y="53109"/>
                      <a:pt x="53190" y="53069"/>
                    </a:cubicBezTo>
                    <a:lnTo>
                      <a:pt x="121"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64" name="Google Shape;864;p43"/>
              <p:cNvSpPr/>
              <p:nvPr/>
            </p:nvSpPr>
            <p:spPr>
              <a:xfrm>
                <a:off x="2760500" y="3574775"/>
                <a:ext cx="1307600" cy="1308625"/>
              </a:xfrm>
              <a:custGeom>
                <a:avLst/>
                <a:gdLst/>
                <a:ahLst/>
                <a:cxnLst/>
                <a:rect l="l" t="t" r="r" b="b"/>
                <a:pathLst>
                  <a:path w="52304" h="52345" extrusionOk="0">
                    <a:moveTo>
                      <a:pt x="81" y="1"/>
                    </a:moveTo>
                    <a:cubicBezTo>
                      <a:pt x="41" y="82"/>
                      <a:pt x="41" y="122"/>
                      <a:pt x="1" y="162"/>
                    </a:cubicBezTo>
                    <a:lnTo>
                      <a:pt x="52142" y="52344"/>
                    </a:lnTo>
                    <a:cubicBezTo>
                      <a:pt x="52182" y="52304"/>
                      <a:pt x="52263" y="52263"/>
                      <a:pt x="52303" y="52223"/>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65" name="Google Shape;865;p43"/>
              <p:cNvSpPr/>
              <p:nvPr/>
            </p:nvSpPr>
            <p:spPr>
              <a:xfrm>
                <a:off x="2710100" y="3662500"/>
                <a:ext cx="1271300" cy="1271300"/>
              </a:xfrm>
              <a:custGeom>
                <a:avLst/>
                <a:gdLst/>
                <a:ahLst/>
                <a:cxnLst/>
                <a:rect l="l" t="t" r="r" b="b"/>
                <a:pathLst>
                  <a:path w="50852" h="50852" extrusionOk="0">
                    <a:moveTo>
                      <a:pt x="81" y="0"/>
                    </a:moveTo>
                    <a:cubicBezTo>
                      <a:pt x="41" y="41"/>
                      <a:pt x="41" y="121"/>
                      <a:pt x="0" y="162"/>
                    </a:cubicBezTo>
                    <a:lnTo>
                      <a:pt x="50650" y="50851"/>
                    </a:lnTo>
                    <a:cubicBezTo>
                      <a:pt x="50690" y="50811"/>
                      <a:pt x="50771" y="50771"/>
                      <a:pt x="50851" y="5073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66" name="Google Shape;866;p43"/>
              <p:cNvSpPr/>
              <p:nvPr/>
            </p:nvSpPr>
            <p:spPr>
              <a:xfrm>
                <a:off x="2667750" y="3758275"/>
                <a:ext cx="1216875" cy="1216850"/>
              </a:xfrm>
              <a:custGeom>
                <a:avLst/>
                <a:gdLst/>
                <a:ahLst/>
                <a:cxnLst/>
                <a:rect l="l" t="t" r="r" b="b"/>
                <a:pathLst>
                  <a:path w="48675" h="48674" extrusionOk="0">
                    <a:moveTo>
                      <a:pt x="81" y="0"/>
                    </a:moveTo>
                    <a:cubicBezTo>
                      <a:pt x="41" y="41"/>
                      <a:pt x="41" y="121"/>
                      <a:pt x="1" y="202"/>
                    </a:cubicBezTo>
                    <a:lnTo>
                      <a:pt x="48513" y="48674"/>
                    </a:lnTo>
                    <a:cubicBezTo>
                      <a:pt x="48553" y="48633"/>
                      <a:pt x="48634" y="48633"/>
                      <a:pt x="48674" y="48593"/>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67" name="Google Shape;867;p43"/>
              <p:cNvSpPr/>
              <p:nvPr/>
            </p:nvSpPr>
            <p:spPr>
              <a:xfrm>
                <a:off x="2635500" y="3863125"/>
                <a:ext cx="1144275" cy="1144275"/>
              </a:xfrm>
              <a:custGeom>
                <a:avLst/>
                <a:gdLst/>
                <a:ahLst/>
                <a:cxnLst/>
                <a:rect l="l" t="t" r="r" b="b"/>
                <a:pathLst>
                  <a:path w="45771" h="45771" extrusionOk="0">
                    <a:moveTo>
                      <a:pt x="41" y="0"/>
                    </a:moveTo>
                    <a:cubicBezTo>
                      <a:pt x="41" y="81"/>
                      <a:pt x="0" y="121"/>
                      <a:pt x="0" y="202"/>
                    </a:cubicBezTo>
                    <a:lnTo>
                      <a:pt x="45569" y="45770"/>
                    </a:lnTo>
                    <a:cubicBezTo>
                      <a:pt x="45649" y="45770"/>
                      <a:pt x="45730" y="45730"/>
                      <a:pt x="45770" y="4573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68" name="Google Shape;868;p43"/>
              <p:cNvSpPr/>
              <p:nvPr/>
            </p:nvSpPr>
            <p:spPr>
              <a:xfrm>
                <a:off x="2615325" y="3980050"/>
                <a:ext cx="1048500" cy="1048500"/>
              </a:xfrm>
              <a:custGeom>
                <a:avLst/>
                <a:gdLst/>
                <a:ahLst/>
                <a:cxnLst/>
                <a:rect l="l" t="t" r="r" b="b"/>
                <a:pathLst>
                  <a:path w="41940" h="41940" extrusionOk="0">
                    <a:moveTo>
                      <a:pt x="1" y="1"/>
                    </a:moveTo>
                    <a:cubicBezTo>
                      <a:pt x="1" y="82"/>
                      <a:pt x="1" y="162"/>
                      <a:pt x="1" y="243"/>
                    </a:cubicBezTo>
                    <a:lnTo>
                      <a:pt x="41657" y="41940"/>
                    </a:lnTo>
                    <a:cubicBezTo>
                      <a:pt x="41738" y="41900"/>
                      <a:pt x="41859" y="41900"/>
                      <a:pt x="41940" y="4190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69" name="Google Shape;869;p43"/>
              <p:cNvSpPr/>
              <p:nvPr/>
            </p:nvSpPr>
            <p:spPr>
              <a:xfrm>
                <a:off x="2609275" y="4111125"/>
                <a:ext cx="922500" cy="922475"/>
              </a:xfrm>
              <a:custGeom>
                <a:avLst/>
                <a:gdLst/>
                <a:ahLst/>
                <a:cxnLst/>
                <a:rect l="l" t="t" r="r" b="b"/>
                <a:pathLst>
                  <a:path w="36900" h="36899" extrusionOk="0">
                    <a:moveTo>
                      <a:pt x="1" y="0"/>
                    </a:moveTo>
                    <a:cubicBezTo>
                      <a:pt x="1" y="81"/>
                      <a:pt x="1" y="202"/>
                      <a:pt x="1" y="283"/>
                    </a:cubicBezTo>
                    <a:lnTo>
                      <a:pt x="36617" y="36899"/>
                    </a:lnTo>
                    <a:cubicBezTo>
                      <a:pt x="36697" y="36899"/>
                      <a:pt x="36818" y="36899"/>
                      <a:pt x="36899" y="36899"/>
                    </a:cubicBezTo>
                    <a:lnTo>
                      <a:pt x="1"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70" name="Google Shape;870;p43"/>
              <p:cNvSpPr/>
              <p:nvPr/>
            </p:nvSpPr>
            <p:spPr>
              <a:xfrm>
                <a:off x="2625400" y="4264350"/>
                <a:ext cx="753125" cy="754125"/>
              </a:xfrm>
              <a:custGeom>
                <a:avLst/>
                <a:gdLst/>
                <a:ahLst/>
                <a:cxnLst/>
                <a:rect l="l" t="t" r="r" b="b"/>
                <a:pathLst>
                  <a:path w="30125" h="30165" extrusionOk="0">
                    <a:moveTo>
                      <a:pt x="1" y="1"/>
                    </a:moveTo>
                    <a:cubicBezTo>
                      <a:pt x="1" y="122"/>
                      <a:pt x="41" y="243"/>
                      <a:pt x="41" y="364"/>
                    </a:cubicBezTo>
                    <a:lnTo>
                      <a:pt x="29762" y="30084"/>
                    </a:lnTo>
                    <a:cubicBezTo>
                      <a:pt x="29883" y="30124"/>
                      <a:pt x="30004" y="30124"/>
                      <a:pt x="30124" y="30165"/>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71" name="Google Shape;871;p43"/>
              <p:cNvSpPr/>
              <p:nvPr/>
            </p:nvSpPr>
            <p:spPr>
              <a:xfrm>
                <a:off x="2684900" y="4462975"/>
                <a:ext cx="495025" cy="495025"/>
              </a:xfrm>
              <a:custGeom>
                <a:avLst/>
                <a:gdLst/>
                <a:ahLst/>
                <a:cxnLst/>
                <a:rect l="l" t="t" r="r" b="b"/>
                <a:pathLst>
                  <a:path w="19801" h="19801" extrusionOk="0">
                    <a:moveTo>
                      <a:pt x="0" y="0"/>
                    </a:moveTo>
                    <a:cubicBezTo>
                      <a:pt x="81" y="161"/>
                      <a:pt x="161" y="323"/>
                      <a:pt x="242" y="484"/>
                    </a:cubicBezTo>
                    <a:lnTo>
                      <a:pt x="19316" y="19599"/>
                    </a:lnTo>
                    <a:cubicBezTo>
                      <a:pt x="19478" y="19639"/>
                      <a:pt x="19639" y="19720"/>
                      <a:pt x="19800" y="19800"/>
                    </a:cubicBezTo>
                    <a:lnTo>
                      <a:pt x="0"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872" name="Google Shape;872;p43"/>
            <p:cNvSpPr/>
            <p:nvPr/>
          </p:nvSpPr>
          <p:spPr>
            <a:xfrm rot="5400000" flipH="1">
              <a:off x="800963" y="-1678600"/>
              <a:ext cx="2325825" cy="2325825"/>
            </a:xfrm>
            <a:custGeom>
              <a:avLst/>
              <a:gdLst/>
              <a:ahLst/>
              <a:cxnLst/>
              <a:rect l="l" t="t" r="r" b="b"/>
              <a:pathLst>
                <a:path w="93033" h="93033" extrusionOk="0">
                  <a:moveTo>
                    <a:pt x="89685" y="61054"/>
                  </a:moveTo>
                  <a:lnTo>
                    <a:pt x="89685" y="63796"/>
                  </a:lnTo>
                  <a:lnTo>
                    <a:pt x="89927" y="63150"/>
                  </a:lnTo>
                  <a:lnTo>
                    <a:pt x="89927" y="61054"/>
                  </a:lnTo>
                  <a:lnTo>
                    <a:pt x="90693" y="61054"/>
                  </a:lnTo>
                  <a:cubicBezTo>
                    <a:pt x="90733" y="60973"/>
                    <a:pt x="90733" y="60892"/>
                    <a:pt x="90774" y="60812"/>
                  </a:cubicBezTo>
                  <a:lnTo>
                    <a:pt x="89927" y="60812"/>
                  </a:lnTo>
                  <a:lnTo>
                    <a:pt x="89927" y="56255"/>
                  </a:lnTo>
                  <a:lnTo>
                    <a:pt x="91984" y="56255"/>
                  </a:lnTo>
                  <a:cubicBezTo>
                    <a:pt x="92024" y="56174"/>
                    <a:pt x="92024" y="56093"/>
                    <a:pt x="92064" y="56013"/>
                  </a:cubicBezTo>
                  <a:lnTo>
                    <a:pt x="89927" y="56013"/>
                  </a:lnTo>
                  <a:lnTo>
                    <a:pt x="89927" y="51456"/>
                  </a:lnTo>
                  <a:lnTo>
                    <a:pt x="92750" y="51456"/>
                  </a:lnTo>
                  <a:cubicBezTo>
                    <a:pt x="92750" y="51375"/>
                    <a:pt x="92790" y="51295"/>
                    <a:pt x="92790" y="51174"/>
                  </a:cubicBezTo>
                  <a:lnTo>
                    <a:pt x="89927" y="51174"/>
                  </a:lnTo>
                  <a:lnTo>
                    <a:pt x="89927" y="46617"/>
                  </a:lnTo>
                  <a:lnTo>
                    <a:pt x="93032" y="46617"/>
                  </a:lnTo>
                  <a:lnTo>
                    <a:pt x="93032" y="46496"/>
                  </a:lnTo>
                  <a:lnTo>
                    <a:pt x="93032" y="46375"/>
                  </a:lnTo>
                  <a:lnTo>
                    <a:pt x="89927" y="46375"/>
                  </a:lnTo>
                  <a:lnTo>
                    <a:pt x="89927" y="41818"/>
                  </a:lnTo>
                  <a:lnTo>
                    <a:pt x="92790" y="41818"/>
                  </a:lnTo>
                  <a:cubicBezTo>
                    <a:pt x="92790" y="41737"/>
                    <a:pt x="92750" y="41657"/>
                    <a:pt x="92750" y="41576"/>
                  </a:cubicBezTo>
                  <a:lnTo>
                    <a:pt x="89927" y="41576"/>
                  </a:lnTo>
                  <a:lnTo>
                    <a:pt x="89927" y="36979"/>
                  </a:lnTo>
                  <a:lnTo>
                    <a:pt x="92064" y="36979"/>
                  </a:lnTo>
                  <a:cubicBezTo>
                    <a:pt x="92024" y="36898"/>
                    <a:pt x="92024" y="36818"/>
                    <a:pt x="91984" y="36737"/>
                  </a:cubicBezTo>
                  <a:lnTo>
                    <a:pt x="89927" y="36737"/>
                  </a:lnTo>
                  <a:lnTo>
                    <a:pt x="89927" y="32180"/>
                  </a:lnTo>
                  <a:lnTo>
                    <a:pt x="90774" y="32180"/>
                  </a:lnTo>
                  <a:cubicBezTo>
                    <a:pt x="90733" y="32099"/>
                    <a:pt x="90733" y="32019"/>
                    <a:pt x="90693" y="31938"/>
                  </a:cubicBezTo>
                  <a:lnTo>
                    <a:pt x="89927" y="31938"/>
                  </a:lnTo>
                  <a:lnTo>
                    <a:pt x="89927" y="29841"/>
                  </a:lnTo>
                  <a:lnTo>
                    <a:pt x="89685" y="29196"/>
                  </a:lnTo>
                  <a:lnTo>
                    <a:pt x="89685" y="31938"/>
                  </a:lnTo>
                  <a:lnTo>
                    <a:pt x="85128" y="31938"/>
                  </a:lnTo>
                  <a:lnTo>
                    <a:pt x="85128" y="27381"/>
                  </a:lnTo>
                  <a:lnTo>
                    <a:pt x="88919" y="27381"/>
                  </a:lnTo>
                  <a:cubicBezTo>
                    <a:pt x="88879" y="27301"/>
                    <a:pt x="88838" y="27220"/>
                    <a:pt x="88798" y="27139"/>
                  </a:cubicBezTo>
                  <a:lnTo>
                    <a:pt x="85128" y="27139"/>
                  </a:lnTo>
                  <a:lnTo>
                    <a:pt x="85128" y="22542"/>
                  </a:lnTo>
                  <a:lnTo>
                    <a:pt x="86378" y="22542"/>
                  </a:lnTo>
                  <a:cubicBezTo>
                    <a:pt x="86338" y="22462"/>
                    <a:pt x="86298" y="22381"/>
                    <a:pt x="86257" y="22300"/>
                  </a:cubicBezTo>
                  <a:lnTo>
                    <a:pt x="85128" y="22300"/>
                  </a:lnTo>
                  <a:lnTo>
                    <a:pt x="85128" y="20566"/>
                  </a:lnTo>
                  <a:cubicBezTo>
                    <a:pt x="85048" y="20445"/>
                    <a:pt x="84967" y="20324"/>
                    <a:pt x="84886" y="20203"/>
                  </a:cubicBezTo>
                  <a:lnTo>
                    <a:pt x="84886" y="22300"/>
                  </a:lnTo>
                  <a:lnTo>
                    <a:pt x="80329" y="22300"/>
                  </a:lnTo>
                  <a:lnTo>
                    <a:pt x="80329" y="17743"/>
                  </a:lnTo>
                  <a:lnTo>
                    <a:pt x="83072" y="17743"/>
                  </a:lnTo>
                  <a:lnTo>
                    <a:pt x="82870" y="17501"/>
                  </a:lnTo>
                  <a:lnTo>
                    <a:pt x="80329" y="17501"/>
                  </a:lnTo>
                  <a:lnTo>
                    <a:pt x="80329" y="14558"/>
                  </a:lnTo>
                  <a:lnTo>
                    <a:pt x="80087" y="14316"/>
                  </a:lnTo>
                  <a:lnTo>
                    <a:pt x="80087" y="17501"/>
                  </a:lnTo>
                  <a:lnTo>
                    <a:pt x="75490" y="17501"/>
                  </a:lnTo>
                  <a:lnTo>
                    <a:pt x="75490" y="12945"/>
                  </a:lnTo>
                  <a:lnTo>
                    <a:pt x="78716" y="12945"/>
                  </a:lnTo>
                  <a:lnTo>
                    <a:pt x="78434" y="12703"/>
                  </a:lnTo>
                  <a:lnTo>
                    <a:pt x="75490" y="12703"/>
                  </a:lnTo>
                  <a:lnTo>
                    <a:pt x="75490" y="10122"/>
                  </a:lnTo>
                  <a:lnTo>
                    <a:pt x="75248" y="9920"/>
                  </a:lnTo>
                  <a:lnTo>
                    <a:pt x="75248" y="12703"/>
                  </a:lnTo>
                  <a:lnTo>
                    <a:pt x="70691" y="12703"/>
                  </a:lnTo>
                  <a:lnTo>
                    <a:pt x="70691" y="8106"/>
                  </a:lnTo>
                  <a:lnTo>
                    <a:pt x="72788" y="8106"/>
                  </a:lnTo>
                  <a:cubicBezTo>
                    <a:pt x="72667" y="8025"/>
                    <a:pt x="72546" y="7944"/>
                    <a:pt x="72425" y="7864"/>
                  </a:cubicBezTo>
                  <a:lnTo>
                    <a:pt x="70691" y="7864"/>
                  </a:lnTo>
                  <a:lnTo>
                    <a:pt x="70691" y="6775"/>
                  </a:lnTo>
                  <a:cubicBezTo>
                    <a:pt x="70611" y="6694"/>
                    <a:pt x="70530" y="6654"/>
                    <a:pt x="70450" y="6613"/>
                  </a:cubicBezTo>
                  <a:lnTo>
                    <a:pt x="70450" y="7864"/>
                  </a:lnTo>
                  <a:lnTo>
                    <a:pt x="65893" y="7864"/>
                  </a:lnTo>
                  <a:lnTo>
                    <a:pt x="65893" y="4194"/>
                  </a:lnTo>
                  <a:cubicBezTo>
                    <a:pt x="65812" y="4154"/>
                    <a:pt x="65731" y="4113"/>
                    <a:pt x="65651" y="4073"/>
                  </a:cubicBezTo>
                  <a:lnTo>
                    <a:pt x="65651" y="7864"/>
                  </a:lnTo>
                  <a:lnTo>
                    <a:pt x="61054" y="7864"/>
                  </a:lnTo>
                  <a:lnTo>
                    <a:pt x="61054" y="3307"/>
                  </a:lnTo>
                  <a:lnTo>
                    <a:pt x="63796" y="3307"/>
                  </a:lnTo>
                  <a:lnTo>
                    <a:pt x="63191" y="3065"/>
                  </a:lnTo>
                  <a:lnTo>
                    <a:pt x="61054" y="3065"/>
                  </a:lnTo>
                  <a:lnTo>
                    <a:pt x="61054" y="2339"/>
                  </a:lnTo>
                  <a:cubicBezTo>
                    <a:pt x="60973" y="2299"/>
                    <a:pt x="60892" y="2258"/>
                    <a:pt x="60812" y="2258"/>
                  </a:cubicBezTo>
                  <a:lnTo>
                    <a:pt x="60812" y="3065"/>
                  </a:lnTo>
                  <a:lnTo>
                    <a:pt x="56255" y="3065"/>
                  </a:lnTo>
                  <a:lnTo>
                    <a:pt x="56255" y="1048"/>
                  </a:lnTo>
                  <a:cubicBezTo>
                    <a:pt x="56174" y="1008"/>
                    <a:pt x="56093" y="1008"/>
                    <a:pt x="56013" y="968"/>
                  </a:cubicBezTo>
                  <a:lnTo>
                    <a:pt x="56013" y="3065"/>
                  </a:lnTo>
                  <a:lnTo>
                    <a:pt x="51456" y="3065"/>
                  </a:lnTo>
                  <a:lnTo>
                    <a:pt x="51456" y="282"/>
                  </a:lnTo>
                  <a:cubicBezTo>
                    <a:pt x="51375" y="242"/>
                    <a:pt x="51295" y="242"/>
                    <a:pt x="51214" y="242"/>
                  </a:cubicBezTo>
                  <a:lnTo>
                    <a:pt x="51214" y="3065"/>
                  </a:lnTo>
                  <a:lnTo>
                    <a:pt x="46617" y="3065"/>
                  </a:lnTo>
                  <a:lnTo>
                    <a:pt x="46617" y="0"/>
                  </a:lnTo>
                  <a:lnTo>
                    <a:pt x="46496" y="0"/>
                  </a:lnTo>
                  <a:lnTo>
                    <a:pt x="46375" y="0"/>
                  </a:lnTo>
                  <a:lnTo>
                    <a:pt x="46375" y="3065"/>
                  </a:lnTo>
                  <a:lnTo>
                    <a:pt x="41818" y="3065"/>
                  </a:lnTo>
                  <a:lnTo>
                    <a:pt x="41818" y="242"/>
                  </a:lnTo>
                  <a:cubicBezTo>
                    <a:pt x="41737" y="242"/>
                    <a:pt x="41657" y="242"/>
                    <a:pt x="41576" y="242"/>
                  </a:cubicBezTo>
                  <a:lnTo>
                    <a:pt x="41576" y="3065"/>
                  </a:lnTo>
                  <a:lnTo>
                    <a:pt x="37019" y="3065"/>
                  </a:lnTo>
                  <a:lnTo>
                    <a:pt x="37019" y="968"/>
                  </a:lnTo>
                  <a:cubicBezTo>
                    <a:pt x="36939" y="1008"/>
                    <a:pt x="36858" y="1008"/>
                    <a:pt x="36777" y="1008"/>
                  </a:cubicBezTo>
                  <a:lnTo>
                    <a:pt x="36777" y="3065"/>
                  </a:lnTo>
                  <a:lnTo>
                    <a:pt x="32180" y="3065"/>
                  </a:lnTo>
                  <a:lnTo>
                    <a:pt x="32180" y="2258"/>
                  </a:lnTo>
                  <a:cubicBezTo>
                    <a:pt x="32099" y="2258"/>
                    <a:pt x="32019" y="2299"/>
                    <a:pt x="31938" y="2339"/>
                  </a:cubicBezTo>
                  <a:lnTo>
                    <a:pt x="31938" y="3065"/>
                  </a:lnTo>
                  <a:lnTo>
                    <a:pt x="29841" y="3065"/>
                  </a:lnTo>
                  <a:lnTo>
                    <a:pt x="29236" y="3307"/>
                  </a:lnTo>
                  <a:lnTo>
                    <a:pt x="31938" y="3307"/>
                  </a:lnTo>
                  <a:lnTo>
                    <a:pt x="31938" y="7904"/>
                  </a:lnTo>
                  <a:lnTo>
                    <a:pt x="27381" y="7904"/>
                  </a:lnTo>
                  <a:lnTo>
                    <a:pt x="27381" y="4113"/>
                  </a:lnTo>
                  <a:cubicBezTo>
                    <a:pt x="27301" y="4154"/>
                    <a:pt x="27220" y="4194"/>
                    <a:pt x="27139" y="4234"/>
                  </a:cubicBezTo>
                  <a:lnTo>
                    <a:pt x="27139" y="7904"/>
                  </a:lnTo>
                  <a:lnTo>
                    <a:pt x="22542" y="7904"/>
                  </a:lnTo>
                  <a:lnTo>
                    <a:pt x="22542" y="6613"/>
                  </a:lnTo>
                  <a:cubicBezTo>
                    <a:pt x="22462" y="6694"/>
                    <a:pt x="22381" y="6734"/>
                    <a:pt x="22300" y="6775"/>
                  </a:cubicBezTo>
                  <a:lnTo>
                    <a:pt x="22300" y="7904"/>
                  </a:lnTo>
                  <a:lnTo>
                    <a:pt x="20566" y="7904"/>
                  </a:lnTo>
                  <a:cubicBezTo>
                    <a:pt x="20445" y="7985"/>
                    <a:pt x="20324" y="8065"/>
                    <a:pt x="20203" y="8146"/>
                  </a:cubicBezTo>
                  <a:lnTo>
                    <a:pt x="22300" y="8146"/>
                  </a:lnTo>
                  <a:lnTo>
                    <a:pt x="22300" y="12703"/>
                  </a:lnTo>
                  <a:lnTo>
                    <a:pt x="17743" y="12703"/>
                  </a:lnTo>
                  <a:lnTo>
                    <a:pt x="17743" y="9961"/>
                  </a:lnTo>
                  <a:lnTo>
                    <a:pt x="17501" y="10162"/>
                  </a:lnTo>
                  <a:lnTo>
                    <a:pt x="17501" y="12703"/>
                  </a:lnTo>
                  <a:lnTo>
                    <a:pt x="14558" y="12703"/>
                  </a:lnTo>
                  <a:lnTo>
                    <a:pt x="14316" y="12945"/>
                  </a:lnTo>
                  <a:lnTo>
                    <a:pt x="17501" y="12945"/>
                  </a:lnTo>
                  <a:lnTo>
                    <a:pt x="17501" y="17542"/>
                  </a:lnTo>
                  <a:lnTo>
                    <a:pt x="12945" y="17542"/>
                  </a:lnTo>
                  <a:lnTo>
                    <a:pt x="12945" y="14316"/>
                  </a:lnTo>
                  <a:lnTo>
                    <a:pt x="12703" y="14598"/>
                  </a:lnTo>
                  <a:lnTo>
                    <a:pt x="12703" y="17542"/>
                  </a:lnTo>
                  <a:lnTo>
                    <a:pt x="10122" y="17542"/>
                  </a:lnTo>
                  <a:lnTo>
                    <a:pt x="9920" y="17784"/>
                  </a:lnTo>
                  <a:lnTo>
                    <a:pt x="12703" y="17784"/>
                  </a:lnTo>
                  <a:lnTo>
                    <a:pt x="12703" y="22341"/>
                  </a:lnTo>
                  <a:lnTo>
                    <a:pt x="8106" y="22341"/>
                  </a:lnTo>
                  <a:lnTo>
                    <a:pt x="8106" y="20244"/>
                  </a:lnTo>
                  <a:cubicBezTo>
                    <a:pt x="8025" y="20365"/>
                    <a:pt x="7944" y="20486"/>
                    <a:pt x="7864" y="20607"/>
                  </a:cubicBezTo>
                  <a:lnTo>
                    <a:pt x="7864" y="22341"/>
                  </a:lnTo>
                  <a:lnTo>
                    <a:pt x="6775" y="22341"/>
                  </a:lnTo>
                  <a:cubicBezTo>
                    <a:pt x="6694" y="22421"/>
                    <a:pt x="6654" y="22502"/>
                    <a:pt x="6613" y="22583"/>
                  </a:cubicBezTo>
                  <a:lnTo>
                    <a:pt x="7864" y="22583"/>
                  </a:lnTo>
                  <a:lnTo>
                    <a:pt x="7864" y="27139"/>
                  </a:lnTo>
                  <a:lnTo>
                    <a:pt x="4194" y="27139"/>
                  </a:lnTo>
                  <a:cubicBezTo>
                    <a:pt x="4154" y="27220"/>
                    <a:pt x="4113" y="27301"/>
                    <a:pt x="4073" y="27381"/>
                  </a:cubicBezTo>
                  <a:lnTo>
                    <a:pt x="7864" y="27381"/>
                  </a:lnTo>
                  <a:lnTo>
                    <a:pt x="7864" y="31978"/>
                  </a:lnTo>
                  <a:lnTo>
                    <a:pt x="3307" y="31978"/>
                  </a:lnTo>
                  <a:lnTo>
                    <a:pt x="3307" y="29236"/>
                  </a:lnTo>
                  <a:lnTo>
                    <a:pt x="3065" y="29841"/>
                  </a:lnTo>
                  <a:lnTo>
                    <a:pt x="3065" y="31978"/>
                  </a:lnTo>
                  <a:lnTo>
                    <a:pt x="2299" y="31978"/>
                  </a:lnTo>
                  <a:cubicBezTo>
                    <a:pt x="2299" y="32059"/>
                    <a:pt x="2258" y="32140"/>
                    <a:pt x="2218" y="32220"/>
                  </a:cubicBezTo>
                  <a:lnTo>
                    <a:pt x="3065" y="32220"/>
                  </a:lnTo>
                  <a:lnTo>
                    <a:pt x="3065" y="36777"/>
                  </a:lnTo>
                  <a:lnTo>
                    <a:pt x="1008" y="36777"/>
                  </a:lnTo>
                  <a:cubicBezTo>
                    <a:pt x="1008" y="36858"/>
                    <a:pt x="968" y="36939"/>
                    <a:pt x="968" y="37019"/>
                  </a:cubicBezTo>
                  <a:lnTo>
                    <a:pt x="3065" y="37019"/>
                  </a:lnTo>
                  <a:lnTo>
                    <a:pt x="3065" y="41576"/>
                  </a:lnTo>
                  <a:lnTo>
                    <a:pt x="242" y="41576"/>
                  </a:lnTo>
                  <a:cubicBezTo>
                    <a:pt x="242" y="41657"/>
                    <a:pt x="242" y="41737"/>
                    <a:pt x="242" y="41818"/>
                  </a:cubicBezTo>
                  <a:lnTo>
                    <a:pt x="3065" y="41818"/>
                  </a:lnTo>
                  <a:lnTo>
                    <a:pt x="3065" y="46415"/>
                  </a:lnTo>
                  <a:lnTo>
                    <a:pt x="0" y="46415"/>
                  </a:lnTo>
                  <a:lnTo>
                    <a:pt x="0" y="46536"/>
                  </a:lnTo>
                  <a:lnTo>
                    <a:pt x="0" y="46657"/>
                  </a:lnTo>
                  <a:lnTo>
                    <a:pt x="3065" y="46657"/>
                  </a:lnTo>
                  <a:lnTo>
                    <a:pt x="3065" y="51214"/>
                  </a:lnTo>
                  <a:lnTo>
                    <a:pt x="242" y="51214"/>
                  </a:lnTo>
                  <a:cubicBezTo>
                    <a:pt x="242" y="51295"/>
                    <a:pt x="242" y="51375"/>
                    <a:pt x="242" y="51456"/>
                  </a:cubicBezTo>
                  <a:lnTo>
                    <a:pt x="3065" y="51456"/>
                  </a:lnTo>
                  <a:lnTo>
                    <a:pt x="3065" y="56053"/>
                  </a:lnTo>
                  <a:lnTo>
                    <a:pt x="968" y="56053"/>
                  </a:lnTo>
                  <a:cubicBezTo>
                    <a:pt x="968" y="56134"/>
                    <a:pt x="1008" y="56174"/>
                    <a:pt x="1008" y="56295"/>
                  </a:cubicBezTo>
                  <a:lnTo>
                    <a:pt x="3065" y="56295"/>
                  </a:lnTo>
                  <a:lnTo>
                    <a:pt x="3065" y="60852"/>
                  </a:lnTo>
                  <a:lnTo>
                    <a:pt x="2218" y="60852"/>
                  </a:lnTo>
                  <a:cubicBezTo>
                    <a:pt x="2258" y="60933"/>
                    <a:pt x="2299" y="61013"/>
                    <a:pt x="2299" y="61094"/>
                  </a:cubicBezTo>
                  <a:lnTo>
                    <a:pt x="3065" y="61094"/>
                  </a:lnTo>
                  <a:lnTo>
                    <a:pt x="3065" y="63191"/>
                  </a:lnTo>
                  <a:lnTo>
                    <a:pt x="3307" y="63836"/>
                  </a:lnTo>
                  <a:lnTo>
                    <a:pt x="3307" y="61094"/>
                  </a:lnTo>
                  <a:lnTo>
                    <a:pt x="7864" y="61094"/>
                  </a:lnTo>
                  <a:lnTo>
                    <a:pt x="7864" y="65651"/>
                  </a:lnTo>
                  <a:lnTo>
                    <a:pt x="4073" y="65651"/>
                  </a:lnTo>
                  <a:cubicBezTo>
                    <a:pt x="4113" y="65731"/>
                    <a:pt x="4154" y="65812"/>
                    <a:pt x="4194" y="65893"/>
                  </a:cubicBezTo>
                  <a:lnTo>
                    <a:pt x="7864" y="65893"/>
                  </a:lnTo>
                  <a:lnTo>
                    <a:pt x="7864" y="70490"/>
                  </a:lnTo>
                  <a:lnTo>
                    <a:pt x="6613" y="70490"/>
                  </a:lnTo>
                  <a:cubicBezTo>
                    <a:pt x="6654" y="70570"/>
                    <a:pt x="6694" y="70651"/>
                    <a:pt x="6775" y="70732"/>
                  </a:cubicBezTo>
                  <a:lnTo>
                    <a:pt x="7864" y="70732"/>
                  </a:lnTo>
                  <a:lnTo>
                    <a:pt x="7864" y="72466"/>
                  </a:lnTo>
                  <a:cubicBezTo>
                    <a:pt x="7944" y="72587"/>
                    <a:pt x="8025" y="72708"/>
                    <a:pt x="8106" y="72829"/>
                  </a:cubicBezTo>
                  <a:lnTo>
                    <a:pt x="8106" y="70732"/>
                  </a:lnTo>
                  <a:lnTo>
                    <a:pt x="12703" y="70732"/>
                  </a:lnTo>
                  <a:lnTo>
                    <a:pt x="12703" y="75289"/>
                  </a:lnTo>
                  <a:lnTo>
                    <a:pt x="9920" y="75289"/>
                  </a:lnTo>
                  <a:lnTo>
                    <a:pt x="10122" y="75531"/>
                  </a:lnTo>
                  <a:lnTo>
                    <a:pt x="12703" y="75531"/>
                  </a:lnTo>
                  <a:lnTo>
                    <a:pt x="12703" y="78474"/>
                  </a:lnTo>
                  <a:lnTo>
                    <a:pt x="12945" y="78716"/>
                  </a:lnTo>
                  <a:lnTo>
                    <a:pt x="12945" y="75531"/>
                  </a:lnTo>
                  <a:lnTo>
                    <a:pt x="17501" y="75531"/>
                  </a:lnTo>
                  <a:lnTo>
                    <a:pt x="17501" y="80087"/>
                  </a:lnTo>
                  <a:lnTo>
                    <a:pt x="14316" y="80087"/>
                  </a:lnTo>
                  <a:lnTo>
                    <a:pt x="14558" y="80329"/>
                  </a:lnTo>
                  <a:lnTo>
                    <a:pt x="17501" y="80329"/>
                  </a:lnTo>
                  <a:lnTo>
                    <a:pt x="17501" y="82910"/>
                  </a:lnTo>
                  <a:lnTo>
                    <a:pt x="17743" y="83072"/>
                  </a:lnTo>
                  <a:lnTo>
                    <a:pt x="17743" y="80329"/>
                  </a:lnTo>
                  <a:lnTo>
                    <a:pt x="22300" y="80329"/>
                  </a:lnTo>
                  <a:lnTo>
                    <a:pt x="22300" y="84927"/>
                  </a:lnTo>
                  <a:lnTo>
                    <a:pt x="20203" y="84927"/>
                  </a:lnTo>
                  <a:cubicBezTo>
                    <a:pt x="20324" y="85007"/>
                    <a:pt x="20445" y="85088"/>
                    <a:pt x="20566" y="85168"/>
                  </a:cubicBezTo>
                  <a:lnTo>
                    <a:pt x="22300" y="85168"/>
                  </a:lnTo>
                  <a:lnTo>
                    <a:pt x="22300" y="86257"/>
                  </a:lnTo>
                  <a:cubicBezTo>
                    <a:pt x="22381" y="86338"/>
                    <a:pt x="22462" y="86378"/>
                    <a:pt x="22542" y="86419"/>
                  </a:cubicBezTo>
                  <a:lnTo>
                    <a:pt x="22542" y="85168"/>
                  </a:lnTo>
                  <a:lnTo>
                    <a:pt x="27139" y="85168"/>
                  </a:lnTo>
                  <a:lnTo>
                    <a:pt x="27139" y="88838"/>
                  </a:lnTo>
                  <a:cubicBezTo>
                    <a:pt x="27220" y="88878"/>
                    <a:pt x="27301" y="88919"/>
                    <a:pt x="27381" y="88959"/>
                  </a:cubicBezTo>
                  <a:lnTo>
                    <a:pt x="27381" y="85168"/>
                  </a:lnTo>
                  <a:lnTo>
                    <a:pt x="31938" y="85168"/>
                  </a:lnTo>
                  <a:lnTo>
                    <a:pt x="31938" y="89725"/>
                  </a:lnTo>
                  <a:lnTo>
                    <a:pt x="29236" y="89725"/>
                  </a:lnTo>
                  <a:lnTo>
                    <a:pt x="29841" y="89967"/>
                  </a:lnTo>
                  <a:lnTo>
                    <a:pt x="31938" y="89967"/>
                  </a:lnTo>
                  <a:lnTo>
                    <a:pt x="31938" y="90733"/>
                  </a:lnTo>
                  <a:cubicBezTo>
                    <a:pt x="32019" y="90733"/>
                    <a:pt x="32099" y="90774"/>
                    <a:pt x="32180" y="90814"/>
                  </a:cubicBezTo>
                  <a:lnTo>
                    <a:pt x="32180" y="89967"/>
                  </a:lnTo>
                  <a:lnTo>
                    <a:pt x="36777" y="89967"/>
                  </a:lnTo>
                  <a:lnTo>
                    <a:pt x="36777" y="92024"/>
                  </a:lnTo>
                  <a:cubicBezTo>
                    <a:pt x="36858" y="92024"/>
                    <a:pt x="36939" y="92064"/>
                    <a:pt x="37019" y="92064"/>
                  </a:cubicBezTo>
                  <a:lnTo>
                    <a:pt x="37019" y="89967"/>
                  </a:lnTo>
                  <a:lnTo>
                    <a:pt x="41576" y="89967"/>
                  </a:lnTo>
                  <a:lnTo>
                    <a:pt x="41576" y="92790"/>
                  </a:lnTo>
                  <a:cubicBezTo>
                    <a:pt x="41657" y="92790"/>
                    <a:pt x="41737" y="92790"/>
                    <a:pt x="41818" y="92790"/>
                  </a:cubicBezTo>
                  <a:lnTo>
                    <a:pt x="41818" y="89967"/>
                  </a:lnTo>
                  <a:lnTo>
                    <a:pt x="46375" y="89967"/>
                  </a:lnTo>
                  <a:lnTo>
                    <a:pt x="46375" y="93032"/>
                  </a:lnTo>
                  <a:lnTo>
                    <a:pt x="46496" y="93032"/>
                  </a:lnTo>
                  <a:lnTo>
                    <a:pt x="46617" y="93032"/>
                  </a:lnTo>
                  <a:lnTo>
                    <a:pt x="46617" y="89967"/>
                  </a:lnTo>
                  <a:lnTo>
                    <a:pt x="51214" y="89967"/>
                  </a:lnTo>
                  <a:lnTo>
                    <a:pt x="51214" y="92790"/>
                  </a:lnTo>
                  <a:cubicBezTo>
                    <a:pt x="51295" y="92790"/>
                    <a:pt x="51375" y="92790"/>
                    <a:pt x="51456" y="92790"/>
                  </a:cubicBezTo>
                  <a:lnTo>
                    <a:pt x="51456" y="89967"/>
                  </a:lnTo>
                  <a:lnTo>
                    <a:pt x="56013" y="89967"/>
                  </a:lnTo>
                  <a:lnTo>
                    <a:pt x="56013" y="92064"/>
                  </a:lnTo>
                  <a:cubicBezTo>
                    <a:pt x="56093" y="92064"/>
                    <a:pt x="56174" y="92024"/>
                    <a:pt x="56255" y="92024"/>
                  </a:cubicBezTo>
                  <a:lnTo>
                    <a:pt x="56255" y="89967"/>
                  </a:lnTo>
                  <a:lnTo>
                    <a:pt x="60812" y="89967"/>
                  </a:lnTo>
                  <a:lnTo>
                    <a:pt x="60812" y="90814"/>
                  </a:lnTo>
                  <a:cubicBezTo>
                    <a:pt x="60892" y="90774"/>
                    <a:pt x="60973" y="90733"/>
                    <a:pt x="61054" y="90733"/>
                  </a:cubicBezTo>
                  <a:lnTo>
                    <a:pt x="61054" y="89967"/>
                  </a:lnTo>
                  <a:lnTo>
                    <a:pt x="63191" y="89967"/>
                  </a:lnTo>
                  <a:lnTo>
                    <a:pt x="63796" y="89725"/>
                  </a:lnTo>
                  <a:lnTo>
                    <a:pt x="61054" y="89725"/>
                  </a:lnTo>
                  <a:lnTo>
                    <a:pt x="61054" y="85168"/>
                  </a:lnTo>
                  <a:lnTo>
                    <a:pt x="65651" y="85168"/>
                  </a:lnTo>
                  <a:lnTo>
                    <a:pt x="65651" y="88959"/>
                  </a:lnTo>
                  <a:cubicBezTo>
                    <a:pt x="65731" y="88919"/>
                    <a:pt x="65812" y="88878"/>
                    <a:pt x="65893" y="88838"/>
                  </a:cubicBezTo>
                  <a:lnTo>
                    <a:pt x="65893" y="85168"/>
                  </a:lnTo>
                  <a:lnTo>
                    <a:pt x="70450" y="85168"/>
                  </a:lnTo>
                  <a:lnTo>
                    <a:pt x="70450" y="86419"/>
                  </a:lnTo>
                  <a:cubicBezTo>
                    <a:pt x="70530" y="86378"/>
                    <a:pt x="70611" y="86338"/>
                    <a:pt x="70691" y="86257"/>
                  </a:cubicBezTo>
                  <a:lnTo>
                    <a:pt x="70691" y="85168"/>
                  </a:lnTo>
                  <a:lnTo>
                    <a:pt x="72425" y="85168"/>
                  </a:lnTo>
                  <a:cubicBezTo>
                    <a:pt x="72546" y="85088"/>
                    <a:pt x="72667" y="85007"/>
                    <a:pt x="72788" y="84927"/>
                  </a:cubicBezTo>
                  <a:lnTo>
                    <a:pt x="70691" y="84927"/>
                  </a:lnTo>
                  <a:lnTo>
                    <a:pt x="70691" y="80329"/>
                  </a:lnTo>
                  <a:lnTo>
                    <a:pt x="75248" y="80329"/>
                  </a:lnTo>
                  <a:lnTo>
                    <a:pt x="75248" y="83072"/>
                  </a:lnTo>
                  <a:lnTo>
                    <a:pt x="75490" y="82910"/>
                  </a:lnTo>
                  <a:lnTo>
                    <a:pt x="75490" y="80329"/>
                  </a:lnTo>
                  <a:lnTo>
                    <a:pt x="78434" y="80329"/>
                  </a:lnTo>
                  <a:lnTo>
                    <a:pt x="78716" y="80087"/>
                  </a:lnTo>
                  <a:lnTo>
                    <a:pt x="75490" y="80087"/>
                  </a:lnTo>
                  <a:lnTo>
                    <a:pt x="75490" y="75531"/>
                  </a:lnTo>
                  <a:lnTo>
                    <a:pt x="80087" y="75531"/>
                  </a:lnTo>
                  <a:lnTo>
                    <a:pt x="80087" y="78716"/>
                  </a:lnTo>
                  <a:lnTo>
                    <a:pt x="80329" y="78474"/>
                  </a:lnTo>
                  <a:lnTo>
                    <a:pt x="80329" y="75531"/>
                  </a:lnTo>
                  <a:lnTo>
                    <a:pt x="82870" y="75531"/>
                  </a:lnTo>
                  <a:lnTo>
                    <a:pt x="83072" y="75289"/>
                  </a:lnTo>
                  <a:lnTo>
                    <a:pt x="80329" y="75289"/>
                  </a:lnTo>
                  <a:lnTo>
                    <a:pt x="80329" y="70732"/>
                  </a:lnTo>
                  <a:lnTo>
                    <a:pt x="84886" y="70732"/>
                  </a:lnTo>
                  <a:lnTo>
                    <a:pt x="84886" y="72829"/>
                  </a:lnTo>
                  <a:cubicBezTo>
                    <a:pt x="84967" y="72708"/>
                    <a:pt x="85048" y="72587"/>
                    <a:pt x="85128" y="72466"/>
                  </a:cubicBezTo>
                  <a:lnTo>
                    <a:pt x="85128" y="70732"/>
                  </a:lnTo>
                  <a:lnTo>
                    <a:pt x="86257" y="70732"/>
                  </a:lnTo>
                  <a:cubicBezTo>
                    <a:pt x="86298" y="70651"/>
                    <a:pt x="86338" y="70570"/>
                    <a:pt x="86378" y="70490"/>
                  </a:cubicBezTo>
                  <a:lnTo>
                    <a:pt x="85128" y="70490"/>
                  </a:lnTo>
                  <a:lnTo>
                    <a:pt x="85128" y="65893"/>
                  </a:lnTo>
                  <a:lnTo>
                    <a:pt x="88798" y="65893"/>
                  </a:lnTo>
                  <a:cubicBezTo>
                    <a:pt x="88838" y="65812"/>
                    <a:pt x="88879" y="65731"/>
                    <a:pt x="88919" y="65651"/>
                  </a:cubicBezTo>
                  <a:lnTo>
                    <a:pt x="85128" y="65651"/>
                  </a:lnTo>
                  <a:lnTo>
                    <a:pt x="85128" y="61094"/>
                  </a:lnTo>
                  <a:lnTo>
                    <a:pt x="89685" y="61094"/>
                  </a:lnTo>
                  <a:close/>
                  <a:moveTo>
                    <a:pt x="85128" y="32180"/>
                  </a:moveTo>
                  <a:lnTo>
                    <a:pt x="89685" y="32180"/>
                  </a:lnTo>
                  <a:lnTo>
                    <a:pt x="89685" y="36777"/>
                  </a:lnTo>
                  <a:lnTo>
                    <a:pt x="85128" y="36777"/>
                  </a:lnTo>
                  <a:close/>
                  <a:moveTo>
                    <a:pt x="85128" y="37019"/>
                  </a:moveTo>
                  <a:lnTo>
                    <a:pt x="89685" y="37019"/>
                  </a:lnTo>
                  <a:lnTo>
                    <a:pt x="89685" y="41576"/>
                  </a:lnTo>
                  <a:lnTo>
                    <a:pt x="85128" y="41576"/>
                  </a:lnTo>
                  <a:close/>
                  <a:moveTo>
                    <a:pt x="85128" y="41818"/>
                  </a:moveTo>
                  <a:lnTo>
                    <a:pt x="89685" y="41818"/>
                  </a:lnTo>
                  <a:lnTo>
                    <a:pt x="89685" y="46375"/>
                  </a:lnTo>
                  <a:lnTo>
                    <a:pt x="85128" y="46375"/>
                  </a:lnTo>
                  <a:close/>
                  <a:moveTo>
                    <a:pt x="85128" y="46617"/>
                  </a:moveTo>
                  <a:lnTo>
                    <a:pt x="89685" y="46617"/>
                  </a:lnTo>
                  <a:lnTo>
                    <a:pt x="89685" y="51214"/>
                  </a:lnTo>
                  <a:lnTo>
                    <a:pt x="85128" y="51214"/>
                  </a:lnTo>
                  <a:close/>
                  <a:moveTo>
                    <a:pt x="85128" y="51456"/>
                  </a:moveTo>
                  <a:lnTo>
                    <a:pt x="89685" y="51456"/>
                  </a:lnTo>
                  <a:lnTo>
                    <a:pt x="89685" y="56013"/>
                  </a:lnTo>
                  <a:lnTo>
                    <a:pt x="85128" y="56013"/>
                  </a:lnTo>
                  <a:close/>
                  <a:moveTo>
                    <a:pt x="85128" y="56255"/>
                  </a:moveTo>
                  <a:lnTo>
                    <a:pt x="89685" y="56255"/>
                  </a:lnTo>
                  <a:lnTo>
                    <a:pt x="89685" y="60812"/>
                  </a:lnTo>
                  <a:lnTo>
                    <a:pt x="85128" y="60812"/>
                  </a:lnTo>
                  <a:close/>
                  <a:moveTo>
                    <a:pt x="7904" y="60812"/>
                  </a:moveTo>
                  <a:lnTo>
                    <a:pt x="3347" y="60812"/>
                  </a:lnTo>
                  <a:lnTo>
                    <a:pt x="3347" y="56255"/>
                  </a:lnTo>
                  <a:lnTo>
                    <a:pt x="7904" y="56255"/>
                  </a:lnTo>
                  <a:close/>
                  <a:moveTo>
                    <a:pt x="7904" y="56013"/>
                  </a:moveTo>
                  <a:lnTo>
                    <a:pt x="3347" y="56013"/>
                  </a:lnTo>
                  <a:lnTo>
                    <a:pt x="3347" y="51456"/>
                  </a:lnTo>
                  <a:lnTo>
                    <a:pt x="7904" y="51456"/>
                  </a:lnTo>
                  <a:close/>
                  <a:moveTo>
                    <a:pt x="7904" y="51214"/>
                  </a:moveTo>
                  <a:lnTo>
                    <a:pt x="3347" y="51214"/>
                  </a:lnTo>
                  <a:lnTo>
                    <a:pt x="3347" y="46617"/>
                  </a:lnTo>
                  <a:lnTo>
                    <a:pt x="7904" y="46617"/>
                  </a:lnTo>
                  <a:close/>
                  <a:moveTo>
                    <a:pt x="7904" y="46375"/>
                  </a:moveTo>
                  <a:lnTo>
                    <a:pt x="3347" y="46375"/>
                  </a:lnTo>
                  <a:lnTo>
                    <a:pt x="3347" y="41818"/>
                  </a:lnTo>
                  <a:lnTo>
                    <a:pt x="7904" y="41818"/>
                  </a:lnTo>
                  <a:close/>
                  <a:moveTo>
                    <a:pt x="7904" y="41576"/>
                  </a:moveTo>
                  <a:lnTo>
                    <a:pt x="3347" y="41576"/>
                  </a:lnTo>
                  <a:lnTo>
                    <a:pt x="3347" y="37019"/>
                  </a:lnTo>
                  <a:lnTo>
                    <a:pt x="7904" y="37019"/>
                  </a:lnTo>
                  <a:close/>
                  <a:moveTo>
                    <a:pt x="7904" y="36777"/>
                  </a:moveTo>
                  <a:lnTo>
                    <a:pt x="3347" y="36777"/>
                  </a:lnTo>
                  <a:lnTo>
                    <a:pt x="3347" y="32180"/>
                  </a:lnTo>
                  <a:lnTo>
                    <a:pt x="7904" y="32180"/>
                  </a:lnTo>
                  <a:close/>
                  <a:moveTo>
                    <a:pt x="12703" y="70449"/>
                  </a:moveTo>
                  <a:lnTo>
                    <a:pt x="8146" y="70449"/>
                  </a:lnTo>
                  <a:lnTo>
                    <a:pt x="8146" y="65893"/>
                  </a:lnTo>
                  <a:lnTo>
                    <a:pt x="12703" y="65893"/>
                  </a:lnTo>
                  <a:close/>
                  <a:moveTo>
                    <a:pt x="12703" y="65610"/>
                  </a:moveTo>
                  <a:lnTo>
                    <a:pt x="8146" y="65610"/>
                  </a:lnTo>
                  <a:lnTo>
                    <a:pt x="8146" y="61054"/>
                  </a:lnTo>
                  <a:lnTo>
                    <a:pt x="12703" y="61054"/>
                  </a:lnTo>
                  <a:close/>
                  <a:moveTo>
                    <a:pt x="12703" y="60812"/>
                  </a:moveTo>
                  <a:lnTo>
                    <a:pt x="8146" y="60812"/>
                  </a:lnTo>
                  <a:lnTo>
                    <a:pt x="8146" y="56255"/>
                  </a:lnTo>
                  <a:lnTo>
                    <a:pt x="12703" y="56255"/>
                  </a:lnTo>
                  <a:close/>
                  <a:moveTo>
                    <a:pt x="12703" y="56013"/>
                  </a:moveTo>
                  <a:lnTo>
                    <a:pt x="8146" y="56013"/>
                  </a:lnTo>
                  <a:lnTo>
                    <a:pt x="8146" y="51456"/>
                  </a:lnTo>
                  <a:lnTo>
                    <a:pt x="12703" y="51456"/>
                  </a:lnTo>
                  <a:close/>
                  <a:moveTo>
                    <a:pt x="12703" y="51174"/>
                  </a:moveTo>
                  <a:lnTo>
                    <a:pt x="8146" y="51174"/>
                  </a:lnTo>
                  <a:lnTo>
                    <a:pt x="8146" y="46617"/>
                  </a:lnTo>
                  <a:lnTo>
                    <a:pt x="12703" y="46617"/>
                  </a:lnTo>
                  <a:close/>
                  <a:moveTo>
                    <a:pt x="12703" y="46375"/>
                  </a:moveTo>
                  <a:lnTo>
                    <a:pt x="8146" y="46375"/>
                  </a:lnTo>
                  <a:lnTo>
                    <a:pt x="8146" y="41818"/>
                  </a:lnTo>
                  <a:lnTo>
                    <a:pt x="12703" y="41818"/>
                  </a:lnTo>
                  <a:close/>
                  <a:moveTo>
                    <a:pt x="12703" y="41576"/>
                  </a:moveTo>
                  <a:lnTo>
                    <a:pt x="8146" y="41576"/>
                  </a:lnTo>
                  <a:lnTo>
                    <a:pt x="8146" y="36979"/>
                  </a:lnTo>
                  <a:lnTo>
                    <a:pt x="12703" y="36979"/>
                  </a:lnTo>
                  <a:close/>
                  <a:moveTo>
                    <a:pt x="12703" y="36737"/>
                  </a:moveTo>
                  <a:lnTo>
                    <a:pt x="8146" y="36737"/>
                  </a:lnTo>
                  <a:lnTo>
                    <a:pt x="8146" y="32180"/>
                  </a:lnTo>
                  <a:lnTo>
                    <a:pt x="12703" y="32180"/>
                  </a:lnTo>
                  <a:close/>
                  <a:moveTo>
                    <a:pt x="12703" y="31938"/>
                  </a:moveTo>
                  <a:lnTo>
                    <a:pt x="8146" y="31938"/>
                  </a:lnTo>
                  <a:lnTo>
                    <a:pt x="8146" y="27381"/>
                  </a:lnTo>
                  <a:lnTo>
                    <a:pt x="12703" y="27381"/>
                  </a:lnTo>
                  <a:close/>
                  <a:moveTo>
                    <a:pt x="12703" y="27139"/>
                  </a:moveTo>
                  <a:lnTo>
                    <a:pt x="8146" y="27139"/>
                  </a:lnTo>
                  <a:lnTo>
                    <a:pt x="8146" y="22542"/>
                  </a:lnTo>
                  <a:lnTo>
                    <a:pt x="12703" y="22542"/>
                  </a:lnTo>
                  <a:close/>
                  <a:moveTo>
                    <a:pt x="17542" y="75248"/>
                  </a:moveTo>
                  <a:lnTo>
                    <a:pt x="12945" y="75248"/>
                  </a:lnTo>
                  <a:lnTo>
                    <a:pt x="12945" y="70651"/>
                  </a:lnTo>
                  <a:lnTo>
                    <a:pt x="17542" y="70651"/>
                  </a:lnTo>
                  <a:close/>
                  <a:moveTo>
                    <a:pt x="17542" y="70449"/>
                  </a:moveTo>
                  <a:lnTo>
                    <a:pt x="12945" y="70449"/>
                  </a:lnTo>
                  <a:lnTo>
                    <a:pt x="12945" y="65852"/>
                  </a:lnTo>
                  <a:lnTo>
                    <a:pt x="17542" y="65852"/>
                  </a:lnTo>
                  <a:close/>
                  <a:moveTo>
                    <a:pt x="17542" y="65610"/>
                  </a:moveTo>
                  <a:lnTo>
                    <a:pt x="12945" y="65610"/>
                  </a:lnTo>
                  <a:lnTo>
                    <a:pt x="12945" y="61054"/>
                  </a:lnTo>
                  <a:lnTo>
                    <a:pt x="17542" y="61054"/>
                  </a:lnTo>
                  <a:close/>
                  <a:moveTo>
                    <a:pt x="17542" y="60812"/>
                  </a:moveTo>
                  <a:lnTo>
                    <a:pt x="12945" y="60812"/>
                  </a:lnTo>
                  <a:lnTo>
                    <a:pt x="12945" y="56214"/>
                  </a:lnTo>
                  <a:lnTo>
                    <a:pt x="17542" y="56214"/>
                  </a:lnTo>
                  <a:close/>
                  <a:moveTo>
                    <a:pt x="17542" y="55972"/>
                  </a:moveTo>
                  <a:lnTo>
                    <a:pt x="12945" y="55972"/>
                  </a:lnTo>
                  <a:lnTo>
                    <a:pt x="12945" y="51416"/>
                  </a:lnTo>
                  <a:lnTo>
                    <a:pt x="17542" y="51416"/>
                  </a:lnTo>
                  <a:close/>
                  <a:moveTo>
                    <a:pt x="17542" y="51174"/>
                  </a:moveTo>
                  <a:lnTo>
                    <a:pt x="12945" y="51174"/>
                  </a:lnTo>
                  <a:lnTo>
                    <a:pt x="12945" y="46617"/>
                  </a:lnTo>
                  <a:lnTo>
                    <a:pt x="17542" y="46617"/>
                  </a:lnTo>
                  <a:close/>
                  <a:moveTo>
                    <a:pt x="17542" y="46375"/>
                  </a:moveTo>
                  <a:lnTo>
                    <a:pt x="12945" y="46375"/>
                  </a:lnTo>
                  <a:lnTo>
                    <a:pt x="12945" y="41778"/>
                  </a:lnTo>
                  <a:lnTo>
                    <a:pt x="17542" y="41778"/>
                  </a:lnTo>
                  <a:close/>
                  <a:moveTo>
                    <a:pt x="17542" y="41536"/>
                  </a:moveTo>
                  <a:lnTo>
                    <a:pt x="12945" y="41536"/>
                  </a:lnTo>
                  <a:lnTo>
                    <a:pt x="12945" y="36979"/>
                  </a:lnTo>
                  <a:lnTo>
                    <a:pt x="17542" y="36979"/>
                  </a:lnTo>
                  <a:close/>
                  <a:moveTo>
                    <a:pt x="17542" y="36737"/>
                  </a:moveTo>
                  <a:lnTo>
                    <a:pt x="12945" y="36737"/>
                  </a:lnTo>
                  <a:lnTo>
                    <a:pt x="12945" y="32180"/>
                  </a:lnTo>
                  <a:lnTo>
                    <a:pt x="17542" y="32180"/>
                  </a:lnTo>
                  <a:close/>
                  <a:moveTo>
                    <a:pt x="17542" y="31938"/>
                  </a:moveTo>
                  <a:lnTo>
                    <a:pt x="12945" y="31938"/>
                  </a:lnTo>
                  <a:lnTo>
                    <a:pt x="12945" y="27341"/>
                  </a:lnTo>
                  <a:lnTo>
                    <a:pt x="17542" y="27341"/>
                  </a:lnTo>
                  <a:close/>
                  <a:moveTo>
                    <a:pt x="17542" y="27099"/>
                  </a:moveTo>
                  <a:lnTo>
                    <a:pt x="12945" y="27099"/>
                  </a:lnTo>
                  <a:lnTo>
                    <a:pt x="12945" y="22542"/>
                  </a:lnTo>
                  <a:lnTo>
                    <a:pt x="17542" y="22542"/>
                  </a:lnTo>
                  <a:close/>
                  <a:moveTo>
                    <a:pt x="17542" y="22300"/>
                  </a:moveTo>
                  <a:lnTo>
                    <a:pt x="12945" y="22300"/>
                  </a:lnTo>
                  <a:lnTo>
                    <a:pt x="12945" y="17743"/>
                  </a:lnTo>
                  <a:lnTo>
                    <a:pt x="17542" y="17743"/>
                  </a:lnTo>
                  <a:close/>
                  <a:moveTo>
                    <a:pt x="22341" y="80047"/>
                  </a:moveTo>
                  <a:lnTo>
                    <a:pt x="17784" y="80047"/>
                  </a:lnTo>
                  <a:lnTo>
                    <a:pt x="17784" y="75450"/>
                  </a:lnTo>
                  <a:lnTo>
                    <a:pt x="22341" y="75450"/>
                  </a:lnTo>
                  <a:close/>
                  <a:moveTo>
                    <a:pt x="22341" y="75208"/>
                  </a:moveTo>
                  <a:lnTo>
                    <a:pt x="17784" y="75208"/>
                  </a:lnTo>
                  <a:lnTo>
                    <a:pt x="17784" y="70651"/>
                  </a:lnTo>
                  <a:lnTo>
                    <a:pt x="22341" y="70651"/>
                  </a:lnTo>
                  <a:close/>
                  <a:moveTo>
                    <a:pt x="22341" y="70409"/>
                  </a:moveTo>
                  <a:lnTo>
                    <a:pt x="17784" y="70409"/>
                  </a:lnTo>
                  <a:lnTo>
                    <a:pt x="17784" y="65852"/>
                  </a:lnTo>
                  <a:lnTo>
                    <a:pt x="22341" y="65852"/>
                  </a:lnTo>
                  <a:close/>
                  <a:moveTo>
                    <a:pt x="22341" y="65610"/>
                  </a:moveTo>
                  <a:lnTo>
                    <a:pt x="17784" y="65610"/>
                  </a:lnTo>
                  <a:lnTo>
                    <a:pt x="17784" y="61013"/>
                  </a:lnTo>
                  <a:lnTo>
                    <a:pt x="22341" y="61013"/>
                  </a:lnTo>
                  <a:close/>
                  <a:moveTo>
                    <a:pt x="22341" y="60771"/>
                  </a:moveTo>
                  <a:lnTo>
                    <a:pt x="17784" y="60771"/>
                  </a:lnTo>
                  <a:lnTo>
                    <a:pt x="17784" y="56214"/>
                  </a:lnTo>
                  <a:lnTo>
                    <a:pt x="22341" y="56214"/>
                  </a:lnTo>
                  <a:close/>
                  <a:moveTo>
                    <a:pt x="22341" y="55972"/>
                  </a:moveTo>
                  <a:lnTo>
                    <a:pt x="17784" y="55972"/>
                  </a:lnTo>
                  <a:lnTo>
                    <a:pt x="17784" y="51416"/>
                  </a:lnTo>
                  <a:lnTo>
                    <a:pt x="22341" y="51416"/>
                  </a:lnTo>
                  <a:close/>
                  <a:moveTo>
                    <a:pt x="22341" y="51174"/>
                  </a:moveTo>
                  <a:lnTo>
                    <a:pt x="17784" y="51174"/>
                  </a:lnTo>
                  <a:lnTo>
                    <a:pt x="17784" y="46577"/>
                  </a:lnTo>
                  <a:lnTo>
                    <a:pt x="22341" y="46577"/>
                  </a:lnTo>
                  <a:close/>
                  <a:moveTo>
                    <a:pt x="22341" y="46335"/>
                  </a:moveTo>
                  <a:lnTo>
                    <a:pt x="17784" y="46335"/>
                  </a:lnTo>
                  <a:lnTo>
                    <a:pt x="17784" y="41778"/>
                  </a:lnTo>
                  <a:lnTo>
                    <a:pt x="22341" y="41778"/>
                  </a:lnTo>
                  <a:close/>
                  <a:moveTo>
                    <a:pt x="22341" y="41536"/>
                  </a:moveTo>
                  <a:lnTo>
                    <a:pt x="17784" y="41536"/>
                  </a:lnTo>
                  <a:lnTo>
                    <a:pt x="17784" y="36939"/>
                  </a:lnTo>
                  <a:lnTo>
                    <a:pt x="22341" y="36939"/>
                  </a:lnTo>
                  <a:close/>
                  <a:moveTo>
                    <a:pt x="22341" y="36737"/>
                  </a:moveTo>
                  <a:lnTo>
                    <a:pt x="17784" y="36737"/>
                  </a:lnTo>
                  <a:lnTo>
                    <a:pt x="17784" y="32140"/>
                  </a:lnTo>
                  <a:lnTo>
                    <a:pt x="22341" y="32140"/>
                  </a:lnTo>
                  <a:close/>
                  <a:moveTo>
                    <a:pt x="22341" y="31898"/>
                  </a:moveTo>
                  <a:lnTo>
                    <a:pt x="17784" y="31898"/>
                  </a:lnTo>
                  <a:lnTo>
                    <a:pt x="17784" y="27341"/>
                  </a:lnTo>
                  <a:lnTo>
                    <a:pt x="22341" y="27341"/>
                  </a:lnTo>
                  <a:close/>
                  <a:moveTo>
                    <a:pt x="22341" y="27099"/>
                  </a:moveTo>
                  <a:lnTo>
                    <a:pt x="17784" y="27099"/>
                  </a:lnTo>
                  <a:lnTo>
                    <a:pt x="17784" y="22502"/>
                  </a:lnTo>
                  <a:lnTo>
                    <a:pt x="22341" y="22502"/>
                  </a:lnTo>
                  <a:close/>
                  <a:moveTo>
                    <a:pt x="22341" y="22260"/>
                  </a:moveTo>
                  <a:lnTo>
                    <a:pt x="17784" y="22260"/>
                  </a:lnTo>
                  <a:lnTo>
                    <a:pt x="17784" y="17703"/>
                  </a:lnTo>
                  <a:lnTo>
                    <a:pt x="22341" y="17703"/>
                  </a:lnTo>
                  <a:close/>
                  <a:moveTo>
                    <a:pt x="22341" y="17461"/>
                  </a:moveTo>
                  <a:lnTo>
                    <a:pt x="17784" y="17461"/>
                  </a:lnTo>
                  <a:lnTo>
                    <a:pt x="17784" y="12904"/>
                  </a:lnTo>
                  <a:lnTo>
                    <a:pt x="22341" y="12904"/>
                  </a:lnTo>
                  <a:close/>
                  <a:moveTo>
                    <a:pt x="27139" y="84846"/>
                  </a:moveTo>
                  <a:lnTo>
                    <a:pt x="22583" y="84846"/>
                  </a:lnTo>
                  <a:lnTo>
                    <a:pt x="22583" y="80249"/>
                  </a:lnTo>
                  <a:lnTo>
                    <a:pt x="27139" y="80249"/>
                  </a:lnTo>
                  <a:close/>
                  <a:moveTo>
                    <a:pt x="27139" y="80007"/>
                  </a:moveTo>
                  <a:lnTo>
                    <a:pt x="22583" y="80007"/>
                  </a:lnTo>
                  <a:lnTo>
                    <a:pt x="22583" y="75450"/>
                  </a:lnTo>
                  <a:lnTo>
                    <a:pt x="27139" y="75450"/>
                  </a:lnTo>
                  <a:close/>
                  <a:moveTo>
                    <a:pt x="27139" y="75208"/>
                  </a:moveTo>
                  <a:lnTo>
                    <a:pt x="22583" y="75208"/>
                  </a:lnTo>
                  <a:lnTo>
                    <a:pt x="22583" y="70611"/>
                  </a:lnTo>
                  <a:lnTo>
                    <a:pt x="27139" y="70611"/>
                  </a:lnTo>
                  <a:close/>
                  <a:moveTo>
                    <a:pt x="27139" y="70369"/>
                  </a:moveTo>
                  <a:lnTo>
                    <a:pt x="22583" y="70369"/>
                  </a:lnTo>
                  <a:lnTo>
                    <a:pt x="22583" y="65812"/>
                  </a:lnTo>
                  <a:lnTo>
                    <a:pt x="27139" y="65812"/>
                  </a:lnTo>
                  <a:close/>
                  <a:moveTo>
                    <a:pt x="27139" y="65570"/>
                  </a:moveTo>
                  <a:lnTo>
                    <a:pt x="22583" y="65570"/>
                  </a:lnTo>
                  <a:lnTo>
                    <a:pt x="22583" y="61013"/>
                  </a:lnTo>
                  <a:lnTo>
                    <a:pt x="27139" y="61013"/>
                  </a:lnTo>
                  <a:close/>
                  <a:moveTo>
                    <a:pt x="27139" y="60771"/>
                  </a:moveTo>
                  <a:lnTo>
                    <a:pt x="22583" y="60771"/>
                  </a:lnTo>
                  <a:lnTo>
                    <a:pt x="22583" y="56174"/>
                  </a:lnTo>
                  <a:lnTo>
                    <a:pt x="27139" y="56174"/>
                  </a:lnTo>
                  <a:close/>
                  <a:moveTo>
                    <a:pt x="27139" y="55932"/>
                  </a:moveTo>
                  <a:lnTo>
                    <a:pt x="22583" y="55932"/>
                  </a:lnTo>
                  <a:lnTo>
                    <a:pt x="22583" y="51375"/>
                  </a:lnTo>
                  <a:lnTo>
                    <a:pt x="27139" y="51375"/>
                  </a:lnTo>
                  <a:close/>
                  <a:moveTo>
                    <a:pt x="27139" y="51133"/>
                  </a:moveTo>
                  <a:lnTo>
                    <a:pt x="22583" y="51133"/>
                  </a:lnTo>
                  <a:lnTo>
                    <a:pt x="22583" y="46577"/>
                  </a:lnTo>
                  <a:lnTo>
                    <a:pt x="27139" y="46577"/>
                  </a:lnTo>
                  <a:close/>
                  <a:moveTo>
                    <a:pt x="27139" y="46335"/>
                  </a:moveTo>
                  <a:lnTo>
                    <a:pt x="22583" y="46335"/>
                  </a:lnTo>
                  <a:lnTo>
                    <a:pt x="22583" y="41737"/>
                  </a:lnTo>
                  <a:lnTo>
                    <a:pt x="27139" y="41737"/>
                  </a:lnTo>
                  <a:close/>
                  <a:moveTo>
                    <a:pt x="27139" y="41495"/>
                  </a:moveTo>
                  <a:lnTo>
                    <a:pt x="22583" y="41495"/>
                  </a:lnTo>
                  <a:lnTo>
                    <a:pt x="22583" y="36939"/>
                  </a:lnTo>
                  <a:lnTo>
                    <a:pt x="27139" y="36939"/>
                  </a:lnTo>
                  <a:close/>
                  <a:moveTo>
                    <a:pt x="27139" y="36697"/>
                  </a:moveTo>
                  <a:lnTo>
                    <a:pt x="22583" y="36697"/>
                  </a:lnTo>
                  <a:lnTo>
                    <a:pt x="22583" y="32140"/>
                  </a:lnTo>
                  <a:lnTo>
                    <a:pt x="27139" y="32140"/>
                  </a:lnTo>
                  <a:close/>
                  <a:moveTo>
                    <a:pt x="27139" y="31898"/>
                  </a:moveTo>
                  <a:lnTo>
                    <a:pt x="22583" y="31898"/>
                  </a:lnTo>
                  <a:lnTo>
                    <a:pt x="22583" y="27301"/>
                  </a:lnTo>
                  <a:lnTo>
                    <a:pt x="27139" y="27301"/>
                  </a:lnTo>
                  <a:close/>
                  <a:moveTo>
                    <a:pt x="27139" y="27059"/>
                  </a:moveTo>
                  <a:lnTo>
                    <a:pt x="22583" y="27059"/>
                  </a:lnTo>
                  <a:lnTo>
                    <a:pt x="22583" y="22502"/>
                  </a:lnTo>
                  <a:lnTo>
                    <a:pt x="27139" y="22502"/>
                  </a:lnTo>
                  <a:close/>
                  <a:moveTo>
                    <a:pt x="27139" y="22260"/>
                  </a:moveTo>
                  <a:lnTo>
                    <a:pt x="22583" y="22260"/>
                  </a:lnTo>
                  <a:lnTo>
                    <a:pt x="22583" y="17703"/>
                  </a:lnTo>
                  <a:lnTo>
                    <a:pt x="27139" y="17703"/>
                  </a:lnTo>
                  <a:close/>
                  <a:moveTo>
                    <a:pt x="27139" y="17461"/>
                  </a:moveTo>
                  <a:lnTo>
                    <a:pt x="22583" y="17461"/>
                  </a:lnTo>
                  <a:lnTo>
                    <a:pt x="22583" y="12864"/>
                  </a:lnTo>
                  <a:lnTo>
                    <a:pt x="27139" y="12864"/>
                  </a:lnTo>
                  <a:close/>
                  <a:moveTo>
                    <a:pt x="27139" y="12622"/>
                  </a:moveTo>
                  <a:lnTo>
                    <a:pt x="22583" y="12622"/>
                  </a:lnTo>
                  <a:lnTo>
                    <a:pt x="22583" y="8065"/>
                  </a:lnTo>
                  <a:lnTo>
                    <a:pt x="27139" y="8065"/>
                  </a:lnTo>
                  <a:close/>
                  <a:moveTo>
                    <a:pt x="31979" y="84806"/>
                  </a:moveTo>
                  <a:lnTo>
                    <a:pt x="27381" y="84806"/>
                  </a:lnTo>
                  <a:lnTo>
                    <a:pt x="27381" y="80249"/>
                  </a:lnTo>
                  <a:lnTo>
                    <a:pt x="31979" y="80249"/>
                  </a:lnTo>
                  <a:close/>
                  <a:moveTo>
                    <a:pt x="31979" y="80007"/>
                  </a:moveTo>
                  <a:lnTo>
                    <a:pt x="27381" y="80007"/>
                  </a:lnTo>
                  <a:lnTo>
                    <a:pt x="27381" y="75410"/>
                  </a:lnTo>
                  <a:lnTo>
                    <a:pt x="31979" y="75410"/>
                  </a:lnTo>
                  <a:close/>
                  <a:moveTo>
                    <a:pt x="31979" y="75168"/>
                  </a:moveTo>
                  <a:lnTo>
                    <a:pt x="27381" y="75168"/>
                  </a:lnTo>
                  <a:lnTo>
                    <a:pt x="27381" y="70611"/>
                  </a:lnTo>
                  <a:lnTo>
                    <a:pt x="31979" y="70611"/>
                  </a:lnTo>
                  <a:close/>
                  <a:moveTo>
                    <a:pt x="31979" y="70369"/>
                  </a:moveTo>
                  <a:lnTo>
                    <a:pt x="27381" y="70369"/>
                  </a:lnTo>
                  <a:lnTo>
                    <a:pt x="27381" y="65812"/>
                  </a:lnTo>
                  <a:lnTo>
                    <a:pt x="31979" y="65812"/>
                  </a:lnTo>
                  <a:close/>
                  <a:moveTo>
                    <a:pt x="31979" y="65570"/>
                  </a:moveTo>
                  <a:lnTo>
                    <a:pt x="27381" y="65570"/>
                  </a:lnTo>
                  <a:lnTo>
                    <a:pt x="27381" y="60973"/>
                  </a:lnTo>
                  <a:lnTo>
                    <a:pt x="31979" y="60973"/>
                  </a:lnTo>
                  <a:close/>
                  <a:moveTo>
                    <a:pt x="31979" y="60731"/>
                  </a:moveTo>
                  <a:lnTo>
                    <a:pt x="27381" y="60731"/>
                  </a:lnTo>
                  <a:lnTo>
                    <a:pt x="27381" y="56174"/>
                  </a:lnTo>
                  <a:lnTo>
                    <a:pt x="31979" y="56174"/>
                  </a:lnTo>
                  <a:close/>
                  <a:moveTo>
                    <a:pt x="31979" y="55932"/>
                  </a:moveTo>
                  <a:lnTo>
                    <a:pt x="27381" y="55932"/>
                  </a:lnTo>
                  <a:lnTo>
                    <a:pt x="27381" y="51375"/>
                  </a:lnTo>
                  <a:lnTo>
                    <a:pt x="31979" y="51375"/>
                  </a:lnTo>
                  <a:close/>
                  <a:moveTo>
                    <a:pt x="31979" y="51133"/>
                  </a:moveTo>
                  <a:lnTo>
                    <a:pt x="27381" y="51133"/>
                  </a:lnTo>
                  <a:lnTo>
                    <a:pt x="27381" y="46536"/>
                  </a:lnTo>
                  <a:lnTo>
                    <a:pt x="31979" y="46536"/>
                  </a:lnTo>
                  <a:close/>
                  <a:moveTo>
                    <a:pt x="31979" y="46294"/>
                  </a:moveTo>
                  <a:lnTo>
                    <a:pt x="27381" y="46294"/>
                  </a:lnTo>
                  <a:lnTo>
                    <a:pt x="27381" y="41737"/>
                  </a:lnTo>
                  <a:lnTo>
                    <a:pt x="31979" y="41737"/>
                  </a:lnTo>
                  <a:close/>
                  <a:moveTo>
                    <a:pt x="31979" y="41495"/>
                  </a:moveTo>
                  <a:lnTo>
                    <a:pt x="27381" y="41495"/>
                  </a:lnTo>
                  <a:lnTo>
                    <a:pt x="27381" y="36898"/>
                  </a:lnTo>
                  <a:lnTo>
                    <a:pt x="31979" y="36898"/>
                  </a:lnTo>
                  <a:close/>
                  <a:moveTo>
                    <a:pt x="31979" y="36656"/>
                  </a:moveTo>
                  <a:lnTo>
                    <a:pt x="27381" y="36656"/>
                  </a:lnTo>
                  <a:lnTo>
                    <a:pt x="27381" y="32099"/>
                  </a:lnTo>
                  <a:lnTo>
                    <a:pt x="31979" y="32099"/>
                  </a:lnTo>
                  <a:close/>
                  <a:moveTo>
                    <a:pt x="31979" y="31858"/>
                  </a:moveTo>
                  <a:lnTo>
                    <a:pt x="27381" y="31858"/>
                  </a:lnTo>
                  <a:lnTo>
                    <a:pt x="27381" y="27301"/>
                  </a:lnTo>
                  <a:lnTo>
                    <a:pt x="31979" y="27301"/>
                  </a:lnTo>
                  <a:close/>
                  <a:moveTo>
                    <a:pt x="31979" y="27059"/>
                  </a:moveTo>
                  <a:lnTo>
                    <a:pt x="27381" y="27059"/>
                  </a:lnTo>
                  <a:lnTo>
                    <a:pt x="27381" y="22462"/>
                  </a:lnTo>
                  <a:lnTo>
                    <a:pt x="31979" y="22462"/>
                  </a:lnTo>
                  <a:close/>
                  <a:moveTo>
                    <a:pt x="31979" y="22220"/>
                  </a:moveTo>
                  <a:lnTo>
                    <a:pt x="27381" y="22220"/>
                  </a:lnTo>
                  <a:lnTo>
                    <a:pt x="27381" y="17663"/>
                  </a:lnTo>
                  <a:lnTo>
                    <a:pt x="31979" y="17663"/>
                  </a:lnTo>
                  <a:close/>
                  <a:moveTo>
                    <a:pt x="31979" y="17421"/>
                  </a:moveTo>
                  <a:lnTo>
                    <a:pt x="27381" y="17421"/>
                  </a:lnTo>
                  <a:lnTo>
                    <a:pt x="27381" y="12864"/>
                  </a:lnTo>
                  <a:lnTo>
                    <a:pt x="31979" y="12864"/>
                  </a:lnTo>
                  <a:close/>
                  <a:moveTo>
                    <a:pt x="31979" y="12622"/>
                  </a:moveTo>
                  <a:lnTo>
                    <a:pt x="27381" y="12622"/>
                  </a:lnTo>
                  <a:lnTo>
                    <a:pt x="27381" y="8025"/>
                  </a:lnTo>
                  <a:lnTo>
                    <a:pt x="31979" y="8025"/>
                  </a:lnTo>
                  <a:close/>
                  <a:moveTo>
                    <a:pt x="36777" y="89604"/>
                  </a:moveTo>
                  <a:lnTo>
                    <a:pt x="32220" y="89604"/>
                  </a:lnTo>
                  <a:lnTo>
                    <a:pt x="32220" y="85007"/>
                  </a:lnTo>
                  <a:lnTo>
                    <a:pt x="36777" y="85007"/>
                  </a:lnTo>
                  <a:close/>
                  <a:moveTo>
                    <a:pt x="36777" y="84765"/>
                  </a:moveTo>
                  <a:lnTo>
                    <a:pt x="32220" y="84765"/>
                  </a:lnTo>
                  <a:lnTo>
                    <a:pt x="32220" y="80208"/>
                  </a:lnTo>
                  <a:lnTo>
                    <a:pt x="36777" y="80208"/>
                  </a:lnTo>
                  <a:close/>
                  <a:moveTo>
                    <a:pt x="36777" y="79966"/>
                  </a:moveTo>
                  <a:lnTo>
                    <a:pt x="32220" y="79966"/>
                  </a:lnTo>
                  <a:lnTo>
                    <a:pt x="32220" y="75410"/>
                  </a:lnTo>
                  <a:lnTo>
                    <a:pt x="36777" y="75410"/>
                  </a:lnTo>
                  <a:close/>
                  <a:moveTo>
                    <a:pt x="36777" y="75168"/>
                  </a:moveTo>
                  <a:lnTo>
                    <a:pt x="32220" y="75168"/>
                  </a:lnTo>
                  <a:lnTo>
                    <a:pt x="32220" y="70570"/>
                  </a:lnTo>
                  <a:lnTo>
                    <a:pt x="36777" y="70570"/>
                  </a:lnTo>
                  <a:close/>
                  <a:moveTo>
                    <a:pt x="36777" y="70329"/>
                  </a:moveTo>
                  <a:lnTo>
                    <a:pt x="32220" y="70329"/>
                  </a:lnTo>
                  <a:lnTo>
                    <a:pt x="32220" y="65772"/>
                  </a:lnTo>
                  <a:lnTo>
                    <a:pt x="36777" y="65772"/>
                  </a:lnTo>
                  <a:close/>
                  <a:moveTo>
                    <a:pt x="36777" y="65530"/>
                  </a:moveTo>
                  <a:lnTo>
                    <a:pt x="32220" y="65530"/>
                  </a:lnTo>
                  <a:lnTo>
                    <a:pt x="32220" y="60973"/>
                  </a:lnTo>
                  <a:lnTo>
                    <a:pt x="36777" y="60973"/>
                  </a:lnTo>
                  <a:close/>
                  <a:moveTo>
                    <a:pt x="36777" y="60731"/>
                  </a:moveTo>
                  <a:lnTo>
                    <a:pt x="32220" y="60731"/>
                  </a:lnTo>
                  <a:lnTo>
                    <a:pt x="32220" y="56134"/>
                  </a:lnTo>
                  <a:lnTo>
                    <a:pt x="36777" y="56134"/>
                  </a:lnTo>
                  <a:close/>
                  <a:moveTo>
                    <a:pt x="36777" y="55892"/>
                  </a:moveTo>
                  <a:lnTo>
                    <a:pt x="32220" y="55892"/>
                  </a:lnTo>
                  <a:lnTo>
                    <a:pt x="32220" y="51335"/>
                  </a:lnTo>
                  <a:lnTo>
                    <a:pt x="36777" y="51335"/>
                  </a:lnTo>
                  <a:close/>
                  <a:moveTo>
                    <a:pt x="36777" y="51093"/>
                  </a:moveTo>
                  <a:lnTo>
                    <a:pt x="32220" y="51093"/>
                  </a:lnTo>
                  <a:lnTo>
                    <a:pt x="32220" y="46536"/>
                  </a:lnTo>
                  <a:lnTo>
                    <a:pt x="36777" y="46536"/>
                  </a:lnTo>
                  <a:close/>
                  <a:moveTo>
                    <a:pt x="36777" y="46294"/>
                  </a:moveTo>
                  <a:lnTo>
                    <a:pt x="32220" y="46294"/>
                  </a:lnTo>
                  <a:lnTo>
                    <a:pt x="32220" y="41697"/>
                  </a:lnTo>
                  <a:lnTo>
                    <a:pt x="36777" y="41697"/>
                  </a:lnTo>
                  <a:close/>
                  <a:moveTo>
                    <a:pt x="36777" y="41455"/>
                  </a:moveTo>
                  <a:lnTo>
                    <a:pt x="32220" y="41455"/>
                  </a:lnTo>
                  <a:lnTo>
                    <a:pt x="32220" y="36898"/>
                  </a:lnTo>
                  <a:lnTo>
                    <a:pt x="36777" y="36898"/>
                  </a:lnTo>
                  <a:close/>
                  <a:moveTo>
                    <a:pt x="36777" y="36656"/>
                  </a:moveTo>
                  <a:lnTo>
                    <a:pt x="32220" y="36656"/>
                  </a:lnTo>
                  <a:lnTo>
                    <a:pt x="32220" y="32059"/>
                  </a:lnTo>
                  <a:lnTo>
                    <a:pt x="36777" y="32059"/>
                  </a:lnTo>
                  <a:close/>
                  <a:moveTo>
                    <a:pt x="36777" y="31817"/>
                  </a:moveTo>
                  <a:lnTo>
                    <a:pt x="32220" y="31817"/>
                  </a:lnTo>
                  <a:lnTo>
                    <a:pt x="32220" y="27260"/>
                  </a:lnTo>
                  <a:lnTo>
                    <a:pt x="36777" y="27260"/>
                  </a:lnTo>
                  <a:close/>
                  <a:moveTo>
                    <a:pt x="36777" y="27018"/>
                  </a:moveTo>
                  <a:lnTo>
                    <a:pt x="32220" y="27018"/>
                  </a:lnTo>
                  <a:lnTo>
                    <a:pt x="32220" y="22462"/>
                  </a:lnTo>
                  <a:lnTo>
                    <a:pt x="36777" y="22462"/>
                  </a:lnTo>
                  <a:close/>
                  <a:moveTo>
                    <a:pt x="36777" y="22220"/>
                  </a:moveTo>
                  <a:lnTo>
                    <a:pt x="32220" y="22220"/>
                  </a:lnTo>
                  <a:lnTo>
                    <a:pt x="32220" y="17622"/>
                  </a:lnTo>
                  <a:lnTo>
                    <a:pt x="36777" y="17622"/>
                  </a:lnTo>
                  <a:close/>
                  <a:moveTo>
                    <a:pt x="36777" y="17380"/>
                  </a:moveTo>
                  <a:lnTo>
                    <a:pt x="32220" y="17380"/>
                  </a:lnTo>
                  <a:lnTo>
                    <a:pt x="32220" y="12824"/>
                  </a:lnTo>
                  <a:lnTo>
                    <a:pt x="36777" y="12824"/>
                  </a:lnTo>
                  <a:close/>
                  <a:moveTo>
                    <a:pt x="36777" y="12582"/>
                  </a:moveTo>
                  <a:lnTo>
                    <a:pt x="32220" y="12582"/>
                  </a:lnTo>
                  <a:lnTo>
                    <a:pt x="32220" y="8025"/>
                  </a:lnTo>
                  <a:lnTo>
                    <a:pt x="36777" y="8025"/>
                  </a:lnTo>
                  <a:close/>
                  <a:moveTo>
                    <a:pt x="36777" y="7783"/>
                  </a:moveTo>
                  <a:lnTo>
                    <a:pt x="32220" y="7783"/>
                  </a:lnTo>
                  <a:lnTo>
                    <a:pt x="32220" y="3307"/>
                  </a:lnTo>
                  <a:lnTo>
                    <a:pt x="36777" y="3307"/>
                  </a:lnTo>
                  <a:lnTo>
                    <a:pt x="36777" y="7904"/>
                  </a:lnTo>
                  <a:close/>
                  <a:moveTo>
                    <a:pt x="41616" y="89564"/>
                  </a:moveTo>
                  <a:lnTo>
                    <a:pt x="37019" y="89564"/>
                  </a:lnTo>
                  <a:lnTo>
                    <a:pt x="37019" y="85007"/>
                  </a:lnTo>
                  <a:lnTo>
                    <a:pt x="41616" y="85007"/>
                  </a:lnTo>
                  <a:close/>
                  <a:moveTo>
                    <a:pt x="41616" y="84765"/>
                  </a:moveTo>
                  <a:lnTo>
                    <a:pt x="37019" y="84765"/>
                  </a:lnTo>
                  <a:lnTo>
                    <a:pt x="37019" y="80168"/>
                  </a:lnTo>
                  <a:lnTo>
                    <a:pt x="41616" y="80168"/>
                  </a:lnTo>
                  <a:close/>
                  <a:moveTo>
                    <a:pt x="41616" y="79926"/>
                  </a:moveTo>
                  <a:lnTo>
                    <a:pt x="37019" y="79926"/>
                  </a:lnTo>
                  <a:lnTo>
                    <a:pt x="37019" y="75369"/>
                  </a:lnTo>
                  <a:lnTo>
                    <a:pt x="41616" y="75369"/>
                  </a:lnTo>
                  <a:close/>
                  <a:moveTo>
                    <a:pt x="41616" y="75127"/>
                  </a:moveTo>
                  <a:lnTo>
                    <a:pt x="37019" y="75127"/>
                  </a:lnTo>
                  <a:lnTo>
                    <a:pt x="37019" y="70570"/>
                  </a:lnTo>
                  <a:lnTo>
                    <a:pt x="41616" y="70570"/>
                  </a:lnTo>
                  <a:close/>
                  <a:moveTo>
                    <a:pt x="41616" y="70329"/>
                  </a:moveTo>
                  <a:lnTo>
                    <a:pt x="37019" y="70329"/>
                  </a:lnTo>
                  <a:lnTo>
                    <a:pt x="37019" y="65731"/>
                  </a:lnTo>
                  <a:lnTo>
                    <a:pt x="41616" y="65731"/>
                  </a:lnTo>
                  <a:close/>
                  <a:moveTo>
                    <a:pt x="41616" y="65489"/>
                  </a:moveTo>
                  <a:lnTo>
                    <a:pt x="37019" y="65489"/>
                  </a:lnTo>
                  <a:lnTo>
                    <a:pt x="37019" y="60933"/>
                  </a:lnTo>
                  <a:lnTo>
                    <a:pt x="41616" y="60933"/>
                  </a:lnTo>
                  <a:close/>
                  <a:moveTo>
                    <a:pt x="41616" y="60691"/>
                  </a:moveTo>
                  <a:lnTo>
                    <a:pt x="37019" y="60691"/>
                  </a:lnTo>
                  <a:lnTo>
                    <a:pt x="37019" y="56134"/>
                  </a:lnTo>
                  <a:lnTo>
                    <a:pt x="41616" y="56134"/>
                  </a:lnTo>
                  <a:close/>
                  <a:moveTo>
                    <a:pt x="41616" y="55892"/>
                  </a:moveTo>
                  <a:lnTo>
                    <a:pt x="37019" y="55892"/>
                  </a:lnTo>
                  <a:lnTo>
                    <a:pt x="37019" y="51295"/>
                  </a:lnTo>
                  <a:lnTo>
                    <a:pt x="41616" y="51295"/>
                  </a:lnTo>
                  <a:close/>
                  <a:moveTo>
                    <a:pt x="41616" y="51053"/>
                  </a:moveTo>
                  <a:lnTo>
                    <a:pt x="37019" y="51053"/>
                  </a:lnTo>
                  <a:lnTo>
                    <a:pt x="37019" y="46496"/>
                  </a:lnTo>
                  <a:lnTo>
                    <a:pt x="41616" y="46496"/>
                  </a:lnTo>
                  <a:close/>
                  <a:moveTo>
                    <a:pt x="41616" y="46254"/>
                  </a:moveTo>
                  <a:lnTo>
                    <a:pt x="37019" y="46254"/>
                  </a:lnTo>
                  <a:lnTo>
                    <a:pt x="37019" y="41697"/>
                  </a:lnTo>
                  <a:lnTo>
                    <a:pt x="41616" y="41697"/>
                  </a:lnTo>
                  <a:close/>
                  <a:moveTo>
                    <a:pt x="41616" y="41455"/>
                  </a:moveTo>
                  <a:lnTo>
                    <a:pt x="37019" y="41455"/>
                  </a:lnTo>
                  <a:lnTo>
                    <a:pt x="37019" y="36858"/>
                  </a:lnTo>
                  <a:lnTo>
                    <a:pt x="41616" y="36858"/>
                  </a:lnTo>
                  <a:close/>
                  <a:moveTo>
                    <a:pt x="41616" y="36616"/>
                  </a:moveTo>
                  <a:lnTo>
                    <a:pt x="37019" y="36616"/>
                  </a:lnTo>
                  <a:lnTo>
                    <a:pt x="37019" y="32059"/>
                  </a:lnTo>
                  <a:lnTo>
                    <a:pt x="41616" y="32059"/>
                  </a:lnTo>
                  <a:close/>
                  <a:moveTo>
                    <a:pt x="41616" y="31817"/>
                  </a:moveTo>
                  <a:lnTo>
                    <a:pt x="37019" y="31817"/>
                  </a:lnTo>
                  <a:lnTo>
                    <a:pt x="37019" y="27220"/>
                  </a:lnTo>
                  <a:lnTo>
                    <a:pt x="41616" y="27220"/>
                  </a:lnTo>
                  <a:close/>
                  <a:moveTo>
                    <a:pt x="41616" y="26978"/>
                  </a:moveTo>
                  <a:lnTo>
                    <a:pt x="37019" y="26978"/>
                  </a:lnTo>
                  <a:lnTo>
                    <a:pt x="37019" y="22421"/>
                  </a:lnTo>
                  <a:lnTo>
                    <a:pt x="41616" y="22421"/>
                  </a:lnTo>
                  <a:close/>
                  <a:moveTo>
                    <a:pt x="41616" y="22179"/>
                  </a:moveTo>
                  <a:lnTo>
                    <a:pt x="37019" y="22179"/>
                  </a:lnTo>
                  <a:lnTo>
                    <a:pt x="37019" y="17622"/>
                  </a:lnTo>
                  <a:lnTo>
                    <a:pt x="41616" y="17622"/>
                  </a:lnTo>
                  <a:close/>
                  <a:moveTo>
                    <a:pt x="41616" y="17380"/>
                  </a:moveTo>
                  <a:lnTo>
                    <a:pt x="37019" y="17380"/>
                  </a:lnTo>
                  <a:lnTo>
                    <a:pt x="37019" y="12783"/>
                  </a:lnTo>
                  <a:lnTo>
                    <a:pt x="41616" y="12783"/>
                  </a:lnTo>
                  <a:close/>
                  <a:moveTo>
                    <a:pt x="41616" y="12541"/>
                  </a:moveTo>
                  <a:lnTo>
                    <a:pt x="37019" y="12541"/>
                  </a:lnTo>
                  <a:lnTo>
                    <a:pt x="37019" y="7985"/>
                  </a:lnTo>
                  <a:lnTo>
                    <a:pt x="41616" y="7985"/>
                  </a:lnTo>
                  <a:close/>
                  <a:moveTo>
                    <a:pt x="41616" y="7743"/>
                  </a:moveTo>
                  <a:lnTo>
                    <a:pt x="37019" y="7743"/>
                  </a:lnTo>
                  <a:lnTo>
                    <a:pt x="37019" y="3307"/>
                  </a:lnTo>
                  <a:lnTo>
                    <a:pt x="41616" y="3307"/>
                  </a:lnTo>
                  <a:lnTo>
                    <a:pt x="41616" y="7904"/>
                  </a:lnTo>
                  <a:close/>
                  <a:moveTo>
                    <a:pt x="46415" y="89564"/>
                  </a:moveTo>
                  <a:lnTo>
                    <a:pt x="41858" y="89564"/>
                  </a:lnTo>
                  <a:lnTo>
                    <a:pt x="41858" y="84967"/>
                  </a:lnTo>
                  <a:lnTo>
                    <a:pt x="46415" y="84967"/>
                  </a:lnTo>
                  <a:close/>
                  <a:moveTo>
                    <a:pt x="46415" y="84725"/>
                  </a:moveTo>
                  <a:lnTo>
                    <a:pt x="41858" y="84725"/>
                  </a:lnTo>
                  <a:lnTo>
                    <a:pt x="41858" y="80168"/>
                  </a:lnTo>
                  <a:lnTo>
                    <a:pt x="46415" y="80168"/>
                  </a:lnTo>
                  <a:close/>
                  <a:moveTo>
                    <a:pt x="46415" y="79926"/>
                  </a:moveTo>
                  <a:lnTo>
                    <a:pt x="41858" y="79926"/>
                  </a:lnTo>
                  <a:lnTo>
                    <a:pt x="41858" y="75329"/>
                  </a:lnTo>
                  <a:lnTo>
                    <a:pt x="46415" y="75329"/>
                  </a:lnTo>
                  <a:close/>
                  <a:moveTo>
                    <a:pt x="46415" y="75087"/>
                  </a:moveTo>
                  <a:lnTo>
                    <a:pt x="41858" y="75087"/>
                  </a:lnTo>
                  <a:lnTo>
                    <a:pt x="41858" y="70530"/>
                  </a:lnTo>
                  <a:lnTo>
                    <a:pt x="46415" y="70530"/>
                  </a:lnTo>
                  <a:close/>
                  <a:moveTo>
                    <a:pt x="46415" y="70288"/>
                  </a:moveTo>
                  <a:lnTo>
                    <a:pt x="41858" y="70288"/>
                  </a:lnTo>
                  <a:lnTo>
                    <a:pt x="41858" y="65731"/>
                  </a:lnTo>
                  <a:lnTo>
                    <a:pt x="46415" y="65731"/>
                  </a:lnTo>
                  <a:close/>
                  <a:moveTo>
                    <a:pt x="46415" y="65489"/>
                  </a:moveTo>
                  <a:lnTo>
                    <a:pt x="41858" y="65489"/>
                  </a:lnTo>
                  <a:lnTo>
                    <a:pt x="41858" y="60892"/>
                  </a:lnTo>
                  <a:lnTo>
                    <a:pt x="46415" y="60892"/>
                  </a:lnTo>
                  <a:close/>
                  <a:moveTo>
                    <a:pt x="46415" y="60650"/>
                  </a:moveTo>
                  <a:lnTo>
                    <a:pt x="41858" y="60650"/>
                  </a:lnTo>
                  <a:lnTo>
                    <a:pt x="41858" y="56093"/>
                  </a:lnTo>
                  <a:lnTo>
                    <a:pt x="46415" y="56093"/>
                  </a:lnTo>
                  <a:close/>
                  <a:moveTo>
                    <a:pt x="46415" y="55851"/>
                  </a:moveTo>
                  <a:lnTo>
                    <a:pt x="41858" y="55851"/>
                  </a:lnTo>
                  <a:lnTo>
                    <a:pt x="41858" y="51295"/>
                  </a:lnTo>
                  <a:lnTo>
                    <a:pt x="46415" y="51295"/>
                  </a:lnTo>
                  <a:close/>
                  <a:moveTo>
                    <a:pt x="46415" y="51053"/>
                  </a:moveTo>
                  <a:lnTo>
                    <a:pt x="41858" y="51053"/>
                  </a:lnTo>
                  <a:lnTo>
                    <a:pt x="41858" y="46456"/>
                  </a:lnTo>
                  <a:lnTo>
                    <a:pt x="46415" y="46456"/>
                  </a:lnTo>
                  <a:close/>
                  <a:moveTo>
                    <a:pt x="46415" y="46214"/>
                  </a:moveTo>
                  <a:lnTo>
                    <a:pt x="41858" y="46214"/>
                  </a:lnTo>
                  <a:lnTo>
                    <a:pt x="41858" y="41657"/>
                  </a:lnTo>
                  <a:lnTo>
                    <a:pt x="46415" y="41657"/>
                  </a:lnTo>
                  <a:close/>
                  <a:moveTo>
                    <a:pt x="46415" y="41415"/>
                  </a:moveTo>
                  <a:lnTo>
                    <a:pt x="41858" y="41415"/>
                  </a:lnTo>
                  <a:lnTo>
                    <a:pt x="41858" y="36858"/>
                  </a:lnTo>
                  <a:lnTo>
                    <a:pt x="46415" y="36858"/>
                  </a:lnTo>
                  <a:close/>
                  <a:moveTo>
                    <a:pt x="46415" y="36616"/>
                  </a:moveTo>
                  <a:lnTo>
                    <a:pt x="41858" y="36616"/>
                  </a:lnTo>
                  <a:lnTo>
                    <a:pt x="41858" y="32019"/>
                  </a:lnTo>
                  <a:lnTo>
                    <a:pt x="46415" y="32019"/>
                  </a:lnTo>
                  <a:close/>
                  <a:moveTo>
                    <a:pt x="46415" y="31777"/>
                  </a:moveTo>
                  <a:lnTo>
                    <a:pt x="41858" y="31777"/>
                  </a:lnTo>
                  <a:lnTo>
                    <a:pt x="41858" y="27220"/>
                  </a:lnTo>
                  <a:lnTo>
                    <a:pt x="46415" y="27220"/>
                  </a:lnTo>
                  <a:close/>
                  <a:moveTo>
                    <a:pt x="46415" y="26978"/>
                  </a:moveTo>
                  <a:lnTo>
                    <a:pt x="41858" y="26978"/>
                  </a:lnTo>
                  <a:lnTo>
                    <a:pt x="41858" y="22381"/>
                  </a:lnTo>
                  <a:lnTo>
                    <a:pt x="46415" y="22381"/>
                  </a:lnTo>
                  <a:close/>
                  <a:moveTo>
                    <a:pt x="46415" y="22139"/>
                  </a:moveTo>
                  <a:lnTo>
                    <a:pt x="41858" y="22139"/>
                  </a:lnTo>
                  <a:lnTo>
                    <a:pt x="41858" y="17582"/>
                  </a:lnTo>
                  <a:lnTo>
                    <a:pt x="46415" y="17582"/>
                  </a:lnTo>
                  <a:close/>
                  <a:moveTo>
                    <a:pt x="46415" y="17340"/>
                  </a:moveTo>
                  <a:lnTo>
                    <a:pt x="41858" y="17340"/>
                  </a:lnTo>
                  <a:lnTo>
                    <a:pt x="41858" y="12783"/>
                  </a:lnTo>
                  <a:lnTo>
                    <a:pt x="46415" y="12783"/>
                  </a:lnTo>
                  <a:close/>
                  <a:moveTo>
                    <a:pt x="46415" y="12541"/>
                  </a:moveTo>
                  <a:lnTo>
                    <a:pt x="41858" y="12541"/>
                  </a:lnTo>
                  <a:lnTo>
                    <a:pt x="41858" y="7944"/>
                  </a:lnTo>
                  <a:lnTo>
                    <a:pt x="46415" y="7944"/>
                  </a:lnTo>
                  <a:close/>
                  <a:moveTo>
                    <a:pt x="46415" y="7702"/>
                  </a:moveTo>
                  <a:lnTo>
                    <a:pt x="41858" y="7702"/>
                  </a:lnTo>
                  <a:lnTo>
                    <a:pt x="41858" y="3307"/>
                  </a:lnTo>
                  <a:lnTo>
                    <a:pt x="46415" y="3307"/>
                  </a:lnTo>
                  <a:lnTo>
                    <a:pt x="46415" y="7904"/>
                  </a:lnTo>
                  <a:close/>
                  <a:moveTo>
                    <a:pt x="51214" y="89524"/>
                  </a:moveTo>
                  <a:lnTo>
                    <a:pt x="46657" y="89524"/>
                  </a:lnTo>
                  <a:lnTo>
                    <a:pt x="46657" y="84967"/>
                  </a:lnTo>
                  <a:lnTo>
                    <a:pt x="51214" y="84967"/>
                  </a:lnTo>
                  <a:close/>
                  <a:moveTo>
                    <a:pt x="51214" y="84685"/>
                  </a:moveTo>
                  <a:lnTo>
                    <a:pt x="46657" y="84685"/>
                  </a:lnTo>
                  <a:lnTo>
                    <a:pt x="46657" y="80128"/>
                  </a:lnTo>
                  <a:lnTo>
                    <a:pt x="51214" y="80128"/>
                  </a:lnTo>
                  <a:close/>
                  <a:moveTo>
                    <a:pt x="51214" y="79886"/>
                  </a:moveTo>
                  <a:lnTo>
                    <a:pt x="46657" y="79886"/>
                  </a:lnTo>
                  <a:lnTo>
                    <a:pt x="46657" y="75329"/>
                  </a:lnTo>
                  <a:lnTo>
                    <a:pt x="51214" y="75329"/>
                  </a:lnTo>
                  <a:close/>
                  <a:moveTo>
                    <a:pt x="51214" y="75087"/>
                  </a:moveTo>
                  <a:lnTo>
                    <a:pt x="46657" y="75087"/>
                  </a:lnTo>
                  <a:lnTo>
                    <a:pt x="46657" y="70490"/>
                  </a:lnTo>
                  <a:lnTo>
                    <a:pt x="51214" y="70490"/>
                  </a:lnTo>
                  <a:close/>
                  <a:moveTo>
                    <a:pt x="51214" y="70248"/>
                  </a:moveTo>
                  <a:lnTo>
                    <a:pt x="46657" y="70248"/>
                  </a:lnTo>
                  <a:lnTo>
                    <a:pt x="46657" y="65691"/>
                  </a:lnTo>
                  <a:lnTo>
                    <a:pt x="51214" y="65691"/>
                  </a:lnTo>
                  <a:close/>
                  <a:moveTo>
                    <a:pt x="51214" y="65449"/>
                  </a:moveTo>
                  <a:lnTo>
                    <a:pt x="46657" y="65449"/>
                  </a:lnTo>
                  <a:lnTo>
                    <a:pt x="46657" y="60892"/>
                  </a:lnTo>
                  <a:lnTo>
                    <a:pt x="51214" y="60892"/>
                  </a:lnTo>
                  <a:close/>
                  <a:moveTo>
                    <a:pt x="51214" y="60650"/>
                  </a:moveTo>
                  <a:lnTo>
                    <a:pt x="46657" y="60650"/>
                  </a:lnTo>
                  <a:lnTo>
                    <a:pt x="46657" y="56053"/>
                  </a:lnTo>
                  <a:lnTo>
                    <a:pt x="51214" y="56053"/>
                  </a:lnTo>
                  <a:close/>
                  <a:moveTo>
                    <a:pt x="51214" y="55811"/>
                  </a:moveTo>
                  <a:lnTo>
                    <a:pt x="46657" y="55811"/>
                  </a:lnTo>
                  <a:lnTo>
                    <a:pt x="46657" y="51254"/>
                  </a:lnTo>
                  <a:lnTo>
                    <a:pt x="51214" y="51254"/>
                  </a:lnTo>
                  <a:close/>
                  <a:moveTo>
                    <a:pt x="51214" y="51012"/>
                  </a:moveTo>
                  <a:lnTo>
                    <a:pt x="46657" y="51012"/>
                  </a:lnTo>
                  <a:lnTo>
                    <a:pt x="46657" y="46456"/>
                  </a:lnTo>
                  <a:lnTo>
                    <a:pt x="51214" y="46456"/>
                  </a:lnTo>
                  <a:close/>
                  <a:moveTo>
                    <a:pt x="51214" y="46214"/>
                  </a:moveTo>
                  <a:lnTo>
                    <a:pt x="46657" y="46214"/>
                  </a:lnTo>
                  <a:lnTo>
                    <a:pt x="46657" y="41616"/>
                  </a:lnTo>
                  <a:lnTo>
                    <a:pt x="51214" y="41616"/>
                  </a:lnTo>
                  <a:close/>
                  <a:moveTo>
                    <a:pt x="51214" y="41374"/>
                  </a:moveTo>
                  <a:lnTo>
                    <a:pt x="46657" y="41374"/>
                  </a:lnTo>
                  <a:lnTo>
                    <a:pt x="46657" y="36818"/>
                  </a:lnTo>
                  <a:lnTo>
                    <a:pt x="51214" y="36818"/>
                  </a:lnTo>
                  <a:close/>
                  <a:moveTo>
                    <a:pt x="51214" y="36576"/>
                  </a:moveTo>
                  <a:lnTo>
                    <a:pt x="46657" y="36576"/>
                  </a:lnTo>
                  <a:lnTo>
                    <a:pt x="46657" y="32019"/>
                  </a:lnTo>
                  <a:lnTo>
                    <a:pt x="51214" y="32019"/>
                  </a:lnTo>
                  <a:close/>
                  <a:moveTo>
                    <a:pt x="51214" y="31777"/>
                  </a:moveTo>
                  <a:lnTo>
                    <a:pt x="46657" y="31777"/>
                  </a:lnTo>
                  <a:lnTo>
                    <a:pt x="46657" y="27180"/>
                  </a:lnTo>
                  <a:lnTo>
                    <a:pt x="51214" y="27180"/>
                  </a:lnTo>
                  <a:close/>
                  <a:moveTo>
                    <a:pt x="51214" y="26938"/>
                  </a:moveTo>
                  <a:lnTo>
                    <a:pt x="46657" y="26938"/>
                  </a:lnTo>
                  <a:lnTo>
                    <a:pt x="46657" y="22381"/>
                  </a:lnTo>
                  <a:lnTo>
                    <a:pt x="51214" y="22381"/>
                  </a:lnTo>
                  <a:close/>
                  <a:moveTo>
                    <a:pt x="51214" y="22139"/>
                  </a:moveTo>
                  <a:lnTo>
                    <a:pt x="46657" y="22139"/>
                  </a:lnTo>
                  <a:lnTo>
                    <a:pt x="46657" y="17582"/>
                  </a:lnTo>
                  <a:lnTo>
                    <a:pt x="51214" y="17582"/>
                  </a:lnTo>
                  <a:close/>
                  <a:moveTo>
                    <a:pt x="51214" y="17340"/>
                  </a:moveTo>
                  <a:lnTo>
                    <a:pt x="46657" y="17340"/>
                  </a:lnTo>
                  <a:lnTo>
                    <a:pt x="46657" y="12743"/>
                  </a:lnTo>
                  <a:lnTo>
                    <a:pt x="51214" y="12743"/>
                  </a:lnTo>
                  <a:close/>
                  <a:moveTo>
                    <a:pt x="51214" y="12501"/>
                  </a:moveTo>
                  <a:lnTo>
                    <a:pt x="46657" y="12501"/>
                  </a:lnTo>
                  <a:lnTo>
                    <a:pt x="46657" y="7944"/>
                  </a:lnTo>
                  <a:lnTo>
                    <a:pt x="51214" y="7944"/>
                  </a:lnTo>
                  <a:close/>
                  <a:moveTo>
                    <a:pt x="51214" y="7702"/>
                  </a:moveTo>
                  <a:lnTo>
                    <a:pt x="46657" y="7702"/>
                  </a:lnTo>
                  <a:lnTo>
                    <a:pt x="46657" y="3307"/>
                  </a:lnTo>
                  <a:lnTo>
                    <a:pt x="51214" y="3307"/>
                  </a:lnTo>
                  <a:lnTo>
                    <a:pt x="51214" y="7904"/>
                  </a:lnTo>
                  <a:close/>
                  <a:moveTo>
                    <a:pt x="56053" y="89483"/>
                  </a:moveTo>
                  <a:lnTo>
                    <a:pt x="51456" y="89483"/>
                  </a:lnTo>
                  <a:lnTo>
                    <a:pt x="51456" y="84927"/>
                  </a:lnTo>
                  <a:lnTo>
                    <a:pt x="56053" y="84927"/>
                  </a:lnTo>
                  <a:close/>
                  <a:moveTo>
                    <a:pt x="56053" y="84685"/>
                  </a:moveTo>
                  <a:lnTo>
                    <a:pt x="51456" y="84685"/>
                  </a:lnTo>
                  <a:lnTo>
                    <a:pt x="51456" y="80087"/>
                  </a:lnTo>
                  <a:lnTo>
                    <a:pt x="56053" y="80087"/>
                  </a:lnTo>
                  <a:close/>
                  <a:moveTo>
                    <a:pt x="56053" y="79845"/>
                  </a:moveTo>
                  <a:lnTo>
                    <a:pt x="51456" y="79845"/>
                  </a:lnTo>
                  <a:lnTo>
                    <a:pt x="51456" y="75289"/>
                  </a:lnTo>
                  <a:lnTo>
                    <a:pt x="56053" y="75289"/>
                  </a:lnTo>
                  <a:close/>
                  <a:moveTo>
                    <a:pt x="56053" y="75047"/>
                  </a:moveTo>
                  <a:lnTo>
                    <a:pt x="51456" y="75047"/>
                  </a:lnTo>
                  <a:lnTo>
                    <a:pt x="51456" y="70490"/>
                  </a:lnTo>
                  <a:lnTo>
                    <a:pt x="56053" y="70490"/>
                  </a:lnTo>
                  <a:close/>
                  <a:moveTo>
                    <a:pt x="56053" y="70248"/>
                  </a:moveTo>
                  <a:lnTo>
                    <a:pt x="51456" y="70248"/>
                  </a:lnTo>
                  <a:lnTo>
                    <a:pt x="51456" y="65651"/>
                  </a:lnTo>
                  <a:lnTo>
                    <a:pt x="56053" y="65651"/>
                  </a:lnTo>
                  <a:close/>
                  <a:moveTo>
                    <a:pt x="56053" y="65409"/>
                  </a:moveTo>
                  <a:lnTo>
                    <a:pt x="51456" y="65409"/>
                  </a:lnTo>
                  <a:lnTo>
                    <a:pt x="51456" y="60852"/>
                  </a:lnTo>
                  <a:lnTo>
                    <a:pt x="56053" y="60852"/>
                  </a:lnTo>
                  <a:close/>
                  <a:moveTo>
                    <a:pt x="56053" y="60610"/>
                  </a:moveTo>
                  <a:lnTo>
                    <a:pt x="51456" y="60610"/>
                  </a:lnTo>
                  <a:lnTo>
                    <a:pt x="51456" y="56053"/>
                  </a:lnTo>
                  <a:lnTo>
                    <a:pt x="56053" y="56053"/>
                  </a:lnTo>
                  <a:close/>
                  <a:moveTo>
                    <a:pt x="56053" y="55811"/>
                  </a:moveTo>
                  <a:lnTo>
                    <a:pt x="51456" y="55811"/>
                  </a:lnTo>
                  <a:lnTo>
                    <a:pt x="51456" y="51214"/>
                  </a:lnTo>
                  <a:lnTo>
                    <a:pt x="56053" y="51214"/>
                  </a:lnTo>
                  <a:close/>
                  <a:moveTo>
                    <a:pt x="56053" y="50972"/>
                  </a:moveTo>
                  <a:lnTo>
                    <a:pt x="51456" y="50972"/>
                  </a:lnTo>
                  <a:lnTo>
                    <a:pt x="51456" y="46415"/>
                  </a:lnTo>
                  <a:lnTo>
                    <a:pt x="56053" y="46415"/>
                  </a:lnTo>
                  <a:close/>
                  <a:moveTo>
                    <a:pt x="56053" y="46173"/>
                  </a:moveTo>
                  <a:lnTo>
                    <a:pt x="51456" y="46173"/>
                  </a:lnTo>
                  <a:lnTo>
                    <a:pt x="51456" y="41616"/>
                  </a:lnTo>
                  <a:lnTo>
                    <a:pt x="56053" y="41616"/>
                  </a:lnTo>
                  <a:close/>
                  <a:moveTo>
                    <a:pt x="56053" y="41374"/>
                  </a:moveTo>
                  <a:lnTo>
                    <a:pt x="51456" y="41374"/>
                  </a:lnTo>
                  <a:lnTo>
                    <a:pt x="51456" y="36777"/>
                  </a:lnTo>
                  <a:lnTo>
                    <a:pt x="56053" y="36777"/>
                  </a:lnTo>
                  <a:close/>
                  <a:moveTo>
                    <a:pt x="56053" y="36535"/>
                  </a:moveTo>
                  <a:lnTo>
                    <a:pt x="51456" y="36535"/>
                  </a:lnTo>
                  <a:lnTo>
                    <a:pt x="51456" y="31978"/>
                  </a:lnTo>
                  <a:lnTo>
                    <a:pt x="56053" y="31978"/>
                  </a:lnTo>
                  <a:close/>
                  <a:moveTo>
                    <a:pt x="56053" y="31737"/>
                  </a:moveTo>
                  <a:lnTo>
                    <a:pt x="51456" y="31737"/>
                  </a:lnTo>
                  <a:lnTo>
                    <a:pt x="51456" y="27180"/>
                  </a:lnTo>
                  <a:lnTo>
                    <a:pt x="56053" y="27180"/>
                  </a:lnTo>
                  <a:close/>
                  <a:moveTo>
                    <a:pt x="56053" y="26938"/>
                  </a:moveTo>
                  <a:lnTo>
                    <a:pt x="51456" y="26938"/>
                  </a:lnTo>
                  <a:lnTo>
                    <a:pt x="51456" y="22341"/>
                  </a:lnTo>
                  <a:lnTo>
                    <a:pt x="56053" y="22341"/>
                  </a:lnTo>
                  <a:close/>
                  <a:moveTo>
                    <a:pt x="56053" y="22099"/>
                  </a:moveTo>
                  <a:lnTo>
                    <a:pt x="51456" y="22099"/>
                  </a:lnTo>
                  <a:lnTo>
                    <a:pt x="51456" y="17542"/>
                  </a:lnTo>
                  <a:lnTo>
                    <a:pt x="56053" y="17542"/>
                  </a:lnTo>
                  <a:close/>
                  <a:moveTo>
                    <a:pt x="56053" y="17300"/>
                  </a:moveTo>
                  <a:lnTo>
                    <a:pt x="51456" y="17300"/>
                  </a:lnTo>
                  <a:lnTo>
                    <a:pt x="51456" y="12743"/>
                  </a:lnTo>
                  <a:lnTo>
                    <a:pt x="56053" y="12743"/>
                  </a:lnTo>
                  <a:close/>
                  <a:moveTo>
                    <a:pt x="56053" y="12501"/>
                  </a:moveTo>
                  <a:lnTo>
                    <a:pt x="51456" y="12501"/>
                  </a:lnTo>
                  <a:lnTo>
                    <a:pt x="51456" y="7904"/>
                  </a:lnTo>
                  <a:lnTo>
                    <a:pt x="56053" y="7904"/>
                  </a:lnTo>
                  <a:close/>
                  <a:moveTo>
                    <a:pt x="56053" y="7662"/>
                  </a:moveTo>
                  <a:lnTo>
                    <a:pt x="51456" y="7662"/>
                  </a:lnTo>
                  <a:lnTo>
                    <a:pt x="51456" y="3307"/>
                  </a:lnTo>
                  <a:lnTo>
                    <a:pt x="56053" y="3307"/>
                  </a:lnTo>
                  <a:lnTo>
                    <a:pt x="56053" y="7904"/>
                  </a:lnTo>
                  <a:close/>
                  <a:moveTo>
                    <a:pt x="60852" y="89483"/>
                  </a:moveTo>
                  <a:lnTo>
                    <a:pt x="56295" y="89483"/>
                  </a:lnTo>
                  <a:lnTo>
                    <a:pt x="56295" y="84886"/>
                  </a:lnTo>
                  <a:lnTo>
                    <a:pt x="60852" y="84886"/>
                  </a:lnTo>
                  <a:close/>
                  <a:moveTo>
                    <a:pt x="60852" y="84644"/>
                  </a:moveTo>
                  <a:lnTo>
                    <a:pt x="56295" y="84644"/>
                  </a:lnTo>
                  <a:lnTo>
                    <a:pt x="56295" y="80087"/>
                  </a:lnTo>
                  <a:lnTo>
                    <a:pt x="60852" y="80087"/>
                  </a:lnTo>
                  <a:close/>
                  <a:moveTo>
                    <a:pt x="60852" y="79845"/>
                  </a:moveTo>
                  <a:lnTo>
                    <a:pt x="56295" y="79845"/>
                  </a:lnTo>
                  <a:lnTo>
                    <a:pt x="56295" y="75248"/>
                  </a:lnTo>
                  <a:lnTo>
                    <a:pt x="60852" y="75248"/>
                  </a:lnTo>
                  <a:close/>
                  <a:moveTo>
                    <a:pt x="60852" y="75006"/>
                  </a:moveTo>
                  <a:lnTo>
                    <a:pt x="56295" y="75006"/>
                  </a:lnTo>
                  <a:lnTo>
                    <a:pt x="56295" y="70449"/>
                  </a:lnTo>
                  <a:lnTo>
                    <a:pt x="60852" y="70449"/>
                  </a:lnTo>
                  <a:close/>
                  <a:moveTo>
                    <a:pt x="60852" y="70208"/>
                  </a:moveTo>
                  <a:lnTo>
                    <a:pt x="56295" y="70208"/>
                  </a:lnTo>
                  <a:lnTo>
                    <a:pt x="56295" y="65651"/>
                  </a:lnTo>
                  <a:lnTo>
                    <a:pt x="60852" y="65651"/>
                  </a:lnTo>
                  <a:close/>
                  <a:moveTo>
                    <a:pt x="60852" y="65409"/>
                  </a:moveTo>
                  <a:lnTo>
                    <a:pt x="56295" y="65409"/>
                  </a:lnTo>
                  <a:lnTo>
                    <a:pt x="56295" y="60812"/>
                  </a:lnTo>
                  <a:lnTo>
                    <a:pt x="60852" y="60812"/>
                  </a:lnTo>
                  <a:close/>
                  <a:moveTo>
                    <a:pt x="60852" y="60570"/>
                  </a:moveTo>
                  <a:lnTo>
                    <a:pt x="56295" y="60570"/>
                  </a:lnTo>
                  <a:lnTo>
                    <a:pt x="56295" y="56013"/>
                  </a:lnTo>
                  <a:lnTo>
                    <a:pt x="60852" y="56013"/>
                  </a:lnTo>
                  <a:close/>
                  <a:moveTo>
                    <a:pt x="60852" y="55771"/>
                  </a:moveTo>
                  <a:lnTo>
                    <a:pt x="56295" y="55771"/>
                  </a:lnTo>
                  <a:lnTo>
                    <a:pt x="56295" y="51214"/>
                  </a:lnTo>
                  <a:lnTo>
                    <a:pt x="60852" y="51214"/>
                  </a:lnTo>
                  <a:close/>
                  <a:moveTo>
                    <a:pt x="60852" y="50972"/>
                  </a:moveTo>
                  <a:lnTo>
                    <a:pt x="56295" y="50972"/>
                  </a:lnTo>
                  <a:lnTo>
                    <a:pt x="56295" y="46375"/>
                  </a:lnTo>
                  <a:lnTo>
                    <a:pt x="60852" y="46375"/>
                  </a:lnTo>
                  <a:close/>
                  <a:moveTo>
                    <a:pt x="60852" y="46133"/>
                  </a:moveTo>
                  <a:lnTo>
                    <a:pt x="56295" y="46133"/>
                  </a:lnTo>
                  <a:lnTo>
                    <a:pt x="56295" y="41576"/>
                  </a:lnTo>
                  <a:lnTo>
                    <a:pt x="60852" y="41576"/>
                  </a:lnTo>
                  <a:close/>
                  <a:moveTo>
                    <a:pt x="60852" y="41334"/>
                  </a:moveTo>
                  <a:lnTo>
                    <a:pt x="56295" y="41334"/>
                  </a:lnTo>
                  <a:lnTo>
                    <a:pt x="56295" y="36777"/>
                  </a:lnTo>
                  <a:lnTo>
                    <a:pt x="60852" y="36777"/>
                  </a:lnTo>
                  <a:close/>
                  <a:moveTo>
                    <a:pt x="60852" y="36535"/>
                  </a:moveTo>
                  <a:lnTo>
                    <a:pt x="56295" y="36535"/>
                  </a:lnTo>
                  <a:lnTo>
                    <a:pt x="56295" y="31938"/>
                  </a:lnTo>
                  <a:lnTo>
                    <a:pt x="60852" y="31938"/>
                  </a:lnTo>
                  <a:close/>
                  <a:moveTo>
                    <a:pt x="60852" y="31696"/>
                  </a:moveTo>
                  <a:lnTo>
                    <a:pt x="56295" y="31696"/>
                  </a:lnTo>
                  <a:lnTo>
                    <a:pt x="56295" y="27139"/>
                  </a:lnTo>
                  <a:lnTo>
                    <a:pt x="60852" y="27139"/>
                  </a:lnTo>
                  <a:close/>
                  <a:moveTo>
                    <a:pt x="60852" y="26897"/>
                  </a:moveTo>
                  <a:lnTo>
                    <a:pt x="56295" y="26897"/>
                  </a:lnTo>
                  <a:lnTo>
                    <a:pt x="56295" y="22341"/>
                  </a:lnTo>
                  <a:lnTo>
                    <a:pt x="60852" y="22341"/>
                  </a:lnTo>
                  <a:close/>
                  <a:moveTo>
                    <a:pt x="60852" y="22099"/>
                  </a:moveTo>
                  <a:lnTo>
                    <a:pt x="56295" y="22099"/>
                  </a:lnTo>
                  <a:lnTo>
                    <a:pt x="56295" y="17501"/>
                  </a:lnTo>
                  <a:lnTo>
                    <a:pt x="60852" y="17501"/>
                  </a:lnTo>
                  <a:close/>
                  <a:moveTo>
                    <a:pt x="60852" y="17260"/>
                  </a:moveTo>
                  <a:lnTo>
                    <a:pt x="56295" y="17260"/>
                  </a:lnTo>
                  <a:lnTo>
                    <a:pt x="56295" y="12703"/>
                  </a:lnTo>
                  <a:lnTo>
                    <a:pt x="60852" y="12703"/>
                  </a:lnTo>
                  <a:close/>
                  <a:moveTo>
                    <a:pt x="60852" y="12461"/>
                  </a:moveTo>
                  <a:lnTo>
                    <a:pt x="56295" y="12461"/>
                  </a:lnTo>
                  <a:lnTo>
                    <a:pt x="56295" y="7904"/>
                  </a:lnTo>
                  <a:lnTo>
                    <a:pt x="60852" y="7904"/>
                  </a:lnTo>
                  <a:close/>
                  <a:moveTo>
                    <a:pt x="60852" y="7662"/>
                  </a:moveTo>
                  <a:lnTo>
                    <a:pt x="56295" y="7662"/>
                  </a:lnTo>
                  <a:lnTo>
                    <a:pt x="56295" y="3307"/>
                  </a:lnTo>
                  <a:lnTo>
                    <a:pt x="60852" y="3307"/>
                  </a:lnTo>
                  <a:lnTo>
                    <a:pt x="60852" y="7904"/>
                  </a:lnTo>
                  <a:close/>
                  <a:moveTo>
                    <a:pt x="65651" y="84644"/>
                  </a:moveTo>
                  <a:lnTo>
                    <a:pt x="61094" y="84644"/>
                  </a:lnTo>
                  <a:lnTo>
                    <a:pt x="61094" y="80047"/>
                  </a:lnTo>
                  <a:lnTo>
                    <a:pt x="65651" y="80047"/>
                  </a:lnTo>
                  <a:close/>
                  <a:moveTo>
                    <a:pt x="65651" y="79805"/>
                  </a:moveTo>
                  <a:lnTo>
                    <a:pt x="61094" y="79805"/>
                  </a:lnTo>
                  <a:lnTo>
                    <a:pt x="61094" y="75248"/>
                  </a:lnTo>
                  <a:lnTo>
                    <a:pt x="65651" y="75248"/>
                  </a:lnTo>
                  <a:close/>
                  <a:moveTo>
                    <a:pt x="65651" y="75006"/>
                  </a:moveTo>
                  <a:lnTo>
                    <a:pt x="61094" y="75006"/>
                  </a:lnTo>
                  <a:lnTo>
                    <a:pt x="61094" y="70449"/>
                  </a:lnTo>
                  <a:lnTo>
                    <a:pt x="65651" y="70449"/>
                  </a:lnTo>
                  <a:close/>
                  <a:moveTo>
                    <a:pt x="65651" y="70208"/>
                  </a:moveTo>
                  <a:lnTo>
                    <a:pt x="61094" y="70208"/>
                  </a:lnTo>
                  <a:lnTo>
                    <a:pt x="61094" y="65610"/>
                  </a:lnTo>
                  <a:lnTo>
                    <a:pt x="65651" y="65610"/>
                  </a:lnTo>
                  <a:close/>
                  <a:moveTo>
                    <a:pt x="65651" y="65368"/>
                  </a:moveTo>
                  <a:lnTo>
                    <a:pt x="61094" y="65368"/>
                  </a:lnTo>
                  <a:lnTo>
                    <a:pt x="61094" y="60812"/>
                  </a:lnTo>
                  <a:lnTo>
                    <a:pt x="65651" y="60812"/>
                  </a:lnTo>
                  <a:close/>
                  <a:moveTo>
                    <a:pt x="65651" y="60570"/>
                  </a:moveTo>
                  <a:lnTo>
                    <a:pt x="61094" y="60570"/>
                  </a:lnTo>
                  <a:lnTo>
                    <a:pt x="61094" y="56013"/>
                  </a:lnTo>
                  <a:lnTo>
                    <a:pt x="65651" y="56013"/>
                  </a:lnTo>
                  <a:close/>
                  <a:moveTo>
                    <a:pt x="65651" y="55771"/>
                  </a:moveTo>
                  <a:lnTo>
                    <a:pt x="61094" y="55771"/>
                  </a:lnTo>
                  <a:lnTo>
                    <a:pt x="61094" y="51174"/>
                  </a:lnTo>
                  <a:lnTo>
                    <a:pt x="65651" y="51174"/>
                  </a:lnTo>
                  <a:close/>
                  <a:moveTo>
                    <a:pt x="65651" y="50932"/>
                  </a:moveTo>
                  <a:lnTo>
                    <a:pt x="61094" y="50932"/>
                  </a:lnTo>
                  <a:lnTo>
                    <a:pt x="61094" y="46375"/>
                  </a:lnTo>
                  <a:lnTo>
                    <a:pt x="65651" y="46375"/>
                  </a:lnTo>
                  <a:close/>
                  <a:moveTo>
                    <a:pt x="65651" y="46133"/>
                  </a:moveTo>
                  <a:lnTo>
                    <a:pt x="61094" y="46133"/>
                  </a:lnTo>
                  <a:lnTo>
                    <a:pt x="61094" y="41536"/>
                  </a:lnTo>
                  <a:lnTo>
                    <a:pt x="65651" y="41536"/>
                  </a:lnTo>
                  <a:close/>
                  <a:moveTo>
                    <a:pt x="65651" y="41294"/>
                  </a:moveTo>
                  <a:lnTo>
                    <a:pt x="61094" y="41294"/>
                  </a:lnTo>
                  <a:lnTo>
                    <a:pt x="61094" y="36737"/>
                  </a:lnTo>
                  <a:lnTo>
                    <a:pt x="65651" y="36737"/>
                  </a:lnTo>
                  <a:close/>
                  <a:moveTo>
                    <a:pt x="65651" y="36495"/>
                  </a:moveTo>
                  <a:lnTo>
                    <a:pt x="61094" y="36495"/>
                  </a:lnTo>
                  <a:lnTo>
                    <a:pt x="61094" y="31938"/>
                  </a:lnTo>
                  <a:lnTo>
                    <a:pt x="65651" y="31938"/>
                  </a:lnTo>
                  <a:close/>
                  <a:moveTo>
                    <a:pt x="65651" y="31696"/>
                  </a:moveTo>
                  <a:lnTo>
                    <a:pt x="61094" y="31696"/>
                  </a:lnTo>
                  <a:lnTo>
                    <a:pt x="61094" y="27099"/>
                  </a:lnTo>
                  <a:lnTo>
                    <a:pt x="65651" y="27099"/>
                  </a:lnTo>
                  <a:close/>
                  <a:moveTo>
                    <a:pt x="65651" y="26857"/>
                  </a:moveTo>
                  <a:lnTo>
                    <a:pt x="61094" y="26857"/>
                  </a:lnTo>
                  <a:lnTo>
                    <a:pt x="61094" y="22300"/>
                  </a:lnTo>
                  <a:lnTo>
                    <a:pt x="65651" y="22300"/>
                  </a:lnTo>
                  <a:close/>
                  <a:moveTo>
                    <a:pt x="65651" y="22058"/>
                  </a:moveTo>
                  <a:lnTo>
                    <a:pt x="61094" y="22058"/>
                  </a:lnTo>
                  <a:lnTo>
                    <a:pt x="61094" y="17501"/>
                  </a:lnTo>
                  <a:lnTo>
                    <a:pt x="65651" y="17501"/>
                  </a:lnTo>
                  <a:close/>
                  <a:moveTo>
                    <a:pt x="65651" y="17260"/>
                  </a:moveTo>
                  <a:lnTo>
                    <a:pt x="61094" y="17260"/>
                  </a:lnTo>
                  <a:lnTo>
                    <a:pt x="61094" y="12662"/>
                  </a:lnTo>
                  <a:lnTo>
                    <a:pt x="65651" y="12662"/>
                  </a:lnTo>
                  <a:close/>
                  <a:moveTo>
                    <a:pt x="65651" y="12420"/>
                  </a:moveTo>
                  <a:lnTo>
                    <a:pt x="61094" y="12420"/>
                  </a:lnTo>
                  <a:lnTo>
                    <a:pt x="61094" y="7864"/>
                  </a:lnTo>
                  <a:lnTo>
                    <a:pt x="65651" y="7864"/>
                  </a:lnTo>
                  <a:close/>
                  <a:moveTo>
                    <a:pt x="70490" y="84604"/>
                  </a:moveTo>
                  <a:lnTo>
                    <a:pt x="65893" y="84604"/>
                  </a:lnTo>
                  <a:lnTo>
                    <a:pt x="65893" y="80047"/>
                  </a:lnTo>
                  <a:lnTo>
                    <a:pt x="70490" y="80047"/>
                  </a:lnTo>
                  <a:close/>
                  <a:moveTo>
                    <a:pt x="70490" y="79805"/>
                  </a:moveTo>
                  <a:lnTo>
                    <a:pt x="65893" y="79805"/>
                  </a:lnTo>
                  <a:lnTo>
                    <a:pt x="65893" y="75208"/>
                  </a:lnTo>
                  <a:lnTo>
                    <a:pt x="70490" y="75208"/>
                  </a:lnTo>
                  <a:close/>
                  <a:moveTo>
                    <a:pt x="70490" y="74966"/>
                  </a:moveTo>
                  <a:lnTo>
                    <a:pt x="65893" y="74966"/>
                  </a:lnTo>
                  <a:lnTo>
                    <a:pt x="65893" y="70409"/>
                  </a:lnTo>
                  <a:lnTo>
                    <a:pt x="70490" y="70409"/>
                  </a:lnTo>
                  <a:close/>
                  <a:moveTo>
                    <a:pt x="70490" y="70167"/>
                  </a:moveTo>
                  <a:lnTo>
                    <a:pt x="65893" y="70167"/>
                  </a:lnTo>
                  <a:lnTo>
                    <a:pt x="65893" y="65610"/>
                  </a:lnTo>
                  <a:lnTo>
                    <a:pt x="70490" y="65610"/>
                  </a:lnTo>
                  <a:close/>
                  <a:moveTo>
                    <a:pt x="70490" y="65368"/>
                  </a:moveTo>
                  <a:lnTo>
                    <a:pt x="65893" y="65368"/>
                  </a:lnTo>
                  <a:lnTo>
                    <a:pt x="65893" y="60771"/>
                  </a:lnTo>
                  <a:lnTo>
                    <a:pt x="70490" y="60771"/>
                  </a:lnTo>
                  <a:close/>
                  <a:moveTo>
                    <a:pt x="70490" y="60529"/>
                  </a:moveTo>
                  <a:lnTo>
                    <a:pt x="65893" y="60529"/>
                  </a:lnTo>
                  <a:lnTo>
                    <a:pt x="65893" y="55972"/>
                  </a:lnTo>
                  <a:lnTo>
                    <a:pt x="70490" y="55972"/>
                  </a:lnTo>
                  <a:close/>
                  <a:moveTo>
                    <a:pt x="70490" y="55730"/>
                  </a:moveTo>
                  <a:lnTo>
                    <a:pt x="65893" y="55730"/>
                  </a:lnTo>
                  <a:lnTo>
                    <a:pt x="65893" y="51174"/>
                  </a:lnTo>
                  <a:lnTo>
                    <a:pt x="70490" y="51174"/>
                  </a:lnTo>
                  <a:close/>
                  <a:moveTo>
                    <a:pt x="70490" y="50932"/>
                  </a:moveTo>
                  <a:lnTo>
                    <a:pt x="65893" y="50932"/>
                  </a:lnTo>
                  <a:lnTo>
                    <a:pt x="65893" y="46335"/>
                  </a:lnTo>
                  <a:lnTo>
                    <a:pt x="70490" y="46335"/>
                  </a:lnTo>
                  <a:close/>
                  <a:moveTo>
                    <a:pt x="70490" y="46093"/>
                  </a:moveTo>
                  <a:lnTo>
                    <a:pt x="65893" y="46093"/>
                  </a:lnTo>
                  <a:lnTo>
                    <a:pt x="65893" y="41536"/>
                  </a:lnTo>
                  <a:lnTo>
                    <a:pt x="70490" y="41536"/>
                  </a:lnTo>
                  <a:close/>
                  <a:moveTo>
                    <a:pt x="70490" y="41294"/>
                  </a:moveTo>
                  <a:lnTo>
                    <a:pt x="65893" y="41294"/>
                  </a:lnTo>
                  <a:lnTo>
                    <a:pt x="65893" y="36737"/>
                  </a:lnTo>
                  <a:lnTo>
                    <a:pt x="70490" y="36737"/>
                  </a:lnTo>
                  <a:close/>
                  <a:moveTo>
                    <a:pt x="70490" y="36495"/>
                  </a:moveTo>
                  <a:lnTo>
                    <a:pt x="65893" y="36495"/>
                  </a:lnTo>
                  <a:lnTo>
                    <a:pt x="65893" y="31898"/>
                  </a:lnTo>
                  <a:lnTo>
                    <a:pt x="70490" y="31898"/>
                  </a:lnTo>
                  <a:close/>
                  <a:moveTo>
                    <a:pt x="70490" y="31656"/>
                  </a:moveTo>
                  <a:lnTo>
                    <a:pt x="65893" y="31656"/>
                  </a:lnTo>
                  <a:lnTo>
                    <a:pt x="65893" y="27099"/>
                  </a:lnTo>
                  <a:lnTo>
                    <a:pt x="70490" y="27099"/>
                  </a:lnTo>
                  <a:close/>
                  <a:moveTo>
                    <a:pt x="70490" y="26857"/>
                  </a:moveTo>
                  <a:lnTo>
                    <a:pt x="65893" y="26857"/>
                  </a:lnTo>
                  <a:lnTo>
                    <a:pt x="65893" y="22260"/>
                  </a:lnTo>
                  <a:lnTo>
                    <a:pt x="70490" y="22260"/>
                  </a:lnTo>
                  <a:close/>
                  <a:moveTo>
                    <a:pt x="70490" y="22018"/>
                  </a:moveTo>
                  <a:lnTo>
                    <a:pt x="65893" y="22018"/>
                  </a:lnTo>
                  <a:lnTo>
                    <a:pt x="65893" y="17461"/>
                  </a:lnTo>
                  <a:lnTo>
                    <a:pt x="70490" y="17461"/>
                  </a:lnTo>
                  <a:close/>
                  <a:moveTo>
                    <a:pt x="70490" y="17219"/>
                  </a:moveTo>
                  <a:lnTo>
                    <a:pt x="65893" y="17219"/>
                  </a:lnTo>
                  <a:lnTo>
                    <a:pt x="65893" y="12662"/>
                  </a:lnTo>
                  <a:lnTo>
                    <a:pt x="70490" y="12662"/>
                  </a:lnTo>
                  <a:close/>
                  <a:moveTo>
                    <a:pt x="70490" y="12420"/>
                  </a:moveTo>
                  <a:lnTo>
                    <a:pt x="65893" y="12420"/>
                  </a:lnTo>
                  <a:lnTo>
                    <a:pt x="65893" y="7823"/>
                  </a:lnTo>
                  <a:lnTo>
                    <a:pt x="70490" y="7823"/>
                  </a:lnTo>
                  <a:close/>
                  <a:moveTo>
                    <a:pt x="75289" y="79765"/>
                  </a:moveTo>
                  <a:lnTo>
                    <a:pt x="70732" y="79765"/>
                  </a:lnTo>
                  <a:lnTo>
                    <a:pt x="70732" y="75208"/>
                  </a:lnTo>
                  <a:lnTo>
                    <a:pt x="75289" y="75208"/>
                  </a:lnTo>
                  <a:close/>
                  <a:moveTo>
                    <a:pt x="75289" y="74966"/>
                  </a:moveTo>
                  <a:lnTo>
                    <a:pt x="70732" y="74966"/>
                  </a:lnTo>
                  <a:lnTo>
                    <a:pt x="70732" y="70409"/>
                  </a:lnTo>
                  <a:lnTo>
                    <a:pt x="75289" y="70409"/>
                  </a:lnTo>
                  <a:close/>
                  <a:moveTo>
                    <a:pt x="75289" y="70167"/>
                  </a:moveTo>
                  <a:lnTo>
                    <a:pt x="70732" y="70167"/>
                  </a:lnTo>
                  <a:lnTo>
                    <a:pt x="70732" y="65570"/>
                  </a:lnTo>
                  <a:lnTo>
                    <a:pt x="75289" y="65570"/>
                  </a:lnTo>
                  <a:close/>
                  <a:moveTo>
                    <a:pt x="75289" y="65328"/>
                  </a:moveTo>
                  <a:lnTo>
                    <a:pt x="70732" y="65328"/>
                  </a:lnTo>
                  <a:lnTo>
                    <a:pt x="70732" y="60771"/>
                  </a:lnTo>
                  <a:lnTo>
                    <a:pt x="75289" y="60771"/>
                  </a:lnTo>
                  <a:close/>
                  <a:moveTo>
                    <a:pt x="75289" y="60529"/>
                  </a:moveTo>
                  <a:lnTo>
                    <a:pt x="70732" y="60529"/>
                  </a:lnTo>
                  <a:lnTo>
                    <a:pt x="70732" y="55972"/>
                  </a:lnTo>
                  <a:lnTo>
                    <a:pt x="75289" y="55972"/>
                  </a:lnTo>
                  <a:close/>
                  <a:moveTo>
                    <a:pt x="75289" y="55730"/>
                  </a:moveTo>
                  <a:lnTo>
                    <a:pt x="70732" y="55730"/>
                  </a:lnTo>
                  <a:lnTo>
                    <a:pt x="70732" y="51133"/>
                  </a:lnTo>
                  <a:lnTo>
                    <a:pt x="75289" y="51133"/>
                  </a:lnTo>
                  <a:close/>
                  <a:moveTo>
                    <a:pt x="75289" y="50891"/>
                  </a:moveTo>
                  <a:lnTo>
                    <a:pt x="70732" y="50891"/>
                  </a:lnTo>
                  <a:lnTo>
                    <a:pt x="70732" y="46335"/>
                  </a:lnTo>
                  <a:lnTo>
                    <a:pt x="75289" y="46335"/>
                  </a:lnTo>
                  <a:close/>
                  <a:moveTo>
                    <a:pt x="75289" y="46093"/>
                  </a:moveTo>
                  <a:lnTo>
                    <a:pt x="70732" y="46093"/>
                  </a:lnTo>
                  <a:lnTo>
                    <a:pt x="70732" y="41495"/>
                  </a:lnTo>
                  <a:lnTo>
                    <a:pt x="75289" y="41495"/>
                  </a:lnTo>
                  <a:close/>
                  <a:moveTo>
                    <a:pt x="75289" y="41253"/>
                  </a:moveTo>
                  <a:lnTo>
                    <a:pt x="70732" y="41253"/>
                  </a:lnTo>
                  <a:lnTo>
                    <a:pt x="70732" y="36697"/>
                  </a:lnTo>
                  <a:lnTo>
                    <a:pt x="75289" y="36697"/>
                  </a:lnTo>
                  <a:close/>
                  <a:moveTo>
                    <a:pt x="75289" y="36455"/>
                  </a:moveTo>
                  <a:lnTo>
                    <a:pt x="70732" y="36455"/>
                  </a:lnTo>
                  <a:lnTo>
                    <a:pt x="70732" y="31898"/>
                  </a:lnTo>
                  <a:lnTo>
                    <a:pt x="75289" y="31898"/>
                  </a:lnTo>
                  <a:close/>
                  <a:moveTo>
                    <a:pt x="75289" y="31656"/>
                  </a:moveTo>
                  <a:lnTo>
                    <a:pt x="70732" y="31656"/>
                  </a:lnTo>
                  <a:lnTo>
                    <a:pt x="70732" y="27059"/>
                  </a:lnTo>
                  <a:lnTo>
                    <a:pt x="75289" y="27059"/>
                  </a:lnTo>
                  <a:close/>
                  <a:moveTo>
                    <a:pt x="75289" y="26817"/>
                  </a:moveTo>
                  <a:lnTo>
                    <a:pt x="70732" y="26817"/>
                  </a:lnTo>
                  <a:lnTo>
                    <a:pt x="70732" y="22260"/>
                  </a:lnTo>
                  <a:lnTo>
                    <a:pt x="75289" y="22260"/>
                  </a:lnTo>
                  <a:close/>
                  <a:moveTo>
                    <a:pt x="75289" y="22018"/>
                  </a:moveTo>
                  <a:lnTo>
                    <a:pt x="70732" y="22018"/>
                  </a:lnTo>
                  <a:lnTo>
                    <a:pt x="70732" y="17461"/>
                  </a:lnTo>
                  <a:lnTo>
                    <a:pt x="75289" y="17461"/>
                  </a:lnTo>
                  <a:close/>
                  <a:moveTo>
                    <a:pt x="75289" y="17219"/>
                  </a:moveTo>
                  <a:lnTo>
                    <a:pt x="70732" y="17219"/>
                  </a:lnTo>
                  <a:lnTo>
                    <a:pt x="70732" y="12622"/>
                  </a:lnTo>
                  <a:lnTo>
                    <a:pt x="75289" y="12622"/>
                  </a:lnTo>
                  <a:close/>
                  <a:moveTo>
                    <a:pt x="80087" y="74926"/>
                  </a:moveTo>
                  <a:lnTo>
                    <a:pt x="75531" y="74926"/>
                  </a:lnTo>
                  <a:lnTo>
                    <a:pt x="75531" y="70369"/>
                  </a:lnTo>
                  <a:lnTo>
                    <a:pt x="80087" y="70369"/>
                  </a:lnTo>
                  <a:close/>
                  <a:moveTo>
                    <a:pt x="80087" y="70127"/>
                  </a:moveTo>
                  <a:lnTo>
                    <a:pt x="75531" y="70127"/>
                  </a:lnTo>
                  <a:lnTo>
                    <a:pt x="75531" y="65570"/>
                  </a:lnTo>
                  <a:lnTo>
                    <a:pt x="80087" y="65570"/>
                  </a:lnTo>
                  <a:close/>
                  <a:moveTo>
                    <a:pt x="80087" y="65328"/>
                  </a:moveTo>
                  <a:lnTo>
                    <a:pt x="75531" y="65328"/>
                  </a:lnTo>
                  <a:lnTo>
                    <a:pt x="75531" y="60731"/>
                  </a:lnTo>
                  <a:lnTo>
                    <a:pt x="80087" y="60731"/>
                  </a:lnTo>
                  <a:close/>
                  <a:moveTo>
                    <a:pt x="80087" y="60489"/>
                  </a:moveTo>
                  <a:lnTo>
                    <a:pt x="75531" y="60489"/>
                  </a:lnTo>
                  <a:lnTo>
                    <a:pt x="75531" y="55932"/>
                  </a:lnTo>
                  <a:lnTo>
                    <a:pt x="80087" y="55932"/>
                  </a:lnTo>
                  <a:close/>
                  <a:moveTo>
                    <a:pt x="80087" y="55690"/>
                  </a:moveTo>
                  <a:lnTo>
                    <a:pt x="75531" y="55690"/>
                  </a:lnTo>
                  <a:lnTo>
                    <a:pt x="75531" y="51133"/>
                  </a:lnTo>
                  <a:lnTo>
                    <a:pt x="80087" y="51133"/>
                  </a:lnTo>
                  <a:close/>
                  <a:moveTo>
                    <a:pt x="80087" y="50891"/>
                  </a:moveTo>
                  <a:lnTo>
                    <a:pt x="75531" y="50891"/>
                  </a:lnTo>
                  <a:lnTo>
                    <a:pt x="75531" y="46294"/>
                  </a:lnTo>
                  <a:lnTo>
                    <a:pt x="80087" y="46294"/>
                  </a:lnTo>
                  <a:close/>
                  <a:moveTo>
                    <a:pt x="80087" y="46052"/>
                  </a:moveTo>
                  <a:lnTo>
                    <a:pt x="75531" y="46052"/>
                  </a:lnTo>
                  <a:lnTo>
                    <a:pt x="75531" y="41495"/>
                  </a:lnTo>
                  <a:lnTo>
                    <a:pt x="80087" y="41495"/>
                  </a:lnTo>
                  <a:close/>
                  <a:moveTo>
                    <a:pt x="80087" y="41253"/>
                  </a:moveTo>
                  <a:lnTo>
                    <a:pt x="75531" y="41253"/>
                  </a:lnTo>
                  <a:lnTo>
                    <a:pt x="75531" y="36697"/>
                  </a:lnTo>
                  <a:lnTo>
                    <a:pt x="80087" y="36697"/>
                  </a:lnTo>
                  <a:close/>
                  <a:moveTo>
                    <a:pt x="80087" y="36455"/>
                  </a:moveTo>
                  <a:lnTo>
                    <a:pt x="75531" y="36455"/>
                  </a:lnTo>
                  <a:lnTo>
                    <a:pt x="75531" y="31858"/>
                  </a:lnTo>
                  <a:lnTo>
                    <a:pt x="80087" y="31858"/>
                  </a:lnTo>
                  <a:close/>
                  <a:moveTo>
                    <a:pt x="80087" y="31616"/>
                  </a:moveTo>
                  <a:lnTo>
                    <a:pt x="75531" y="31616"/>
                  </a:lnTo>
                  <a:lnTo>
                    <a:pt x="75531" y="27059"/>
                  </a:lnTo>
                  <a:lnTo>
                    <a:pt x="80087" y="27059"/>
                  </a:lnTo>
                  <a:close/>
                  <a:moveTo>
                    <a:pt x="80087" y="26817"/>
                  </a:moveTo>
                  <a:lnTo>
                    <a:pt x="75531" y="26817"/>
                  </a:lnTo>
                  <a:lnTo>
                    <a:pt x="75531" y="22260"/>
                  </a:lnTo>
                  <a:lnTo>
                    <a:pt x="80087" y="22260"/>
                  </a:lnTo>
                  <a:close/>
                  <a:moveTo>
                    <a:pt x="80087" y="22018"/>
                  </a:moveTo>
                  <a:lnTo>
                    <a:pt x="75531" y="22018"/>
                  </a:lnTo>
                  <a:lnTo>
                    <a:pt x="75531" y="17421"/>
                  </a:lnTo>
                  <a:lnTo>
                    <a:pt x="80087" y="17421"/>
                  </a:lnTo>
                  <a:close/>
                  <a:moveTo>
                    <a:pt x="84886" y="70127"/>
                  </a:moveTo>
                  <a:lnTo>
                    <a:pt x="80329" y="70127"/>
                  </a:lnTo>
                  <a:lnTo>
                    <a:pt x="80329" y="65530"/>
                  </a:lnTo>
                  <a:lnTo>
                    <a:pt x="84886" y="65530"/>
                  </a:lnTo>
                  <a:close/>
                  <a:moveTo>
                    <a:pt x="84886" y="65288"/>
                  </a:moveTo>
                  <a:lnTo>
                    <a:pt x="80329" y="65288"/>
                  </a:lnTo>
                  <a:lnTo>
                    <a:pt x="80329" y="60731"/>
                  </a:lnTo>
                  <a:lnTo>
                    <a:pt x="84886" y="60731"/>
                  </a:lnTo>
                  <a:close/>
                  <a:moveTo>
                    <a:pt x="84886" y="60489"/>
                  </a:moveTo>
                  <a:lnTo>
                    <a:pt x="80329" y="60489"/>
                  </a:lnTo>
                  <a:lnTo>
                    <a:pt x="80329" y="55932"/>
                  </a:lnTo>
                  <a:lnTo>
                    <a:pt x="84886" y="55932"/>
                  </a:lnTo>
                  <a:close/>
                  <a:moveTo>
                    <a:pt x="84886" y="55690"/>
                  </a:moveTo>
                  <a:lnTo>
                    <a:pt x="80329" y="55690"/>
                  </a:lnTo>
                  <a:lnTo>
                    <a:pt x="80329" y="51093"/>
                  </a:lnTo>
                  <a:lnTo>
                    <a:pt x="84886" y="51093"/>
                  </a:lnTo>
                  <a:close/>
                  <a:moveTo>
                    <a:pt x="84886" y="50851"/>
                  </a:moveTo>
                  <a:lnTo>
                    <a:pt x="80329" y="50851"/>
                  </a:lnTo>
                  <a:lnTo>
                    <a:pt x="80329" y="46294"/>
                  </a:lnTo>
                  <a:lnTo>
                    <a:pt x="84886" y="46294"/>
                  </a:lnTo>
                  <a:close/>
                  <a:moveTo>
                    <a:pt x="84886" y="46052"/>
                  </a:moveTo>
                  <a:lnTo>
                    <a:pt x="80329" y="46052"/>
                  </a:lnTo>
                  <a:lnTo>
                    <a:pt x="80329" y="41495"/>
                  </a:lnTo>
                  <a:lnTo>
                    <a:pt x="84886" y="41495"/>
                  </a:lnTo>
                  <a:close/>
                  <a:moveTo>
                    <a:pt x="84886" y="41253"/>
                  </a:moveTo>
                  <a:lnTo>
                    <a:pt x="80329" y="41253"/>
                  </a:lnTo>
                  <a:lnTo>
                    <a:pt x="80329" y="36656"/>
                  </a:lnTo>
                  <a:lnTo>
                    <a:pt x="84886" y="36656"/>
                  </a:lnTo>
                  <a:close/>
                  <a:moveTo>
                    <a:pt x="84886" y="36414"/>
                  </a:moveTo>
                  <a:lnTo>
                    <a:pt x="80329" y="36414"/>
                  </a:lnTo>
                  <a:lnTo>
                    <a:pt x="80329" y="31858"/>
                  </a:lnTo>
                  <a:lnTo>
                    <a:pt x="84886" y="31858"/>
                  </a:lnTo>
                  <a:close/>
                  <a:moveTo>
                    <a:pt x="84886" y="31616"/>
                  </a:moveTo>
                  <a:lnTo>
                    <a:pt x="80329" y="31616"/>
                  </a:lnTo>
                  <a:lnTo>
                    <a:pt x="80329" y="27018"/>
                  </a:lnTo>
                  <a:lnTo>
                    <a:pt x="84886" y="27018"/>
                  </a:lnTo>
                  <a:close/>
                  <a:moveTo>
                    <a:pt x="84886" y="26776"/>
                  </a:moveTo>
                  <a:lnTo>
                    <a:pt x="80329" y="26776"/>
                  </a:lnTo>
                  <a:lnTo>
                    <a:pt x="80329" y="22220"/>
                  </a:lnTo>
                  <a:lnTo>
                    <a:pt x="84886" y="22220"/>
                  </a:ln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pic>
        <p:nvPicPr>
          <p:cNvPr id="873" name="Google Shape;873;p43"/>
          <p:cNvPicPr preferRelativeResize="0"/>
          <p:nvPr/>
        </p:nvPicPr>
        <p:blipFill rotWithShape="1">
          <a:blip r:embed="rId2">
            <a:alphaModFix/>
          </a:blip>
          <a:srcRect/>
          <a:stretch/>
        </p:blipFill>
        <p:spPr>
          <a:xfrm rot="10800000">
            <a:off x="7924" y="0"/>
            <a:ext cx="9128151" cy="5143499"/>
          </a:xfrm>
          <a:prstGeom prst="rect">
            <a:avLst/>
          </a:prstGeom>
          <a:noFill/>
          <a:ln>
            <a:noFill/>
          </a:ln>
        </p:spPr>
      </p:pic>
      <p:sp>
        <p:nvSpPr>
          <p:cNvPr id="874" name="Google Shape;874;p43"/>
          <p:cNvSpPr txBox="1">
            <a:spLocks noGrp="1"/>
          </p:cNvSpPr>
          <p:nvPr>
            <p:ph type="ctrTitle"/>
          </p:nvPr>
        </p:nvSpPr>
        <p:spPr>
          <a:xfrm>
            <a:off x="2685375" y="552694"/>
            <a:ext cx="3773100" cy="9084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875" name="Google Shape;875;p43"/>
          <p:cNvSpPr txBox="1">
            <a:spLocks noGrp="1"/>
          </p:cNvSpPr>
          <p:nvPr>
            <p:ph type="subTitle" idx="1"/>
          </p:nvPr>
        </p:nvSpPr>
        <p:spPr>
          <a:xfrm>
            <a:off x="2685375" y="1369144"/>
            <a:ext cx="3773100" cy="10779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200"/>
              <a:buNone/>
              <a:defRPr sz="1500"/>
            </a:lvl1pPr>
            <a:lvl2pPr lvl="1" algn="ctr">
              <a:lnSpc>
                <a:spcPct val="100000"/>
              </a:lnSpc>
              <a:spcBef>
                <a:spcPts val="0"/>
              </a:spcBef>
              <a:spcAft>
                <a:spcPts val="0"/>
              </a:spcAft>
              <a:buSzPts val="1200"/>
              <a:buNone/>
              <a:defRPr/>
            </a:lvl2pPr>
            <a:lvl3pPr lvl="2" algn="ctr">
              <a:lnSpc>
                <a:spcPct val="100000"/>
              </a:lnSpc>
              <a:spcBef>
                <a:spcPts val="0"/>
              </a:spcBef>
              <a:spcAft>
                <a:spcPts val="0"/>
              </a:spcAft>
              <a:buSzPts val="1200"/>
              <a:buNone/>
              <a:defRPr/>
            </a:lvl3pPr>
            <a:lvl4pPr lvl="3" algn="ctr">
              <a:lnSpc>
                <a:spcPct val="100000"/>
              </a:lnSpc>
              <a:spcBef>
                <a:spcPts val="0"/>
              </a:spcBef>
              <a:spcAft>
                <a:spcPts val="0"/>
              </a:spcAft>
              <a:buSzPts val="1200"/>
              <a:buNone/>
              <a:defRPr/>
            </a:lvl4pPr>
            <a:lvl5pPr lvl="4" algn="ctr">
              <a:lnSpc>
                <a:spcPct val="100000"/>
              </a:lnSpc>
              <a:spcBef>
                <a:spcPts val="0"/>
              </a:spcBef>
              <a:spcAft>
                <a:spcPts val="0"/>
              </a:spcAft>
              <a:buSzPts val="1200"/>
              <a:buNone/>
              <a:defRPr/>
            </a:lvl5pPr>
            <a:lvl6pPr lvl="5" algn="ctr">
              <a:lnSpc>
                <a:spcPct val="100000"/>
              </a:lnSpc>
              <a:spcBef>
                <a:spcPts val="0"/>
              </a:spcBef>
              <a:spcAft>
                <a:spcPts val="0"/>
              </a:spcAft>
              <a:buSzPts val="1200"/>
              <a:buNone/>
              <a:defRPr/>
            </a:lvl6pPr>
            <a:lvl7pPr lvl="6" algn="ctr">
              <a:lnSpc>
                <a:spcPct val="100000"/>
              </a:lnSpc>
              <a:spcBef>
                <a:spcPts val="0"/>
              </a:spcBef>
              <a:spcAft>
                <a:spcPts val="0"/>
              </a:spcAft>
              <a:buSzPts val="1200"/>
              <a:buNone/>
              <a:defRPr/>
            </a:lvl7pPr>
            <a:lvl8pPr lvl="7" algn="ctr">
              <a:lnSpc>
                <a:spcPct val="100000"/>
              </a:lnSpc>
              <a:spcBef>
                <a:spcPts val="0"/>
              </a:spcBef>
              <a:spcAft>
                <a:spcPts val="0"/>
              </a:spcAft>
              <a:buSzPts val="1200"/>
              <a:buNone/>
              <a:defRPr/>
            </a:lvl8pPr>
            <a:lvl9pPr lvl="8" algn="ctr">
              <a:lnSpc>
                <a:spcPct val="100000"/>
              </a:lnSpc>
              <a:spcBef>
                <a:spcPts val="0"/>
              </a:spcBef>
              <a:spcAft>
                <a:spcPts val="0"/>
              </a:spcAft>
              <a:buSzPts val="1200"/>
              <a:buNone/>
              <a:defRPr/>
            </a:lvl9pPr>
          </a:lstStyle>
          <a:p>
            <a:endParaRPr/>
          </a:p>
        </p:txBody>
      </p:sp>
      <p:sp>
        <p:nvSpPr>
          <p:cNvPr id="876" name="Google Shape;876;p43"/>
          <p:cNvSpPr txBox="1"/>
          <p:nvPr/>
        </p:nvSpPr>
        <p:spPr>
          <a:xfrm>
            <a:off x="3014822" y="3604741"/>
            <a:ext cx="3114300" cy="6156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000"/>
              <a:buFont typeface="Arial"/>
              <a:buNone/>
            </a:pPr>
            <a:r>
              <a:rPr lang="en-GB" sz="1000" b="0" i="0" u="none" strike="noStrike" cap="none">
                <a:solidFill>
                  <a:schemeClr val="dk1"/>
                </a:solidFill>
                <a:latin typeface="Maven Pro"/>
                <a:ea typeface="Maven Pro"/>
                <a:cs typeface="Maven Pro"/>
                <a:sym typeface="Maven Pro"/>
              </a:rPr>
              <a:t>CREDITS: This presentation template was created by </a:t>
            </a:r>
            <a:r>
              <a:rPr lang="en-GB" sz="1000" b="1" i="0" u="sng" strike="noStrike" cap="none">
                <a:solidFill>
                  <a:schemeClr val="dk1"/>
                </a:solidFill>
                <a:latin typeface="Maven Pro"/>
                <a:ea typeface="Maven Pro"/>
                <a:cs typeface="Maven Pro"/>
                <a:sym typeface="Maven Pro"/>
                <a:hlinkClick r:id="rId3">
                  <a:extLst>
                    <a:ext uri="{A12FA001-AC4F-418D-AE19-62706E023703}">
                      <ahyp:hlinkClr xmlns:ahyp="http://schemas.microsoft.com/office/drawing/2018/hyperlinkcolor" val="tx"/>
                    </a:ext>
                  </a:extLst>
                </a:hlinkClick>
              </a:rPr>
              <a:t>Slidesgo</a:t>
            </a:r>
            <a:r>
              <a:rPr lang="en-GB" sz="1000" b="0" i="0" u="none" strike="noStrike" cap="none">
                <a:solidFill>
                  <a:schemeClr val="dk1"/>
                </a:solidFill>
                <a:latin typeface="Maven Pro"/>
                <a:ea typeface="Maven Pro"/>
                <a:cs typeface="Maven Pro"/>
                <a:sym typeface="Maven Pro"/>
              </a:rPr>
              <a:t>, including icons by </a:t>
            </a:r>
            <a:r>
              <a:rPr lang="en-GB" sz="1000" b="1" i="0" u="sng" strike="noStrike" cap="none">
                <a:solidFill>
                  <a:schemeClr val="dk1"/>
                </a:solidFill>
                <a:latin typeface="Maven Pro"/>
                <a:ea typeface="Maven Pro"/>
                <a:cs typeface="Maven Pro"/>
                <a:sym typeface="Maven Pro"/>
                <a:hlinkClick r:id="rId4">
                  <a:extLst>
                    <a:ext uri="{A12FA001-AC4F-418D-AE19-62706E023703}">
                      <ahyp:hlinkClr xmlns:ahyp="http://schemas.microsoft.com/office/drawing/2018/hyperlinkcolor" val="tx"/>
                    </a:ext>
                  </a:extLst>
                </a:hlinkClick>
              </a:rPr>
              <a:t>Flaticon</a:t>
            </a:r>
            <a:r>
              <a:rPr lang="en-GB" sz="1000" b="1" i="0" u="none" strike="noStrike" cap="none">
                <a:solidFill>
                  <a:schemeClr val="dk1"/>
                </a:solidFill>
                <a:latin typeface="Maven Pro"/>
                <a:ea typeface="Maven Pro"/>
                <a:cs typeface="Maven Pro"/>
                <a:sym typeface="Maven Pro"/>
              </a:rPr>
              <a:t> </a:t>
            </a:r>
            <a:r>
              <a:rPr lang="en-GB" sz="1000" b="0" i="0" u="none" strike="noStrike" cap="none">
                <a:solidFill>
                  <a:schemeClr val="dk1"/>
                </a:solidFill>
                <a:latin typeface="Maven Pro"/>
                <a:ea typeface="Maven Pro"/>
                <a:cs typeface="Maven Pro"/>
                <a:sym typeface="Maven Pro"/>
              </a:rPr>
              <a:t>and infographics &amp; images by </a:t>
            </a:r>
            <a:r>
              <a:rPr lang="en-GB" sz="1000" b="1" i="0" u="sng" strike="noStrike" cap="none">
                <a:solidFill>
                  <a:schemeClr val="dk1"/>
                </a:solidFill>
                <a:latin typeface="Maven Pro"/>
                <a:ea typeface="Maven Pro"/>
                <a:cs typeface="Maven Pro"/>
                <a:sym typeface="Maven Pro"/>
                <a:hlinkClick r:id="rId5">
                  <a:extLst>
                    <a:ext uri="{A12FA001-AC4F-418D-AE19-62706E023703}">
                      <ahyp:hlinkClr xmlns:ahyp="http://schemas.microsoft.com/office/drawing/2018/hyperlinkcolor" val="tx"/>
                    </a:ext>
                  </a:extLst>
                </a:hlinkClick>
              </a:rPr>
              <a:t>Freepik</a:t>
            </a:r>
            <a:endParaRPr sz="1000" b="1" i="0" u="sng" strike="noStrike" cap="none">
              <a:solidFill>
                <a:schemeClr val="dk1"/>
              </a:solidFill>
              <a:latin typeface="Maven Pro"/>
              <a:ea typeface="Maven Pro"/>
              <a:cs typeface="Maven Pro"/>
              <a:sym typeface="Maven Pro"/>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Background">
  <p:cSld name="CUSTOM_8_1">
    <p:spTree>
      <p:nvGrpSpPr>
        <p:cNvPr id="1" name="Shape 877"/>
        <p:cNvGrpSpPr/>
        <p:nvPr/>
      </p:nvGrpSpPr>
      <p:grpSpPr>
        <a:xfrm>
          <a:off x="0" y="0"/>
          <a:ext cx="0" cy="0"/>
          <a:chOff x="0" y="0"/>
          <a:chExt cx="0" cy="0"/>
        </a:xfrm>
      </p:grpSpPr>
      <p:pic>
        <p:nvPicPr>
          <p:cNvPr id="878" name="Google Shape;878;p44"/>
          <p:cNvPicPr preferRelativeResize="0"/>
          <p:nvPr/>
        </p:nvPicPr>
        <p:blipFill rotWithShape="1">
          <a:blip r:embed="rId2">
            <a:alphaModFix/>
          </a:blip>
          <a:srcRect/>
          <a:stretch/>
        </p:blipFill>
        <p:spPr>
          <a:xfrm rot="10800000">
            <a:off x="7924" y="0"/>
            <a:ext cx="9128151" cy="5143499"/>
          </a:xfrm>
          <a:prstGeom prst="rect">
            <a:avLst/>
          </a:prstGeom>
          <a:noFill/>
          <a:ln>
            <a:noFill/>
          </a:ln>
        </p:spPr>
      </p:pic>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Background 1">
  <p:cSld name="CUSTOM_8_1_1">
    <p:spTree>
      <p:nvGrpSpPr>
        <p:cNvPr id="1" name="Shape 879"/>
        <p:cNvGrpSpPr/>
        <p:nvPr/>
      </p:nvGrpSpPr>
      <p:grpSpPr>
        <a:xfrm>
          <a:off x="0" y="0"/>
          <a:ext cx="0" cy="0"/>
          <a:chOff x="0" y="0"/>
          <a:chExt cx="0" cy="0"/>
        </a:xfrm>
      </p:grpSpPr>
      <p:pic>
        <p:nvPicPr>
          <p:cNvPr id="880" name="Google Shape;880;p45"/>
          <p:cNvPicPr preferRelativeResize="0"/>
          <p:nvPr/>
        </p:nvPicPr>
        <p:blipFill rotWithShape="1">
          <a:blip r:embed="rId2">
            <a:alphaModFix/>
          </a:blip>
          <a:srcRect/>
          <a:stretch/>
        </p:blipFill>
        <p:spPr>
          <a:xfrm rot="10800000" flipH="1">
            <a:off x="7924" y="0"/>
            <a:ext cx="9128151" cy="5143499"/>
          </a:xfrm>
          <a:prstGeom prst="rect">
            <a:avLst/>
          </a:prstGeom>
          <a:noFill/>
          <a:ln>
            <a:noFill/>
          </a:ln>
        </p:spPr>
      </p:pic>
      <p:grpSp>
        <p:nvGrpSpPr>
          <p:cNvPr id="881" name="Google Shape;881;p45"/>
          <p:cNvGrpSpPr/>
          <p:nvPr/>
        </p:nvGrpSpPr>
        <p:grpSpPr>
          <a:xfrm>
            <a:off x="0" y="-25"/>
            <a:ext cx="9552075" cy="5143375"/>
            <a:chOff x="0" y="-25"/>
            <a:chExt cx="9552075" cy="5143375"/>
          </a:xfrm>
        </p:grpSpPr>
        <p:sp>
          <p:nvSpPr>
            <p:cNvPr id="882" name="Google Shape;882;p45"/>
            <p:cNvSpPr/>
            <p:nvPr/>
          </p:nvSpPr>
          <p:spPr>
            <a:xfrm>
              <a:off x="0" y="0"/>
              <a:ext cx="722400" cy="2402100"/>
            </a:xfrm>
            <a:prstGeom prst="rect">
              <a:avLst/>
            </a:prstGeom>
            <a:solidFill>
              <a:srgbClr val="63DBF5">
                <a:alpha val="69019"/>
              </a:srgbClr>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sp>
          <p:nvSpPr>
            <p:cNvPr id="883" name="Google Shape;883;p45"/>
            <p:cNvSpPr/>
            <p:nvPr/>
          </p:nvSpPr>
          <p:spPr>
            <a:xfrm flipH="1">
              <a:off x="6943500" y="4306950"/>
              <a:ext cx="2200500" cy="836400"/>
            </a:xfrm>
            <a:prstGeom prst="round1Rect">
              <a:avLst>
                <a:gd name="adj" fmla="val 50000"/>
              </a:avLst>
            </a:prstGeom>
            <a:solidFill>
              <a:schemeClr val="dk1"/>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sp>
          <p:nvSpPr>
            <p:cNvPr id="884" name="Google Shape;884;p45"/>
            <p:cNvSpPr/>
            <p:nvPr/>
          </p:nvSpPr>
          <p:spPr>
            <a:xfrm rot="10800000" flipH="1">
              <a:off x="0" y="-25"/>
              <a:ext cx="2263500" cy="842100"/>
            </a:xfrm>
            <a:prstGeom prst="round1Rect">
              <a:avLst>
                <a:gd name="adj" fmla="val 50000"/>
              </a:avLst>
            </a:prstGeom>
            <a:solidFill>
              <a:srgbClr val="006DF5">
                <a:alpha val="40392"/>
              </a:srgbClr>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sp>
          <p:nvSpPr>
            <p:cNvPr id="885" name="Google Shape;885;p45"/>
            <p:cNvSpPr/>
            <p:nvPr/>
          </p:nvSpPr>
          <p:spPr>
            <a:xfrm>
              <a:off x="7669575" y="4755450"/>
              <a:ext cx="1882500" cy="213000"/>
            </a:xfrm>
            <a:prstGeom prst="roundRect">
              <a:avLst>
                <a:gd name="adj" fmla="val 50000"/>
              </a:avLst>
            </a:prstGeom>
            <a:solidFill>
              <a:srgbClr val="516CEE">
                <a:alpha val="60784"/>
              </a:srgbClr>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aven Pro"/>
                <a:ea typeface="Maven Pro"/>
                <a:cs typeface="Maven Pro"/>
                <a:sym typeface="Maven Pro"/>
              </a:endParaRPr>
            </a:p>
          </p:txBody>
        </p:sp>
      </p:grpSp>
      <p:grpSp>
        <p:nvGrpSpPr>
          <p:cNvPr id="886" name="Google Shape;886;p45"/>
          <p:cNvGrpSpPr/>
          <p:nvPr/>
        </p:nvGrpSpPr>
        <p:grpSpPr>
          <a:xfrm>
            <a:off x="489563" y="-211525"/>
            <a:ext cx="8425112" cy="6291588"/>
            <a:chOff x="489563" y="-211525"/>
            <a:chExt cx="8425112" cy="6291588"/>
          </a:xfrm>
        </p:grpSpPr>
        <p:grpSp>
          <p:nvGrpSpPr>
            <p:cNvPr id="887" name="Google Shape;887;p45"/>
            <p:cNvGrpSpPr/>
            <p:nvPr/>
          </p:nvGrpSpPr>
          <p:grpSpPr>
            <a:xfrm>
              <a:off x="489563" y="4195813"/>
              <a:ext cx="1885275" cy="1884250"/>
              <a:chOff x="2609275" y="3149350"/>
              <a:chExt cx="1885275" cy="1884250"/>
            </a:xfrm>
          </p:grpSpPr>
          <p:sp>
            <p:nvSpPr>
              <p:cNvPr id="888" name="Google Shape;888;p45"/>
              <p:cNvSpPr/>
              <p:nvPr/>
            </p:nvSpPr>
            <p:spPr>
              <a:xfrm>
                <a:off x="3923900" y="3224950"/>
                <a:ext cx="494025" cy="495025"/>
              </a:xfrm>
              <a:custGeom>
                <a:avLst/>
                <a:gdLst/>
                <a:ahLst/>
                <a:cxnLst/>
                <a:rect l="l" t="t" r="r" b="b"/>
                <a:pathLst>
                  <a:path w="19761" h="19801" extrusionOk="0">
                    <a:moveTo>
                      <a:pt x="485" y="202"/>
                    </a:moveTo>
                    <a:cubicBezTo>
                      <a:pt x="323" y="162"/>
                      <a:pt x="162" y="81"/>
                      <a:pt x="1" y="1"/>
                    </a:cubicBezTo>
                    <a:lnTo>
                      <a:pt x="19761" y="19801"/>
                    </a:lnTo>
                    <a:cubicBezTo>
                      <a:pt x="19720" y="19640"/>
                      <a:pt x="19640" y="19478"/>
                      <a:pt x="19559" y="19317"/>
                    </a:cubicBezTo>
                    <a:lnTo>
                      <a:pt x="485" y="202"/>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89" name="Google Shape;889;p45"/>
              <p:cNvSpPr/>
              <p:nvPr/>
            </p:nvSpPr>
            <p:spPr>
              <a:xfrm>
                <a:off x="3725300" y="3164475"/>
                <a:ext cx="753125" cy="753100"/>
              </a:xfrm>
              <a:custGeom>
                <a:avLst/>
                <a:gdLst/>
                <a:ahLst/>
                <a:cxnLst/>
                <a:rect l="l" t="t" r="r" b="b"/>
                <a:pathLst>
                  <a:path w="30125" h="30124" extrusionOk="0">
                    <a:moveTo>
                      <a:pt x="323" y="81"/>
                    </a:moveTo>
                    <a:cubicBezTo>
                      <a:pt x="202" y="41"/>
                      <a:pt x="122" y="41"/>
                      <a:pt x="1" y="0"/>
                    </a:cubicBezTo>
                    <a:lnTo>
                      <a:pt x="30124" y="30124"/>
                    </a:lnTo>
                    <a:cubicBezTo>
                      <a:pt x="30084" y="30043"/>
                      <a:pt x="30084" y="29922"/>
                      <a:pt x="30043" y="29801"/>
                    </a:cubicBezTo>
                    <a:lnTo>
                      <a:pt x="323" y="81"/>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90" name="Google Shape;890;p45"/>
              <p:cNvSpPr/>
              <p:nvPr/>
            </p:nvSpPr>
            <p:spPr>
              <a:xfrm>
                <a:off x="3572075" y="3149350"/>
                <a:ext cx="922475" cy="922475"/>
              </a:xfrm>
              <a:custGeom>
                <a:avLst/>
                <a:gdLst/>
                <a:ahLst/>
                <a:cxnLst/>
                <a:rect l="l" t="t" r="r" b="b"/>
                <a:pathLst>
                  <a:path w="36899" h="36899" extrusionOk="0">
                    <a:moveTo>
                      <a:pt x="282" y="0"/>
                    </a:moveTo>
                    <a:cubicBezTo>
                      <a:pt x="161" y="0"/>
                      <a:pt x="81" y="0"/>
                      <a:pt x="0" y="0"/>
                    </a:cubicBezTo>
                    <a:lnTo>
                      <a:pt x="36898" y="36899"/>
                    </a:lnTo>
                    <a:cubicBezTo>
                      <a:pt x="36898" y="36778"/>
                      <a:pt x="36898" y="36697"/>
                      <a:pt x="36858" y="36616"/>
                    </a:cubicBezTo>
                    <a:lnTo>
                      <a:pt x="282"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91" name="Google Shape;891;p45"/>
              <p:cNvSpPr/>
              <p:nvPr/>
            </p:nvSpPr>
            <p:spPr>
              <a:xfrm>
                <a:off x="3440000" y="3154400"/>
                <a:ext cx="1048500" cy="1048500"/>
              </a:xfrm>
              <a:custGeom>
                <a:avLst/>
                <a:gdLst/>
                <a:ahLst/>
                <a:cxnLst/>
                <a:rect l="l" t="t" r="r" b="b"/>
                <a:pathLst>
                  <a:path w="41940" h="41940" extrusionOk="0">
                    <a:moveTo>
                      <a:pt x="242" y="0"/>
                    </a:moveTo>
                    <a:cubicBezTo>
                      <a:pt x="162" y="40"/>
                      <a:pt x="81" y="40"/>
                      <a:pt x="0" y="40"/>
                    </a:cubicBezTo>
                    <a:lnTo>
                      <a:pt x="41899" y="41939"/>
                    </a:lnTo>
                    <a:cubicBezTo>
                      <a:pt x="41899" y="41858"/>
                      <a:pt x="41939" y="41778"/>
                      <a:pt x="41939" y="41697"/>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92" name="Google Shape;892;p45"/>
              <p:cNvSpPr/>
              <p:nvPr/>
            </p:nvSpPr>
            <p:spPr>
              <a:xfrm>
                <a:off x="3323050" y="3175550"/>
                <a:ext cx="1145275" cy="1144275"/>
              </a:xfrm>
              <a:custGeom>
                <a:avLst/>
                <a:gdLst/>
                <a:ahLst/>
                <a:cxnLst/>
                <a:rect l="l" t="t" r="r" b="b"/>
                <a:pathLst>
                  <a:path w="45811" h="45771" extrusionOk="0">
                    <a:moveTo>
                      <a:pt x="243" y="1"/>
                    </a:moveTo>
                    <a:cubicBezTo>
                      <a:pt x="162" y="1"/>
                      <a:pt x="81" y="41"/>
                      <a:pt x="1" y="41"/>
                    </a:cubicBezTo>
                    <a:lnTo>
                      <a:pt x="45730" y="45771"/>
                    </a:lnTo>
                    <a:cubicBezTo>
                      <a:pt x="45771" y="45690"/>
                      <a:pt x="45771" y="45610"/>
                      <a:pt x="45811" y="45569"/>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93" name="Google Shape;893;p45"/>
              <p:cNvSpPr/>
              <p:nvPr/>
            </p:nvSpPr>
            <p:spPr>
              <a:xfrm>
                <a:off x="3218200" y="3207825"/>
                <a:ext cx="1216875" cy="1216850"/>
              </a:xfrm>
              <a:custGeom>
                <a:avLst/>
                <a:gdLst/>
                <a:ahLst/>
                <a:cxnLst/>
                <a:rect l="l" t="t" r="r" b="b"/>
                <a:pathLst>
                  <a:path w="48675" h="48674" extrusionOk="0">
                    <a:moveTo>
                      <a:pt x="202" y="0"/>
                    </a:moveTo>
                    <a:cubicBezTo>
                      <a:pt x="122" y="0"/>
                      <a:pt x="81" y="41"/>
                      <a:pt x="1" y="81"/>
                    </a:cubicBezTo>
                    <a:lnTo>
                      <a:pt x="48593" y="48674"/>
                    </a:lnTo>
                    <a:cubicBezTo>
                      <a:pt x="48634" y="48633"/>
                      <a:pt x="48674" y="48553"/>
                      <a:pt x="48674" y="48472"/>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94" name="Google Shape;894;p45"/>
              <p:cNvSpPr/>
              <p:nvPr/>
            </p:nvSpPr>
            <p:spPr>
              <a:xfrm>
                <a:off x="3122425" y="3249150"/>
                <a:ext cx="1271300" cy="1271300"/>
              </a:xfrm>
              <a:custGeom>
                <a:avLst/>
                <a:gdLst/>
                <a:ahLst/>
                <a:cxnLst/>
                <a:rect l="l" t="t" r="r" b="b"/>
                <a:pathLst>
                  <a:path w="50852" h="50852" extrusionOk="0">
                    <a:moveTo>
                      <a:pt x="202" y="1"/>
                    </a:moveTo>
                    <a:cubicBezTo>
                      <a:pt x="122" y="41"/>
                      <a:pt x="81" y="81"/>
                      <a:pt x="1" y="122"/>
                    </a:cubicBezTo>
                    <a:lnTo>
                      <a:pt x="50771" y="50852"/>
                    </a:lnTo>
                    <a:cubicBezTo>
                      <a:pt x="50771" y="50811"/>
                      <a:pt x="50811" y="50731"/>
                      <a:pt x="50852" y="5069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95" name="Google Shape;895;p45"/>
              <p:cNvSpPr/>
              <p:nvPr/>
            </p:nvSpPr>
            <p:spPr>
              <a:xfrm>
                <a:off x="3035725" y="3299550"/>
                <a:ext cx="1307600" cy="1308625"/>
              </a:xfrm>
              <a:custGeom>
                <a:avLst/>
                <a:gdLst/>
                <a:ahLst/>
                <a:cxnLst/>
                <a:rect l="l" t="t" r="r" b="b"/>
                <a:pathLst>
                  <a:path w="52304" h="52345" extrusionOk="0">
                    <a:moveTo>
                      <a:pt x="162" y="1"/>
                    </a:moveTo>
                    <a:cubicBezTo>
                      <a:pt x="81" y="41"/>
                      <a:pt x="41" y="82"/>
                      <a:pt x="1" y="122"/>
                    </a:cubicBezTo>
                    <a:lnTo>
                      <a:pt x="52182" y="52344"/>
                    </a:lnTo>
                    <a:cubicBezTo>
                      <a:pt x="52223" y="52263"/>
                      <a:pt x="52263" y="52223"/>
                      <a:pt x="52303" y="52183"/>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96" name="Google Shape;896;p45"/>
              <p:cNvSpPr/>
              <p:nvPr/>
            </p:nvSpPr>
            <p:spPr>
              <a:xfrm>
                <a:off x="2956075" y="3358025"/>
                <a:ext cx="1328775" cy="1329775"/>
              </a:xfrm>
              <a:custGeom>
                <a:avLst/>
                <a:gdLst/>
                <a:ahLst/>
                <a:cxnLst/>
                <a:rect l="l" t="t" r="r" b="b"/>
                <a:pathLst>
                  <a:path w="53151" h="53191" extrusionOk="0">
                    <a:moveTo>
                      <a:pt x="122" y="1"/>
                    </a:moveTo>
                    <a:cubicBezTo>
                      <a:pt x="82" y="41"/>
                      <a:pt x="41" y="82"/>
                      <a:pt x="1" y="122"/>
                    </a:cubicBezTo>
                    <a:lnTo>
                      <a:pt x="53030" y="53191"/>
                    </a:lnTo>
                    <a:cubicBezTo>
                      <a:pt x="53070" y="53110"/>
                      <a:pt x="53110" y="53070"/>
                      <a:pt x="53151" y="53030"/>
                    </a:cubicBezTo>
                    <a:lnTo>
                      <a:pt x="122" y="1"/>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97" name="Google Shape;897;p45"/>
              <p:cNvSpPr/>
              <p:nvPr/>
            </p:nvSpPr>
            <p:spPr>
              <a:xfrm>
                <a:off x="2883500" y="3422550"/>
                <a:ext cx="1336825" cy="1336825"/>
              </a:xfrm>
              <a:custGeom>
                <a:avLst/>
                <a:gdLst/>
                <a:ahLst/>
                <a:cxnLst/>
                <a:rect l="l" t="t" r="r" b="b"/>
                <a:pathLst>
                  <a:path w="53473" h="53473" extrusionOk="0">
                    <a:moveTo>
                      <a:pt x="121" y="1"/>
                    </a:moveTo>
                    <a:cubicBezTo>
                      <a:pt x="121" y="1"/>
                      <a:pt x="81" y="81"/>
                      <a:pt x="81" y="81"/>
                    </a:cubicBezTo>
                    <a:cubicBezTo>
                      <a:pt x="41" y="122"/>
                      <a:pt x="0" y="122"/>
                      <a:pt x="0" y="162"/>
                    </a:cubicBezTo>
                    <a:lnTo>
                      <a:pt x="53311" y="53473"/>
                    </a:lnTo>
                    <a:cubicBezTo>
                      <a:pt x="53311" y="53473"/>
                      <a:pt x="53392" y="53433"/>
                      <a:pt x="53392" y="53433"/>
                    </a:cubicBezTo>
                    <a:cubicBezTo>
                      <a:pt x="53432" y="53392"/>
                      <a:pt x="53432" y="53392"/>
                      <a:pt x="53473" y="53352"/>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98" name="Google Shape;898;p45"/>
              <p:cNvSpPr/>
              <p:nvPr/>
            </p:nvSpPr>
            <p:spPr>
              <a:xfrm>
                <a:off x="2817975" y="3495150"/>
                <a:ext cx="1329775" cy="1329775"/>
              </a:xfrm>
              <a:custGeom>
                <a:avLst/>
                <a:gdLst/>
                <a:ahLst/>
                <a:cxnLst/>
                <a:rect l="l" t="t" r="r" b="b"/>
                <a:pathLst>
                  <a:path w="53191" h="53191" extrusionOk="0">
                    <a:moveTo>
                      <a:pt x="121" y="0"/>
                    </a:moveTo>
                    <a:cubicBezTo>
                      <a:pt x="81" y="41"/>
                      <a:pt x="41" y="121"/>
                      <a:pt x="0" y="161"/>
                    </a:cubicBezTo>
                    <a:lnTo>
                      <a:pt x="53029" y="53190"/>
                    </a:lnTo>
                    <a:cubicBezTo>
                      <a:pt x="53110" y="53150"/>
                      <a:pt x="53150" y="53109"/>
                      <a:pt x="53190" y="53069"/>
                    </a:cubicBezTo>
                    <a:lnTo>
                      <a:pt x="121"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99" name="Google Shape;899;p45"/>
              <p:cNvSpPr/>
              <p:nvPr/>
            </p:nvSpPr>
            <p:spPr>
              <a:xfrm>
                <a:off x="2760500" y="3574775"/>
                <a:ext cx="1307600" cy="1308625"/>
              </a:xfrm>
              <a:custGeom>
                <a:avLst/>
                <a:gdLst/>
                <a:ahLst/>
                <a:cxnLst/>
                <a:rect l="l" t="t" r="r" b="b"/>
                <a:pathLst>
                  <a:path w="52304" h="52345" extrusionOk="0">
                    <a:moveTo>
                      <a:pt x="81" y="1"/>
                    </a:moveTo>
                    <a:cubicBezTo>
                      <a:pt x="41" y="82"/>
                      <a:pt x="41" y="122"/>
                      <a:pt x="1" y="162"/>
                    </a:cubicBezTo>
                    <a:lnTo>
                      <a:pt x="52142" y="52344"/>
                    </a:lnTo>
                    <a:cubicBezTo>
                      <a:pt x="52182" y="52304"/>
                      <a:pt x="52263" y="52263"/>
                      <a:pt x="52303" y="52223"/>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00" name="Google Shape;900;p45"/>
              <p:cNvSpPr/>
              <p:nvPr/>
            </p:nvSpPr>
            <p:spPr>
              <a:xfrm>
                <a:off x="2710100" y="3662500"/>
                <a:ext cx="1271300" cy="1271300"/>
              </a:xfrm>
              <a:custGeom>
                <a:avLst/>
                <a:gdLst/>
                <a:ahLst/>
                <a:cxnLst/>
                <a:rect l="l" t="t" r="r" b="b"/>
                <a:pathLst>
                  <a:path w="50852" h="50852" extrusionOk="0">
                    <a:moveTo>
                      <a:pt x="81" y="0"/>
                    </a:moveTo>
                    <a:cubicBezTo>
                      <a:pt x="41" y="41"/>
                      <a:pt x="41" y="121"/>
                      <a:pt x="0" y="162"/>
                    </a:cubicBezTo>
                    <a:lnTo>
                      <a:pt x="50650" y="50851"/>
                    </a:lnTo>
                    <a:cubicBezTo>
                      <a:pt x="50690" y="50811"/>
                      <a:pt x="50771" y="50771"/>
                      <a:pt x="50851" y="5073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01" name="Google Shape;901;p45"/>
              <p:cNvSpPr/>
              <p:nvPr/>
            </p:nvSpPr>
            <p:spPr>
              <a:xfrm>
                <a:off x="2667750" y="3758275"/>
                <a:ext cx="1216875" cy="1216850"/>
              </a:xfrm>
              <a:custGeom>
                <a:avLst/>
                <a:gdLst/>
                <a:ahLst/>
                <a:cxnLst/>
                <a:rect l="l" t="t" r="r" b="b"/>
                <a:pathLst>
                  <a:path w="48675" h="48674" extrusionOk="0">
                    <a:moveTo>
                      <a:pt x="81" y="0"/>
                    </a:moveTo>
                    <a:cubicBezTo>
                      <a:pt x="41" y="41"/>
                      <a:pt x="41" y="121"/>
                      <a:pt x="1" y="202"/>
                    </a:cubicBezTo>
                    <a:lnTo>
                      <a:pt x="48513" y="48674"/>
                    </a:lnTo>
                    <a:cubicBezTo>
                      <a:pt x="48553" y="48633"/>
                      <a:pt x="48634" y="48633"/>
                      <a:pt x="48674" y="48593"/>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02" name="Google Shape;902;p45"/>
              <p:cNvSpPr/>
              <p:nvPr/>
            </p:nvSpPr>
            <p:spPr>
              <a:xfrm>
                <a:off x="2635500" y="3863125"/>
                <a:ext cx="1144275" cy="1144275"/>
              </a:xfrm>
              <a:custGeom>
                <a:avLst/>
                <a:gdLst/>
                <a:ahLst/>
                <a:cxnLst/>
                <a:rect l="l" t="t" r="r" b="b"/>
                <a:pathLst>
                  <a:path w="45771" h="45771" extrusionOk="0">
                    <a:moveTo>
                      <a:pt x="41" y="0"/>
                    </a:moveTo>
                    <a:cubicBezTo>
                      <a:pt x="41" y="81"/>
                      <a:pt x="0" y="121"/>
                      <a:pt x="0" y="202"/>
                    </a:cubicBezTo>
                    <a:lnTo>
                      <a:pt x="45569" y="45770"/>
                    </a:lnTo>
                    <a:cubicBezTo>
                      <a:pt x="45649" y="45770"/>
                      <a:pt x="45730" y="45730"/>
                      <a:pt x="45770" y="4573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03" name="Google Shape;903;p45"/>
              <p:cNvSpPr/>
              <p:nvPr/>
            </p:nvSpPr>
            <p:spPr>
              <a:xfrm>
                <a:off x="2615325" y="3980050"/>
                <a:ext cx="1048500" cy="1048500"/>
              </a:xfrm>
              <a:custGeom>
                <a:avLst/>
                <a:gdLst/>
                <a:ahLst/>
                <a:cxnLst/>
                <a:rect l="l" t="t" r="r" b="b"/>
                <a:pathLst>
                  <a:path w="41940" h="41940" extrusionOk="0">
                    <a:moveTo>
                      <a:pt x="1" y="1"/>
                    </a:moveTo>
                    <a:cubicBezTo>
                      <a:pt x="1" y="82"/>
                      <a:pt x="1" y="162"/>
                      <a:pt x="1" y="243"/>
                    </a:cubicBezTo>
                    <a:lnTo>
                      <a:pt x="41657" y="41940"/>
                    </a:lnTo>
                    <a:cubicBezTo>
                      <a:pt x="41738" y="41900"/>
                      <a:pt x="41859" y="41900"/>
                      <a:pt x="41940" y="4190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04" name="Google Shape;904;p45"/>
              <p:cNvSpPr/>
              <p:nvPr/>
            </p:nvSpPr>
            <p:spPr>
              <a:xfrm>
                <a:off x="2609275" y="4111125"/>
                <a:ext cx="922500" cy="922475"/>
              </a:xfrm>
              <a:custGeom>
                <a:avLst/>
                <a:gdLst/>
                <a:ahLst/>
                <a:cxnLst/>
                <a:rect l="l" t="t" r="r" b="b"/>
                <a:pathLst>
                  <a:path w="36900" h="36899" extrusionOk="0">
                    <a:moveTo>
                      <a:pt x="1" y="0"/>
                    </a:moveTo>
                    <a:cubicBezTo>
                      <a:pt x="1" y="81"/>
                      <a:pt x="1" y="202"/>
                      <a:pt x="1" y="283"/>
                    </a:cubicBezTo>
                    <a:lnTo>
                      <a:pt x="36617" y="36899"/>
                    </a:lnTo>
                    <a:cubicBezTo>
                      <a:pt x="36697" y="36899"/>
                      <a:pt x="36818" y="36899"/>
                      <a:pt x="36899" y="36899"/>
                    </a:cubicBezTo>
                    <a:lnTo>
                      <a:pt x="1"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05" name="Google Shape;905;p45"/>
              <p:cNvSpPr/>
              <p:nvPr/>
            </p:nvSpPr>
            <p:spPr>
              <a:xfrm>
                <a:off x="2625400" y="4264350"/>
                <a:ext cx="753125" cy="754125"/>
              </a:xfrm>
              <a:custGeom>
                <a:avLst/>
                <a:gdLst/>
                <a:ahLst/>
                <a:cxnLst/>
                <a:rect l="l" t="t" r="r" b="b"/>
                <a:pathLst>
                  <a:path w="30125" h="30165" extrusionOk="0">
                    <a:moveTo>
                      <a:pt x="1" y="1"/>
                    </a:moveTo>
                    <a:cubicBezTo>
                      <a:pt x="1" y="122"/>
                      <a:pt x="41" y="243"/>
                      <a:pt x="41" y="364"/>
                    </a:cubicBezTo>
                    <a:lnTo>
                      <a:pt x="29762" y="30084"/>
                    </a:lnTo>
                    <a:cubicBezTo>
                      <a:pt x="29883" y="30124"/>
                      <a:pt x="30004" y="30124"/>
                      <a:pt x="30124" y="30165"/>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06" name="Google Shape;906;p45"/>
              <p:cNvSpPr/>
              <p:nvPr/>
            </p:nvSpPr>
            <p:spPr>
              <a:xfrm>
                <a:off x="2684900" y="4462975"/>
                <a:ext cx="495025" cy="495025"/>
              </a:xfrm>
              <a:custGeom>
                <a:avLst/>
                <a:gdLst/>
                <a:ahLst/>
                <a:cxnLst/>
                <a:rect l="l" t="t" r="r" b="b"/>
                <a:pathLst>
                  <a:path w="19801" h="19801" extrusionOk="0">
                    <a:moveTo>
                      <a:pt x="0" y="0"/>
                    </a:moveTo>
                    <a:cubicBezTo>
                      <a:pt x="81" y="161"/>
                      <a:pt x="161" y="323"/>
                      <a:pt x="242" y="484"/>
                    </a:cubicBezTo>
                    <a:lnTo>
                      <a:pt x="19316" y="19599"/>
                    </a:lnTo>
                    <a:cubicBezTo>
                      <a:pt x="19478" y="19639"/>
                      <a:pt x="19639" y="19720"/>
                      <a:pt x="19800" y="19800"/>
                    </a:cubicBezTo>
                    <a:lnTo>
                      <a:pt x="0"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907" name="Google Shape;907;p45"/>
            <p:cNvGrpSpPr/>
            <p:nvPr/>
          </p:nvGrpSpPr>
          <p:grpSpPr>
            <a:xfrm>
              <a:off x="7928550" y="-211525"/>
              <a:ext cx="986125" cy="2095500"/>
              <a:chOff x="7631225" y="2241175"/>
              <a:chExt cx="986125" cy="2095500"/>
            </a:xfrm>
          </p:grpSpPr>
          <p:cxnSp>
            <p:nvCxnSpPr>
              <p:cNvPr id="908" name="Google Shape;908;p45"/>
              <p:cNvCxnSpPr/>
              <p:nvPr/>
            </p:nvCxnSpPr>
            <p:spPr>
              <a:xfrm>
                <a:off x="7631225"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909" name="Google Shape;909;p45"/>
              <p:cNvCxnSpPr/>
              <p:nvPr/>
            </p:nvCxnSpPr>
            <p:spPr>
              <a:xfrm>
                <a:off x="7707081"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910" name="Google Shape;910;p45"/>
              <p:cNvCxnSpPr/>
              <p:nvPr/>
            </p:nvCxnSpPr>
            <p:spPr>
              <a:xfrm>
                <a:off x="7782937"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911" name="Google Shape;911;p45"/>
              <p:cNvCxnSpPr/>
              <p:nvPr/>
            </p:nvCxnSpPr>
            <p:spPr>
              <a:xfrm>
                <a:off x="7858792"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912" name="Google Shape;912;p45"/>
              <p:cNvCxnSpPr/>
              <p:nvPr/>
            </p:nvCxnSpPr>
            <p:spPr>
              <a:xfrm>
                <a:off x="8010504"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913" name="Google Shape;913;p45"/>
              <p:cNvCxnSpPr/>
              <p:nvPr/>
            </p:nvCxnSpPr>
            <p:spPr>
              <a:xfrm>
                <a:off x="8162215"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914" name="Google Shape;914;p45"/>
              <p:cNvCxnSpPr/>
              <p:nvPr/>
            </p:nvCxnSpPr>
            <p:spPr>
              <a:xfrm>
                <a:off x="8313927"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915" name="Google Shape;915;p45"/>
              <p:cNvCxnSpPr/>
              <p:nvPr/>
            </p:nvCxnSpPr>
            <p:spPr>
              <a:xfrm>
                <a:off x="7934648"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916" name="Google Shape;916;p45"/>
              <p:cNvCxnSpPr/>
              <p:nvPr/>
            </p:nvCxnSpPr>
            <p:spPr>
              <a:xfrm>
                <a:off x="8086360"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917" name="Google Shape;917;p45"/>
              <p:cNvCxnSpPr/>
              <p:nvPr/>
            </p:nvCxnSpPr>
            <p:spPr>
              <a:xfrm>
                <a:off x="8238071"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918" name="Google Shape;918;p45"/>
              <p:cNvCxnSpPr/>
              <p:nvPr/>
            </p:nvCxnSpPr>
            <p:spPr>
              <a:xfrm>
                <a:off x="8389783"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919" name="Google Shape;919;p45"/>
              <p:cNvCxnSpPr/>
              <p:nvPr/>
            </p:nvCxnSpPr>
            <p:spPr>
              <a:xfrm>
                <a:off x="8465638"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920" name="Google Shape;920;p45"/>
              <p:cNvCxnSpPr/>
              <p:nvPr/>
            </p:nvCxnSpPr>
            <p:spPr>
              <a:xfrm>
                <a:off x="8541494"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921" name="Google Shape;921;p45"/>
              <p:cNvCxnSpPr/>
              <p:nvPr/>
            </p:nvCxnSpPr>
            <p:spPr>
              <a:xfrm>
                <a:off x="8617350" y="2241175"/>
                <a:ext cx="0" cy="2095500"/>
              </a:xfrm>
              <a:prstGeom prst="straightConnector1">
                <a:avLst/>
              </a:prstGeom>
              <a:noFill/>
              <a:ln w="9525" cap="flat" cmpd="sng">
                <a:solidFill>
                  <a:schemeClr val="lt2"/>
                </a:solidFill>
                <a:prstDash val="solid"/>
                <a:round/>
                <a:headEnd type="none" w="sm" len="sm"/>
                <a:tailEnd type="none" w="sm" len="sm"/>
              </a:ln>
            </p:spPr>
          </p:cxnSp>
        </p:grpSp>
      </p:gr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26"/>
        <p:cNvGrpSpPr/>
        <p:nvPr/>
      </p:nvGrpSpPr>
      <p:grpSpPr>
        <a:xfrm>
          <a:off x="0" y="0"/>
          <a:ext cx="0" cy="0"/>
          <a:chOff x="0" y="0"/>
          <a:chExt cx="0" cy="0"/>
        </a:xfrm>
      </p:grpSpPr>
      <p:sp>
        <p:nvSpPr>
          <p:cNvPr id="927" name="Google Shape;927;p47"/>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928" name="Google Shape;928;p47"/>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929" name="Google Shape;929;p4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930"/>
        <p:cNvGrpSpPr/>
        <p:nvPr/>
      </p:nvGrpSpPr>
      <p:grpSpPr>
        <a:xfrm>
          <a:off x="0" y="0"/>
          <a:ext cx="0" cy="0"/>
          <a:chOff x="0" y="0"/>
          <a:chExt cx="0" cy="0"/>
        </a:xfrm>
      </p:grpSpPr>
      <p:sp>
        <p:nvSpPr>
          <p:cNvPr id="931" name="Google Shape;931;p48"/>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rm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932" name="Google Shape;932;p4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933"/>
        <p:cNvGrpSpPr/>
        <p:nvPr/>
      </p:nvGrpSpPr>
      <p:grpSpPr>
        <a:xfrm>
          <a:off x="0" y="0"/>
          <a:ext cx="0" cy="0"/>
          <a:chOff x="0" y="0"/>
          <a:chExt cx="0" cy="0"/>
        </a:xfrm>
      </p:grpSpPr>
      <p:sp>
        <p:nvSpPr>
          <p:cNvPr id="934" name="Google Shape;934;p49"/>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935" name="Google Shape;935;p49"/>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0"/>
              </a:spcBef>
              <a:spcAft>
                <a:spcPts val="0"/>
              </a:spcAft>
              <a:buSzPts val="1400"/>
              <a:buChar char="○"/>
              <a:defRPr/>
            </a:lvl2pPr>
            <a:lvl3pPr marL="1371600" lvl="2" indent="-317500" algn="l">
              <a:lnSpc>
                <a:spcPct val="115000"/>
              </a:lnSpc>
              <a:spcBef>
                <a:spcPts val="0"/>
              </a:spcBef>
              <a:spcAft>
                <a:spcPts val="0"/>
              </a:spcAft>
              <a:buSzPts val="1400"/>
              <a:buChar char="■"/>
              <a:defRPr/>
            </a:lvl3pPr>
            <a:lvl4pPr marL="1828800" lvl="3" indent="-317500" algn="l">
              <a:lnSpc>
                <a:spcPct val="115000"/>
              </a:lnSpc>
              <a:spcBef>
                <a:spcPts val="0"/>
              </a:spcBef>
              <a:spcAft>
                <a:spcPts val="0"/>
              </a:spcAft>
              <a:buSzPts val="1400"/>
              <a:buChar char="●"/>
              <a:defRPr/>
            </a:lvl4pPr>
            <a:lvl5pPr marL="2286000" lvl="4" indent="-317500" algn="l">
              <a:lnSpc>
                <a:spcPct val="115000"/>
              </a:lnSpc>
              <a:spcBef>
                <a:spcPts val="0"/>
              </a:spcBef>
              <a:spcAft>
                <a:spcPts val="0"/>
              </a:spcAft>
              <a:buSzPts val="1400"/>
              <a:buChar char="○"/>
              <a:defRPr/>
            </a:lvl5pPr>
            <a:lvl6pPr marL="2743200" lvl="5" indent="-317500" algn="l">
              <a:lnSpc>
                <a:spcPct val="115000"/>
              </a:lnSpc>
              <a:spcBef>
                <a:spcPts val="0"/>
              </a:spcBef>
              <a:spcAft>
                <a:spcPts val="0"/>
              </a:spcAft>
              <a:buSzPts val="1400"/>
              <a:buChar char="■"/>
              <a:defRPr/>
            </a:lvl6pPr>
            <a:lvl7pPr marL="3200400" lvl="6" indent="-317500" algn="l">
              <a:lnSpc>
                <a:spcPct val="115000"/>
              </a:lnSpc>
              <a:spcBef>
                <a:spcPts val="0"/>
              </a:spcBef>
              <a:spcAft>
                <a:spcPts val="0"/>
              </a:spcAft>
              <a:buSzPts val="1400"/>
              <a:buChar char="●"/>
              <a:defRPr/>
            </a:lvl7pPr>
            <a:lvl8pPr marL="3657600" lvl="7" indent="-317500" algn="l">
              <a:lnSpc>
                <a:spcPct val="115000"/>
              </a:lnSpc>
              <a:spcBef>
                <a:spcPts val="0"/>
              </a:spcBef>
              <a:spcAft>
                <a:spcPts val="0"/>
              </a:spcAft>
              <a:buSzPts val="1400"/>
              <a:buChar char="○"/>
              <a:defRPr/>
            </a:lvl8pPr>
            <a:lvl9pPr marL="4114800" lvl="8" indent="-317500" algn="l">
              <a:lnSpc>
                <a:spcPct val="115000"/>
              </a:lnSpc>
              <a:spcBef>
                <a:spcPts val="0"/>
              </a:spcBef>
              <a:spcAft>
                <a:spcPts val="0"/>
              </a:spcAft>
              <a:buSzPts val="1400"/>
              <a:buChar char="■"/>
              <a:defRPr/>
            </a:lvl9pPr>
          </a:lstStyle>
          <a:p>
            <a:endParaRPr/>
          </a:p>
        </p:txBody>
      </p:sp>
      <p:sp>
        <p:nvSpPr>
          <p:cNvPr id="936" name="Google Shape;936;p4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937"/>
        <p:cNvGrpSpPr/>
        <p:nvPr/>
      </p:nvGrpSpPr>
      <p:grpSpPr>
        <a:xfrm>
          <a:off x="0" y="0"/>
          <a:ext cx="0" cy="0"/>
          <a:chOff x="0" y="0"/>
          <a:chExt cx="0" cy="0"/>
        </a:xfrm>
      </p:grpSpPr>
      <p:sp>
        <p:nvSpPr>
          <p:cNvPr id="938" name="Google Shape;938;p50"/>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939" name="Google Shape;939;p50"/>
          <p:cNvSpPr txBox="1">
            <a:spLocks noGrp="1"/>
          </p:cNvSpPr>
          <p:nvPr>
            <p:ph type="body" idx="1"/>
          </p:nvPr>
        </p:nvSpPr>
        <p:spPr>
          <a:xfrm>
            <a:off x="311700" y="1152475"/>
            <a:ext cx="3999900" cy="34164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940" name="Google Shape;940;p50"/>
          <p:cNvSpPr txBox="1">
            <a:spLocks noGrp="1"/>
          </p:cNvSpPr>
          <p:nvPr>
            <p:ph type="body" idx="2"/>
          </p:nvPr>
        </p:nvSpPr>
        <p:spPr>
          <a:xfrm>
            <a:off x="4832400" y="1152475"/>
            <a:ext cx="3999900" cy="34164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941" name="Google Shape;941;p5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942"/>
        <p:cNvGrpSpPr/>
        <p:nvPr/>
      </p:nvGrpSpPr>
      <p:grpSpPr>
        <a:xfrm>
          <a:off x="0" y="0"/>
          <a:ext cx="0" cy="0"/>
          <a:chOff x="0" y="0"/>
          <a:chExt cx="0" cy="0"/>
        </a:xfrm>
      </p:grpSpPr>
      <p:sp>
        <p:nvSpPr>
          <p:cNvPr id="943" name="Google Shape;943;p5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944" name="Google Shape;944;p5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945"/>
        <p:cNvGrpSpPr/>
        <p:nvPr/>
      </p:nvGrpSpPr>
      <p:grpSpPr>
        <a:xfrm>
          <a:off x="0" y="0"/>
          <a:ext cx="0" cy="0"/>
          <a:chOff x="0" y="0"/>
          <a:chExt cx="0" cy="0"/>
        </a:xfrm>
      </p:grpSpPr>
      <p:sp>
        <p:nvSpPr>
          <p:cNvPr id="946" name="Google Shape;946;p52"/>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947" name="Google Shape;947;p52"/>
          <p:cNvSpPr txBox="1">
            <a:spLocks noGrp="1"/>
          </p:cNvSpPr>
          <p:nvPr>
            <p:ph type="body" idx="1"/>
          </p:nvPr>
        </p:nvSpPr>
        <p:spPr>
          <a:xfrm>
            <a:off x="311700" y="1389600"/>
            <a:ext cx="2808000" cy="3179400"/>
          </a:xfrm>
          <a:prstGeom prst="rect">
            <a:avLst/>
          </a:prstGeom>
          <a:noFill/>
          <a:ln>
            <a:noFill/>
          </a:ln>
        </p:spPr>
        <p:txBody>
          <a:bodyPr spcFirstLastPara="1" wrap="square" lIns="91425" tIns="91425" rIns="91425" bIns="91425" anchor="t" anchorCtr="0">
            <a:normAutofit/>
          </a:bodyPr>
          <a:lstStyle>
            <a:lvl1pPr marL="457200" lvl="0" indent="-304800" algn="l">
              <a:lnSpc>
                <a:spcPct val="115000"/>
              </a:lnSpc>
              <a:spcBef>
                <a:spcPts val="0"/>
              </a:spcBef>
              <a:spcAft>
                <a:spcPts val="0"/>
              </a:spcAft>
              <a:buSzPts val="1200"/>
              <a:buChar char="●"/>
              <a:defRPr sz="12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948" name="Google Shape;948;p5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949"/>
        <p:cNvGrpSpPr/>
        <p:nvPr/>
      </p:nvGrpSpPr>
      <p:grpSpPr>
        <a:xfrm>
          <a:off x="0" y="0"/>
          <a:ext cx="0" cy="0"/>
          <a:chOff x="0" y="0"/>
          <a:chExt cx="0" cy="0"/>
        </a:xfrm>
      </p:grpSpPr>
      <p:sp>
        <p:nvSpPr>
          <p:cNvPr id="950" name="Google Shape;950;p53"/>
          <p:cNvSpPr txBox="1">
            <a:spLocks noGrp="1"/>
          </p:cNvSpPr>
          <p:nvPr>
            <p:ph type="title"/>
          </p:nvPr>
        </p:nvSpPr>
        <p:spPr>
          <a:xfrm>
            <a:off x="490250" y="450150"/>
            <a:ext cx="6367800" cy="4090800"/>
          </a:xfrm>
          <a:prstGeom prst="rect">
            <a:avLst/>
          </a:prstGeom>
          <a:noFill/>
          <a:ln>
            <a:noFill/>
          </a:ln>
        </p:spPr>
        <p:txBody>
          <a:bodyPr spcFirstLastPara="1" wrap="square" lIns="91425" tIns="91425" rIns="91425" bIns="91425" anchor="ctr" anchorCtr="0">
            <a:norm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a:endParaRPr/>
          </a:p>
        </p:txBody>
      </p:sp>
      <p:sp>
        <p:nvSpPr>
          <p:cNvPr id="951" name="Google Shape;951;p5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952"/>
        <p:cNvGrpSpPr/>
        <p:nvPr/>
      </p:nvGrpSpPr>
      <p:grpSpPr>
        <a:xfrm>
          <a:off x="0" y="0"/>
          <a:ext cx="0" cy="0"/>
          <a:chOff x="0" y="0"/>
          <a:chExt cx="0" cy="0"/>
        </a:xfrm>
      </p:grpSpPr>
      <p:sp>
        <p:nvSpPr>
          <p:cNvPr id="953" name="Google Shape;953;p54"/>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54" name="Google Shape;954;p54"/>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a:endParaRPr/>
          </a:p>
        </p:txBody>
      </p:sp>
      <p:sp>
        <p:nvSpPr>
          <p:cNvPr id="955" name="Google Shape;955;p54"/>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956" name="Google Shape;956;p54"/>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norm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0"/>
              </a:spcBef>
              <a:spcAft>
                <a:spcPts val="0"/>
              </a:spcAft>
              <a:buSzPts val="1400"/>
              <a:buChar char="○"/>
              <a:defRPr/>
            </a:lvl2pPr>
            <a:lvl3pPr marL="1371600" lvl="2" indent="-317500" algn="l">
              <a:lnSpc>
                <a:spcPct val="115000"/>
              </a:lnSpc>
              <a:spcBef>
                <a:spcPts val="0"/>
              </a:spcBef>
              <a:spcAft>
                <a:spcPts val="0"/>
              </a:spcAft>
              <a:buSzPts val="1400"/>
              <a:buChar char="■"/>
              <a:defRPr/>
            </a:lvl3pPr>
            <a:lvl4pPr marL="1828800" lvl="3" indent="-317500" algn="l">
              <a:lnSpc>
                <a:spcPct val="115000"/>
              </a:lnSpc>
              <a:spcBef>
                <a:spcPts val="0"/>
              </a:spcBef>
              <a:spcAft>
                <a:spcPts val="0"/>
              </a:spcAft>
              <a:buSzPts val="1400"/>
              <a:buChar char="●"/>
              <a:defRPr/>
            </a:lvl4pPr>
            <a:lvl5pPr marL="2286000" lvl="4" indent="-317500" algn="l">
              <a:lnSpc>
                <a:spcPct val="115000"/>
              </a:lnSpc>
              <a:spcBef>
                <a:spcPts val="0"/>
              </a:spcBef>
              <a:spcAft>
                <a:spcPts val="0"/>
              </a:spcAft>
              <a:buSzPts val="1400"/>
              <a:buChar char="○"/>
              <a:defRPr/>
            </a:lvl5pPr>
            <a:lvl6pPr marL="2743200" lvl="5" indent="-317500" algn="l">
              <a:lnSpc>
                <a:spcPct val="115000"/>
              </a:lnSpc>
              <a:spcBef>
                <a:spcPts val="0"/>
              </a:spcBef>
              <a:spcAft>
                <a:spcPts val="0"/>
              </a:spcAft>
              <a:buSzPts val="1400"/>
              <a:buChar char="■"/>
              <a:defRPr/>
            </a:lvl6pPr>
            <a:lvl7pPr marL="3200400" lvl="6" indent="-317500" algn="l">
              <a:lnSpc>
                <a:spcPct val="115000"/>
              </a:lnSpc>
              <a:spcBef>
                <a:spcPts val="0"/>
              </a:spcBef>
              <a:spcAft>
                <a:spcPts val="0"/>
              </a:spcAft>
              <a:buSzPts val="1400"/>
              <a:buChar char="●"/>
              <a:defRPr/>
            </a:lvl7pPr>
            <a:lvl8pPr marL="3657600" lvl="7" indent="-317500" algn="l">
              <a:lnSpc>
                <a:spcPct val="115000"/>
              </a:lnSpc>
              <a:spcBef>
                <a:spcPts val="0"/>
              </a:spcBef>
              <a:spcAft>
                <a:spcPts val="0"/>
              </a:spcAft>
              <a:buSzPts val="1400"/>
              <a:buChar char="○"/>
              <a:defRPr/>
            </a:lvl8pPr>
            <a:lvl9pPr marL="4114800" lvl="8" indent="-317500" algn="l">
              <a:lnSpc>
                <a:spcPct val="115000"/>
              </a:lnSpc>
              <a:spcBef>
                <a:spcPts val="0"/>
              </a:spcBef>
              <a:spcAft>
                <a:spcPts val="0"/>
              </a:spcAft>
              <a:buSzPts val="1400"/>
              <a:buChar char="■"/>
              <a:defRPr/>
            </a:lvl9pPr>
          </a:lstStyle>
          <a:p>
            <a:endParaRPr/>
          </a:p>
        </p:txBody>
      </p:sp>
      <p:sp>
        <p:nvSpPr>
          <p:cNvPr id="957" name="Google Shape;957;p5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958"/>
        <p:cNvGrpSpPr/>
        <p:nvPr/>
      </p:nvGrpSpPr>
      <p:grpSpPr>
        <a:xfrm>
          <a:off x="0" y="0"/>
          <a:ext cx="0" cy="0"/>
          <a:chOff x="0" y="0"/>
          <a:chExt cx="0" cy="0"/>
        </a:xfrm>
      </p:grpSpPr>
      <p:sp>
        <p:nvSpPr>
          <p:cNvPr id="959" name="Google Shape;959;p55"/>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normAutofit/>
          </a:bodyPr>
          <a:lstStyle>
            <a:lvl1pPr marL="457200" lvl="0" indent="-228600" algn="l">
              <a:lnSpc>
                <a:spcPct val="100000"/>
              </a:lnSpc>
              <a:spcBef>
                <a:spcPts val="0"/>
              </a:spcBef>
              <a:spcAft>
                <a:spcPts val="0"/>
              </a:spcAft>
              <a:buSzPts val="1800"/>
              <a:buNone/>
              <a:defRPr/>
            </a:lvl1pPr>
          </a:lstStyle>
          <a:p>
            <a:endParaRPr/>
          </a:p>
        </p:txBody>
      </p:sp>
      <p:sp>
        <p:nvSpPr>
          <p:cNvPr id="960" name="Google Shape;960;p5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961"/>
        <p:cNvGrpSpPr/>
        <p:nvPr/>
      </p:nvGrpSpPr>
      <p:grpSpPr>
        <a:xfrm>
          <a:off x="0" y="0"/>
          <a:ext cx="0" cy="0"/>
          <a:chOff x="0" y="0"/>
          <a:chExt cx="0" cy="0"/>
        </a:xfrm>
      </p:grpSpPr>
      <p:sp>
        <p:nvSpPr>
          <p:cNvPr id="962" name="Google Shape;962;p56"/>
          <p:cNvSpPr txBox="1">
            <a:spLocks noGrp="1"/>
          </p:cNvSpPr>
          <p:nvPr>
            <p:ph type="title" hasCustomPrompt="1"/>
          </p:nvPr>
        </p:nvSpPr>
        <p:spPr>
          <a:xfrm>
            <a:off x="311700" y="1106125"/>
            <a:ext cx="8520600" cy="19635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963" name="Google Shape;963;p56"/>
          <p:cNvSpPr txBox="1">
            <a:spLocks noGrp="1"/>
          </p:cNvSpPr>
          <p:nvPr>
            <p:ph type="body" idx="1"/>
          </p:nvPr>
        </p:nvSpPr>
        <p:spPr>
          <a:xfrm>
            <a:off x="311700" y="3152225"/>
            <a:ext cx="8520600" cy="1300800"/>
          </a:xfrm>
          <a:prstGeom prst="rect">
            <a:avLst/>
          </a:prstGeom>
          <a:noFill/>
          <a:ln>
            <a:noFill/>
          </a:ln>
        </p:spPr>
        <p:txBody>
          <a:bodyPr spcFirstLastPara="1" wrap="square" lIns="91425" tIns="91425" rIns="91425" bIns="91425" anchor="t" anchorCtr="0">
            <a:normAutofit/>
          </a:bodyPr>
          <a:lstStyle>
            <a:lvl1pPr marL="457200" lvl="0" indent="-342900" algn="ctr">
              <a:lnSpc>
                <a:spcPct val="115000"/>
              </a:lnSpc>
              <a:spcBef>
                <a:spcPts val="0"/>
              </a:spcBef>
              <a:spcAft>
                <a:spcPts val="0"/>
              </a:spcAft>
              <a:buSzPts val="1800"/>
              <a:buChar char="●"/>
              <a:defRPr/>
            </a:lvl1pPr>
            <a:lvl2pPr marL="914400" lvl="1" indent="-317500" algn="ctr">
              <a:lnSpc>
                <a:spcPct val="115000"/>
              </a:lnSpc>
              <a:spcBef>
                <a:spcPts val="0"/>
              </a:spcBef>
              <a:spcAft>
                <a:spcPts val="0"/>
              </a:spcAft>
              <a:buSzPts val="1400"/>
              <a:buChar char="○"/>
              <a:defRPr/>
            </a:lvl2pPr>
            <a:lvl3pPr marL="1371600" lvl="2" indent="-317500" algn="ctr">
              <a:lnSpc>
                <a:spcPct val="115000"/>
              </a:lnSpc>
              <a:spcBef>
                <a:spcPts val="0"/>
              </a:spcBef>
              <a:spcAft>
                <a:spcPts val="0"/>
              </a:spcAft>
              <a:buSzPts val="1400"/>
              <a:buChar char="■"/>
              <a:defRPr/>
            </a:lvl3pPr>
            <a:lvl4pPr marL="1828800" lvl="3" indent="-317500" algn="ctr">
              <a:lnSpc>
                <a:spcPct val="115000"/>
              </a:lnSpc>
              <a:spcBef>
                <a:spcPts val="0"/>
              </a:spcBef>
              <a:spcAft>
                <a:spcPts val="0"/>
              </a:spcAft>
              <a:buSzPts val="1400"/>
              <a:buChar char="●"/>
              <a:defRPr/>
            </a:lvl4pPr>
            <a:lvl5pPr marL="2286000" lvl="4" indent="-317500" algn="ctr">
              <a:lnSpc>
                <a:spcPct val="115000"/>
              </a:lnSpc>
              <a:spcBef>
                <a:spcPts val="0"/>
              </a:spcBef>
              <a:spcAft>
                <a:spcPts val="0"/>
              </a:spcAft>
              <a:buSzPts val="1400"/>
              <a:buChar char="○"/>
              <a:defRPr/>
            </a:lvl5pPr>
            <a:lvl6pPr marL="2743200" lvl="5" indent="-317500" algn="ctr">
              <a:lnSpc>
                <a:spcPct val="115000"/>
              </a:lnSpc>
              <a:spcBef>
                <a:spcPts val="0"/>
              </a:spcBef>
              <a:spcAft>
                <a:spcPts val="0"/>
              </a:spcAft>
              <a:buSzPts val="1400"/>
              <a:buChar char="■"/>
              <a:defRPr/>
            </a:lvl6pPr>
            <a:lvl7pPr marL="3200400" lvl="6" indent="-317500" algn="ctr">
              <a:lnSpc>
                <a:spcPct val="115000"/>
              </a:lnSpc>
              <a:spcBef>
                <a:spcPts val="0"/>
              </a:spcBef>
              <a:spcAft>
                <a:spcPts val="0"/>
              </a:spcAft>
              <a:buSzPts val="1400"/>
              <a:buChar char="●"/>
              <a:defRPr/>
            </a:lvl7pPr>
            <a:lvl8pPr marL="3657600" lvl="7" indent="-317500" algn="ctr">
              <a:lnSpc>
                <a:spcPct val="115000"/>
              </a:lnSpc>
              <a:spcBef>
                <a:spcPts val="0"/>
              </a:spcBef>
              <a:spcAft>
                <a:spcPts val="0"/>
              </a:spcAft>
              <a:buSzPts val="1400"/>
              <a:buChar char="○"/>
              <a:defRPr/>
            </a:lvl8pPr>
            <a:lvl9pPr marL="4114800" lvl="8" indent="-317500" algn="ctr">
              <a:lnSpc>
                <a:spcPct val="115000"/>
              </a:lnSpc>
              <a:spcBef>
                <a:spcPts val="0"/>
              </a:spcBef>
              <a:spcAft>
                <a:spcPts val="0"/>
              </a:spcAft>
              <a:buSzPts val="1400"/>
              <a:buChar char="■"/>
              <a:defRPr/>
            </a:lvl9pPr>
          </a:lstStyle>
          <a:p>
            <a:endParaRPr/>
          </a:p>
        </p:txBody>
      </p:sp>
      <p:sp>
        <p:nvSpPr>
          <p:cNvPr id="964" name="Google Shape;964;p5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965"/>
        <p:cNvGrpSpPr/>
        <p:nvPr/>
      </p:nvGrpSpPr>
      <p:grpSpPr>
        <a:xfrm>
          <a:off x="0" y="0"/>
          <a:ext cx="0" cy="0"/>
          <a:chOff x="0" y="0"/>
          <a:chExt cx="0" cy="0"/>
        </a:xfrm>
      </p:grpSpPr>
      <p:sp>
        <p:nvSpPr>
          <p:cNvPr id="966" name="Google Shape;966;p5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40.xml"/><Relationship Id="rId3" Type="http://schemas.openxmlformats.org/officeDocument/2006/relationships/slideLayout" Target="../slideLayouts/slideLayout35.xml"/><Relationship Id="rId7" Type="http://schemas.openxmlformats.org/officeDocument/2006/relationships/slideLayout" Target="../slideLayouts/slideLayout39.xml"/><Relationship Id="rId12" Type="http://schemas.openxmlformats.org/officeDocument/2006/relationships/theme" Target="../theme/theme2.xml"/><Relationship Id="rId2" Type="http://schemas.openxmlformats.org/officeDocument/2006/relationships/slideLayout" Target="../slideLayouts/slideLayout34.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slideLayout" Target="../slideLayouts/slideLayout43.xml"/><Relationship Id="rId5" Type="http://schemas.openxmlformats.org/officeDocument/2006/relationships/slideLayout" Target="../slideLayouts/slideLayout37.xml"/><Relationship Id="rId10" Type="http://schemas.openxmlformats.org/officeDocument/2006/relationships/slideLayout" Target="../slideLayouts/slideLayout42.xml"/><Relationship Id="rId4" Type="http://schemas.openxmlformats.org/officeDocument/2006/relationships/slideLayout" Target="../slideLayouts/slideLayout36.xml"/><Relationship Id="rId9" Type="http://schemas.openxmlformats.org/officeDocument/2006/relationships/slideLayout" Target="../slideLayouts/slideLayout4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dk2"/>
        </a:solidFill>
        <a:effectLst/>
      </p:bgPr>
    </p:bg>
    <p:spTree>
      <p:nvGrpSpPr>
        <p:cNvPr id="1" name="Shape 5"/>
        <p:cNvGrpSpPr/>
        <p:nvPr/>
      </p:nvGrpSpPr>
      <p:grpSpPr>
        <a:xfrm>
          <a:off x="0" y="0"/>
          <a:ext cx="0" cy="0"/>
          <a:chOff x="0" y="0"/>
          <a:chExt cx="0" cy="0"/>
        </a:xfrm>
      </p:grpSpPr>
      <p:sp>
        <p:nvSpPr>
          <p:cNvPr id="6" name="Google Shape;6;p13"/>
          <p:cNvSpPr txBox="1">
            <a:spLocks noGrp="1"/>
          </p:cNvSpPr>
          <p:nvPr>
            <p:ph type="title"/>
          </p:nvPr>
        </p:nvSpPr>
        <p:spPr>
          <a:xfrm>
            <a:off x="722375" y="539500"/>
            <a:ext cx="7699200" cy="5727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Montserrat"/>
              <a:buNone/>
              <a:defRPr sz="2800" b="1" i="0" u="none" strike="noStrike" cap="none">
                <a:solidFill>
                  <a:schemeClr val="dk1"/>
                </a:solidFill>
                <a:latin typeface="Montserrat"/>
                <a:ea typeface="Montserrat"/>
                <a:cs typeface="Montserrat"/>
                <a:sym typeface="Montserrat"/>
              </a:defRPr>
            </a:lvl1pPr>
            <a:lvl2pPr marR="0" lvl="1" algn="l" rtl="0">
              <a:lnSpc>
                <a:spcPct val="100000"/>
              </a:lnSpc>
              <a:spcBef>
                <a:spcPts val="0"/>
              </a:spcBef>
              <a:spcAft>
                <a:spcPts val="0"/>
              </a:spcAft>
              <a:buClr>
                <a:schemeClr val="dk1"/>
              </a:buClr>
              <a:buSzPts val="2800"/>
              <a:buFont typeface="Montserrat"/>
              <a:buNone/>
              <a:defRPr sz="2800" b="1" i="0" u="none" strike="noStrike" cap="none">
                <a:solidFill>
                  <a:schemeClr val="dk1"/>
                </a:solidFill>
                <a:latin typeface="Montserrat"/>
                <a:ea typeface="Montserrat"/>
                <a:cs typeface="Montserrat"/>
                <a:sym typeface="Montserrat"/>
              </a:defRPr>
            </a:lvl2pPr>
            <a:lvl3pPr marR="0" lvl="2" algn="l" rtl="0">
              <a:lnSpc>
                <a:spcPct val="100000"/>
              </a:lnSpc>
              <a:spcBef>
                <a:spcPts val="0"/>
              </a:spcBef>
              <a:spcAft>
                <a:spcPts val="0"/>
              </a:spcAft>
              <a:buClr>
                <a:schemeClr val="dk1"/>
              </a:buClr>
              <a:buSzPts val="2800"/>
              <a:buFont typeface="Montserrat"/>
              <a:buNone/>
              <a:defRPr sz="2800" b="1" i="0" u="none" strike="noStrike" cap="none">
                <a:solidFill>
                  <a:schemeClr val="dk1"/>
                </a:solidFill>
                <a:latin typeface="Montserrat"/>
                <a:ea typeface="Montserrat"/>
                <a:cs typeface="Montserrat"/>
                <a:sym typeface="Montserrat"/>
              </a:defRPr>
            </a:lvl3pPr>
            <a:lvl4pPr marR="0" lvl="3" algn="l" rtl="0">
              <a:lnSpc>
                <a:spcPct val="100000"/>
              </a:lnSpc>
              <a:spcBef>
                <a:spcPts val="0"/>
              </a:spcBef>
              <a:spcAft>
                <a:spcPts val="0"/>
              </a:spcAft>
              <a:buClr>
                <a:schemeClr val="dk1"/>
              </a:buClr>
              <a:buSzPts val="2800"/>
              <a:buFont typeface="Montserrat"/>
              <a:buNone/>
              <a:defRPr sz="2800" b="1" i="0" u="none" strike="noStrike" cap="none">
                <a:solidFill>
                  <a:schemeClr val="dk1"/>
                </a:solidFill>
                <a:latin typeface="Montserrat"/>
                <a:ea typeface="Montserrat"/>
                <a:cs typeface="Montserrat"/>
                <a:sym typeface="Montserrat"/>
              </a:defRPr>
            </a:lvl4pPr>
            <a:lvl5pPr marR="0" lvl="4" algn="l" rtl="0">
              <a:lnSpc>
                <a:spcPct val="100000"/>
              </a:lnSpc>
              <a:spcBef>
                <a:spcPts val="0"/>
              </a:spcBef>
              <a:spcAft>
                <a:spcPts val="0"/>
              </a:spcAft>
              <a:buClr>
                <a:schemeClr val="dk1"/>
              </a:buClr>
              <a:buSzPts val="2800"/>
              <a:buFont typeface="Montserrat"/>
              <a:buNone/>
              <a:defRPr sz="2800" b="1" i="0" u="none" strike="noStrike" cap="none">
                <a:solidFill>
                  <a:schemeClr val="dk1"/>
                </a:solidFill>
                <a:latin typeface="Montserrat"/>
                <a:ea typeface="Montserrat"/>
                <a:cs typeface="Montserrat"/>
                <a:sym typeface="Montserrat"/>
              </a:defRPr>
            </a:lvl5pPr>
            <a:lvl6pPr marR="0" lvl="5" algn="l" rtl="0">
              <a:lnSpc>
                <a:spcPct val="100000"/>
              </a:lnSpc>
              <a:spcBef>
                <a:spcPts val="0"/>
              </a:spcBef>
              <a:spcAft>
                <a:spcPts val="0"/>
              </a:spcAft>
              <a:buClr>
                <a:schemeClr val="dk1"/>
              </a:buClr>
              <a:buSzPts val="2800"/>
              <a:buFont typeface="Montserrat"/>
              <a:buNone/>
              <a:defRPr sz="2800" b="1" i="0" u="none" strike="noStrike" cap="none">
                <a:solidFill>
                  <a:schemeClr val="dk1"/>
                </a:solidFill>
                <a:latin typeface="Montserrat"/>
                <a:ea typeface="Montserrat"/>
                <a:cs typeface="Montserrat"/>
                <a:sym typeface="Montserrat"/>
              </a:defRPr>
            </a:lvl6pPr>
            <a:lvl7pPr marR="0" lvl="6" algn="l" rtl="0">
              <a:lnSpc>
                <a:spcPct val="100000"/>
              </a:lnSpc>
              <a:spcBef>
                <a:spcPts val="0"/>
              </a:spcBef>
              <a:spcAft>
                <a:spcPts val="0"/>
              </a:spcAft>
              <a:buClr>
                <a:schemeClr val="dk1"/>
              </a:buClr>
              <a:buSzPts val="2800"/>
              <a:buFont typeface="Montserrat"/>
              <a:buNone/>
              <a:defRPr sz="2800" b="1" i="0" u="none" strike="noStrike" cap="none">
                <a:solidFill>
                  <a:schemeClr val="dk1"/>
                </a:solidFill>
                <a:latin typeface="Montserrat"/>
                <a:ea typeface="Montserrat"/>
                <a:cs typeface="Montserrat"/>
                <a:sym typeface="Montserrat"/>
              </a:defRPr>
            </a:lvl7pPr>
            <a:lvl8pPr marR="0" lvl="7" algn="l" rtl="0">
              <a:lnSpc>
                <a:spcPct val="100000"/>
              </a:lnSpc>
              <a:spcBef>
                <a:spcPts val="0"/>
              </a:spcBef>
              <a:spcAft>
                <a:spcPts val="0"/>
              </a:spcAft>
              <a:buClr>
                <a:schemeClr val="dk1"/>
              </a:buClr>
              <a:buSzPts val="2800"/>
              <a:buFont typeface="Montserrat"/>
              <a:buNone/>
              <a:defRPr sz="2800" b="1" i="0" u="none" strike="noStrike" cap="none">
                <a:solidFill>
                  <a:schemeClr val="dk1"/>
                </a:solidFill>
                <a:latin typeface="Montserrat"/>
                <a:ea typeface="Montserrat"/>
                <a:cs typeface="Montserrat"/>
                <a:sym typeface="Montserrat"/>
              </a:defRPr>
            </a:lvl8pPr>
            <a:lvl9pPr marR="0" lvl="8" algn="l" rtl="0">
              <a:lnSpc>
                <a:spcPct val="100000"/>
              </a:lnSpc>
              <a:spcBef>
                <a:spcPts val="0"/>
              </a:spcBef>
              <a:spcAft>
                <a:spcPts val="0"/>
              </a:spcAft>
              <a:buClr>
                <a:schemeClr val="dk1"/>
              </a:buClr>
              <a:buSzPts val="2800"/>
              <a:buFont typeface="Montserrat"/>
              <a:buNone/>
              <a:defRPr sz="2800" b="1" i="0" u="none" strike="noStrike" cap="none">
                <a:solidFill>
                  <a:schemeClr val="dk1"/>
                </a:solidFill>
                <a:latin typeface="Montserrat"/>
                <a:ea typeface="Montserrat"/>
                <a:cs typeface="Montserrat"/>
                <a:sym typeface="Montserrat"/>
              </a:defRPr>
            </a:lvl9pPr>
          </a:lstStyle>
          <a:p>
            <a:endParaRPr/>
          </a:p>
        </p:txBody>
      </p:sp>
      <p:sp>
        <p:nvSpPr>
          <p:cNvPr id="7" name="Google Shape;7;p13"/>
          <p:cNvSpPr txBox="1">
            <a:spLocks noGrp="1"/>
          </p:cNvSpPr>
          <p:nvPr>
            <p:ph type="body" idx="1"/>
          </p:nvPr>
        </p:nvSpPr>
        <p:spPr>
          <a:xfrm>
            <a:off x="722375" y="1187600"/>
            <a:ext cx="7699200" cy="3416400"/>
          </a:xfrm>
          <a:prstGeom prst="rect">
            <a:avLst/>
          </a:prstGeom>
          <a:noFill/>
          <a:ln>
            <a:noFill/>
          </a:ln>
        </p:spPr>
        <p:txBody>
          <a:bodyPr spcFirstLastPara="1" wrap="square" lIns="91425" tIns="91425" rIns="91425" bIns="91425" anchor="t" anchorCtr="0">
            <a:noAutofit/>
          </a:bodyPr>
          <a:lstStyle>
            <a:lvl1pPr marL="457200" marR="0" lvl="0" indent="-304800" algn="l" rtl="0">
              <a:lnSpc>
                <a:spcPct val="100000"/>
              </a:lnSpc>
              <a:spcBef>
                <a:spcPts val="0"/>
              </a:spcBef>
              <a:spcAft>
                <a:spcPts val="0"/>
              </a:spcAft>
              <a:buClr>
                <a:schemeClr val="dk1"/>
              </a:buClr>
              <a:buSzPts val="1200"/>
              <a:buFont typeface="Maven Pro"/>
              <a:buChar char="●"/>
              <a:defRPr sz="1200" b="0" i="0" u="none" strike="noStrike" cap="none">
                <a:solidFill>
                  <a:schemeClr val="dk1"/>
                </a:solidFill>
                <a:latin typeface="Maven Pro"/>
                <a:ea typeface="Maven Pro"/>
                <a:cs typeface="Maven Pro"/>
                <a:sym typeface="Maven Pro"/>
              </a:defRPr>
            </a:lvl1pPr>
            <a:lvl2pPr marL="914400" marR="0" lvl="1" indent="-304800" algn="l" rtl="0">
              <a:lnSpc>
                <a:spcPct val="100000"/>
              </a:lnSpc>
              <a:spcBef>
                <a:spcPts val="0"/>
              </a:spcBef>
              <a:spcAft>
                <a:spcPts val="0"/>
              </a:spcAft>
              <a:buClr>
                <a:schemeClr val="dk1"/>
              </a:buClr>
              <a:buSzPts val="1200"/>
              <a:buFont typeface="Maven Pro"/>
              <a:buChar char="○"/>
              <a:defRPr sz="1200" b="0" i="0" u="none" strike="noStrike" cap="none">
                <a:solidFill>
                  <a:schemeClr val="dk1"/>
                </a:solidFill>
                <a:latin typeface="Maven Pro"/>
                <a:ea typeface="Maven Pro"/>
                <a:cs typeface="Maven Pro"/>
                <a:sym typeface="Maven Pro"/>
              </a:defRPr>
            </a:lvl2pPr>
            <a:lvl3pPr marL="1371600" marR="0" lvl="2" indent="-304800" algn="l" rtl="0">
              <a:lnSpc>
                <a:spcPct val="100000"/>
              </a:lnSpc>
              <a:spcBef>
                <a:spcPts val="0"/>
              </a:spcBef>
              <a:spcAft>
                <a:spcPts val="0"/>
              </a:spcAft>
              <a:buClr>
                <a:schemeClr val="dk1"/>
              </a:buClr>
              <a:buSzPts val="1200"/>
              <a:buFont typeface="Maven Pro"/>
              <a:buChar char="■"/>
              <a:defRPr sz="1200" b="0" i="0" u="none" strike="noStrike" cap="none">
                <a:solidFill>
                  <a:schemeClr val="dk1"/>
                </a:solidFill>
                <a:latin typeface="Maven Pro"/>
                <a:ea typeface="Maven Pro"/>
                <a:cs typeface="Maven Pro"/>
                <a:sym typeface="Maven Pro"/>
              </a:defRPr>
            </a:lvl3pPr>
            <a:lvl4pPr marL="1828800" marR="0" lvl="3" indent="-304800" algn="l" rtl="0">
              <a:lnSpc>
                <a:spcPct val="100000"/>
              </a:lnSpc>
              <a:spcBef>
                <a:spcPts val="0"/>
              </a:spcBef>
              <a:spcAft>
                <a:spcPts val="0"/>
              </a:spcAft>
              <a:buClr>
                <a:schemeClr val="dk1"/>
              </a:buClr>
              <a:buSzPts val="1200"/>
              <a:buFont typeface="Maven Pro"/>
              <a:buChar char="●"/>
              <a:defRPr sz="1200" b="0" i="0" u="none" strike="noStrike" cap="none">
                <a:solidFill>
                  <a:schemeClr val="dk1"/>
                </a:solidFill>
                <a:latin typeface="Maven Pro"/>
                <a:ea typeface="Maven Pro"/>
                <a:cs typeface="Maven Pro"/>
                <a:sym typeface="Maven Pro"/>
              </a:defRPr>
            </a:lvl4pPr>
            <a:lvl5pPr marL="2286000" marR="0" lvl="4" indent="-304800" algn="l" rtl="0">
              <a:lnSpc>
                <a:spcPct val="100000"/>
              </a:lnSpc>
              <a:spcBef>
                <a:spcPts val="0"/>
              </a:spcBef>
              <a:spcAft>
                <a:spcPts val="0"/>
              </a:spcAft>
              <a:buClr>
                <a:schemeClr val="dk1"/>
              </a:buClr>
              <a:buSzPts val="1200"/>
              <a:buFont typeface="Maven Pro"/>
              <a:buChar char="○"/>
              <a:defRPr sz="1200" b="0" i="0" u="none" strike="noStrike" cap="none">
                <a:solidFill>
                  <a:schemeClr val="dk1"/>
                </a:solidFill>
                <a:latin typeface="Maven Pro"/>
                <a:ea typeface="Maven Pro"/>
                <a:cs typeface="Maven Pro"/>
                <a:sym typeface="Maven Pro"/>
              </a:defRPr>
            </a:lvl5pPr>
            <a:lvl6pPr marL="2743200" marR="0" lvl="5" indent="-304800" algn="l" rtl="0">
              <a:lnSpc>
                <a:spcPct val="100000"/>
              </a:lnSpc>
              <a:spcBef>
                <a:spcPts val="0"/>
              </a:spcBef>
              <a:spcAft>
                <a:spcPts val="0"/>
              </a:spcAft>
              <a:buClr>
                <a:schemeClr val="dk1"/>
              </a:buClr>
              <a:buSzPts val="1200"/>
              <a:buFont typeface="Maven Pro"/>
              <a:buChar char="■"/>
              <a:defRPr sz="1200" b="0" i="0" u="none" strike="noStrike" cap="none">
                <a:solidFill>
                  <a:schemeClr val="dk1"/>
                </a:solidFill>
                <a:latin typeface="Maven Pro"/>
                <a:ea typeface="Maven Pro"/>
                <a:cs typeface="Maven Pro"/>
                <a:sym typeface="Maven Pro"/>
              </a:defRPr>
            </a:lvl6pPr>
            <a:lvl7pPr marL="3200400" marR="0" lvl="6" indent="-304800" algn="l" rtl="0">
              <a:lnSpc>
                <a:spcPct val="100000"/>
              </a:lnSpc>
              <a:spcBef>
                <a:spcPts val="0"/>
              </a:spcBef>
              <a:spcAft>
                <a:spcPts val="0"/>
              </a:spcAft>
              <a:buClr>
                <a:schemeClr val="dk1"/>
              </a:buClr>
              <a:buSzPts val="1200"/>
              <a:buFont typeface="Maven Pro"/>
              <a:buChar char="●"/>
              <a:defRPr sz="1200" b="0" i="0" u="none" strike="noStrike" cap="none">
                <a:solidFill>
                  <a:schemeClr val="dk1"/>
                </a:solidFill>
                <a:latin typeface="Maven Pro"/>
                <a:ea typeface="Maven Pro"/>
                <a:cs typeface="Maven Pro"/>
                <a:sym typeface="Maven Pro"/>
              </a:defRPr>
            </a:lvl7pPr>
            <a:lvl8pPr marL="3657600" marR="0" lvl="7" indent="-304800" algn="l" rtl="0">
              <a:lnSpc>
                <a:spcPct val="100000"/>
              </a:lnSpc>
              <a:spcBef>
                <a:spcPts val="0"/>
              </a:spcBef>
              <a:spcAft>
                <a:spcPts val="0"/>
              </a:spcAft>
              <a:buClr>
                <a:schemeClr val="dk1"/>
              </a:buClr>
              <a:buSzPts val="1200"/>
              <a:buFont typeface="Maven Pro"/>
              <a:buChar char="○"/>
              <a:defRPr sz="1200" b="0" i="0" u="none" strike="noStrike" cap="none">
                <a:solidFill>
                  <a:schemeClr val="dk1"/>
                </a:solidFill>
                <a:latin typeface="Maven Pro"/>
                <a:ea typeface="Maven Pro"/>
                <a:cs typeface="Maven Pro"/>
                <a:sym typeface="Maven Pro"/>
              </a:defRPr>
            </a:lvl8pPr>
            <a:lvl9pPr marL="4114800" marR="0" lvl="8" indent="-304800" algn="l" rtl="0">
              <a:lnSpc>
                <a:spcPct val="100000"/>
              </a:lnSpc>
              <a:spcBef>
                <a:spcPts val="0"/>
              </a:spcBef>
              <a:spcAft>
                <a:spcPts val="0"/>
              </a:spcAft>
              <a:buClr>
                <a:schemeClr val="dk1"/>
              </a:buClr>
              <a:buSzPts val="1200"/>
              <a:buFont typeface="Maven Pro"/>
              <a:buChar char="■"/>
              <a:defRPr sz="1200" b="0" i="0" u="none" strike="noStrike" cap="none">
                <a:solidFill>
                  <a:schemeClr val="dk1"/>
                </a:solidFill>
                <a:latin typeface="Maven Pro"/>
                <a:ea typeface="Maven Pro"/>
                <a:cs typeface="Maven Pro"/>
                <a:sym typeface="Maven Pro"/>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 id="2147483677" r:id="rId29"/>
    <p:sldLayoutId id="2147483678" r:id="rId30"/>
    <p:sldLayoutId id="2147483679" r:id="rId31"/>
    <p:sldLayoutId id="2147483680" r:id="rId3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922"/>
        <p:cNvGrpSpPr/>
        <p:nvPr/>
      </p:nvGrpSpPr>
      <p:grpSpPr>
        <a:xfrm>
          <a:off x="0" y="0"/>
          <a:ext cx="0" cy="0"/>
          <a:chOff x="0" y="0"/>
          <a:chExt cx="0" cy="0"/>
        </a:xfrm>
      </p:grpSpPr>
      <p:sp>
        <p:nvSpPr>
          <p:cNvPr id="923" name="Google Shape;923;p46"/>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924" name="Google Shape;924;p46"/>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925" name="Google Shape;925;p4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 id="2147483691" r:id="rId10"/>
    <p:sldLayoutId id="2147483692"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8" Type="http://schemas.openxmlformats.org/officeDocument/2006/relationships/hyperlink" Target="https://www.sciencedirect.com/science/article/pii/S1532046420302999" TargetMode="External"/><Relationship Id="rId3" Type="http://schemas.openxmlformats.org/officeDocument/2006/relationships/hyperlink" Target="https://www.thieme-connect.com/products/ejournals/abstract/10.1055/s-0041-1731784" TargetMode="External"/><Relationship Id="rId7" Type="http://schemas.openxmlformats.org/officeDocument/2006/relationships/hyperlink" Target="https://www.england.nhs.uk/2025/12/record-numbers-using-nhs-app-to-manage-health" TargetMode="External"/><Relationship Id="rId2" Type="http://schemas.openxmlformats.org/officeDocument/2006/relationships/notesSlide" Target="../notesSlides/notesSlide12.xml"/><Relationship Id="rId1" Type="http://schemas.openxmlformats.org/officeDocument/2006/relationships/slideLayout" Target="../slideLayouts/slideLayout4.xml"/><Relationship Id="rId6" Type="http://schemas.openxmlformats.org/officeDocument/2006/relationships/hyperlink" Target="https://digital.nhs.uk/data-and-information/digital-maturity-assessment-report-2024-and-2025-results/key-findings" TargetMode="External"/><Relationship Id="rId5" Type="http://schemas.openxmlformats.org/officeDocument/2006/relationships/hyperlink" Target="https://www.england.nhs.uk/long-read/frontline-digitisation-programme/" TargetMode="External"/><Relationship Id="rId4" Type="http://schemas.openxmlformats.org/officeDocument/2006/relationships/hyperlink" Target="https://www.jmir.org/2021/3/e22219/"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70"/>
        <p:cNvGrpSpPr/>
        <p:nvPr/>
      </p:nvGrpSpPr>
      <p:grpSpPr>
        <a:xfrm>
          <a:off x="0" y="0"/>
          <a:ext cx="0" cy="0"/>
          <a:chOff x="0" y="0"/>
          <a:chExt cx="0" cy="0"/>
        </a:xfrm>
      </p:grpSpPr>
      <p:sp>
        <p:nvSpPr>
          <p:cNvPr id="971" name="Google Shape;971;p1"/>
          <p:cNvSpPr txBox="1">
            <a:spLocks noGrp="1"/>
          </p:cNvSpPr>
          <p:nvPr>
            <p:ph type="ctrTitle"/>
          </p:nvPr>
        </p:nvSpPr>
        <p:spPr>
          <a:xfrm>
            <a:off x="-50" y="447800"/>
            <a:ext cx="9144000" cy="4405800"/>
          </a:xfrm>
          <a:prstGeom prst="rect">
            <a:avLst/>
          </a:prstGeom>
          <a:noFill/>
          <a:ln>
            <a:noFill/>
          </a:ln>
        </p:spPr>
        <p:txBody>
          <a:bodyPr spcFirstLastPara="1" wrap="square" lIns="91425" tIns="91425" rIns="91425" bIns="91425" anchor="b" anchorCtr="0">
            <a:noAutofit/>
          </a:bodyPr>
          <a:lstStyle/>
          <a:p>
            <a:pPr marL="0" lvl="0" indent="0" algn="ctr" rtl="0">
              <a:lnSpc>
                <a:spcPct val="115000"/>
              </a:lnSpc>
              <a:spcBef>
                <a:spcPts val="0"/>
              </a:spcBef>
              <a:spcAft>
                <a:spcPts val="0"/>
              </a:spcAft>
              <a:buSzPts val="5200"/>
              <a:buNone/>
            </a:pPr>
            <a:endParaRPr sz="1900" dirty="0">
              <a:solidFill>
                <a:srgbClr val="000000"/>
              </a:solidFill>
              <a:latin typeface="Georgia"/>
              <a:ea typeface="Georgia"/>
              <a:cs typeface="Georgia"/>
              <a:sym typeface="Georgia"/>
            </a:endParaRPr>
          </a:p>
          <a:p>
            <a:pPr marL="0" lvl="0" indent="0" algn="ctr" rtl="0">
              <a:lnSpc>
                <a:spcPct val="115000"/>
              </a:lnSpc>
              <a:spcBef>
                <a:spcPts val="0"/>
              </a:spcBef>
              <a:spcAft>
                <a:spcPts val="0"/>
              </a:spcAft>
              <a:buSzPts val="5200"/>
              <a:buNone/>
            </a:pPr>
            <a:endParaRPr sz="1900" dirty="0">
              <a:solidFill>
                <a:srgbClr val="000000"/>
              </a:solidFill>
              <a:latin typeface="Georgia"/>
              <a:ea typeface="Georgia"/>
              <a:cs typeface="Georgia"/>
              <a:sym typeface="Georgia"/>
            </a:endParaRPr>
          </a:p>
          <a:p>
            <a:pPr marL="0" lvl="0" indent="0" algn="ctr" rtl="0">
              <a:lnSpc>
                <a:spcPct val="115000"/>
              </a:lnSpc>
              <a:spcBef>
                <a:spcPts val="0"/>
              </a:spcBef>
              <a:spcAft>
                <a:spcPts val="0"/>
              </a:spcAft>
              <a:buSzPts val="5200"/>
              <a:buNone/>
            </a:pPr>
            <a:endParaRPr sz="1900" dirty="0">
              <a:solidFill>
                <a:srgbClr val="000000"/>
              </a:solidFill>
              <a:latin typeface="Georgia"/>
              <a:ea typeface="Georgia"/>
              <a:cs typeface="Georgia"/>
              <a:sym typeface="Georgia"/>
            </a:endParaRPr>
          </a:p>
          <a:p>
            <a:pPr marL="0" lvl="0" indent="0" algn="ctr" rtl="0">
              <a:lnSpc>
                <a:spcPct val="115000"/>
              </a:lnSpc>
              <a:spcBef>
                <a:spcPts val="0"/>
              </a:spcBef>
              <a:spcAft>
                <a:spcPts val="0"/>
              </a:spcAft>
              <a:buSzPts val="5200"/>
              <a:buNone/>
            </a:pPr>
            <a:endParaRPr sz="1900" dirty="0">
              <a:solidFill>
                <a:srgbClr val="000000"/>
              </a:solidFill>
              <a:latin typeface="Georgia"/>
              <a:ea typeface="Georgia"/>
              <a:cs typeface="Georgia"/>
              <a:sym typeface="Georgia"/>
            </a:endParaRPr>
          </a:p>
          <a:p>
            <a:pPr marL="0" lvl="0" indent="0" algn="ctr" rtl="0">
              <a:lnSpc>
                <a:spcPct val="150000"/>
              </a:lnSpc>
              <a:spcBef>
                <a:spcPts val="600"/>
              </a:spcBef>
              <a:spcAft>
                <a:spcPts val="0"/>
              </a:spcAft>
              <a:buNone/>
            </a:pPr>
            <a:endParaRPr sz="1200" dirty="0">
              <a:solidFill>
                <a:srgbClr val="000000"/>
              </a:solidFill>
              <a:latin typeface="Arial"/>
              <a:ea typeface="Arial"/>
              <a:cs typeface="Arial"/>
              <a:sym typeface="Arial"/>
            </a:endParaRPr>
          </a:p>
          <a:p>
            <a:pPr marL="0" lvl="0" indent="0" algn="ctr" rtl="0">
              <a:lnSpc>
                <a:spcPct val="150000"/>
              </a:lnSpc>
              <a:spcBef>
                <a:spcPts val="600"/>
              </a:spcBef>
              <a:spcAft>
                <a:spcPts val="0"/>
              </a:spcAft>
              <a:buNone/>
            </a:pPr>
            <a:endParaRPr sz="1200" dirty="0">
              <a:solidFill>
                <a:srgbClr val="000000"/>
              </a:solidFill>
              <a:latin typeface="Arial"/>
              <a:ea typeface="Arial"/>
              <a:cs typeface="Arial"/>
              <a:sym typeface="Arial"/>
            </a:endParaRPr>
          </a:p>
          <a:p>
            <a:pPr marL="0" lvl="0" indent="0" algn="ctr" rtl="0">
              <a:lnSpc>
                <a:spcPct val="150000"/>
              </a:lnSpc>
              <a:spcBef>
                <a:spcPts val="600"/>
              </a:spcBef>
              <a:spcAft>
                <a:spcPts val="0"/>
              </a:spcAft>
              <a:buNone/>
            </a:pPr>
            <a:endParaRPr sz="1900" dirty="0">
              <a:solidFill>
                <a:srgbClr val="000000"/>
              </a:solidFill>
              <a:latin typeface="Georgia"/>
              <a:ea typeface="Georgia"/>
              <a:cs typeface="Georgia"/>
              <a:sym typeface="Georgia"/>
            </a:endParaRPr>
          </a:p>
          <a:p>
            <a:pPr marL="0" lvl="0" indent="0" algn="ctr" rtl="0">
              <a:lnSpc>
                <a:spcPct val="150000"/>
              </a:lnSpc>
              <a:spcBef>
                <a:spcPts val="600"/>
              </a:spcBef>
              <a:spcAft>
                <a:spcPts val="0"/>
              </a:spcAft>
              <a:buNone/>
            </a:pPr>
            <a:endParaRPr sz="1900" dirty="0">
              <a:solidFill>
                <a:srgbClr val="000000"/>
              </a:solidFill>
              <a:latin typeface="Georgia"/>
              <a:ea typeface="Georgia"/>
              <a:cs typeface="Georgia"/>
              <a:sym typeface="Georgia"/>
            </a:endParaRPr>
          </a:p>
          <a:p>
            <a:pPr marL="0" lvl="0" indent="0" algn="ctr" rtl="0">
              <a:lnSpc>
                <a:spcPct val="150000"/>
              </a:lnSpc>
              <a:spcBef>
                <a:spcPts val="600"/>
              </a:spcBef>
              <a:spcAft>
                <a:spcPts val="0"/>
              </a:spcAft>
              <a:buNone/>
            </a:pPr>
            <a:r>
              <a:rPr lang="en-GB" sz="1600" dirty="0">
                <a:solidFill>
                  <a:srgbClr val="000000"/>
                </a:solidFill>
                <a:latin typeface="Georgia"/>
                <a:ea typeface="Georgia"/>
                <a:cs typeface="Georgia"/>
                <a:sym typeface="Georgia"/>
              </a:rPr>
              <a:t>MODULE CODE: BMHP6026</a:t>
            </a:r>
            <a:endParaRPr sz="1600" dirty="0">
              <a:solidFill>
                <a:srgbClr val="000000"/>
              </a:solidFill>
              <a:latin typeface="Georgia"/>
              <a:ea typeface="Georgia"/>
              <a:cs typeface="Georgia"/>
              <a:sym typeface="Georgia"/>
            </a:endParaRPr>
          </a:p>
          <a:p>
            <a:pPr marL="0" lvl="0" indent="0" algn="ctr" rtl="0">
              <a:lnSpc>
                <a:spcPct val="150000"/>
              </a:lnSpc>
              <a:spcBef>
                <a:spcPts val="600"/>
              </a:spcBef>
              <a:spcAft>
                <a:spcPts val="0"/>
              </a:spcAft>
              <a:buNone/>
            </a:pPr>
            <a:r>
              <a:rPr lang="en-GB" sz="1600" dirty="0">
                <a:solidFill>
                  <a:srgbClr val="000000"/>
                </a:solidFill>
                <a:latin typeface="Georgia"/>
                <a:ea typeface="Georgia"/>
                <a:cs typeface="Georgia"/>
                <a:sym typeface="Georgia"/>
              </a:rPr>
              <a:t>COMPONENT 2: VIVA VOCE (ORAL PRESENTATION)</a:t>
            </a:r>
            <a:endParaRPr sz="1600" dirty="0">
              <a:solidFill>
                <a:srgbClr val="000000"/>
              </a:solidFill>
              <a:latin typeface="Georgia"/>
              <a:ea typeface="Georgia"/>
              <a:cs typeface="Georgia"/>
              <a:sym typeface="Georgia"/>
            </a:endParaRPr>
          </a:p>
          <a:p>
            <a:pPr marL="0" lvl="0" indent="0" algn="ctr" rtl="0">
              <a:lnSpc>
                <a:spcPct val="115000"/>
              </a:lnSpc>
              <a:spcBef>
                <a:spcPts val="600"/>
              </a:spcBef>
              <a:spcAft>
                <a:spcPts val="0"/>
              </a:spcAft>
              <a:buSzPts val="5200"/>
              <a:buNone/>
            </a:pPr>
            <a:r>
              <a:rPr lang="en-GB" sz="1600" dirty="0">
                <a:solidFill>
                  <a:srgbClr val="000000"/>
                </a:solidFill>
                <a:latin typeface="Georgia"/>
                <a:ea typeface="Georgia"/>
                <a:cs typeface="Georgia"/>
                <a:sym typeface="Georgia"/>
              </a:rPr>
              <a:t>MODULE: DIGITAL TRANSFORMATION IN THE HEALTH AND CARE PROFESSIONS</a:t>
            </a:r>
            <a:endParaRPr sz="1600" dirty="0">
              <a:solidFill>
                <a:srgbClr val="000000"/>
              </a:solidFill>
              <a:latin typeface="Georgia"/>
              <a:ea typeface="Georgia"/>
              <a:cs typeface="Georgia"/>
              <a:sym typeface="Georgia"/>
            </a:endParaRPr>
          </a:p>
          <a:p>
            <a:pPr marL="0" lvl="0" indent="0" algn="ctr" rtl="0">
              <a:lnSpc>
                <a:spcPct val="115000"/>
              </a:lnSpc>
              <a:spcBef>
                <a:spcPts val="0"/>
              </a:spcBef>
              <a:spcAft>
                <a:spcPts val="0"/>
              </a:spcAft>
              <a:buSzPts val="5200"/>
              <a:buNone/>
            </a:pPr>
            <a:endParaRPr sz="1600" dirty="0">
              <a:solidFill>
                <a:srgbClr val="000000"/>
              </a:solidFill>
              <a:latin typeface="Georgia"/>
              <a:ea typeface="Georgia"/>
              <a:cs typeface="Georgia"/>
              <a:sym typeface="Georgia"/>
            </a:endParaRPr>
          </a:p>
          <a:p>
            <a:pPr marL="0" lvl="0" indent="0" algn="ctr" rtl="0">
              <a:lnSpc>
                <a:spcPct val="115000"/>
              </a:lnSpc>
              <a:spcBef>
                <a:spcPts val="0"/>
              </a:spcBef>
              <a:spcAft>
                <a:spcPts val="0"/>
              </a:spcAft>
              <a:buSzPts val="5200"/>
              <a:buNone/>
            </a:pPr>
            <a:r>
              <a:rPr lang="en-GB" sz="1800" i="1" dirty="0">
                <a:solidFill>
                  <a:srgbClr val="000000"/>
                </a:solidFill>
                <a:latin typeface="Georgia"/>
                <a:ea typeface="Georgia"/>
                <a:cs typeface="Georgia"/>
                <a:sym typeface="Georgia"/>
              </a:rPr>
              <a:t>TOPIC: </a:t>
            </a:r>
            <a:r>
              <a:rPr lang="en-GB" sz="1800" i="1" dirty="0">
                <a:solidFill>
                  <a:srgbClr val="222222"/>
                </a:solidFill>
                <a:latin typeface="Georgia"/>
                <a:ea typeface="Georgia"/>
                <a:cs typeface="Georgia"/>
                <a:sym typeface="Georgia"/>
              </a:rPr>
              <a:t>  </a:t>
            </a:r>
            <a:r>
              <a:rPr lang="en-GB" sz="1800" i="1" dirty="0">
                <a:solidFill>
                  <a:srgbClr val="134F5C"/>
                </a:solidFill>
                <a:latin typeface="Georgia"/>
                <a:ea typeface="Georgia"/>
                <a:cs typeface="Georgia"/>
                <a:sym typeface="Georgia"/>
              </a:rPr>
              <a:t>Electronic Health Records (EHRs): A Critical Evaluation of Digital Transformation in UK Health and Social Care</a:t>
            </a:r>
            <a:endParaRPr sz="1800" dirty="0">
              <a:solidFill>
                <a:srgbClr val="134F5C"/>
              </a:solidFill>
              <a:latin typeface="Georgia"/>
              <a:ea typeface="Georgia"/>
              <a:cs typeface="Georgia"/>
              <a:sym typeface="Georgia"/>
            </a:endParaRPr>
          </a:p>
          <a:p>
            <a:pPr marL="0" lvl="0" indent="0" algn="l" rtl="0">
              <a:lnSpc>
                <a:spcPct val="115000"/>
              </a:lnSpc>
              <a:spcBef>
                <a:spcPts val="0"/>
              </a:spcBef>
              <a:spcAft>
                <a:spcPts val="0"/>
              </a:spcAft>
              <a:buSzPts val="5200"/>
              <a:buNone/>
            </a:pPr>
            <a:endParaRPr sz="1900" dirty="0">
              <a:solidFill>
                <a:srgbClr val="000000"/>
              </a:solidFill>
              <a:latin typeface="Georgia"/>
              <a:ea typeface="Georgia"/>
              <a:cs typeface="Georgia"/>
              <a:sym typeface="Georgia"/>
            </a:endParaRPr>
          </a:p>
          <a:p>
            <a:pPr marL="0" lvl="0" indent="0" algn="l" rtl="0">
              <a:lnSpc>
                <a:spcPct val="115000"/>
              </a:lnSpc>
              <a:spcBef>
                <a:spcPts val="0"/>
              </a:spcBef>
              <a:spcAft>
                <a:spcPts val="0"/>
              </a:spcAft>
              <a:buSzPts val="5200"/>
              <a:buNone/>
            </a:pPr>
            <a:endParaRPr sz="1900" dirty="0">
              <a:solidFill>
                <a:srgbClr val="000000"/>
              </a:solidFill>
              <a:latin typeface="Georgia"/>
              <a:ea typeface="Georgia"/>
              <a:cs typeface="Georgia"/>
              <a:sym typeface="Georgia"/>
            </a:endParaRPr>
          </a:p>
          <a:p>
            <a:pPr marL="0" lvl="0" indent="0" algn="l" rtl="0">
              <a:lnSpc>
                <a:spcPct val="115000"/>
              </a:lnSpc>
              <a:spcBef>
                <a:spcPts val="0"/>
              </a:spcBef>
              <a:spcAft>
                <a:spcPts val="0"/>
              </a:spcAft>
              <a:buSzPts val="5200"/>
              <a:buNone/>
            </a:pPr>
            <a:r>
              <a:rPr lang="en-GB" sz="1600" dirty="0">
                <a:solidFill>
                  <a:srgbClr val="000000"/>
                </a:solidFill>
                <a:latin typeface="Georgia"/>
                <a:ea typeface="Georgia"/>
                <a:cs typeface="Georgia"/>
                <a:sym typeface="Georgia"/>
              </a:rPr>
              <a:t>STUDENT NAME: S. Hortense Assoh</a:t>
            </a:r>
            <a:endParaRPr sz="1600" dirty="0">
              <a:solidFill>
                <a:srgbClr val="000000"/>
              </a:solidFill>
              <a:latin typeface="Georgia"/>
              <a:ea typeface="Georgia"/>
              <a:cs typeface="Georgia"/>
              <a:sym typeface="Georgia"/>
            </a:endParaRPr>
          </a:p>
          <a:p>
            <a:pPr marL="0" lvl="0" indent="0" algn="l" rtl="0">
              <a:lnSpc>
                <a:spcPct val="115000"/>
              </a:lnSpc>
              <a:spcBef>
                <a:spcPts val="0"/>
              </a:spcBef>
              <a:spcAft>
                <a:spcPts val="0"/>
              </a:spcAft>
              <a:buSzPts val="5200"/>
              <a:buNone/>
            </a:pPr>
            <a:r>
              <a:rPr lang="en-GB" sz="1600" dirty="0">
                <a:solidFill>
                  <a:srgbClr val="000000"/>
                </a:solidFill>
                <a:latin typeface="Georgia"/>
                <a:ea typeface="Georgia"/>
                <a:cs typeface="Georgia"/>
                <a:sym typeface="Georgia"/>
              </a:rPr>
              <a:t>STUDENT ID:-2245799</a:t>
            </a:r>
            <a:endParaRPr sz="1600" dirty="0">
              <a:solidFill>
                <a:srgbClr val="000000"/>
              </a:solidFill>
              <a:latin typeface="Georgia"/>
              <a:ea typeface="Georgia"/>
              <a:cs typeface="Georgia"/>
              <a:sym typeface="Georgia"/>
            </a:endParaRPr>
          </a:p>
          <a:p>
            <a:pPr marL="0" lvl="0" indent="0" algn="l" rtl="0">
              <a:lnSpc>
                <a:spcPct val="115000"/>
              </a:lnSpc>
              <a:spcBef>
                <a:spcPts val="0"/>
              </a:spcBef>
              <a:spcAft>
                <a:spcPts val="0"/>
              </a:spcAft>
              <a:buSzPts val="5200"/>
              <a:buNone/>
            </a:pPr>
            <a:endParaRPr sz="1600" dirty="0">
              <a:solidFill>
                <a:srgbClr val="000000"/>
              </a:solidFill>
              <a:latin typeface="Georgia"/>
              <a:ea typeface="Georgia"/>
              <a:cs typeface="Georgia"/>
              <a:sym typeface="Georgia"/>
            </a:endParaRPr>
          </a:p>
          <a:p>
            <a:pPr marL="0" lvl="0" indent="0" algn="ctr" rtl="0">
              <a:lnSpc>
                <a:spcPct val="100000"/>
              </a:lnSpc>
              <a:spcBef>
                <a:spcPts val="0"/>
              </a:spcBef>
              <a:spcAft>
                <a:spcPts val="0"/>
              </a:spcAft>
              <a:buSzPts val="5200"/>
              <a:buNone/>
            </a:pPr>
            <a:endParaRPr sz="1900" b="0" dirty="0">
              <a:latin typeface="Georgia"/>
              <a:ea typeface="Georgia"/>
              <a:cs typeface="Georgia"/>
              <a:sym typeface="Georgia"/>
            </a:endParaRPr>
          </a:p>
        </p:txBody>
      </p:sp>
      <p:pic>
        <p:nvPicPr>
          <p:cNvPr id="972" name="Google Shape;972;p1"/>
          <p:cNvPicPr preferRelativeResize="0"/>
          <p:nvPr/>
        </p:nvPicPr>
        <p:blipFill rotWithShape="1">
          <a:blip r:embed="rId3">
            <a:alphaModFix/>
          </a:blip>
          <a:srcRect/>
          <a:stretch/>
        </p:blipFill>
        <p:spPr>
          <a:xfrm>
            <a:off x="0" y="0"/>
            <a:ext cx="3362649" cy="812375"/>
          </a:xfrm>
          <a:prstGeom prst="rect">
            <a:avLst/>
          </a:prstGeom>
          <a:noFill/>
          <a:ln w="9525" cap="flat" cmpd="sng">
            <a:solidFill>
              <a:schemeClr val="dk1"/>
            </a:solidFill>
            <a:prstDash val="solid"/>
            <a:round/>
            <a:headEnd type="none" w="sm" len="sm"/>
            <a:tailEnd type="none" w="sm" len="sm"/>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76"/>
        <p:cNvGrpSpPr/>
        <p:nvPr/>
      </p:nvGrpSpPr>
      <p:grpSpPr>
        <a:xfrm>
          <a:off x="0" y="0"/>
          <a:ext cx="0" cy="0"/>
          <a:chOff x="0" y="0"/>
          <a:chExt cx="0" cy="0"/>
        </a:xfrm>
      </p:grpSpPr>
      <p:sp>
        <p:nvSpPr>
          <p:cNvPr id="977" name="Google Shape;977;p2"/>
          <p:cNvSpPr txBox="1">
            <a:spLocks noGrp="1"/>
          </p:cNvSpPr>
          <p:nvPr>
            <p:ph type="title"/>
          </p:nvPr>
        </p:nvSpPr>
        <p:spPr>
          <a:xfrm>
            <a:off x="722375" y="539500"/>
            <a:ext cx="7699200" cy="572700"/>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GB" sz="2500">
                <a:solidFill>
                  <a:srgbClr val="000000"/>
                </a:solidFill>
                <a:latin typeface="Georgia"/>
                <a:ea typeface="Georgia"/>
                <a:cs typeface="Georgia"/>
                <a:sym typeface="Georgia"/>
              </a:rPr>
              <a:t>Table of contents</a:t>
            </a:r>
            <a:endParaRPr sz="2500">
              <a:solidFill>
                <a:srgbClr val="000000"/>
              </a:solidFill>
              <a:latin typeface="Georgia"/>
              <a:ea typeface="Georgia"/>
              <a:cs typeface="Georgia"/>
              <a:sym typeface="Georgia"/>
            </a:endParaRPr>
          </a:p>
        </p:txBody>
      </p:sp>
      <p:sp>
        <p:nvSpPr>
          <p:cNvPr id="978" name="Google Shape;978;p2"/>
          <p:cNvSpPr txBox="1"/>
          <p:nvPr/>
        </p:nvSpPr>
        <p:spPr>
          <a:xfrm>
            <a:off x="1044025" y="1233875"/>
            <a:ext cx="6732600" cy="3639600"/>
          </a:xfrm>
          <a:prstGeom prst="rect">
            <a:avLst/>
          </a:prstGeom>
          <a:noFill/>
          <a:ln>
            <a:noFill/>
          </a:ln>
        </p:spPr>
        <p:txBody>
          <a:bodyPr spcFirstLastPara="1" wrap="square" lIns="91425" tIns="91425" rIns="91425" bIns="91425" anchor="t" anchorCtr="0">
            <a:noAutofit/>
          </a:bodyPr>
          <a:lstStyle/>
          <a:p>
            <a:pPr marL="457200" marR="0" lvl="0" indent="-323850" algn="just" rtl="0">
              <a:lnSpc>
                <a:spcPct val="150000"/>
              </a:lnSpc>
              <a:spcBef>
                <a:spcPts val="0"/>
              </a:spcBef>
              <a:spcAft>
                <a:spcPts val="0"/>
              </a:spcAft>
              <a:buClr>
                <a:schemeClr val="dk1"/>
              </a:buClr>
              <a:buSzPts val="1500"/>
              <a:buFont typeface="Georgia"/>
              <a:buAutoNum type="arabicPeriod"/>
            </a:pPr>
            <a:r>
              <a:rPr lang="en-GB" sz="1500" b="0" i="0" u="none" strike="noStrike" cap="none">
                <a:solidFill>
                  <a:srgbClr val="000000"/>
                </a:solidFill>
                <a:latin typeface="Georgia"/>
                <a:ea typeface="Georgia"/>
                <a:cs typeface="Georgia"/>
                <a:sym typeface="Georgia"/>
              </a:rPr>
              <a:t>Introduction to Electronic Health Records (EHRs)</a:t>
            </a:r>
            <a:endParaRPr sz="1500" b="0" i="0" u="none" strike="noStrike" cap="none">
              <a:solidFill>
                <a:srgbClr val="000000"/>
              </a:solidFill>
              <a:latin typeface="Georgia"/>
              <a:ea typeface="Georgia"/>
              <a:cs typeface="Georgia"/>
              <a:sym typeface="Georgia"/>
            </a:endParaRPr>
          </a:p>
          <a:p>
            <a:pPr marL="457200" marR="0" lvl="0" indent="-323850" algn="just" rtl="0">
              <a:lnSpc>
                <a:spcPct val="150000"/>
              </a:lnSpc>
              <a:spcBef>
                <a:spcPts val="0"/>
              </a:spcBef>
              <a:spcAft>
                <a:spcPts val="0"/>
              </a:spcAft>
              <a:buClr>
                <a:srgbClr val="000000"/>
              </a:buClr>
              <a:buSzPts val="1500"/>
              <a:buFont typeface="Georgia"/>
              <a:buAutoNum type="arabicPeriod"/>
            </a:pPr>
            <a:r>
              <a:rPr lang="en-GB" sz="1500" b="0" i="0" u="none" strike="noStrike" cap="none">
                <a:solidFill>
                  <a:srgbClr val="000000"/>
                </a:solidFill>
                <a:latin typeface="Georgia"/>
                <a:ea typeface="Georgia"/>
                <a:cs typeface="Georgia"/>
                <a:sym typeface="Georgia"/>
              </a:rPr>
              <a:t>EHR Adoption and Implementation in the UK</a:t>
            </a:r>
            <a:endParaRPr sz="1500" b="0" i="0" u="none" strike="noStrike" cap="none">
              <a:solidFill>
                <a:srgbClr val="000000"/>
              </a:solidFill>
              <a:latin typeface="Georgia"/>
              <a:ea typeface="Georgia"/>
              <a:cs typeface="Georgia"/>
              <a:sym typeface="Georgia"/>
            </a:endParaRPr>
          </a:p>
          <a:p>
            <a:pPr marL="457200" marR="0" lvl="0" indent="-323850" algn="just" rtl="0">
              <a:lnSpc>
                <a:spcPct val="150000"/>
              </a:lnSpc>
              <a:spcBef>
                <a:spcPts val="0"/>
              </a:spcBef>
              <a:spcAft>
                <a:spcPts val="0"/>
              </a:spcAft>
              <a:buClr>
                <a:srgbClr val="000000"/>
              </a:buClr>
              <a:buSzPts val="1500"/>
              <a:buFont typeface="Georgia"/>
              <a:buAutoNum type="arabicPeriod"/>
            </a:pPr>
            <a:r>
              <a:rPr lang="en-GB" sz="1500" b="0" i="0" u="none" strike="noStrike" cap="none">
                <a:solidFill>
                  <a:srgbClr val="000000"/>
                </a:solidFill>
                <a:latin typeface="Georgia"/>
                <a:ea typeface="Georgia"/>
                <a:cs typeface="Georgia"/>
                <a:sym typeface="Georgia"/>
              </a:rPr>
              <a:t>Impact on the Workforce</a:t>
            </a:r>
            <a:endParaRPr sz="1500" b="0" i="0" u="none" strike="noStrike" cap="none">
              <a:solidFill>
                <a:srgbClr val="000000"/>
              </a:solidFill>
              <a:latin typeface="Georgia"/>
              <a:ea typeface="Georgia"/>
              <a:cs typeface="Georgia"/>
              <a:sym typeface="Georgia"/>
            </a:endParaRPr>
          </a:p>
          <a:p>
            <a:pPr marL="457200" marR="0" lvl="0" indent="-323850" algn="just" rtl="0">
              <a:lnSpc>
                <a:spcPct val="150000"/>
              </a:lnSpc>
              <a:spcBef>
                <a:spcPts val="0"/>
              </a:spcBef>
              <a:spcAft>
                <a:spcPts val="0"/>
              </a:spcAft>
              <a:buClr>
                <a:srgbClr val="000000"/>
              </a:buClr>
              <a:buSzPts val="1500"/>
              <a:buFont typeface="Georgia"/>
              <a:buAutoNum type="arabicPeriod"/>
            </a:pPr>
            <a:r>
              <a:rPr lang="en-GB" sz="1500" b="0" i="0" u="none" strike="noStrike" cap="none">
                <a:solidFill>
                  <a:srgbClr val="000000"/>
                </a:solidFill>
                <a:latin typeface="Georgia"/>
                <a:ea typeface="Georgia"/>
                <a:cs typeface="Georgia"/>
                <a:sym typeface="Georgia"/>
              </a:rPr>
              <a:t>Impact on Service Delivery</a:t>
            </a:r>
            <a:endParaRPr sz="1500" b="0" i="0" u="none" strike="noStrike" cap="none">
              <a:solidFill>
                <a:srgbClr val="000000"/>
              </a:solidFill>
              <a:latin typeface="Georgia"/>
              <a:ea typeface="Georgia"/>
              <a:cs typeface="Georgia"/>
              <a:sym typeface="Georgia"/>
            </a:endParaRPr>
          </a:p>
          <a:p>
            <a:pPr marL="457200" marR="0" lvl="0" indent="-323850" algn="just" rtl="0">
              <a:lnSpc>
                <a:spcPct val="150000"/>
              </a:lnSpc>
              <a:spcBef>
                <a:spcPts val="0"/>
              </a:spcBef>
              <a:spcAft>
                <a:spcPts val="0"/>
              </a:spcAft>
              <a:buClr>
                <a:srgbClr val="000000"/>
              </a:buClr>
              <a:buSzPts val="1500"/>
              <a:buFont typeface="Georgia"/>
              <a:buAutoNum type="arabicPeriod"/>
            </a:pPr>
            <a:r>
              <a:rPr lang="en-GB" sz="1500" b="0" i="0" u="none" strike="noStrike" cap="none">
                <a:solidFill>
                  <a:srgbClr val="000000"/>
                </a:solidFill>
                <a:latin typeface="Georgia"/>
                <a:ea typeface="Georgia"/>
                <a:cs typeface="Georgia"/>
                <a:sym typeface="Georgia"/>
              </a:rPr>
              <a:t>Impact on Patients and Service Users</a:t>
            </a:r>
            <a:endParaRPr sz="1500" b="0" i="0" u="none" strike="noStrike" cap="none">
              <a:solidFill>
                <a:srgbClr val="000000"/>
              </a:solidFill>
              <a:latin typeface="Georgia"/>
              <a:ea typeface="Georgia"/>
              <a:cs typeface="Georgia"/>
              <a:sym typeface="Georgia"/>
            </a:endParaRPr>
          </a:p>
          <a:p>
            <a:pPr marL="457200" marR="0" lvl="0" indent="-323850" algn="just" rtl="0">
              <a:lnSpc>
                <a:spcPct val="150000"/>
              </a:lnSpc>
              <a:spcBef>
                <a:spcPts val="0"/>
              </a:spcBef>
              <a:spcAft>
                <a:spcPts val="0"/>
              </a:spcAft>
              <a:buClr>
                <a:srgbClr val="000000"/>
              </a:buClr>
              <a:buSzPts val="1500"/>
              <a:buFont typeface="Georgia"/>
              <a:buAutoNum type="arabicPeriod"/>
            </a:pPr>
            <a:r>
              <a:rPr lang="en-GB" sz="1500" b="0" i="0" u="none" strike="noStrike" cap="none">
                <a:solidFill>
                  <a:srgbClr val="000000"/>
                </a:solidFill>
                <a:latin typeface="Georgia"/>
                <a:ea typeface="Georgia"/>
                <a:cs typeface="Georgia"/>
                <a:sym typeface="Georgia"/>
              </a:rPr>
              <a:t>Impact on Community and Population Health</a:t>
            </a:r>
            <a:endParaRPr sz="1500" b="0" i="0" u="none" strike="noStrike" cap="none">
              <a:solidFill>
                <a:srgbClr val="000000"/>
              </a:solidFill>
              <a:latin typeface="Georgia"/>
              <a:ea typeface="Georgia"/>
              <a:cs typeface="Georgia"/>
              <a:sym typeface="Georgia"/>
            </a:endParaRPr>
          </a:p>
          <a:p>
            <a:pPr marL="457200" marR="0" lvl="0" indent="-323850" algn="just" rtl="0">
              <a:lnSpc>
                <a:spcPct val="150000"/>
              </a:lnSpc>
              <a:spcBef>
                <a:spcPts val="0"/>
              </a:spcBef>
              <a:spcAft>
                <a:spcPts val="0"/>
              </a:spcAft>
              <a:buClr>
                <a:srgbClr val="000000"/>
              </a:buClr>
              <a:buSzPts val="1500"/>
              <a:buFont typeface="Georgia"/>
              <a:buAutoNum type="arabicPeriod"/>
            </a:pPr>
            <a:r>
              <a:rPr lang="en-GB" sz="1500" b="0" i="0" u="none" strike="noStrike" cap="none">
                <a:solidFill>
                  <a:srgbClr val="000000"/>
                </a:solidFill>
                <a:latin typeface="Georgia"/>
                <a:ea typeface="Georgia"/>
                <a:cs typeface="Georgia"/>
                <a:sym typeface="Georgia"/>
              </a:rPr>
              <a:t>Critical Analysis – Key Benefits of EHRs</a:t>
            </a:r>
            <a:endParaRPr sz="1500" b="0" i="0" u="none" strike="noStrike" cap="none">
              <a:solidFill>
                <a:srgbClr val="000000"/>
              </a:solidFill>
              <a:latin typeface="Georgia"/>
              <a:ea typeface="Georgia"/>
              <a:cs typeface="Georgia"/>
              <a:sym typeface="Georgia"/>
            </a:endParaRPr>
          </a:p>
          <a:p>
            <a:pPr marL="457200" marR="0" lvl="0" indent="-323850" algn="just" rtl="0">
              <a:lnSpc>
                <a:spcPct val="150000"/>
              </a:lnSpc>
              <a:spcBef>
                <a:spcPts val="0"/>
              </a:spcBef>
              <a:spcAft>
                <a:spcPts val="0"/>
              </a:spcAft>
              <a:buClr>
                <a:srgbClr val="000000"/>
              </a:buClr>
              <a:buSzPts val="1500"/>
              <a:buFont typeface="Georgia"/>
              <a:buAutoNum type="arabicPeriod"/>
            </a:pPr>
            <a:r>
              <a:rPr lang="en-GB" sz="1500" b="0" i="0" u="none" strike="noStrike" cap="none">
                <a:solidFill>
                  <a:srgbClr val="000000"/>
                </a:solidFill>
                <a:latin typeface="Georgia"/>
                <a:ea typeface="Georgia"/>
                <a:cs typeface="Georgia"/>
                <a:sym typeface="Georgia"/>
              </a:rPr>
              <a:t>Critical Analysis – Challenges and Limitations</a:t>
            </a:r>
            <a:endParaRPr sz="1500" b="0" i="0" u="none" strike="noStrike" cap="none">
              <a:solidFill>
                <a:srgbClr val="000000"/>
              </a:solidFill>
              <a:latin typeface="Georgia"/>
              <a:ea typeface="Georgia"/>
              <a:cs typeface="Georgia"/>
              <a:sym typeface="Georgia"/>
            </a:endParaRPr>
          </a:p>
          <a:p>
            <a:pPr marL="457200" marR="0" lvl="0" indent="-323850" algn="just" rtl="0">
              <a:lnSpc>
                <a:spcPct val="150000"/>
              </a:lnSpc>
              <a:spcBef>
                <a:spcPts val="0"/>
              </a:spcBef>
              <a:spcAft>
                <a:spcPts val="0"/>
              </a:spcAft>
              <a:buClr>
                <a:srgbClr val="000000"/>
              </a:buClr>
              <a:buSzPts val="1500"/>
              <a:buFont typeface="Georgia"/>
              <a:buAutoNum type="arabicPeriod"/>
            </a:pPr>
            <a:r>
              <a:rPr lang="en-GB" sz="1500" b="0" i="0" u="none" strike="noStrike" cap="none">
                <a:solidFill>
                  <a:srgbClr val="000000"/>
                </a:solidFill>
                <a:latin typeface="Georgia"/>
                <a:ea typeface="Georgia"/>
                <a:cs typeface="Georgia"/>
                <a:sym typeface="Georgia"/>
              </a:rPr>
              <a:t>Conclusion and Recommendations</a:t>
            </a:r>
            <a:endParaRPr sz="1500" b="0" i="0" u="none" strike="noStrike" cap="none">
              <a:solidFill>
                <a:srgbClr val="000000"/>
              </a:solidFill>
              <a:latin typeface="Georgia"/>
              <a:ea typeface="Georgia"/>
              <a:cs typeface="Georgia"/>
              <a:sym typeface="Georgia"/>
            </a:endParaRPr>
          </a:p>
          <a:p>
            <a:pPr marL="457200" marR="0" lvl="0" indent="-323850" algn="just" rtl="0">
              <a:lnSpc>
                <a:spcPct val="150000"/>
              </a:lnSpc>
              <a:spcBef>
                <a:spcPts val="0"/>
              </a:spcBef>
              <a:spcAft>
                <a:spcPts val="0"/>
              </a:spcAft>
              <a:buClr>
                <a:srgbClr val="000000"/>
              </a:buClr>
              <a:buSzPts val="1500"/>
              <a:buFont typeface="Georgia"/>
              <a:buAutoNum type="arabicPeriod"/>
            </a:pPr>
            <a:r>
              <a:rPr lang="en-GB" sz="1500" b="0" i="0" u="none" strike="noStrike" cap="none">
                <a:solidFill>
                  <a:srgbClr val="000000"/>
                </a:solidFill>
                <a:latin typeface="Georgia"/>
                <a:ea typeface="Georgia"/>
                <a:cs typeface="Georgia"/>
                <a:sym typeface="Georgia"/>
              </a:rPr>
              <a:t>References List</a:t>
            </a:r>
            <a:endParaRPr sz="1500" b="0" i="0" u="none" strike="noStrike" cap="none">
              <a:solidFill>
                <a:srgbClr val="000000"/>
              </a:solidFill>
              <a:latin typeface="Georgia"/>
              <a:ea typeface="Georgia"/>
              <a:cs typeface="Georgia"/>
              <a:sym typeface="Georgia"/>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82"/>
        <p:cNvGrpSpPr/>
        <p:nvPr/>
      </p:nvGrpSpPr>
      <p:grpSpPr>
        <a:xfrm>
          <a:off x="0" y="0"/>
          <a:ext cx="0" cy="0"/>
          <a:chOff x="0" y="0"/>
          <a:chExt cx="0" cy="0"/>
        </a:xfrm>
      </p:grpSpPr>
      <p:sp>
        <p:nvSpPr>
          <p:cNvPr id="983" name="Google Shape;983;p3"/>
          <p:cNvSpPr txBox="1">
            <a:spLocks noGrp="1"/>
          </p:cNvSpPr>
          <p:nvPr>
            <p:ph type="title"/>
          </p:nvPr>
        </p:nvSpPr>
        <p:spPr>
          <a:xfrm>
            <a:off x="125" y="232800"/>
            <a:ext cx="9144000" cy="532500"/>
          </a:xfrm>
          <a:prstGeom prst="rect">
            <a:avLst/>
          </a:prstGeom>
          <a:noFill/>
          <a:ln>
            <a:noFill/>
          </a:ln>
        </p:spPr>
        <p:txBody>
          <a:bodyPr spcFirstLastPara="1" wrap="square" lIns="91425" tIns="91425" rIns="91425" bIns="91425" anchor="b" anchorCtr="0">
            <a:noAutofit/>
          </a:bodyPr>
          <a:lstStyle/>
          <a:p>
            <a:pPr marL="0" lvl="0" indent="0" algn="ctr" rtl="0">
              <a:lnSpc>
                <a:spcPct val="150000"/>
              </a:lnSpc>
              <a:spcBef>
                <a:spcPts val="0"/>
              </a:spcBef>
              <a:spcAft>
                <a:spcPts val="0"/>
              </a:spcAft>
              <a:buSzPts val="4200"/>
              <a:buNone/>
            </a:pPr>
            <a:r>
              <a:rPr lang="en-GB" sz="2500">
                <a:solidFill>
                  <a:srgbClr val="000000"/>
                </a:solidFill>
                <a:latin typeface="Georgia"/>
                <a:ea typeface="Georgia"/>
                <a:cs typeface="Georgia"/>
                <a:sym typeface="Georgia"/>
              </a:rPr>
              <a:t>Introduction to Electronic Health Records (EHRs)</a:t>
            </a:r>
            <a:endParaRPr sz="2500">
              <a:solidFill>
                <a:srgbClr val="000000"/>
              </a:solidFill>
              <a:latin typeface="Georgia"/>
              <a:ea typeface="Georgia"/>
              <a:cs typeface="Georgia"/>
              <a:sym typeface="Georgia"/>
            </a:endParaRPr>
          </a:p>
        </p:txBody>
      </p:sp>
      <p:grpSp>
        <p:nvGrpSpPr>
          <p:cNvPr id="984" name="Google Shape;984;p3"/>
          <p:cNvGrpSpPr/>
          <p:nvPr/>
        </p:nvGrpSpPr>
        <p:grpSpPr>
          <a:xfrm>
            <a:off x="917550" y="2904450"/>
            <a:ext cx="986125" cy="2095500"/>
            <a:chOff x="7631225" y="2241175"/>
            <a:chExt cx="986125" cy="2095500"/>
          </a:xfrm>
        </p:grpSpPr>
        <p:cxnSp>
          <p:nvCxnSpPr>
            <p:cNvPr id="985" name="Google Shape;985;p3"/>
            <p:cNvCxnSpPr/>
            <p:nvPr/>
          </p:nvCxnSpPr>
          <p:spPr>
            <a:xfrm>
              <a:off x="7631225"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986" name="Google Shape;986;p3"/>
            <p:cNvCxnSpPr/>
            <p:nvPr/>
          </p:nvCxnSpPr>
          <p:spPr>
            <a:xfrm>
              <a:off x="7707081"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987" name="Google Shape;987;p3"/>
            <p:cNvCxnSpPr/>
            <p:nvPr/>
          </p:nvCxnSpPr>
          <p:spPr>
            <a:xfrm>
              <a:off x="7782937"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988" name="Google Shape;988;p3"/>
            <p:cNvCxnSpPr/>
            <p:nvPr/>
          </p:nvCxnSpPr>
          <p:spPr>
            <a:xfrm>
              <a:off x="7858792"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989" name="Google Shape;989;p3"/>
            <p:cNvCxnSpPr/>
            <p:nvPr/>
          </p:nvCxnSpPr>
          <p:spPr>
            <a:xfrm>
              <a:off x="8010504"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990" name="Google Shape;990;p3"/>
            <p:cNvCxnSpPr/>
            <p:nvPr/>
          </p:nvCxnSpPr>
          <p:spPr>
            <a:xfrm>
              <a:off x="8162215"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991" name="Google Shape;991;p3"/>
            <p:cNvCxnSpPr/>
            <p:nvPr/>
          </p:nvCxnSpPr>
          <p:spPr>
            <a:xfrm>
              <a:off x="8313927"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992" name="Google Shape;992;p3"/>
            <p:cNvCxnSpPr/>
            <p:nvPr/>
          </p:nvCxnSpPr>
          <p:spPr>
            <a:xfrm>
              <a:off x="7934648"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993" name="Google Shape;993;p3"/>
            <p:cNvCxnSpPr/>
            <p:nvPr/>
          </p:nvCxnSpPr>
          <p:spPr>
            <a:xfrm>
              <a:off x="8086360"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994" name="Google Shape;994;p3"/>
            <p:cNvCxnSpPr/>
            <p:nvPr/>
          </p:nvCxnSpPr>
          <p:spPr>
            <a:xfrm>
              <a:off x="8238071"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995" name="Google Shape;995;p3"/>
            <p:cNvCxnSpPr/>
            <p:nvPr/>
          </p:nvCxnSpPr>
          <p:spPr>
            <a:xfrm>
              <a:off x="8389783"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996" name="Google Shape;996;p3"/>
            <p:cNvCxnSpPr/>
            <p:nvPr/>
          </p:nvCxnSpPr>
          <p:spPr>
            <a:xfrm>
              <a:off x="8465638"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997" name="Google Shape;997;p3"/>
            <p:cNvCxnSpPr/>
            <p:nvPr/>
          </p:nvCxnSpPr>
          <p:spPr>
            <a:xfrm>
              <a:off x="8541494" y="2241175"/>
              <a:ext cx="0" cy="2095500"/>
            </a:xfrm>
            <a:prstGeom prst="straightConnector1">
              <a:avLst/>
            </a:prstGeom>
            <a:noFill/>
            <a:ln w="9525" cap="flat" cmpd="sng">
              <a:solidFill>
                <a:schemeClr val="lt2"/>
              </a:solidFill>
              <a:prstDash val="solid"/>
              <a:round/>
              <a:headEnd type="none" w="sm" len="sm"/>
              <a:tailEnd type="none" w="sm" len="sm"/>
            </a:ln>
          </p:spPr>
        </p:cxnSp>
        <p:cxnSp>
          <p:nvCxnSpPr>
            <p:cNvPr id="998" name="Google Shape;998;p3"/>
            <p:cNvCxnSpPr/>
            <p:nvPr/>
          </p:nvCxnSpPr>
          <p:spPr>
            <a:xfrm>
              <a:off x="8617350" y="2241175"/>
              <a:ext cx="0" cy="2095500"/>
            </a:xfrm>
            <a:prstGeom prst="straightConnector1">
              <a:avLst/>
            </a:prstGeom>
            <a:noFill/>
            <a:ln w="9525" cap="flat" cmpd="sng">
              <a:solidFill>
                <a:schemeClr val="lt2"/>
              </a:solidFill>
              <a:prstDash val="solid"/>
              <a:round/>
              <a:headEnd type="none" w="sm" len="sm"/>
              <a:tailEnd type="none" w="sm" len="sm"/>
            </a:ln>
          </p:spPr>
        </p:cxnSp>
      </p:grpSp>
      <p:sp>
        <p:nvSpPr>
          <p:cNvPr id="999" name="Google Shape;999;p3"/>
          <p:cNvSpPr txBox="1"/>
          <p:nvPr/>
        </p:nvSpPr>
        <p:spPr>
          <a:xfrm>
            <a:off x="558800" y="1019722"/>
            <a:ext cx="4632000" cy="3765107"/>
          </a:xfrm>
          <a:prstGeom prst="rect">
            <a:avLst/>
          </a:prstGeom>
          <a:noFill/>
          <a:ln>
            <a:noFill/>
          </a:ln>
        </p:spPr>
        <p:txBody>
          <a:bodyPr spcFirstLastPara="1" wrap="square" lIns="91425" tIns="91425" rIns="91425" bIns="91425" anchor="t" anchorCtr="0">
            <a:noAutofit/>
          </a:bodyPr>
          <a:lstStyle/>
          <a:p>
            <a:pPr marL="457200" marR="0" lvl="0" indent="-342900" algn="just" rtl="0">
              <a:lnSpc>
                <a:spcPct val="150000"/>
              </a:lnSpc>
              <a:spcBef>
                <a:spcPts val="0"/>
              </a:spcBef>
              <a:spcAft>
                <a:spcPts val="0"/>
              </a:spcAft>
              <a:buClr>
                <a:srgbClr val="000000"/>
              </a:buClr>
              <a:buSzPts val="1800"/>
              <a:buFont typeface="Georgia"/>
              <a:buChar char="●"/>
            </a:pPr>
            <a:r>
              <a:rPr lang="en-GB" sz="1800" b="0" i="0" u="none" strike="noStrike" cap="none">
                <a:solidFill>
                  <a:srgbClr val="000000"/>
                </a:solidFill>
                <a:latin typeface="Georgia"/>
                <a:ea typeface="Georgia"/>
                <a:cs typeface="Georgia"/>
                <a:sym typeface="Georgia"/>
              </a:rPr>
              <a:t>EHRs are an element of the NHS digital transformation (NHS England, 2025a).</a:t>
            </a:r>
            <a:endParaRPr sz="1800" b="0" i="0" u="none" strike="noStrike" cap="none">
              <a:solidFill>
                <a:srgbClr val="000000"/>
              </a:solidFill>
              <a:latin typeface="Georgia"/>
              <a:ea typeface="Georgia"/>
              <a:cs typeface="Georgia"/>
              <a:sym typeface="Georgia"/>
            </a:endParaRPr>
          </a:p>
          <a:p>
            <a:pPr marL="457200" marR="0" lvl="0" indent="-342900" algn="just" rtl="0">
              <a:lnSpc>
                <a:spcPct val="150000"/>
              </a:lnSpc>
              <a:spcBef>
                <a:spcPts val="0"/>
              </a:spcBef>
              <a:spcAft>
                <a:spcPts val="0"/>
              </a:spcAft>
              <a:buClr>
                <a:srgbClr val="000000"/>
              </a:buClr>
              <a:buSzPts val="1800"/>
              <a:buFont typeface="Georgia"/>
              <a:buChar char="●"/>
            </a:pPr>
            <a:r>
              <a:rPr lang="en-GB" sz="1800" b="0" i="0" u="none" strike="noStrike" cap="none">
                <a:solidFill>
                  <a:srgbClr val="000000"/>
                </a:solidFill>
                <a:latin typeface="Georgia"/>
                <a:ea typeface="Georgia"/>
                <a:cs typeface="Georgia"/>
                <a:sym typeface="Georgia"/>
              </a:rPr>
              <a:t>Replace the patched paper records with inbuilt electronic systems. </a:t>
            </a:r>
            <a:endParaRPr sz="1800" b="0" i="0" u="none" strike="noStrike" cap="none">
              <a:solidFill>
                <a:srgbClr val="000000"/>
              </a:solidFill>
              <a:latin typeface="Georgia"/>
              <a:ea typeface="Georgia"/>
              <a:cs typeface="Georgia"/>
              <a:sym typeface="Georgia"/>
            </a:endParaRPr>
          </a:p>
          <a:p>
            <a:pPr marL="457200" marR="0" lvl="0" indent="-342900" algn="just" rtl="0">
              <a:lnSpc>
                <a:spcPct val="150000"/>
              </a:lnSpc>
              <a:spcBef>
                <a:spcPts val="0"/>
              </a:spcBef>
              <a:spcAft>
                <a:spcPts val="0"/>
              </a:spcAft>
              <a:buClr>
                <a:srgbClr val="000000"/>
              </a:buClr>
              <a:buSzPts val="1800"/>
              <a:buFont typeface="Georgia"/>
              <a:buChar char="●"/>
            </a:pPr>
            <a:r>
              <a:rPr lang="en-GB" sz="1800" b="0" i="0" u="none" strike="noStrike" cap="none">
                <a:solidFill>
                  <a:srgbClr val="000000"/>
                </a:solidFill>
                <a:latin typeface="Georgia"/>
                <a:ea typeface="Georgia"/>
                <a:cs typeface="Georgia"/>
                <a:sym typeface="Georgia"/>
              </a:rPr>
              <a:t>Encourage evidence-based, real-time clinical decision-making. </a:t>
            </a:r>
            <a:endParaRPr sz="1800" b="0" i="0" u="none" strike="noStrike" cap="none">
              <a:solidFill>
                <a:srgbClr val="000000"/>
              </a:solidFill>
              <a:latin typeface="Georgia"/>
              <a:ea typeface="Georgia"/>
              <a:cs typeface="Georgia"/>
              <a:sym typeface="Georgia"/>
            </a:endParaRPr>
          </a:p>
          <a:p>
            <a:pPr marL="457200" marR="0" lvl="0" indent="-342900" algn="just" rtl="0">
              <a:lnSpc>
                <a:spcPct val="150000"/>
              </a:lnSpc>
              <a:spcBef>
                <a:spcPts val="0"/>
              </a:spcBef>
              <a:spcAft>
                <a:spcPts val="0"/>
              </a:spcAft>
              <a:buClr>
                <a:srgbClr val="000000"/>
              </a:buClr>
              <a:buSzPts val="1800"/>
              <a:buFont typeface="Georgia"/>
              <a:buChar char="●"/>
            </a:pPr>
            <a:r>
              <a:rPr lang="en-GB" sz="1800" b="0" i="0" u="none" strike="noStrike" cap="none">
                <a:solidFill>
                  <a:srgbClr val="000000"/>
                </a:solidFill>
                <a:latin typeface="Georgia"/>
                <a:ea typeface="Georgia"/>
                <a:cs typeface="Georgia"/>
                <a:sym typeface="Georgia"/>
              </a:rPr>
              <a:t>Aim to attain efficiency, safety, and patient-centered care. </a:t>
            </a:r>
            <a:endParaRPr sz="1800" b="0" i="0" u="none" strike="noStrike" cap="none">
              <a:solidFill>
                <a:schemeClr val="dk1"/>
              </a:solidFill>
              <a:latin typeface="Georgia"/>
              <a:ea typeface="Georgia"/>
              <a:cs typeface="Georgia"/>
              <a:sym typeface="Georgia"/>
            </a:endParaRPr>
          </a:p>
        </p:txBody>
      </p:sp>
      <p:pic>
        <p:nvPicPr>
          <p:cNvPr id="1000" name="Google Shape;1000;p3"/>
          <p:cNvPicPr preferRelativeResize="0"/>
          <p:nvPr/>
        </p:nvPicPr>
        <p:blipFill rotWithShape="1">
          <a:blip r:embed="rId3">
            <a:alphaModFix/>
          </a:blip>
          <a:srcRect/>
          <a:stretch/>
        </p:blipFill>
        <p:spPr>
          <a:xfrm>
            <a:off x="5621587" y="1284585"/>
            <a:ext cx="3359526" cy="1891825"/>
          </a:xfrm>
          <a:prstGeom prst="rect">
            <a:avLst/>
          </a:prstGeom>
          <a:noFill/>
          <a:ln>
            <a:noFill/>
          </a:ln>
        </p:spPr>
      </p:pic>
      <p:sp>
        <p:nvSpPr>
          <p:cNvPr id="1001" name="Google Shape;1001;p3"/>
          <p:cNvSpPr txBox="1"/>
          <p:nvPr/>
        </p:nvSpPr>
        <p:spPr>
          <a:xfrm>
            <a:off x="5470625" y="3376225"/>
            <a:ext cx="3242400" cy="532500"/>
          </a:xfrm>
          <a:prstGeom prst="rect">
            <a:avLst/>
          </a:prstGeom>
          <a:noFill/>
          <a:ln>
            <a:noFill/>
          </a:ln>
        </p:spPr>
        <p:txBody>
          <a:bodyPr spcFirstLastPara="1" wrap="square" lIns="91425" tIns="91425" rIns="91425" bIns="91425" anchor="t" anchorCtr="0">
            <a:noAutofit/>
          </a:bodyPr>
          <a:lstStyle/>
          <a:p>
            <a:pPr marL="0" marR="0" lvl="0" indent="0" algn="ctr" rtl="0">
              <a:lnSpc>
                <a:spcPct val="150000"/>
              </a:lnSpc>
              <a:spcBef>
                <a:spcPts val="0"/>
              </a:spcBef>
              <a:spcAft>
                <a:spcPts val="0"/>
              </a:spcAft>
              <a:buClr>
                <a:srgbClr val="000000"/>
              </a:buClr>
              <a:buSzPts val="1000"/>
              <a:buFont typeface="Arial"/>
              <a:buNone/>
            </a:pPr>
            <a:r>
              <a:rPr lang="en-GB" sz="1000" b="1" i="0" u="none" strike="noStrike" cap="none">
                <a:solidFill>
                  <a:srgbClr val="000000"/>
                </a:solidFill>
                <a:latin typeface="Georgia"/>
                <a:ea typeface="Georgia"/>
                <a:cs typeface="Georgia"/>
                <a:sym typeface="Georgia"/>
              </a:rPr>
              <a:t>Fig 1: Global Electronic Health Records (EHRs) Market</a:t>
            </a:r>
            <a:r>
              <a:rPr lang="en-GB" sz="1000" b="0" i="0" u="none" strike="noStrike" cap="none">
                <a:solidFill>
                  <a:srgbClr val="434343"/>
                </a:solidFill>
                <a:latin typeface="Georgia"/>
                <a:ea typeface="Georgia"/>
                <a:cs typeface="Georgia"/>
                <a:sym typeface="Georgia"/>
              </a:rPr>
              <a:t> </a:t>
            </a:r>
            <a:endParaRPr sz="1000" b="0" i="0" u="none" strike="noStrike" cap="none">
              <a:solidFill>
                <a:srgbClr val="434343"/>
              </a:solidFill>
              <a:latin typeface="Georgia"/>
              <a:ea typeface="Georgia"/>
              <a:cs typeface="Georgia"/>
              <a:sym typeface="Georgia"/>
            </a:endParaRPr>
          </a:p>
          <a:p>
            <a:pPr marL="0" marR="0" lvl="0" indent="0" algn="ctr" rtl="0">
              <a:lnSpc>
                <a:spcPct val="150000"/>
              </a:lnSpc>
              <a:spcBef>
                <a:spcPts val="0"/>
              </a:spcBef>
              <a:spcAft>
                <a:spcPts val="0"/>
              </a:spcAft>
              <a:buClr>
                <a:srgbClr val="000000"/>
              </a:buClr>
              <a:buSzPts val="1000"/>
              <a:buFont typeface="Arial"/>
              <a:buNone/>
            </a:pPr>
            <a:r>
              <a:rPr lang="en-GB" sz="1000" b="0" i="0" u="none" strike="noStrike" cap="none">
                <a:solidFill>
                  <a:srgbClr val="000000"/>
                </a:solidFill>
                <a:latin typeface="Georgia"/>
                <a:ea typeface="Georgia"/>
                <a:cs typeface="Georgia"/>
                <a:sym typeface="Georgia"/>
              </a:rPr>
              <a:t>(Source: Datamintelligence, 2025)</a:t>
            </a:r>
            <a:endParaRPr sz="1000" b="0" i="0" u="none" strike="noStrike" cap="none">
              <a:solidFill>
                <a:schemeClr val="dk1"/>
              </a:solidFill>
              <a:latin typeface="Georgia"/>
              <a:ea typeface="Georgia"/>
              <a:cs typeface="Georgia"/>
              <a:sym typeface="Georgia"/>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05"/>
        <p:cNvGrpSpPr/>
        <p:nvPr/>
      </p:nvGrpSpPr>
      <p:grpSpPr>
        <a:xfrm>
          <a:off x="0" y="0"/>
          <a:ext cx="0" cy="0"/>
          <a:chOff x="0" y="0"/>
          <a:chExt cx="0" cy="0"/>
        </a:xfrm>
      </p:grpSpPr>
      <p:sp>
        <p:nvSpPr>
          <p:cNvPr id="1006" name="Google Shape;1006;p4"/>
          <p:cNvSpPr txBox="1"/>
          <p:nvPr/>
        </p:nvSpPr>
        <p:spPr>
          <a:xfrm>
            <a:off x="577375" y="393800"/>
            <a:ext cx="7947300" cy="557100"/>
          </a:xfrm>
          <a:prstGeom prst="rect">
            <a:avLst/>
          </a:prstGeom>
          <a:noFill/>
          <a:ln>
            <a:noFill/>
          </a:ln>
        </p:spPr>
        <p:txBody>
          <a:bodyPr spcFirstLastPara="1" wrap="square" lIns="91425" tIns="91425" rIns="91425" bIns="91425" anchor="t" anchorCtr="0">
            <a:noAutofit/>
          </a:bodyPr>
          <a:lstStyle/>
          <a:p>
            <a:pPr marL="0" marR="0" lvl="0" indent="0" algn="ctr" rtl="0">
              <a:lnSpc>
                <a:spcPct val="150000"/>
              </a:lnSpc>
              <a:spcBef>
                <a:spcPts val="0"/>
              </a:spcBef>
              <a:spcAft>
                <a:spcPts val="0"/>
              </a:spcAft>
              <a:buClr>
                <a:srgbClr val="000000"/>
              </a:buClr>
              <a:buSzPts val="2500"/>
              <a:buFont typeface="Arial"/>
              <a:buNone/>
            </a:pPr>
            <a:r>
              <a:rPr lang="en-GB" sz="2500" b="1" i="0" u="none" strike="noStrike" cap="none">
                <a:solidFill>
                  <a:srgbClr val="000000"/>
                </a:solidFill>
                <a:latin typeface="Georgia"/>
                <a:ea typeface="Georgia"/>
                <a:cs typeface="Georgia"/>
                <a:sym typeface="Georgia"/>
              </a:rPr>
              <a:t>EHR Adoption and Implementation in the UK</a:t>
            </a:r>
            <a:endParaRPr sz="2500" b="0" i="0" u="none" strike="noStrike" cap="none">
              <a:solidFill>
                <a:schemeClr val="dk1"/>
              </a:solidFill>
              <a:latin typeface="Georgia"/>
              <a:ea typeface="Georgia"/>
              <a:cs typeface="Georgia"/>
              <a:sym typeface="Georgia"/>
            </a:endParaRPr>
          </a:p>
        </p:txBody>
      </p:sp>
      <p:sp>
        <p:nvSpPr>
          <p:cNvPr id="1007" name="Google Shape;1007;p4"/>
          <p:cNvSpPr txBox="1"/>
          <p:nvPr/>
        </p:nvSpPr>
        <p:spPr>
          <a:xfrm>
            <a:off x="580366" y="1192250"/>
            <a:ext cx="4739507" cy="3231000"/>
          </a:xfrm>
          <a:prstGeom prst="rect">
            <a:avLst/>
          </a:prstGeom>
          <a:noFill/>
          <a:ln>
            <a:noFill/>
          </a:ln>
        </p:spPr>
        <p:txBody>
          <a:bodyPr spcFirstLastPara="1" wrap="square" lIns="91425" tIns="91425" rIns="91425" bIns="91425" anchor="t" anchorCtr="0">
            <a:noAutofit/>
          </a:bodyPr>
          <a:lstStyle/>
          <a:p>
            <a:pPr marL="457200" marR="0" lvl="0" indent="-342900" algn="just" rtl="0">
              <a:lnSpc>
                <a:spcPct val="150000"/>
              </a:lnSpc>
              <a:spcBef>
                <a:spcPts val="0"/>
              </a:spcBef>
              <a:spcAft>
                <a:spcPts val="0"/>
              </a:spcAft>
              <a:buClr>
                <a:srgbClr val="000000"/>
              </a:buClr>
              <a:buSzPts val="1800"/>
              <a:buFont typeface="Times New Roman"/>
              <a:buChar char="●"/>
            </a:pPr>
            <a:r>
              <a:rPr lang="en-GB" sz="1800" b="0" i="0" u="none" strike="noStrike" cap="none">
                <a:solidFill>
                  <a:srgbClr val="000000"/>
                </a:solidFill>
                <a:latin typeface="Times New Roman"/>
                <a:ea typeface="Times New Roman"/>
                <a:cs typeface="Times New Roman"/>
                <a:sym typeface="Times New Roman"/>
              </a:rPr>
              <a:t>EPRs are present in 93% of the NHS trusts. </a:t>
            </a:r>
            <a:endParaRPr sz="1800" b="0" i="0" u="none" strike="noStrike" cap="none">
              <a:solidFill>
                <a:srgbClr val="000000"/>
              </a:solidFill>
              <a:latin typeface="Times New Roman"/>
              <a:ea typeface="Times New Roman"/>
              <a:cs typeface="Times New Roman"/>
              <a:sym typeface="Times New Roman"/>
            </a:endParaRPr>
          </a:p>
          <a:p>
            <a:pPr marL="457200" marR="0" lvl="0" indent="-342900" algn="just" rtl="0">
              <a:lnSpc>
                <a:spcPct val="150000"/>
              </a:lnSpc>
              <a:spcBef>
                <a:spcPts val="0"/>
              </a:spcBef>
              <a:spcAft>
                <a:spcPts val="0"/>
              </a:spcAft>
              <a:buClr>
                <a:srgbClr val="000000"/>
              </a:buClr>
              <a:buSzPts val="1800"/>
              <a:buFont typeface="Times New Roman"/>
              <a:buChar char="●"/>
            </a:pPr>
            <a:r>
              <a:rPr lang="en-GB" sz="1800" b="0" i="0" u="none" strike="noStrike" cap="none">
                <a:solidFill>
                  <a:srgbClr val="000000"/>
                </a:solidFill>
                <a:latin typeface="Times New Roman"/>
                <a:ea typeface="Times New Roman"/>
                <a:cs typeface="Times New Roman"/>
                <a:sym typeface="Times New Roman"/>
              </a:rPr>
              <a:t>An NHS digitisation program with a cost of 1.9 billion investment (NHS England, 2025a).</a:t>
            </a:r>
            <a:endParaRPr sz="1800" b="0" i="0" u="none" strike="noStrike" cap="none">
              <a:solidFill>
                <a:srgbClr val="000000"/>
              </a:solidFill>
              <a:latin typeface="Times New Roman"/>
              <a:ea typeface="Times New Roman"/>
              <a:cs typeface="Times New Roman"/>
              <a:sym typeface="Times New Roman"/>
            </a:endParaRPr>
          </a:p>
          <a:p>
            <a:pPr marL="457200" marR="0" lvl="0" indent="-342900" algn="just" rtl="0">
              <a:lnSpc>
                <a:spcPct val="150000"/>
              </a:lnSpc>
              <a:spcBef>
                <a:spcPts val="0"/>
              </a:spcBef>
              <a:spcAft>
                <a:spcPts val="0"/>
              </a:spcAft>
              <a:buClr>
                <a:srgbClr val="000000"/>
              </a:buClr>
              <a:buSzPts val="1800"/>
              <a:buFont typeface="Times New Roman"/>
              <a:buChar char="●"/>
            </a:pPr>
            <a:r>
              <a:rPr lang="en-GB" sz="1800" b="0" i="0" u="none" strike="noStrike" cap="none">
                <a:solidFill>
                  <a:srgbClr val="000000"/>
                </a:solidFill>
                <a:latin typeface="Times New Roman"/>
                <a:ea typeface="Times New Roman"/>
                <a:cs typeface="Times New Roman"/>
                <a:sym typeface="Times New Roman"/>
              </a:rPr>
              <a:t>Evidence of digital engagement is over 39 million NHS App users (NHS England, 2025a).</a:t>
            </a:r>
            <a:endParaRPr sz="1800" b="0" i="0" u="none" strike="noStrike" cap="none">
              <a:solidFill>
                <a:srgbClr val="000000"/>
              </a:solidFill>
              <a:latin typeface="Times New Roman"/>
              <a:ea typeface="Times New Roman"/>
              <a:cs typeface="Times New Roman"/>
              <a:sym typeface="Times New Roman"/>
            </a:endParaRPr>
          </a:p>
          <a:p>
            <a:pPr marL="457200" marR="0" lvl="0" indent="-342900" algn="just" rtl="0">
              <a:lnSpc>
                <a:spcPct val="150000"/>
              </a:lnSpc>
              <a:spcBef>
                <a:spcPts val="0"/>
              </a:spcBef>
              <a:spcAft>
                <a:spcPts val="0"/>
              </a:spcAft>
              <a:buClr>
                <a:srgbClr val="000000"/>
              </a:buClr>
              <a:buSzPts val="1800"/>
              <a:buFont typeface="Times New Roman"/>
              <a:buChar char="●"/>
            </a:pPr>
            <a:r>
              <a:rPr lang="en-GB" sz="1800" b="0" i="0" u="none" strike="noStrike" cap="none">
                <a:solidFill>
                  <a:srgbClr val="000000"/>
                </a:solidFill>
                <a:latin typeface="Times New Roman"/>
                <a:ea typeface="Times New Roman"/>
                <a:cs typeface="Times New Roman"/>
                <a:sym typeface="Times New Roman"/>
              </a:rPr>
              <a:t>Interoperability and resource issues are yet to even be adopted.</a:t>
            </a:r>
            <a:endParaRPr sz="1800" b="0" i="0" u="none" strike="noStrike" cap="none">
              <a:solidFill>
                <a:schemeClr val="dk1"/>
              </a:solidFill>
              <a:latin typeface="Times New Roman"/>
              <a:ea typeface="Times New Roman"/>
              <a:cs typeface="Times New Roman"/>
              <a:sym typeface="Times New Roman"/>
            </a:endParaRPr>
          </a:p>
        </p:txBody>
      </p:sp>
      <p:pic>
        <p:nvPicPr>
          <p:cNvPr id="1008" name="Google Shape;1008;p4"/>
          <p:cNvPicPr preferRelativeResize="0"/>
          <p:nvPr/>
        </p:nvPicPr>
        <p:blipFill rotWithShape="1">
          <a:blip r:embed="rId3">
            <a:alphaModFix/>
          </a:blip>
          <a:srcRect/>
          <a:stretch/>
        </p:blipFill>
        <p:spPr>
          <a:xfrm>
            <a:off x="5545598" y="1413221"/>
            <a:ext cx="2763653" cy="2319161"/>
          </a:xfrm>
          <a:prstGeom prst="rect">
            <a:avLst/>
          </a:prstGeom>
          <a:noFill/>
          <a:ln>
            <a:noFill/>
          </a:ln>
        </p:spPr>
      </p:pic>
      <p:sp>
        <p:nvSpPr>
          <p:cNvPr id="1009" name="Google Shape;1009;p4"/>
          <p:cNvSpPr txBox="1"/>
          <p:nvPr/>
        </p:nvSpPr>
        <p:spPr>
          <a:xfrm>
            <a:off x="5831825" y="3956175"/>
            <a:ext cx="2762700" cy="5571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900"/>
              <a:buFont typeface="Arial"/>
              <a:buNone/>
            </a:pPr>
            <a:r>
              <a:rPr lang="en-GB" sz="900" b="1" i="0" u="none" strike="noStrike" cap="none">
                <a:solidFill>
                  <a:srgbClr val="000000"/>
                </a:solidFill>
                <a:latin typeface="Times New Roman"/>
                <a:ea typeface="Times New Roman"/>
                <a:cs typeface="Times New Roman"/>
                <a:sym typeface="Times New Roman"/>
              </a:rPr>
              <a:t>Fig 2: Overview of electronic health record (EHR) data utilisation</a:t>
            </a:r>
            <a:endParaRPr sz="900" b="1" i="0" u="none" strike="noStrike" cap="none">
              <a:solidFill>
                <a:srgbClr val="000000"/>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rgbClr val="000000"/>
              </a:buClr>
              <a:buSzPts val="900"/>
              <a:buFont typeface="Arial"/>
              <a:buNone/>
            </a:pPr>
            <a:r>
              <a:rPr lang="en-GB" sz="900" b="0" i="0" u="none" strike="noStrike" cap="none">
                <a:solidFill>
                  <a:srgbClr val="000000"/>
                </a:solidFill>
                <a:latin typeface="Times New Roman"/>
                <a:ea typeface="Times New Roman"/>
                <a:cs typeface="Times New Roman"/>
                <a:sym typeface="Times New Roman"/>
              </a:rPr>
              <a:t>(Source: ResearchGate, 2025)</a:t>
            </a:r>
            <a:endParaRPr sz="900" b="0" i="0" u="none" strike="noStrike" cap="none">
              <a:solidFill>
                <a:schemeClr val="dk1"/>
              </a:solidFill>
              <a:latin typeface="Times New Roman"/>
              <a:ea typeface="Times New Roman"/>
              <a:cs typeface="Times New Roman"/>
              <a:sym typeface="Times New Roman"/>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013"/>
        <p:cNvGrpSpPr/>
        <p:nvPr/>
      </p:nvGrpSpPr>
      <p:grpSpPr>
        <a:xfrm>
          <a:off x="0" y="0"/>
          <a:ext cx="0" cy="0"/>
          <a:chOff x="0" y="0"/>
          <a:chExt cx="0" cy="0"/>
        </a:xfrm>
      </p:grpSpPr>
      <p:sp>
        <p:nvSpPr>
          <p:cNvPr id="1014" name="Google Shape;1014;p5"/>
          <p:cNvSpPr txBox="1"/>
          <p:nvPr/>
        </p:nvSpPr>
        <p:spPr>
          <a:xfrm>
            <a:off x="577375" y="393800"/>
            <a:ext cx="7947300" cy="557100"/>
          </a:xfrm>
          <a:prstGeom prst="rect">
            <a:avLst/>
          </a:prstGeom>
          <a:noFill/>
          <a:ln>
            <a:noFill/>
          </a:ln>
        </p:spPr>
        <p:txBody>
          <a:bodyPr spcFirstLastPara="1" wrap="square" lIns="91425" tIns="91425" rIns="91425" bIns="91425" anchor="t" anchorCtr="0">
            <a:noAutofit/>
          </a:bodyPr>
          <a:lstStyle/>
          <a:p>
            <a:pPr marL="0" marR="0" lvl="0" indent="0" algn="ctr" rtl="0">
              <a:lnSpc>
                <a:spcPct val="150000"/>
              </a:lnSpc>
              <a:spcBef>
                <a:spcPts val="0"/>
              </a:spcBef>
              <a:spcAft>
                <a:spcPts val="0"/>
              </a:spcAft>
              <a:buClr>
                <a:srgbClr val="000000"/>
              </a:buClr>
              <a:buSzPts val="2500"/>
              <a:buFont typeface="Arial"/>
              <a:buNone/>
            </a:pPr>
            <a:r>
              <a:rPr lang="en-GB" sz="2500" b="1" i="0" u="none" strike="noStrike" cap="none">
                <a:solidFill>
                  <a:srgbClr val="000000"/>
                </a:solidFill>
                <a:latin typeface="Georgia"/>
                <a:ea typeface="Georgia"/>
                <a:cs typeface="Georgia"/>
                <a:sym typeface="Georgia"/>
              </a:rPr>
              <a:t> Impact on the Workforce</a:t>
            </a:r>
            <a:endParaRPr sz="2500" b="0" i="0" u="none" strike="noStrike" cap="none">
              <a:solidFill>
                <a:schemeClr val="dk1"/>
              </a:solidFill>
              <a:latin typeface="Georgia"/>
              <a:ea typeface="Georgia"/>
              <a:cs typeface="Georgia"/>
              <a:sym typeface="Georgia"/>
            </a:endParaRPr>
          </a:p>
        </p:txBody>
      </p:sp>
      <p:sp>
        <p:nvSpPr>
          <p:cNvPr id="1015" name="Google Shape;1015;p5"/>
          <p:cNvSpPr txBox="1"/>
          <p:nvPr/>
        </p:nvSpPr>
        <p:spPr>
          <a:xfrm>
            <a:off x="558800" y="1192250"/>
            <a:ext cx="5469600" cy="3231000"/>
          </a:xfrm>
          <a:prstGeom prst="rect">
            <a:avLst/>
          </a:prstGeom>
          <a:noFill/>
          <a:ln>
            <a:noFill/>
          </a:ln>
        </p:spPr>
        <p:txBody>
          <a:bodyPr spcFirstLastPara="1" wrap="square" lIns="91425" tIns="91425" rIns="91425" bIns="91425" anchor="t" anchorCtr="0">
            <a:noAutofit/>
          </a:bodyPr>
          <a:lstStyle/>
          <a:p>
            <a:pPr marL="457200" marR="0" lvl="0" indent="-342900" algn="l" rtl="0">
              <a:lnSpc>
                <a:spcPct val="150000"/>
              </a:lnSpc>
              <a:spcBef>
                <a:spcPts val="0"/>
              </a:spcBef>
              <a:spcAft>
                <a:spcPts val="0"/>
              </a:spcAft>
              <a:buClr>
                <a:srgbClr val="000000"/>
              </a:buClr>
              <a:buSzPts val="1800"/>
              <a:buFont typeface="Georgia"/>
              <a:buChar char="●"/>
            </a:pPr>
            <a:r>
              <a:rPr lang="en-GB" sz="1800" b="0" i="0" u="none" strike="noStrike" cap="none">
                <a:solidFill>
                  <a:srgbClr val="000000"/>
                </a:solidFill>
                <a:latin typeface="Georgia"/>
                <a:ea typeface="Georgia"/>
                <a:cs typeface="Georgia"/>
                <a:sym typeface="Georgia"/>
              </a:rPr>
              <a:t>Improves clinical decision-making by availing real-time information.</a:t>
            </a:r>
            <a:endParaRPr sz="1800" b="0" i="0" u="none" strike="noStrike" cap="none">
              <a:solidFill>
                <a:srgbClr val="000000"/>
              </a:solidFill>
              <a:latin typeface="Georgia"/>
              <a:ea typeface="Georgia"/>
              <a:cs typeface="Georgia"/>
              <a:sym typeface="Georgia"/>
            </a:endParaRPr>
          </a:p>
          <a:p>
            <a:pPr marL="457200" marR="0" lvl="0" indent="-342900" algn="l" rtl="0">
              <a:lnSpc>
                <a:spcPct val="150000"/>
              </a:lnSpc>
              <a:spcBef>
                <a:spcPts val="0"/>
              </a:spcBef>
              <a:spcAft>
                <a:spcPts val="0"/>
              </a:spcAft>
              <a:buClr>
                <a:srgbClr val="000000"/>
              </a:buClr>
              <a:buSzPts val="1800"/>
              <a:buFont typeface="Georgia"/>
              <a:buChar char="●"/>
            </a:pPr>
            <a:r>
              <a:rPr lang="en-GB" sz="1800" b="0" i="0" u="none" strike="noStrike" cap="none">
                <a:solidFill>
                  <a:srgbClr val="000000"/>
                </a:solidFill>
                <a:latin typeface="Georgia"/>
                <a:ea typeface="Georgia"/>
                <a:cs typeface="Georgia"/>
                <a:sym typeface="Georgia"/>
              </a:rPr>
              <a:t>Improves interdisciplinary collaboration and interaction (Alzu'bi </a:t>
            </a:r>
            <a:r>
              <a:rPr lang="en-GB" sz="1800" b="0" i="1" u="none" strike="noStrike" cap="none">
                <a:solidFill>
                  <a:srgbClr val="000000"/>
                </a:solidFill>
                <a:latin typeface="Georgia"/>
                <a:ea typeface="Georgia"/>
                <a:cs typeface="Georgia"/>
                <a:sym typeface="Georgia"/>
              </a:rPr>
              <a:t>et al.,</a:t>
            </a:r>
            <a:r>
              <a:rPr lang="en-GB" sz="1800" b="0" i="0" u="none" strike="noStrike" cap="none">
                <a:solidFill>
                  <a:srgbClr val="000000"/>
                </a:solidFill>
                <a:latin typeface="Georgia"/>
                <a:ea typeface="Georgia"/>
                <a:cs typeface="Georgia"/>
                <a:sym typeface="Georgia"/>
              </a:rPr>
              <a:t> 2021)</a:t>
            </a:r>
            <a:endParaRPr sz="1800" b="0" i="0" u="none" strike="noStrike" cap="none">
              <a:solidFill>
                <a:srgbClr val="000000"/>
              </a:solidFill>
              <a:latin typeface="Georgia"/>
              <a:ea typeface="Georgia"/>
              <a:cs typeface="Georgia"/>
              <a:sym typeface="Georgia"/>
            </a:endParaRPr>
          </a:p>
          <a:p>
            <a:pPr marL="457200" marR="0" lvl="0" indent="-342900" algn="l" rtl="0">
              <a:lnSpc>
                <a:spcPct val="150000"/>
              </a:lnSpc>
              <a:spcBef>
                <a:spcPts val="0"/>
              </a:spcBef>
              <a:spcAft>
                <a:spcPts val="0"/>
              </a:spcAft>
              <a:buClr>
                <a:srgbClr val="000000"/>
              </a:buClr>
              <a:buSzPts val="1800"/>
              <a:buFont typeface="Georgia"/>
              <a:buChar char="●"/>
            </a:pPr>
            <a:r>
              <a:rPr lang="en-GB" sz="1800" b="0" i="0" u="none" strike="noStrike" cap="none">
                <a:solidFill>
                  <a:srgbClr val="000000"/>
                </a:solidFill>
                <a:latin typeface="Georgia"/>
                <a:ea typeface="Georgia"/>
                <a:cs typeface="Georgia"/>
                <a:sym typeface="Georgia"/>
              </a:rPr>
              <a:t>Demands further education on digital abilities.</a:t>
            </a:r>
            <a:endParaRPr sz="1800" b="0" i="0" u="none" strike="noStrike" cap="none">
              <a:solidFill>
                <a:srgbClr val="000000"/>
              </a:solidFill>
              <a:latin typeface="Georgia"/>
              <a:ea typeface="Georgia"/>
              <a:cs typeface="Georgia"/>
              <a:sym typeface="Georgia"/>
            </a:endParaRPr>
          </a:p>
          <a:p>
            <a:pPr marL="457200" marR="0" lvl="0" indent="-342900" algn="l" rtl="0">
              <a:lnSpc>
                <a:spcPct val="150000"/>
              </a:lnSpc>
              <a:spcBef>
                <a:spcPts val="0"/>
              </a:spcBef>
              <a:spcAft>
                <a:spcPts val="0"/>
              </a:spcAft>
              <a:buClr>
                <a:srgbClr val="000000"/>
              </a:buClr>
              <a:buSzPts val="1800"/>
              <a:buFont typeface="Georgia"/>
              <a:buChar char="●"/>
            </a:pPr>
            <a:r>
              <a:rPr lang="en-GB" sz="1800" b="0" i="0" u="none" strike="noStrike" cap="none">
                <a:solidFill>
                  <a:srgbClr val="000000"/>
                </a:solidFill>
                <a:latin typeface="Georgia"/>
                <a:ea typeface="Georgia"/>
                <a:cs typeface="Georgia"/>
                <a:sym typeface="Georgia"/>
              </a:rPr>
              <a:t>May contribute to the workload and computer fatigue (BMA, 2022).</a:t>
            </a:r>
            <a:endParaRPr sz="1800" b="0" i="0" u="none" strike="noStrike" cap="none">
              <a:solidFill>
                <a:schemeClr val="dk1"/>
              </a:solidFill>
              <a:latin typeface="Georgia"/>
              <a:ea typeface="Georgia"/>
              <a:cs typeface="Georgia"/>
              <a:sym typeface="Georgia"/>
            </a:endParaRPr>
          </a:p>
        </p:txBody>
      </p:sp>
      <p:pic>
        <p:nvPicPr>
          <p:cNvPr id="1016" name="Google Shape;1016;p5"/>
          <p:cNvPicPr preferRelativeResize="0"/>
          <p:nvPr/>
        </p:nvPicPr>
        <p:blipFill rotWithShape="1">
          <a:blip r:embed="rId3">
            <a:alphaModFix/>
          </a:blip>
          <a:srcRect/>
          <a:stretch/>
        </p:blipFill>
        <p:spPr>
          <a:xfrm>
            <a:off x="6028525" y="1493470"/>
            <a:ext cx="2713125" cy="1768372"/>
          </a:xfrm>
          <a:prstGeom prst="rect">
            <a:avLst/>
          </a:prstGeom>
          <a:noFill/>
          <a:ln>
            <a:noFill/>
          </a:ln>
        </p:spPr>
      </p:pic>
      <p:sp>
        <p:nvSpPr>
          <p:cNvPr id="1017" name="Google Shape;1017;p5"/>
          <p:cNvSpPr txBox="1"/>
          <p:nvPr/>
        </p:nvSpPr>
        <p:spPr>
          <a:xfrm>
            <a:off x="5373950" y="3864600"/>
            <a:ext cx="3770100" cy="557100"/>
          </a:xfrm>
          <a:prstGeom prst="rect">
            <a:avLst/>
          </a:prstGeom>
          <a:noFill/>
          <a:ln>
            <a:noFill/>
          </a:ln>
        </p:spPr>
        <p:txBody>
          <a:bodyPr spcFirstLastPara="1" wrap="square" lIns="91425" tIns="91425" rIns="91425" bIns="91425" anchor="t" anchorCtr="0">
            <a:noAutofit/>
          </a:bodyPr>
          <a:lstStyle/>
          <a:p>
            <a:pPr marL="0" marR="0" lvl="0" indent="0" algn="ctr" rtl="0">
              <a:lnSpc>
                <a:spcPct val="150000"/>
              </a:lnSpc>
              <a:spcBef>
                <a:spcPts val="0"/>
              </a:spcBef>
              <a:spcAft>
                <a:spcPts val="0"/>
              </a:spcAft>
              <a:buClr>
                <a:srgbClr val="000000"/>
              </a:buClr>
              <a:buSzPts val="1000"/>
              <a:buFont typeface="Arial"/>
              <a:buNone/>
            </a:pPr>
            <a:r>
              <a:rPr lang="en-GB" sz="1000" b="1" i="0" u="none" strike="noStrike" cap="none">
                <a:solidFill>
                  <a:srgbClr val="000000"/>
                </a:solidFill>
                <a:latin typeface="Georgia"/>
                <a:ea typeface="Georgia"/>
                <a:cs typeface="Georgia"/>
                <a:sym typeface="Georgia"/>
              </a:rPr>
              <a:t>Fig 3: Advantage Of Electronic Health Records (EHRs)</a:t>
            </a:r>
            <a:r>
              <a:rPr lang="en-GB" sz="1000" b="0" i="0" u="none" strike="noStrike" cap="none">
                <a:solidFill>
                  <a:srgbClr val="434343"/>
                </a:solidFill>
                <a:latin typeface="Georgia"/>
                <a:ea typeface="Georgia"/>
                <a:cs typeface="Georgia"/>
                <a:sym typeface="Georgia"/>
              </a:rPr>
              <a:t> </a:t>
            </a:r>
            <a:endParaRPr sz="1000" b="0" i="0" u="none" strike="noStrike" cap="none">
              <a:solidFill>
                <a:srgbClr val="434343"/>
              </a:solidFill>
              <a:latin typeface="Georgia"/>
              <a:ea typeface="Georgia"/>
              <a:cs typeface="Georgia"/>
              <a:sym typeface="Georgia"/>
            </a:endParaRPr>
          </a:p>
          <a:p>
            <a:pPr marL="0" marR="0" lvl="0" indent="0" algn="ctr" rtl="0">
              <a:lnSpc>
                <a:spcPct val="150000"/>
              </a:lnSpc>
              <a:spcBef>
                <a:spcPts val="0"/>
              </a:spcBef>
              <a:spcAft>
                <a:spcPts val="0"/>
              </a:spcAft>
              <a:buClr>
                <a:srgbClr val="000000"/>
              </a:buClr>
              <a:buSzPts val="1000"/>
              <a:buFont typeface="Arial"/>
              <a:buNone/>
            </a:pPr>
            <a:r>
              <a:rPr lang="en-GB" sz="1000" b="0" i="0" u="none" strike="noStrike" cap="none">
                <a:solidFill>
                  <a:srgbClr val="000000"/>
                </a:solidFill>
                <a:latin typeface="Georgia"/>
                <a:ea typeface="Georgia"/>
                <a:cs typeface="Georgia"/>
                <a:sym typeface="Georgia"/>
              </a:rPr>
              <a:t>(Source: Avontix,  2025)</a:t>
            </a:r>
            <a:endParaRPr sz="1000" b="0" i="0" u="none" strike="noStrike" cap="none">
              <a:solidFill>
                <a:schemeClr val="dk1"/>
              </a:solidFill>
              <a:latin typeface="Georgia"/>
              <a:ea typeface="Georgia"/>
              <a:cs typeface="Georgia"/>
              <a:sym typeface="Georgia"/>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021"/>
        <p:cNvGrpSpPr/>
        <p:nvPr/>
      </p:nvGrpSpPr>
      <p:grpSpPr>
        <a:xfrm>
          <a:off x="0" y="0"/>
          <a:ext cx="0" cy="0"/>
          <a:chOff x="0" y="0"/>
          <a:chExt cx="0" cy="0"/>
        </a:xfrm>
      </p:grpSpPr>
      <p:sp>
        <p:nvSpPr>
          <p:cNvPr id="1022" name="Google Shape;1022;p6"/>
          <p:cNvSpPr txBox="1"/>
          <p:nvPr/>
        </p:nvSpPr>
        <p:spPr>
          <a:xfrm>
            <a:off x="577375" y="393800"/>
            <a:ext cx="7947300" cy="557100"/>
          </a:xfrm>
          <a:prstGeom prst="rect">
            <a:avLst/>
          </a:prstGeom>
          <a:noFill/>
          <a:ln>
            <a:noFill/>
          </a:ln>
        </p:spPr>
        <p:txBody>
          <a:bodyPr spcFirstLastPara="1" wrap="square" lIns="91425" tIns="91425" rIns="91425" bIns="91425" anchor="t" anchorCtr="0">
            <a:noAutofit/>
          </a:bodyPr>
          <a:lstStyle/>
          <a:p>
            <a:pPr marL="0" marR="0" lvl="0" indent="0" algn="ctr" rtl="0">
              <a:lnSpc>
                <a:spcPct val="150000"/>
              </a:lnSpc>
              <a:spcBef>
                <a:spcPts val="0"/>
              </a:spcBef>
              <a:spcAft>
                <a:spcPts val="0"/>
              </a:spcAft>
              <a:buClr>
                <a:srgbClr val="000000"/>
              </a:buClr>
              <a:buSzPts val="2500"/>
              <a:buFont typeface="Arial"/>
              <a:buNone/>
            </a:pPr>
            <a:r>
              <a:rPr lang="en-GB" sz="2500" b="1" i="0" u="none" strike="noStrike" cap="none">
                <a:solidFill>
                  <a:srgbClr val="000000"/>
                </a:solidFill>
                <a:latin typeface="Georgia"/>
                <a:ea typeface="Georgia"/>
                <a:cs typeface="Georgia"/>
                <a:sym typeface="Georgia"/>
              </a:rPr>
              <a:t>Impact on Service Delivery</a:t>
            </a:r>
            <a:endParaRPr sz="2500" b="0" i="0" u="none" strike="noStrike" cap="none">
              <a:solidFill>
                <a:schemeClr val="dk1"/>
              </a:solidFill>
              <a:latin typeface="Georgia"/>
              <a:ea typeface="Georgia"/>
              <a:cs typeface="Georgia"/>
              <a:sym typeface="Georgia"/>
            </a:endParaRPr>
          </a:p>
        </p:txBody>
      </p:sp>
      <p:sp>
        <p:nvSpPr>
          <p:cNvPr id="1023" name="Google Shape;1023;p6"/>
          <p:cNvSpPr txBox="1"/>
          <p:nvPr/>
        </p:nvSpPr>
        <p:spPr>
          <a:xfrm>
            <a:off x="558800" y="1192250"/>
            <a:ext cx="5577600" cy="3231000"/>
          </a:xfrm>
          <a:prstGeom prst="rect">
            <a:avLst/>
          </a:prstGeom>
          <a:noFill/>
          <a:ln>
            <a:noFill/>
          </a:ln>
        </p:spPr>
        <p:txBody>
          <a:bodyPr spcFirstLastPara="1" wrap="square" lIns="91425" tIns="91425" rIns="91425" bIns="91425" anchor="t" anchorCtr="0">
            <a:noAutofit/>
          </a:bodyPr>
          <a:lstStyle/>
          <a:p>
            <a:pPr marL="457200" marR="0" lvl="0" indent="-342900" algn="just" rtl="0">
              <a:lnSpc>
                <a:spcPct val="150000"/>
              </a:lnSpc>
              <a:spcBef>
                <a:spcPts val="0"/>
              </a:spcBef>
              <a:spcAft>
                <a:spcPts val="0"/>
              </a:spcAft>
              <a:buClr>
                <a:srgbClr val="000000"/>
              </a:buClr>
              <a:buSzPts val="1800"/>
              <a:buFont typeface="Georgia"/>
              <a:buChar char="●"/>
            </a:pPr>
            <a:r>
              <a:rPr lang="en-GB" sz="1800" b="0" i="0" u="none" strike="noStrike" cap="none">
                <a:solidFill>
                  <a:srgbClr val="000000"/>
                </a:solidFill>
                <a:latin typeface="Georgia"/>
                <a:ea typeface="Georgia"/>
                <a:cs typeface="Georgia"/>
                <a:sym typeface="Georgia"/>
              </a:rPr>
              <a:t>Strengthens the care continuity and coordination (NHS England, 2025b)</a:t>
            </a:r>
            <a:endParaRPr sz="1800" b="0" i="0" u="none" strike="noStrike" cap="none">
              <a:solidFill>
                <a:srgbClr val="000000"/>
              </a:solidFill>
              <a:latin typeface="Georgia"/>
              <a:ea typeface="Georgia"/>
              <a:cs typeface="Georgia"/>
              <a:sym typeface="Georgia"/>
            </a:endParaRPr>
          </a:p>
          <a:p>
            <a:pPr marL="457200" marR="0" lvl="0" indent="-342900" algn="just" rtl="0">
              <a:lnSpc>
                <a:spcPct val="150000"/>
              </a:lnSpc>
              <a:spcBef>
                <a:spcPts val="0"/>
              </a:spcBef>
              <a:spcAft>
                <a:spcPts val="0"/>
              </a:spcAft>
              <a:buClr>
                <a:srgbClr val="000000"/>
              </a:buClr>
              <a:buSzPts val="1800"/>
              <a:buFont typeface="Georgia"/>
              <a:buChar char="●"/>
            </a:pPr>
            <a:r>
              <a:rPr lang="en-GB" sz="1800" b="0" i="0" u="none" strike="noStrike" cap="none">
                <a:solidFill>
                  <a:srgbClr val="000000"/>
                </a:solidFill>
                <a:latin typeface="Georgia"/>
                <a:ea typeface="Georgia"/>
                <a:cs typeface="Georgia"/>
                <a:sym typeface="Georgia"/>
              </a:rPr>
              <a:t>Lessens wastage and time wastage in health.</a:t>
            </a:r>
            <a:endParaRPr sz="1800" b="0" i="0" u="none" strike="noStrike" cap="none">
              <a:solidFill>
                <a:srgbClr val="000000"/>
              </a:solidFill>
              <a:latin typeface="Georgia"/>
              <a:ea typeface="Georgia"/>
              <a:cs typeface="Georgia"/>
              <a:sym typeface="Georgia"/>
            </a:endParaRPr>
          </a:p>
          <a:p>
            <a:pPr marL="457200" marR="0" lvl="0" indent="-342900" algn="just" rtl="0">
              <a:lnSpc>
                <a:spcPct val="150000"/>
              </a:lnSpc>
              <a:spcBef>
                <a:spcPts val="0"/>
              </a:spcBef>
              <a:spcAft>
                <a:spcPts val="0"/>
              </a:spcAft>
              <a:buClr>
                <a:srgbClr val="000000"/>
              </a:buClr>
              <a:buSzPts val="1800"/>
              <a:buFont typeface="Georgia"/>
              <a:buChar char="●"/>
            </a:pPr>
            <a:r>
              <a:rPr lang="en-GB" sz="1800" b="0" i="0" u="none" strike="noStrike" cap="none">
                <a:solidFill>
                  <a:srgbClr val="000000"/>
                </a:solidFill>
                <a:latin typeface="Georgia"/>
                <a:ea typeface="Georgia"/>
                <a:cs typeface="Georgia"/>
                <a:sym typeface="Georgia"/>
              </a:rPr>
              <a:t>Improves patient safety by way of clinical decision support. </a:t>
            </a:r>
            <a:endParaRPr sz="1800" b="0" i="0" u="none" strike="noStrike" cap="none">
              <a:solidFill>
                <a:srgbClr val="000000"/>
              </a:solidFill>
              <a:latin typeface="Georgia"/>
              <a:ea typeface="Georgia"/>
              <a:cs typeface="Georgia"/>
              <a:sym typeface="Georgia"/>
            </a:endParaRPr>
          </a:p>
          <a:p>
            <a:pPr marL="457200" marR="0" lvl="0" indent="-342900" algn="just" rtl="0">
              <a:lnSpc>
                <a:spcPct val="150000"/>
              </a:lnSpc>
              <a:spcBef>
                <a:spcPts val="0"/>
              </a:spcBef>
              <a:spcAft>
                <a:spcPts val="0"/>
              </a:spcAft>
              <a:buClr>
                <a:srgbClr val="000000"/>
              </a:buClr>
              <a:buSzPts val="1800"/>
              <a:buFont typeface="Georgia"/>
              <a:buChar char="●"/>
            </a:pPr>
            <a:r>
              <a:rPr lang="en-GB" sz="1800" b="0" i="0" u="none" strike="noStrike" cap="none">
                <a:solidFill>
                  <a:srgbClr val="000000"/>
                </a:solidFill>
                <a:latin typeface="Georgia"/>
                <a:ea typeface="Georgia"/>
                <a:cs typeface="Georgia"/>
                <a:sym typeface="Georgia"/>
              </a:rPr>
              <a:t>Interoperability is crucial to long-term effectiveness (Si </a:t>
            </a:r>
            <a:r>
              <a:rPr lang="en-GB" sz="1800" b="0" i="1" u="none" strike="noStrike" cap="none">
                <a:solidFill>
                  <a:srgbClr val="000000"/>
                </a:solidFill>
                <a:latin typeface="Georgia"/>
                <a:ea typeface="Georgia"/>
                <a:cs typeface="Georgia"/>
                <a:sym typeface="Georgia"/>
              </a:rPr>
              <a:t>et al.,</a:t>
            </a:r>
            <a:r>
              <a:rPr lang="en-GB" sz="1800" b="0" i="0" u="none" strike="noStrike" cap="none">
                <a:solidFill>
                  <a:srgbClr val="000000"/>
                </a:solidFill>
                <a:latin typeface="Georgia"/>
                <a:ea typeface="Georgia"/>
                <a:cs typeface="Georgia"/>
                <a:sym typeface="Georgia"/>
              </a:rPr>
              <a:t> 2021).</a:t>
            </a:r>
            <a:endParaRPr sz="1800" b="0" i="0" u="none" strike="noStrike" cap="none">
              <a:solidFill>
                <a:schemeClr val="dk1"/>
              </a:solidFill>
              <a:latin typeface="Georgia"/>
              <a:ea typeface="Georgia"/>
              <a:cs typeface="Georgia"/>
              <a:sym typeface="Georgia"/>
            </a:endParaRPr>
          </a:p>
        </p:txBody>
      </p:sp>
      <p:pic>
        <p:nvPicPr>
          <p:cNvPr id="1024" name="Google Shape;1024;p6"/>
          <p:cNvPicPr preferRelativeResize="0"/>
          <p:nvPr/>
        </p:nvPicPr>
        <p:blipFill rotWithShape="1">
          <a:blip r:embed="rId3">
            <a:alphaModFix/>
          </a:blip>
          <a:srcRect/>
          <a:stretch/>
        </p:blipFill>
        <p:spPr>
          <a:xfrm>
            <a:off x="6556100" y="1348225"/>
            <a:ext cx="2335301" cy="2736272"/>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28"/>
        <p:cNvGrpSpPr/>
        <p:nvPr/>
      </p:nvGrpSpPr>
      <p:grpSpPr>
        <a:xfrm>
          <a:off x="0" y="0"/>
          <a:ext cx="0" cy="0"/>
          <a:chOff x="0" y="0"/>
          <a:chExt cx="0" cy="0"/>
        </a:xfrm>
      </p:grpSpPr>
      <p:sp>
        <p:nvSpPr>
          <p:cNvPr id="1029" name="Google Shape;1029;p7"/>
          <p:cNvSpPr txBox="1"/>
          <p:nvPr/>
        </p:nvSpPr>
        <p:spPr>
          <a:xfrm>
            <a:off x="577375" y="393800"/>
            <a:ext cx="7947300" cy="557100"/>
          </a:xfrm>
          <a:prstGeom prst="rect">
            <a:avLst/>
          </a:prstGeom>
          <a:noFill/>
          <a:ln>
            <a:noFill/>
          </a:ln>
        </p:spPr>
        <p:txBody>
          <a:bodyPr spcFirstLastPara="1" wrap="square" lIns="91425" tIns="91425" rIns="91425" bIns="91425" anchor="t" anchorCtr="0">
            <a:noAutofit/>
          </a:bodyPr>
          <a:lstStyle/>
          <a:p>
            <a:pPr marL="0" marR="0" lvl="0" indent="0" algn="ctr" rtl="0">
              <a:lnSpc>
                <a:spcPct val="150000"/>
              </a:lnSpc>
              <a:spcBef>
                <a:spcPts val="0"/>
              </a:spcBef>
              <a:spcAft>
                <a:spcPts val="0"/>
              </a:spcAft>
              <a:buClr>
                <a:srgbClr val="000000"/>
              </a:buClr>
              <a:buSzPts val="2500"/>
              <a:buFont typeface="Arial"/>
              <a:buNone/>
            </a:pPr>
            <a:r>
              <a:rPr lang="en-GB" sz="2500" b="1" i="0" u="none" strike="noStrike" cap="none">
                <a:solidFill>
                  <a:srgbClr val="000000"/>
                </a:solidFill>
                <a:latin typeface="Georgia"/>
                <a:ea typeface="Georgia"/>
                <a:cs typeface="Georgia"/>
                <a:sym typeface="Georgia"/>
              </a:rPr>
              <a:t>Impact on Patients and Service Users</a:t>
            </a:r>
            <a:endParaRPr sz="2500" b="0" i="0" u="none" strike="noStrike" cap="none">
              <a:solidFill>
                <a:schemeClr val="dk1"/>
              </a:solidFill>
              <a:latin typeface="Georgia"/>
              <a:ea typeface="Georgia"/>
              <a:cs typeface="Georgia"/>
              <a:sym typeface="Georgia"/>
            </a:endParaRPr>
          </a:p>
        </p:txBody>
      </p:sp>
      <p:sp>
        <p:nvSpPr>
          <p:cNvPr id="1030" name="Google Shape;1030;p7"/>
          <p:cNvSpPr txBox="1"/>
          <p:nvPr/>
        </p:nvSpPr>
        <p:spPr>
          <a:xfrm>
            <a:off x="558800" y="1192250"/>
            <a:ext cx="5120400" cy="3231000"/>
          </a:xfrm>
          <a:prstGeom prst="rect">
            <a:avLst/>
          </a:prstGeom>
          <a:noFill/>
          <a:ln>
            <a:noFill/>
          </a:ln>
        </p:spPr>
        <p:txBody>
          <a:bodyPr spcFirstLastPara="1" wrap="square" lIns="91425" tIns="91425" rIns="91425" bIns="91425" anchor="t" anchorCtr="0">
            <a:noAutofit/>
          </a:bodyPr>
          <a:lstStyle/>
          <a:p>
            <a:pPr marL="457200" marR="0" lvl="0" indent="-342900" algn="just" rtl="0">
              <a:lnSpc>
                <a:spcPct val="150000"/>
              </a:lnSpc>
              <a:spcBef>
                <a:spcPts val="0"/>
              </a:spcBef>
              <a:spcAft>
                <a:spcPts val="0"/>
              </a:spcAft>
              <a:buClr>
                <a:srgbClr val="000000"/>
              </a:buClr>
              <a:buSzPts val="1800"/>
              <a:buFont typeface="Georgia"/>
              <a:buChar char="●"/>
            </a:pPr>
            <a:r>
              <a:rPr lang="en-GB" sz="1800" b="0" i="0" u="none" strike="noStrike" cap="none">
                <a:solidFill>
                  <a:srgbClr val="000000"/>
                </a:solidFill>
                <a:latin typeface="Georgia"/>
                <a:ea typeface="Georgia"/>
                <a:cs typeface="Georgia"/>
                <a:sym typeface="Georgia"/>
              </a:rPr>
              <a:t>Improves the quality and continuity of care (NHS England, 2025c)</a:t>
            </a:r>
            <a:endParaRPr sz="1800" b="0" i="0" u="none" strike="noStrike" cap="none">
              <a:solidFill>
                <a:srgbClr val="000000"/>
              </a:solidFill>
              <a:latin typeface="Georgia"/>
              <a:ea typeface="Georgia"/>
              <a:cs typeface="Georgia"/>
              <a:sym typeface="Georgia"/>
            </a:endParaRPr>
          </a:p>
          <a:p>
            <a:pPr marL="457200" marR="0" lvl="0" indent="-342900" algn="just" rtl="0">
              <a:lnSpc>
                <a:spcPct val="150000"/>
              </a:lnSpc>
              <a:spcBef>
                <a:spcPts val="0"/>
              </a:spcBef>
              <a:spcAft>
                <a:spcPts val="0"/>
              </a:spcAft>
              <a:buClr>
                <a:srgbClr val="000000"/>
              </a:buClr>
              <a:buSzPts val="1800"/>
              <a:buFont typeface="Georgia"/>
              <a:buChar char="●"/>
            </a:pPr>
            <a:r>
              <a:rPr lang="en-GB" sz="1800" b="0" i="0" u="none" strike="noStrike" cap="none">
                <a:solidFill>
                  <a:srgbClr val="000000"/>
                </a:solidFill>
                <a:latin typeface="Georgia"/>
                <a:ea typeface="Georgia"/>
                <a:cs typeface="Georgia"/>
                <a:sym typeface="Georgia"/>
              </a:rPr>
              <a:t>Further encourages patient empowerment and self-management (NHS England, 2024)</a:t>
            </a:r>
            <a:endParaRPr sz="1800" b="0" i="0" u="none" strike="noStrike" cap="none">
              <a:solidFill>
                <a:srgbClr val="000000"/>
              </a:solidFill>
              <a:latin typeface="Georgia"/>
              <a:ea typeface="Georgia"/>
              <a:cs typeface="Georgia"/>
              <a:sym typeface="Georgia"/>
            </a:endParaRPr>
          </a:p>
          <a:p>
            <a:pPr marL="457200" marR="0" lvl="0" indent="-342900" algn="just" rtl="0">
              <a:lnSpc>
                <a:spcPct val="150000"/>
              </a:lnSpc>
              <a:spcBef>
                <a:spcPts val="0"/>
              </a:spcBef>
              <a:spcAft>
                <a:spcPts val="0"/>
              </a:spcAft>
              <a:buClr>
                <a:srgbClr val="000000"/>
              </a:buClr>
              <a:buSzPts val="1800"/>
              <a:buFont typeface="Georgia"/>
              <a:buChar char="●"/>
            </a:pPr>
            <a:r>
              <a:rPr lang="en-GB" sz="1800" b="0" i="0" u="none" strike="noStrike" cap="none">
                <a:solidFill>
                  <a:srgbClr val="000000"/>
                </a:solidFill>
                <a:latin typeface="Georgia"/>
                <a:ea typeface="Georgia"/>
                <a:cs typeface="Georgia"/>
                <a:sym typeface="Georgia"/>
              </a:rPr>
              <a:t>Lessens the errors in prescriptions and documentation. </a:t>
            </a:r>
            <a:endParaRPr sz="1800" b="0" i="0" u="none" strike="noStrike" cap="none">
              <a:solidFill>
                <a:srgbClr val="000000"/>
              </a:solidFill>
              <a:latin typeface="Georgia"/>
              <a:ea typeface="Georgia"/>
              <a:cs typeface="Georgia"/>
              <a:sym typeface="Georgia"/>
            </a:endParaRPr>
          </a:p>
          <a:p>
            <a:pPr marL="457200" marR="0" lvl="0" indent="-342900" algn="just" rtl="0">
              <a:lnSpc>
                <a:spcPct val="150000"/>
              </a:lnSpc>
              <a:spcBef>
                <a:spcPts val="0"/>
              </a:spcBef>
              <a:spcAft>
                <a:spcPts val="0"/>
              </a:spcAft>
              <a:buClr>
                <a:srgbClr val="000000"/>
              </a:buClr>
              <a:buSzPts val="1800"/>
              <a:buFont typeface="Georgia"/>
              <a:buChar char="●"/>
            </a:pPr>
            <a:r>
              <a:rPr lang="en-GB" sz="1800" b="0" i="0" u="none" strike="noStrike" cap="none">
                <a:solidFill>
                  <a:srgbClr val="000000"/>
                </a:solidFill>
                <a:latin typeface="Georgia"/>
                <a:ea typeface="Georgia"/>
                <a:cs typeface="Georgia"/>
                <a:sym typeface="Georgia"/>
              </a:rPr>
              <a:t>Raises the questions of confidentiality and privacy.</a:t>
            </a:r>
            <a:endParaRPr sz="1800" b="0" i="0" u="none" strike="noStrike" cap="none">
              <a:solidFill>
                <a:schemeClr val="dk1"/>
              </a:solidFill>
              <a:latin typeface="Georgia"/>
              <a:ea typeface="Georgia"/>
              <a:cs typeface="Georgia"/>
              <a:sym typeface="Georgia"/>
            </a:endParaRPr>
          </a:p>
        </p:txBody>
      </p:sp>
      <p:pic>
        <p:nvPicPr>
          <p:cNvPr id="1031" name="Google Shape;1031;p7"/>
          <p:cNvPicPr preferRelativeResize="0"/>
          <p:nvPr/>
        </p:nvPicPr>
        <p:blipFill rotWithShape="1">
          <a:blip r:embed="rId3">
            <a:alphaModFix/>
          </a:blip>
          <a:srcRect/>
          <a:stretch/>
        </p:blipFill>
        <p:spPr>
          <a:xfrm>
            <a:off x="5792850" y="1514150"/>
            <a:ext cx="3133275" cy="1806050"/>
          </a:xfrm>
          <a:prstGeom prst="rect">
            <a:avLst/>
          </a:prstGeom>
          <a:noFill/>
          <a:ln>
            <a:noFill/>
          </a:ln>
        </p:spPr>
      </p:pic>
      <p:sp>
        <p:nvSpPr>
          <p:cNvPr id="1032" name="Google Shape;1032;p7"/>
          <p:cNvSpPr txBox="1"/>
          <p:nvPr/>
        </p:nvSpPr>
        <p:spPr>
          <a:xfrm>
            <a:off x="5679200" y="3605150"/>
            <a:ext cx="3346800" cy="818100"/>
          </a:xfrm>
          <a:prstGeom prst="rect">
            <a:avLst/>
          </a:prstGeom>
          <a:noFill/>
          <a:ln>
            <a:noFill/>
          </a:ln>
        </p:spPr>
        <p:txBody>
          <a:bodyPr spcFirstLastPara="1" wrap="square" lIns="91425" tIns="91425" rIns="91425" bIns="91425" anchor="t" anchorCtr="0">
            <a:noAutofit/>
          </a:bodyPr>
          <a:lstStyle/>
          <a:p>
            <a:pPr marL="0" marR="0" lvl="0" indent="0" algn="ctr" rtl="0">
              <a:lnSpc>
                <a:spcPct val="150000"/>
              </a:lnSpc>
              <a:spcBef>
                <a:spcPts val="0"/>
              </a:spcBef>
              <a:spcAft>
                <a:spcPts val="0"/>
              </a:spcAft>
              <a:buClr>
                <a:srgbClr val="000000"/>
              </a:buClr>
              <a:buSzPts val="1000"/>
              <a:buFont typeface="Arial"/>
              <a:buNone/>
            </a:pPr>
            <a:r>
              <a:rPr lang="en-GB" sz="1000" b="1" i="0" u="none" strike="noStrike" cap="none">
                <a:solidFill>
                  <a:srgbClr val="434343"/>
                </a:solidFill>
                <a:latin typeface="Georgia"/>
                <a:ea typeface="Georgia"/>
                <a:cs typeface="Georgia"/>
                <a:sym typeface="Georgia"/>
              </a:rPr>
              <a:t>Fig 4: Electronic Health Records (EHRs) Impact on Patients and Service Users</a:t>
            </a:r>
            <a:endParaRPr sz="1000" b="1" i="0" u="none" strike="noStrike" cap="none">
              <a:solidFill>
                <a:srgbClr val="434343"/>
              </a:solidFill>
              <a:latin typeface="Georgia"/>
              <a:ea typeface="Georgia"/>
              <a:cs typeface="Georgia"/>
              <a:sym typeface="Georgia"/>
            </a:endParaRPr>
          </a:p>
          <a:p>
            <a:pPr marL="0" marR="0" lvl="0" indent="0" algn="ctr" rtl="0">
              <a:lnSpc>
                <a:spcPct val="150000"/>
              </a:lnSpc>
              <a:spcBef>
                <a:spcPts val="0"/>
              </a:spcBef>
              <a:spcAft>
                <a:spcPts val="0"/>
              </a:spcAft>
              <a:buClr>
                <a:srgbClr val="000000"/>
              </a:buClr>
              <a:buSzPts val="1000"/>
              <a:buFont typeface="Arial"/>
              <a:buNone/>
            </a:pPr>
            <a:r>
              <a:rPr lang="en-GB" sz="1000" b="0" i="0" u="none" strike="noStrike" cap="none">
                <a:solidFill>
                  <a:srgbClr val="000000"/>
                </a:solidFill>
                <a:latin typeface="Georgia"/>
                <a:ea typeface="Georgia"/>
                <a:cs typeface="Georgia"/>
                <a:sym typeface="Georgia"/>
              </a:rPr>
              <a:t>(Source: MarketMedia, 2025)</a:t>
            </a:r>
            <a:endParaRPr sz="1000" b="0" i="0" u="none" strike="noStrike" cap="none">
              <a:solidFill>
                <a:schemeClr val="dk1"/>
              </a:solidFill>
              <a:latin typeface="Georgia"/>
              <a:ea typeface="Georgia"/>
              <a:cs typeface="Georgia"/>
              <a:sym typeface="Georgia"/>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036"/>
        <p:cNvGrpSpPr/>
        <p:nvPr/>
      </p:nvGrpSpPr>
      <p:grpSpPr>
        <a:xfrm>
          <a:off x="0" y="0"/>
          <a:ext cx="0" cy="0"/>
          <a:chOff x="0" y="0"/>
          <a:chExt cx="0" cy="0"/>
        </a:xfrm>
      </p:grpSpPr>
      <p:sp>
        <p:nvSpPr>
          <p:cNvPr id="1037" name="Google Shape;1037;p8"/>
          <p:cNvSpPr txBox="1"/>
          <p:nvPr/>
        </p:nvSpPr>
        <p:spPr>
          <a:xfrm>
            <a:off x="577375" y="393800"/>
            <a:ext cx="7947300" cy="557100"/>
          </a:xfrm>
          <a:prstGeom prst="rect">
            <a:avLst/>
          </a:prstGeom>
          <a:noFill/>
          <a:ln>
            <a:noFill/>
          </a:ln>
        </p:spPr>
        <p:txBody>
          <a:bodyPr spcFirstLastPara="1" wrap="square" lIns="91425" tIns="91425" rIns="91425" bIns="91425" anchor="t" anchorCtr="0">
            <a:noAutofit/>
          </a:bodyPr>
          <a:lstStyle/>
          <a:p>
            <a:pPr marL="0" marR="0" lvl="0" indent="0" algn="ctr" rtl="0">
              <a:lnSpc>
                <a:spcPct val="150000"/>
              </a:lnSpc>
              <a:spcBef>
                <a:spcPts val="0"/>
              </a:spcBef>
              <a:spcAft>
                <a:spcPts val="0"/>
              </a:spcAft>
              <a:buClr>
                <a:srgbClr val="000000"/>
              </a:buClr>
              <a:buSzPts val="2500"/>
              <a:buFont typeface="Arial"/>
              <a:buNone/>
            </a:pPr>
            <a:r>
              <a:rPr lang="en-GB" sz="2500" b="1" i="0" u="none" strike="noStrike" cap="none">
                <a:solidFill>
                  <a:srgbClr val="000000"/>
                </a:solidFill>
                <a:latin typeface="Georgia"/>
                <a:ea typeface="Georgia"/>
                <a:cs typeface="Georgia"/>
                <a:sym typeface="Georgia"/>
              </a:rPr>
              <a:t>Impact on Community and Population Health</a:t>
            </a:r>
            <a:endParaRPr sz="2500" b="0" i="0" u="none" strike="noStrike" cap="none">
              <a:solidFill>
                <a:schemeClr val="dk1"/>
              </a:solidFill>
              <a:latin typeface="Georgia"/>
              <a:ea typeface="Georgia"/>
              <a:cs typeface="Georgia"/>
              <a:sym typeface="Georgia"/>
            </a:endParaRPr>
          </a:p>
        </p:txBody>
      </p:sp>
      <p:sp>
        <p:nvSpPr>
          <p:cNvPr id="1038" name="Google Shape;1038;p8"/>
          <p:cNvSpPr txBox="1"/>
          <p:nvPr/>
        </p:nvSpPr>
        <p:spPr>
          <a:xfrm>
            <a:off x="558800" y="950900"/>
            <a:ext cx="5030700" cy="4315800"/>
          </a:xfrm>
          <a:prstGeom prst="rect">
            <a:avLst/>
          </a:prstGeom>
          <a:noFill/>
          <a:ln>
            <a:noFill/>
          </a:ln>
        </p:spPr>
        <p:txBody>
          <a:bodyPr spcFirstLastPara="1" wrap="square" lIns="91425" tIns="91425" rIns="91425" bIns="91425" anchor="t" anchorCtr="0">
            <a:noAutofit/>
          </a:bodyPr>
          <a:lstStyle/>
          <a:p>
            <a:pPr marL="457200" marR="0" lvl="0" indent="-342900" algn="just" rtl="0">
              <a:lnSpc>
                <a:spcPct val="150000"/>
              </a:lnSpc>
              <a:spcBef>
                <a:spcPts val="0"/>
              </a:spcBef>
              <a:spcAft>
                <a:spcPts val="0"/>
              </a:spcAft>
              <a:buClr>
                <a:srgbClr val="000000"/>
              </a:buClr>
              <a:buSzPts val="1800"/>
              <a:buFont typeface="Georgia"/>
              <a:buChar char="●"/>
            </a:pPr>
            <a:r>
              <a:rPr lang="en-GB" sz="1800" b="0" i="0" u="none" strike="noStrike" cap="none">
                <a:solidFill>
                  <a:srgbClr val="000000"/>
                </a:solidFill>
                <a:latin typeface="Georgia"/>
                <a:ea typeface="Georgia"/>
                <a:cs typeface="Georgia"/>
                <a:sym typeface="Georgia"/>
              </a:rPr>
              <a:t>Promotes the health monitoring and planning of the population (NHS England, 2025a)</a:t>
            </a:r>
            <a:endParaRPr sz="1800" b="0" i="0" u="none" strike="noStrike" cap="none">
              <a:solidFill>
                <a:srgbClr val="000000"/>
              </a:solidFill>
              <a:latin typeface="Georgia"/>
              <a:ea typeface="Georgia"/>
              <a:cs typeface="Georgia"/>
              <a:sym typeface="Georgia"/>
            </a:endParaRPr>
          </a:p>
          <a:p>
            <a:pPr marL="457200" marR="0" lvl="0" indent="-342900" algn="just" rtl="0">
              <a:lnSpc>
                <a:spcPct val="150000"/>
              </a:lnSpc>
              <a:spcBef>
                <a:spcPts val="0"/>
              </a:spcBef>
              <a:spcAft>
                <a:spcPts val="0"/>
              </a:spcAft>
              <a:buClr>
                <a:srgbClr val="000000"/>
              </a:buClr>
              <a:buSzPts val="1800"/>
              <a:buFont typeface="Georgia"/>
              <a:buChar char="●"/>
            </a:pPr>
            <a:r>
              <a:rPr lang="en-GB" sz="1800" b="0" i="0" u="none" strike="noStrike" cap="none">
                <a:solidFill>
                  <a:srgbClr val="000000"/>
                </a:solidFill>
                <a:latin typeface="Georgia"/>
                <a:ea typeface="Georgia"/>
                <a:cs typeface="Georgia"/>
                <a:sym typeface="Georgia"/>
              </a:rPr>
              <a:t>Enables interventions on population health. </a:t>
            </a:r>
            <a:endParaRPr sz="1800" b="0" i="0" u="none" strike="noStrike" cap="none">
              <a:solidFill>
                <a:srgbClr val="000000"/>
              </a:solidFill>
              <a:latin typeface="Georgia"/>
              <a:ea typeface="Georgia"/>
              <a:cs typeface="Georgia"/>
              <a:sym typeface="Georgia"/>
            </a:endParaRPr>
          </a:p>
          <a:p>
            <a:pPr marL="457200" marR="0" lvl="0" indent="-342900" algn="just" rtl="0">
              <a:lnSpc>
                <a:spcPct val="150000"/>
              </a:lnSpc>
              <a:spcBef>
                <a:spcPts val="0"/>
              </a:spcBef>
              <a:spcAft>
                <a:spcPts val="0"/>
              </a:spcAft>
              <a:buClr>
                <a:srgbClr val="000000"/>
              </a:buClr>
              <a:buSzPts val="1800"/>
              <a:buFont typeface="Georgia"/>
              <a:buChar char="●"/>
            </a:pPr>
            <a:r>
              <a:rPr lang="en-GB" sz="1800" b="0" i="0" u="none" strike="noStrike" cap="none">
                <a:solidFill>
                  <a:srgbClr val="000000"/>
                </a:solidFill>
                <a:latin typeface="Georgia"/>
                <a:ea typeface="Georgia"/>
                <a:cs typeface="Georgia"/>
                <a:sym typeface="Georgia"/>
              </a:rPr>
              <a:t>Donated to the delivery of COVID-19 immunisations.</a:t>
            </a:r>
            <a:endParaRPr sz="1800" b="0" i="0" u="none" strike="noStrike" cap="none">
              <a:solidFill>
                <a:srgbClr val="000000"/>
              </a:solidFill>
              <a:latin typeface="Georgia"/>
              <a:ea typeface="Georgia"/>
              <a:cs typeface="Georgia"/>
              <a:sym typeface="Georgia"/>
            </a:endParaRPr>
          </a:p>
          <a:p>
            <a:pPr marL="457200" marR="0" lvl="0" indent="-342900" algn="just" rtl="0">
              <a:lnSpc>
                <a:spcPct val="150000"/>
              </a:lnSpc>
              <a:spcBef>
                <a:spcPts val="0"/>
              </a:spcBef>
              <a:spcAft>
                <a:spcPts val="0"/>
              </a:spcAft>
              <a:buClr>
                <a:srgbClr val="000000"/>
              </a:buClr>
              <a:buSzPts val="1800"/>
              <a:buFont typeface="Georgia"/>
              <a:buChar char="●"/>
            </a:pPr>
            <a:r>
              <a:rPr lang="en-GB" sz="1800" b="0" i="0" u="none" strike="noStrike" cap="none">
                <a:solidFill>
                  <a:srgbClr val="000000"/>
                </a:solidFill>
                <a:latin typeface="Georgia"/>
                <a:ea typeface="Georgia"/>
                <a:cs typeface="Georgia"/>
                <a:sym typeface="Georgia"/>
              </a:rPr>
              <a:t>This may restrict the benefits since it does not have a digital presence (Lloyds Bank, 2023)</a:t>
            </a:r>
            <a:endParaRPr sz="1800" b="0" i="0" u="none" strike="noStrike" cap="none">
              <a:solidFill>
                <a:schemeClr val="dk1"/>
              </a:solidFill>
              <a:latin typeface="Georgia"/>
              <a:ea typeface="Georgia"/>
              <a:cs typeface="Georgia"/>
              <a:sym typeface="Georgia"/>
            </a:endParaRPr>
          </a:p>
        </p:txBody>
      </p:sp>
      <p:pic>
        <p:nvPicPr>
          <p:cNvPr id="1039" name="Google Shape;1039;p8"/>
          <p:cNvPicPr preferRelativeResize="0"/>
          <p:nvPr/>
        </p:nvPicPr>
        <p:blipFill rotWithShape="1">
          <a:blip r:embed="rId3">
            <a:alphaModFix/>
          </a:blip>
          <a:srcRect/>
          <a:stretch/>
        </p:blipFill>
        <p:spPr>
          <a:xfrm>
            <a:off x="5864900" y="1421625"/>
            <a:ext cx="3126702" cy="3001634"/>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043"/>
        <p:cNvGrpSpPr/>
        <p:nvPr/>
      </p:nvGrpSpPr>
      <p:grpSpPr>
        <a:xfrm>
          <a:off x="0" y="0"/>
          <a:ext cx="0" cy="0"/>
          <a:chOff x="0" y="0"/>
          <a:chExt cx="0" cy="0"/>
        </a:xfrm>
      </p:grpSpPr>
      <p:sp>
        <p:nvSpPr>
          <p:cNvPr id="1044" name="Google Shape;1044;p9"/>
          <p:cNvSpPr txBox="1"/>
          <p:nvPr/>
        </p:nvSpPr>
        <p:spPr>
          <a:xfrm>
            <a:off x="577375" y="393800"/>
            <a:ext cx="7947300" cy="557100"/>
          </a:xfrm>
          <a:prstGeom prst="rect">
            <a:avLst/>
          </a:prstGeom>
          <a:noFill/>
          <a:ln>
            <a:noFill/>
          </a:ln>
        </p:spPr>
        <p:txBody>
          <a:bodyPr spcFirstLastPara="1" wrap="square" lIns="91425" tIns="91425" rIns="91425" bIns="91425" anchor="t" anchorCtr="0">
            <a:noAutofit/>
          </a:bodyPr>
          <a:lstStyle/>
          <a:p>
            <a:pPr marL="0" marR="0" lvl="0" indent="0" algn="ctr" rtl="0">
              <a:lnSpc>
                <a:spcPct val="150000"/>
              </a:lnSpc>
              <a:spcBef>
                <a:spcPts val="0"/>
              </a:spcBef>
              <a:spcAft>
                <a:spcPts val="0"/>
              </a:spcAft>
              <a:buClr>
                <a:srgbClr val="000000"/>
              </a:buClr>
              <a:buSzPts val="2500"/>
              <a:buFont typeface="Arial"/>
              <a:buNone/>
            </a:pPr>
            <a:r>
              <a:rPr lang="en-GB" sz="2500" b="1" i="0" u="none" strike="noStrike" cap="none">
                <a:solidFill>
                  <a:srgbClr val="000000"/>
                </a:solidFill>
                <a:latin typeface="Georgia"/>
                <a:ea typeface="Georgia"/>
                <a:cs typeface="Georgia"/>
                <a:sym typeface="Georgia"/>
              </a:rPr>
              <a:t>Critical Analysis – Key Benefits of EHRs</a:t>
            </a:r>
            <a:endParaRPr sz="2500" b="0" i="0" u="none" strike="noStrike" cap="none">
              <a:solidFill>
                <a:schemeClr val="dk1"/>
              </a:solidFill>
              <a:latin typeface="Georgia"/>
              <a:ea typeface="Georgia"/>
              <a:cs typeface="Georgia"/>
              <a:sym typeface="Georgia"/>
            </a:endParaRPr>
          </a:p>
        </p:txBody>
      </p:sp>
      <p:sp>
        <p:nvSpPr>
          <p:cNvPr id="1045" name="Google Shape;1045;p9"/>
          <p:cNvSpPr txBox="1"/>
          <p:nvPr/>
        </p:nvSpPr>
        <p:spPr>
          <a:xfrm>
            <a:off x="558800" y="1192250"/>
            <a:ext cx="4329900" cy="3749700"/>
          </a:xfrm>
          <a:prstGeom prst="rect">
            <a:avLst/>
          </a:prstGeom>
          <a:noFill/>
          <a:ln>
            <a:noFill/>
          </a:ln>
        </p:spPr>
        <p:txBody>
          <a:bodyPr spcFirstLastPara="1" wrap="square" lIns="91425" tIns="91425" rIns="91425" bIns="91425" anchor="t" anchorCtr="0">
            <a:noAutofit/>
          </a:bodyPr>
          <a:lstStyle/>
          <a:p>
            <a:pPr marL="457200" marR="0" lvl="0" indent="-342900" algn="just" rtl="0">
              <a:lnSpc>
                <a:spcPct val="150000"/>
              </a:lnSpc>
              <a:spcBef>
                <a:spcPts val="0"/>
              </a:spcBef>
              <a:spcAft>
                <a:spcPts val="0"/>
              </a:spcAft>
              <a:buClr>
                <a:srgbClr val="000000"/>
              </a:buClr>
              <a:buSzPts val="1800"/>
              <a:buFont typeface="Georgia"/>
              <a:buChar char="●"/>
            </a:pPr>
            <a:r>
              <a:rPr lang="en-GB" sz="1800" b="0" i="0" u="none" strike="noStrike" cap="none">
                <a:solidFill>
                  <a:srgbClr val="000000"/>
                </a:solidFill>
                <a:latin typeface="Georgia"/>
                <a:ea typeface="Georgia"/>
                <a:cs typeface="Georgia"/>
                <a:sym typeface="Georgia"/>
              </a:rPr>
              <a:t>Enhances health care intersectoral communication (Alzu'bi </a:t>
            </a:r>
            <a:r>
              <a:rPr lang="en-GB" sz="1800" b="0" i="1" u="none" strike="noStrike" cap="none">
                <a:solidFill>
                  <a:srgbClr val="000000"/>
                </a:solidFill>
                <a:latin typeface="Georgia"/>
                <a:ea typeface="Georgia"/>
                <a:cs typeface="Georgia"/>
                <a:sym typeface="Georgia"/>
              </a:rPr>
              <a:t>et al., </a:t>
            </a:r>
            <a:r>
              <a:rPr lang="en-GB" sz="1800" b="0" i="0" u="none" strike="noStrike" cap="none">
                <a:solidFill>
                  <a:srgbClr val="000000"/>
                </a:solidFill>
                <a:latin typeface="Georgia"/>
                <a:ea typeface="Georgia"/>
                <a:cs typeface="Georgia"/>
                <a:sym typeface="Georgia"/>
              </a:rPr>
              <a:t>2021)</a:t>
            </a:r>
            <a:endParaRPr sz="1800" b="0" i="0" u="none" strike="noStrike" cap="none">
              <a:solidFill>
                <a:srgbClr val="000000"/>
              </a:solidFill>
              <a:latin typeface="Georgia"/>
              <a:ea typeface="Georgia"/>
              <a:cs typeface="Georgia"/>
              <a:sym typeface="Georgia"/>
            </a:endParaRPr>
          </a:p>
          <a:p>
            <a:pPr marL="457200" marR="0" lvl="0" indent="-342900" algn="just" rtl="0">
              <a:lnSpc>
                <a:spcPct val="150000"/>
              </a:lnSpc>
              <a:spcBef>
                <a:spcPts val="0"/>
              </a:spcBef>
              <a:spcAft>
                <a:spcPts val="0"/>
              </a:spcAft>
              <a:buClr>
                <a:srgbClr val="000000"/>
              </a:buClr>
              <a:buSzPts val="1800"/>
              <a:buFont typeface="Georgia"/>
              <a:buChar char="●"/>
            </a:pPr>
            <a:r>
              <a:rPr lang="en-GB" sz="1800" b="0" i="0" u="none" strike="noStrike" cap="none">
                <a:solidFill>
                  <a:srgbClr val="000000"/>
                </a:solidFill>
                <a:latin typeface="Georgia"/>
                <a:ea typeface="Georgia"/>
                <a:cs typeface="Georgia"/>
                <a:sym typeface="Georgia"/>
              </a:rPr>
              <a:t>Improves quality and safety of the patient. </a:t>
            </a:r>
            <a:endParaRPr sz="1800" b="0" i="0" u="none" strike="noStrike" cap="none">
              <a:solidFill>
                <a:srgbClr val="000000"/>
              </a:solidFill>
              <a:latin typeface="Georgia"/>
              <a:ea typeface="Georgia"/>
              <a:cs typeface="Georgia"/>
              <a:sym typeface="Georgia"/>
            </a:endParaRPr>
          </a:p>
          <a:p>
            <a:pPr marL="457200" marR="0" lvl="0" indent="-342900" algn="just" rtl="0">
              <a:lnSpc>
                <a:spcPct val="150000"/>
              </a:lnSpc>
              <a:spcBef>
                <a:spcPts val="0"/>
              </a:spcBef>
              <a:spcAft>
                <a:spcPts val="0"/>
              </a:spcAft>
              <a:buClr>
                <a:srgbClr val="000000"/>
              </a:buClr>
              <a:buSzPts val="1800"/>
              <a:buFont typeface="Georgia"/>
              <a:buChar char="●"/>
            </a:pPr>
            <a:r>
              <a:rPr lang="en-GB" sz="1800" b="0" i="0" u="none" strike="noStrike" cap="none">
                <a:solidFill>
                  <a:srgbClr val="000000"/>
                </a:solidFill>
                <a:latin typeface="Georgia"/>
                <a:ea typeface="Georgia"/>
                <a:cs typeface="Georgia"/>
                <a:sym typeface="Georgia"/>
              </a:rPr>
              <a:t>Enhances efficiency and use of resources (Kohane </a:t>
            </a:r>
            <a:r>
              <a:rPr lang="en-GB" sz="1800" b="0" i="1" u="none" strike="noStrike" cap="none">
                <a:solidFill>
                  <a:srgbClr val="000000"/>
                </a:solidFill>
                <a:latin typeface="Georgia"/>
                <a:ea typeface="Georgia"/>
                <a:cs typeface="Georgia"/>
                <a:sym typeface="Georgia"/>
              </a:rPr>
              <a:t>et al., </a:t>
            </a:r>
            <a:r>
              <a:rPr lang="en-GB" sz="1800" b="0" i="0" u="none" strike="noStrike" cap="none">
                <a:solidFill>
                  <a:srgbClr val="000000"/>
                </a:solidFill>
                <a:latin typeface="Georgia"/>
                <a:ea typeface="Georgia"/>
                <a:cs typeface="Georgia"/>
                <a:sym typeface="Georgia"/>
              </a:rPr>
              <a:t>2021)</a:t>
            </a:r>
            <a:endParaRPr sz="1800" b="0" i="0" u="none" strike="noStrike" cap="none">
              <a:solidFill>
                <a:srgbClr val="000000"/>
              </a:solidFill>
              <a:latin typeface="Georgia"/>
              <a:ea typeface="Georgia"/>
              <a:cs typeface="Georgia"/>
              <a:sym typeface="Georgia"/>
            </a:endParaRPr>
          </a:p>
          <a:p>
            <a:pPr marL="457200" marR="0" lvl="0" indent="-342900" algn="just" rtl="0">
              <a:lnSpc>
                <a:spcPct val="150000"/>
              </a:lnSpc>
              <a:spcBef>
                <a:spcPts val="0"/>
              </a:spcBef>
              <a:spcAft>
                <a:spcPts val="0"/>
              </a:spcAft>
              <a:buClr>
                <a:srgbClr val="000000"/>
              </a:buClr>
              <a:buSzPts val="1800"/>
              <a:buFont typeface="Georgia"/>
              <a:buChar char="●"/>
            </a:pPr>
            <a:r>
              <a:rPr lang="en-GB" sz="1800" b="0" i="0" u="none" strike="noStrike" cap="none">
                <a:solidFill>
                  <a:srgbClr val="000000"/>
                </a:solidFill>
                <a:latin typeface="Georgia"/>
                <a:ea typeface="Georgia"/>
                <a:cs typeface="Georgia"/>
                <a:sym typeface="Georgia"/>
              </a:rPr>
              <a:t>Prefer decision-making and research to be evidence-based. </a:t>
            </a:r>
            <a:endParaRPr sz="1800" b="0" i="0" u="none" strike="noStrike" cap="none">
              <a:solidFill>
                <a:schemeClr val="dk1"/>
              </a:solidFill>
              <a:latin typeface="Georgia"/>
              <a:ea typeface="Georgia"/>
              <a:cs typeface="Georgia"/>
              <a:sym typeface="Georgia"/>
            </a:endParaRPr>
          </a:p>
        </p:txBody>
      </p:sp>
      <p:pic>
        <p:nvPicPr>
          <p:cNvPr id="1046" name="Google Shape;1046;p9"/>
          <p:cNvPicPr preferRelativeResize="0"/>
          <p:nvPr/>
        </p:nvPicPr>
        <p:blipFill rotWithShape="1">
          <a:blip r:embed="rId3">
            <a:alphaModFix/>
          </a:blip>
          <a:srcRect/>
          <a:stretch/>
        </p:blipFill>
        <p:spPr>
          <a:xfrm>
            <a:off x="5043725" y="1541475"/>
            <a:ext cx="3982051" cy="241505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050"/>
        <p:cNvGrpSpPr/>
        <p:nvPr/>
      </p:nvGrpSpPr>
      <p:grpSpPr>
        <a:xfrm>
          <a:off x="0" y="0"/>
          <a:ext cx="0" cy="0"/>
          <a:chOff x="0" y="0"/>
          <a:chExt cx="0" cy="0"/>
        </a:xfrm>
      </p:grpSpPr>
      <p:sp>
        <p:nvSpPr>
          <p:cNvPr id="1051" name="Google Shape;1051;p10"/>
          <p:cNvSpPr txBox="1"/>
          <p:nvPr/>
        </p:nvSpPr>
        <p:spPr>
          <a:xfrm>
            <a:off x="577375" y="393800"/>
            <a:ext cx="7947300" cy="557100"/>
          </a:xfrm>
          <a:prstGeom prst="rect">
            <a:avLst/>
          </a:prstGeom>
          <a:noFill/>
          <a:ln>
            <a:noFill/>
          </a:ln>
        </p:spPr>
        <p:txBody>
          <a:bodyPr spcFirstLastPara="1" wrap="square" lIns="91425" tIns="91425" rIns="91425" bIns="91425" anchor="t" anchorCtr="0">
            <a:noAutofit/>
          </a:bodyPr>
          <a:lstStyle/>
          <a:p>
            <a:pPr marL="0" marR="0" lvl="0" indent="0" algn="ctr" rtl="0">
              <a:lnSpc>
                <a:spcPct val="150000"/>
              </a:lnSpc>
              <a:spcBef>
                <a:spcPts val="0"/>
              </a:spcBef>
              <a:spcAft>
                <a:spcPts val="0"/>
              </a:spcAft>
              <a:buClr>
                <a:srgbClr val="000000"/>
              </a:buClr>
              <a:buSzPts val="2400"/>
              <a:buFont typeface="Arial"/>
              <a:buNone/>
            </a:pPr>
            <a:r>
              <a:rPr lang="en-GB" sz="2400" b="1" i="0" u="none" strike="noStrike" cap="none">
                <a:solidFill>
                  <a:srgbClr val="000000"/>
                </a:solidFill>
                <a:latin typeface="Georgia"/>
                <a:ea typeface="Georgia"/>
                <a:cs typeface="Georgia"/>
                <a:sym typeface="Georgia"/>
              </a:rPr>
              <a:t>Critical Analysis – Challenges and Limitations</a:t>
            </a:r>
            <a:endParaRPr sz="2400" b="0" i="0" u="none" strike="noStrike" cap="none">
              <a:solidFill>
                <a:schemeClr val="dk1"/>
              </a:solidFill>
              <a:latin typeface="Georgia"/>
              <a:ea typeface="Georgia"/>
              <a:cs typeface="Georgia"/>
              <a:sym typeface="Georgia"/>
            </a:endParaRPr>
          </a:p>
        </p:txBody>
      </p:sp>
      <p:sp>
        <p:nvSpPr>
          <p:cNvPr id="1052" name="Google Shape;1052;p10"/>
          <p:cNvSpPr txBox="1"/>
          <p:nvPr/>
        </p:nvSpPr>
        <p:spPr>
          <a:xfrm>
            <a:off x="558800" y="1192250"/>
            <a:ext cx="5266800" cy="3231000"/>
          </a:xfrm>
          <a:prstGeom prst="rect">
            <a:avLst/>
          </a:prstGeom>
          <a:noFill/>
          <a:ln>
            <a:noFill/>
          </a:ln>
        </p:spPr>
        <p:txBody>
          <a:bodyPr spcFirstLastPara="1" wrap="square" lIns="91425" tIns="91425" rIns="91425" bIns="91425" anchor="t" anchorCtr="0">
            <a:noAutofit/>
          </a:bodyPr>
          <a:lstStyle/>
          <a:p>
            <a:pPr marL="457200" marR="0" lvl="0" indent="-342900" algn="just" rtl="0">
              <a:lnSpc>
                <a:spcPct val="150000"/>
              </a:lnSpc>
              <a:spcBef>
                <a:spcPts val="0"/>
              </a:spcBef>
              <a:spcAft>
                <a:spcPts val="0"/>
              </a:spcAft>
              <a:buClr>
                <a:srgbClr val="000000"/>
              </a:buClr>
              <a:buSzPts val="1800"/>
              <a:buFont typeface="Georgia"/>
              <a:buChar char="●"/>
            </a:pPr>
            <a:r>
              <a:rPr lang="en-GB" sz="1800" b="0" i="0" u="none" strike="noStrike" cap="none">
                <a:solidFill>
                  <a:srgbClr val="000000"/>
                </a:solidFill>
                <a:latin typeface="Georgia"/>
                <a:ea typeface="Georgia"/>
                <a:cs typeface="Georgia"/>
                <a:sym typeface="Georgia"/>
              </a:rPr>
              <a:t>Large implementation and maintenance costs (Holmes </a:t>
            </a:r>
            <a:r>
              <a:rPr lang="en-GB" sz="1800" b="0" i="1" u="none" strike="noStrike" cap="none">
                <a:solidFill>
                  <a:srgbClr val="000000"/>
                </a:solidFill>
                <a:latin typeface="Georgia"/>
                <a:ea typeface="Georgia"/>
                <a:cs typeface="Georgia"/>
                <a:sym typeface="Georgia"/>
              </a:rPr>
              <a:t>et al., </a:t>
            </a:r>
            <a:r>
              <a:rPr lang="en-GB" sz="1800" b="0" i="0" u="none" strike="noStrike" cap="none">
                <a:solidFill>
                  <a:srgbClr val="000000"/>
                </a:solidFill>
                <a:latin typeface="Georgia"/>
                <a:ea typeface="Georgia"/>
                <a:cs typeface="Georgia"/>
                <a:sym typeface="Georgia"/>
              </a:rPr>
              <a:t>2021)</a:t>
            </a:r>
            <a:endParaRPr sz="1800" b="0" i="0" u="none" strike="noStrike" cap="none">
              <a:solidFill>
                <a:srgbClr val="000000"/>
              </a:solidFill>
              <a:latin typeface="Georgia"/>
              <a:ea typeface="Georgia"/>
              <a:cs typeface="Georgia"/>
              <a:sym typeface="Georgia"/>
            </a:endParaRPr>
          </a:p>
          <a:p>
            <a:pPr marL="457200" marR="0" lvl="0" indent="-342900" algn="just" rtl="0">
              <a:lnSpc>
                <a:spcPct val="150000"/>
              </a:lnSpc>
              <a:spcBef>
                <a:spcPts val="0"/>
              </a:spcBef>
              <a:spcAft>
                <a:spcPts val="0"/>
              </a:spcAft>
              <a:buClr>
                <a:srgbClr val="000000"/>
              </a:buClr>
              <a:buSzPts val="1800"/>
              <a:buFont typeface="Georgia"/>
              <a:buChar char="●"/>
            </a:pPr>
            <a:r>
              <a:rPr lang="en-GB" sz="1800" b="0" i="0" u="none" strike="noStrike" cap="none">
                <a:solidFill>
                  <a:srgbClr val="000000"/>
                </a:solidFill>
                <a:latin typeface="Georgia"/>
                <a:ea typeface="Georgia"/>
                <a:cs typeface="Georgia"/>
                <a:sym typeface="Georgia"/>
              </a:rPr>
              <a:t>Cybersecurity threats are a threat at all times. </a:t>
            </a:r>
            <a:endParaRPr sz="1800" b="0" i="0" u="none" strike="noStrike" cap="none">
              <a:solidFill>
                <a:srgbClr val="000000"/>
              </a:solidFill>
              <a:latin typeface="Georgia"/>
              <a:ea typeface="Georgia"/>
              <a:cs typeface="Georgia"/>
              <a:sym typeface="Georgia"/>
            </a:endParaRPr>
          </a:p>
          <a:p>
            <a:pPr marL="457200" marR="0" lvl="0" indent="-342900" algn="just" rtl="0">
              <a:lnSpc>
                <a:spcPct val="150000"/>
              </a:lnSpc>
              <a:spcBef>
                <a:spcPts val="0"/>
              </a:spcBef>
              <a:spcAft>
                <a:spcPts val="0"/>
              </a:spcAft>
              <a:buClr>
                <a:srgbClr val="000000"/>
              </a:buClr>
              <a:buSzPts val="1800"/>
              <a:buFont typeface="Georgia"/>
              <a:buChar char="●"/>
            </a:pPr>
            <a:r>
              <a:rPr lang="en-GB" sz="1800" b="0" i="0" u="none" strike="noStrike" cap="none">
                <a:solidFill>
                  <a:srgbClr val="000000"/>
                </a:solidFill>
                <a:latin typeface="Georgia"/>
                <a:ea typeface="Georgia"/>
                <a:cs typeface="Georgia"/>
                <a:sym typeface="Georgia"/>
              </a:rPr>
              <a:t>The system lacks the interoperability which is a setback to its effectiveness.</a:t>
            </a:r>
            <a:endParaRPr sz="1800" b="0" i="0" u="none" strike="noStrike" cap="none">
              <a:solidFill>
                <a:srgbClr val="000000"/>
              </a:solidFill>
              <a:latin typeface="Georgia"/>
              <a:ea typeface="Georgia"/>
              <a:cs typeface="Georgia"/>
              <a:sym typeface="Georgia"/>
            </a:endParaRPr>
          </a:p>
          <a:p>
            <a:pPr marL="457200" marR="0" lvl="0" indent="-342900" algn="just" rtl="0">
              <a:lnSpc>
                <a:spcPct val="150000"/>
              </a:lnSpc>
              <a:spcBef>
                <a:spcPts val="0"/>
              </a:spcBef>
              <a:spcAft>
                <a:spcPts val="0"/>
              </a:spcAft>
              <a:buClr>
                <a:srgbClr val="000000"/>
              </a:buClr>
              <a:buSzPts val="1800"/>
              <a:buFont typeface="Georgia"/>
              <a:buChar char="●"/>
            </a:pPr>
            <a:r>
              <a:rPr lang="en-GB" sz="1800" b="0" i="0" u="none" strike="noStrike" cap="none">
                <a:solidFill>
                  <a:srgbClr val="000000"/>
                </a:solidFill>
                <a:latin typeface="Georgia"/>
                <a:ea typeface="Georgia"/>
                <a:cs typeface="Georgia"/>
                <a:sym typeface="Georgia"/>
              </a:rPr>
              <a:t>Healthcare disparities may be a result of digital inequalities.</a:t>
            </a:r>
            <a:endParaRPr sz="1800" b="0" i="0" u="none" strike="noStrike" cap="none">
              <a:solidFill>
                <a:schemeClr val="dk1"/>
              </a:solidFill>
              <a:latin typeface="Georgia"/>
              <a:ea typeface="Georgia"/>
              <a:cs typeface="Georgia"/>
              <a:sym typeface="Georgia"/>
            </a:endParaRPr>
          </a:p>
        </p:txBody>
      </p:sp>
      <p:pic>
        <p:nvPicPr>
          <p:cNvPr id="1053" name="Google Shape;1053;p10"/>
          <p:cNvPicPr preferRelativeResize="0"/>
          <p:nvPr/>
        </p:nvPicPr>
        <p:blipFill rotWithShape="1">
          <a:blip r:embed="rId3">
            <a:alphaModFix/>
          </a:blip>
          <a:srcRect/>
          <a:stretch/>
        </p:blipFill>
        <p:spPr>
          <a:xfrm>
            <a:off x="6023800" y="1444425"/>
            <a:ext cx="2918395" cy="272665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057"/>
        <p:cNvGrpSpPr/>
        <p:nvPr/>
      </p:nvGrpSpPr>
      <p:grpSpPr>
        <a:xfrm>
          <a:off x="0" y="0"/>
          <a:ext cx="0" cy="0"/>
          <a:chOff x="0" y="0"/>
          <a:chExt cx="0" cy="0"/>
        </a:xfrm>
      </p:grpSpPr>
      <p:sp>
        <p:nvSpPr>
          <p:cNvPr id="1058" name="Google Shape;1058;p11"/>
          <p:cNvSpPr txBox="1"/>
          <p:nvPr/>
        </p:nvSpPr>
        <p:spPr>
          <a:xfrm>
            <a:off x="577375" y="393800"/>
            <a:ext cx="7947300" cy="557100"/>
          </a:xfrm>
          <a:prstGeom prst="rect">
            <a:avLst/>
          </a:prstGeom>
          <a:noFill/>
          <a:ln>
            <a:noFill/>
          </a:ln>
        </p:spPr>
        <p:txBody>
          <a:bodyPr spcFirstLastPara="1" wrap="square" lIns="91425" tIns="91425" rIns="91425" bIns="91425" anchor="t" anchorCtr="0">
            <a:noAutofit/>
          </a:bodyPr>
          <a:lstStyle/>
          <a:p>
            <a:pPr marL="0" marR="0" lvl="0" indent="0" algn="ctr" rtl="0">
              <a:lnSpc>
                <a:spcPct val="150000"/>
              </a:lnSpc>
              <a:spcBef>
                <a:spcPts val="0"/>
              </a:spcBef>
              <a:spcAft>
                <a:spcPts val="0"/>
              </a:spcAft>
              <a:buClr>
                <a:srgbClr val="000000"/>
              </a:buClr>
              <a:buSzPts val="2500"/>
              <a:buFont typeface="Arial"/>
              <a:buNone/>
            </a:pPr>
            <a:r>
              <a:rPr lang="en-GB" sz="2500" b="1" i="0" u="none" strike="noStrike" cap="none">
                <a:solidFill>
                  <a:srgbClr val="000000"/>
                </a:solidFill>
                <a:latin typeface="Georgia"/>
                <a:ea typeface="Georgia"/>
                <a:cs typeface="Georgia"/>
                <a:sym typeface="Georgia"/>
              </a:rPr>
              <a:t>Conclusion and Recommendations</a:t>
            </a:r>
            <a:endParaRPr sz="2500" b="0" i="0" u="none" strike="noStrike" cap="none">
              <a:solidFill>
                <a:schemeClr val="dk1"/>
              </a:solidFill>
              <a:latin typeface="Georgia"/>
              <a:ea typeface="Georgia"/>
              <a:cs typeface="Georgia"/>
              <a:sym typeface="Georgia"/>
            </a:endParaRPr>
          </a:p>
        </p:txBody>
      </p:sp>
      <p:sp>
        <p:nvSpPr>
          <p:cNvPr id="1059" name="Google Shape;1059;p11"/>
          <p:cNvSpPr txBox="1"/>
          <p:nvPr/>
        </p:nvSpPr>
        <p:spPr>
          <a:xfrm>
            <a:off x="558800" y="1192250"/>
            <a:ext cx="7947300" cy="3231000"/>
          </a:xfrm>
          <a:prstGeom prst="rect">
            <a:avLst/>
          </a:prstGeom>
          <a:noFill/>
          <a:ln>
            <a:noFill/>
          </a:ln>
        </p:spPr>
        <p:txBody>
          <a:bodyPr spcFirstLastPara="1" wrap="square" lIns="91425" tIns="91425" rIns="91425" bIns="91425" anchor="t" anchorCtr="0">
            <a:noAutofit/>
          </a:bodyPr>
          <a:lstStyle/>
          <a:p>
            <a:pPr marL="457200" marR="0" lvl="0" indent="-342900" algn="just" rtl="0">
              <a:lnSpc>
                <a:spcPct val="150000"/>
              </a:lnSpc>
              <a:spcBef>
                <a:spcPts val="0"/>
              </a:spcBef>
              <a:spcAft>
                <a:spcPts val="0"/>
              </a:spcAft>
              <a:buClr>
                <a:srgbClr val="000000"/>
              </a:buClr>
              <a:buSzPts val="1800"/>
              <a:buFont typeface="Georgia"/>
              <a:buChar char="●"/>
            </a:pPr>
            <a:r>
              <a:rPr lang="en-GB" sz="1800" b="0" i="0" u="none" strike="noStrike" cap="none">
                <a:solidFill>
                  <a:srgbClr val="000000"/>
                </a:solidFill>
                <a:latin typeface="Georgia"/>
                <a:ea typeface="Georgia"/>
                <a:cs typeface="Georgia"/>
                <a:sym typeface="Georgia"/>
              </a:rPr>
              <a:t>Adoption of EHRs has revolutionised healthcare provision in the UK. </a:t>
            </a:r>
            <a:endParaRPr sz="1800" b="0" i="0" u="none" strike="noStrike" cap="none">
              <a:solidFill>
                <a:srgbClr val="000000"/>
              </a:solidFill>
              <a:latin typeface="Georgia"/>
              <a:ea typeface="Georgia"/>
              <a:cs typeface="Georgia"/>
              <a:sym typeface="Georgia"/>
            </a:endParaRPr>
          </a:p>
          <a:p>
            <a:pPr marL="457200" marR="0" lvl="0" indent="-342900" algn="just" rtl="0">
              <a:lnSpc>
                <a:spcPct val="150000"/>
              </a:lnSpc>
              <a:spcBef>
                <a:spcPts val="0"/>
              </a:spcBef>
              <a:spcAft>
                <a:spcPts val="0"/>
              </a:spcAft>
              <a:buClr>
                <a:srgbClr val="000000"/>
              </a:buClr>
              <a:buSzPts val="1800"/>
              <a:buFont typeface="Georgia"/>
              <a:buChar char="●"/>
            </a:pPr>
            <a:r>
              <a:rPr lang="en-GB" sz="1800" b="0" i="0" u="none" strike="noStrike" cap="none">
                <a:solidFill>
                  <a:srgbClr val="000000"/>
                </a:solidFill>
                <a:latin typeface="Georgia"/>
                <a:ea typeface="Georgia"/>
                <a:cs typeface="Georgia"/>
                <a:sym typeface="Georgia"/>
              </a:rPr>
              <a:t>Negatives are not normally as numerous as the positive side. </a:t>
            </a:r>
            <a:endParaRPr sz="1800" b="0" i="0" u="none" strike="noStrike" cap="none">
              <a:solidFill>
                <a:srgbClr val="000000"/>
              </a:solidFill>
              <a:latin typeface="Georgia"/>
              <a:ea typeface="Georgia"/>
              <a:cs typeface="Georgia"/>
              <a:sym typeface="Georgia"/>
            </a:endParaRPr>
          </a:p>
          <a:p>
            <a:pPr marL="457200" marR="0" lvl="0" indent="-342900" algn="just" rtl="0">
              <a:lnSpc>
                <a:spcPct val="150000"/>
              </a:lnSpc>
              <a:spcBef>
                <a:spcPts val="0"/>
              </a:spcBef>
              <a:spcAft>
                <a:spcPts val="0"/>
              </a:spcAft>
              <a:buClr>
                <a:srgbClr val="000000"/>
              </a:buClr>
              <a:buSzPts val="1800"/>
              <a:buFont typeface="Georgia"/>
              <a:buChar char="●"/>
            </a:pPr>
            <a:r>
              <a:rPr lang="en-GB" sz="1800" b="0" i="0" u="none" strike="noStrike" cap="none">
                <a:solidFill>
                  <a:srgbClr val="000000"/>
                </a:solidFill>
                <a:latin typeface="Georgia"/>
                <a:ea typeface="Georgia"/>
                <a:cs typeface="Georgia"/>
                <a:sym typeface="Georgia"/>
              </a:rPr>
              <a:t>Invest in leadership and manpower online training. </a:t>
            </a:r>
            <a:endParaRPr sz="1800" b="0" i="0" u="none" strike="noStrike" cap="none">
              <a:solidFill>
                <a:srgbClr val="000000"/>
              </a:solidFill>
              <a:latin typeface="Georgia"/>
              <a:ea typeface="Georgia"/>
              <a:cs typeface="Georgia"/>
              <a:sym typeface="Georgia"/>
            </a:endParaRPr>
          </a:p>
          <a:p>
            <a:pPr marL="457200" marR="0" lvl="0" indent="-342900" algn="just" rtl="0">
              <a:lnSpc>
                <a:spcPct val="150000"/>
              </a:lnSpc>
              <a:spcBef>
                <a:spcPts val="0"/>
              </a:spcBef>
              <a:spcAft>
                <a:spcPts val="0"/>
              </a:spcAft>
              <a:buClr>
                <a:srgbClr val="000000"/>
              </a:buClr>
              <a:buSzPts val="1800"/>
              <a:buFont typeface="Georgia"/>
              <a:buChar char="●"/>
            </a:pPr>
            <a:r>
              <a:rPr lang="en-GB" sz="1800" b="0" i="0" u="none" strike="noStrike" cap="none">
                <a:solidFill>
                  <a:srgbClr val="000000"/>
                </a:solidFill>
                <a:latin typeface="Georgia"/>
                <a:ea typeface="Georgia"/>
                <a:cs typeface="Georgia"/>
                <a:sym typeface="Georgia"/>
              </a:rPr>
              <a:t>Increase interoperability, cybersecurity, and digital inclusion. </a:t>
            </a:r>
            <a:endParaRPr sz="1800" b="0" i="0" u="none" strike="noStrike" cap="none">
              <a:solidFill>
                <a:schemeClr val="dk1"/>
              </a:solidFill>
              <a:latin typeface="Georgia"/>
              <a:ea typeface="Georgia"/>
              <a:cs typeface="Georgia"/>
              <a:sym typeface="Georgia"/>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063"/>
        <p:cNvGrpSpPr/>
        <p:nvPr/>
      </p:nvGrpSpPr>
      <p:grpSpPr>
        <a:xfrm>
          <a:off x="0" y="0"/>
          <a:ext cx="0" cy="0"/>
          <a:chOff x="0" y="0"/>
          <a:chExt cx="0" cy="0"/>
        </a:xfrm>
      </p:grpSpPr>
      <p:sp>
        <p:nvSpPr>
          <p:cNvPr id="1064" name="Google Shape;1064;p12"/>
          <p:cNvSpPr txBox="1"/>
          <p:nvPr/>
        </p:nvSpPr>
        <p:spPr>
          <a:xfrm>
            <a:off x="598350" y="0"/>
            <a:ext cx="7947300" cy="527824"/>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600"/>
              </a:spcBef>
              <a:spcAft>
                <a:spcPts val="600"/>
              </a:spcAft>
              <a:buClr>
                <a:srgbClr val="000000"/>
              </a:buClr>
              <a:buSzPts val="2500"/>
              <a:buFont typeface="Arial"/>
              <a:buNone/>
            </a:pPr>
            <a:r>
              <a:rPr lang="en-GB" sz="2500" b="1" i="0" u="none" strike="noStrike" cap="none">
                <a:solidFill>
                  <a:srgbClr val="000000"/>
                </a:solidFill>
                <a:latin typeface="Georgia"/>
                <a:ea typeface="Georgia"/>
                <a:cs typeface="Georgia"/>
                <a:sym typeface="Georgia"/>
              </a:rPr>
              <a:t>References List</a:t>
            </a:r>
            <a:endParaRPr sz="2500" b="0" i="0" u="none" strike="noStrike" cap="none">
              <a:solidFill>
                <a:schemeClr val="dk1"/>
              </a:solidFill>
              <a:latin typeface="Georgia"/>
              <a:ea typeface="Georgia"/>
              <a:cs typeface="Georgia"/>
              <a:sym typeface="Georgia"/>
            </a:endParaRPr>
          </a:p>
        </p:txBody>
      </p:sp>
      <p:sp>
        <p:nvSpPr>
          <p:cNvPr id="1065" name="Google Shape;1065;p12"/>
          <p:cNvSpPr txBox="1"/>
          <p:nvPr/>
        </p:nvSpPr>
        <p:spPr>
          <a:xfrm>
            <a:off x="235466" y="624467"/>
            <a:ext cx="8982900" cy="3241009"/>
          </a:xfrm>
          <a:prstGeom prst="rect">
            <a:avLst/>
          </a:prstGeom>
          <a:noFill/>
          <a:ln>
            <a:noFill/>
          </a:ln>
        </p:spPr>
        <p:txBody>
          <a:bodyPr spcFirstLastPara="1" wrap="square" lIns="91425" tIns="91425" rIns="91425" bIns="91425" anchor="t" anchorCtr="0">
            <a:noAutofit/>
          </a:bodyPr>
          <a:lstStyle/>
          <a:p>
            <a:pPr marL="171450" marR="0" lvl="0" indent="-171450" algn="just" rtl="0">
              <a:lnSpc>
                <a:spcPct val="150000"/>
              </a:lnSpc>
              <a:spcBef>
                <a:spcPts val="0"/>
              </a:spcBef>
              <a:spcAft>
                <a:spcPts val="0"/>
              </a:spcAft>
              <a:buClr>
                <a:srgbClr val="000000"/>
              </a:buClr>
              <a:buSzPts val="900"/>
              <a:buFont typeface="Arial"/>
              <a:buChar char="•"/>
            </a:pPr>
            <a:r>
              <a:rPr lang="en-GB" sz="900" b="0" i="0" u="none" strike="noStrike" cap="none">
                <a:solidFill>
                  <a:srgbClr val="222222"/>
                </a:solidFill>
                <a:latin typeface="Georgia"/>
                <a:ea typeface="Georgia"/>
                <a:cs typeface="Georgia"/>
                <a:sym typeface="Georgia"/>
              </a:rPr>
              <a:t>Alzu'bi, A.A., Watzlaf, V.J. and Sheridan, P. (2021) Electronic health record (EHR) abstraction. Perspectives in health information management, 18(2).https://ahisp.kglmeridian.com/view/journals/phim/18/2/article-1g.xml </a:t>
            </a:r>
            <a:endParaRPr sz="900" b="0" i="0" u="none" strike="noStrike" cap="none">
              <a:solidFill>
                <a:srgbClr val="222222"/>
              </a:solidFill>
              <a:latin typeface="Georgia"/>
              <a:ea typeface="Georgia"/>
              <a:cs typeface="Georgia"/>
              <a:sym typeface="Georgia"/>
            </a:endParaRPr>
          </a:p>
          <a:p>
            <a:pPr marL="171450" marR="0" lvl="0" indent="-171450" algn="just" rtl="0">
              <a:lnSpc>
                <a:spcPct val="150000"/>
              </a:lnSpc>
              <a:spcBef>
                <a:spcPts val="0"/>
              </a:spcBef>
              <a:spcAft>
                <a:spcPts val="0"/>
              </a:spcAft>
              <a:buClr>
                <a:srgbClr val="000000"/>
              </a:buClr>
              <a:buSzPts val="900"/>
              <a:buFont typeface="Arial"/>
              <a:buChar char="•"/>
            </a:pPr>
            <a:r>
              <a:rPr lang="en-GB" sz="900" b="0" i="0" u="none" strike="noStrike" cap="none">
                <a:solidFill>
                  <a:srgbClr val="222222"/>
                </a:solidFill>
                <a:latin typeface="Georgia"/>
                <a:ea typeface="Georgia"/>
                <a:cs typeface="Georgia"/>
                <a:sym typeface="Georgia"/>
              </a:rPr>
              <a:t>British Medical Association (2022) Electronic health records and workload pressures in the NHS. London: BMA. [Online]. Available at: https://www.bma.org.uk/advice-and-support/nhs-delivery-and-workforce/pressures/an-nhs-under-pressure (Accessed on: 1 June 2026)</a:t>
            </a:r>
            <a:endParaRPr sz="900" b="0" i="0" u="none" strike="noStrike" cap="none">
              <a:solidFill>
                <a:srgbClr val="222222"/>
              </a:solidFill>
              <a:latin typeface="Georgia"/>
              <a:ea typeface="Georgia"/>
              <a:cs typeface="Georgia"/>
              <a:sym typeface="Georgia"/>
            </a:endParaRPr>
          </a:p>
          <a:p>
            <a:pPr marL="171450" marR="0" lvl="0" indent="-171450" algn="just" rtl="0">
              <a:lnSpc>
                <a:spcPct val="150000"/>
              </a:lnSpc>
              <a:spcBef>
                <a:spcPts val="0"/>
              </a:spcBef>
              <a:spcAft>
                <a:spcPts val="0"/>
              </a:spcAft>
              <a:buClr>
                <a:srgbClr val="000000"/>
              </a:buClr>
              <a:buSzPts val="900"/>
              <a:buFont typeface="Arial"/>
              <a:buChar char="•"/>
            </a:pPr>
            <a:r>
              <a:rPr lang="en-GB" sz="900" b="0" i="0" u="none" strike="noStrike" cap="none">
                <a:solidFill>
                  <a:srgbClr val="222222"/>
                </a:solidFill>
                <a:latin typeface="Georgia"/>
                <a:ea typeface="Georgia"/>
                <a:cs typeface="Georgia"/>
                <a:sym typeface="Georgia"/>
              </a:rPr>
              <a:t>Holmes, J.H., Beinlich, J., Boland, M.R., Bowles, K.H., Chen, Y., Cook, T.S., Demiris, G., Draugelis, M., Fluharty, L., Gabriel, P.E. and Grundmeier, R. (2021) Why is the electronic health record so challenging for research and clinical care?. </a:t>
            </a:r>
            <a:r>
              <a:rPr lang="en-GB" sz="900" b="0" i="1" u="none" strike="noStrike" cap="none">
                <a:solidFill>
                  <a:srgbClr val="222222"/>
                </a:solidFill>
                <a:latin typeface="Georgia"/>
                <a:ea typeface="Georgia"/>
                <a:cs typeface="Georgia"/>
                <a:sym typeface="Georgia"/>
              </a:rPr>
              <a:t>Methods of information in medicine</a:t>
            </a:r>
            <a:r>
              <a:rPr lang="en-GB" sz="900" b="0" i="0" u="none" strike="noStrike" cap="none">
                <a:solidFill>
                  <a:srgbClr val="222222"/>
                </a:solidFill>
                <a:latin typeface="Georgia"/>
                <a:ea typeface="Georgia"/>
                <a:cs typeface="Georgia"/>
                <a:sym typeface="Georgia"/>
              </a:rPr>
              <a:t>, </a:t>
            </a:r>
            <a:r>
              <a:rPr lang="en-GB" sz="900" b="0" i="1" u="none" strike="noStrike" cap="none">
                <a:solidFill>
                  <a:srgbClr val="222222"/>
                </a:solidFill>
                <a:latin typeface="Georgia"/>
                <a:ea typeface="Georgia"/>
                <a:cs typeface="Georgia"/>
                <a:sym typeface="Georgia"/>
              </a:rPr>
              <a:t>60</a:t>
            </a:r>
            <a:r>
              <a:rPr lang="en-GB" sz="900" b="0" i="0" u="none" strike="noStrike" cap="none">
                <a:solidFill>
                  <a:srgbClr val="222222"/>
                </a:solidFill>
                <a:latin typeface="Georgia"/>
                <a:ea typeface="Georgia"/>
                <a:cs typeface="Georgia"/>
                <a:sym typeface="Georgia"/>
              </a:rPr>
              <a:t>(01/02), pp.032-048.</a:t>
            </a:r>
            <a:r>
              <a:rPr lang="en-GB" sz="900" b="0" i="0" u="none" strike="noStrike" cap="none">
                <a:solidFill>
                  <a:srgbClr val="000000"/>
                </a:solidFill>
                <a:latin typeface="Georgia"/>
                <a:ea typeface="Georgia"/>
                <a:cs typeface="Georgia"/>
                <a:sym typeface="Georgia"/>
              </a:rPr>
              <a:t> </a:t>
            </a:r>
            <a:r>
              <a:rPr lang="en-GB" sz="900" b="0" i="0" u="sng" strike="noStrike" cap="none">
                <a:solidFill>
                  <a:srgbClr val="1155CC"/>
                </a:solidFill>
                <a:latin typeface="Georgia"/>
                <a:ea typeface="Georgia"/>
                <a:cs typeface="Georgia"/>
                <a:sym typeface="Georgia"/>
                <a:hlinkClick r:id="rId3">
                  <a:extLst>
                    <a:ext uri="{A12FA001-AC4F-418D-AE19-62706E023703}">
                      <ahyp:hlinkClr xmlns:ahyp="http://schemas.microsoft.com/office/drawing/2018/hyperlinkcolor" val="tx"/>
                    </a:ext>
                  </a:extLst>
                </a:hlinkClick>
              </a:rPr>
              <a:t>https://www.thieme-connect.com/products/ejournals/abstract/10.1055/s-0041-1731784</a:t>
            </a:r>
            <a:endParaRPr sz="900" b="0" i="0" u="none" strike="noStrike" cap="none">
              <a:solidFill>
                <a:srgbClr val="000000"/>
              </a:solidFill>
              <a:latin typeface="Georgia"/>
              <a:ea typeface="Georgia"/>
              <a:cs typeface="Georgia"/>
              <a:sym typeface="Georgia"/>
            </a:endParaRPr>
          </a:p>
          <a:p>
            <a:pPr marL="171450" marR="0" lvl="0" indent="-171450" algn="just" rtl="0">
              <a:lnSpc>
                <a:spcPct val="150000"/>
              </a:lnSpc>
              <a:spcBef>
                <a:spcPts val="0"/>
              </a:spcBef>
              <a:spcAft>
                <a:spcPts val="0"/>
              </a:spcAft>
              <a:buClr>
                <a:srgbClr val="000000"/>
              </a:buClr>
              <a:buSzPts val="900"/>
              <a:buFont typeface="Arial"/>
              <a:buChar char="•"/>
            </a:pPr>
            <a:r>
              <a:rPr lang="en-GB" sz="900" b="0" i="0" u="none" strike="noStrike" cap="none">
                <a:solidFill>
                  <a:srgbClr val="222222"/>
                </a:solidFill>
                <a:latin typeface="Georgia"/>
                <a:ea typeface="Georgia"/>
                <a:cs typeface="Georgia"/>
                <a:sym typeface="Georgia"/>
              </a:rPr>
              <a:t>Kohane, I.S., Aronow, B.J., Avillach, P., Beaulieu-Jones, B.K., Bellazzi, R., Bradford, R.L., Brat, G.A., Cannataro, M., Cimino, J.J., García-Barrio, N. and Gehlenborg, N. (2021) What every reader should know about studies using electronic health record data but may be afraid to ask. </a:t>
            </a:r>
            <a:r>
              <a:rPr lang="en-GB" sz="900" b="0" i="1" u="none" strike="noStrike" cap="none">
                <a:solidFill>
                  <a:srgbClr val="222222"/>
                </a:solidFill>
                <a:latin typeface="Georgia"/>
                <a:ea typeface="Georgia"/>
                <a:cs typeface="Georgia"/>
                <a:sym typeface="Georgia"/>
              </a:rPr>
              <a:t>Journal of medical Internet research</a:t>
            </a:r>
            <a:r>
              <a:rPr lang="en-GB" sz="900" b="0" i="0" u="none" strike="noStrike" cap="none">
                <a:solidFill>
                  <a:srgbClr val="222222"/>
                </a:solidFill>
                <a:latin typeface="Georgia"/>
                <a:ea typeface="Georgia"/>
                <a:cs typeface="Georgia"/>
                <a:sym typeface="Georgia"/>
              </a:rPr>
              <a:t>, </a:t>
            </a:r>
            <a:r>
              <a:rPr lang="en-GB" sz="900" b="0" i="1" u="none" strike="noStrike" cap="none">
                <a:solidFill>
                  <a:srgbClr val="222222"/>
                </a:solidFill>
                <a:latin typeface="Georgia"/>
                <a:ea typeface="Georgia"/>
                <a:cs typeface="Georgia"/>
                <a:sym typeface="Georgia"/>
              </a:rPr>
              <a:t>23</a:t>
            </a:r>
            <a:r>
              <a:rPr lang="en-GB" sz="900" b="0" i="0" u="none" strike="noStrike" cap="none">
                <a:solidFill>
                  <a:srgbClr val="222222"/>
                </a:solidFill>
                <a:latin typeface="Georgia"/>
                <a:ea typeface="Georgia"/>
                <a:cs typeface="Georgia"/>
                <a:sym typeface="Georgia"/>
              </a:rPr>
              <a:t>(3), p.e22219.</a:t>
            </a:r>
            <a:r>
              <a:rPr lang="en-GB" sz="900" b="0" i="0" u="sng" strike="noStrike" cap="none">
                <a:solidFill>
                  <a:srgbClr val="1155CC"/>
                </a:solidFill>
                <a:latin typeface="Georgia"/>
                <a:ea typeface="Georgia"/>
                <a:cs typeface="Georgia"/>
                <a:sym typeface="Georgia"/>
                <a:hlinkClick r:id="rId4">
                  <a:extLst>
                    <a:ext uri="{A12FA001-AC4F-418D-AE19-62706E023703}">
                      <ahyp:hlinkClr xmlns:ahyp="http://schemas.microsoft.com/office/drawing/2018/hyperlinkcolor" val="tx"/>
                    </a:ext>
                  </a:extLst>
                </a:hlinkClick>
              </a:rPr>
              <a:t>https://www.jmir.org/2021/3/e22219/</a:t>
            </a:r>
            <a:r>
              <a:rPr lang="en-GB" sz="900" b="0" i="0" u="none" strike="noStrike" cap="none">
                <a:solidFill>
                  <a:srgbClr val="222222"/>
                </a:solidFill>
                <a:latin typeface="Georgia"/>
                <a:ea typeface="Georgia"/>
                <a:cs typeface="Georgia"/>
                <a:sym typeface="Georgia"/>
              </a:rPr>
              <a:t> </a:t>
            </a:r>
            <a:r>
              <a:rPr lang="en-GB" sz="900" b="0" i="0" u="none" strike="noStrike" cap="none">
                <a:solidFill>
                  <a:srgbClr val="000000"/>
                </a:solidFill>
                <a:latin typeface="Georgia"/>
                <a:ea typeface="Georgia"/>
                <a:cs typeface="Georgia"/>
                <a:sym typeface="Georgia"/>
              </a:rPr>
              <a:t>  </a:t>
            </a:r>
            <a:endParaRPr sz="900" b="0" i="0" u="none" strike="noStrike" cap="none">
              <a:solidFill>
                <a:srgbClr val="000000"/>
              </a:solidFill>
              <a:latin typeface="Georgia"/>
              <a:ea typeface="Georgia"/>
              <a:cs typeface="Georgia"/>
              <a:sym typeface="Georgia"/>
            </a:endParaRPr>
          </a:p>
          <a:p>
            <a:pPr marL="171450" marR="0" lvl="0" indent="-171450" algn="just" rtl="0">
              <a:lnSpc>
                <a:spcPct val="150000"/>
              </a:lnSpc>
              <a:spcBef>
                <a:spcPts val="0"/>
              </a:spcBef>
              <a:spcAft>
                <a:spcPts val="0"/>
              </a:spcAft>
              <a:buClr>
                <a:srgbClr val="000000"/>
              </a:buClr>
              <a:buSzPts val="900"/>
              <a:buFont typeface="Arial"/>
              <a:buChar char="•"/>
            </a:pPr>
            <a:r>
              <a:rPr lang="en-GB" sz="900" b="0" i="0" u="none" strike="noStrike" cap="none">
                <a:solidFill>
                  <a:srgbClr val="000000"/>
                </a:solidFill>
                <a:latin typeface="Georgia"/>
                <a:ea typeface="Georgia"/>
                <a:cs typeface="Georgia"/>
                <a:sym typeface="Georgia"/>
              </a:rPr>
              <a:t>NHS England, (2024) </a:t>
            </a:r>
            <a:r>
              <a:rPr lang="en-GB" sz="900" b="0" i="1" u="none" strike="noStrike" cap="none">
                <a:solidFill>
                  <a:srgbClr val="000000"/>
                </a:solidFill>
                <a:latin typeface="Georgia"/>
                <a:ea typeface="Georgia"/>
                <a:cs typeface="Georgia"/>
                <a:sym typeface="Georgia"/>
              </a:rPr>
              <a:t>Frontline Digitisation Programme</a:t>
            </a:r>
            <a:r>
              <a:rPr lang="en-GB" sz="900" b="0" i="0" u="none" strike="noStrike" cap="none">
                <a:solidFill>
                  <a:srgbClr val="000000"/>
                </a:solidFill>
                <a:latin typeface="Georgia"/>
                <a:ea typeface="Georgia"/>
                <a:cs typeface="Georgia"/>
                <a:sym typeface="Georgia"/>
              </a:rPr>
              <a:t>. London: NHS England. [Online]. Available at:</a:t>
            </a:r>
            <a:r>
              <a:rPr lang="en-GB" sz="900" b="0" i="0" u="none" strike="noStrike" cap="none">
                <a:solidFill>
                  <a:srgbClr val="000000"/>
                </a:solidFill>
                <a:uFill>
                  <a:noFill/>
                </a:uFill>
                <a:latin typeface="Georgia"/>
                <a:ea typeface="Georgia"/>
                <a:cs typeface="Georgia"/>
                <a:sym typeface="Georgia"/>
                <a:hlinkClick r:id="rId5">
                  <a:extLst>
                    <a:ext uri="{A12FA001-AC4F-418D-AE19-62706E023703}">
                      <ahyp:hlinkClr xmlns:ahyp="http://schemas.microsoft.com/office/drawing/2018/hyperlinkcolor" val="tx"/>
                    </a:ext>
                  </a:extLst>
                </a:hlinkClick>
              </a:rPr>
              <a:t> </a:t>
            </a:r>
            <a:r>
              <a:rPr lang="en-GB" sz="900" b="0" i="0" u="sng" strike="noStrike" cap="none">
                <a:solidFill>
                  <a:srgbClr val="1155CC"/>
                </a:solidFill>
                <a:latin typeface="Georgia"/>
                <a:ea typeface="Georgia"/>
                <a:cs typeface="Georgia"/>
                <a:sym typeface="Georgia"/>
                <a:hlinkClick r:id="rId5">
                  <a:extLst>
                    <a:ext uri="{A12FA001-AC4F-418D-AE19-62706E023703}">
                      <ahyp:hlinkClr xmlns:ahyp="http://schemas.microsoft.com/office/drawing/2018/hyperlinkcolor" val="tx"/>
                    </a:ext>
                  </a:extLst>
                </a:hlinkClick>
              </a:rPr>
              <a:t>https://www.england.nhs.uk/long-read/frontline-digitisation-programme/</a:t>
            </a:r>
            <a:r>
              <a:rPr lang="en-GB" sz="900" b="0" i="0" u="none" strike="noStrike" cap="none">
                <a:solidFill>
                  <a:srgbClr val="000000"/>
                </a:solidFill>
                <a:latin typeface="Georgia"/>
                <a:ea typeface="Georgia"/>
                <a:cs typeface="Georgia"/>
                <a:sym typeface="Georgia"/>
              </a:rPr>
              <a:t>  (Accessed on: 1 June 2026).</a:t>
            </a:r>
            <a:endParaRPr sz="900" b="0" i="0" u="none" strike="noStrike" cap="none">
              <a:solidFill>
                <a:srgbClr val="000000"/>
              </a:solidFill>
              <a:latin typeface="Georgia"/>
              <a:ea typeface="Georgia"/>
              <a:cs typeface="Georgia"/>
              <a:sym typeface="Georgia"/>
            </a:endParaRPr>
          </a:p>
          <a:p>
            <a:pPr marL="171450" marR="0" lvl="0" indent="-171450" algn="just" rtl="0">
              <a:lnSpc>
                <a:spcPct val="150000"/>
              </a:lnSpc>
              <a:spcBef>
                <a:spcPts val="0"/>
              </a:spcBef>
              <a:spcAft>
                <a:spcPts val="0"/>
              </a:spcAft>
              <a:buClr>
                <a:srgbClr val="000000"/>
              </a:buClr>
              <a:buSzPts val="900"/>
              <a:buFont typeface="Arial"/>
              <a:buChar char="•"/>
            </a:pPr>
            <a:r>
              <a:rPr lang="en-GB" sz="900" b="0" i="0" u="none" strike="noStrike" cap="none">
                <a:solidFill>
                  <a:srgbClr val="000000"/>
                </a:solidFill>
                <a:latin typeface="Georgia"/>
                <a:ea typeface="Georgia"/>
                <a:cs typeface="Georgia"/>
                <a:sym typeface="Georgia"/>
              </a:rPr>
              <a:t>NHS England, (2025a) </a:t>
            </a:r>
            <a:r>
              <a:rPr lang="en-GB" sz="900" b="0" i="1" u="none" strike="noStrike" cap="none">
                <a:solidFill>
                  <a:srgbClr val="000000"/>
                </a:solidFill>
                <a:latin typeface="Georgia"/>
                <a:ea typeface="Georgia"/>
                <a:cs typeface="Georgia"/>
                <a:sym typeface="Georgia"/>
              </a:rPr>
              <a:t>Digital maturity assessment report 2024–2025: Key findings</a:t>
            </a:r>
            <a:r>
              <a:rPr lang="en-GB" sz="900" b="0" i="0" u="none" strike="noStrike" cap="none">
                <a:solidFill>
                  <a:srgbClr val="000000"/>
                </a:solidFill>
                <a:latin typeface="Georgia"/>
                <a:ea typeface="Georgia"/>
                <a:cs typeface="Georgia"/>
                <a:sym typeface="Georgia"/>
              </a:rPr>
              <a:t>. [Online]. Available at:</a:t>
            </a:r>
            <a:r>
              <a:rPr lang="en-GB" sz="900" b="0" i="0" u="sng" strike="noStrike" cap="none">
                <a:solidFill>
                  <a:srgbClr val="000000"/>
                </a:solidFill>
                <a:latin typeface="Georgia"/>
                <a:ea typeface="Georgia"/>
                <a:cs typeface="Georgia"/>
                <a:sym typeface="Georgia"/>
                <a:hlinkClick r:id="rId6">
                  <a:extLst>
                    <a:ext uri="{A12FA001-AC4F-418D-AE19-62706E023703}">
                      <ahyp:hlinkClr xmlns:ahyp="http://schemas.microsoft.com/office/drawing/2018/hyperlinkcolor" val="tx"/>
                    </a:ext>
                  </a:extLst>
                </a:hlinkClick>
              </a:rPr>
              <a:t> </a:t>
            </a:r>
            <a:r>
              <a:rPr lang="en-GB" sz="900" b="0" i="0" u="sng" strike="noStrike" cap="none">
                <a:solidFill>
                  <a:srgbClr val="1155CC"/>
                </a:solidFill>
                <a:latin typeface="Georgia"/>
                <a:ea typeface="Georgia"/>
                <a:cs typeface="Georgia"/>
                <a:sym typeface="Georgia"/>
                <a:hlinkClick r:id="rId6">
                  <a:extLst>
                    <a:ext uri="{A12FA001-AC4F-418D-AE19-62706E023703}">
                      <ahyp:hlinkClr xmlns:ahyp="http://schemas.microsoft.com/office/drawing/2018/hyperlinkcolor" val="tx"/>
                    </a:ext>
                  </a:extLst>
                </a:hlinkClick>
              </a:rPr>
              <a:t>https://digital.nhs.uk/data-and-information/digital-maturity-assessment-report-2024-and-2025-results/key-findings</a:t>
            </a:r>
            <a:r>
              <a:rPr lang="en-GB" sz="900" b="0" i="0" u="none" strike="noStrike" cap="none">
                <a:solidFill>
                  <a:srgbClr val="000000"/>
                </a:solidFill>
                <a:latin typeface="Georgia"/>
                <a:ea typeface="Georgia"/>
                <a:cs typeface="Georgia"/>
                <a:sym typeface="Georgia"/>
              </a:rPr>
              <a:t> (Accessed on: 1 June 2026). </a:t>
            </a:r>
            <a:endParaRPr sz="900" b="0" i="0" u="none" strike="noStrike" cap="none">
              <a:solidFill>
                <a:srgbClr val="000000"/>
              </a:solidFill>
              <a:latin typeface="Georgia"/>
              <a:ea typeface="Georgia"/>
              <a:cs typeface="Georgia"/>
              <a:sym typeface="Georgia"/>
            </a:endParaRPr>
          </a:p>
          <a:p>
            <a:pPr marL="171450" marR="0" lvl="0" indent="-171450" algn="just" rtl="0">
              <a:lnSpc>
                <a:spcPct val="150000"/>
              </a:lnSpc>
              <a:spcBef>
                <a:spcPts val="0"/>
              </a:spcBef>
              <a:spcAft>
                <a:spcPts val="0"/>
              </a:spcAft>
              <a:buClr>
                <a:srgbClr val="000000"/>
              </a:buClr>
              <a:buSzPts val="900"/>
              <a:buFont typeface="Arial"/>
              <a:buChar char="•"/>
            </a:pPr>
            <a:r>
              <a:rPr lang="en-GB" sz="900" b="0" i="0" u="none" strike="noStrike" cap="none">
                <a:solidFill>
                  <a:srgbClr val="000000"/>
                </a:solidFill>
                <a:latin typeface="Georgia"/>
                <a:ea typeface="Georgia"/>
                <a:cs typeface="Georgia"/>
                <a:sym typeface="Georgia"/>
              </a:rPr>
              <a:t>NHS England, (2025b) </a:t>
            </a:r>
            <a:r>
              <a:rPr lang="en-GB" sz="900" b="0" i="1" u="none" strike="noStrike" cap="none">
                <a:solidFill>
                  <a:srgbClr val="000000"/>
                </a:solidFill>
                <a:latin typeface="Georgia"/>
                <a:ea typeface="Georgia"/>
                <a:cs typeface="Georgia"/>
                <a:sym typeface="Georgia"/>
              </a:rPr>
              <a:t>NHS App statistics</a:t>
            </a:r>
            <a:r>
              <a:rPr lang="en-GB" sz="900" b="0" i="0" u="none" strike="noStrike" cap="none">
                <a:solidFill>
                  <a:srgbClr val="000000"/>
                </a:solidFill>
                <a:latin typeface="Georgia"/>
                <a:ea typeface="Georgia"/>
                <a:cs typeface="Georgia"/>
                <a:sym typeface="Georgia"/>
              </a:rPr>
              <a:t>.  Office for National Statistics (2024) </a:t>
            </a:r>
            <a:r>
              <a:rPr lang="en-GB" sz="900" b="0" i="1" u="none" strike="noStrike" cap="none">
                <a:solidFill>
                  <a:srgbClr val="000000"/>
                </a:solidFill>
                <a:latin typeface="Georgia"/>
                <a:ea typeface="Georgia"/>
                <a:cs typeface="Georgia"/>
                <a:sym typeface="Georgia"/>
              </a:rPr>
              <a:t>Internet access – households and individuals, Great Britain</a:t>
            </a:r>
            <a:r>
              <a:rPr lang="en-GB" sz="900" b="0" i="0" u="none" strike="noStrike" cap="none">
                <a:solidFill>
                  <a:srgbClr val="000000"/>
                </a:solidFill>
                <a:latin typeface="Georgia"/>
                <a:ea typeface="Georgia"/>
                <a:cs typeface="Georgia"/>
                <a:sym typeface="Georgia"/>
              </a:rPr>
              <a:t>. [Online]. Available at:</a:t>
            </a:r>
            <a:r>
              <a:rPr lang="en-GB" sz="900" b="0" i="0" u="none" strike="noStrike" cap="none">
                <a:solidFill>
                  <a:srgbClr val="000000"/>
                </a:solidFill>
                <a:uFill>
                  <a:noFill/>
                </a:uFill>
                <a:latin typeface="Georgia"/>
                <a:ea typeface="Georgia"/>
                <a:cs typeface="Georgia"/>
                <a:sym typeface="Georgia"/>
                <a:hlinkClick r:id="rId7">
                  <a:extLst>
                    <a:ext uri="{A12FA001-AC4F-418D-AE19-62706E023703}">
                      <ahyp:hlinkClr xmlns:ahyp="http://schemas.microsoft.com/office/drawing/2018/hyperlinkcolor" val="tx"/>
                    </a:ext>
                  </a:extLst>
                </a:hlinkClick>
              </a:rPr>
              <a:t> </a:t>
            </a:r>
            <a:r>
              <a:rPr lang="en-GB" sz="900" b="0" i="0" u="sng" strike="noStrike" cap="none">
                <a:solidFill>
                  <a:srgbClr val="1155CC"/>
                </a:solidFill>
                <a:latin typeface="Georgia"/>
                <a:ea typeface="Georgia"/>
                <a:cs typeface="Georgia"/>
                <a:sym typeface="Georgia"/>
                <a:hlinkClick r:id="rId7">
                  <a:extLst>
                    <a:ext uri="{A12FA001-AC4F-418D-AE19-62706E023703}">
                      <ahyp:hlinkClr xmlns:ahyp="http://schemas.microsoft.com/office/drawing/2018/hyperlinkcolor" val="tx"/>
                    </a:ext>
                  </a:extLst>
                </a:hlinkClick>
              </a:rPr>
              <a:t>https://www.england.nhs.uk/2025/12/record-numbers-using-nhs-app-to-manage-health</a:t>
            </a:r>
            <a:r>
              <a:rPr lang="en-GB" sz="900" b="0" i="0" u="none" strike="noStrike" cap="none">
                <a:solidFill>
                  <a:srgbClr val="000000"/>
                </a:solidFill>
                <a:latin typeface="Georgia"/>
                <a:ea typeface="Georgia"/>
                <a:cs typeface="Georgia"/>
                <a:sym typeface="Georgia"/>
              </a:rPr>
              <a:t> (Accessed on: 1 June 2026)</a:t>
            </a:r>
            <a:endParaRPr sz="900" b="0" i="0" u="none" strike="noStrike" cap="none">
              <a:solidFill>
                <a:srgbClr val="000000"/>
              </a:solidFill>
              <a:latin typeface="Georgia"/>
              <a:ea typeface="Georgia"/>
              <a:cs typeface="Georgia"/>
              <a:sym typeface="Georgia"/>
            </a:endParaRPr>
          </a:p>
          <a:p>
            <a:pPr marL="171450" marR="0" lvl="0" indent="-171450" algn="just" rtl="0">
              <a:lnSpc>
                <a:spcPct val="150000"/>
              </a:lnSpc>
              <a:spcBef>
                <a:spcPts val="0"/>
              </a:spcBef>
              <a:spcAft>
                <a:spcPts val="0"/>
              </a:spcAft>
              <a:buClr>
                <a:srgbClr val="000000"/>
              </a:buClr>
              <a:buSzPts val="900"/>
              <a:buFont typeface="Arial"/>
              <a:buChar char="•"/>
            </a:pPr>
            <a:r>
              <a:rPr lang="en-GB" sz="900" b="0" i="0" u="none" strike="noStrike" cap="none">
                <a:solidFill>
                  <a:srgbClr val="222222"/>
                </a:solidFill>
                <a:latin typeface="Georgia"/>
                <a:ea typeface="Georgia"/>
                <a:cs typeface="Georgia"/>
                <a:sym typeface="Georgia"/>
              </a:rPr>
              <a:t>Si, Y., Du, J., Li, Z., Jiang, X., Miller, T., Wang, F., Zheng, W.J. and Roberts, K. (2021) Deep representation learning of patient data from Electronic Health Records (EHR): A systematic review. </a:t>
            </a:r>
            <a:r>
              <a:rPr lang="en-GB" sz="900" b="0" i="1" u="none" strike="noStrike" cap="none">
                <a:solidFill>
                  <a:srgbClr val="222222"/>
                </a:solidFill>
                <a:latin typeface="Georgia"/>
                <a:ea typeface="Georgia"/>
                <a:cs typeface="Georgia"/>
                <a:sym typeface="Georgia"/>
              </a:rPr>
              <a:t>Journal of biomedical informatics</a:t>
            </a:r>
            <a:r>
              <a:rPr lang="en-GB" sz="900" b="0" i="0" u="none" strike="noStrike" cap="none">
                <a:solidFill>
                  <a:srgbClr val="222222"/>
                </a:solidFill>
                <a:latin typeface="Georgia"/>
                <a:ea typeface="Georgia"/>
                <a:cs typeface="Georgia"/>
                <a:sym typeface="Georgia"/>
              </a:rPr>
              <a:t>, </a:t>
            </a:r>
            <a:r>
              <a:rPr lang="en-GB" sz="900" b="0" i="1" u="none" strike="noStrike" cap="none">
                <a:solidFill>
                  <a:srgbClr val="222222"/>
                </a:solidFill>
                <a:latin typeface="Georgia"/>
                <a:ea typeface="Georgia"/>
                <a:cs typeface="Georgia"/>
                <a:sym typeface="Georgia"/>
              </a:rPr>
              <a:t>115</a:t>
            </a:r>
            <a:r>
              <a:rPr lang="en-GB" sz="900" b="0" i="0" u="none" strike="noStrike" cap="none">
                <a:solidFill>
                  <a:srgbClr val="222222"/>
                </a:solidFill>
                <a:latin typeface="Georgia"/>
                <a:ea typeface="Georgia"/>
                <a:cs typeface="Georgia"/>
                <a:sym typeface="Georgia"/>
              </a:rPr>
              <a:t>, p.103671.</a:t>
            </a:r>
            <a:r>
              <a:rPr lang="en-GB" sz="900" b="0" i="0" u="none" strike="noStrike" cap="none">
                <a:solidFill>
                  <a:srgbClr val="000000"/>
                </a:solidFill>
                <a:latin typeface="Georgia"/>
                <a:ea typeface="Georgia"/>
                <a:cs typeface="Georgia"/>
                <a:sym typeface="Georgia"/>
              </a:rPr>
              <a:t> </a:t>
            </a:r>
            <a:r>
              <a:rPr lang="en-GB" sz="900" b="0" i="0" u="sng" strike="noStrike" cap="none">
                <a:solidFill>
                  <a:srgbClr val="1155CC"/>
                </a:solidFill>
                <a:latin typeface="Georgia"/>
                <a:ea typeface="Georgia"/>
                <a:cs typeface="Georgia"/>
                <a:sym typeface="Georgia"/>
                <a:hlinkClick r:id="rId8">
                  <a:extLst>
                    <a:ext uri="{A12FA001-AC4F-418D-AE19-62706E023703}">
                      <ahyp:hlinkClr xmlns:ahyp="http://schemas.microsoft.com/office/drawing/2018/hyperlinkcolor" val="tx"/>
                    </a:ext>
                  </a:extLst>
                </a:hlinkClick>
              </a:rPr>
              <a:t>https://www.sciencedirect.com/science/article/pii/S1532046420302999</a:t>
            </a:r>
            <a:r>
              <a:rPr lang="en-GB" sz="900" b="0" i="0" u="none" strike="noStrike" cap="none">
                <a:solidFill>
                  <a:srgbClr val="000000"/>
                </a:solidFill>
                <a:latin typeface="Georgia"/>
                <a:ea typeface="Georgia"/>
                <a:cs typeface="Georgia"/>
                <a:sym typeface="Georgia"/>
              </a:rPr>
              <a:t> </a:t>
            </a:r>
            <a:endParaRPr sz="900" b="0" i="0" u="none" strike="noStrike" cap="none">
              <a:solidFill>
                <a:schemeClr val="dk1"/>
              </a:solidFill>
              <a:latin typeface="Georgia"/>
              <a:ea typeface="Georgia"/>
              <a:cs typeface="Georgia"/>
              <a:sym typeface="Georgia"/>
            </a:endParaRPr>
          </a:p>
        </p:txBody>
      </p:sp>
    </p:spTree>
  </p:cSld>
  <p:clrMapOvr>
    <a:masterClrMapping/>
  </p:clrMapOvr>
</p:sld>
</file>

<file path=ppt/theme/theme1.xml><?xml version="1.0" encoding="utf-8"?>
<a:theme xmlns:a="http://schemas.openxmlformats.org/drawingml/2006/main" name="Business Annual Report by Slidesgo">
  <a:themeElements>
    <a:clrScheme name="Simple Light">
      <a:dk1>
        <a:srgbClr val="00094A"/>
      </a:dk1>
      <a:lt1>
        <a:srgbClr val="00649F"/>
      </a:lt1>
      <a:dk2>
        <a:srgbClr val="FEFEFE"/>
      </a:dk2>
      <a:lt2>
        <a:srgbClr val="63DBF5"/>
      </a:lt2>
      <a:accent1>
        <a:srgbClr val="006DF5"/>
      </a:accent1>
      <a:accent2>
        <a:srgbClr val="516CEE"/>
      </a:accent2>
      <a:accent3>
        <a:srgbClr val="FFFFFF"/>
      </a:accent3>
      <a:accent4>
        <a:srgbClr val="FFFFFF"/>
      </a:accent4>
      <a:accent5>
        <a:srgbClr val="FFFFFF"/>
      </a:accent5>
      <a:accent6>
        <a:srgbClr val="FFFFFF"/>
      </a:accent6>
      <a:hlink>
        <a:srgbClr val="00094A"/>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2539</Words>
  <Application>Microsoft Office PowerPoint</Application>
  <PresentationFormat>On-screen Show (16:9)</PresentationFormat>
  <Paragraphs>99</Paragraphs>
  <Slides>12</Slides>
  <Notes>12</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12</vt:i4>
      </vt:variant>
    </vt:vector>
  </HeadingPairs>
  <TitlesOfParts>
    <vt:vector size="19" baseType="lpstr">
      <vt:lpstr>Georgia</vt:lpstr>
      <vt:lpstr>Maven Pro</vt:lpstr>
      <vt:lpstr>Arial</vt:lpstr>
      <vt:lpstr>Montserrat</vt:lpstr>
      <vt:lpstr>Times New Roman</vt:lpstr>
      <vt:lpstr>Business Annual Report by Slidesgo</vt:lpstr>
      <vt:lpstr>Simple Light</vt:lpstr>
      <vt:lpstr>        MODULE CODE: BMHP6026 COMPONENT 2: VIVA VOCE (ORAL PRESENTATION) MODULE: DIGITAL TRANSFORMATION IN THE HEALTH AND CARE PROFESSIONS  TOPIC:   Electronic Health Records (EHRs): A Critical Evaluation of Digital Transformation in UK Health and Social Care   STUDENT NAME: S. Hortense Assoh STUDENT ID:-2245799  </vt:lpstr>
      <vt:lpstr>Table of contents</vt:lpstr>
      <vt:lpstr>Introduction to Electronic Health Records (EHRs)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Hortense Assoh</dc:creator>
  <cp:lastModifiedBy>Hortense Assoh (2245799)</cp:lastModifiedBy>
  <cp:revision>1</cp:revision>
  <dcterms:modified xsi:type="dcterms:W3CDTF">2026-07-17T05:51:34Z</dcterms:modified>
</cp:coreProperties>
</file>