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1"/>
  </p:sldMasterIdLst>
  <p:notesMasterIdLst>
    <p:notesMasterId r:id="rId48"/>
  </p:notesMasterIdLst>
  <p:sldIdLst>
    <p:sldId id="871" r:id="rId2"/>
    <p:sldId id="256" r:id="rId3"/>
    <p:sldId id="690" r:id="rId4"/>
    <p:sldId id="494" r:id="rId5"/>
    <p:sldId id="728" r:id="rId6"/>
    <p:sldId id="486" r:id="rId7"/>
    <p:sldId id="382" r:id="rId8"/>
    <p:sldId id="384" r:id="rId9"/>
    <p:sldId id="383" r:id="rId10"/>
    <p:sldId id="485" r:id="rId11"/>
    <p:sldId id="726" r:id="rId12"/>
    <p:sldId id="411" r:id="rId13"/>
    <p:sldId id="414" r:id="rId14"/>
    <p:sldId id="885" r:id="rId15"/>
    <p:sldId id="713" r:id="rId16"/>
    <p:sldId id="297" r:id="rId17"/>
    <p:sldId id="271" r:id="rId18"/>
    <p:sldId id="378" r:id="rId19"/>
    <p:sldId id="272" r:id="rId20"/>
    <p:sldId id="437" r:id="rId21"/>
    <p:sldId id="893" r:id="rId22"/>
    <p:sldId id="563" r:id="rId23"/>
    <p:sldId id="892" r:id="rId24"/>
    <p:sldId id="510" r:id="rId25"/>
    <p:sldId id="434" r:id="rId26"/>
    <p:sldId id="497" r:id="rId27"/>
    <p:sldId id="495" r:id="rId28"/>
    <p:sldId id="395" r:id="rId29"/>
    <p:sldId id="396" r:id="rId30"/>
    <p:sldId id="397" r:id="rId31"/>
    <p:sldId id="398" r:id="rId32"/>
    <p:sldId id="433" r:id="rId33"/>
    <p:sldId id="400" r:id="rId34"/>
    <p:sldId id="500" r:id="rId35"/>
    <p:sldId id="410" r:id="rId36"/>
    <p:sldId id="401" r:id="rId37"/>
    <p:sldId id="696" r:id="rId38"/>
    <p:sldId id="566" r:id="rId39"/>
    <p:sldId id="512" r:id="rId40"/>
    <p:sldId id="888" r:id="rId41"/>
    <p:sldId id="338" r:id="rId42"/>
    <p:sldId id="890" r:id="rId43"/>
    <p:sldId id="309" r:id="rId44"/>
    <p:sldId id="720" r:id="rId45"/>
    <p:sldId id="722" r:id="rId46"/>
    <p:sldId id="496"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A7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3F0849-117C-4D90-96B2-016FFC612EAB}" v="34" dt="2025-11-12T16:54:30.7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178" autoAdjust="0"/>
    <p:restoredTop sz="94356" autoAdjust="0"/>
  </p:normalViewPr>
  <p:slideViewPr>
    <p:cSldViewPr snapToGrid="0">
      <p:cViewPr varScale="1">
        <p:scale>
          <a:sx n="60" d="100"/>
          <a:sy n="60" d="100"/>
        </p:scale>
        <p:origin x="345"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0ABC339E-6A01-45FA-B336-E7214D610F34}"/>
    <pc:docChg chg="undo custSel addSld delSld modSld sldOrd">
      <pc:chgData name="James Williams" userId="c957a50b-491f-4d94-b4bc-52aca3e2340d" providerId="ADAL" clId="{0ABC339E-6A01-45FA-B336-E7214D610F34}" dt="2024-11-06T17:03:03.054" v="2945" actId="14100"/>
      <pc:docMkLst>
        <pc:docMk/>
      </pc:docMkLst>
      <pc:sldChg chg="addSp modSp mod">
        <pc:chgData name="James Williams" userId="c957a50b-491f-4d94-b4bc-52aca3e2340d" providerId="ADAL" clId="{0ABC339E-6A01-45FA-B336-E7214D610F34}" dt="2024-11-06T15:37:06.663" v="1076" actId="20577"/>
        <pc:sldMkLst>
          <pc:docMk/>
          <pc:sldMk cId="86034179" sldId="256"/>
        </pc:sldMkLst>
      </pc:sldChg>
      <pc:sldChg chg="delSp modSp add mod ord">
        <pc:chgData name="James Williams" userId="c957a50b-491f-4d94-b4bc-52aca3e2340d" providerId="ADAL" clId="{0ABC339E-6A01-45FA-B336-E7214D610F34}" dt="2024-11-06T16:26:44.954" v="2005" actId="1076"/>
        <pc:sldMkLst>
          <pc:docMk/>
          <pc:sldMk cId="608832372" sldId="271"/>
        </pc:sldMkLst>
      </pc:sldChg>
      <pc:sldChg chg="add">
        <pc:chgData name="James Williams" userId="c957a50b-491f-4d94-b4bc-52aca3e2340d" providerId="ADAL" clId="{0ABC339E-6A01-45FA-B336-E7214D610F34}" dt="2024-11-06T15:53:45.824" v="1392"/>
        <pc:sldMkLst>
          <pc:docMk/>
          <pc:sldMk cId="1045647573" sldId="272"/>
        </pc:sldMkLst>
      </pc:sldChg>
      <pc:sldChg chg="modSp add del mod">
        <pc:chgData name="James Williams" userId="c957a50b-491f-4d94-b4bc-52aca3e2340d" providerId="ADAL" clId="{0ABC339E-6A01-45FA-B336-E7214D610F34}" dt="2024-11-06T15:53:39.969" v="1391" actId="2696"/>
        <pc:sldMkLst>
          <pc:docMk/>
          <pc:sldMk cId="3406910785" sldId="272"/>
        </pc:sldMkLst>
      </pc:sldChg>
      <pc:sldChg chg="add del">
        <pc:chgData name="James Williams" userId="c957a50b-491f-4d94-b4bc-52aca3e2340d" providerId="ADAL" clId="{0ABC339E-6A01-45FA-B336-E7214D610F34}" dt="2024-10-09T14:15:15.371" v="475" actId="2696"/>
        <pc:sldMkLst>
          <pc:docMk/>
          <pc:sldMk cId="2321919094" sldId="295"/>
        </pc:sldMkLst>
      </pc:sldChg>
      <pc:sldChg chg="addSp modSp add mod">
        <pc:chgData name="James Williams" userId="c957a50b-491f-4d94-b4bc-52aca3e2340d" providerId="ADAL" clId="{0ABC339E-6A01-45FA-B336-E7214D610F34}" dt="2024-11-06T16:23:17.409" v="1950" actId="115"/>
        <pc:sldMkLst>
          <pc:docMk/>
          <pc:sldMk cId="2409445311" sldId="297"/>
        </pc:sldMkLst>
      </pc:sldChg>
      <pc:sldChg chg="add ord">
        <pc:chgData name="James Williams" userId="c957a50b-491f-4d94-b4bc-52aca3e2340d" providerId="ADAL" clId="{0ABC339E-6A01-45FA-B336-E7214D610F34}" dt="2024-10-09T14:00:46.432" v="122"/>
        <pc:sldMkLst>
          <pc:docMk/>
          <pc:sldMk cId="3525858502" sldId="309"/>
        </pc:sldMkLst>
      </pc:sldChg>
      <pc:sldChg chg="add del">
        <pc:chgData name="James Williams" userId="c957a50b-491f-4d94-b4bc-52aca3e2340d" providerId="ADAL" clId="{0ABC339E-6A01-45FA-B336-E7214D610F34}" dt="2024-10-09T13:57:24.551" v="19" actId="2696"/>
        <pc:sldMkLst>
          <pc:docMk/>
          <pc:sldMk cId="2815483925" sldId="375"/>
        </pc:sldMkLst>
      </pc:sldChg>
      <pc:sldChg chg="add del">
        <pc:chgData name="James Williams" userId="c957a50b-491f-4d94-b4bc-52aca3e2340d" providerId="ADAL" clId="{0ABC339E-6A01-45FA-B336-E7214D610F34}" dt="2024-10-09T14:07:13.240" v="148" actId="2696"/>
        <pc:sldMkLst>
          <pc:docMk/>
          <pc:sldMk cId="2773629876" sldId="377"/>
        </pc:sldMkLst>
      </pc:sldChg>
      <pc:sldChg chg="modSp add mod modNotesTx">
        <pc:chgData name="James Williams" userId="c957a50b-491f-4d94-b4bc-52aca3e2340d" providerId="ADAL" clId="{0ABC339E-6A01-45FA-B336-E7214D610F34}" dt="2024-11-06T16:25:03.478" v="1967" actId="20577"/>
        <pc:sldMkLst>
          <pc:docMk/>
          <pc:sldMk cId="110201581" sldId="378"/>
        </pc:sldMkLst>
      </pc:sldChg>
      <pc:sldChg chg="add del">
        <pc:chgData name="James Williams" userId="c957a50b-491f-4d94-b4bc-52aca3e2340d" providerId="ADAL" clId="{0ABC339E-6A01-45FA-B336-E7214D610F34}" dt="2024-10-09T13:58:34.115" v="26" actId="2696"/>
        <pc:sldMkLst>
          <pc:docMk/>
          <pc:sldMk cId="3521286838" sldId="379"/>
        </pc:sldMkLst>
      </pc:sldChg>
      <pc:sldChg chg="modSp add mod">
        <pc:chgData name="James Williams" userId="c957a50b-491f-4d94-b4bc-52aca3e2340d" providerId="ADAL" clId="{0ABC339E-6A01-45FA-B336-E7214D610F34}" dt="2024-11-06T15:41:07.516" v="1221" actId="14100"/>
        <pc:sldMkLst>
          <pc:docMk/>
          <pc:sldMk cId="1356786627" sldId="380"/>
        </pc:sldMkLst>
      </pc:sldChg>
      <pc:sldChg chg="modSp add mod">
        <pc:chgData name="James Williams" userId="c957a50b-491f-4d94-b4bc-52aca3e2340d" providerId="ADAL" clId="{0ABC339E-6A01-45FA-B336-E7214D610F34}" dt="2024-11-06T15:41:47.611" v="1223" actId="20577"/>
        <pc:sldMkLst>
          <pc:docMk/>
          <pc:sldMk cId="3094605064" sldId="381"/>
        </pc:sldMkLst>
      </pc:sldChg>
      <pc:sldChg chg="modSp add mod ord">
        <pc:chgData name="James Williams" userId="c957a50b-491f-4d94-b4bc-52aca3e2340d" providerId="ADAL" clId="{0ABC339E-6A01-45FA-B336-E7214D610F34}" dt="2024-11-06T15:43:51.428" v="1264" actId="20577"/>
        <pc:sldMkLst>
          <pc:docMk/>
          <pc:sldMk cId="3738354404" sldId="382"/>
        </pc:sldMkLst>
      </pc:sldChg>
      <pc:sldChg chg="delSp modSp add mod">
        <pc:chgData name="James Williams" userId="c957a50b-491f-4d94-b4bc-52aca3e2340d" providerId="ADAL" clId="{0ABC339E-6A01-45FA-B336-E7214D610F34}" dt="2024-11-06T15:51:51.983" v="1331" actId="33524"/>
        <pc:sldMkLst>
          <pc:docMk/>
          <pc:sldMk cId="2487889503" sldId="383"/>
        </pc:sldMkLst>
      </pc:sldChg>
      <pc:sldChg chg="modSp add mod ord">
        <pc:chgData name="James Williams" userId="c957a50b-491f-4d94-b4bc-52aca3e2340d" providerId="ADAL" clId="{0ABC339E-6A01-45FA-B336-E7214D610F34}" dt="2024-11-06T15:52:43.524" v="1386"/>
        <pc:sldMkLst>
          <pc:docMk/>
          <pc:sldMk cId="2336277533" sldId="384"/>
        </pc:sldMkLst>
      </pc:sldChg>
      <pc:sldChg chg="add del">
        <pc:chgData name="James Williams" userId="c957a50b-491f-4d94-b4bc-52aca3e2340d" providerId="ADAL" clId="{0ABC339E-6A01-45FA-B336-E7214D610F34}" dt="2024-11-06T15:42:49.944" v="1230" actId="2696"/>
        <pc:sldMkLst>
          <pc:docMk/>
          <pc:sldMk cId="1859480379" sldId="386"/>
        </pc:sldMkLst>
      </pc:sldChg>
      <pc:sldChg chg="add del">
        <pc:chgData name="James Williams" userId="c957a50b-491f-4d94-b4bc-52aca3e2340d" providerId="ADAL" clId="{0ABC339E-6A01-45FA-B336-E7214D610F34}" dt="2024-10-09T13:56:57.986" v="18" actId="2696"/>
        <pc:sldMkLst>
          <pc:docMk/>
          <pc:sldMk cId="1410012339" sldId="391"/>
        </pc:sldMkLst>
      </pc:sldChg>
      <pc:sldChg chg="add del">
        <pc:chgData name="James Williams" userId="c957a50b-491f-4d94-b4bc-52aca3e2340d" providerId="ADAL" clId="{0ABC339E-6A01-45FA-B336-E7214D610F34}" dt="2024-10-09T13:56:57.986" v="18" actId="2696"/>
        <pc:sldMkLst>
          <pc:docMk/>
          <pc:sldMk cId="1010862889" sldId="392"/>
        </pc:sldMkLst>
      </pc:sldChg>
      <pc:sldChg chg="add del">
        <pc:chgData name="James Williams" userId="c957a50b-491f-4d94-b4bc-52aca3e2340d" providerId="ADAL" clId="{0ABC339E-6A01-45FA-B336-E7214D610F34}" dt="2024-10-09T13:56:57.986" v="18" actId="2696"/>
        <pc:sldMkLst>
          <pc:docMk/>
          <pc:sldMk cId="963076100" sldId="395"/>
        </pc:sldMkLst>
      </pc:sldChg>
      <pc:sldChg chg="modSp add mod">
        <pc:chgData name="James Williams" userId="c957a50b-491f-4d94-b4bc-52aca3e2340d" providerId="ADAL" clId="{0ABC339E-6A01-45FA-B336-E7214D610F34}" dt="2024-11-06T16:42:14.232" v="2510" actId="403"/>
        <pc:sldMkLst>
          <pc:docMk/>
          <pc:sldMk cId="1756897347" sldId="395"/>
        </pc:sldMkLst>
      </pc:sldChg>
      <pc:sldChg chg="add del">
        <pc:chgData name="James Williams" userId="c957a50b-491f-4d94-b4bc-52aca3e2340d" providerId="ADAL" clId="{0ABC339E-6A01-45FA-B336-E7214D610F34}" dt="2024-10-09T13:56:57.986" v="18" actId="2696"/>
        <pc:sldMkLst>
          <pc:docMk/>
          <pc:sldMk cId="586582047" sldId="396"/>
        </pc:sldMkLst>
      </pc:sldChg>
      <pc:sldChg chg="addSp modSp add mod">
        <pc:chgData name="James Williams" userId="c957a50b-491f-4d94-b4bc-52aca3e2340d" providerId="ADAL" clId="{0ABC339E-6A01-45FA-B336-E7214D610F34}" dt="2024-11-06T16:44:54.759" v="2601" actId="12"/>
        <pc:sldMkLst>
          <pc:docMk/>
          <pc:sldMk cId="686457235" sldId="396"/>
        </pc:sldMkLst>
      </pc:sldChg>
      <pc:sldChg chg="add del">
        <pc:chgData name="James Williams" userId="c957a50b-491f-4d94-b4bc-52aca3e2340d" providerId="ADAL" clId="{0ABC339E-6A01-45FA-B336-E7214D610F34}" dt="2024-10-09T13:56:57.986" v="18" actId="2696"/>
        <pc:sldMkLst>
          <pc:docMk/>
          <pc:sldMk cId="1659547460" sldId="397"/>
        </pc:sldMkLst>
      </pc:sldChg>
      <pc:sldChg chg="addSp modSp add mod">
        <pc:chgData name="James Williams" userId="c957a50b-491f-4d94-b4bc-52aca3e2340d" providerId="ADAL" clId="{0ABC339E-6A01-45FA-B336-E7214D610F34}" dt="2024-11-06T16:45:59.014" v="2627" actId="1076"/>
        <pc:sldMkLst>
          <pc:docMk/>
          <pc:sldMk cId="3105942574" sldId="397"/>
        </pc:sldMkLst>
      </pc:sldChg>
      <pc:sldChg chg="add del">
        <pc:chgData name="James Williams" userId="c957a50b-491f-4d94-b4bc-52aca3e2340d" providerId="ADAL" clId="{0ABC339E-6A01-45FA-B336-E7214D610F34}" dt="2024-10-09T13:56:57.986" v="18" actId="2696"/>
        <pc:sldMkLst>
          <pc:docMk/>
          <pc:sldMk cId="823407398" sldId="398"/>
        </pc:sldMkLst>
      </pc:sldChg>
      <pc:sldChg chg="modSp add mod">
        <pc:chgData name="James Williams" userId="c957a50b-491f-4d94-b4bc-52aca3e2340d" providerId="ADAL" clId="{0ABC339E-6A01-45FA-B336-E7214D610F34}" dt="2024-11-06T16:46:58.677" v="2645" actId="113"/>
        <pc:sldMkLst>
          <pc:docMk/>
          <pc:sldMk cId="2832722326" sldId="398"/>
        </pc:sldMkLst>
      </pc:sldChg>
      <pc:sldChg chg="modSp add mod">
        <pc:chgData name="James Williams" userId="c957a50b-491f-4d94-b4bc-52aca3e2340d" providerId="ADAL" clId="{0ABC339E-6A01-45FA-B336-E7214D610F34}" dt="2024-11-06T16:57:45.129" v="2707" actId="20577"/>
        <pc:sldMkLst>
          <pc:docMk/>
          <pc:sldMk cId="1836813501" sldId="400"/>
        </pc:sldMkLst>
      </pc:sldChg>
      <pc:sldChg chg="modSp add mod">
        <pc:chgData name="James Williams" userId="c957a50b-491f-4d94-b4bc-52aca3e2340d" providerId="ADAL" clId="{0ABC339E-6A01-45FA-B336-E7214D610F34}" dt="2024-11-06T16:59:41.692" v="2788" actId="1076"/>
        <pc:sldMkLst>
          <pc:docMk/>
          <pc:sldMk cId="760828683" sldId="401"/>
        </pc:sldMkLst>
      </pc:sldChg>
      <pc:sldChg chg="add">
        <pc:chgData name="James Williams" userId="c957a50b-491f-4d94-b4bc-52aca3e2340d" providerId="ADAL" clId="{0ABC339E-6A01-45FA-B336-E7214D610F34}" dt="2024-11-06T16:48:53.490" v="2678"/>
        <pc:sldMkLst>
          <pc:docMk/>
          <pc:sldMk cId="251914843" sldId="405"/>
        </pc:sldMkLst>
      </pc:sldChg>
      <pc:sldChg chg="modSp add del mod">
        <pc:chgData name="James Williams" userId="c957a50b-491f-4d94-b4bc-52aca3e2340d" providerId="ADAL" clId="{0ABC339E-6A01-45FA-B336-E7214D610F34}" dt="2024-11-06T16:48:43.393" v="2677" actId="2696"/>
        <pc:sldMkLst>
          <pc:docMk/>
          <pc:sldMk cId="2273951724" sldId="405"/>
        </pc:sldMkLst>
      </pc:sldChg>
      <pc:sldChg chg="add del">
        <pc:chgData name="James Williams" userId="c957a50b-491f-4d94-b4bc-52aca3e2340d" providerId="ADAL" clId="{0ABC339E-6A01-45FA-B336-E7214D610F34}" dt="2024-10-09T13:56:57.986" v="18" actId="2696"/>
        <pc:sldMkLst>
          <pc:docMk/>
          <pc:sldMk cId="3729827122" sldId="407"/>
        </pc:sldMkLst>
      </pc:sldChg>
      <pc:sldChg chg="modSp add mod">
        <pc:chgData name="James Williams" userId="c957a50b-491f-4d94-b4bc-52aca3e2340d" providerId="ADAL" clId="{0ABC339E-6A01-45FA-B336-E7214D610F34}" dt="2024-11-06T16:59:19.796" v="2783" actId="1076"/>
        <pc:sldMkLst>
          <pc:docMk/>
          <pc:sldMk cId="2417074397" sldId="410"/>
        </pc:sldMkLst>
      </pc:sldChg>
      <pc:sldChg chg="add del">
        <pc:chgData name="James Williams" userId="c957a50b-491f-4d94-b4bc-52aca3e2340d" providerId="ADAL" clId="{0ABC339E-6A01-45FA-B336-E7214D610F34}" dt="2024-10-09T13:56:57.986" v="18" actId="2696"/>
        <pc:sldMkLst>
          <pc:docMk/>
          <pc:sldMk cId="2290620899" sldId="411"/>
        </pc:sldMkLst>
      </pc:sldChg>
      <pc:sldChg chg="modSp add del mod">
        <pc:chgData name="James Williams" userId="c957a50b-491f-4d94-b4bc-52aca3e2340d" providerId="ADAL" clId="{0ABC339E-6A01-45FA-B336-E7214D610F34}" dt="2024-11-06T16:27:05.671" v="2007" actId="2696"/>
        <pc:sldMkLst>
          <pc:docMk/>
          <pc:sldMk cId="673733831" sldId="429"/>
        </pc:sldMkLst>
      </pc:sldChg>
      <pc:sldChg chg="modSp add mod">
        <pc:chgData name="James Williams" userId="c957a50b-491f-4d94-b4bc-52aca3e2340d" providerId="ADAL" clId="{0ABC339E-6A01-45FA-B336-E7214D610F34}" dt="2024-11-06T16:47:17.639" v="2658" actId="20577"/>
        <pc:sldMkLst>
          <pc:docMk/>
          <pc:sldMk cId="3925749397" sldId="433"/>
        </pc:sldMkLst>
      </pc:sldChg>
      <pc:sldChg chg="add del">
        <pc:chgData name="James Williams" userId="c957a50b-491f-4d94-b4bc-52aca3e2340d" providerId="ADAL" clId="{0ABC339E-6A01-45FA-B336-E7214D610F34}" dt="2024-10-09T13:56:57.986" v="18" actId="2696"/>
        <pc:sldMkLst>
          <pc:docMk/>
          <pc:sldMk cId="296612358" sldId="434"/>
        </pc:sldMkLst>
      </pc:sldChg>
      <pc:sldChg chg="delSp modSp add mod">
        <pc:chgData name="James Williams" userId="c957a50b-491f-4d94-b4bc-52aca3e2340d" providerId="ADAL" clId="{0ABC339E-6A01-45FA-B336-E7214D610F34}" dt="2024-11-06T16:37:36.029" v="2365" actId="20577"/>
        <pc:sldMkLst>
          <pc:docMk/>
          <pc:sldMk cId="1663753321" sldId="434"/>
        </pc:sldMkLst>
      </pc:sldChg>
      <pc:sldChg chg="add">
        <pc:chgData name="James Williams" userId="c957a50b-491f-4d94-b4bc-52aca3e2340d" providerId="ADAL" clId="{0ABC339E-6A01-45FA-B336-E7214D610F34}" dt="2024-11-06T16:48:53.490" v="2678"/>
        <pc:sldMkLst>
          <pc:docMk/>
          <pc:sldMk cId="1498340133" sldId="435"/>
        </pc:sldMkLst>
      </pc:sldChg>
      <pc:sldChg chg="modSp add del mod">
        <pc:chgData name="James Williams" userId="c957a50b-491f-4d94-b4bc-52aca3e2340d" providerId="ADAL" clId="{0ABC339E-6A01-45FA-B336-E7214D610F34}" dt="2024-11-06T16:48:43.393" v="2677" actId="2696"/>
        <pc:sldMkLst>
          <pc:docMk/>
          <pc:sldMk cId="3655296338" sldId="435"/>
        </pc:sldMkLst>
      </pc:sldChg>
      <pc:sldChg chg="modSp add mod modNotesTx">
        <pc:chgData name="James Williams" userId="c957a50b-491f-4d94-b4bc-52aca3e2340d" providerId="ADAL" clId="{0ABC339E-6A01-45FA-B336-E7214D610F34}" dt="2024-11-06T16:25:51.481" v="1984" actId="20577"/>
        <pc:sldMkLst>
          <pc:docMk/>
          <pc:sldMk cId="3592771520" sldId="437"/>
        </pc:sldMkLst>
      </pc:sldChg>
      <pc:sldChg chg="modSp add mod">
        <pc:chgData name="James Williams" userId="c957a50b-491f-4d94-b4bc-52aca3e2340d" providerId="ADAL" clId="{0ABC339E-6A01-45FA-B336-E7214D610F34}" dt="2024-11-06T15:52:14.861" v="1378" actId="20577"/>
        <pc:sldMkLst>
          <pc:docMk/>
          <pc:sldMk cId="4293648794" sldId="485"/>
        </pc:sldMkLst>
      </pc:sldChg>
      <pc:sldChg chg="addSp modSp add mod ord modNotesTx">
        <pc:chgData name="James Williams" userId="c957a50b-491f-4d94-b4bc-52aca3e2340d" providerId="ADAL" clId="{0ABC339E-6A01-45FA-B336-E7214D610F34}" dt="2024-11-06T16:17:32.823" v="1794" actId="113"/>
        <pc:sldMkLst>
          <pc:docMk/>
          <pc:sldMk cId="4062211664" sldId="486"/>
        </pc:sldMkLst>
      </pc:sldChg>
      <pc:sldChg chg="modSp add del mod">
        <pc:chgData name="James Williams" userId="c957a50b-491f-4d94-b4bc-52aca3e2340d" providerId="ADAL" clId="{0ABC339E-6A01-45FA-B336-E7214D610F34}" dt="2024-11-06T16:31:39.634" v="2077" actId="2696"/>
        <pc:sldMkLst>
          <pc:docMk/>
          <pc:sldMk cId="1414722084" sldId="494"/>
        </pc:sldMkLst>
      </pc:sldChg>
      <pc:sldChg chg="modSp add mod">
        <pc:chgData name="James Williams" userId="c957a50b-491f-4d94-b4bc-52aca3e2340d" providerId="ADAL" clId="{0ABC339E-6A01-45FA-B336-E7214D610F34}" dt="2024-11-06T16:34:42.382" v="2271" actId="113"/>
        <pc:sldMkLst>
          <pc:docMk/>
          <pc:sldMk cId="1720784754" sldId="494"/>
        </pc:sldMkLst>
      </pc:sldChg>
      <pc:sldChg chg="add del">
        <pc:chgData name="James Williams" userId="c957a50b-491f-4d94-b4bc-52aca3e2340d" providerId="ADAL" clId="{0ABC339E-6A01-45FA-B336-E7214D610F34}" dt="2024-10-09T13:56:57.986" v="18" actId="2696"/>
        <pc:sldMkLst>
          <pc:docMk/>
          <pc:sldMk cId="340871439" sldId="495"/>
        </pc:sldMkLst>
      </pc:sldChg>
      <pc:sldChg chg="modSp add mod">
        <pc:chgData name="James Williams" userId="c957a50b-491f-4d94-b4bc-52aca3e2340d" providerId="ADAL" clId="{0ABC339E-6A01-45FA-B336-E7214D610F34}" dt="2024-11-06T16:41:05.482" v="2486" actId="20577"/>
        <pc:sldMkLst>
          <pc:docMk/>
          <pc:sldMk cId="786781899" sldId="495"/>
        </pc:sldMkLst>
      </pc:sldChg>
      <pc:sldChg chg="modSp add del mod">
        <pc:chgData name="James Williams" userId="c957a50b-491f-4d94-b4bc-52aca3e2340d" providerId="ADAL" clId="{0ABC339E-6A01-45FA-B336-E7214D610F34}" dt="2024-11-06T17:01:36.707" v="2815" actId="2696"/>
        <pc:sldMkLst>
          <pc:docMk/>
          <pc:sldMk cId="1977538997" sldId="496"/>
        </pc:sldMkLst>
      </pc:sldChg>
      <pc:sldChg chg="add">
        <pc:chgData name="James Williams" userId="c957a50b-491f-4d94-b4bc-52aca3e2340d" providerId="ADAL" clId="{0ABC339E-6A01-45FA-B336-E7214D610F34}" dt="2024-11-06T17:01:40.808" v="2816"/>
        <pc:sldMkLst>
          <pc:docMk/>
          <pc:sldMk cId="3054917246" sldId="496"/>
        </pc:sldMkLst>
      </pc:sldChg>
      <pc:sldChg chg="delSp modSp add mod">
        <pc:chgData name="James Williams" userId="c957a50b-491f-4d94-b4bc-52aca3e2340d" providerId="ADAL" clId="{0ABC339E-6A01-45FA-B336-E7214D610F34}" dt="2024-11-06T16:43:10.064" v="2583" actId="20577"/>
        <pc:sldMkLst>
          <pc:docMk/>
          <pc:sldMk cId="752043168" sldId="497"/>
        </pc:sldMkLst>
      </pc:sldChg>
      <pc:sldChg chg="modSp add del mod">
        <pc:chgData name="James Williams" userId="c957a50b-491f-4d94-b4bc-52aca3e2340d" providerId="ADAL" clId="{0ABC339E-6A01-45FA-B336-E7214D610F34}" dt="2024-10-09T13:59:16.008" v="40" actId="2696"/>
        <pc:sldMkLst>
          <pc:docMk/>
          <pc:sldMk cId="279620935" sldId="498"/>
        </pc:sldMkLst>
      </pc:sldChg>
      <pc:sldChg chg="modSp add mod">
        <pc:chgData name="James Williams" userId="c957a50b-491f-4d94-b4bc-52aca3e2340d" providerId="ADAL" clId="{0ABC339E-6A01-45FA-B336-E7214D610F34}" dt="2024-11-06T16:58:25.334" v="2717" actId="6549"/>
        <pc:sldMkLst>
          <pc:docMk/>
          <pc:sldMk cId="879471778" sldId="500"/>
        </pc:sldMkLst>
      </pc:sldChg>
      <pc:sldChg chg="modSp add del mod">
        <pc:chgData name="James Williams" userId="c957a50b-491f-4d94-b4bc-52aca3e2340d" providerId="ADAL" clId="{0ABC339E-6A01-45FA-B336-E7214D610F34}" dt="2024-11-06T16:48:43.393" v="2677" actId="2696"/>
        <pc:sldMkLst>
          <pc:docMk/>
          <pc:sldMk cId="1177855442" sldId="502"/>
        </pc:sldMkLst>
      </pc:sldChg>
      <pc:sldChg chg="add">
        <pc:chgData name="James Williams" userId="c957a50b-491f-4d94-b4bc-52aca3e2340d" providerId="ADAL" clId="{0ABC339E-6A01-45FA-B336-E7214D610F34}" dt="2024-11-06T16:48:53.490" v="2678"/>
        <pc:sldMkLst>
          <pc:docMk/>
          <pc:sldMk cId="2668330901" sldId="502"/>
        </pc:sldMkLst>
      </pc:sldChg>
      <pc:sldChg chg="add">
        <pc:chgData name="James Williams" userId="c957a50b-491f-4d94-b4bc-52aca3e2340d" providerId="ADAL" clId="{0ABC339E-6A01-45FA-B336-E7214D610F34}" dt="2024-11-06T16:48:53.490" v="2678"/>
        <pc:sldMkLst>
          <pc:docMk/>
          <pc:sldMk cId="311103620" sldId="503"/>
        </pc:sldMkLst>
      </pc:sldChg>
      <pc:sldChg chg="modSp add del mod">
        <pc:chgData name="James Williams" userId="c957a50b-491f-4d94-b4bc-52aca3e2340d" providerId="ADAL" clId="{0ABC339E-6A01-45FA-B336-E7214D610F34}" dt="2024-11-06T16:48:43.393" v="2677" actId="2696"/>
        <pc:sldMkLst>
          <pc:docMk/>
          <pc:sldMk cId="4089684619" sldId="503"/>
        </pc:sldMkLst>
      </pc:sldChg>
      <pc:sldChg chg="modSp add del mod">
        <pc:chgData name="James Williams" userId="c957a50b-491f-4d94-b4bc-52aca3e2340d" providerId="ADAL" clId="{0ABC339E-6A01-45FA-B336-E7214D610F34}" dt="2024-11-06T16:48:43.393" v="2677" actId="2696"/>
        <pc:sldMkLst>
          <pc:docMk/>
          <pc:sldMk cId="1677160011" sldId="504"/>
        </pc:sldMkLst>
      </pc:sldChg>
      <pc:sldChg chg="add">
        <pc:chgData name="James Williams" userId="c957a50b-491f-4d94-b4bc-52aca3e2340d" providerId="ADAL" clId="{0ABC339E-6A01-45FA-B336-E7214D610F34}" dt="2024-11-06T16:48:53.490" v="2678"/>
        <pc:sldMkLst>
          <pc:docMk/>
          <pc:sldMk cId="3814079403" sldId="504"/>
        </pc:sldMkLst>
      </pc:sldChg>
      <pc:sldChg chg="add">
        <pc:chgData name="James Williams" userId="c957a50b-491f-4d94-b4bc-52aca3e2340d" providerId="ADAL" clId="{0ABC339E-6A01-45FA-B336-E7214D610F34}" dt="2024-11-06T16:48:53.490" v="2678"/>
        <pc:sldMkLst>
          <pc:docMk/>
          <pc:sldMk cId="346113565" sldId="506"/>
        </pc:sldMkLst>
      </pc:sldChg>
      <pc:sldChg chg="modSp add del mod">
        <pc:chgData name="James Williams" userId="c957a50b-491f-4d94-b4bc-52aca3e2340d" providerId="ADAL" clId="{0ABC339E-6A01-45FA-B336-E7214D610F34}" dt="2024-11-06T16:48:43.393" v="2677" actId="2696"/>
        <pc:sldMkLst>
          <pc:docMk/>
          <pc:sldMk cId="521770621" sldId="506"/>
        </pc:sldMkLst>
      </pc:sldChg>
      <pc:sldChg chg="modSp add del mod">
        <pc:chgData name="James Williams" userId="c957a50b-491f-4d94-b4bc-52aca3e2340d" providerId="ADAL" clId="{0ABC339E-6A01-45FA-B336-E7214D610F34}" dt="2024-11-06T16:48:43.393" v="2677" actId="2696"/>
        <pc:sldMkLst>
          <pc:docMk/>
          <pc:sldMk cId="1670407092" sldId="507"/>
        </pc:sldMkLst>
      </pc:sldChg>
      <pc:sldChg chg="add">
        <pc:chgData name="James Williams" userId="c957a50b-491f-4d94-b4bc-52aca3e2340d" providerId="ADAL" clId="{0ABC339E-6A01-45FA-B336-E7214D610F34}" dt="2024-11-06T16:48:53.490" v="2678"/>
        <pc:sldMkLst>
          <pc:docMk/>
          <pc:sldMk cId="3708016813" sldId="507"/>
        </pc:sldMkLst>
      </pc:sldChg>
      <pc:sldChg chg="modSp add del mod">
        <pc:chgData name="James Williams" userId="c957a50b-491f-4d94-b4bc-52aca3e2340d" providerId="ADAL" clId="{0ABC339E-6A01-45FA-B336-E7214D610F34}" dt="2024-11-06T16:35:29.950" v="2277" actId="2696"/>
        <pc:sldMkLst>
          <pc:docMk/>
          <pc:sldMk cId="2680380280" sldId="510"/>
        </pc:sldMkLst>
      </pc:sldChg>
      <pc:sldChg chg="add del">
        <pc:chgData name="James Williams" userId="c957a50b-491f-4d94-b4bc-52aca3e2340d" providerId="ADAL" clId="{0ABC339E-6A01-45FA-B336-E7214D610F34}" dt="2024-10-09T13:59:01.693" v="38" actId="2696"/>
        <pc:sldMkLst>
          <pc:docMk/>
          <pc:sldMk cId="1866041355" sldId="511"/>
        </pc:sldMkLst>
      </pc:sldChg>
      <pc:sldChg chg="modSp add mod">
        <pc:chgData name="James Williams" userId="c957a50b-491f-4d94-b4bc-52aca3e2340d" providerId="ADAL" clId="{0ABC339E-6A01-45FA-B336-E7214D610F34}" dt="2024-11-06T17:03:03.054" v="2945" actId="14100"/>
        <pc:sldMkLst>
          <pc:docMk/>
          <pc:sldMk cId="788857541" sldId="512"/>
        </pc:sldMkLst>
      </pc:sldChg>
      <pc:sldChg chg="modSp add del mod">
        <pc:chgData name="James Williams" userId="c957a50b-491f-4d94-b4bc-52aca3e2340d" providerId="ADAL" clId="{0ABC339E-6A01-45FA-B336-E7214D610F34}" dt="2024-11-06T16:35:29.950" v="2277" actId="2696"/>
        <pc:sldMkLst>
          <pc:docMk/>
          <pc:sldMk cId="2571567574" sldId="513"/>
        </pc:sldMkLst>
      </pc:sldChg>
      <pc:sldChg chg="add del">
        <pc:chgData name="James Williams" userId="c957a50b-491f-4d94-b4bc-52aca3e2340d" providerId="ADAL" clId="{0ABC339E-6A01-45FA-B336-E7214D610F34}" dt="2024-10-09T13:59:05.280" v="39" actId="2696"/>
        <pc:sldMkLst>
          <pc:docMk/>
          <pc:sldMk cId="2182865684" sldId="543"/>
        </pc:sldMkLst>
      </pc:sldChg>
      <pc:sldChg chg="add del">
        <pc:chgData name="James Williams" userId="c957a50b-491f-4d94-b4bc-52aca3e2340d" providerId="ADAL" clId="{0ABC339E-6A01-45FA-B336-E7214D610F34}" dt="2024-10-09T14:00:34.032" v="117" actId="2696"/>
        <pc:sldMkLst>
          <pc:docMk/>
          <pc:sldMk cId="3567875955" sldId="549"/>
        </pc:sldMkLst>
      </pc:sldChg>
      <pc:sldChg chg="add del">
        <pc:chgData name="James Williams" userId="c957a50b-491f-4d94-b4bc-52aca3e2340d" providerId="ADAL" clId="{0ABC339E-6A01-45FA-B336-E7214D610F34}" dt="2024-10-09T14:02:07.079" v="147" actId="2696"/>
        <pc:sldMkLst>
          <pc:docMk/>
          <pc:sldMk cId="1027549800" sldId="556"/>
        </pc:sldMkLst>
      </pc:sldChg>
      <pc:sldChg chg="modSp add mod">
        <pc:chgData name="James Williams" userId="c957a50b-491f-4d94-b4bc-52aca3e2340d" providerId="ADAL" clId="{0ABC339E-6A01-45FA-B336-E7214D610F34}" dt="2024-11-06T16:36:31.523" v="2354" actId="27636"/>
        <pc:sldMkLst>
          <pc:docMk/>
          <pc:sldMk cId="1160113426" sldId="563"/>
        </pc:sldMkLst>
      </pc:sldChg>
      <pc:sldChg chg="modSp add mod">
        <pc:chgData name="James Williams" userId="c957a50b-491f-4d94-b4bc-52aca3e2340d" providerId="ADAL" clId="{0ABC339E-6A01-45FA-B336-E7214D610F34}" dt="2024-11-06T16:36:42.994" v="2356" actId="20577"/>
        <pc:sldMkLst>
          <pc:docMk/>
          <pc:sldMk cId="3209161343" sldId="565"/>
        </pc:sldMkLst>
      </pc:sldChg>
      <pc:sldChg chg="modSp add mod ord">
        <pc:chgData name="James Williams" userId="c957a50b-491f-4d94-b4bc-52aca3e2340d" providerId="ADAL" clId="{0ABC339E-6A01-45FA-B336-E7214D610F34}" dt="2024-11-06T17:01:21.714" v="2814" actId="27636"/>
        <pc:sldMkLst>
          <pc:docMk/>
          <pc:sldMk cId="4044533102" sldId="566"/>
        </pc:sldMkLst>
      </pc:sldChg>
      <pc:sldChg chg="del">
        <pc:chgData name="James Williams" userId="c957a50b-491f-4d94-b4bc-52aca3e2340d" providerId="ADAL" clId="{0ABC339E-6A01-45FA-B336-E7214D610F34}" dt="2024-10-09T13:51:36.590" v="15" actId="2696"/>
        <pc:sldMkLst>
          <pc:docMk/>
          <pc:sldMk cId="1411254778" sldId="683"/>
        </pc:sldMkLst>
      </pc:sldChg>
      <pc:sldChg chg="modSp mod">
        <pc:chgData name="James Williams" userId="c957a50b-491f-4d94-b4bc-52aca3e2340d" providerId="ADAL" clId="{0ABC339E-6A01-45FA-B336-E7214D610F34}" dt="2024-11-06T16:31:59.576" v="2081" actId="20577"/>
        <pc:sldMkLst>
          <pc:docMk/>
          <pc:sldMk cId="3179553881" sldId="690"/>
        </pc:sldMkLst>
      </pc:sldChg>
      <pc:sldChg chg="modSp mod ord">
        <pc:chgData name="James Williams" userId="c957a50b-491f-4d94-b4bc-52aca3e2340d" providerId="ADAL" clId="{0ABC339E-6A01-45FA-B336-E7214D610F34}" dt="2024-11-06T17:00:42.005" v="2799" actId="20577"/>
        <pc:sldMkLst>
          <pc:docMk/>
          <pc:sldMk cId="4141932491" sldId="696"/>
        </pc:sldMkLst>
      </pc:sldChg>
      <pc:sldChg chg="del">
        <pc:chgData name="James Williams" userId="c957a50b-491f-4d94-b4bc-52aca3e2340d" providerId="ADAL" clId="{0ABC339E-6A01-45FA-B336-E7214D610F34}" dt="2024-10-09T13:52:06.586" v="17" actId="2696"/>
        <pc:sldMkLst>
          <pc:docMk/>
          <pc:sldMk cId="77681232" sldId="707"/>
        </pc:sldMkLst>
      </pc:sldChg>
      <pc:sldChg chg="del">
        <pc:chgData name="James Williams" userId="c957a50b-491f-4d94-b4bc-52aca3e2340d" providerId="ADAL" clId="{0ABC339E-6A01-45FA-B336-E7214D610F34}" dt="2024-10-09T13:51:36.590" v="15" actId="2696"/>
        <pc:sldMkLst>
          <pc:docMk/>
          <pc:sldMk cId="2203701980" sldId="709"/>
        </pc:sldMkLst>
      </pc:sldChg>
      <pc:sldChg chg="del">
        <pc:chgData name="James Williams" userId="c957a50b-491f-4d94-b4bc-52aca3e2340d" providerId="ADAL" clId="{0ABC339E-6A01-45FA-B336-E7214D610F34}" dt="2024-10-09T13:51:43.079" v="16" actId="2696"/>
        <pc:sldMkLst>
          <pc:docMk/>
          <pc:sldMk cId="3220725425" sldId="710"/>
        </pc:sldMkLst>
      </pc:sldChg>
      <pc:sldChg chg="del">
        <pc:chgData name="James Williams" userId="c957a50b-491f-4d94-b4bc-52aca3e2340d" providerId="ADAL" clId="{0ABC339E-6A01-45FA-B336-E7214D610F34}" dt="2024-10-24T12:01:47.217" v="846" actId="2696"/>
        <pc:sldMkLst>
          <pc:docMk/>
          <pc:sldMk cId="1377050631" sldId="711"/>
        </pc:sldMkLst>
      </pc:sldChg>
      <pc:sldChg chg="addSp modSp add del mod ord modNotesTx">
        <pc:chgData name="James Williams" userId="c957a50b-491f-4d94-b4bc-52aca3e2340d" providerId="ADAL" clId="{0ABC339E-6A01-45FA-B336-E7214D610F34}" dt="2024-11-06T16:18:16.391" v="1813" actId="20577"/>
        <pc:sldMkLst>
          <pc:docMk/>
          <pc:sldMk cId="2864045103" sldId="712"/>
        </pc:sldMkLst>
      </pc:sldChg>
      <pc:sldChg chg="add del">
        <pc:chgData name="James Williams" userId="c957a50b-491f-4d94-b4bc-52aca3e2340d" providerId="ADAL" clId="{0ABC339E-6A01-45FA-B336-E7214D610F34}" dt="2024-10-09T13:58:58.287" v="37" actId="2696"/>
        <pc:sldMkLst>
          <pc:docMk/>
          <pc:sldMk cId="3434339506" sldId="713"/>
        </pc:sldMkLst>
      </pc:sldChg>
      <pc:sldChg chg="modSp new mod modNotesTx">
        <pc:chgData name="James Williams" userId="c957a50b-491f-4d94-b4bc-52aca3e2340d" providerId="ADAL" clId="{0ABC339E-6A01-45FA-B336-E7214D610F34}" dt="2024-11-06T16:22:00.817" v="1896" actId="113"/>
        <pc:sldMkLst>
          <pc:docMk/>
          <pc:sldMk cId="3888588822" sldId="713"/>
        </pc:sldMkLst>
      </pc:sldChg>
      <pc:sldChg chg="modSp new del mod ord">
        <pc:chgData name="James Williams" userId="c957a50b-491f-4d94-b4bc-52aca3e2340d" providerId="ADAL" clId="{0ABC339E-6A01-45FA-B336-E7214D610F34}" dt="2024-11-06T15:34:44.617" v="1058" actId="2696"/>
        <pc:sldMkLst>
          <pc:docMk/>
          <pc:sldMk cId="1000755201" sldId="714"/>
        </pc:sldMkLst>
      </pc:sldChg>
      <pc:sldChg chg="modSp add mod">
        <pc:chgData name="James Williams" userId="c957a50b-491f-4d94-b4bc-52aca3e2340d" providerId="ADAL" clId="{0ABC339E-6A01-45FA-B336-E7214D610F34}" dt="2024-11-06T16:09:42.707" v="1626" actId="113"/>
        <pc:sldMkLst>
          <pc:docMk/>
          <pc:sldMk cId="4271728271" sldId="714"/>
        </pc:sldMkLst>
      </pc:sldChg>
      <pc:sldChg chg="add">
        <pc:chgData name="James Williams" userId="c957a50b-491f-4d94-b4bc-52aca3e2340d" providerId="ADAL" clId="{0ABC339E-6A01-45FA-B336-E7214D610F34}" dt="2024-10-24T12:01:44.294" v="845"/>
        <pc:sldMkLst>
          <pc:docMk/>
          <pc:sldMk cId="4201156414" sldId="720"/>
        </pc:sldMkLst>
      </pc:sldChg>
      <pc:sldChg chg="modSp new mod">
        <pc:chgData name="James Williams" userId="c957a50b-491f-4d94-b4bc-52aca3e2340d" providerId="ADAL" clId="{0ABC339E-6A01-45FA-B336-E7214D610F34}" dt="2024-11-06T15:38:46.990" v="1197" actId="20577"/>
        <pc:sldMkLst>
          <pc:docMk/>
          <pc:sldMk cId="1014186018" sldId="721"/>
        </pc:sldMkLst>
      </pc:sldChg>
      <pc:sldChg chg="add del">
        <pc:chgData name="James Williams" userId="c957a50b-491f-4d94-b4bc-52aca3e2340d" providerId="ADAL" clId="{0ABC339E-6A01-45FA-B336-E7214D610F34}" dt="2024-10-09T13:57:56.657" v="20" actId="2696"/>
        <pc:sldMkLst>
          <pc:docMk/>
          <pc:sldMk cId="2328605838" sldId="722"/>
        </pc:sldMkLst>
      </pc:sldChg>
      <pc:sldChg chg="delSp modSp new mod">
        <pc:chgData name="James Williams" userId="c957a50b-491f-4d94-b4bc-52aca3e2340d" providerId="ADAL" clId="{0ABC339E-6A01-45FA-B336-E7214D610F34}" dt="2024-11-06T15:53:57.250" v="1410" actId="478"/>
        <pc:sldMkLst>
          <pc:docMk/>
          <pc:sldMk cId="4151613285" sldId="722"/>
        </pc:sldMkLst>
      </pc:sldChg>
      <pc:sldChg chg="modSp add del mod">
        <pc:chgData name="James Williams" userId="c957a50b-491f-4d94-b4bc-52aca3e2340d" providerId="ADAL" clId="{0ABC339E-6A01-45FA-B336-E7214D610F34}" dt="2024-11-06T16:16:28.498" v="1728" actId="2696"/>
        <pc:sldMkLst>
          <pc:docMk/>
          <pc:sldMk cId="3751322339" sldId="723"/>
        </pc:sldMkLst>
      </pc:sldChg>
      <pc:sldChg chg="add del">
        <pc:chgData name="James Williams" userId="c957a50b-491f-4d94-b4bc-52aca3e2340d" providerId="ADAL" clId="{0ABC339E-6A01-45FA-B336-E7214D610F34}" dt="2024-10-09T13:56:57.986" v="18" actId="2696"/>
        <pc:sldMkLst>
          <pc:docMk/>
          <pc:sldMk cId="2089498009" sldId="724"/>
        </pc:sldMkLst>
      </pc:sldChg>
      <pc:sldChg chg="modSp new mod">
        <pc:chgData name="James Williams" userId="c957a50b-491f-4d94-b4bc-52aca3e2340d" providerId="ADAL" clId="{0ABC339E-6A01-45FA-B336-E7214D610F34}" dt="2024-11-06T16:12:20.642" v="1655" actId="20577"/>
        <pc:sldMkLst>
          <pc:docMk/>
          <pc:sldMk cId="2304984414" sldId="724"/>
        </pc:sldMkLst>
      </pc:sldChg>
      <pc:sldChg chg="modSp new mod">
        <pc:chgData name="James Williams" userId="c957a50b-491f-4d94-b4bc-52aca3e2340d" providerId="ADAL" clId="{0ABC339E-6A01-45FA-B336-E7214D610F34}" dt="2024-11-06T16:15:24.785" v="1713" actId="113"/>
        <pc:sldMkLst>
          <pc:docMk/>
          <pc:sldMk cId="2055996362" sldId="725"/>
        </pc:sldMkLst>
      </pc:sldChg>
      <pc:sldChg chg="addSp modSp add mod ord">
        <pc:chgData name="James Williams" userId="c957a50b-491f-4d94-b4bc-52aca3e2340d" providerId="ADAL" clId="{0ABC339E-6A01-45FA-B336-E7214D610F34}" dt="2024-11-06T16:18:26.286" v="1817" actId="20577"/>
        <pc:sldMkLst>
          <pc:docMk/>
          <pc:sldMk cId="2359573261" sldId="726"/>
        </pc:sldMkLst>
      </pc:sldChg>
      <pc:sldChg chg="modSp add del mod">
        <pc:chgData name="James Williams" userId="c957a50b-491f-4d94-b4bc-52aca3e2340d" providerId="ADAL" clId="{0ABC339E-6A01-45FA-B336-E7214D610F34}" dt="2024-11-06T16:33:28.503" v="2122" actId="2696"/>
        <pc:sldMkLst>
          <pc:docMk/>
          <pc:sldMk cId="1884958473" sldId="727"/>
        </pc:sldMkLst>
      </pc:sldChg>
      <pc:sldChg chg="modSp new del mod">
        <pc:chgData name="James Williams" userId="c957a50b-491f-4d94-b4bc-52aca3e2340d" providerId="ADAL" clId="{0ABC339E-6A01-45FA-B336-E7214D610F34}" dt="2024-11-06T16:31:39.634" v="2077" actId="2696"/>
        <pc:sldMkLst>
          <pc:docMk/>
          <pc:sldMk cId="2674159002" sldId="727"/>
        </pc:sldMkLst>
      </pc:sldChg>
      <pc:sldChg chg="modSp add mod">
        <pc:chgData name="James Williams" userId="c957a50b-491f-4d94-b4bc-52aca3e2340d" providerId="ADAL" clId="{0ABC339E-6A01-45FA-B336-E7214D610F34}" dt="2024-11-06T16:34:57.465" v="2274" actId="13926"/>
        <pc:sldMkLst>
          <pc:docMk/>
          <pc:sldMk cId="3586654613" sldId="728"/>
        </pc:sldMkLst>
      </pc:sldChg>
      <pc:sldChg chg="addSp delSp modSp new del mod">
        <pc:chgData name="James Williams" userId="c957a50b-491f-4d94-b4bc-52aca3e2340d" providerId="ADAL" clId="{0ABC339E-6A01-45FA-B336-E7214D610F34}" dt="2024-11-06T16:31:39.634" v="2077" actId="2696"/>
        <pc:sldMkLst>
          <pc:docMk/>
          <pc:sldMk cId="3751862280" sldId="728"/>
        </pc:sldMkLst>
      </pc:sldChg>
    </pc:docChg>
  </pc:docChgLst>
  <pc:docChgLst>
    <pc:chgData name="James Williams" userId="c957a50b-491f-4d94-b4bc-52aca3e2340d" providerId="ADAL" clId="{C216488C-22FD-437E-8172-69302955C4EC}"/>
    <pc:docChg chg="addSld delSld modSld">
      <pc:chgData name="James Williams" userId="c957a50b-491f-4d94-b4bc-52aca3e2340d" providerId="ADAL" clId="{C216488C-22FD-437E-8172-69302955C4EC}" dt="2024-09-18T14:15:58.947" v="1"/>
      <pc:docMkLst>
        <pc:docMk/>
      </pc:docMkLst>
      <pc:sldChg chg="del">
        <pc:chgData name="James Williams" userId="c957a50b-491f-4d94-b4bc-52aca3e2340d" providerId="ADAL" clId="{C216488C-22FD-437E-8172-69302955C4EC}" dt="2024-09-18T14:15:56.598" v="0" actId="2696"/>
        <pc:sldMkLst>
          <pc:docMk/>
          <pc:sldMk cId="329921756" sldId="533"/>
        </pc:sldMkLst>
      </pc:sldChg>
      <pc:sldChg chg="del">
        <pc:chgData name="James Williams" userId="c957a50b-491f-4d94-b4bc-52aca3e2340d" providerId="ADAL" clId="{C216488C-22FD-437E-8172-69302955C4EC}" dt="2024-09-18T14:15:56.598" v="0" actId="2696"/>
        <pc:sldMkLst>
          <pc:docMk/>
          <pc:sldMk cId="2649920225" sldId="536"/>
        </pc:sldMkLst>
      </pc:sldChg>
      <pc:sldChg chg="del">
        <pc:chgData name="James Williams" userId="c957a50b-491f-4d94-b4bc-52aca3e2340d" providerId="ADAL" clId="{C216488C-22FD-437E-8172-69302955C4EC}" dt="2024-09-18T14:15:56.598" v="0" actId="2696"/>
        <pc:sldMkLst>
          <pc:docMk/>
          <pc:sldMk cId="4215721364" sldId="682"/>
        </pc:sldMkLst>
      </pc:sldChg>
      <pc:sldChg chg="add">
        <pc:chgData name="James Williams" userId="c957a50b-491f-4d94-b4bc-52aca3e2340d" providerId="ADAL" clId="{C216488C-22FD-437E-8172-69302955C4EC}" dt="2024-09-18T14:15:58.947" v="1"/>
        <pc:sldMkLst>
          <pc:docMk/>
          <pc:sldMk cId="1377050631" sldId="711"/>
        </pc:sldMkLst>
      </pc:sldChg>
    </pc:docChg>
  </pc:docChgLst>
  <pc:docChgLst>
    <pc:chgData name="James Williams" userId="c957a50b-491f-4d94-b4bc-52aca3e2340d" providerId="ADAL" clId="{24AD1EBB-B856-443B-9200-42FCDD6529A9}"/>
    <pc:docChg chg="undo redo custSel addSld delSld modSld sldOrd">
      <pc:chgData name="James Williams" userId="c957a50b-491f-4d94-b4bc-52aca3e2340d" providerId="ADAL" clId="{24AD1EBB-B856-443B-9200-42FCDD6529A9}" dt="2025-11-12T16:55:17.344" v="1654" actId="20577"/>
      <pc:docMkLst>
        <pc:docMk/>
      </pc:docMkLst>
      <pc:sldChg chg="add">
        <pc:chgData name="James Williams" userId="c957a50b-491f-4d94-b4bc-52aca3e2340d" providerId="ADAL" clId="{24AD1EBB-B856-443B-9200-42FCDD6529A9}" dt="2025-11-12T14:54:33.763" v="860"/>
        <pc:sldMkLst>
          <pc:docMk/>
          <pc:sldMk cId="588357371" sldId="272"/>
        </pc:sldMkLst>
      </pc:sldChg>
      <pc:sldChg chg="modSp del mod">
        <pc:chgData name="James Williams" userId="c957a50b-491f-4d94-b4bc-52aca3e2340d" providerId="ADAL" clId="{24AD1EBB-B856-443B-9200-42FCDD6529A9}" dt="2025-11-12T14:54:05.388" v="859" actId="2696"/>
        <pc:sldMkLst>
          <pc:docMk/>
          <pc:sldMk cId="1045647573" sldId="272"/>
        </pc:sldMkLst>
        <pc:spChg chg="mod">
          <ac:chgData name="James Williams" userId="c957a50b-491f-4d94-b4bc-52aca3e2340d" providerId="ADAL" clId="{24AD1EBB-B856-443B-9200-42FCDD6529A9}" dt="2025-11-12T14:53:58.115" v="858" actId="403"/>
          <ac:spMkLst>
            <pc:docMk/>
            <pc:sldMk cId="1045647573" sldId="272"/>
            <ac:spMk id="3" creationId="{00000000-0000-0000-0000-000000000000}"/>
          </ac:spMkLst>
        </pc:spChg>
      </pc:sldChg>
      <pc:sldChg chg="modSp add mod">
        <pc:chgData name="James Williams" userId="c957a50b-491f-4d94-b4bc-52aca3e2340d" providerId="ADAL" clId="{24AD1EBB-B856-443B-9200-42FCDD6529A9}" dt="2025-11-12T16:43:15.307" v="1117" actId="115"/>
        <pc:sldMkLst>
          <pc:docMk/>
          <pc:sldMk cId="2852230096" sldId="338"/>
        </pc:sldMkLst>
        <pc:spChg chg="mod">
          <ac:chgData name="James Williams" userId="c957a50b-491f-4d94-b4bc-52aca3e2340d" providerId="ADAL" clId="{24AD1EBB-B856-443B-9200-42FCDD6529A9}" dt="2025-11-12T16:43:15.307" v="1117" actId="115"/>
          <ac:spMkLst>
            <pc:docMk/>
            <pc:sldMk cId="2852230096" sldId="338"/>
            <ac:spMk id="2" creationId="{22D28B8D-C1C5-4905-9AC6-2D657D2475F1}"/>
          </ac:spMkLst>
        </pc:spChg>
      </pc:sldChg>
      <pc:sldChg chg="addSp modSp add del mod">
        <pc:chgData name="James Williams" userId="c957a50b-491f-4d94-b4bc-52aca3e2340d" providerId="ADAL" clId="{24AD1EBB-B856-443B-9200-42FCDD6529A9}" dt="2025-11-12T16:42:24.501" v="1085" actId="2696"/>
        <pc:sldMkLst>
          <pc:docMk/>
          <pc:sldMk cId="3189732809" sldId="338"/>
        </pc:sldMkLst>
        <pc:spChg chg="mod">
          <ac:chgData name="James Williams" userId="c957a50b-491f-4d94-b4bc-52aca3e2340d" providerId="ADAL" clId="{24AD1EBB-B856-443B-9200-42FCDD6529A9}" dt="2025-11-12T16:41:55.907" v="1079" actId="27636"/>
          <ac:spMkLst>
            <pc:docMk/>
            <pc:sldMk cId="3189732809" sldId="338"/>
            <ac:spMk id="2" creationId="{22D28B8D-C1C5-4905-9AC6-2D657D2475F1}"/>
          </ac:spMkLst>
        </pc:spChg>
        <pc:spChg chg="mod">
          <ac:chgData name="James Williams" userId="c957a50b-491f-4d94-b4bc-52aca3e2340d" providerId="ADAL" clId="{24AD1EBB-B856-443B-9200-42FCDD6529A9}" dt="2025-11-12T13:14:25.011" v="356" actId="113"/>
          <ac:spMkLst>
            <pc:docMk/>
            <pc:sldMk cId="3189732809" sldId="338"/>
            <ac:spMk id="5" creationId="{93E1F041-1E1B-A839-6A5C-3AB8ED79A0BB}"/>
          </ac:spMkLst>
        </pc:spChg>
        <pc:picChg chg="mod">
          <ac:chgData name="James Williams" userId="c957a50b-491f-4d94-b4bc-52aca3e2340d" providerId="ADAL" clId="{24AD1EBB-B856-443B-9200-42FCDD6529A9}" dt="2025-11-12T13:13:57.292" v="337" actId="1076"/>
          <ac:picMkLst>
            <pc:docMk/>
            <pc:sldMk cId="3189732809" sldId="338"/>
            <ac:picMk id="6" creationId="{50E7E2DD-0220-6E99-28B8-7BFD247D2057}"/>
          </ac:picMkLst>
        </pc:picChg>
        <pc:picChg chg="add mod">
          <ac:chgData name="James Williams" userId="c957a50b-491f-4d94-b4bc-52aca3e2340d" providerId="ADAL" clId="{24AD1EBB-B856-443B-9200-42FCDD6529A9}" dt="2025-11-12T13:13:46.100" v="335" actId="1076"/>
          <ac:picMkLst>
            <pc:docMk/>
            <pc:sldMk cId="3189732809" sldId="338"/>
            <ac:picMk id="7" creationId="{A1EDCD69-F56A-CFE5-9955-964A4D53CAF1}"/>
          </ac:picMkLst>
        </pc:picChg>
      </pc:sldChg>
      <pc:sldChg chg="modSp mod">
        <pc:chgData name="James Williams" userId="c957a50b-491f-4d94-b4bc-52aca3e2340d" providerId="ADAL" clId="{24AD1EBB-B856-443B-9200-42FCDD6529A9}" dt="2025-11-12T14:39:55.812" v="797"/>
        <pc:sldMkLst>
          <pc:docMk/>
          <pc:sldMk cId="110201581" sldId="378"/>
        </pc:sldMkLst>
        <pc:spChg chg="mod">
          <ac:chgData name="James Williams" userId="c957a50b-491f-4d94-b4bc-52aca3e2340d" providerId="ADAL" clId="{24AD1EBB-B856-443B-9200-42FCDD6529A9}" dt="2025-11-12T14:39:55.812" v="797"/>
          <ac:spMkLst>
            <pc:docMk/>
            <pc:sldMk cId="110201581" sldId="378"/>
            <ac:spMk id="3" creationId="{00000000-0000-0000-0000-000000000000}"/>
          </ac:spMkLst>
        </pc:spChg>
      </pc:sldChg>
      <pc:sldChg chg="del">
        <pc:chgData name="James Williams" userId="c957a50b-491f-4d94-b4bc-52aca3e2340d" providerId="ADAL" clId="{24AD1EBB-B856-443B-9200-42FCDD6529A9}" dt="2025-11-12T14:38:42.668" v="765" actId="2696"/>
        <pc:sldMkLst>
          <pc:docMk/>
          <pc:sldMk cId="1356786627" sldId="380"/>
        </pc:sldMkLst>
      </pc:sldChg>
      <pc:sldChg chg="del">
        <pc:chgData name="James Williams" userId="c957a50b-491f-4d94-b4bc-52aca3e2340d" providerId="ADAL" clId="{24AD1EBB-B856-443B-9200-42FCDD6529A9}" dt="2025-11-12T14:38:42.668" v="765" actId="2696"/>
        <pc:sldMkLst>
          <pc:docMk/>
          <pc:sldMk cId="3094605064" sldId="381"/>
        </pc:sldMkLst>
      </pc:sldChg>
      <pc:sldChg chg="modSp mod">
        <pc:chgData name="James Williams" userId="c957a50b-491f-4d94-b4bc-52aca3e2340d" providerId="ADAL" clId="{24AD1EBB-B856-443B-9200-42FCDD6529A9}" dt="2025-11-12T13:35:10.600" v="588" actId="13926"/>
        <pc:sldMkLst>
          <pc:docMk/>
          <pc:sldMk cId="2832722326" sldId="398"/>
        </pc:sldMkLst>
        <pc:spChg chg="mod">
          <ac:chgData name="James Williams" userId="c957a50b-491f-4d94-b4bc-52aca3e2340d" providerId="ADAL" clId="{24AD1EBB-B856-443B-9200-42FCDD6529A9}" dt="2025-11-12T13:35:10.600" v="588" actId="13926"/>
          <ac:spMkLst>
            <pc:docMk/>
            <pc:sldMk cId="2832722326" sldId="398"/>
            <ac:spMk id="58370" creationId="{00000000-0000-0000-0000-000000000000}"/>
          </ac:spMkLst>
        </pc:spChg>
      </pc:sldChg>
      <pc:sldChg chg="del">
        <pc:chgData name="James Williams" userId="c957a50b-491f-4d94-b4bc-52aca3e2340d" providerId="ADAL" clId="{24AD1EBB-B856-443B-9200-42FCDD6529A9}" dt="2025-11-12T14:55:26.421" v="862" actId="2696"/>
        <pc:sldMkLst>
          <pc:docMk/>
          <pc:sldMk cId="251914843" sldId="405"/>
        </pc:sldMkLst>
      </pc:sldChg>
      <pc:sldChg chg="modSp mod">
        <pc:chgData name="James Williams" userId="c957a50b-491f-4d94-b4bc-52aca3e2340d" providerId="ADAL" clId="{24AD1EBB-B856-443B-9200-42FCDD6529A9}" dt="2025-11-12T14:53:18.827" v="856" actId="20577"/>
        <pc:sldMkLst>
          <pc:docMk/>
          <pc:sldMk cId="2417074397" sldId="410"/>
        </pc:sldMkLst>
        <pc:spChg chg="mod">
          <ac:chgData name="James Williams" userId="c957a50b-491f-4d94-b4bc-52aca3e2340d" providerId="ADAL" clId="{24AD1EBB-B856-443B-9200-42FCDD6529A9}" dt="2025-11-12T14:53:18.827" v="856" actId="20577"/>
          <ac:spMkLst>
            <pc:docMk/>
            <pc:sldMk cId="2417074397" sldId="410"/>
            <ac:spMk id="3" creationId="{00000000-0000-0000-0000-000000000000}"/>
          </ac:spMkLst>
        </pc:spChg>
      </pc:sldChg>
      <pc:sldChg chg="addSp delSp modSp add mod">
        <pc:chgData name="James Williams" userId="c957a50b-491f-4d94-b4bc-52aca3e2340d" providerId="ADAL" clId="{24AD1EBB-B856-443B-9200-42FCDD6529A9}" dt="2025-11-12T12:06:07.720" v="169" actId="1076"/>
        <pc:sldMkLst>
          <pc:docMk/>
          <pc:sldMk cId="319275586" sldId="411"/>
        </pc:sldMkLst>
        <pc:spChg chg="mod">
          <ac:chgData name="James Williams" userId="c957a50b-491f-4d94-b4bc-52aca3e2340d" providerId="ADAL" clId="{24AD1EBB-B856-443B-9200-42FCDD6529A9}" dt="2025-11-12T12:06:07.720" v="169" actId="1076"/>
          <ac:spMkLst>
            <pc:docMk/>
            <pc:sldMk cId="319275586" sldId="411"/>
            <ac:spMk id="3" creationId="{00000000-0000-0000-0000-000000000000}"/>
          </ac:spMkLst>
        </pc:spChg>
        <pc:spChg chg="del mod">
          <ac:chgData name="James Williams" userId="c957a50b-491f-4d94-b4bc-52aca3e2340d" providerId="ADAL" clId="{24AD1EBB-B856-443B-9200-42FCDD6529A9}" dt="2025-11-12T12:04:18.879" v="125" actId="478"/>
          <ac:spMkLst>
            <pc:docMk/>
            <pc:sldMk cId="319275586" sldId="411"/>
            <ac:spMk id="5" creationId="{E3E90BAF-3B27-48B4-BD41-2BDEA6F42B62}"/>
          </ac:spMkLst>
        </pc:spChg>
        <pc:spChg chg="add del mod">
          <ac:chgData name="James Williams" userId="c957a50b-491f-4d94-b4bc-52aca3e2340d" providerId="ADAL" clId="{24AD1EBB-B856-443B-9200-42FCDD6529A9}" dt="2025-11-12T12:04:34.343" v="128" actId="478"/>
          <ac:spMkLst>
            <pc:docMk/>
            <pc:sldMk cId="319275586" sldId="411"/>
            <ac:spMk id="6" creationId="{C8DD62C0-DE99-448D-5CC2-7F85782644FD}"/>
          </ac:spMkLst>
        </pc:spChg>
      </pc:sldChg>
      <pc:sldChg chg="modSp add mod">
        <pc:chgData name="James Williams" userId="c957a50b-491f-4d94-b4bc-52aca3e2340d" providerId="ADAL" clId="{24AD1EBB-B856-443B-9200-42FCDD6529A9}" dt="2025-11-12T12:05:45.169" v="151" actId="20577"/>
        <pc:sldMkLst>
          <pc:docMk/>
          <pc:sldMk cId="4186999340" sldId="414"/>
        </pc:sldMkLst>
        <pc:spChg chg="mod">
          <ac:chgData name="James Williams" userId="c957a50b-491f-4d94-b4bc-52aca3e2340d" providerId="ADAL" clId="{24AD1EBB-B856-443B-9200-42FCDD6529A9}" dt="2025-11-12T12:05:34.712" v="142" actId="1076"/>
          <ac:spMkLst>
            <pc:docMk/>
            <pc:sldMk cId="4186999340" sldId="414"/>
            <ac:spMk id="5" creationId="{1FCB5491-09E9-4088-ACDE-4D774230E4EB}"/>
          </ac:spMkLst>
        </pc:spChg>
        <pc:spChg chg="mod">
          <ac:chgData name="James Williams" userId="c957a50b-491f-4d94-b4bc-52aca3e2340d" providerId="ADAL" clId="{24AD1EBB-B856-443B-9200-42FCDD6529A9}" dt="2025-11-12T12:05:45.169" v="151" actId="20577"/>
          <ac:spMkLst>
            <pc:docMk/>
            <pc:sldMk cId="4186999340" sldId="414"/>
            <ac:spMk id="6" creationId="{1E7CC9F0-3E56-D4CC-EE6F-2F108F052F41}"/>
          </ac:spMkLst>
        </pc:spChg>
        <pc:picChg chg="mod">
          <ac:chgData name="James Williams" userId="c957a50b-491f-4d94-b4bc-52aca3e2340d" providerId="ADAL" clId="{24AD1EBB-B856-443B-9200-42FCDD6529A9}" dt="2025-11-12T12:05:34.712" v="142" actId="1076"/>
          <ac:picMkLst>
            <pc:docMk/>
            <pc:sldMk cId="4186999340" sldId="414"/>
            <ac:picMk id="4" creationId="{4D86FE30-4712-4063-9977-9BBAAEC82A3A}"/>
          </ac:picMkLst>
        </pc:picChg>
      </pc:sldChg>
      <pc:sldChg chg="modSp mod">
        <pc:chgData name="James Williams" userId="c957a50b-491f-4d94-b4bc-52aca3e2340d" providerId="ADAL" clId="{24AD1EBB-B856-443B-9200-42FCDD6529A9}" dt="2025-11-12T15:12:13.463" v="882"/>
        <pc:sldMkLst>
          <pc:docMk/>
          <pc:sldMk cId="3925749397" sldId="433"/>
        </pc:sldMkLst>
        <pc:spChg chg="mod">
          <ac:chgData name="James Williams" userId="c957a50b-491f-4d94-b4bc-52aca3e2340d" providerId="ADAL" clId="{24AD1EBB-B856-443B-9200-42FCDD6529A9}" dt="2025-11-12T15:12:13.463" v="882"/>
          <ac:spMkLst>
            <pc:docMk/>
            <pc:sldMk cId="3925749397" sldId="433"/>
            <ac:spMk id="3" creationId="{00000000-0000-0000-0000-000000000000}"/>
          </ac:spMkLst>
        </pc:spChg>
      </pc:sldChg>
      <pc:sldChg chg="del">
        <pc:chgData name="James Williams" userId="c957a50b-491f-4d94-b4bc-52aca3e2340d" providerId="ADAL" clId="{24AD1EBB-B856-443B-9200-42FCDD6529A9}" dt="2025-11-12T14:55:16.347" v="861" actId="2696"/>
        <pc:sldMkLst>
          <pc:docMk/>
          <pc:sldMk cId="1498340133" sldId="435"/>
        </pc:sldMkLst>
      </pc:sldChg>
      <pc:sldChg chg="modSp mod">
        <pc:chgData name="James Williams" userId="c957a50b-491f-4d94-b4bc-52aca3e2340d" providerId="ADAL" clId="{24AD1EBB-B856-443B-9200-42FCDD6529A9}" dt="2025-11-12T16:45:05.707" v="1172" actId="20577"/>
        <pc:sldMkLst>
          <pc:docMk/>
          <pc:sldMk cId="3592771520" sldId="437"/>
        </pc:sldMkLst>
        <pc:spChg chg="mod">
          <ac:chgData name="James Williams" userId="c957a50b-491f-4d94-b4bc-52aca3e2340d" providerId="ADAL" clId="{24AD1EBB-B856-443B-9200-42FCDD6529A9}" dt="2025-11-12T16:44:42.249" v="1128" actId="20577"/>
          <ac:spMkLst>
            <pc:docMk/>
            <pc:sldMk cId="3592771520" sldId="437"/>
            <ac:spMk id="2" creationId="{00000000-0000-0000-0000-000000000000}"/>
          </ac:spMkLst>
        </pc:spChg>
        <pc:spChg chg="mod">
          <ac:chgData name="James Williams" userId="c957a50b-491f-4d94-b4bc-52aca3e2340d" providerId="ADAL" clId="{24AD1EBB-B856-443B-9200-42FCDD6529A9}" dt="2025-11-12T16:45:05.707" v="1172" actId="20577"/>
          <ac:spMkLst>
            <pc:docMk/>
            <pc:sldMk cId="3592771520" sldId="437"/>
            <ac:spMk id="3" creationId="{00000000-0000-0000-0000-000000000000}"/>
          </ac:spMkLst>
        </pc:spChg>
      </pc:sldChg>
      <pc:sldChg chg="modSp mod">
        <pc:chgData name="James Williams" userId="c957a50b-491f-4d94-b4bc-52aca3e2340d" providerId="ADAL" clId="{24AD1EBB-B856-443B-9200-42FCDD6529A9}" dt="2025-11-12T16:27:50.583" v="1004" actId="12"/>
        <pc:sldMkLst>
          <pc:docMk/>
          <pc:sldMk cId="4293648794" sldId="485"/>
        </pc:sldMkLst>
        <pc:spChg chg="mod">
          <ac:chgData name="James Williams" userId="c957a50b-491f-4d94-b4bc-52aca3e2340d" providerId="ADAL" clId="{24AD1EBB-B856-443B-9200-42FCDD6529A9}" dt="2025-11-12T14:39:02.887" v="766" actId="113"/>
          <ac:spMkLst>
            <pc:docMk/>
            <pc:sldMk cId="4293648794" sldId="485"/>
            <ac:spMk id="2" creationId="{00000000-0000-0000-0000-000000000000}"/>
          </ac:spMkLst>
        </pc:spChg>
        <pc:spChg chg="mod">
          <ac:chgData name="James Williams" userId="c957a50b-491f-4d94-b4bc-52aca3e2340d" providerId="ADAL" clId="{24AD1EBB-B856-443B-9200-42FCDD6529A9}" dt="2025-11-12T16:27:50.583" v="1004" actId="12"/>
          <ac:spMkLst>
            <pc:docMk/>
            <pc:sldMk cId="4293648794" sldId="485"/>
            <ac:spMk id="3" creationId="{00000000-0000-0000-0000-000000000000}"/>
          </ac:spMkLst>
        </pc:spChg>
      </pc:sldChg>
      <pc:sldChg chg="modSp mod">
        <pc:chgData name="James Williams" userId="c957a50b-491f-4d94-b4bc-52aca3e2340d" providerId="ADAL" clId="{24AD1EBB-B856-443B-9200-42FCDD6529A9}" dt="2025-11-12T16:27:10.964" v="1000" actId="20577"/>
        <pc:sldMkLst>
          <pc:docMk/>
          <pc:sldMk cId="4062211664" sldId="486"/>
        </pc:sldMkLst>
        <pc:spChg chg="mod">
          <ac:chgData name="James Williams" userId="c957a50b-491f-4d94-b4bc-52aca3e2340d" providerId="ADAL" clId="{24AD1EBB-B856-443B-9200-42FCDD6529A9}" dt="2025-11-12T16:26:49.632" v="983" actId="20577"/>
          <ac:spMkLst>
            <pc:docMk/>
            <pc:sldMk cId="4062211664" sldId="486"/>
            <ac:spMk id="2" creationId="{00000000-0000-0000-0000-000000000000}"/>
          </ac:spMkLst>
        </pc:spChg>
        <pc:spChg chg="mod">
          <ac:chgData name="James Williams" userId="c957a50b-491f-4d94-b4bc-52aca3e2340d" providerId="ADAL" clId="{24AD1EBB-B856-443B-9200-42FCDD6529A9}" dt="2025-11-12T16:27:10.964" v="1000" actId="20577"/>
          <ac:spMkLst>
            <pc:docMk/>
            <pc:sldMk cId="4062211664" sldId="486"/>
            <ac:spMk id="3" creationId="{00000000-0000-0000-0000-000000000000}"/>
          </ac:spMkLst>
        </pc:spChg>
      </pc:sldChg>
      <pc:sldChg chg="modSp mod">
        <pc:chgData name="James Williams" userId="c957a50b-491f-4d94-b4bc-52aca3e2340d" providerId="ADAL" clId="{24AD1EBB-B856-443B-9200-42FCDD6529A9}" dt="2025-11-12T16:25:27.367" v="892" actId="20577"/>
        <pc:sldMkLst>
          <pc:docMk/>
          <pc:sldMk cId="1720784754" sldId="494"/>
        </pc:sldMkLst>
        <pc:spChg chg="mod">
          <ac:chgData name="James Williams" userId="c957a50b-491f-4d94-b4bc-52aca3e2340d" providerId="ADAL" clId="{24AD1EBB-B856-443B-9200-42FCDD6529A9}" dt="2025-11-12T16:25:27.367" v="892" actId="20577"/>
          <ac:spMkLst>
            <pc:docMk/>
            <pc:sldMk cId="1720784754" sldId="494"/>
            <ac:spMk id="4" creationId="{00000000-0000-0000-0000-000000000000}"/>
          </ac:spMkLst>
        </pc:spChg>
      </pc:sldChg>
      <pc:sldChg chg="modSp mod">
        <pc:chgData name="James Williams" userId="c957a50b-491f-4d94-b4bc-52aca3e2340d" providerId="ADAL" clId="{24AD1EBB-B856-443B-9200-42FCDD6529A9}" dt="2025-11-12T15:12:02.817" v="875"/>
        <pc:sldMkLst>
          <pc:docMk/>
          <pc:sldMk cId="786781899" sldId="495"/>
        </pc:sldMkLst>
        <pc:spChg chg="mod">
          <ac:chgData name="James Williams" userId="c957a50b-491f-4d94-b4bc-52aca3e2340d" providerId="ADAL" clId="{24AD1EBB-B856-443B-9200-42FCDD6529A9}" dt="2025-11-12T15:12:02.817" v="875"/>
          <ac:spMkLst>
            <pc:docMk/>
            <pc:sldMk cId="786781899" sldId="495"/>
            <ac:spMk id="3" creationId="{7F8953C0-EE25-459D-A0FD-278A5F3A1425}"/>
          </ac:spMkLst>
        </pc:spChg>
      </pc:sldChg>
      <pc:sldChg chg="modSp mod ord">
        <pc:chgData name="James Williams" userId="c957a50b-491f-4d94-b4bc-52aca3e2340d" providerId="ADAL" clId="{24AD1EBB-B856-443B-9200-42FCDD6529A9}" dt="2025-11-12T16:29:19.335" v="1072"/>
        <pc:sldMkLst>
          <pc:docMk/>
          <pc:sldMk cId="3054917246" sldId="496"/>
        </pc:sldMkLst>
        <pc:spChg chg="mod">
          <ac:chgData name="James Williams" userId="c957a50b-491f-4d94-b4bc-52aca3e2340d" providerId="ADAL" clId="{24AD1EBB-B856-443B-9200-42FCDD6529A9}" dt="2025-11-12T16:29:04.132" v="1069" actId="20577"/>
          <ac:spMkLst>
            <pc:docMk/>
            <pc:sldMk cId="3054917246" sldId="496"/>
            <ac:spMk id="2" creationId="{C7CCAC3C-F9C9-4A66-B47F-290C14B7F97A}"/>
          </ac:spMkLst>
        </pc:spChg>
      </pc:sldChg>
      <pc:sldChg chg="modSp mod">
        <pc:chgData name="James Williams" userId="c957a50b-491f-4d94-b4bc-52aca3e2340d" providerId="ADAL" clId="{24AD1EBB-B856-443B-9200-42FCDD6529A9}" dt="2025-11-12T13:36:16.535" v="590" actId="255"/>
        <pc:sldMkLst>
          <pc:docMk/>
          <pc:sldMk cId="879471778" sldId="500"/>
        </pc:sldMkLst>
        <pc:spChg chg="mod">
          <ac:chgData name="James Williams" userId="c957a50b-491f-4d94-b4bc-52aca3e2340d" providerId="ADAL" clId="{24AD1EBB-B856-443B-9200-42FCDD6529A9}" dt="2025-11-12T13:36:16.535" v="590" actId="255"/>
          <ac:spMkLst>
            <pc:docMk/>
            <pc:sldMk cId="879471778" sldId="500"/>
            <ac:spMk id="3" creationId="{7F477F9A-0568-401A-829A-2284A351224E}"/>
          </ac:spMkLst>
        </pc:spChg>
      </pc:sldChg>
      <pc:sldChg chg="del">
        <pc:chgData name="James Williams" userId="c957a50b-491f-4d94-b4bc-52aca3e2340d" providerId="ADAL" clId="{24AD1EBB-B856-443B-9200-42FCDD6529A9}" dt="2025-11-12T14:55:26.421" v="862" actId="2696"/>
        <pc:sldMkLst>
          <pc:docMk/>
          <pc:sldMk cId="2668330901" sldId="502"/>
        </pc:sldMkLst>
      </pc:sldChg>
      <pc:sldChg chg="del">
        <pc:chgData name="James Williams" userId="c957a50b-491f-4d94-b4bc-52aca3e2340d" providerId="ADAL" clId="{24AD1EBB-B856-443B-9200-42FCDD6529A9}" dt="2025-11-12T14:55:26.421" v="862" actId="2696"/>
        <pc:sldMkLst>
          <pc:docMk/>
          <pc:sldMk cId="311103620" sldId="503"/>
        </pc:sldMkLst>
      </pc:sldChg>
      <pc:sldChg chg="del">
        <pc:chgData name="James Williams" userId="c957a50b-491f-4d94-b4bc-52aca3e2340d" providerId="ADAL" clId="{24AD1EBB-B856-443B-9200-42FCDD6529A9}" dt="2025-11-12T14:55:26.421" v="862" actId="2696"/>
        <pc:sldMkLst>
          <pc:docMk/>
          <pc:sldMk cId="3814079403" sldId="504"/>
        </pc:sldMkLst>
      </pc:sldChg>
      <pc:sldChg chg="del">
        <pc:chgData name="James Williams" userId="c957a50b-491f-4d94-b4bc-52aca3e2340d" providerId="ADAL" clId="{24AD1EBB-B856-443B-9200-42FCDD6529A9}" dt="2025-11-12T14:55:26.421" v="862" actId="2696"/>
        <pc:sldMkLst>
          <pc:docMk/>
          <pc:sldMk cId="346113565" sldId="506"/>
        </pc:sldMkLst>
      </pc:sldChg>
      <pc:sldChg chg="del">
        <pc:chgData name="James Williams" userId="c957a50b-491f-4d94-b4bc-52aca3e2340d" providerId="ADAL" clId="{24AD1EBB-B856-443B-9200-42FCDD6529A9}" dt="2025-11-12T14:55:26.421" v="862" actId="2696"/>
        <pc:sldMkLst>
          <pc:docMk/>
          <pc:sldMk cId="3708016813" sldId="507"/>
        </pc:sldMkLst>
      </pc:sldChg>
      <pc:sldChg chg="delSp modSp add mod">
        <pc:chgData name="James Williams" userId="c957a50b-491f-4d94-b4bc-52aca3e2340d" providerId="ADAL" clId="{24AD1EBB-B856-443B-9200-42FCDD6529A9}" dt="2025-11-12T14:50:31.776" v="822" actId="478"/>
        <pc:sldMkLst>
          <pc:docMk/>
          <pc:sldMk cId="2680380280" sldId="510"/>
        </pc:sldMkLst>
        <pc:spChg chg="mod">
          <ac:chgData name="James Williams" userId="c957a50b-491f-4d94-b4bc-52aca3e2340d" providerId="ADAL" clId="{24AD1EBB-B856-443B-9200-42FCDD6529A9}" dt="2025-11-12T14:50:28.117" v="821" actId="20577"/>
          <ac:spMkLst>
            <pc:docMk/>
            <pc:sldMk cId="2680380280" sldId="510"/>
            <ac:spMk id="2" creationId="{FDDEEF85-E889-4990-914E-3030D5A7BE4B}"/>
          </ac:spMkLst>
        </pc:spChg>
        <pc:spChg chg="mod">
          <ac:chgData name="James Williams" userId="c957a50b-491f-4d94-b4bc-52aca3e2340d" providerId="ADAL" clId="{24AD1EBB-B856-443B-9200-42FCDD6529A9}" dt="2025-11-12T14:50:13.205" v="807" actId="1076"/>
          <ac:spMkLst>
            <pc:docMk/>
            <pc:sldMk cId="2680380280" sldId="510"/>
            <ac:spMk id="3" creationId="{FD8B5F09-69D2-4B82-BCD3-A194AD63D71C}"/>
          </ac:spMkLst>
        </pc:spChg>
        <pc:spChg chg="del mod">
          <ac:chgData name="James Williams" userId="c957a50b-491f-4d94-b4bc-52aca3e2340d" providerId="ADAL" clId="{24AD1EBB-B856-443B-9200-42FCDD6529A9}" dt="2025-11-12T14:50:31.776" v="822" actId="478"/>
          <ac:spMkLst>
            <pc:docMk/>
            <pc:sldMk cId="2680380280" sldId="510"/>
            <ac:spMk id="5" creationId="{D6287CB7-E298-459B-5BD1-7DD757AF1935}"/>
          </ac:spMkLst>
        </pc:spChg>
      </pc:sldChg>
      <pc:sldChg chg="modSp mod">
        <pc:chgData name="James Williams" userId="c957a50b-491f-4d94-b4bc-52aca3e2340d" providerId="ADAL" clId="{24AD1EBB-B856-443B-9200-42FCDD6529A9}" dt="2025-11-12T15:12:34.562" v="889"/>
        <pc:sldMkLst>
          <pc:docMk/>
          <pc:sldMk cId="788857541" sldId="512"/>
        </pc:sldMkLst>
        <pc:spChg chg="mod">
          <ac:chgData name="James Williams" userId="c957a50b-491f-4d94-b4bc-52aca3e2340d" providerId="ADAL" clId="{24AD1EBB-B856-443B-9200-42FCDD6529A9}" dt="2025-11-12T15:12:34.562" v="889"/>
          <ac:spMkLst>
            <pc:docMk/>
            <pc:sldMk cId="788857541" sldId="512"/>
            <ac:spMk id="3" creationId="{00000000-0000-0000-0000-000000000000}"/>
          </ac:spMkLst>
        </pc:spChg>
      </pc:sldChg>
      <pc:sldChg chg="del">
        <pc:chgData name="James Williams" userId="c957a50b-491f-4d94-b4bc-52aca3e2340d" providerId="ADAL" clId="{24AD1EBB-B856-443B-9200-42FCDD6529A9}" dt="2025-11-12T14:52:17.314" v="837" actId="2696"/>
        <pc:sldMkLst>
          <pc:docMk/>
          <pc:sldMk cId="3209161343" sldId="565"/>
        </pc:sldMkLst>
      </pc:sldChg>
      <pc:sldChg chg="ord">
        <pc:chgData name="James Williams" userId="c957a50b-491f-4d94-b4bc-52aca3e2340d" providerId="ADAL" clId="{24AD1EBB-B856-443B-9200-42FCDD6529A9}" dt="2025-11-12T16:54:08.484" v="1629"/>
        <pc:sldMkLst>
          <pc:docMk/>
          <pc:sldMk cId="4044533102" sldId="566"/>
        </pc:sldMkLst>
      </pc:sldChg>
      <pc:sldChg chg="del">
        <pc:chgData name="James Williams" userId="c957a50b-491f-4d94-b4bc-52aca3e2340d" providerId="ADAL" clId="{24AD1EBB-B856-443B-9200-42FCDD6529A9}" dt="2025-11-12T16:26:55.436" v="984" actId="2696"/>
        <pc:sldMkLst>
          <pc:docMk/>
          <pc:sldMk cId="2864045103" sldId="712"/>
        </pc:sldMkLst>
      </pc:sldChg>
      <pc:sldChg chg="modSp mod">
        <pc:chgData name="James Williams" userId="c957a50b-491f-4d94-b4bc-52aca3e2340d" providerId="ADAL" clId="{24AD1EBB-B856-443B-9200-42FCDD6529A9}" dt="2025-11-12T16:43:44.006" v="1120" actId="20577"/>
        <pc:sldMkLst>
          <pc:docMk/>
          <pc:sldMk cId="3888588822" sldId="713"/>
        </pc:sldMkLst>
        <pc:spChg chg="mod">
          <ac:chgData name="James Williams" userId="c957a50b-491f-4d94-b4bc-52aca3e2340d" providerId="ADAL" clId="{24AD1EBB-B856-443B-9200-42FCDD6529A9}" dt="2025-11-12T16:43:44.006" v="1120" actId="20577"/>
          <ac:spMkLst>
            <pc:docMk/>
            <pc:sldMk cId="3888588822" sldId="713"/>
            <ac:spMk id="3" creationId="{5944EFCF-0B85-8ED9-2D1C-D3B09E7F332B}"/>
          </ac:spMkLst>
        </pc:spChg>
      </pc:sldChg>
      <pc:sldChg chg="add del">
        <pc:chgData name="James Williams" userId="c957a50b-491f-4d94-b4bc-52aca3e2340d" providerId="ADAL" clId="{24AD1EBB-B856-443B-9200-42FCDD6529A9}" dt="2025-11-12T16:31:20.244" v="1073" actId="2696"/>
        <pc:sldMkLst>
          <pc:docMk/>
          <pc:sldMk cId="3881851159" sldId="714"/>
        </pc:sldMkLst>
      </pc:sldChg>
      <pc:sldChg chg="modSp del mod">
        <pc:chgData name="James Williams" userId="c957a50b-491f-4d94-b4bc-52aca3e2340d" providerId="ADAL" clId="{24AD1EBB-B856-443B-9200-42FCDD6529A9}" dt="2025-11-12T16:28:21.728" v="1023" actId="2696"/>
        <pc:sldMkLst>
          <pc:docMk/>
          <pc:sldMk cId="4271728271" sldId="714"/>
        </pc:sldMkLst>
        <pc:spChg chg="mod">
          <ac:chgData name="James Williams" userId="c957a50b-491f-4d94-b4bc-52aca3e2340d" providerId="ADAL" clId="{24AD1EBB-B856-443B-9200-42FCDD6529A9}" dt="2025-11-12T16:28:11.294" v="1022" actId="12"/>
          <ac:spMkLst>
            <pc:docMk/>
            <pc:sldMk cId="4271728271" sldId="714"/>
            <ac:spMk id="3" creationId="{6CCD1E89-D760-7AE5-5A39-9D3487252C10}"/>
          </ac:spMkLst>
        </pc:spChg>
      </pc:sldChg>
      <pc:sldChg chg="modSp mod">
        <pc:chgData name="James Williams" userId="c957a50b-491f-4d94-b4bc-52aca3e2340d" providerId="ADAL" clId="{24AD1EBB-B856-443B-9200-42FCDD6529A9}" dt="2025-11-12T16:55:17.344" v="1654" actId="20577"/>
        <pc:sldMkLst>
          <pc:docMk/>
          <pc:sldMk cId="4201156414" sldId="720"/>
        </pc:sldMkLst>
        <pc:spChg chg="mod">
          <ac:chgData name="James Williams" userId="c957a50b-491f-4d94-b4bc-52aca3e2340d" providerId="ADAL" clId="{24AD1EBB-B856-443B-9200-42FCDD6529A9}" dt="2025-11-12T16:55:17.344" v="1654" actId="20577"/>
          <ac:spMkLst>
            <pc:docMk/>
            <pc:sldMk cId="4201156414" sldId="720"/>
            <ac:spMk id="3" creationId="{B39B163D-E00E-C7B8-91DA-C43C5C4A5AAF}"/>
          </ac:spMkLst>
        </pc:spChg>
      </pc:sldChg>
      <pc:sldChg chg="add del">
        <pc:chgData name="James Williams" userId="c957a50b-491f-4d94-b4bc-52aca3e2340d" providerId="ADAL" clId="{24AD1EBB-B856-443B-9200-42FCDD6529A9}" dt="2025-11-12T13:16:00.064" v="358" actId="2696"/>
        <pc:sldMkLst>
          <pc:docMk/>
          <pc:sldMk cId="172080199" sldId="721"/>
        </pc:sldMkLst>
      </pc:sldChg>
      <pc:sldChg chg="modSp del mod">
        <pc:chgData name="James Williams" userId="c957a50b-491f-4d94-b4bc-52aca3e2340d" providerId="ADAL" clId="{24AD1EBB-B856-443B-9200-42FCDD6529A9}" dt="2025-11-12T12:01:39.678" v="112" actId="2696"/>
        <pc:sldMkLst>
          <pc:docMk/>
          <pc:sldMk cId="1014186018" sldId="721"/>
        </pc:sldMkLst>
        <pc:spChg chg="mod">
          <ac:chgData name="James Williams" userId="c957a50b-491f-4d94-b4bc-52aca3e2340d" providerId="ADAL" clId="{24AD1EBB-B856-443B-9200-42FCDD6529A9}" dt="2025-11-12T11:12:22.689" v="111" actId="20577"/>
          <ac:spMkLst>
            <pc:docMk/>
            <pc:sldMk cId="1014186018" sldId="721"/>
            <ac:spMk id="3" creationId="{7BA1DA16-828F-6B5D-FDB7-16E4619B4135}"/>
          </ac:spMkLst>
        </pc:spChg>
      </pc:sldChg>
      <pc:sldChg chg="add del">
        <pc:chgData name="James Williams" userId="c957a50b-491f-4d94-b4bc-52aca3e2340d" providerId="ADAL" clId="{24AD1EBB-B856-443B-9200-42FCDD6529A9}" dt="2025-11-12T16:31:20.244" v="1073" actId="2696"/>
        <pc:sldMkLst>
          <pc:docMk/>
          <pc:sldMk cId="1974425152" sldId="724"/>
        </pc:sldMkLst>
      </pc:sldChg>
      <pc:sldChg chg="del">
        <pc:chgData name="James Williams" userId="c957a50b-491f-4d94-b4bc-52aca3e2340d" providerId="ADAL" clId="{24AD1EBB-B856-443B-9200-42FCDD6529A9}" dt="2025-11-12T16:28:21.728" v="1023" actId="2696"/>
        <pc:sldMkLst>
          <pc:docMk/>
          <pc:sldMk cId="2304984414" sldId="724"/>
        </pc:sldMkLst>
      </pc:sldChg>
      <pc:sldChg chg="add del">
        <pc:chgData name="James Williams" userId="c957a50b-491f-4d94-b4bc-52aca3e2340d" providerId="ADAL" clId="{24AD1EBB-B856-443B-9200-42FCDD6529A9}" dt="2025-11-12T16:31:20.244" v="1073" actId="2696"/>
        <pc:sldMkLst>
          <pc:docMk/>
          <pc:sldMk cId="1862280963" sldId="725"/>
        </pc:sldMkLst>
      </pc:sldChg>
      <pc:sldChg chg="del">
        <pc:chgData name="James Williams" userId="c957a50b-491f-4d94-b4bc-52aca3e2340d" providerId="ADAL" clId="{24AD1EBB-B856-443B-9200-42FCDD6529A9}" dt="2025-11-12T16:28:21.728" v="1023" actId="2696"/>
        <pc:sldMkLst>
          <pc:docMk/>
          <pc:sldMk cId="2055996362" sldId="725"/>
        </pc:sldMkLst>
      </pc:sldChg>
      <pc:sldChg chg="modSp mod">
        <pc:chgData name="James Williams" userId="c957a50b-491f-4d94-b4bc-52aca3e2340d" providerId="ADAL" clId="{24AD1EBB-B856-443B-9200-42FCDD6529A9}" dt="2025-11-12T12:03:35.702" v="122" actId="12"/>
        <pc:sldMkLst>
          <pc:docMk/>
          <pc:sldMk cId="2359573261" sldId="726"/>
        </pc:sldMkLst>
        <pc:spChg chg="mod">
          <ac:chgData name="James Williams" userId="c957a50b-491f-4d94-b4bc-52aca3e2340d" providerId="ADAL" clId="{24AD1EBB-B856-443B-9200-42FCDD6529A9}" dt="2025-11-12T12:03:35.702" v="122" actId="12"/>
          <ac:spMkLst>
            <pc:docMk/>
            <pc:sldMk cId="2359573261" sldId="726"/>
            <ac:spMk id="3" creationId="{6CCD1E89-D760-7AE5-5A39-9D3487252C10}"/>
          </ac:spMkLst>
        </pc:spChg>
      </pc:sldChg>
      <pc:sldChg chg="modSp add mod">
        <pc:chgData name="James Williams" userId="c957a50b-491f-4d94-b4bc-52aca3e2340d" providerId="ADAL" clId="{24AD1EBB-B856-443B-9200-42FCDD6529A9}" dt="2025-11-12T16:42:10.438" v="1084" actId="20577"/>
        <pc:sldMkLst>
          <pc:docMk/>
          <pc:sldMk cId="2471871513" sldId="885"/>
        </pc:sldMkLst>
        <pc:spChg chg="mod">
          <ac:chgData name="James Williams" userId="c957a50b-491f-4d94-b4bc-52aca3e2340d" providerId="ADAL" clId="{24AD1EBB-B856-443B-9200-42FCDD6529A9}" dt="2025-11-12T13:02:37.993" v="259" actId="1076"/>
          <ac:spMkLst>
            <pc:docMk/>
            <pc:sldMk cId="2471871513" sldId="885"/>
            <ac:spMk id="2" creationId="{D0ED1DC1-A275-5FF1-648E-143B0BB1C467}"/>
          </ac:spMkLst>
        </pc:spChg>
        <pc:spChg chg="mod">
          <ac:chgData name="James Williams" userId="c957a50b-491f-4d94-b4bc-52aca3e2340d" providerId="ADAL" clId="{24AD1EBB-B856-443B-9200-42FCDD6529A9}" dt="2025-11-12T16:42:10.438" v="1084" actId="20577"/>
          <ac:spMkLst>
            <pc:docMk/>
            <pc:sldMk cId="2471871513" sldId="885"/>
            <ac:spMk id="3" creationId="{85CA86DE-A832-8161-5625-064F711ECC0A}"/>
          </ac:spMkLst>
        </pc:spChg>
        <pc:grpChg chg="mod">
          <ac:chgData name="James Williams" userId="c957a50b-491f-4d94-b4bc-52aca3e2340d" providerId="ADAL" clId="{24AD1EBB-B856-443B-9200-42FCDD6529A9}" dt="2025-11-12T12:58:34.992" v="185" actId="1076"/>
          <ac:grpSpMkLst>
            <pc:docMk/>
            <pc:sldMk cId="2471871513" sldId="885"/>
            <ac:grpSpMk id="8" creationId="{75B4D02E-2295-DFFC-76D7-4D3335663EF6}"/>
          </ac:grpSpMkLst>
        </pc:grpChg>
        <pc:picChg chg="mod">
          <ac:chgData name="James Williams" userId="c957a50b-491f-4d94-b4bc-52aca3e2340d" providerId="ADAL" clId="{24AD1EBB-B856-443B-9200-42FCDD6529A9}" dt="2025-11-12T12:58:38.471" v="186" actId="1076"/>
          <ac:picMkLst>
            <pc:docMk/>
            <pc:sldMk cId="2471871513" sldId="885"/>
            <ac:picMk id="7" creationId="{240416DE-BB5D-D9FC-2A7C-A874D7B121C2}"/>
          </ac:picMkLst>
        </pc:picChg>
      </pc:sldChg>
      <pc:sldChg chg="modSp del mod ord">
        <pc:chgData name="James Williams" userId="c957a50b-491f-4d94-b4bc-52aca3e2340d" providerId="ADAL" clId="{24AD1EBB-B856-443B-9200-42FCDD6529A9}" dt="2025-11-12T13:20:07.514" v="379" actId="2696"/>
        <pc:sldMkLst>
          <pc:docMk/>
          <pc:sldMk cId="1504507052" sldId="888"/>
        </pc:sldMkLst>
        <pc:spChg chg="mod">
          <ac:chgData name="James Williams" userId="c957a50b-491f-4d94-b4bc-52aca3e2340d" providerId="ADAL" clId="{24AD1EBB-B856-443B-9200-42FCDD6529A9}" dt="2025-11-12T13:16:55.946" v="367" actId="20577"/>
          <ac:spMkLst>
            <pc:docMk/>
            <pc:sldMk cId="1504507052" sldId="888"/>
            <ac:spMk id="2" creationId="{4D94F727-6841-68C1-7F06-02FBA5AECBBA}"/>
          </ac:spMkLst>
        </pc:spChg>
      </pc:sldChg>
      <pc:sldChg chg="delSp add setBg delDesignElem">
        <pc:chgData name="James Williams" userId="c957a50b-491f-4d94-b4bc-52aca3e2340d" providerId="ADAL" clId="{24AD1EBB-B856-443B-9200-42FCDD6529A9}" dt="2025-11-12T15:00:09.597" v="866"/>
        <pc:sldMkLst>
          <pc:docMk/>
          <pc:sldMk cId="3997402072" sldId="888"/>
        </pc:sldMkLst>
        <pc:spChg chg="del">
          <ac:chgData name="James Williams" userId="c957a50b-491f-4d94-b4bc-52aca3e2340d" providerId="ADAL" clId="{24AD1EBB-B856-443B-9200-42FCDD6529A9}" dt="2025-11-12T15:00:09.597" v="866"/>
          <ac:spMkLst>
            <pc:docMk/>
            <pc:sldMk cId="3997402072" sldId="888"/>
            <ac:spMk id="12" creationId="{28D31E1B-0407-4223-9642-0B642CBF57D9}"/>
          </ac:spMkLst>
        </pc:spChg>
        <pc:spChg chg="del">
          <ac:chgData name="James Williams" userId="c957a50b-491f-4d94-b4bc-52aca3e2340d" providerId="ADAL" clId="{24AD1EBB-B856-443B-9200-42FCDD6529A9}" dt="2025-11-12T15:00:09.597" v="866"/>
          <ac:spMkLst>
            <pc:docMk/>
            <pc:sldMk cId="3997402072" sldId="888"/>
            <ac:spMk id="19" creationId="{D5B0017B-2ECA-49AF-B397-DC140825DF8D}"/>
          </ac:spMkLst>
        </pc:spChg>
        <pc:spChg chg="del">
          <ac:chgData name="James Williams" userId="c957a50b-491f-4d94-b4bc-52aca3e2340d" providerId="ADAL" clId="{24AD1EBB-B856-443B-9200-42FCDD6529A9}" dt="2025-11-12T15:00:09.597" v="866"/>
          <ac:spMkLst>
            <pc:docMk/>
            <pc:sldMk cId="3997402072" sldId="888"/>
            <ac:spMk id="21" creationId="{70E96339-907C-46C3-99AC-31179B6F0EBD}"/>
          </ac:spMkLst>
        </pc:spChg>
        <pc:grpChg chg="del">
          <ac:chgData name="James Williams" userId="c957a50b-491f-4d94-b4bc-52aca3e2340d" providerId="ADAL" clId="{24AD1EBB-B856-443B-9200-42FCDD6529A9}" dt="2025-11-12T15:00:09.597" v="866"/>
          <ac:grpSpMkLst>
            <pc:docMk/>
            <pc:sldMk cId="3997402072" sldId="888"/>
            <ac:grpSpMk id="14" creationId="{AE1C45F0-260A-458C-96ED-C1F6D2151219}"/>
          </ac:grpSpMkLst>
        </pc:grpChg>
        <pc:cxnChg chg="del">
          <ac:chgData name="James Williams" userId="c957a50b-491f-4d94-b4bc-52aca3e2340d" providerId="ADAL" clId="{24AD1EBB-B856-443B-9200-42FCDD6529A9}" dt="2025-11-12T15:00:09.597" v="866"/>
          <ac:cxnSpMkLst>
            <pc:docMk/>
            <pc:sldMk cId="3997402072" sldId="888"/>
            <ac:cxnSpMk id="23" creationId="{6CF1BAF6-AD41-4082-B212-8A1F9A2E8779}"/>
          </ac:cxnSpMkLst>
        </pc:cxnChg>
      </pc:sldChg>
      <pc:sldChg chg="modSp del mod">
        <pc:chgData name="James Williams" userId="c957a50b-491f-4d94-b4bc-52aca3e2340d" providerId="ADAL" clId="{24AD1EBB-B856-443B-9200-42FCDD6529A9}" dt="2025-11-12T14:52:35.645" v="838" actId="2696"/>
        <pc:sldMkLst>
          <pc:docMk/>
          <pc:sldMk cId="3864031992" sldId="889"/>
        </pc:sldMkLst>
        <pc:spChg chg="mod">
          <ac:chgData name="James Williams" userId="c957a50b-491f-4d94-b4bc-52aca3e2340d" providerId="ADAL" clId="{24AD1EBB-B856-443B-9200-42FCDD6529A9}" dt="2025-11-12T13:34:37.437" v="587" actId="20577"/>
          <ac:spMkLst>
            <pc:docMk/>
            <pc:sldMk cId="3864031992" sldId="889"/>
            <ac:spMk id="2" creationId="{1088C690-DF8A-0FD3-BA56-D15B8E0E5D1C}"/>
          </ac:spMkLst>
        </pc:spChg>
        <pc:spChg chg="mod">
          <ac:chgData name="James Williams" userId="c957a50b-491f-4d94-b4bc-52aca3e2340d" providerId="ADAL" clId="{24AD1EBB-B856-443B-9200-42FCDD6529A9}" dt="2025-11-12T14:33:00.993" v="764" actId="20577"/>
          <ac:spMkLst>
            <pc:docMk/>
            <pc:sldMk cId="3864031992" sldId="889"/>
            <ac:spMk id="3" creationId="{B7B53934-5D96-D267-A53F-1B1D36416C5D}"/>
          </ac:spMkLst>
        </pc:spChg>
      </pc:sldChg>
      <pc:sldChg chg="modSp add del mod">
        <pc:chgData name="James Williams" userId="c957a50b-491f-4d94-b4bc-52aca3e2340d" providerId="ADAL" clId="{24AD1EBB-B856-443B-9200-42FCDD6529A9}" dt="2025-11-12T13:15:51.615" v="357" actId="2696"/>
        <pc:sldMkLst>
          <pc:docMk/>
          <pc:sldMk cId="563645772" sldId="890"/>
        </pc:sldMkLst>
        <pc:spChg chg="mod">
          <ac:chgData name="James Williams" userId="c957a50b-491f-4d94-b4bc-52aca3e2340d" providerId="ADAL" clId="{24AD1EBB-B856-443B-9200-42FCDD6529A9}" dt="2025-11-12T12:06:49.666" v="172" actId="27636"/>
          <ac:spMkLst>
            <pc:docMk/>
            <pc:sldMk cId="563645772" sldId="890"/>
            <ac:spMk id="3" creationId="{9EE3B2CC-EA70-31BF-61FC-BFC125CC9D04}"/>
          </ac:spMkLst>
        </pc:spChg>
      </pc:sldChg>
      <pc:sldChg chg="add del ord">
        <pc:chgData name="James Williams" userId="c957a50b-491f-4d94-b4bc-52aca3e2340d" providerId="ADAL" clId="{24AD1EBB-B856-443B-9200-42FCDD6529A9}" dt="2025-11-12T13:17:46.668" v="375" actId="2696"/>
        <pc:sldMkLst>
          <pc:docMk/>
          <pc:sldMk cId="695413018" sldId="890"/>
        </pc:sldMkLst>
      </pc:sldChg>
      <pc:sldChg chg="addSp delSp modSp new del mod setBg">
        <pc:chgData name="James Williams" userId="c957a50b-491f-4d94-b4bc-52aca3e2340d" providerId="ADAL" clId="{24AD1EBB-B856-443B-9200-42FCDD6529A9}" dt="2025-11-12T16:53:54.200" v="1627" actId="2696"/>
        <pc:sldMkLst>
          <pc:docMk/>
          <pc:sldMk cId="2364817301" sldId="890"/>
        </pc:sldMkLst>
        <pc:spChg chg="mod">
          <ac:chgData name="James Williams" userId="c957a50b-491f-4d94-b4bc-52aca3e2340d" providerId="ADAL" clId="{24AD1EBB-B856-443B-9200-42FCDD6529A9}" dt="2025-11-12T14:30:26.242" v="759" actId="14100"/>
          <ac:spMkLst>
            <pc:docMk/>
            <pc:sldMk cId="2364817301" sldId="890"/>
            <ac:spMk id="2" creationId="{DB0EC152-8711-F2D5-3BE4-7F4597DD7A42}"/>
          </ac:spMkLst>
        </pc:spChg>
        <pc:spChg chg="mod">
          <ac:chgData name="James Williams" userId="c957a50b-491f-4d94-b4bc-52aca3e2340d" providerId="ADAL" clId="{24AD1EBB-B856-443B-9200-42FCDD6529A9}" dt="2025-11-12T16:53:50.429" v="1626" actId="20577"/>
          <ac:spMkLst>
            <pc:docMk/>
            <pc:sldMk cId="2364817301" sldId="890"/>
            <ac:spMk id="3" creationId="{539DA5F1-A888-99D9-20FA-66E887C8FF41}"/>
          </ac:spMkLst>
        </pc:spChg>
        <pc:spChg chg="add">
          <ac:chgData name="James Williams" userId="c957a50b-491f-4d94-b4bc-52aca3e2340d" providerId="ADAL" clId="{24AD1EBB-B856-443B-9200-42FCDD6529A9}" dt="2025-11-12T14:29:11.938" v="742" actId="26606"/>
          <ac:spMkLst>
            <pc:docMk/>
            <pc:sldMk cId="2364817301" sldId="890"/>
            <ac:spMk id="12" creationId="{B23FE733-F95B-4DF6-AFC5-BEEB3577C494}"/>
          </ac:spMkLst>
        </pc:spChg>
        <pc:spChg chg="add">
          <ac:chgData name="James Williams" userId="c957a50b-491f-4d94-b4bc-52aca3e2340d" providerId="ADAL" clId="{24AD1EBB-B856-443B-9200-42FCDD6529A9}" dt="2025-11-12T14:29:11.938" v="742" actId="26606"/>
          <ac:spMkLst>
            <pc:docMk/>
            <pc:sldMk cId="2364817301" sldId="890"/>
            <ac:spMk id="14" creationId="{9080D120-BD54-46E1-BA37-82F5E8089E90}"/>
          </ac:spMkLst>
        </pc:spChg>
        <pc:spChg chg="add">
          <ac:chgData name="James Williams" userId="c957a50b-491f-4d94-b4bc-52aca3e2340d" providerId="ADAL" clId="{24AD1EBB-B856-443B-9200-42FCDD6529A9}" dt="2025-11-12T14:29:11.938" v="742" actId="26606"/>
          <ac:spMkLst>
            <pc:docMk/>
            <pc:sldMk cId="2364817301" sldId="890"/>
            <ac:spMk id="16" creationId="{81D83946-74FA-498A-AC80-9926F041B5C5}"/>
          </ac:spMkLst>
        </pc:spChg>
        <pc:spChg chg="add">
          <ac:chgData name="James Williams" userId="c957a50b-491f-4d94-b4bc-52aca3e2340d" providerId="ADAL" clId="{24AD1EBB-B856-443B-9200-42FCDD6529A9}" dt="2025-11-12T14:29:11.938" v="742" actId="26606"/>
          <ac:spMkLst>
            <pc:docMk/>
            <pc:sldMk cId="2364817301" sldId="890"/>
            <ac:spMk id="18" creationId="{5060D983-8B52-443A-8183-2A1DE05618B5}"/>
          </ac:spMkLst>
        </pc:spChg>
        <pc:picChg chg="add del mod">
          <ac:chgData name="James Williams" userId="c957a50b-491f-4d94-b4bc-52aca3e2340d" providerId="ADAL" clId="{24AD1EBB-B856-443B-9200-42FCDD6529A9}" dt="2025-11-12T14:29:11.938" v="742" actId="26606"/>
          <ac:picMkLst>
            <pc:docMk/>
            <pc:sldMk cId="2364817301" sldId="890"/>
            <ac:picMk id="5" creationId="{1713742A-7329-3EBC-6EF1-07849D45099C}"/>
          </ac:picMkLst>
        </pc:picChg>
        <pc:picChg chg="add mod modCrop">
          <ac:chgData name="James Williams" userId="c957a50b-491f-4d94-b4bc-52aca3e2340d" providerId="ADAL" clId="{24AD1EBB-B856-443B-9200-42FCDD6529A9}" dt="2025-11-12T14:29:27.415" v="743" actId="27614"/>
          <ac:picMkLst>
            <pc:docMk/>
            <pc:sldMk cId="2364817301" sldId="890"/>
            <ac:picMk id="7" creationId="{52E3ED5C-C444-AE9C-A5DA-BBF22D5B93CC}"/>
          </ac:picMkLst>
        </pc:picChg>
      </pc:sldChg>
      <pc:sldChg chg="delSp modSp add mod setBg delDesignElem">
        <pc:chgData name="James Williams" userId="c957a50b-491f-4d94-b4bc-52aca3e2340d" providerId="ADAL" clId="{24AD1EBB-B856-443B-9200-42FCDD6529A9}" dt="2025-11-12T16:55:02.233" v="1652" actId="14100"/>
        <pc:sldMkLst>
          <pc:docMk/>
          <pc:sldMk cId="3140689605" sldId="890"/>
        </pc:sldMkLst>
        <pc:spChg chg="mod">
          <ac:chgData name="James Williams" userId="c957a50b-491f-4d94-b4bc-52aca3e2340d" providerId="ADAL" clId="{24AD1EBB-B856-443B-9200-42FCDD6529A9}" dt="2025-11-12T16:54:38.727" v="1646" actId="20577"/>
          <ac:spMkLst>
            <pc:docMk/>
            <pc:sldMk cId="3140689605" sldId="890"/>
            <ac:spMk id="2" creationId="{A12684B6-70AA-1C84-6304-0AD69EA63663}"/>
          </ac:spMkLst>
        </pc:spChg>
        <pc:spChg chg="mod">
          <ac:chgData name="James Williams" userId="c957a50b-491f-4d94-b4bc-52aca3e2340d" providerId="ADAL" clId="{24AD1EBB-B856-443B-9200-42FCDD6529A9}" dt="2025-11-12T16:55:02.233" v="1652" actId="14100"/>
          <ac:spMkLst>
            <pc:docMk/>
            <pc:sldMk cId="3140689605" sldId="890"/>
            <ac:spMk id="3" creationId="{A12A6AF6-4F7B-A41D-947C-BE321A6B48B8}"/>
          </ac:spMkLst>
        </pc:spChg>
        <pc:spChg chg="del">
          <ac:chgData name="James Williams" userId="c957a50b-491f-4d94-b4bc-52aca3e2340d" providerId="ADAL" clId="{24AD1EBB-B856-443B-9200-42FCDD6529A9}" dt="2025-11-12T16:54:30.778" v="1634"/>
          <ac:spMkLst>
            <pc:docMk/>
            <pc:sldMk cId="3140689605" sldId="890"/>
            <ac:spMk id="12" creationId="{21F31836-A59A-1CD4-F945-6DFF8A256F85}"/>
          </ac:spMkLst>
        </pc:spChg>
        <pc:spChg chg="del">
          <ac:chgData name="James Williams" userId="c957a50b-491f-4d94-b4bc-52aca3e2340d" providerId="ADAL" clId="{24AD1EBB-B856-443B-9200-42FCDD6529A9}" dt="2025-11-12T16:54:30.778" v="1634"/>
          <ac:spMkLst>
            <pc:docMk/>
            <pc:sldMk cId="3140689605" sldId="890"/>
            <ac:spMk id="14" creationId="{F77BC4C1-A83C-831C-5C3B-B7112D813BB2}"/>
          </ac:spMkLst>
        </pc:spChg>
        <pc:spChg chg="del">
          <ac:chgData name="James Williams" userId="c957a50b-491f-4d94-b4bc-52aca3e2340d" providerId="ADAL" clId="{24AD1EBB-B856-443B-9200-42FCDD6529A9}" dt="2025-11-12T16:54:30.778" v="1634"/>
          <ac:spMkLst>
            <pc:docMk/>
            <pc:sldMk cId="3140689605" sldId="890"/>
            <ac:spMk id="16" creationId="{4C3B0D1E-62CE-33EC-0BCB-5B136D32DBC8}"/>
          </ac:spMkLst>
        </pc:spChg>
        <pc:spChg chg="del">
          <ac:chgData name="James Williams" userId="c957a50b-491f-4d94-b4bc-52aca3e2340d" providerId="ADAL" clId="{24AD1EBB-B856-443B-9200-42FCDD6529A9}" dt="2025-11-12T16:54:30.778" v="1634"/>
          <ac:spMkLst>
            <pc:docMk/>
            <pc:sldMk cId="3140689605" sldId="890"/>
            <ac:spMk id="18" creationId="{FA62DEDC-BDD0-933C-276F-EAEDD7B4CA80}"/>
          </ac:spMkLst>
        </pc:spChg>
      </pc:sldChg>
      <pc:sldChg chg="addSp delSp add del setBg delDesignElem">
        <pc:chgData name="James Williams" userId="c957a50b-491f-4d94-b4bc-52aca3e2340d" providerId="ADAL" clId="{24AD1EBB-B856-443B-9200-42FCDD6529A9}" dt="2025-11-12T16:54:22.260" v="1632"/>
        <pc:sldMkLst>
          <pc:docMk/>
          <pc:sldMk cId="3908489496" sldId="890"/>
        </pc:sldMkLst>
        <pc:spChg chg="add del">
          <ac:chgData name="James Williams" userId="c957a50b-491f-4d94-b4bc-52aca3e2340d" providerId="ADAL" clId="{24AD1EBB-B856-443B-9200-42FCDD6529A9}" dt="2025-11-12T16:54:22.260" v="1632"/>
          <ac:spMkLst>
            <pc:docMk/>
            <pc:sldMk cId="3908489496" sldId="890"/>
            <ac:spMk id="12" creationId="{B23FE733-F95B-4DF6-AFC5-BEEB3577C494}"/>
          </ac:spMkLst>
        </pc:spChg>
        <pc:spChg chg="add del">
          <ac:chgData name="James Williams" userId="c957a50b-491f-4d94-b4bc-52aca3e2340d" providerId="ADAL" clId="{24AD1EBB-B856-443B-9200-42FCDD6529A9}" dt="2025-11-12T16:54:22.260" v="1632"/>
          <ac:spMkLst>
            <pc:docMk/>
            <pc:sldMk cId="3908489496" sldId="890"/>
            <ac:spMk id="14" creationId="{9080D120-BD54-46E1-BA37-82F5E8089E90}"/>
          </ac:spMkLst>
        </pc:spChg>
        <pc:spChg chg="add del">
          <ac:chgData name="James Williams" userId="c957a50b-491f-4d94-b4bc-52aca3e2340d" providerId="ADAL" clId="{24AD1EBB-B856-443B-9200-42FCDD6529A9}" dt="2025-11-12T16:54:22.260" v="1632"/>
          <ac:spMkLst>
            <pc:docMk/>
            <pc:sldMk cId="3908489496" sldId="890"/>
            <ac:spMk id="16" creationId="{81D83946-74FA-498A-AC80-9926F041B5C5}"/>
          </ac:spMkLst>
        </pc:spChg>
        <pc:spChg chg="add del">
          <ac:chgData name="James Williams" userId="c957a50b-491f-4d94-b4bc-52aca3e2340d" providerId="ADAL" clId="{24AD1EBB-B856-443B-9200-42FCDD6529A9}" dt="2025-11-12T16:54:22.260" v="1632"/>
          <ac:spMkLst>
            <pc:docMk/>
            <pc:sldMk cId="3908489496" sldId="890"/>
            <ac:spMk id="18" creationId="{5060D983-8B52-443A-8183-2A1DE05618B5}"/>
          </ac:spMkLst>
        </pc:spChg>
      </pc:sldChg>
      <pc:sldChg chg="add del">
        <pc:chgData name="James Williams" userId="c957a50b-491f-4d94-b4bc-52aca3e2340d" providerId="ADAL" clId="{24AD1EBB-B856-443B-9200-42FCDD6529A9}" dt="2025-11-12T14:51:15.590" v="825" actId="2696"/>
        <pc:sldMkLst>
          <pc:docMk/>
          <pc:sldMk cId="1885259364" sldId="891"/>
        </pc:sldMkLst>
      </pc:sldChg>
      <pc:sldChg chg="add del ord">
        <pc:chgData name="James Williams" userId="c957a50b-491f-4d94-b4bc-52aca3e2340d" providerId="ADAL" clId="{24AD1EBB-B856-443B-9200-42FCDD6529A9}" dt="2025-11-12T13:20:07.514" v="379" actId="2696"/>
        <pc:sldMkLst>
          <pc:docMk/>
          <pc:sldMk cId="2959737816" sldId="891"/>
        </pc:sldMkLst>
      </pc:sldChg>
      <pc:sldChg chg="modSp add mod">
        <pc:chgData name="James Williams" userId="c957a50b-491f-4d94-b4bc-52aca3e2340d" providerId="ADAL" clId="{24AD1EBB-B856-443B-9200-42FCDD6529A9}" dt="2025-11-12T14:52:11.492" v="836" actId="27636"/>
        <pc:sldMkLst>
          <pc:docMk/>
          <pc:sldMk cId="1525757137" sldId="892"/>
        </pc:sldMkLst>
        <pc:spChg chg="mod">
          <ac:chgData name="James Williams" userId="c957a50b-491f-4d94-b4bc-52aca3e2340d" providerId="ADAL" clId="{24AD1EBB-B856-443B-9200-42FCDD6529A9}" dt="2025-11-12T14:51:41.661" v="827" actId="1076"/>
          <ac:spMkLst>
            <pc:docMk/>
            <pc:sldMk cId="1525757137" sldId="892"/>
            <ac:spMk id="2" creationId="{E4D72D27-3878-5D18-F1E0-74EBD84FE9A0}"/>
          </ac:spMkLst>
        </pc:spChg>
        <pc:spChg chg="mod">
          <ac:chgData name="James Williams" userId="c957a50b-491f-4d94-b4bc-52aca3e2340d" providerId="ADAL" clId="{24AD1EBB-B856-443B-9200-42FCDD6529A9}" dt="2025-11-12T14:52:11.492" v="836" actId="27636"/>
          <ac:spMkLst>
            <pc:docMk/>
            <pc:sldMk cId="1525757137" sldId="892"/>
            <ac:spMk id="3" creationId="{C9FE0C1B-0C8D-96C6-9838-B84B4F5CE093}"/>
          </ac:spMkLst>
        </pc:spChg>
      </pc:sldChg>
      <pc:sldChg chg="addSp modSp new mod">
        <pc:chgData name="James Williams" userId="c957a50b-491f-4d94-b4bc-52aca3e2340d" providerId="ADAL" clId="{24AD1EBB-B856-443B-9200-42FCDD6529A9}" dt="2025-11-12T16:53:01.820" v="1591" actId="20577"/>
        <pc:sldMkLst>
          <pc:docMk/>
          <pc:sldMk cId="1834897791" sldId="893"/>
        </pc:sldMkLst>
        <pc:spChg chg="mod">
          <ac:chgData name="James Williams" userId="c957a50b-491f-4d94-b4bc-52aca3e2340d" providerId="ADAL" clId="{24AD1EBB-B856-443B-9200-42FCDD6529A9}" dt="2025-11-12T16:45:35.683" v="1200" actId="20577"/>
          <ac:spMkLst>
            <pc:docMk/>
            <pc:sldMk cId="1834897791" sldId="893"/>
            <ac:spMk id="2" creationId="{C463961E-38F1-330B-15D4-119E153C8FEF}"/>
          </ac:spMkLst>
        </pc:spChg>
        <pc:spChg chg="mod">
          <ac:chgData name="James Williams" userId="c957a50b-491f-4d94-b4bc-52aca3e2340d" providerId="ADAL" clId="{24AD1EBB-B856-443B-9200-42FCDD6529A9}" dt="2025-11-12T16:53:01.820" v="1591" actId="20577"/>
          <ac:spMkLst>
            <pc:docMk/>
            <pc:sldMk cId="1834897791" sldId="893"/>
            <ac:spMk id="3" creationId="{FBB6708F-9620-67A5-D15A-59B8469A7CEB}"/>
          </ac:spMkLst>
        </pc:spChg>
        <pc:spChg chg="add">
          <ac:chgData name="James Williams" userId="c957a50b-491f-4d94-b4bc-52aca3e2340d" providerId="ADAL" clId="{24AD1EBB-B856-443B-9200-42FCDD6529A9}" dt="2025-11-12T16:49:53.640" v="1439"/>
          <ac:spMkLst>
            <pc:docMk/>
            <pc:sldMk cId="1834897791" sldId="893"/>
            <ac:spMk id="4" creationId="{2B9D0B67-CF8F-2589-9EA5-DE9E0B1103E2}"/>
          </ac:spMkLst>
        </pc:spChg>
      </pc:sldChg>
    </pc:docChg>
  </pc:docChgLst>
  <pc:docChgLst>
    <pc:chgData name="James Williams" userId="c957a50b-491f-4d94-b4bc-52aca3e2340d" providerId="ADAL" clId="{B28EF551-4F81-456A-B996-69B1FD274475}"/>
    <pc:docChg chg="custSel addSld delSld modSld">
      <pc:chgData name="James Williams" userId="c957a50b-491f-4d94-b4bc-52aca3e2340d" providerId="ADAL" clId="{B28EF551-4F81-456A-B996-69B1FD274475}" dt="2025-10-16T15:29:35.156" v="223" actId="20577"/>
      <pc:docMkLst>
        <pc:docMk/>
      </pc:docMkLst>
      <pc:sldChg chg="modSp mod">
        <pc:chgData name="James Williams" userId="c957a50b-491f-4d94-b4bc-52aca3e2340d" providerId="ADAL" clId="{B28EF551-4F81-456A-B996-69B1FD274475}" dt="2025-10-15T15:26:27.466" v="172" actId="20577"/>
        <pc:sldMkLst>
          <pc:docMk/>
          <pc:sldMk cId="1014186018" sldId="721"/>
        </pc:sldMkLst>
      </pc:sldChg>
      <pc:sldChg chg="modSp add del mod">
        <pc:chgData name="James Williams" userId="c957a50b-491f-4d94-b4bc-52aca3e2340d" providerId="ADAL" clId="{B28EF551-4F81-456A-B996-69B1FD274475}" dt="2025-10-15T15:26:14.045" v="163" actId="2696"/>
        <pc:sldMkLst>
          <pc:docMk/>
          <pc:sldMk cId="563645772" sldId="888"/>
        </pc:sldMkLst>
      </pc:sldChg>
      <pc:sldChg chg="modSp add mod">
        <pc:chgData name="James Williams" userId="c957a50b-491f-4d94-b4bc-52aca3e2340d" providerId="ADAL" clId="{B28EF551-4F81-456A-B996-69B1FD274475}" dt="2025-10-15T15:27:23.385" v="180" actId="1076"/>
        <pc:sldMkLst>
          <pc:docMk/>
          <pc:sldMk cId="1504507052" sldId="888"/>
        </pc:sldMkLst>
      </pc:sldChg>
      <pc:sldChg chg="modSp new mod">
        <pc:chgData name="James Williams" userId="c957a50b-491f-4d94-b4bc-52aca3e2340d" providerId="ADAL" clId="{B28EF551-4F81-456A-B996-69B1FD274475}" dt="2025-10-16T15:29:35.156" v="223" actId="20577"/>
        <pc:sldMkLst>
          <pc:docMk/>
          <pc:sldMk cId="3864031992" sldId="889"/>
        </pc:sldMkLst>
      </pc:sldChg>
    </pc:docChg>
  </pc:docChgLst>
  <pc:docChgLst>
    <pc:chgData name="James Williams" userId="c957a50b-491f-4d94-b4bc-52aca3e2340d" providerId="ADAL" clId="{C8C51E9F-6025-4FC3-9F48-7124912F1FD8}"/>
    <pc:docChg chg="addSld modSld sldOrd">
      <pc:chgData name="James Williams" userId="c957a50b-491f-4d94-b4bc-52aca3e2340d" providerId="ADAL" clId="{C8C51E9F-6025-4FC3-9F48-7124912F1FD8}" dt="2024-10-07T14:25:18.697" v="2"/>
      <pc:docMkLst>
        <pc:docMk/>
      </pc:docMkLst>
      <pc:sldChg chg="add ord">
        <pc:chgData name="James Williams" userId="c957a50b-491f-4d94-b4bc-52aca3e2340d" providerId="ADAL" clId="{C8C51E9F-6025-4FC3-9F48-7124912F1FD8}" dt="2024-10-07T14:25:18.697" v="2"/>
        <pc:sldMkLst>
          <pc:docMk/>
          <pc:sldMk cId="1027549800" sldId="556"/>
        </pc:sldMkLst>
      </pc:sldChg>
    </pc:docChg>
  </pc:docChgLst>
  <pc:docChgLst>
    <pc:chgData name="James Williams" userId="c957a50b-491f-4d94-b4bc-52aca3e2340d" providerId="ADAL" clId="{EADC34FC-AAC2-420D-A098-59BEE0516E33}"/>
    <pc:docChg chg="undo custSel addSld delSld modSld sldOrd">
      <pc:chgData name="James Williams" userId="c957a50b-491f-4d94-b4bc-52aca3e2340d" providerId="ADAL" clId="{EADC34FC-AAC2-420D-A098-59BEE0516E33}" dt="2024-07-02T17:18:08.103" v="2579" actId="313"/>
      <pc:docMkLst>
        <pc:docMk/>
      </pc:docMkLst>
      <pc:sldChg chg="modSp mod">
        <pc:chgData name="James Williams" userId="c957a50b-491f-4d94-b4bc-52aca3e2340d" providerId="ADAL" clId="{EADC34FC-AAC2-420D-A098-59BEE0516E33}" dt="2024-07-02T17:17:24.705" v="2489" actId="313"/>
        <pc:sldMkLst>
          <pc:docMk/>
          <pc:sldMk cId="86034179" sldId="256"/>
        </pc:sldMkLst>
      </pc:sldChg>
      <pc:sldChg chg="del">
        <pc:chgData name="James Williams" userId="c957a50b-491f-4d94-b4bc-52aca3e2340d" providerId="ADAL" clId="{EADC34FC-AAC2-420D-A098-59BEE0516E33}" dt="2024-07-01T15:30:36.391" v="0" actId="2696"/>
        <pc:sldMkLst>
          <pc:docMk/>
          <pc:sldMk cId="952787804" sldId="257"/>
        </pc:sldMkLst>
      </pc:sldChg>
      <pc:sldChg chg="del">
        <pc:chgData name="James Williams" userId="c957a50b-491f-4d94-b4bc-52aca3e2340d" providerId="ADAL" clId="{EADC34FC-AAC2-420D-A098-59BEE0516E33}" dt="2024-07-01T15:30:36.391" v="0" actId="2696"/>
        <pc:sldMkLst>
          <pc:docMk/>
          <pc:sldMk cId="644910309" sldId="258"/>
        </pc:sldMkLst>
      </pc:sldChg>
      <pc:sldChg chg="del">
        <pc:chgData name="James Williams" userId="c957a50b-491f-4d94-b4bc-52aca3e2340d" providerId="ADAL" clId="{EADC34FC-AAC2-420D-A098-59BEE0516E33}" dt="2024-07-01T15:30:36.391" v="0" actId="2696"/>
        <pc:sldMkLst>
          <pc:docMk/>
          <pc:sldMk cId="1539266056" sldId="259"/>
        </pc:sldMkLst>
      </pc:sldChg>
      <pc:sldChg chg="del">
        <pc:chgData name="James Williams" userId="c957a50b-491f-4d94-b4bc-52aca3e2340d" providerId="ADAL" clId="{EADC34FC-AAC2-420D-A098-59BEE0516E33}" dt="2024-07-01T15:30:36.391" v="0" actId="2696"/>
        <pc:sldMkLst>
          <pc:docMk/>
          <pc:sldMk cId="4184434265" sldId="260"/>
        </pc:sldMkLst>
      </pc:sldChg>
      <pc:sldChg chg="delSp modSp mod ord">
        <pc:chgData name="James Williams" userId="c957a50b-491f-4d94-b4bc-52aca3e2340d" providerId="ADAL" clId="{EADC34FC-AAC2-420D-A098-59BEE0516E33}" dt="2024-07-02T15:21:56.739" v="1032" actId="20577"/>
        <pc:sldMkLst>
          <pc:docMk/>
          <pc:sldMk cId="551091137" sldId="261"/>
        </pc:sldMkLst>
      </pc:sldChg>
      <pc:sldChg chg="del">
        <pc:chgData name="James Williams" userId="c957a50b-491f-4d94-b4bc-52aca3e2340d" providerId="ADAL" clId="{EADC34FC-AAC2-420D-A098-59BEE0516E33}" dt="2024-07-01T15:30:36.391" v="0" actId="2696"/>
        <pc:sldMkLst>
          <pc:docMk/>
          <pc:sldMk cId="2307667373" sldId="276"/>
        </pc:sldMkLst>
      </pc:sldChg>
      <pc:sldChg chg="modSp add del mod">
        <pc:chgData name="James Williams" userId="c957a50b-491f-4d94-b4bc-52aca3e2340d" providerId="ADAL" clId="{EADC34FC-AAC2-420D-A098-59BEE0516E33}" dt="2024-07-01T15:49:39.239" v="419" actId="2696"/>
        <pc:sldMkLst>
          <pc:docMk/>
          <pc:sldMk cId="0" sldId="292"/>
        </pc:sldMkLst>
      </pc:sldChg>
      <pc:sldChg chg="modSp add mod">
        <pc:chgData name="James Williams" userId="c957a50b-491f-4d94-b4bc-52aca3e2340d" providerId="ADAL" clId="{EADC34FC-AAC2-420D-A098-59BEE0516E33}" dt="2024-07-01T17:17:20.478" v="793" actId="1076"/>
        <pc:sldMkLst>
          <pc:docMk/>
          <pc:sldMk cId="0" sldId="323"/>
        </pc:sldMkLst>
      </pc:sldChg>
      <pc:sldChg chg="del">
        <pc:chgData name="James Williams" userId="c957a50b-491f-4d94-b4bc-52aca3e2340d" providerId="ADAL" clId="{EADC34FC-AAC2-420D-A098-59BEE0516E33}" dt="2024-07-01T15:30:36.391" v="0" actId="2696"/>
        <pc:sldMkLst>
          <pc:docMk/>
          <pc:sldMk cId="3061932225" sldId="328"/>
        </pc:sldMkLst>
      </pc:sldChg>
      <pc:sldChg chg="delSp modSp add mod ord">
        <pc:chgData name="James Williams" userId="c957a50b-491f-4d94-b4bc-52aca3e2340d" providerId="ADAL" clId="{EADC34FC-AAC2-420D-A098-59BEE0516E33}" dt="2024-07-01T17:17:06.677" v="791"/>
        <pc:sldMkLst>
          <pc:docMk/>
          <pc:sldMk cId="3571227163" sldId="330"/>
        </pc:sldMkLst>
      </pc:sldChg>
      <pc:sldChg chg="modSp add del mod">
        <pc:chgData name="James Williams" userId="c957a50b-491f-4d94-b4bc-52aca3e2340d" providerId="ADAL" clId="{EADC34FC-AAC2-420D-A098-59BEE0516E33}" dt="2024-07-01T17:27:44.296" v="842" actId="2696"/>
        <pc:sldMkLst>
          <pc:docMk/>
          <pc:sldMk cId="0" sldId="354"/>
        </pc:sldMkLst>
      </pc:sldChg>
      <pc:sldChg chg="addSp delSp modSp add mod setBg">
        <pc:chgData name="James Williams" userId="c957a50b-491f-4d94-b4bc-52aca3e2340d" providerId="ADAL" clId="{EADC34FC-AAC2-420D-A098-59BEE0516E33}" dt="2024-07-01T17:16:00.868" v="778" actId="5793"/>
        <pc:sldMkLst>
          <pc:docMk/>
          <pc:sldMk cId="0" sldId="360"/>
        </pc:sldMkLst>
      </pc:sldChg>
      <pc:sldChg chg="modSp add mod">
        <pc:chgData name="James Williams" userId="c957a50b-491f-4d94-b4bc-52aca3e2340d" providerId="ADAL" clId="{EADC34FC-AAC2-420D-A098-59BEE0516E33}" dt="2024-07-01T17:19:11.347" v="838" actId="1076"/>
        <pc:sldMkLst>
          <pc:docMk/>
          <pc:sldMk cId="0" sldId="361"/>
        </pc:sldMkLst>
      </pc:sldChg>
      <pc:sldChg chg="delSp modSp add mod">
        <pc:chgData name="James Williams" userId="c957a50b-491f-4d94-b4bc-52aca3e2340d" providerId="ADAL" clId="{EADC34FC-AAC2-420D-A098-59BEE0516E33}" dt="2024-07-01T16:49:40.924" v="520" actId="1076"/>
        <pc:sldMkLst>
          <pc:docMk/>
          <pc:sldMk cId="1545723159" sldId="362"/>
        </pc:sldMkLst>
      </pc:sldChg>
      <pc:sldChg chg="delSp modSp add mod setBg delDesignElem">
        <pc:chgData name="James Williams" userId="c957a50b-491f-4d94-b4bc-52aca3e2340d" providerId="ADAL" clId="{EADC34FC-AAC2-420D-A098-59BEE0516E33}" dt="2024-07-01T17:18:57.574" v="833" actId="20577"/>
        <pc:sldMkLst>
          <pc:docMk/>
          <pc:sldMk cId="0" sldId="363"/>
        </pc:sldMkLst>
      </pc:sldChg>
      <pc:sldChg chg="modSp add mod">
        <pc:chgData name="James Williams" userId="c957a50b-491f-4d94-b4bc-52aca3e2340d" providerId="ADAL" clId="{EADC34FC-AAC2-420D-A098-59BEE0516E33}" dt="2024-07-02T15:23:26.945" v="1095" actId="403"/>
        <pc:sldMkLst>
          <pc:docMk/>
          <pc:sldMk cId="0" sldId="367"/>
        </pc:sldMkLst>
      </pc:sldChg>
      <pc:sldChg chg="delSp add del setBg delDesignElem">
        <pc:chgData name="James Williams" userId="c957a50b-491f-4d94-b4bc-52aca3e2340d" providerId="ADAL" clId="{EADC34FC-AAC2-420D-A098-59BEE0516E33}" dt="2024-07-01T15:35:35.754" v="386" actId="2696"/>
        <pc:sldMkLst>
          <pc:docMk/>
          <pc:sldMk cId="3962755215" sldId="368"/>
        </pc:sldMkLst>
      </pc:sldChg>
      <pc:sldChg chg="modSp add mod">
        <pc:chgData name="James Williams" userId="c957a50b-491f-4d94-b4bc-52aca3e2340d" providerId="ADAL" clId="{EADC34FC-AAC2-420D-A098-59BEE0516E33}" dt="2024-07-02T15:19:19.594" v="968" actId="113"/>
        <pc:sldMkLst>
          <pc:docMk/>
          <pc:sldMk cId="1964606154" sldId="415"/>
        </pc:sldMkLst>
      </pc:sldChg>
      <pc:sldChg chg="modSp add mod">
        <pc:chgData name="James Williams" userId="c957a50b-491f-4d94-b4bc-52aca3e2340d" providerId="ADAL" clId="{EADC34FC-AAC2-420D-A098-59BEE0516E33}" dt="2024-07-02T15:20:36.431" v="984" actId="1076"/>
        <pc:sldMkLst>
          <pc:docMk/>
          <pc:sldMk cId="1633350336" sldId="416"/>
        </pc:sldMkLst>
      </pc:sldChg>
      <pc:sldChg chg="modSp add mod">
        <pc:chgData name="James Williams" userId="c957a50b-491f-4d94-b4bc-52aca3e2340d" providerId="ADAL" clId="{EADC34FC-AAC2-420D-A098-59BEE0516E33}" dt="2024-07-02T15:21:12.134" v="1009" actId="27636"/>
        <pc:sldMkLst>
          <pc:docMk/>
          <pc:sldMk cId="1728469079" sldId="417"/>
        </pc:sldMkLst>
      </pc:sldChg>
      <pc:sldChg chg="delSp add del setBg delDesignElem">
        <pc:chgData name="James Williams" userId="c957a50b-491f-4d94-b4bc-52aca3e2340d" providerId="ADAL" clId="{EADC34FC-AAC2-420D-A098-59BEE0516E33}" dt="2024-07-01T15:35:23.890" v="385" actId="2696"/>
        <pc:sldMkLst>
          <pc:docMk/>
          <pc:sldMk cId="393200378" sldId="418"/>
        </pc:sldMkLst>
      </pc:sldChg>
      <pc:sldChg chg="addSp delSp modSp add mod">
        <pc:chgData name="James Williams" userId="c957a50b-491f-4d94-b4bc-52aca3e2340d" providerId="ADAL" clId="{EADC34FC-AAC2-420D-A098-59BEE0516E33}" dt="2024-07-02T15:30:53.044" v="1517" actId="478"/>
        <pc:sldMkLst>
          <pc:docMk/>
          <pc:sldMk cId="3914330097" sldId="421"/>
        </pc:sldMkLst>
      </pc:sldChg>
      <pc:sldChg chg="del">
        <pc:chgData name="James Williams" userId="c957a50b-491f-4d94-b4bc-52aca3e2340d" providerId="ADAL" clId="{EADC34FC-AAC2-420D-A098-59BEE0516E33}" dt="2024-07-01T15:30:36.391" v="0" actId="2696"/>
        <pc:sldMkLst>
          <pc:docMk/>
          <pc:sldMk cId="2824827191" sldId="532"/>
        </pc:sldMkLst>
      </pc:sldChg>
      <pc:sldChg chg="del">
        <pc:chgData name="James Williams" userId="c957a50b-491f-4d94-b4bc-52aca3e2340d" providerId="ADAL" clId="{EADC34FC-AAC2-420D-A098-59BEE0516E33}" dt="2024-07-01T15:30:36.391" v="0" actId="2696"/>
        <pc:sldMkLst>
          <pc:docMk/>
          <pc:sldMk cId="3929286869" sldId="534"/>
        </pc:sldMkLst>
      </pc:sldChg>
      <pc:sldChg chg="del">
        <pc:chgData name="James Williams" userId="c957a50b-491f-4d94-b4bc-52aca3e2340d" providerId="ADAL" clId="{EADC34FC-AAC2-420D-A098-59BEE0516E33}" dt="2024-07-01T15:30:36.391" v="0" actId="2696"/>
        <pc:sldMkLst>
          <pc:docMk/>
          <pc:sldMk cId="1969049182" sldId="535"/>
        </pc:sldMkLst>
      </pc:sldChg>
      <pc:sldChg chg="modSp add mod">
        <pc:chgData name="James Williams" userId="c957a50b-491f-4d94-b4bc-52aca3e2340d" providerId="ADAL" clId="{EADC34FC-AAC2-420D-A098-59BEE0516E33}" dt="2024-07-02T17:18:08.103" v="2579" actId="313"/>
        <pc:sldMkLst>
          <pc:docMk/>
          <pc:sldMk cId="2679785957" sldId="537"/>
        </pc:sldMkLst>
      </pc:sldChg>
      <pc:sldChg chg="modSp add mod ord">
        <pc:chgData name="James Williams" userId="c957a50b-491f-4d94-b4bc-52aca3e2340d" providerId="ADAL" clId="{EADC34FC-AAC2-420D-A098-59BEE0516E33}" dt="2024-07-02T15:21:42.542" v="1028" actId="20577"/>
        <pc:sldMkLst>
          <pc:docMk/>
          <pc:sldMk cId="1656837397" sldId="538"/>
        </pc:sldMkLst>
      </pc:sldChg>
      <pc:sldChg chg="addSp delSp modSp add mod">
        <pc:chgData name="James Williams" userId="c957a50b-491f-4d94-b4bc-52aca3e2340d" providerId="ADAL" clId="{EADC34FC-AAC2-420D-A098-59BEE0516E33}" dt="2024-07-02T15:18:56.742" v="962" actId="20577"/>
        <pc:sldMkLst>
          <pc:docMk/>
          <pc:sldMk cId="3154505296" sldId="539"/>
        </pc:sldMkLst>
      </pc:sldChg>
      <pc:sldChg chg="addSp delSp modSp add mod">
        <pc:chgData name="James Williams" userId="c957a50b-491f-4d94-b4bc-52aca3e2340d" providerId="ADAL" clId="{EADC34FC-AAC2-420D-A098-59BEE0516E33}" dt="2024-07-02T15:39:23.759" v="1591" actId="14100"/>
        <pc:sldMkLst>
          <pc:docMk/>
          <pc:sldMk cId="0" sldId="604"/>
        </pc:sldMkLst>
      </pc:sldChg>
      <pc:sldChg chg="addSp delSp modSp add del mod">
        <pc:chgData name="James Williams" userId="c957a50b-491f-4d94-b4bc-52aca3e2340d" providerId="ADAL" clId="{EADC34FC-AAC2-420D-A098-59BEE0516E33}" dt="2024-07-02T16:00:41.665" v="1619" actId="2696"/>
        <pc:sldMkLst>
          <pc:docMk/>
          <pc:sldMk cId="0" sldId="607"/>
        </pc:sldMkLst>
      </pc:sldChg>
      <pc:sldChg chg="modSp add del mod">
        <pc:chgData name="James Williams" userId="c957a50b-491f-4d94-b4bc-52aca3e2340d" providerId="ADAL" clId="{EADC34FC-AAC2-420D-A098-59BEE0516E33}" dt="2024-07-01T15:48:51.473" v="395" actId="2696"/>
        <pc:sldMkLst>
          <pc:docMk/>
          <pc:sldMk cId="1009849579" sldId="674"/>
        </pc:sldMkLst>
      </pc:sldChg>
      <pc:sldChg chg="addSp delSp modSp add mod">
        <pc:chgData name="James Williams" userId="c957a50b-491f-4d94-b4bc-52aca3e2340d" providerId="ADAL" clId="{EADC34FC-AAC2-420D-A098-59BEE0516E33}" dt="2024-07-01T15:49:13.262" v="416" actId="1076"/>
        <pc:sldMkLst>
          <pc:docMk/>
          <pc:sldMk cId="3787804145" sldId="674"/>
        </pc:sldMkLst>
      </pc:sldChg>
      <pc:sldChg chg="delSp modSp add mod">
        <pc:chgData name="James Williams" userId="c957a50b-491f-4d94-b4bc-52aca3e2340d" providerId="ADAL" clId="{EADC34FC-AAC2-420D-A098-59BEE0516E33}" dt="2024-07-02T16:07:52.012" v="1841" actId="20577"/>
        <pc:sldMkLst>
          <pc:docMk/>
          <pc:sldMk cId="1800698127" sldId="677"/>
        </pc:sldMkLst>
      </pc:sldChg>
      <pc:sldChg chg="addSp delSp modSp add del mod">
        <pc:chgData name="James Williams" userId="c957a50b-491f-4d94-b4bc-52aca3e2340d" providerId="ADAL" clId="{EADC34FC-AAC2-420D-A098-59BEE0516E33}" dt="2024-07-02T16:08:54.554" v="1850" actId="2696"/>
        <pc:sldMkLst>
          <pc:docMk/>
          <pc:sldMk cId="2869256610" sldId="678"/>
        </pc:sldMkLst>
      </pc:sldChg>
      <pc:sldChg chg="delSp modSp add mod">
        <pc:chgData name="James Williams" userId="c957a50b-491f-4d94-b4bc-52aca3e2340d" providerId="ADAL" clId="{EADC34FC-AAC2-420D-A098-59BEE0516E33}" dt="2024-07-02T16:34:24.364" v="2341" actId="14100"/>
        <pc:sldMkLst>
          <pc:docMk/>
          <pc:sldMk cId="1946822423" sldId="679"/>
        </pc:sldMkLst>
      </pc:sldChg>
      <pc:sldChg chg="delSp modSp add mod">
        <pc:chgData name="James Williams" userId="c957a50b-491f-4d94-b4bc-52aca3e2340d" providerId="ADAL" clId="{EADC34FC-AAC2-420D-A098-59BEE0516E33}" dt="2024-07-02T17:16:07.477" v="2456" actId="20577"/>
        <pc:sldMkLst>
          <pc:docMk/>
          <pc:sldMk cId="872018830" sldId="680"/>
        </pc:sldMkLst>
      </pc:sldChg>
      <pc:sldChg chg="delSp modSp add del mod ord">
        <pc:chgData name="James Williams" userId="c957a50b-491f-4d94-b4bc-52aca3e2340d" providerId="ADAL" clId="{EADC34FC-AAC2-420D-A098-59BEE0516E33}" dt="2024-07-02T16:48:50.085" v="2365" actId="2696"/>
        <pc:sldMkLst>
          <pc:docMk/>
          <pc:sldMk cId="1868955803" sldId="681"/>
        </pc:sldMkLst>
      </pc:sldChg>
      <pc:sldChg chg="delSp modSp new mod">
        <pc:chgData name="James Williams" userId="c957a50b-491f-4d94-b4bc-52aca3e2340d" providerId="ADAL" clId="{EADC34FC-AAC2-420D-A098-59BEE0516E33}" dt="2024-07-01T15:49:02.061" v="411" actId="478"/>
        <pc:sldMkLst>
          <pc:docMk/>
          <pc:sldMk cId="4215721364" sldId="682"/>
        </pc:sldMkLst>
      </pc:sldChg>
      <pc:sldChg chg="modSp add mod">
        <pc:chgData name="James Williams" userId="c957a50b-491f-4d94-b4bc-52aca3e2340d" providerId="ADAL" clId="{EADC34FC-AAC2-420D-A098-59BEE0516E33}" dt="2024-07-02T15:28:55.610" v="1457" actId="14100"/>
        <pc:sldMkLst>
          <pc:docMk/>
          <pc:sldMk cId="3193581426" sldId="683"/>
        </pc:sldMkLst>
      </pc:sldChg>
      <pc:sldChg chg="add del">
        <pc:chgData name="James Williams" userId="c957a50b-491f-4d94-b4bc-52aca3e2340d" providerId="ADAL" clId="{EADC34FC-AAC2-420D-A098-59BEE0516E33}" dt="2024-07-01T17:15:50.232" v="777" actId="2890"/>
        <pc:sldMkLst>
          <pc:docMk/>
          <pc:sldMk cId="3463543485" sldId="683"/>
        </pc:sldMkLst>
      </pc:sldChg>
      <pc:sldChg chg="new del">
        <pc:chgData name="James Williams" userId="c957a50b-491f-4d94-b4bc-52aca3e2340d" providerId="ADAL" clId="{EADC34FC-AAC2-420D-A098-59BEE0516E33}" dt="2024-07-02T15:59:56.780" v="1600" actId="680"/>
        <pc:sldMkLst>
          <pc:docMk/>
          <pc:sldMk cId="829668705" sldId="684"/>
        </pc:sldMkLst>
      </pc:sldChg>
      <pc:sldChg chg="addSp modSp new mod">
        <pc:chgData name="James Williams" userId="c957a50b-491f-4d94-b4bc-52aca3e2340d" providerId="ADAL" clId="{EADC34FC-AAC2-420D-A098-59BEE0516E33}" dt="2024-07-02T16:03:53.645" v="1785" actId="1076"/>
        <pc:sldMkLst>
          <pc:docMk/>
          <pc:sldMk cId="1363048601" sldId="684"/>
        </pc:sldMkLst>
      </pc:sldChg>
      <pc:sldChg chg="new del">
        <pc:chgData name="James Williams" userId="c957a50b-491f-4d94-b4bc-52aca3e2340d" providerId="ADAL" clId="{EADC34FC-AAC2-420D-A098-59BEE0516E33}" dt="2024-07-02T16:00:05.613" v="1602" actId="680"/>
        <pc:sldMkLst>
          <pc:docMk/>
          <pc:sldMk cId="2406049193" sldId="684"/>
        </pc:sldMkLst>
      </pc:sldChg>
      <pc:sldChg chg="addSp modSp new mod modNotesTx">
        <pc:chgData name="James Williams" userId="c957a50b-491f-4d94-b4bc-52aca3e2340d" providerId="ADAL" clId="{EADC34FC-AAC2-420D-A098-59BEE0516E33}" dt="2024-07-02T16:48:09.922" v="2359" actId="20577"/>
        <pc:sldMkLst>
          <pc:docMk/>
          <pc:sldMk cId="500667806" sldId="685"/>
        </pc:sldMkLst>
      </pc:sldChg>
    </pc:docChg>
  </pc:docChgLst>
  <pc:docChgLst>
    <pc:chgData name="James Williams" userId="c957a50b-491f-4d94-b4bc-52aca3e2340d" providerId="ADAL" clId="{32B1BCC4-59DE-4EF6-8312-771FC37AB420}"/>
    <pc:docChg chg="addSld modSld">
      <pc:chgData name="James Williams" userId="c957a50b-491f-4d94-b4bc-52aca3e2340d" providerId="ADAL" clId="{32B1BCC4-59DE-4EF6-8312-771FC37AB420}" dt="2025-09-15T16:09:08.199" v="0"/>
      <pc:docMkLst>
        <pc:docMk/>
      </pc:docMkLst>
      <pc:sldChg chg="add">
        <pc:chgData name="James Williams" userId="c957a50b-491f-4d94-b4bc-52aca3e2340d" providerId="ADAL" clId="{32B1BCC4-59DE-4EF6-8312-771FC37AB420}" dt="2025-09-15T16:09:08.199" v="0"/>
        <pc:sldMkLst>
          <pc:docMk/>
          <pc:sldMk cId="2142399157" sldId="871"/>
        </pc:sldMkLst>
      </pc:sldChg>
    </pc:docChg>
  </pc:docChgLst>
  <pc:docChgLst>
    <pc:chgData name="James Williams" userId="c957a50b-491f-4d94-b4bc-52aca3e2340d" providerId="ADAL" clId="{A9843AEC-0B06-4E0A-845F-5812E1EF0099}"/>
    <pc:docChg chg="undo custSel addSld delSld modSld">
      <pc:chgData name="James Williams" userId="c957a50b-491f-4d94-b4bc-52aca3e2340d" providerId="ADAL" clId="{A9843AEC-0B06-4E0A-845F-5812E1EF0099}" dt="2024-07-03T15:49:26.959" v="501" actId="14100"/>
      <pc:docMkLst>
        <pc:docMk/>
      </pc:docMkLst>
      <pc:sldChg chg="modSp mod">
        <pc:chgData name="James Williams" userId="c957a50b-491f-4d94-b4bc-52aca3e2340d" providerId="ADAL" clId="{A9843AEC-0B06-4E0A-845F-5812E1EF0099}" dt="2024-07-03T15:28:43.498" v="23" actId="20577"/>
        <pc:sldMkLst>
          <pc:docMk/>
          <pc:sldMk cId="86034179" sldId="256"/>
        </pc:sldMkLst>
      </pc:sldChg>
      <pc:sldChg chg="del">
        <pc:chgData name="James Williams" userId="c957a50b-491f-4d94-b4bc-52aca3e2340d" providerId="ADAL" clId="{A9843AEC-0B06-4E0A-845F-5812E1EF0099}" dt="2024-07-03T15:29:21.174" v="69" actId="2696"/>
        <pc:sldMkLst>
          <pc:docMk/>
          <pc:sldMk cId="2679785957" sldId="537"/>
        </pc:sldMkLst>
      </pc:sldChg>
      <pc:sldChg chg="addSp delSp modSp add del mod setBg">
        <pc:chgData name="James Williams" userId="c957a50b-491f-4d94-b4bc-52aca3e2340d" providerId="ADAL" clId="{A9843AEC-0B06-4E0A-845F-5812E1EF0099}" dt="2024-07-03T15:47:42.001" v="412" actId="26606"/>
        <pc:sldMkLst>
          <pc:docMk/>
          <pc:sldMk cId="1411254778" sldId="683"/>
        </pc:sldMkLst>
      </pc:sldChg>
      <pc:sldChg chg="del">
        <pc:chgData name="James Williams" userId="c957a50b-491f-4d94-b4bc-52aca3e2340d" providerId="ADAL" clId="{A9843AEC-0B06-4E0A-845F-5812E1EF0099}" dt="2024-07-03T15:29:21.174" v="69" actId="2696"/>
        <pc:sldMkLst>
          <pc:docMk/>
          <pc:sldMk cId="3957291574" sldId="688"/>
        </pc:sldMkLst>
      </pc:sldChg>
      <pc:sldChg chg="del">
        <pc:chgData name="James Williams" userId="c957a50b-491f-4d94-b4bc-52aca3e2340d" providerId="ADAL" clId="{A9843AEC-0B06-4E0A-845F-5812E1EF0099}" dt="2024-07-03T15:29:21.174" v="69" actId="2696"/>
        <pc:sldMkLst>
          <pc:docMk/>
          <pc:sldMk cId="2971221943" sldId="689"/>
        </pc:sldMkLst>
      </pc:sldChg>
      <pc:sldChg chg="modSp mod">
        <pc:chgData name="James Williams" userId="c957a50b-491f-4d94-b4bc-52aca3e2340d" providerId="ADAL" clId="{A9843AEC-0B06-4E0A-845F-5812E1EF0099}" dt="2024-07-03T15:41:56.544" v="373" actId="113"/>
        <pc:sldMkLst>
          <pc:docMk/>
          <pc:sldMk cId="3179553881" sldId="690"/>
        </pc:sldMkLst>
      </pc:sldChg>
      <pc:sldChg chg="del">
        <pc:chgData name="James Williams" userId="c957a50b-491f-4d94-b4bc-52aca3e2340d" providerId="ADAL" clId="{A9843AEC-0B06-4E0A-845F-5812E1EF0099}" dt="2024-07-03T15:29:21.174" v="69" actId="2696"/>
        <pc:sldMkLst>
          <pc:docMk/>
          <pc:sldMk cId="2741911409" sldId="691"/>
        </pc:sldMkLst>
      </pc:sldChg>
      <pc:sldChg chg="del">
        <pc:chgData name="James Williams" userId="c957a50b-491f-4d94-b4bc-52aca3e2340d" providerId="ADAL" clId="{A9843AEC-0B06-4E0A-845F-5812E1EF0099}" dt="2024-07-03T15:29:21.174" v="69" actId="2696"/>
        <pc:sldMkLst>
          <pc:docMk/>
          <pc:sldMk cId="3393645057" sldId="692"/>
        </pc:sldMkLst>
      </pc:sldChg>
      <pc:sldChg chg="del">
        <pc:chgData name="James Williams" userId="c957a50b-491f-4d94-b4bc-52aca3e2340d" providerId="ADAL" clId="{A9843AEC-0B06-4E0A-845F-5812E1EF0099}" dt="2024-07-03T15:29:21.174" v="69" actId="2696"/>
        <pc:sldMkLst>
          <pc:docMk/>
          <pc:sldMk cId="326966942" sldId="693"/>
        </pc:sldMkLst>
      </pc:sldChg>
      <pc:sldChg chg="del">
        <pc:chgData name="James Williams" userId="c957a50b-491f-4d94-b4bc-52aca3e2340d" providerId="ADAL" clId="{A9843AEC-0B06-4E0A-845F-5812E1EF0099}" dt="2024-07-03T15:29:21.174" v="69" actId="2696"/>
        <pc:sldMkLst>
          <pc:docMk/>
          <pc:sldMk cId="268706035" sldId="694"/>
        </pc:sldMkLst>
      </pc:sldChg>
      <pc:sldChg chg="del">
        <pc:chgData name="James Williams" userId="c957a50b-491f-4d94-b4bc-52aca3e2340d" providerId="ADAL" clId="{A9843AEC-0B06-4E0A-845F-5812E1EF0099}" dt="2024-07-03T15:29:21.174" v="69" actId="2696"/>
        <pc:sldMkLst>
          <pc:docMk/>
          <pc:sldMk cId="4261529573" sldId="695"/>
        </pc:sldMkLst>
      </pc:sldChg>
      <pc:sldChg chg="add del">
        <pc:chgData name="James Williams" userId="c957a50b-491f-4d94-b4bc-52aca3e2340d" providerId="ADAL" clId="{A9843AEC-0B06-4E0A-845F-5812E1EF0099}" dt="2024-07-03T15:42:25.258" v="374"/>
        <pc:sldMkLst>
          <pc:docMk/>
          <pc:sldMk cId="4141932491" sldId="696"/>
        </pc:sldMkLst>
      </pc:sldChg>
      <pc:sldChg chg="del">
        <pc:chgData name="James Williams" userId="c957a50b-491f-4d94-b4bc-52aca3e2340d" providerId="ADAL" clId="{A9843AEC-0B06-4E0A-845F-5812E1EF0099}" dt="2024-07-03T15:29:21.174" v="69" actId="2696"/>
        <pc:sldMkLst>
          <pc:docMk/>
          <pc:sldMk cId="92744715" sldId="697"/>
        </pc:sldMkLst>
      </pc:sldChg>
      <pc:sldChg chg="del">
        <pc:chgData name="James Williams" userId="c957a50b-491f-4d94-b4bc-52aca3e2340d" providerId="ADAL" clId="{A9843AEC-0B06-4E0A-845F-5812E1EF0099}" dt="2024-07-03T15:29:21.174" v="69" actId="2696"/>
        <pc:sldMkLst>
          <pc:docMk/>
          <pc:sldMk cId="794230205" sldId="698"/>
        </pc:sldMkLst>
      </pc:sldChg>
      <pc:sldChg chg="del">
        <pc:chgData name="James Williams" userId="c957a50b-491f-4d94-b4bc-52aca3e2340d" providerId="ADAL" clId="{A9843AEC-0B06-4E0A-845F-5812E1EF0099}" dt="2024-07-03T15:29:21.174" v="69" actId="2696"/>
        <pc:sldMkLst>
          <pc:docMk/>
          <pc:sldMk cId="202382296" sldId="699"/>
        </pc:sldMkLst>
      </pc:sldChg>
      <pc:sldChg chg="del">
        <pc:chgData name="James Williams" userId="c957a50b-491f-4d94-b4bc-52aca3e2340d" providerId="ADAL" clId="{A9843AEC-0B06-4E0A-845F-5812E1EF0099}" dt="2024-07-03T15:29:21.174" v="69" actId="2696"/>
        <pc:sldMkLst>
          <pc:docMk/>
          <pc:sldMk cId="287818146" sldId="700"/>
        </pc:sldMkLst>
      </pc:sldChg>
      <pc:sldChg chg="del">
        <pc:chgData name="James Williams" userId="c957a50b-491f-4d94-b4bc-52aca3e2340d" providerId="ADAL" clId="{A9843AEC-0B06-4E0A-845F-5812E1EF0099}" dt="2024-07-03T15:29:21.174" v="69" actId="2696"/>
        <pc:sldMkLst>
          <pc:docMk/>
          <pc:sldMk cId="1560934723" sldId="701"/>
        </pc:sldMkLst>
      </pc:sldChg>
      <pc:sldChg chg="del">
        <pc:chgData name="James Williams" userId="c957a50b-491f-4d94-b4bc-52aca3e2340d" providerId="ADAL" clId="{A9843AEC-0B06-4E0A-845F-5812E1EF0099}" dt="2024-07-03T15:29:21.174" v="69" actId="2696"/>
        <pc:sldMkLst>
          <pc:docMk/>
          <pc:sldMk cId="1747409754" sldId="702"/>
        </pc:sldMkLst>
      </pc:sldChg>
      <pc:sldChg chg="del">
        <pc:chgData name="James Williams" userId="c957a50b-491f-4d94-b4bc-52aca3e2340d" providerId="ADAL" clId="{A9843AEC-0B06-4E0A-845F-5812E1EF0099}" dt="2024-07-03T15:29:25.918" v="72" actId="2696"/>
        <pc:sldMkLst>
          <pc:docMk/>
          <pc:sldMk cId="3908674622" sldId="703"/>
        </pc:sldMkLst>
      </pc:sldChg>
      <pc:sldChg chg="del">
        <pc:chgData name="James Williams" userId="c957a50b-491f-4d94-b4bc-52aca3e2340d" providerId="ADAL" clId="{A9843AEC-0B06-4E0A-845F-5812E1EF0099}" dt="2024-07-03T15:29:21.174" v="69" actId="2696"/>
        <pc:sldMkLst>
          <pc:docMk/>
          <pc:sldMk cId="2581898041" sldId="704"/>
        </pc:sldMkLst>
      </pc:sldChg>
      <pc:sldChg chg="del">
        <pc:chgData name="James Williams" userId="c957a50b-491f-4d94-b4bc-52aca3e2340d" providerId="ADAL" clId="{A9843AEC-0B06-4E0A-845F-5812E1EF0099}" dt="2024-07-03T15:29:21.174" v="69" actId="2696"/>
        <pc:sldMkLst>
          <pc:docMk/>
          <pc:sldMk cId="3233025690" sldId="705"/>
        </pc:sldMkLst>
      </pc:sldChg>
      <pc:sldChg chg="delSp modSp add mod setBg delDesignElem">
        <pc:chgData name="James Williams" userId="c957a50b-491f-4d94-b4bc-52aca3e2340d" providerId="ADAL" clId="{A9843AEC-0B06-4E0A-845F-5812E1EF0099}" dt="2024-07-03T15:46:24.558" v="396" actId="20577"/>
        <pc:sldMkLst>
          <pc:docMk/>
          <pc:sldMk cId="3910615593" sldId="706"/>
        </pc:sldMkLst>
      </pc:sldChg>
      <pc:sldChg chg="addSp delSp modSp add mod">
        <pc:chgData name="James Williams" userId="c957a50b-491f-4d94-b4bc-52aca3e2340d" providerId="ADAL" clId="{A9843AEC-0B06-4E0A-845F-5812E1EF0099}" dt="2024-07-03T15:46:21.891" v="395" actId="20577"/>
        <pc:sldMkLst>
          <pc:docMk/>
          <pc:sldMk cId="77681232" sldId="707"/>
        </pc:sldMkLst>
      </pc:sldChg>
      <pc:sldChg chg="modSp add mod">
        <pc:chgData name="James Williams" userId="c957a50b-491f-4d94-b4bc-52aca3e2340d" providerId="ADAL" clId="{A9843AEC-0B06-4E0A-845F-5812E1EF0099}" dt="2024-07-03T15:49:26.959" v="501" actId="14100"/>
        <pc:sldMkLst>
          <pc:docMk/>
          <pc:sldMk cId="3913267594" sldId="708"/>
        </pc:sldMkLst>
      </pc:sldChg>
    </pc:docChg>
  </pc:docChgLst>
  <pc:docChgLst>
    <pc:chgData name="James Williams" userId="c957a50b-491f-4d94-b4bc-52aca3e2340d" providerId="ADAL" clId="{32483C31-1E9C-4669-A2F9-623F93C02210}"/>
    <pc:docChg chg="undo custSel addSld delSld modSld sldOrd">
      <pc:chgData name="James Williams" userId="c957a50b-491f-4d94-b4bc-52aca3e2340d" providerId="ADAL" clId="{32483C31-1E9C-4669-A2F9-623F93C02210}" dt="2024-07-04T08:50:00.505" v="899" actId="20577"/>
      <pc:docMkLst>
        <pc:docMk/>
      </pc:docMkLst>
      <pc:sldChg chg="modSp mod">
        <pc:chgData name="James Williams" userId="c957a50b-491f-4d94-b4bc-52aca3e2340d" providerId="ADAL" clId="{32483C31-1E9C-4669-A2F9-623F93C02210}" dt="2024-07-04T07:38:17.050" v="28" actId="20577"/>
        <pc:sldMkLst>
          <pc:docMk/>
          <pc:sldMk cId="86034179" sldId="256"/>
        </pc:sldMkLst>
      </pc:sldChg>
      <pc:sldChg chg="addSp delSp modSp mod setBg">
        <pc:chgData name="James Williams" userId="c957a50b-491f-4d94-b4bc-52aca3e2340d" providerId="ADAL" clId="{32483C31-1E9C-4669-A2F9-623F93C02210}" dt="2024-07-04T07:42:13.657" v="64" actId="26606"/>
        <pc:sldMkLst>
          <pc:docMk/>
          <pc:sldMk cId="1411254778" sldId="683"/>
        </pc:sldMkLst>
      </pc:sldChg>
      <pc:sldChg chg="modSp mod">
        <pc:chgData name="James Williams" userId="c957a50b-491f-4d94-b4bc-52aca3e2340d" providerId="ADAL" clId="{32483C31-1E9C-4669-A2F9-623F93C02210}" dt="2024-07-04T08:50:00.505" v="899" actId="20577"/>
        <pc:sldMkLst>
          <pc:docMk/>
          <pc:sldMk cId="3179553881" sldId="690"/>
        </pc:sldMkLst>
      </pc:sldChg>
      <pc:sldChg chg="ord">
        <pc:chgData name="James Williams" userId="c957a50b-491f-4d94-b4bc-52aca3e2340d" providerId="ADAL" clId="{32483C31-1E9C-4669-A2F9-623F93C02210}" dt="2024-07-04T07:39:05.675" v="45"/>
        <pc:sldMkLst>
          <pc:docMk/>
          <pc:sldMk cId="4141932491" sldId="696"/>
        </pc:sldMkLst>
      </pc:sldChg>
      <pc:sldChg chg="del">
        <pc:chgData name="James Williams" userId="c957a50b-491f-4d94-b4bc-52aca3e2340d" providerId="ADAL" clId="{32483C31-1E9C-4669-A2F9-623F93C02210}" dt="2024-07-04T07:38:48.178" v="39" actId="2696"/>
        <pc:sldMkLst>
          <pc:docMk/>
          <pc:sldMk cId="3910615593" sldId="706"/>
        </pc:sldMkLst>
      </pc:sldChg>
      <pc:sldChg chg="addSp delSp modSp mod ord setBg">
        <pc:chgData name="James Williams" userId="c957a50b-491f-4d94-b4bc-52aca3e2340d" providerId="ADAL" clId="{32483C31-1E9C-4669-A2F9-623F93C02210}" dt="2024-07-04T08:15:02.925" v="706" actId="403"/>
        <pc:sldMkLst>
          <pc:docMk/>
          <pc:sldMk cId="77681232" sldId="707"/>
        </pc:sldMkLst>
      </pc:sldChg>
      <pc:sldChg chg="del">
        <pc:chgData name="James Williams" userId="c957a50b-491f-4d94-b4bc-52aca3e2340d" providerId="ADAL" clId="{32483C31-1E9C-4669-A2F9-623F93C02210}" dt="2024-07-04T08:14:10.378" v="705" actId="2696"/>
        <pc:sldMkLst>
          <pc:docMk/>
          <pc:sldMk cId="3913267594" sldId="708"/>
        </pc:sldMkLst>
      </pc:sldChg>
      <pc:sldChg chg="modSp add mod">
        <pc:chgData name="James Williams" userId="c957a50b-491f-4d94-b4bc-52aca3e2340d" providerId="ADAL" clId="{32483C31-1E9C-4669-A2F9-623F93C02210}" dt="2024-07-04T07:48:43.121" v="501" actId="1076"/>
        <pc:sldMkLst>
          <pc:docMk/>
          <pc:sldMk cId="2203701980" sldId="709"/>
        </pc:sldMkLst>
      </pc:sldChg>
      <pc:sldChg chg="add del">
        <pc:chgData name="James Williams" userId="c957a50b-491f-4d94-b4bc-52aca3e2340d" providerId="ADAL" clId="{32483C31-1E9C-4669-A2F9-623F93C02210}" dt="2024-07-04T08:18:03.681" v="708" actId="2890"/>
        <pc:sldMkLst>
          <pc:docMk/>
          <pc:sldMk cId="1572034536" sldId="710"/>
        </pc:sldMkLst>
      </pc:sldChg>
      <pc:sldChg chg="modSp add mod">
        <pc:chgData name="James Williams" userId="c957a50b-491f-4d94-b4bc-52aca3e2340d" providerId="ADAL" clId="{32483C31-1E9C-4669-A2F9-623F93C02210}" dt="2024-07-04T08:21:08.343" v="874" actId="113"/>
        <pc:sldMkLst>
          <pc:docMk/>
          <pc:sldMk cId="3220725425" sldId="710"/>
        </pc:sldMkLst>
      </pc:sldChg>
    </pc:docChg>
  </pc:docChgLst>
  <pc:docChgLst>
    <pc:chgData name="James Williams" userId="c957a50b-491f-4d94-b4bc-52aca3e2340d" providerId="ADAL" clId="{3DEEFA09-04BE-4295-991B-83AC65A59B8E}"/>
    <pc:docChg chg="undo redo custSel addSld delSld modSld sldOrd">
      <pc:chgData name="James Williams" userId="c957a50b-491f-4d94-b4bc-52aca3e2340d" providerId="ADAL" clId="{3DEEFA09-04BE-4295-991B-83AC65A59B8E}" dt="2024-07-03T15:27:09.073" v="3060" actId="113"/>
      <pc:docMkLst>
        <pc:docMk/>
      </pc:docMkLst>
      <pc:sldChg chg="modSp mod">
        <pc:chgData name="James Williams" userId="c957a50b-491f-4d94-b4bc-52aca3e2340d" providerId="ADAL" clId="{3DEEFA09-04BE-4295-991B-83AC65A59B8E}" dt="2024-07-03T10:00:52.880" v="11" actId="20577"/>
        <pc:sldMkLst>
          <pc:docMk/>
          <pc:sldMk cId="86034179" sldId="256"/>
        </pc:sldMkLst>
      </pc:sldChg>
      <pc:sldChg chg="del">
        <pc:chgData name="James Williams" userId="c957a50b-491f-4d94-b4bc-52aca3e2340d" providerId="ADAL" clId="{3DEEFA09-04BE-4295-991B-83AC65A59B8E}" dt="2024-07-03T10:13:21.682" v="12" actId="2696"/>
        <pc:sldMkLst>
          <pc:docMk/>
          <pc:sldMk cId="551091137" sldId="261"/>
        </pc:sldMkLst>
      </pc:sldChg>
      <pc:sldChg chg="del">
        <pc:chgData name="James Williams" userId="c957a50b-491f-4d94-b4bc-52aca3e2340d" providerId="ADAL" clId="{3DEEFA09-04BE-4295-991B-83AC65A59B8E}" dt="2024-07-03T10:13:21.682" v="12" actId="2696"/>
        <pc:sldMkLst>
          <pc:docMk/>
          <pc:sldMk cId="0" sldId="323"/>
        </pc:sldMkLst>
      </pc:sldChg>
      <pc:sldChg chg="del">
        <pc:chgData name="James Williams" userId="c957a50b-491f-4d94-b4bc-52aca3e2340d" providerId="ADAL" clId="{3DEEFA09-04BE-4295-991B-83AC65A59B8E}" dt="2024-07-03T10:13:21.682" v="12" actId="2696"/>
        <pc:sldMkLst>
          <pc:docMk/>
          <pc:sldMk cId="3571227163" sldId="330"/>
        </pc:sldMkLst>
      </pc:sldChg>
      <pc:sldChg chg="del">
        <pc:chgData name="James Williams" userId="c957a50b-491f-4d94-b4bc-52aca3e2340d" providerId="ADAL" clId="{3DEEFA09-04BE-4295-991B-83AC65A59B8E}" dt="2024-07-03T10:13:21.682" v="12" actId="2696"/>
        <pc:sldMkLst>
          <pc:docMk/>
          <pc:sldMk cId="0" sldId="360"/>
        </pc:sldMkLst>
      </pc:sldChg>
      <pc:sldChg chg="del">
        <pc:chgData name="James Williams" userId="c957a50b-491f-4d94-b4bc-52aca3e2340d" providerId="ADAL" clId="{3DEEFA09-04BE-4295-991B-83AC65A59B8E}" dt="2024-07-03T10:13:21.682" v="12" actId="2696"/>
        <pc:sldMkLst>
          <pc:docMk/>
          <pc:sldMk cId="0" sldId="361"/>
        </pc:sldMkLst>
      </pc:sldChg>
      <pc:sldChg chg="del">
        <pc:chgData name="James Williams" userId="c957a50b-491f-4d94-b4bc-52aca3e2340d" providerId="ADAL" clId="{3DEEFA09-04BE-4295-991B-83AC65A59B8E}" dt="2024-07-03T10:13:21.682" v="12" actId="2696"/>
        <pc:sldMkLst>
          <pc:docMk/>
          <pc:sldMk cId="1545723159" sldId="362"/>
        </pc:sldMkLst>
      </pc:sldChg>
      <pc:sldChg chg="del">
        <pc:chgData name="James Williams" userId="c957a50b-491f-4d94-b4bc-52aca3e2340d" providerId="ADAL" clId="{3DEEFA09-04BE-4295-991B-83AC65A59B8E}" dt="2024-07-03T10:13:21.682" v="12" actId="2696"/>
        <pc:sldMkLst>
          <pc:docMk/>
          <pc:sldMk cId="0" sldId="363"/>
        </pc:sldMkLst>
      </pc:sldChg>
      <pc:sldChg chg="del">
        <pc:chgData name="James Williams" userId="c957a50b-491f-4d94-b4bc-52aca3e2340d" providerId="ADAL" clId="{3DEEFA09-04BE-4295-991B-83AC65A59B8E}" dt="2024-07-03T10:13:21.682" v="12" actId="2696"/>
        <pc:sldMkLst>
          <pc:docMk/>
          <pc:sldMk cId="0" sldId="367"/>
        </pc:sldMkLst>
      </pc:sldChg>
      <pc:sldChg chg="del">
        <pc:chgData name="James Williams" userId="c957a50b-491f-4d94-b4bc-52aca3e2340d" providerId="ADAL" clId="{3DEEFA09-04BE-4295-991B-83AC65A59B8E}" dt="2024-07-03T10:13:21.682" v="12" actId="2696"/>
        <pc:sldMkLst>
          <pc:docMk/>
          <pc:sldMk cId="1964606154" sldId="415"/>
        </pc:sldMkLst>
      </pc:sldChg>
      <pc:sldChg chg="del">
        <pc:chgData name="James Williams" userId="c957a50b-491f-4d94-b4bc-52aca3e2340d" providerId="ADAL" clId="{3DEEFA09-04BE-4295-991B-83AC65A59B8E}" dt="2024-07-03T10:13:21.682" v="12" actId="2696"/>
        <pc:sldMkLst>
          <pc:docMk/>
          <pc:sldMk cId="1633350336" sldId="416"/>
        </pc:sldMkLst>
      </pc:sldChg>
      <pc:sldChg chg="del">
        <pc:chgData name="James Williams" userId="c957a50b-491f-4d94-b4bc-52aca3e2340d" providerId="ADAL" clId="{3DEEFA09-04BE-4295-991B-83AC65A59B8E}" dt="2024-07-03T10:13:21.682" v="12" actId="2696"/>
        <pc:sldMkLst>
          <pc:docMk/>
          <pc:sldMk cId="1728469079" sldId="417"/>
        </pc:sldMkLst>
      </pc:sldChg>
      <pc:sldChg chg="del">
        <pc:chgData name="James Williams" userId="c957a50b-491f-4d94-b4bc-52aca3e2340d" providerId="ADAL" clId="{3DEEFA09-04BE-4295-991B-83AC65A59B8E}" dt="2024-07-03T10:13:21.682" v="12" actId="2696"/>
        <pc:sldMkLst>
          <pc:docMk/>
          <pc:sldMk cId="3914330097" sldId="421"/>
        </pc:sldMkLst>
      </pc:sldChg>
      <pc:sldChg chg="addSp modSp mod ord">
        <pc:chgData name="James Williams" userId="c957a50b-491f-4d94-b4bc-52aca3e2340d" providerId="ADAL" clId="{3DEEFA09-04BE-4295-991B-83AC65A59B8E}" dt="2024-07-03T14:59:47.109" v="2281" actId="20577"/>
        <pc:sldMkLst>
          <pc:docMk/>
          <pc:sldMk cId="2679785957" sldId="537"/>
        </pc:sldMkLst>
      </pc:sldChg>
      <pc:sldChg chg="del">
        <pc:chgData name="James Williams" userId="c957a50b-491f-4d94-b4bc-52aca3e2340d" providerId="ADAL" clId="{3DEEFA09-04BE-4295-991B-83AC65A59B8E}" dt="2024-07-03T10:13:21.682" v="12" actId="2696"/>
        <pc:sldMkLst>
          <pc:docMk/>
          <pc:sldMk cId="1656837397" sldId="538"/>
        </pc:sldMkLst>
      </pc:sldChg>
      <pc:sldChg chg="del">
        <pc:chgData name="James Williams" userId="c957a50b-491f-4d94-b4bc-52aca3e2340d" providerId="ADAL" clId="{3DEEFA09-04BE-4295-991B-83AC65A59B8E}" dt="2024-07-03T10:13:21.682" v="12" actId="2696"/>
        <pc:sldMkLst>
          <pc:docMk/>
          <pc:sldMk cId="3154505296" sldId="539"/>
        </pc:sldMkLst>
      </pc:sldChg>
      <pc:sldChg chg="del">
        <pc:chgData name="James Williams" userId="c957a50b-491f-4d94-b4bc-52aca3e2340d" providerId="ADAL" clId="{3DEEFA09-04BE-4295-991B-83AC65A59B8E}" dt="2024-07-03T10:13:21.682" v="12" actId="2696"/>
        <pc:sldMkLst>
          <pc:docMk/>
          <pc:sldMk cId="0" sldId="604"/>
        </pc:sldMkLst>
      </pc:sldChg>
      <pc:sldChg chg="del">
        <pc:chgData name="James Williams" userId="c957a50b-491f-4d94-b4bc-52aca3e2340d" providerId="ADAL" clId="{3DEEFA09-04BE-4295-991B-83AC65A59B8E}" dt="2024-07-03T15:19:26.371" v="2802" actId="2696"/>
        <pc:sldMkLst>
          <pc:docMk/>
          <pc:sldMk cId="3787804145" sldId="674"/>
        </pc:sldMkLst>
      </pc:sldChg>
      <pc:sldChg chg="del">
        <pc:chgData name="James Williams" userId="c957a50b-491f-4d94-b4bc-52aca3e2340d" providerId="ADAL" clId="{3DEEFA09-04BE-4295-991B-83AC65A59B8E}" dt="2024-07-03T10:13:21.682" v="12" actId="2696"/>
        <pc:sldMkLst>
          <pc:docMk/>
          <pc:sldMk cId="1800698127" sldId="677"/>
        </pc:sldMkLst>
      </pc:sldChg>
      <pc:sldChg chg="del">
        <pc:chgData name="James Williams" userId="c957a50b-491f-4d94-b4bc-52aca3e2340d" providerId="ADAL" clId="{3DEEFA09-04BE-4295-991B-83AC65A59B8E}" dt="2024-07-03T10:13:21.682" v="12" actId="2696"/>
        <pc:sldMkLst>
          <pc:docMk/>
          <pc:sldMk cId="1946822423" sldId="679"/>
        </pc:sldMkLst>
      </pc:sldChg>
      <pc:sldChg chg="del">
        <pc:chgData name="James Williams" userId="c957a50b-491f-4d94-b4bc-52aca3e2340d" providerId="ADAL" clId="{3DEEFA09-04BE-4295-991B-83AC65A59B8E}" dt="2024-07-03T10:13:21.682" v="12" actId="2696"/>
        <pc:sldMkLst>
          <pc:docMk/>
          <pc:sldMk cId="872018830" sldId="680"/>
        </pc:sldMkLst>
      </pc:sldChg>
      <pc:sldChg chg="modSp new mod ord">
        <pc:chgData name="James Williams" userId="c957a50b-491f-4d94-b4bc-52aca3e2340d" providerId="ADAL" clId="{3DEEFA09-04BE-4295-991B-83AC65A59B8E}" dt="2024-07-03T12:35:05.171" v="1154" actId="20578"/>
        <pc:sldMkLst>
          <pc:docMk/>
          <pc:sldMk cId="1411254778" sldId="683"/>
        </pc:sldMkLst>
      </pc:sldChg>
      <pc:sldChg chg="del">
        <pc:chgData name="James Williams" userId="c957a50b-491f-4d94-b4bc-52aca3e2340d" providerId="ADAL" clId="{3DEEFA09-04BE-4295-991B-83AC65A59B8E}" dt="2024-07-03T10:13:21.682" v="12" actId="2696"/>
        <pc:sldMkLst>
          <pc:docMk/>
          <pc:sldMk cId="3193581426" sldId="683"/>
        </pc:sldMkLst>
      </pc:sldChg>
      <pc:sldChg chg="addSp delSp modSp new del mod">
        <pc:chgData name="James Williams" userId="c957a50b-491f-4d94-b4bc-52aca3e2340d" providerId="ADAL" clId="{3DEEFA09-04BE-4295-991B-83AC65A59B8E}" dt="2024-07-03T12:17:44.756" v="897" actId="2696"/>
        <pc:sldMkLst>
          <pc:docMk/>
          <pc:sldMk cId="746558216" sldId="684"/>
        </pc:sldMkLst>
      </pc:sldChg>
      <pc:sldChg chg="del">
        <pc:chgData name="James Williams" userId="c957a50b-491f-4d94-b4bc-52aca3e2340d" providerId="ADAL" clId="{3DEEFA09-04BE-4295-991B-83AC65A59B8E}" dt="2024-07-03T10:13:21.682" v="12" actId="2696"/>
        <pc:sldMkLst>
          <pc:docMk/>
          <pc:sldMk cId="1363048601" sldId="684"/>
        </pc:sldMkLst>
      </pc:sldChg>
      <pc:sldChg chg="modSp new del mod">
        <pc:chgData name="James Williams" userId="c957a50b-491f-4d94-b4bc-52aca3e2340d" providerId="ADAL" clId="{3DEEFA09-04BE-4295-991B-83AC65A59B8E}" dt="2024-07-03T15:19:48.146" v="2811" actId="2696"/>
        <pc:sldMkLst>
          <pc:docMk/>
          <pc:sldMk cId="77950165" sldId="685"/>
        </pc:sldMkLst>
      </pc:sldChg>
      <pc:sldChg chg="del">
        <pc:chgData name="James Williams" userId="c957a50b-491f-4d94-b4bc-52aca3e2340d" providerId="ADAL" clId="{3DEEFA09-04BE-4295-991B-83AC65A59B8E}" dt="2024-07-03T10:13:21.682" v="12" actId="2696"/>
        <pc:sldMkLst>
          <pc:docMk/>
          <pc:sldMk cId="500667806" sldId="685"/>
        </pc:sldMkLst>
      </pc:sldChg>
      <pc:sldChg chg="modSp new del mod">
        <pc:chgData name="James Williams" userId="c957a50b-491f-4d94-b4bc-52aca3e2340d" providerId="ADAL" clId="{3DEEFA09-04BE-4295-991B-83AC65A59B8E}" dt="2024-07-03T15:21:49.854" v="2858" actId="2696"/>
        <pc:sldMkLst>
          <pc:docMk/>
          <pc:sldMk cId="2489214140" sldId="686"/>
        </pc:sldMkLst>
      </pc:sldChg>
      <pc:sldChg chg="delSp modSp add del mod">
        <pc:chgData name="James Williams" userId="c957a50b-491f-4d94-b4bc-52aca3e2340d" providerId="ADAL" clId="{3DEEFA09-04BE-4295-991B-83AC65A59B8E}" dt="2024-07-03T11:53:45.714" v="576" actId="2696"/>
        <pc:sldMkLst>
          <pc:docMk/>
          <pc:sldMk cId="1435721038" sldId="687"/>
        </pc:sldMkLst>
      </pc:sldChg>
      <pc:sldChg chg="addSp delSp modSp add mod setBg">
        <pc:chgData name="James Williams" userId="c957a50b-491f-4d94-b4bc-52aca3e2340d" providerId="ADAL" clId="{3DEEFA09-04BE-4295-991B-83AC65A59B8E}" dt="2024-07-03T14:03:14.378" v="1955" actId="20577"/>
        <pc:sldMkLst>
          <pc:docMk/>
          <pc:sldMk cId="3957291574" sldId="688"/>
        </pc:sldMkLst>
      </pc:sldChg>
      <pc:sldChg chg="addSp modSp add mod setBg">
        <pc:chgData name="James Williams" userId="c957a50b-491f-4d94-b4bc-52aca3e2340d" providerId="ADAL" clId="{3DEEFA09-04BE-4295-991B-83AC65A59B8E}" dt="2024-07-03T14:03:08.737" v="1951" actId="20577"/>
        <pc:sldMkLst>
          <pc:docMk/>
          <pc:sldMk cId="2971221943" sldId="689"/>
        </pc:sldMkLst>
      </pc:sldChg>
      <pc:sldChg chg="modSp new mod ord">
        <pc:chgData name="James Williams" userId="c957a50b-491f-4d94-b4bc-52aca3e2340d" providerId="ADAL" clId="{3DEEFA09-04BE-4295-991B-83AC65A59B8E}" dt="2024-07-03T12:24:57.171" v="1026" actId="20577"/>
        <pc:sldMkLst>
          <pc:docMk/>
          <pc:sldMk cId="3179553881" sldId="690"/>
        </pc:sldMkLst>
      </pc:sldChg>
      <pc:sldChg chg="modSp new mod ord">
        <pc:chgData name="James Williams" userId="c957a50b-491f-4d94-b4bc-52aca3e2340d" providerId="ADAL" clId="{3DEEFA09-04BE-4295-991B-83AC65A59B8E}" dt="2024-07-03T15:25:36.127" v="2982" actId="21"/>
        <pc:sldMkLst>
          <pc:docMk/>
          <pc:sldMk cId="2741911409" sldId="691"/>
        </pc:sldMkLst>
      </pc:sldChg>
      <pc:sldChg chg="addSp modSp new mod">
        <pc:chgData name="James Williams" userId="c957a50b-491f-4d94-b4bc-52aca3e2340d" providerId="ADAL" clId="{3DEEFA09-04BE-4295-991B-83AC65A59B8E}" dt="2024-07-03T14:02:48.670" v="1943" actId="20577"/>
        <pc:sldMkLst>
          <pc:docMk/>
          <pc:sldMk cId="3393645057" sldId="692"/>
        </pc:sldMkLst>
      </pc:sldChg>
      <pc:sldChg chg="addSp delSp modSp new mod setBg">
        <pc:chgData name="James Williams" userId="c957a50b-491f-4d94-b4bc-52aca3e2340d" providerId="ADAL" clId="{3DEEFA09-04BE-4295-991B-83AC65A59B8E}" dt="2024-07-03T14:02:37.760" v="1939"/>
        <pc:sldMkLst>
          <pc:docMk/>
          <pc:sldMk cId="326966942" sldId="693"/>
        </pc:sldMkLst>
      </pc:sldChg>
      <pc:sldChg chg="addSp delSp modSp add mod">
        <pc:chgData name="James Williams" userId="c957a50b-491f-4d94-b4bc-52aca3e2340d" providerId="ADAL" clId="{3DEEFA09-04BE-4295-991B-83AC65A59B8E}" dt="2024-07-03T15:02:16.706" v="2324" actId="20577"/>
        <pc:sldMkLst>
          <pc:docMk/>
          <pc:sldMk cId="268706035" sldId="694"/>
        </pc:sldMkLst>
      </pc:sldChg>
      <pc:sldChg chg="add del">
        <pc:chgData name="James Williams" userId="c957a50b-491f-4d94-b4bc-52aca3e2340d" providerId="ADAL" clId="{3DEEFA09-04BE-4295-991B-83AC65A59B8E}" dt="2024-07-03T12:39:09.031" v="1179" actId="2696"/>
        <pc:sldMkLst>
          <pc:docMk/>
          <pc:sldMk cId="3305703031" sldId="694"/>
        </pc:sldMkLst>
      </pc:sldChg>
      <pc:sldChg chg="addSp modSp add mod">
        <pc:chgData name="James Williams" userId="c957a50b-491f-4d94-b4bc-52aca3e2340d" providerId="ADAL" clId="{3DEEFA09-04BE-4295-991B-83AC65A59B8E}" dt="2024-07-03T15:01:49.807" v="2322" actId="1076"/>
        <pc:sldMkLst>
          <pc:docMk/>
          <pc:sldMk cId="4261529573" sldId="695"/>
        </pc:sldMkLst>
      </pc:sldChg>
      <pc:sldChg chg="addSp delSp modSp new mod setBg">
        <pc:chgData name="James Williams" userId="c957a50b-491f-4d94-b4bc-52aca3e2340d" providerId="ADAL" clId="{3DEEFA09-04BE-4295-991B-83AC65A59B8E}" dt="2024-07-03T15:00:17.340" v="2283" actId="1076"/>
        <pc:sldMkLst>
          <pc:docMk/>
          <pc:sldMk cId="4141932491" sldId="696"/>
        </pc:sldMkLst>
      </pc:sldChg>
      <pc:sldChg chg="modSp add mod">
        <pc:chgData name="James Williams" userId="c957a50b-491f-4d94-b4bc-52aca3e2340d" providerId="ADAL" clId="{3DEEFA09-04BE-4295-991B-83AC65A59B8E}" dt="2024-07-03T15:02:11.303" v="2323" actId="20577"/>
        <pc:sldMkLst>
          <pc:docMk/>
          <pc:sldMk cId="92744715" sldId="697"/>
        </pc:sldMkLst>
      </pc:sldChg>
      <pc:sldChg chg="modSp add mod">
        <pc:chgData name="James Williams" userId="c957a50b-491f-4d94-b4bc-52aca3e2340d" providerId="ADAL" clId="{3DEEFA09-04BE-4295-991B-83AC65A59B8E}" dt="2024-07-03T15:03:21.467" v="2326" actId="14100"/>
        <pc:sldMkLst>
          <pc:docMk/>
          <pc:sldMk cId="794230205" sldId="698"/>
        </pc:sldMkLst>
      </pc:sldChg>
      <pc:sldChg chg="addSp modSp new mod setBg">
        <pc:chgData name="James Williams" userId="c957a50b-491f-4d94-b4bc-52aca3e2340d" providerId="ADAL" clId="{3DEEFA09-04BE-4295-991B-83AC65A59B8E}" dt="2024-07-03T15:22:05.756" v="2861" actId="1076"/>
        <pc:sldMkLst>
          <pc:docMk/>
          <pc:sldMk cId="202382296" sldId="699"/>
        </pc:sldMkLst>
      </pc:sldChg>
      <pc:sldChg chg="addSp modSp new mod">
        <pc:chgData name="James Williams" userId="c957a50b-491f-4d94-b4bc-52aca3e2340d" providerId="ADAL" clId="{3DEEFA09-04BE-4295-991B-83AC65A59B8E}" dt="2024-07-03T15:18:52.245" v="2792" actId="1076"/>
        <pc:sldMkLst>
          <pc:docMk/>
          <pc:sldMk cId="287818146" sldId="700"/>
        </pc:sldMkLst>
      </pc:sldChg>
      <pc:sldChg chg="modSp add mod">
        <pc:chgData name="James Williams" userId="c957a50b-491f-4d94-b4bc-52aca3e2340d" providerId="ADAL" clId="{3DEEFA09-04BE-4295-991B-83AC65A59B8E}" dt="2024-07-03T14:33:40.660" v="2158" actId="113"/>
        <pc:sldMkLst>
          <pc:docMk/>
          <pc:sldMk cId="1560934723" sldId="701"/>
        </pc:sldMkLst>
      </pc:sldChg>
      <pc:sldChg chg="addSp delSp modSp new mod">
        <pc:chgData name="James Williams" userId="c957a50b-491f-4d94-b4bc-52aca3e2340d" providerId="ADAL" clId="{3DEEFA09-04BE-4295-991B-83AC65A59B8E}" dt="2024-07-03T14:59:39.253" v="2277" actId="1076"/>
        <pc:sldMkLst>
          <pc:docMk/>
          <pc:sldMk cId="1747409754" sldId="702"/>
        </pc:sldMkLst>
      </pc:sldChg>
      <pc:sldChg chg="addSp delSp modSp new del mod setBg">
        <pc:chgData name="James Williams" userId="c957a50b-491f-4d94-b4bc-52aca3e2340d" providerId="ADAL" clId="{3DEEFA09-04BE-4295-991B-83AC65A59B8E}" dt="2024-07-03T15:19:19.167" v="2801" actId="2696"/>
        <pc:sldMkLst>
          <pc:docMk/>
          <pc:sldMk cId="1056185316" sldId="703"/>
        </pc:sldMkLst>
      </pc:sldChg>
      <pc:sldChg chg="delSp modSp add mod setBg delDesignElem">
        <pc:chgData name="James Williams" userId="c957a50b-491f-4d94-b4bc-52aca3e2340d" providerId="ADAL" clId="{3DEEFA09-04BE-4295-991B-83AC65A59B8E}" dt="2024-07-03T15:19:41.281" v="2810" actId="1076"/>
        <pc:sldMkLst>
          <pc:docMk/>
          <pc:sldMk cId="3908674622" sldId="703"/>
        </pc:sldMkLst>
      </pc:sldChg>
      <pc:sldChg chg="addSp delSp modSp add mod">
        <pc:chgData name="James Williams" userId="c957a50b-491f-4d94-b4bc-52aca3e2340d" providerId="ADAL" clId="{3DEEFA09-04BE-4295-991B-83AC65A59B8E}" dt="2024-07-03T15:20:04.937" v="2814" actId="1076"/>
        <pc:sldMkLst>
          <pc:docMk/>
          <pc:sldMk cId="2581898041" sldId="704"/>
        </pc:sldMkLst>
      </pc:sldChg>
      <pc:sldChg chg="addSp modSp new mod setBg">
        <pc:chgData name="James Williams" userId="c957a50b-491f-4d94-b4bc-52aca3e2340d" providerId="ADAL" clId="{3DEEFA09-04BE-4295-991B-83AC65A59B8E}" dt="2024-07-03T15:27:09.073" v="3060" actId="113"/>
        <pc:sldMkLst>
          <pc:docMk/>
          <pc:sldMk cId="3233025690" sldId="705"/>
        </pc:sldMkLst>
      </pc:sldChg>
      <pc:sldMasterChg chg="delSldLayout">
        <pc:chgData name="James Williams" userId="c957a50b-491f-4d94-b4bc-52aca3e2340d" providerId="ADAL" clId="{3DEEFA09-04BE-4295-991B-83AC65A59B8E}" dt="2024-07-03T10:13:21.682" v="12" actId="2696"/>
        <pc:sldMasterMkLst>
          <pc:docMk/>
          <pc:sldMasterMk cId="2211830382" sldId="2147483814"/>
        </pc:sldMasterMkLst>
        <pc:sldLayoutChg chg="del">
          <pc:chgData name="James Williams" userId="c957a50b-491f-4d94-b4bc-52aca3e2340d" providerId="ADAL" clId="{3DEEFA09-04BE-4295-991B-83AC65A59B8E}" dt="2024-07-03T10:13:21.682" v="12" actId="2696"/>
          <pc:sldLayoutMkLst>
            <pc:docMk/>
            <pc:sldMasterMk cId="2211830382" sldId="2147483814"/>
            <pc:sldLayoutMk cId="3758420546" sldId="214748381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A512B9-FAFD-4D3F-9865-4A4366FB8BC5}" type="datetimeFigureOut">
              <a:rPr lang="en-GB" smtClean="0"/>
              <a:t>12/11/2025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C9189-CE85-4B0B-8983-2EEE799E529F}" type="slidenum">
              <a:rPr lang="en-GB" smtClean="0"/>
              <a:t>‹#›</a:t>
            </a:fld>
            <a:endParaRPr lang="en-GB"/>
          </a:p>
        </p:txBody>
      </p:sp>
    </p:spTree>
    <p:extLst>
      <p:ext uri="{BB962C8B-B14F-4D97-AF65-F5344CB8AC3E}">
        <p14:creationId xmlns:p14="http://schemas.microsoft.com/office/powerpoint/2010/main" val="2786163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forbes.com/sites/glennllopis/2012/10/01/6-ways-successful-teams-are-built-to-last/"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mallbusiness.chron.com/key-factors-effective-team-building-13903.html" TargetMode="External"/><Relationship Id="rId4" Type="http://schemas.openxmlformats.org/officeDocument/2006/relationships/hyperlink" Target="http://www.hci.org/blog/5-key-characteristics-effective-teams"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playbook.com/blog/design-team-structure/#:~:text=In%20a%20functional%20design%20team,focusing%20on%20its%20specific%20domain."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786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41857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88160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For more information </a:t>
            </a:r>
            <a:r>
              <a:rPr lang="en-GB" sz="1200" dirty="0">
                <a:hlinkClick r:id="rId3"/>
              </a:rPr>
              <a:t>click-here</a:t>
            </a:r>
            <a:r>
              <a:rPr lang="en-GB" sz="1200" dirty="0"/>
              <a:t>, </a:t>
            </a:r>
            <a:r>
              <a:rPr lang="en-GB" sz="1200" dirty="0">
                <a:hlinkClick r:id="rId4"/>
              </a:rPr>
              <a:t>2</a:t>
            </a:r>
            <a:r>
              <a:rPr lang="en-GB" sz="1200" dirty="0"/>
              <a:t>, *</a:t>
            </a:r>
            <a:r>
              <a:rPr lang="en-GB" sz="1200" dirty="0">
                <a:hlinkClick r:id="rId5"/>
              </a:rPr>
              <a:t>3</a:t>
            </a:r>
            <a:r>
              <a:rPr lang="en-GB" sz="1200" dirty="0"/>
              <a:t>*.</a:t>
            </a:r>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783317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1D9B934D-69B8-4135-9C33-9832FAA20424}" type="slidenum">
              <a:rPr lang="en-GB" altLang="en-US" smtClean="0"/>
              <a:pPr/>
              <a:t>12</a:t>
            </a:fld>
            <a:endParaRPr lang="en-GB" altLang="en-US"/>
          </a:p>
        </p:txBody>
      </p:sp>
    </p:spTree>
    <p:extLst>
      <p:ext uri="{BB962C8B-B14F-4D97-AF65-F5344CB8AC3E}">
        <p14:creationId xmlns:p14="http://schemas.microsoft.com/office/powerpoint/2010/main" val="28647337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Example search strings: Design team structure, functional design team structure, cross-functional / matrix design team structure (multiple managers to report to) or a project-based design team structure. E.g. </a:t>
            </a:r>
            <a:r>
              <a:rPr lang="en-US" dirty="0">
                <a:hlinkClick r:id="rId3"/>
              </a:rPr>
              <a:t>What is your design team structure and how do you improve it? (playbook.com)</a:t>
            </a:r>
            <a:endParaRPr lang="en-US" dirty="0"/>
          </a:p>
        </p:txBody>
      </p:sp>
      <p:sp>
        <p:nvSpPr>
          <p:cNvPr id="4" name="Slide Number Placeholder 3"/>
          <p:cNvSpPr>
            <a:spLocks noGrp="1"/>
          </p:cNvSpPr>
          <p:nvPr>
            <p:ph type="sldNum" sz="quarter" idx="5"/>
          </p:nvPr>
        </p:nvSpPr>
        <p:spPr/>
        <p:txBody>
          <a:bodyPr/>
          <a:lstStyle/>
          <a:p>
            <a:fld id="{8F1C9189-CE85-4B0B-8983-2EEE799E529F}" type="slidenum">
              <a:rPr lang="en-GB" smtClean="0"/>
              <a:t>15</a:t>
            </a:fld>
            <a:endParaRPr lang="en-GB"/>
          </a:p>
        </p:txBody>
      </p:sp>
    </p:spTree>
    <p:extLst>
      <p:ext uri="{BB962C8B-B14F-4D97-AF65-F5344CB8AC3E}">
        <p14:creationId xmlns:p14="http://schemas.microsoft.com/office/powerpoint/2010/main" val="3295535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https://wiki.smu.edu.sg/is480/img_auth.php/thumb/f/f2/Excelente_Roles_%26_Responsibilities_template.png/1024px-Excelente_Roles_%26_Responsibilities_template.png</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173057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9769413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Bg: http://smallbusiness.chron.com/importance-establishing-assigning-responsibilities-project-team-members-18128.html</a:t>
            </a:r>
          </a:p>
          <a:p>
            <a:r>
              <a:rPr lang="en-GB" dirty="0"/>
              <a:t>http://www.cbsnews.com/news/assigning-team-roles/</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307581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856640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DE5CF2B2-A7FF-4D37-A3E7-27AF4810700C}" type="slidenum">
              <a:rPr lang="en-GB" altLang="en-US" smtClean="0"/>
              <a:pPr/>
              <a:t>36</a:t>
            </a:fld>
            <a:endParaRPr lang="en-GB" altLang="en-US"/>
          </a:p>
        </p:txBody>
      </p:sp>
    </p:spTree>
    <p:extLst>
      <p:ext uri="{BB962C8B-B14F-4D97-AF65-F5344CB8AC3E}">
        <p14:creationId xmlns:p14="http://schemas.microsoft.com/office/powerpoint/2010/main" val="3618360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11/12/2025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6021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11/12/2025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98713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11/12/2025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29331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11/12/2025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29951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11/12/2025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43548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11/12/2025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56786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11/12/2025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63771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11/12/2025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05477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11/12/2025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57669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11/12/2025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40425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11/12/2025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49219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11/12/2025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211830382"/>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07" r:id="rId6"/>
    <p:sldLayoutId id="2147483803" r:id="rId7"/>
    <p:sldLayoutId id="2147483804" r:id="rId8"/>
    <p:sldLayoutId id="2147483805" r:id="rId9"/>
    <p:sldLayoutId id="2147483806" r:id="rId10"/>
    <p:sldLayoutId id="214748380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teams.microsoft.com/l/meetup-join/19%3ameeting_NTJhYmI5NjAtM2NmNS00YzVmLThhZDItZGQ1MjcwNDBiMzJj%40thread.v2/0?context=%7b%22Tid%22%3a%224e0f11f9-046e-4505-9cb8-db2152311e21%22%2c%22Oid%22%3a%22c957a50b-491f-4d94-b4bc-52aca3e2340d%22%7d" TargetMode="External"/><Relationship Id="rId3" Type="http://schemas.openxmlformats.org/officeDocument/2006/relationships/image" Target="../media/image1.png"/><Relationship Id="rId7" Type="http://schemas.openxmlformats.org/officeDocument/2006/relationships/hyperlink" Target="https://teams.microsoft.com/l/meetup-join/19%3ameeting_ZjUwOWNiNGItZWZiYS00MDEzLWJhN2EtYTk2OWMxODI1Njlh%40thread.v2/0?context=%7b%22Tid%22%3a%224e0f11f9-046e-4505-9cb8-db2152311e21%22%2c%22Oid%22%3a%22c957a50b-491f-4d94-b4bc-52aca3e2340d%22%7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hyperlink" Target="https://tinyurl.com/2ac6vws4"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 Id="rId4" Type="http://schemas.openxmlformats.org/officeDocument/2006/relationships/image" Target="../media/image7.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okpalad.files.wordpress.com/2015/03/tuckman.png"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nobaproject.com/modules/the-psychology-of-groups" TargetMode="External"/><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gif"/><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testyourself.psychtests.com/testid/Team-Roles-Test" TargetMode="External"/><Relationship Id="rId2" Type="http://schemas.openxmlformats.org/officeDocument/2006/relationships/hyperlink" Target="https://www.123test.com/team-roles-test/#its123-testAnchor" TargetMode="External"/><Relationship Id="rId1" Type="http://schemas.openxmlformats.org/officeDocument/2006/relationships/slideLayout" Target="../slideLayouts/slideLayout2.xml"/><Relationship Id="rId4" Type="http://schemas.openxmlformats.org/officeDocument/2006/relationships/hyperlink" Target="http://www.belbin.com/about/belbin-team-roles/"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123test.com/team-roles-test/"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testyourself.psychtests.com/testid/Team-Roles-Test" TargetMode="External"/><Relationship Id="rId2" Type="http://schemas.openxmlformats.org/officeDocument/2006/relationships/hyperlink" Target="https://www.123test.com/team-roles-test/#its123-testAnchor"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personalitymax.com/personality-test/" TargetMode="External"/><Relationship Id="rId2" Type="http://schemas.openxmlformats.org/officeDocument/2006/relationships/hyperlink" Target="https://www.truity.com/test/type-finder-personality-test-new" TargetMode="External"/><Relationship Id="rId1" Type="http://schemas.openxmlformats.org/officeDocument/2006/relationships/slideLayout" Target="../slideLayouts/slideLayout2.xml"/><Relationship Id="rId5" Type="http://schemas.openxmlformats.org/officeDocument/2006/relationships/hyperlink" Target="https://www.themyersbriggs.com/" TargetMode="External"/><Relationship Id="rId4" Type="http://schemas.openxmlformats.org/officeDocument/2006/relationships/hyperlink" Target="https://personalitymax.com/personality-types/"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www.briancullen.net/training/wp-content/uploads/Profiles-MBTI.jpg"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testyourself.psychtests.com/testid/Team-Roles-Test" TargetMode="External"/><Relationship Id="rId2" Type="http://schemas.openxmlformats.org/officeDocument/2006/relationships/hyperlink" Target="https://www.123test.com/team-roles-test/#its123-testAnchor" TargetMode="External"/><Relationship Id="rId1" Type="http://schemas.openxmlformats.org/officeDocument/2006/relationships/slideLayout" Target="../slideLayouts/slideLayout2.xml"/><Relationship Id="rId5" Type="http://schemas.openxmlformats.org/officeDocument/2006/relationships/hyperlink" Target="https://personalitymax.com/personality-test/" TargetMode="External"/><Relationship Id="rId4" Type="http://schemas.openxmlformats.org/officeDocument/2006/relationships/hyperlink" Target="https://www.truity.com/test/type-finder-personality-test-new"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9.xml"/><Relationship Id="rId6" Type="http://schemas.openxmlformats.org/officeDocument/2006/relationships/image" Target="../media/image30.png"/><Relationship Id="rId5" Type="http://schemas.openxmlformats.org/officeDocument/2006/relationships/image" Target="../media/image29.svg"/><Relationship Id="rId4" Type="http://schemas.openxmlformats.org/officeDocument/2006/relationships/image" Target="../media/image28.png"/></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XPMN9N6NC7k" TargetMode="External"/><Relationship Id="rId2" Type="http://schemas.openxmlformats.org/officeDocument/2006/relationships/hyperlink" Target="https://uwtsd.careercentre.me/elearning/scorm-rise.aspx?CourseId=nEZ9vo+Mlt0XWdvgBanHyw==" TargetMode="Externa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4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775221" y="677739"/>
            <a:ext cx="6639369" cy="902512"/>
          </a:xfrm>
        </p:spPr>
        <p:txBody>
          <a:bodyPr>
            <a:normAutofit/>
          </a:bodyPr>
          <a:lstStyle/>
          <a:p>
            <a:r>
              <a:rPr lang="en-GB" sz="5400" b="1" u="sng" dirty="0"/>
              <a:t>Log-in to MS-Teams</a:t>
            </a:r>
          </a:p>
        </p:txBody>
      </p:sp>
      <p:grpSp>
        <p:nvGrpSpPr>
          <p:cNvPr id="9" name="Group 8">
            <a:extLst>
              <a:ext uri="{FF2B5EF4-FFF2-40B4-BE49-F238E27FC236}">
                <a16:creationId xmlns:a16="http://schemas.microsoft.com/office/drawing/2014/main" id="{2A7EC381-B78E-33A9-8D1C-695AD8BB46E6}"/>
              </a:ext>
            </a:extLst>
          </p:cNvPr>
          <p:cNvGrpSpPr/>
          <p:nvPr/>
        </p:nvGrpSpPr>
        <p:grpSpPr>
          <a:xfrm>
            <a:off x="6639951" y="2886246"/>
            <a:ext cx="4293873" cy="3028332"/>
            <a:chOff x="5860677" y="2191869"/>
            <a:chExt cx="3666564" cy="2523566"/>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860677" y="2857500"/>
              <a:ext cx="1703294" cy="1703294"/>
            </a:xfrm>
            <a:prstGeom prst="rect">
              <a:avLst/>
            </a:prstGeom>
          </p:spPr>
        </p:pic>
      </p:grpSp>
      <p:sp>
        <p:nvSpPr>
          <p:cNvPr id="4" name="Text Placeholder 3">
            <a:extLst>
              <a:ext uri="{FF2B5EF4-FFF2-40B4-BE49-F238E27FC236}">
                <a16:creationId xmlns:a16="http://schemas.microsoft.com/office/drawing/2014/main" id="{25147AAE-7C10-A7D2-362A-DBB641DA1005}"/>
              </a:ext>
            </a:extLst>
          </p:cNvPr>
          <p:cNvSpPr txBox="1">
            <a:spLocks/>
          </p:cNvSpPr>
          <p:nvPr/>
        </p:nvSpPr>
        <p:spPr>
          <a:xfrm>
            <a:off x="702335" y="2173835"/>
            <a:ext cx="10636225" cy="4381710"/>
          </a:xfrm>
          <a:prstGeom prst="rect">
            <a:avLst/>
          </a:prstGeom>
          <a:ln w="19050">
            <a:solidFill>
              <a:schemeClr val="tx1"/>
            </a:solidFill>
            <a:prstDash val="dash"/>
          </a:ln>
        </p:spPr>
        <p:txBody>
          <a:bodyPr vert="horz" lIns="91440" tIns="45720" rIns="91440" bIns="45720" rtlCol="0">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Log-in to Teams: </a:t>
            </a:r>
            <a:r>
              <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7">
                  <a:extLst>
                    <a:ext uri="{A12FA001-AC4F-418D-AE19-62706E023703}">
                      <ahyp:hlinkClr xmlns:ahyp="http://schemas.microsoft.com/office/drawing/2018/hyperlinkcolor" val="tx"/>
                    </a:ext>
                  </a:extLst>
                </a:hlinkClick>
              </a:rPr>
              <a:t>Click here to join the meeting</a:t>
            </a:r>
            <a:endPar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8" tooltip="Meeting join link">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Or use: </a:t>
            </a:r>
            <a:r>
              <a:rPr kumimoji="0" lang="en-GB" sz="3000" b="0" i="0" u="sng" strike="noStrike" kern="1200" cap="none" spc="0" normalizeH="0" baseline="0" noProof="0" dirty="0">
                <a:ln>
                  <a:noFill/>
                </a:ln>
                <a:solidFill>
                  <a:srgbClr val="3333FF"/>
                </a:solidFill>
                <a:effectLst/>
                <a:uLnTx/>
                <a:uFillTx/>
                <a:latin typeface="Avenir Next LT Pro"/>
                <a:ea typeface="+mn-ea"/>
                <a:cs typeface="+mn-cs"/>
                <a:hlinkClick r:id="rId9">
                  <a:extLst>
                    <a:ext uri="{A12FA001-AC4F-418D-AE19-62706E023703}">
                      <ahyp:hlinkClr xmlns:ahyp="http://schemas.microsoft.com/office/drawing/2018/hyperlinkcolor" val="tx"/>
                    </a:ext>
                  </a:extLst>
                </a:hlinkClick>
              </a:rPr>
              <a:t>https://tinyurl.com/2ac6vws4</a:t>
            </a:r>
            <a:r>
              <a:rPr kumimoji="0" lang="en-GB" sz="3000" b="0" i="0" u="none" strike="noStrike" kern="1200" cap="none" spc="0" normalizeH="0" baseline="0" noProof="0" dirty="0">
                <a:ln>
                  <a:noFill/>
                </a:ln>
                <a:solidFill>
                  <a:srgbClr val="3333FF"/>
                </a:solidFill>
                <a:effectLst/>
                <a:uLnTx/>
                <a:uFillTx/>
                <a:latin typeface="Avenir Next LT Pro"/>
                <a:ea typeface="+mn-ea"/>
                <a:cs typeface="+mn-cs"/>
              </a:rPr>
              <a:t> </a:t>
            </a:r>
            <a:endParaRPr kumimoji="0" lang="en-GB" sz="3000" b="0" i="0" u="none" strike="noStrike" kern="1200" cap="none" spc="0" normalizeH="0" baseline="0" noProof="0" dirty="0">
              <a:ln>
                <a:noFill/>
              </a:ln>
              <a:solidFill>
                <a:srgbClr val="3333FF"/>
              </a:solidFill>
              <a:effectLst/>
              <a:uLnTx/>
              <a:uFillTx/>
              <a:latin typeface="Avenir Next LT Pro"/>
              <a:ea typeface="+mn-ea"/>
              <a:cs typeface="Arial" panose="020B0604020202020204" pitchFamily="34" charset="0"/>
            </a:endParaRPr>
          </a:p>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During the Activity &amp; Q&amp;A sessions to:</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Ask Questions</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Contribute</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Collaborate with others</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Share resources</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Receive feedback</a:t>
            </a:r>
          </a:p>
          <a:p>
            <a:pPr marL="0" marR="0" lvl="0" indent="0" algn="l" defTabSz="914400" rtl="0" eaLnBrk="1" fontAlgn="auto" latinLnBrk="0" hangingPunct="1">
              <a:lnSpc>
                <a:spcPct val="90000"/>
              </a:lnSpc>
              <a:spcBef>
                <a:spcPts val="0"/>
              </a:spcBef>
              <a:spcAft>
                <a:spcPts val="60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white"/>
              </a:solidFill>
              <a:effectLst/>
              <a:highlight>
                <a:srgbClr val="FFFF00"/>
              </a:highligh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42399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3" descr="A colorful circle with dots&#10;&#10;Description automatically generated with medium confidence">
            <a:extLst>
              <a:ext uri="{FF2B5EF4-FFF2-40B4-BE49-F238E27FC236}">
                <a16:creationId xmlns:a16="http://schemas.microsoft.com/office/drawing/2014/main" id="{C3E3AB51-0A47-DD5E-2132-01D2998F2065}"/>
              </a:ext>
            </a:extLst>
          </p:cNvPr>
          <p:cNvPicPr>
            <a:picLocks noChangeAspect="1"/>
          </p:cNvPicPr>
          <p:nvPr/>
        </p:nvPicPr>
        <p:blipFill rotWithShape="1">
          <a:blip r:embed="rId2"/>
          <a:srcRect t="22947" b="14553"/>
          <a:stretch/>
        </p:blipFill>
        <p:spPr>
          <a:xfrm>
            <a:off x="20" y="10"/>
            <a:ext cx="12191980" cy="6857990"/>
          </a:xfrm>
          <a:prstGeom prst="rect">
            <a:avLst/>
          </a:prstGeom>
        </p:spPr>
      </p:pic>
      <p:sp>
        <p:nvSpPr>
          <p:cNvPr id="30" name="Rectangle 29">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02155"/>
            <a:ext cx="12191999" cy="1155845"/>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BD107731-8C78-6367-4A31-2641C6D85115}"/>
              </a:ext>
            </a:extLst>
          </p:cNvPr>
          <p:cNvSpPr>
            <a:spLocks noGrp="1"/>
          </p:cNvSpPr>
          <p:nvPr>
            <p:ph type="ctrTitle"/>
          </p:nvPr>
        </p:nvSpPr>
        <p:spPr>
          <a:xfrm>
            <a:off x="439272" y="5865805"/>
            <a:ext cx="7518195" cy="807857"/>
          </a:xfrm>
          <a:ln>
            <a:noFill/>
          </a:ln>
        </p:spPr>
        <p:txBody>
          <a:bodyPr anchor="ctr">
            <a:normAutofit/>
          </a:bodyPr>
          <a:lstStyle/>
          <a:p>
            <a:r>
              <a:rPr lang="en-GB" sz="3200" dirty="0"/>
              <a:t>Teamworking</a:t>
            </a:r>
          </a:p>
        </p:txBody>
      </p:sp>
      <p:sp>
        <p:nvSpPr>
          <p:cNvPr id="3" name="Subtitle 2">
            <a:extLst>
              <a:ext uri="{FF2B5EF4-FFF2-40B4-BE49-F238E27FC236}">
                <a16:creationId xmlns:a16="http://schemas.microsoft.com/office/drawing/2014/main" id="{1B599AF4-9D8C-6471-4255-DB35D0D2B0AA}"/>
              </a:ext>
            </a:extLst>
          </p:cNvPr>
          <p:cNvSpPr>
            <a:spLocks noGrp="1"/>
          </p:cNvSpPr>
          <p:nvPr>
            <p:ph type="subTitle" idx="1"/>
          </p:nvPr>
        </p:nvSpPr>
        <p:spPr>
          <a:xfrm>
            <a:off x="8299894" y="5865805"/>
            <a:ext cx="3636749" cy="807857"/>
          </a:xfrm>
        </p:spPr>
        <p:txBody>
          <a:bodyPr anchor="ctr">
            <a:normAutofit/>
          </a:bodyPr>
          <a:lstStyle/>
          <a:p>
            <a:r>
              <a:rPr lang="en-GB" sz="1800" dirty="0"/>
              <a:t>Leadership, Management and Ethics (ACCA7044)</a:t>
            </a:r>
          </a:p>
        </p:txBody>
      </p:sp>
      <p:sp>
        <p:nvSpPr>
          <p:cNvPr id="31" name="Rectangle 30">
            <a:extLst>
              <a:ext uri="{FF2B5EF4-FFF2-40B4-BE49-F238E27FC236}">
                <a16:creationId xmlns:a16="http://schemas.microsoft.com/office/drawing/2014/main" id="{47F32F7B-3250-A16C-13CF-57F728E04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2438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98DE8DCB-6F40-A3E0-5DE3-7510A3C2A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758348" y="6276696"/>
            <a:ext cx="7315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Wave Gesture with solid fill">
            <a:extLst>
              <a:ext uri="{FF2B5EF4-FFF2-40B4-BE49-F238E27FC236}">
                <a16:creationId xmlns:a16="http://schemas.microsoft.com/office/drawing/2014/main" id="{258DC14C-887D-9602-E1A9-AFFBE1E71B3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65535" y="4178406"/>
            <a:ext cx="1997677" cy="1997677"/>
          </a:xfrm>
          <a:prstGeom prst="rect">
            <a:avLst/>
          </a:prstGeom>
        </p:spPr>
      </p:pic>
    </p:spTree>
    <p:extLst>
      <p:ext uri="{BB962C8B-B14F-4D97-AF65-F5344CB8AC3E}">
        <p14:creationId xmlns:p14="http://schemas.microsoft.com/office/powerpoint/2010/main" val="8603417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1B867-B840-4BE3-C9CE-BEAB06474BC8}"/>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C4E6B279-253E-448C-7C89-E1BFD838A8B0}"/>
              </a:ext>
            </a:extLst>
          </p:cNvPr>
          <p:cNvSpPr>
            <a:spLocks noGrp="1"/>
          </p:cNvSpPr>
          <p:nvPr>
            <p:ph idx="1"/>
          </p:nvPr>
        </p:nvSpPr>
        <p:spPr/>
        <p:txBody>
          <a:bodyPr>
            <a:normAutofit/>
          </a:bodyPr>
          <a:lstStyle/>
          <a:p>
            <a:pPr marL="514350" indent="-514350">
              <a:buFont typeface="+mj-lt"/>
              <a:buAutoNum type="arabicPeriod"/>
            </a:pPr>
            <a:r>
              <a:rPr lang="en-GB" sz="3200" dirty="0"/>
              <a:t>Habits of highly effective people</a:t>
            </a:r>
          </a:p>
          <a:p>
            <a:pPr marL="514350" indent="-514350">
              <a:buFont typeface="+mj-lt"/>
              <a:buAutoNum type="arabicPeriod"/>
            </a:pPr>
            <a:r>
              <a:rPr lang="en-GB" sz="3200" dirty="0"/>
              <a:t>Team-working</a:t>
            </a:r>
          </a:p>
          <a:p>
            <a:pPr marL="514350" indent="-514350">
              <a:buFont typeface="+mj-lt"/>
              <a:buAutoNum type="arabicPeriod"/>
            </a:pPr>
            <a:r>
              <a:rPr lang="en-GB" sz="3200" dirty="0"/>
              <a:t>Self-evaluation and team-working</a:t>
            </a:r>
          </a:p>
        </p:txBody>
      </p:sp>
    </p:spTree>
    <p:extLst>
      <p:ext uri="{BB962C8B-B14F-4D97-AF65-F5344CB8AC3E}">
        <p14:creationId xmlns:p14="http://schemas.microsoft.com/office/powerpoint/2010/main" val="3179553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1486" y="557833"/>
            <a:ext cx="10515600" cy="1325563"/>
          </a:xfrm>
        </p:spPr>
        <p:txBody>
          <a:bodyPr>
            <a:normAutofit/>
          </a:bodyPr>
          <a:lstStyle/>
          <a:p>
            <a:r>
              <a:rPr lang="en-GB" b="1" u="sng" dirty="0">
                <a:latin typeface="Arial" panose="020B0604020202020204" pitchFamily="34" charset="0"/>
                <a:cs typeface="Arial" panose="020B0604020202020204" pitchFamily="34" charset="0"/>
              </a:rPr>
              <a:t>7 Habits of Highly Effective People</a:t>
            </a:r>
          </a:p>
        </p:txBody>
      </p:sp>
      <p:sp>
        <p:nvSpPr>
          <p:cNvPr id="4" name="Content Placeholder 3"/>
          <p:cNvSpPr>
            <a:spLocks noGrp="1"/>
          </p:cNvSpPr>
          <p:nvPr>
            <p:ph idx="1"/>
          </p:nvPr>
        </p:nvSpPr>
        <p:spPr>
          <a:xfrm>
            <a:off x="691486" y="2274336"/>
            <a:ext cx="9899177" cy="2689006"/>
          </a:xfrm>
          <a:prstGeom prst="rect">
            <a:avLst/>
          </a:prstGeom>
        </p:spPr>
        <p:txBody>
          <a:bodyPr wrap="square">
            <a:spAutoFit/>
          </a:bodyPr>
          <a:lstStyle/>
          <a:p>
            <a:pPr marL="514350" indent="-514350">
              <a:buFont typeface="+mj-lt"/>
              <a:buAutoNum type="arabicPeriod"/>
            </a:pPr>
            <a:r>
              <a:rPr lang="en-GB" dirty="0">
                <a:solidFill>
                  <a:schemeClr val="tx1"/>
                </a:solidFill>
              </a:rPr>
              <a:t>Q. Research discover and document </a:t>
            </a:r>
            <a:r>
              <a:rPr lang="en-GB" b="1" dirty="0">
                <a:solidFill>
                  <a:schemeClr val="tx1"/>
                </a:solidFill>
              </a:rPr>
              <a:t>Covey's 7 Habits of Highly Effective People</a:t>
            </a:r>
            <a:r>
              <a:rPr lang="en-GB" dirty="0">
                <a:solidFill>
                  <a:schemeClr val="tx1"/>
                </a:solidFill>
              </a:rPr>
              <a:t>? </a:t>
            </a:r>
          </a:p>
          <a:p>
            <a:pPr marL="514350" indent="-514350">
              <a:buFont typeface="+mj-lt"/>
              <a:buAutoNum type="arabicPeriod"/>
            </a:pPr>
            <a:r>
              <a:rPr lang="en-GB" dirty="0"/>
              <a:t>Q. Try and identify which habits relate to the </a:t>
            </a:r>
            <a:r>
              <a:rPr lang="en-GB" b="1" dirty="0"/>
              <a:t>individual</a:t>
            </a:r>
            <a:r>
              <a:rPr lang="en-GB" dirty="0"/>
              <a:t>, the </a:t>
            </a:r>
            <a:r>
              <a:rPr lang="en-GB" b="1" dirty="0"/>
              <a:t>team</a:t>
            </a:r>
            <a:r>
              <a:rPr lang="en-GB" dirty="0"/>
              <a:t> and </a:t>
            </a:r>
            <a:r>
              <a:rPr lang="en-GB" b="1" dirty="0"/>
              <a:t>self-care</a:t>
            </a:r>
            <a:r>
              <a:rPr lang="en-GB" dirty="0"/>
              <a:t>.</a:t>
            </a:r>
            <a:endParaRPr lang="en-GB" dirty="0">
              <a:solidFill>
                <a:schemeClr val="tx1"/>
              </a:solidFill>
            </a:endParaRPr>
          </a:p>
          <a:p>
            <a:pPr marL="514350" indent="-514350">
              <a:buFont typeface="+mj-lt"/>
              <a:buAutoNum type="arabicPeriod"/>
            </a:pPr>
            <a:r>
              <a:rPr lang="en-GB" dirty="0"/>
              <a:t>Share findings if asked.</a:t>
            </a:r>
            <a:endParaRPr lang="en-GB" dirty="0">
              <a:solidFill>
                <a:schemeClr val="tx1"/>
              </a:solidFill>
            </a:endParaRPr>
          </a:p>
        </p:txBody>
      </p:sp>
    </p:spTree>
    <p:extLst>
      <p:ext uri="{BB962C8B-B14F-4D97-AF65-F5344CB8AC3E}">
        <p14:creationId xmlns:p14="http://schemas.microsoft.com/office/powerpoint/2010/main" val="1720784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12FE5-D99B-03E3-E196-B476648B9FF8}"/>
              </a:ext>
            </a:extLst>
          </p:cNvPr>
          <p:cNvSpPr>
            <a:spLocks noGrp="1"/>
          </p:cNvSpPr>
          <p:nvPr>
            <p:ph type="title"/>
          </p:nvPr>
        </p:nvSpPr>
        <p:spPr>
          <a:xfrm>
            <a:off x="685663" y="562288"/>
            <a:ext cx="10894461" cy="1179576"/>
          </a:xfrm>
        </p:spPr>
        <p:txBody>
          <a:bodyPr>
            <a:normAutofit/>
          </a:bodyPr>
          <a:lstStyle/>
          <a:p>
            <a:r>
              <a:rPr kumimoji="0" lang="en-US" altLang="en-US" sz="4000" b="1" i="0" u="none" strike="noStrike" cap="none" normalizeH="0" baseline="0" dirty="0">
                <a:ln>
                  <a:noFill/>
                </a:ln>
                <a:solidFill>
                  <a:schemeClr val="tx1"/>
                </a:solidFill>
                <a:effectLst/>
                <a:latin typeface="Arial" panose="020B0604020202020204" pitchFamily="34" charset="0"/>
              </a:rPr>
              <a:t>Bg. </a:t>
            </a:r>
            <a:r>
              <a:rPr kumimoji="0" lang="en-US" altLang="en-US" sz="3200" b="0" i="0" u="none" strike="noStrike" cap="none" normalizeH="0" baseline="0" dirty="0">
                <a:ln>
                  <a:noFill/>
                </a:ln>
                <a:solidFill>
                  <a:schemeClr val="tx1"/>
                </a:solidFill>
                <a:effectLst/>
                <a:latin typeface="Arial" panose="020B0604020202020204" pitchFamily="34" charset="0"/>
              </a:rPr>
              <a:t>Stephen Covey’s 7 Habits of Highly Effective People</a:t>
            </a:r>
            <a:endParaRPr lang="en-GB" sz="3200" dirty="0"/>
          </a:p>
        </p:txBody>
      </p:sp>
      <p:sp>
        <p:nvSpPr>
          <p:cNvPr id="4" name="Rectangle 1">
            <a:extLst>
              <a:ext uri="{FF2B5EF4-FFF2-40B4-BE49-F238E27FC236}">
                <a16:creationId xmlns:a16="http://schemas.microsoft.com/office/drawing/2014/main" id="{E0199A68-46D5-7267-6F6F-905EE53F98C0}"/>
              </a:ext>
            </a:extLst>
          </p:cNvPr>
          <p:cNvSpPr>
            <a:spLocks noGrp="1" noChangeArrowheads="1"/>
          </p:cNvSpPr>
          <p:nvPr>
            <p:ph idx="1"/>
          </p:nvPr>
        </p:nvSpPr>
        <p:spPr bwMode="auto">
          <a:xfrm>
            <a:off x="630479" y="1887270"/>
            <a:ext cx="11140121"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Stephen Covey’s “The 7 Habits of Highly Effective People” outline seven principles for personal and professional effectiveness. Here are the seven habits:</a:t>
            </a:r>
          </a:p>
          <a:p>
            <a:pPr marR="0" lvl="0" algn="l" defTabSz="914400" rtl="0" eaLnBrk="0" fontAlgn="base" latinLnBrk="0" hangingPunct="0">
              <a:lnSpc>
                <a:spcPct val="100000"/>
              </a:lnSpc>
              <a:spcBef>
                <a:spcPct val="0"/>
              </a:spcBef>
              <a:spcAft>
                <a:spcPct val="0"/>
              </a:spcAft>
              <a:buClrTx/>
              <a:buSzTx/>
              <a:tabLst/>
            </a:pPr>
            <a:r>
              <a:rPr lang="en-US" altLang="en-US" sz="1800" dirty="0">
                <a:highlight>
                  <a:srgbClr val="FFFF00"/>
                </a:highlight>
                <a:latin typeface="Arial" panose="020B0604020202020204" pitchFamily="34" charset="0"/>
              </a:rPr>
              <a:t>Individual:</a:t>
            </a:r>
            <a:endParaRPr kumimoji="0" lang="en-US" altLang="en-US" sz="1800" b="0" i="0" u="none" strike="noStrike" cap="none" normalizeH="0" baseline="0" dirty="0">
              <a:ln>
                <a:noFill/>
              </a:ln>
              <a:solidFill>
                <a:schemeClr val="tx1"/>
              </a:solidFill>
              <a:effectLst/>
              <a:highlight>
                <a:srgbClr val="FFFF00"/>
              </a:highligh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800" b="1" i="0" u="none" strike="noStrike" cap="none" normalizeH="0" baseline="0" dirty="0">
                <a:ln>
                  <a:noFill/>
                </a:ln>
                <a:solidFill>
                  <a:schemeClr val="tx1"/>
                </a:solidFill>
                <a:effectLst/>
                <a:latin typeface="Arial" panose="020B0604020202020204" pitchFamily="34" charset="0"/>
              </a:rPr>
              <a:t>Be Proactive</a:t>
            </a:r>
            <a:r>
              <a:rPr kumimoji="0" lang="en-US" altLang="en-US" sz="1800" b="0" i="0" u="none" strike="noStrike" cap="none" normalizeH="0" baseline="0" dirty="0">
                <a:ln>
                  <a:noFill/>
                </a:ln>
                <a:solidFill>
                  <a:schemeClr val="tx1"/>
                </a:solidFill>
                <a:effectLst/>
                <a:latin typeface="Arial" panose="020B0604020202020204" pitchFamily="34" charset="0"/>
              </a:rPr>
              <a:t>: Take responsibility for your actions and focus on what you can control. </a:t>
            </a: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800" b="1" i="0" u="none" strike="noStrike" cap="none" normalizeH="0" baseline="0" dirty="0">
                <a:ln>
                  <a:noFill/>
                </a:ln>
                <a:solidFill>
                  <a:schemeClr val="tx1"/>
                </a:solidFill>
                <a:effectLst/>
                <a:latin typeface="Arial" panose="020B0604020202020204" pitchFamily="34" charset="0"/>
              </a:rPr>
              <a:t>Begin with the End in Mind</a:t>
            </a:r>
            <a:r>
              <a:rPr kumimoji="0" lang="en-US" altLang="en-US" sz="1800" b="0" i="0" u="none" strike="noStrike" cap="none" normalizeH="0" baseline="0" dirty="0">
                <a:ln>
                  <a:noFill/>
                </a:ln>
                <a:solidFill>
                  <a:schemeClr val="tx1"/>
                </a:solidFill>
                <a:effectLst/>
                <a:latin typeface="Arial" panose="020B0604020202020204" pitchFamily="34" charset="0"/>
              </a:rPr>
              <a:t>: Define clear goals and envision your desired outcomes. </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1800" b="1" i="0" u="none" strike="noStrike" cap="none" normalizeH="0" baseline="0" dirty="0">
                <a:ln>
                  <a:noFill/>
                </a:ln>
                <a:solidFill>
                  <a:schemeClr val="tx1"/>
                </a:solidFill>
                <a:effectLst/>
                <a:latin typeface="Arial" panose="020B0604020202020204" pitchFamily="34" charset="0"/>
              </a:rPr>
              <a:t>Put First Things First</a:t>
            </a:r>
            <a:r>
              <a:rPr kumimoji="0" lang="en-US" altLang="en-US" sz="1800" b="0" i="0" u="none" strike="noStrike" cap="none" normalizeH="0" baseline="0" dirty="0">
                <a:ln>
                  <a:noFill/>
                </a:ln>
                <a:solidFill>
                  <a:schemeClr val="tx1"/>
                </a:solidFill>
                <a:effectLst/>
                <a:latin typeface="Arial" panose="020B0604020202020204" pitchFamily="34" charset="0"/>
              </a:rPr>
              <a:t>: Prioritize your tasks based on importance rather than urgency. </a:t>
            </a: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highlight>
                  <a:srgbClr val="FFFF00"/>
                </a:highlight>
                <a:latin typeface="Arial" panose="020B0604020202020204" pitchFamily="34" charset="0"/>
              </a:rPr>
              <a:t>Team:</a:t>
            </a: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1800" b="1" i="0" u="none" strike="noStrike" cap="none" normalizeH="0" baseline="0" dirty="0">
                <a:ln>
                  <a:noFill/>
                </a:ln>
                <a:solidFill>
                  <a:schemeClr val="tx1"/>
                </a:solidFill>
                <a:effectLst/>
                <a:latin typeface="Arial" panose="020B0604020202020204" pitchFamily="34" charset="0"/>
              </a:rPr>
              <a:t>Think Win-Win</a:t>
            </a:r>
            <a:r>
              <a:rPr kumimoji="0" lang="en-US" altLang="en-US" sz="1800" b="0" i="0" u="none" strike="noStrike" cap="none" normalizeH="0" baseline="0" dirty="0">
                <a:ln>
                  <a:noFill/>
                </a:ln>
                <a:solidFill>
                  <a:schemeClr val="tx1"/>
                </a:solidFill>
                <a:effectLst/>
                <a:latin typeface="Arial" panose="020B0604020202020204" pitchFamily="34" charset="0"/>
              </a:rPr>
              <a:t>: Seek mutually beneficial solutions in your interactions with others. </a:t>
            </a: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1800" b="1" i="0" u="none" strike="noStrike" cap="none" normalizeH="0" baseline="0" dirty="0">
                <a:ln>
                  <a:noFill/>
                </a:ln>
                <a:solidFill>
                  <a:schemeClr val="tx1"/>
                </a:solidFill>
                <a:effectLst/>
                <a:latin typeface="Arial" panose="020B0604020202020204" pitchFamily="34" charset="0"/>
              </a:rPr>
              <a:t>Seek First to Understand, Then to Be Understood</a:t>
            </a:r>
            <a:r>
              <a:rPr kumimoji="0" lang="en-US" altLang="en-US" sz="1800" b="0" i="0" u="none" strike="noStrike" cap="none" normalizeH="0" baseline="0" dirty="0">
                <a:ln>
                  <a:noFill/>
                </a:ln>
                <a:solidFill>
                  <a:schemeClr val="tx1"/>
                </a:solidFill>
                <a:effectLst/>
                <a:latin typeface="Arial" panose="020B0604020202020204" pitchFamily="34" charset="0"/>
              </a:rPr>
              <a:t>: Listen empathetically to others before expressing your own viewpoint. </a:t>
            </a:r>
          </a:p>
          <a:p>
            <a:pPr marL="0" marR="0" lvl="0" indent="0" algn="l" defTabSz="914400" rtl="0" eaLnBrk="0" fontAlgn="base" latinLnBrk="0" hangingPunct="0">
              <a:lnSpc>
                <a:spcPct val="100000"/>
              </a:lnSpc>
              <a:spcBef>
                <a:spcPct val="0"/>
              </a:spcBef>
              <a:spcAft>
                <a:spcPct val="0"/>
              </a:spcAft>
              <a:buClrTx/>
              <a:buSzTx/>
              <a:buFontTx/>
              <a:buAutoNum type="arabicPeriod" startAt="6"/>
              <a:tabLst/>
            </a:pPr>
            <a:r>
              <a:rPr kumimoji="0" lang="en-US" altLang="en-US" sz="1800" b="1" i="0" u="none" strike="noStrike" cap="none" normalizeH="0" baseline="0" dirty="0">
                <a:ln>
                  <a:noFill/>
                </a:ln>
                <a:solidFill>
                  <a:schemeClr val="tx1"/>
                </a:solidFill>
                <a:effectLst/>
                <a:latin typeface="Arial" panose="020B0604020202020204" pitchFamily="34" charset="0"/>
              </a:rPr>
              <a:t>Synergize</a:t>
            </a:r>
            <a:r>
              <a:rPr kumimoji="0" lang="en-US" altLang="en-US" sz="1800" b="0" i="0" u="none" strike="noStrike" cap="none" normalizeH="0" baseline="0" dirty="0">
                <a:ln>
                  <a:noFill/>
                </a:ln>
                <a:solidFill>
                  <a:schemeClr val="tx1"/>
                </a:solidFill>
                <a:effectLst/>
                <a:latin typeface="Arial" panose="020B0604020202020204" pitchFamily="34" charset="0"/>
              </a:rPr>
              <a:t>: Collaborate effectively by leveraging the strengths of team members to achieve better results.</a:t>
            </a:r>
          </a:p>
          <a:p>
            <a:pPr eaLnBrk="0" fontAlgn="base" hangingPunct="0">
              <a:lnSpc>
                <a:spcPct val="100000"/>
              </a:lnSpc>
              <a:spcBef>
                <a:spcPct val="0"/>
              </a:spcBef>
              <a:spcAft>
                <a:spcPct val="0"/>
              </a:spcAft>
            </a:pPr>
            <a:r>
              <a:rPr lang="en-US" altLang="en-US" sz="1800" dirty="0">
                <a:highlight>
                  <a:srgbClr val="FFFF00"/>
                </a:highlight>
                <a:latin typeface="Arial" panose="020B0604020202020204" pitchFamily="34" charset="0"/>
              </a:rPr>
              <a:t>Self-care:</a:t>
            </a:r>
            <a:endParaRPr kumimoji="0" lang="en-US" altLang="en-US" sz="1800" b="0" i="0" u="none" strike="noStrike" cap="none" normalizeH="0" baseline="0" dirty="0">
              <a:ln>
                <a:noFill/>
              </a:ln>
              <a:solidFill>
                <a:schemeClr val="tx1"/>
              </a:solidFill>
              <a:effectLst/>
              <a:highlight>
                <a:srgbClr val="FFFF00"/>
              </a:highligh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7"/>
              <a:tabLst/>
            </a:pPr>
            <a:r>
              <a:rPr kumimoji="0" lang="en-US" altLang="en-US" sz="1800" b="1" i="0" u="none" strike="noStrike" cap="none" normalizeH="0" baseline="0" dirty="0">
                <a:ln>
                  <a:noFill/>
                </a:ln>
                <a:solidFill>
                  <a:schemeClr val="tx1"/>
                </a:solidFill>
                <a:effectLst/>
                <a:latin typeface="Arial" panose="020B0604020202020204" pitchFamily="34" charset="0"/>
              </a:rPr>
              <a:t>Sharpen the Saw</a:t>
            </a:r>
            <a:r>
              <a:rPr kumimoji="0" lang="en-US" altLang="en-US" sz="1800" b="0" i="0" u="none" strike="noStrike" cap="none" normalizeH="0" baseline="0" dirty="0">
                <a:ln>
                  <a:noFill/>
                </a:ln>
                <a:solidFill>
                  <a:schemeClr val="tx1"/>
                </a:solidFill>
                <a:effectLst/>
                <a:latin typeface="Arial" panose="020B0604020202020204" pitchFamily="34" charset="0"/>
              </a:rPr>
              <a:t>: Engage in continuous self-improvement and renewal in physical, mental, emotional, and spiritual dimensions.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These habits are designed to help individuals achieve greater effectiveness in their personal and professional lives by fostering proactive behavior, goal setting, prioritization, empathetic communication, collaboration, and continuous self-improvement.</a:t>
            </a:r>
          </a:p>
        </p:txBody>
      </p:sp>
    </p:spTree>
    <p:extLst>
      <p:ext uri="{BB962C8B-B14F-4D97-AF65-F5344CB8AC3E}">
        <p14:creationId xmlns:p14="http://schemas.microsoft.com/office/powerpoint/2010/main" val="3586654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0062"/>
            <a:ext cx="10515600" cy="1325563"/>
          </a:xfrm>
        </p:spPr>
        <p:txBody>
          <a:bodyPr/>
          <a:lstStyle/>
          <a:p>
            <a:r>
              <a:rPr lang="en-GB" b="1" u="sng" dirty="0"/>
              <a:t>A Team &amp; Team-working</a:t>
            </a:r>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dirty="0"/>
              <a:t>Q. Research and document a definition of a </a:t>
            </a:r>
            <a:r>
              <a:rPr lang="en-GB" b="1" dirty="0"/>
              <a:t>Team</a:t>
            </a:r>
            <a:r>
              <a:rPr lang="en-GB" dirty="0"/>
              <a:t>?</a:t>
            </a:r>
          </a:p>
          <a:p>
            <a:pPr marL="514350" indent="-514350">
              <a:buFont typeface="+mj-lt"/>
              <a:buAutoNum type="arabicPeriod"/>
            </a:pPr>
            <a:r>
              <a:rPr lang="en-GB" dirty="0"/>
              <a:t>Q. Research and document a definition of a </a:t>
            </a:r>
            <a:r>
              <a:rPr lang="en-GB" b="1" dirty="0"/>
              <a:t>Team-working</a:t>
            </a:r>
            <a:r>
              <a:rPr lang="en-GB" dirty="0"/>
              <a:t>?</a:t>
            </a:r>
          </a:p>
          <a:p>
            <a:pPr marL="514350" indent="-514350">
              <a:buFont typeface="+mj-lt"/>
              <a:buAutoNum type="arabicPeriod"/>
            </a:pPr>
            <a:r>
              <a:rPr lang="en-GB" dirty="0"/>
              <a:t>Research and document </a:t>
            </a:r>
            <a:r>
              <a:rPr lang="en-GB" b="1" dirty="0"/>
              <a:t>practices for effective Team-working</a:t>
            </a:r>
            <a:r>
              <a:rPr lang="en-GB" dirty="0"/>
              <a:t>?</a:t>
            </a:r>
          </a:p>
          <a:p>
            <a:pPr marL="514350" indent="-514350">
              <a:buFont typeface="+mj-lt"/>
              <a:buAutoNum type="arabicPeriod"/>
            </a:pPr>
            <a:r>
              <a:rPr lang="en-GB" dirty="0"/>
              <a:t>Share if asked.</a:t>
            </a:r>
          </a:p>
          <a:p>
            <a:pPr marL="514350" indent="-514350">
              <a:buFont typeface="+mj-lt"/>
              <a:buAutoNum type="arabicPeriod"/>
            </a:pPr>
            <a:endParaRPr lang="en-GB" dirty="0"/>
          </a:p>
        </p:txBody>
      </p:sp>
      <p:grpSp>
        <p:nvGrpSpPr>
          <p:cNvPr id="8" name="Group 7">
            <a:extLst>
              <a:ext uri="{FF2B5EF4-FFF2-40B4-BE49-F238E27FC236}">
                <a16:creationId xmlns:a16="http://schemas.microsoft.com/office/drawing/2014/main" id="{B06189EA-1E31-BCBE-DFF8-56B533E9540D}"/>
              </a:ext>
            </a:extLst>
          </p:cNvPr>
          <p:cNvGrpSpPr/>
          <p:nvPr/>
        </p:nvGrpSpPr>
        <p:grpSpPr>
          <a:xfrm>
            <a:off x="9057160" y="-410440"/>
            <a:ext cx="2617781" cy="2617781"/>
            <a:chOff x="7160399" y="3195541"/>
            <a:chExt cx="2617781" cy="2617781"/>
          </a:xfrm>
        </p:grpSpPr>
        <p:pic>
          <p:nvPicPr>
            <p:cNvPr id="5" name="Graphic 4" descr="Cheers with solid fill">
              <a:extLst>
                <a:ext uri="{FF2B5EF4-FFF2-40B4-BE49-F238E27FC236}">
                  <a16:creationId xmlns:a16="http://schemas.microsoft.com/office/drawing/2014/main" id="{E0AB9106-E745-8005-0200-3E238761C41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809298" y="4371668"/>
              <a:ext cx="1319981" cy="1319981"/>
            </a:xfrm>
            <a:prstGeom prst="rect">
              <a:avLst/>
            </a:prstGeom>
          </p:spPr>
        </p:pic>
        <p:pic>
          <p:nvPicPr>
            <p:cNvPr id="7" name="Graphic 6" descr="Meeting outline">
              <a:extLst>
                <a:ext uri="{FF2B5EF4-FFF2-40B4-BE49-F238E27FC236}">
                  <a16:creationId xmlns:a16="http://schemas.microsoft.com/office/drawing/2014/main" id="{97D6131A-65F9-0F82-4173-A0C5D3E2F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160399" y="3195541"/>
              <a:ext cx="2617781" cy="2617781"/>
            </a:xfrm>
            <a:prstGeom prst="rect">
              <a:avLst/>
            </a:prstGeom>
          </p:spPr>
        </p:pic>
      </p:grpSp>
    </p:spTree>
    <p:extLst>
      <p:ext uri="{BB962C8B-B14F-4D97-AF65-F5344CB8AC3E}">
        <p14:creationId xmlns:p14="http://schemas.microsoft.com/office/powerpoint/2010/main" val="4062211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Title 1"/>
          <p:cNvSpPr>
            <a:spLocks noGrp="1"/>
          </p:cNvSpPr>
          <p:nvPr>
            <p:ph type="title"/>
          </p:nvPr>
        </p:nvSpPr>
        <p:spPr>
          <a:xfrm>
            <a:off x="1056564" y="319098"/>
            <a:ext cx="9888940" cy="1325563"/>
          </a:xfrm>
        </p:spPr>
        <p:txBody>
          <a:bodyPr/>
          <a:lstStyle/>
          <a:p>
            <a:r>
              <a:rPr lang="en-GB" b="1" dirty="0"/>
              <a:t>Bg. </a:t>
            </a:r>
            <a:r>
              <a:rPr lang="en-GB" b="1" u="sng" dirty="0"/>
              <a:t>A Team </a:t>
            </a:r>
          </a:p>
        </p:txBody>
      </p:sp>
      <p:sp>
        <p:nvSpPr>
          <p:cNvPr id="15362" name="Rectangle 3"/>
          <p:cNvSpPr>
            <a:spLocks noGrp="1" noChangeArrowheads="1"/>
          </p:cNvSpPr>
          <p:nvPr>
            <p:ph idx="1"/>
          </p:nvPr>
        </p:nvSpPr>
        <p:spPr>
          <a:xfrm>
            <a:off x="534591" y="1470490"/>
            <a:ext cx="10873638" cy="3856914"/>
          </a:xfrm>
        </p:spPr>
        <p:txBody>
          <a:bodyPr>
            <a:noAutofit/>
          </a:bodyPr>
          <a:lstStyle/>
          <a:p>
            <a:pPr>
              <a:lnSpc>
                <a:spcPct val="120000"/>
              </a:lnSpc>
            </a:pPr>
            <a:r>
              <a:rPr lang="en-GB" altLang="en-US" sz="2400" dirty="0"/>
              <a:t>‘Teams occur when a number of people have a </a:t>
            </a:r>
            <a:r>
              <a:rPr lang="en-GB" altLang="en-US" sz="2400" b="1" dirty="0"/>
              <a:t>common goal </a:t>
            </a:r>
            <a:r>
              <a:rPr lang="en-GB" altLang="en-US" sz="2400" dirty="0"/>
              <a:t>and </a:t>
            </a:r>
            <a:r>
              <a:rPr lang="en-GB" altLang="en-US" sz="2400" b="1" dirty="0"/>
              <a:t>recognise that project success is dependent on everyone working together.</a:t>
            </a:r>
            <a:r>
              <a:rPr lang="en-GB" altLang="en-US" sz="2400" dirty="0"/>
              <a:t> In practice, this means that in most teams </a:t>
            </a:r>
            <a:r>
              <a:rPr lang="en-GB" altLang="en-US" sz="2400" b="1" dirty="0"/>
              <a:t>people will contribute different skills</a:t>
            </a:r>
            <a:r>
              <a:rPr lang="en-GB" altLang="en-US" sz="2400" dirty="0"/>
              <a:t>.’ - Crainer</a:t>
            </a:r>
          </a:p>
          <a:p>
            <a:pPr>
              <a:lnSpc>
                <a:spcPct val="120000"/>
              </a:lnSpc>
            </a:pPr>
            <a:r>
              <a:rPr lang="en-GB" altLang="en-US" sz="2400" dirty="0"/>
              <a:t>“For Teams to be effective there must be a </a:t>
            </a:r>
            <a:r>
              <a:rPr lang="en-GB" altLang="en-US" sz="2400" b="1" dirty="0"/>
              <a:t>Spirit of Unity</a:t>
            </a:r>
            <a:r>
              <a:rPr lang="en-GB" altLang="en-US" sz="2400" dirty="0"/>
              <a:t>” -  Laurie Mullins</a:t>
            </a:r>
          </a:p>
          <a:p>
            <a:pPr>
              <a:lnSpc>
                <a:spcPct val="120000"/>
              </a:lnSpc>
            </a:pPr>
            <a:r>
              <a:rPr lang="en-GB" sz="2400" b="1" dirty="0"/>
              <a:t>2 Heads are better than 1 </a:t>
            </a:r>
            <a:r>
              <a:rPr lang="en-GB" sz="2400" dirty="0"/>
              <a:t>- </a:t>
            </a:r>
            <a:r>
              <a:rPr lang="en-GB" altLang="en-US" sz="2400" dirty="0"/>
              <a:t>Teams are formed because </a:t>
            </a:r>
            <a:r>
              <a:rPr lang="en-GB" altLang="en-US" sz="2400" b="1" dirty="0"/>
              <a:t>they can achieve far more </a:t>
            </a:r>
            <a:r>
              <a:rPr lang="en-GB" altLang="en-US" sz="2400" dirty="0"/>
              <a:t>than their individual members can on their own, and while being part of a team can be fun, it can take qualities such as </a:t>
            </a:r>
            <a:r>
              <a:rPr lang="en-GB" altLang="en-US" sz="2400" b="1" dirty="0"/>
              <a:t>patience, respect, tolerance and professionalism </a:t>
            </a:r>
            <a:r>
              <a:rPr lang="en-GB" altLang="en-US" sz="2400" dirty="0"/>
              <a:t>to be successful.</a:t>
            </a:r>
          </a:p>
          <a:p>
            <a:pPr>
              <a:lnSpc>
                <a:spcPct val="120000"/>
              </a:lnSpc>
            </a:pPr>
            <a:r>
              <a:rPr lang="en-GB" altLang="en-US" sz="2400" dirty="0"/>
              <a:t>Team-working help us all to develop our personal and professional skills.</a:t>
            </a:r>
          </a:p>
          <a:p>
            <a:pPr marL="0" indent="0">
              <a:lnSpc>
                <a:spcPct val="80000"/>
              </a:lnSpc>
              <a:buNone/>
            </a:pPr>
            <a:endParaRPr lang="en-GB" altLang="en-US" sz="2400" dirty="0"/>
          </a:p>
          <a:p>
            <a:pPr marL="0" indent="0">
              <a:lnSpc>
                <a:spcPct val="80000"/>
              </a:lnSpc>
              <a:buNone/>
            </a:pPr>
            <a:r>
              <a:rPr lang="en-GB" altLang="en-US" sz="2400" dirty="0"/>
              <a:t>	</a:t>
            </a:r>
          </a:p>
        </p:txBody>
      </p:sp>
    </p:spTree>
    <p:extLst>
      <p:ext uri="{BB962C8B-B14F-4D97-AF65-F5344CB8AC3E}">
        <p14:creationId xmlns:p14="http://schemas.microsoft.com/office/powerpoint/2010/main" val="3738354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60449" y="465354"/>
            <a:ext cx="8446882" cy="1325563"/>
          </a:xfrm>
        </p:spPr>
        <p:txBody>
          <a:bodyPr/>
          <a:lstStyle/>
          <a:p>
            <a:pPr>
              <a:defRPr/>
            </a:pPr>
            <a:r>
              <a:rPr lang="en-GB" b="1" u="sng" dirty="0"/>
              <a:t>8 keys to creating ‘A Team’</a:t>
            </a:r>
          </a:p>
        </p:txBody>
      </p:sp>
      <p:sp>
        <p:nvSpPr>
          <p:cNvPr id="2" name="Content Placeholder 1"/>
          <p:cNvSpPr>
            <a:spLocks noGrp="1"/>
          </p:cNvSpPr>
          <p:nvPr>
            <p:ph idx="1"/>
          </p:nvPr>
        </p:nvSpPr>
        <p:spPr>
          <a:xfrm>
            <a:off x="540656" y="2297023"/>
            <a:ext cx="11048369" cy="4307657"/>
          </a:xfrm>
        </p:spPr>
        <p:txBody>
          <a:bodyPr>
            <a:normAutofit fontScale="70000" lnSpcReduction="20000"/>
          </a:bodyPr>
          <a:lstStyle/>
          <a:p>
            <a:pPr marL="623887" indent="-514350">
              <a:buFont typeface="+mj-lt"/>
              <a:buAutoNum type="arabicPeriod"/>
              <a:defRPr/>
            </a:pPr>
            <a:r>
              <a:rPr lang="en-GB" sz="3400" dirty="0"/>
              <a:t>Everyone is </a:t>
            </a:r>
            <a:r>
              <a:rPr lang="en-GB" sz="3400" b="1" dirty="0"/>
              <a:t>Equal</a:t>
            </a:r>
            <a:r>
              <a:rPr lang="en-GB" sz="3400" dirty="0"/>
              <a:t> and Unique.</a:t>
            </a:r>
          </a:p>
          <a:p>
            <a:pPr marL="623887" indent="-514350">
              <a:buFont typeface="+mj-lt"/>
              <a:buAutoNum type="arabicPeriod"/>
              <a:defRPr/>
            </a:pPr>
            <a:r>
              <a:rPr lang="en-GB" sz="3400" dirty="0"/>
              <a:t>Each person has </a:t>
            </a:r>
            <a:r>
              <a:rPr lang="en-GB" sz="3400" b="1" dirty="0"/>
              <a:t>Unique</a:t>
            </a:r>
            <a:r>
              <a:rPr lang="en-GB" sz="3400" dirty="0"/>
              <a:t> skills and qualities that can add value to a Team.</a:t>
            </a:r>
          </a:p>
          <a:p>
            <a:pPr marL="623887" indent="-514350">
              <a:buFont typeface="+mj-lt"/>
              <a:buAutoNum type="arabicPeriod"/>
              <a:defRPr/>
            </a:pPr>
            <a:r>
              <a:rPr lang="en-GB" sz="3400" b="1" dirty="0"/>
              <a:t>Value and Respect</a:t>
            </a:r>
            <a:r>
              <a:rPr lang="en-GB" sz="3400" dirty="0"/>
              <a:t> Yourself and Everyone in your Team.</a:t>
            </a:r>
          </a:p>
          <a:p>
            <a:pPr marL="623887" indent="-514350">
              <a:buFont typeface="+mj-lt"/>
              <a:buAutoNum type="arabicPeriod"/>
              <a:defRPr/>
            </a:pPr>
            <a:r>
              <a:rPr lang="en-GB" sz="3400" b="1" dirty="0"/>
              <a:t>Strengths identification</a:t>
            </a:r>
            <a:r>
              <a:rPr lang="en-GB" sz="3400" dirty="0"/>
              <a:t>: Help people to identify their strengths/skills.</a:t>
            </a:r>
          </a:p>
          <a:p>
            <a:pPr marL="623887" indent="-514350">
              <a:buFont typeface="+mj-lt"/>
              <a:buAutoNum type="arabicPeriod"/>
              <a:defRPr/>
            </a:pPr>
            <a:r>
              <a:rPr lang="en-GB" sz="3400" b="1" dirty="0"/>
              <a:t>Assign Clear roles </a:t>
            </a:r>
            <a:r>
              <a:rPr lang="en-GB" sz="3400" dirty="0"/>
              <a:t>to each team-member (based on their individual strengths &amp; skills).</a:t>
            </a:r>
          </a:p>
          <a:p>
            <a:pPr marL="623887" indent="-514350">
              <a:buFont typeface="+mj-lt"/>
              <a:buAutoNum type="arabicPeriod"/>
              <a:defRPr/>
            </a:pPr>
            <a:r>
              <a:rPr lang="en-GB" sz="3400" b="1" dirty="0"/>
              <a:t>Give positive feedback</a:t>
            </a:r>
            <a:r>
              <a:rPr lang="en-GB" sz="3400" dirty="0"/>
              <a:t>.</a:t>
            </a:r>
          </a:p>
          <a:p>
            <a:pPr marL="623887" indent="-514350">
              <a:buFont typeface="+mj-lt"/>
              <a:buAutoNum type="arabicPeriod"/>
              <a:defRPr/>
            </a:pPr>
            <a:r>
              <a:rPr lang="en-GB" sz="3400" dirty="0"/>
              <a:t>Be </a:t>
            </a:r>
            <a:r>
              <a:rPr lang="en-GB" sz="3400" b="1" dirty="0"/>
              <a:t>patient understanding respectful and supportive </a:t>
            </a:r>
            <a:r>
              <a:rPr lang="en-GB" sz="3400" dirty="0"/>
              <a:t>with yourself and each team member i.e. Be Professional.</a:t>
            </a:r>
          </a:p>
          <a:p>
            <a:pPr marL="623887" indent="-514350">
              <a:buFont typeface="+mj-lt"/>
              <a:buAutoNum type="arabicPeriod"/>
              <a:defRPr/>
            </a:pPr>
            <a:r>
              <a:rPr lang="en-GB" sz="3400" b="1" dirty="0"/>
              <a:t>Celebrate short wins / gains / successes.</a:t>
            </a:r>
          </a:p>
          <a:p>
            <a:pPr marL="0" indent="0">
              <a:buNone/>
              <a:defRPr/>
            </a:pPr>
            <a:endParaRPr lang="en-GB" dirty="0"/>
          </a:p>
        </p:txBody>
      </p:sp>
    </p:spTree>
    <p:extLst>
      <p:ext uri="{BB962C8B-B14F-4D97-AF65-F5344CB8AC3E}">
        <p14:creationId xmlns:p14="http://schemas.microsoft.com/office/powerpoint/2010/main" val="2336277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2609" y="559559"/>
            <a:ext cx="10109200" cy="1143000"/>
          </a:xfrm>
        </p:spPr>
        <p:txBody>
          <a:bodyPr/>
          <a:lstStyle/>
          <a:p>
            <a:r>
              <a:rPr lang="en-GB" b="1" dirty="0"/>
              <a:t>Bg. </a:t>
            </a:r>
            <a:r>
              <a:rPr lang="en-GB" b="1" u="sng" dirty="0"/>
              <a:t>Successful Teams</a:t>
            </a:r>
          </a:p>
        </p:txBody>
      </p:sp>
      <p:sp>
        <p:nvSpPr>
          <p:cNvPr id="3" name="Content Placeholder 2"/>
          <p:cNvSpPr>
            <a:spLocks noGrp="1"/>
          </p:cNvSpPr>
          <p:nvPr>
            <p:ph idx="1"/>
          </p:nvPr>
        </p:nvSpPr>
        <p:spPr>
          <a:xfrm>
            <a:off x="757759" y="2438268"/>
            <a:ext cx="10168128" cy="3694176"/>
          </a:xfrm>
        </p:spPr>
        <p:txBody>
          <a:bodyPr>
            <a:normAutofit fontScale="77500" lnSpcReduction="20000"/>
          </a:bodyPr>
          <a:lstStyle/>
          <a:p>
            <a:r>
              <a:rPr lang="en-GB" dirty="0"/>
              <a:t>Research (e.g. by Belbin &amp; Myers-Briggs, covered later) have proven that Successful Teams are made up of people with a </a:t>
            </a:r>
            <a:r>
              <a:rPr lang="en-GB" b="1" dirty="0"/>
              <a:t>variety</a:t>
            </a:r>
            <a:r>
              <a:rPr lang="en-GB" dirty="0"/>
              <a:t> </a:t>
            </a:r>
            <a:r>
              <a:rPr lang="en-GB" b="1" dirty="0"/>
              <a:t>of</a:t>
            </a:r>
            <a:r>
              <a:rPr lang="en-GB" dirty="0"/>
              <a:t> </a:t>
            </a:r>
            <a:r>
              <a:rPr lang="en-GB" b="1" dirty="0"/>
              <a:t>different</a:t>
            </a:r>
            <a:r>
              <a:rPr lang="en-GB" dirty="0"/>
              <a:t> personality types and skills.</a:t>
            </a:r>
          </a:p>
          <a:p>
            <a:r>
              <a:rPr lang="en-GB" b="1" dirty="0"/>
              <a:t>The key to success </a:t>
            </a:r>
            <a:r>
              <a:rPr lang="en-GB" dirty="0"/>
              <a:t>is </a:t>
            </a:r>
            <a:r>
              <a:rPr lang="en-GB" b="1" dirty="0"/>
              <a:t>accepting valuing and respecting </a:t>
            </a:r>
            <a:r>
              <a:rPr lang="en-GB" dirty="0"/>
              <a:t>peoples differences and being able to work together without judgement and with acceptance and respect.</a:t>
            </a:r>
          </a:p>
          <a:p>
            <a:r>
              <a:rPr lang="en-GB" dirty="0"/>
              <a:t>Research also shows that </a:t>
            </a:r>
            <a:r>
              <a:rPr lang="en-GB" b="1" dirty="0"/>
              <a:t>EVERYONE</a:t>
            </a:r>
            <a:r>
              <a:rPr lang="en-GB" dirty="0"/>
              <a:t> has unique strengths and weaknesses. If each team member plays to their strengths the team is much more likely to be successful. </a:t>
            </a:r>
          </a:p>
          <a:p>
            <a:pPr lvl="1"/>
            <a:r>
              <a:rPr lang="en-GB" dirty="0"/>
              <a:t>Tip: if you play to your strengths in life, you are much more likely to be happy and successful.</a:t>
            </a:r>
          </a:p>
        </p:txBody>
      </p:sp>
    </p:spTree>
    <p:extLst>
      <p:ext uri="{BB962C8B-B14F-4D97-AF65-F5344CB8AC3E}">
        <p14:creationId xmlns:p14="http://schemas.microsoft.com/office/powerpoint/2010/main" val="24878895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Bg. </a:t>
            </a:r>
            <a:r>
              <a:rPr lang="en-GB" b="1" u="sng" dirty="0"/>
              <a:t>Team-working Top Tips</a:t>
            </a:r>
            <a:endParaRPr lang="en-GB" dirty="0"/>
          </a:p>
        </p:txBody>
      </p:sp>
      <p:sp>
        <p:nvSpPr>
          <p:cNvPr id="3" name="Content Placeholder 2"/>
          <p:cNvSpPr>
            <a:spLocks noGrp="1"/>
          </p:cNvSpPr>
          <p:nvPr>
            <p:ph idx="1"/>
          </p:nvPr>
        </p:nvSpPr>
        <p:spPr/>
        <p:txBody>
          <a:bodyPr/>
          <a:lstStyle/>
          <a:p>
            <a:r>
              <a:rPr lang="en-GB" b="1" dirty="0"/>
              <a:t>Respect:</a:t>
            </a:r>
            <a:r>
              <a:rPr lang="en-GB" dirty="0"/>
              <a:t> Respect and support each other.</a:t>
            </a:r>
          </a:p>
          <a:p>
            <a:r>
              <a:rPr lang="en-GB" b="1" dirty="0"/>
              <a:t>Appoint a Team Leader:</a:t>
            </a:r>
            <a:r>
              <a:rPr lang="en-GB" dirty="0"/>
              <a:t> It can be helpful to choose a Team leader, someone to encourage equal participation and respectful collaboration. </a:t>
            </a:r>
          </a:p>
          <a:p>
            <a:r>
              <a:rPr lang="en-GB" dirty="0"/>
              <a:t>To help the team focus and to facilitate group meetings and Team progress report completion. And to support individual members when needed.</a:t>
            </a:r>
          </a:p>
          <a:p>
            <a:endParaRPr lang="en-GB" dirty="0"/>
          </a:p>
        </p:txBody>
      </p:sp>
    </p:spTree>
    <p:extLst>
      <p:ext uri="{BB962C8B-B14F-4D97-AF65-F5344CB8AC3E}">
        <p14:creationId xmlns:p14="http://schemas.microsoft.com/office/powerpoint/2010/main" val="4293648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D7EEB-CCC7-C5B6-3A60-DCE2B3E0053C}"/>
              </a:ext>
            </a:extLst>
          </p:cNvPr>
          <p:cNvSpPr>
            <a:spLocks noGrp="1"/>
          </p:cNvSpPr>
          <p:nvPr>
            <p:ph type="title"/>
          </p:nvPr>
        </p:nvSpPr>
        <p:spPr/>
        <p:txBody>
          <a:bodyPr/>
          <a:lstStyle/>
          <a:p>
            <a:r>
              <a:rPr lang="en-GB" dirty="0"/>
              <a:t>Tuckman’s Team development theory</a:t>
            </a:r>
          </a:p>
        </p:txBody>
      </p:sp>
      <p:sp>
        <p:nvSpPr>
          <p:cNvPr id="3" name="Content Placeholder 2">
            <a:extLst>
              <a:ext uri="{FF2B5EF4-FFF2-40B4-BE49-F238E27FC236}">
                <a16:creationId xmlns:a16="http://schemas.microsoft.com/office/drawing/2014/main" id="{6CCD1E89-D760-7AE5-5A39-9D3487252C10}"/>
              </a:ext>
            </a:extLst>
          </p:cNvPr>
          <p:cNvSpPr>
            <a:spLocks noGrp="1"/>
          </p:cNvSpPr>
          <p:nvPr>
            <p:ph idx="1"/>
          </p:nvPr>
        </p:nvSpPr>
        <p:spPr/>
        <p:txBody>
          <a:bodyPr>
            <a:normAutofit/>
          </a:bodyPr>
          <a:lstStyle/>
          <a:p>
            <a:pPr marL="514350" indent="-514350">
              <a:buFont typeface="+mj-lt"/>
              <a:buAutoNum type="arabicPeriod"/>
            </a:pPr>
            <a:r>
              <a:rPr lang="en-GB" sz="2800" dirty="0"/>
              <a:t>Q. Research and document a </a:t>
            </a:r>
            <a:r>
              <a:rPr lang="en-GB" sz="2800" b="1" dirty="0">
                <a:highlight>
                  <a:srgbClr val="FFFF00"/>
                </a:highlight>
              </a:rPr>
              <a:t>definition</a:t>
            </a:r>
            <a:r>
              <a:rPr lang="en-GB" sz="2800" dirty="0"/>
              <a:t> and </a:t>
            </a:r>
            <a:r>
              <a:rPr lang="en-GB" sz="2800" b="1" dirty="0">
                <a:highlight>
                  <a:srgbClr val="FFFF00"/>
                </a:highlight>
              </a:rPr>
              <a:t>im</a:t>
            </a:r>
            <a:r>
              <a:rPr lang="en-GB" b="1" dirty="0">
                <a:highlight>
                  <a:srgbClr val="FFFF00"/>
                </a:highlight>
              </a:rPr>
              <a:t>age</a:t>
            </a:r>
            <a:r>
              <a:rPr lang="en-GB" dirty="0"/>
              <a:t> </a:t>
            </a:r>
            <a:r>
              <a:rPr lang="en-GB" sz="2800" dirty="0"/>
              <a:t>of </a:t>
            </a:r>
            <a:r>
              <a:rPr lang="en-GB" b="1" dirty="0">
                <a:highlight>
                  <a:srgbClr val="FFFF00"/>
                </a:highlight>
              </a:rPr>
              <a:t>Tuckman’s Team development theory</a:t>
            </a:r>
            <a:r>
              <a:rPr lang="en-GB" dirty="0"/>
              <a:t>?</a:t>
            </a:r>
          </a:p>
          <a:p>
            <a:pPr marL="514350" indent="-514350">
              <a:buFont typeface="+mj-lt"/>
              <a:buAutoNum type="arabicPeriod"/>
            </a:pPr>
            <a:r>
              <a:rPr lang="en-GB" sz="2800" dirty="0"/>
              <a:t>Share your answer if asked.</a:t>
            </a:r>
          </a:p>
        </p:txBody>
      </p:sp>
      <p:grpSp>
        <p:nvGrpSpPr>
          <p:cNvPr id="4" name="Group 3">
            <a:extLst>
              <a:ext uri="{FF2B5EF4-FFF2-40B4-BE49-F238E27FC236}">
                <a16:creationId xmlns:a16="http://schemas.microsoft.com/office/drawing/2014/main" id="{6C6E7F35-DE3D-3C61-011E-178086D618AA}"/>
              </a:ext>
            </a:extLst>
          </p:cNvPr>
          <p:cNvGrpSpPr/>
          <p:nvPr/>
        </p:nvGrpSpPr>
        <p:grpSpPr>
          <a:xfrm>
            <a:off x="4817166" y="3916019"/>
            <a:ext cx="2448577" cy="2485636"/>
            <a:chOff x="7160399" y="3195541"/>
            <a:chExt cx="2617781" cy="2617781"/>
          </a:xfrm>
        </p:grpSpPr>
        <p:pic>
          <p:nvPicPr>
            <p:cNvPr id="5" name="Graphic 4" descr="Cheers with solid fill">
              <a:extLst>
                <a:ext uri="{FF2B5EF4-FFF2-40B4-BE49-F238E27FC236}">
                  <a16:creationId xmlns:a16="http://schemas.microsoft.com/office/drawing/2014/main" id="{74B3BBCC-3496-B877-A6B3-1C45D925E45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09298" y="4371668"/>
              <a:ext cx="1319981" cy="1319981"/>
            </a:xfrm>
            <a:prstGeom prst="rect">
              <a:avLst/>
            </a:prstGeom>
          </p:spPr>
        </p:pic>
        <p:pic>
          <p:nvPicPr>
            <p:cNvPr id="6" name="Graphic 5" descr="Meeting outline">
              <a:extLst>
                <a:ext uri="{FF2B5EF4-FFF2-40B4-BE49-F238E27FC236}">
                  <a16:creationId xmlns:a16="http://schemas.microsoft.com/office/drawing/2014/main" id="{CEA36BED-3AB8-585E-380B-54FDC69D74D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60399" y="3195541"/>
              <a:ext cx="2617781" cy="2617781"/>
            </a:xfrm>
            <a:prstGeom prst="rect">
              <a:avLst/>
            </a:prstGeom>
          </p:spPr>
        </p:pic>
      </p:grpSp>
    </p:spTree>
    <p:extLst>
      <p:ext uri="{BB962C8B-B14F-4D97-AF65-F5344CB8AC3E}">
        <p14:creationId xmlns:p14="http://schemas.microsoft.com/office/powerpoint/2010/main" val="2359573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48592" y="528661"/>
            <a:ext cx="10949614" cy="1143000"/>
          </a:xfrm>
        </p:spPr>
        <p:txBody>
          <a:bodyPr>
            <a:noAutofit/>
          </a:bodyPr>
          <a:lstStyle/>
          <a:p>
            <a:pPr>
              <a:defRPr/>
            </a:pPr>
            <a:r>
              <a:rPr lang="en-GB" sz="3600" dirty="0">
                <a:latin typeface="+mn-lt"/>
              </a:rPr>
              <a:t>Bg. </a:t>
            </a:r>
            <a:r>
              <a:rPr lang="en-GB" sz="3600" b="1" dirty="0">
                <a:latin typeface="+mn-lt"/>
              </a:rPr>
              <a:t>Visual: Tuckman’s Team Development stages</a:t>
            </a:r>
          </a:p>
        </p:txBody>
      </p:sp>
      <p:pic>
        <p:nvPicPr>
          <p:cNvPr id="45059" name="Picture 2" descr="https://okpalad.files.wordpress.com/2015/03/tuckman.png"/>
          <p:cNvPicPr>
            <a:picLocks noChangeAspect="1" noChangeArrowheads="1"/>
          </p:cNvPicPr>
          <p:nvPr/>
        </p:nvPicPr>
        <p:blipFill rotWithShape="1">
          <a:blip r:embed="rId3">
            <a:extLst>
              <a:ext uri="{28A0092B-C50C-407E-A947-70E740481C1C}">
                <a14:useLocalDpi xmlns:a14="http://schemas.microsoft.com/office/drawing/2010/main" val="0"/>
              </a:ext>
            </a:extLst>
          </a:blip>
          <a:srcRect b="14348"/>
          <a:stretch/>
        </p:blipFill>
        <p:spPr bwMode="auto">
          <a:xfrm>
            <a:off x="576756" y="1545154"/>
            <a:ext cx="10866652" cy="5157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1443408" y="6464153"/>
            <a:ext cx="856341" cy="261610"/>
          </a:xfrm>
          <a:prstGeom prst="rect">
            <a:avLst/>
          </a:prstGeom>
          <a:noFill/>
        </p:spPr>
        <p:txBody>
          <a:bodyPr wrap="square" rtlCol="0">
            <a:spAutoFit/>
          </a:bodyPr>
          <a:lstStyle/>
          <a:p>
            <a:r>
              <a:rPr lang="en-GB" sz="1050" dirty="0"/>
              <a:t>Ref: </a:t>
            </a:r>
            <a:r>
              <a:rPr lang="en-GB" sz="1050" dirty="0">
                <a:hlinkClick r:id="rId4"/>
              </a:rPr>
              <a:t>(1)</a:t>
            </a:r>
            <a:endParaRPr lang="en-GB" sz="1050" dirty="0"/>
          </a:p>
        </p:txBody>
      </p:sp>
    </p:spTree>
    <p:extLst>
      <p:ext uri="{BB962C8B-B14F-4D97-AF65-F5344CB8AC3E}">
        <p14:creationId xmlns:p14="http://schemas.microsoft.com/office/powerpoint/2010/main" val="319275586"/>
      </p:ext>
    </p:extLst>
  </p:cSld>
  <p:clrMapOvr>
    <a:masterClrMapping/>
  </p:clrMapOvr>
  <mc:AlternateContent xmlns:mc="http://schemas.openxmlformats.org/markup-compatibility/2006" xmlns:p14="http://schemas.microsoft.com/office/powerpoint/2010/main">
    <mc:Choice Requires="p14">
      <p:transition spd="slow" p14:dur="2000" advTm="1681"/>
    </mc:Choice>
    <mc:Fallback xmlns="">
      <p:transition spd="slow" advTm="1681"/>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text, application, email&#10;&#10;Description automatically generated">
            <a:extLst>
              <a:ext uri="{FF2B5EF4-FFF2-40B4-BE49-F238E27FC236}">
                <a16:creationId xmlns:a16="http://schemas.microsoft.com/office/drawing/2014/main" id="{4D86FE30-4712-4063-9977-9BBAAEC82A3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4601"/>
          <a:stretch/>
        </p:blipFill>
        <p:spPr>
          <a:xfrm>
            <a:off x="1041370" y="1440939"/>
            <a:ext cx="9764848" cy="5149389"/>
          </a:xfrm>
          <a:prstGeom prst="rect">
            <a:avLst/>
          </a:prstGeom>
        </p:spPr>
      </p:pic>
      <p:sp>
        <p:nvSpPr>
          <p:cNvPr id="5" name="TextBox 4">
            <a:extLst>
              <a:ext uri="{FF2B5EF4-FFF2-40B4-BE49-F238E27FC236}">
                <a16:creationId xmlns:a16="http://schemas.microsoft.com/office/drawing/2014/main" id="{1FCB5491-09E9-4088-ACDE-4D774230E4EB}"/>
              </a:ext>
            </a:extLst>
          </p:cNvPr>
          <p:cNvSpPr txBox="1"/>
          <p:nvPr/>
        </p:nvSpPr>
        <p:spPr>
          <a:xfrm>
            <a:off x="8439561" y="6590328"/>
            <a:ext cx="2440091"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nobaproject.com/modules/the-psychology-of-group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
        <p:nvSpPr>
          <p:cNvPr id="6" name="Title 2">
            <a:extLst>
              <a:ext uri="{FF2B5EF4-FFF2-40B4-BE49-F238E27FC236}">
                <a16:creationId xmlns:a16="http://schemas.microsoft.com/office/drawing/2014/main" id="{1E7CC9F0-3E56-D4CC-EE6F-2F108F052F41}"/>
              </a:ext>
            </a:extLst>
          </p:cNvPr>
          <p:cNvSpPr>
            <a:spLocks noGrp="1"/>
          </p:cNvSpPr>
          <p:nvPr>
            <p:ph type="title"/>
          </p:nvPr>
        </p:nvSpPr>
        <p:spPr>
          <a:xfrm>
            <a:off x="697817" y="465948"/>
            <a:ext cx="11346137" cy="992408"/>
          </a:xfrm>
          <a:solidFill>
            <a:schemeClr val="bg1">
              <a:alpha val="40000"/>
            </a:schemeClr>
          </a:solidFill>
        </p:spPr>
        <p:txBody>
          <a:bodyPr>
            <a:noAutofit/>
          </a:bodyPr>
          <a:lstStyle/>
          <a:p>
            <a:pPr>
              <a:defRPr/>
            </a:pPr>
            <a:r>
              <a:rPr lang="en-GB" sz="5400" dirty="0"/>
              <a:t>Bg. </a:t>
            </a:r>
            <a:r>
              <a:rPr lang="en-GB" b="1" u="sng" dirty="0"/>
              <a:t>Tuckman’s Team Development stages</a:t>
            </a:r>
          </a:p>
        </p:txBody>
      </p:sp>
    </p:spTree>
    <p:extLst>
      <p:ext uri="{BB962C8B-B14F-4D97-AF65-F5344CB8AC3E}">
        <p14:creationId xmlns:p14="http://schemas.microsoft.com/office/powerpoint/2010/main" val="4186999340"/>
      </p:ext>
    </p:extLst>
  </p:cSld>
  <p:clrMapOvr>
    <a:masterClrMapping/>
  </p:clrMapOvr>
  <mc:AlternateContent xmlns:mc="http://schemas.openxmlformats.org/markup-compatibility/2006" xmlns:p14="http://schemas.microsoft.com/office/powerpoint/2010/main">
    <mc:Choice Requires="p14">
      <p:transition spd="slow" p14:dur="2000" advTm="27774"/>
    </mc:Choice>
    <mc:Fallback xmlns="">
      <p:transition spd="slow" advTm="27774"/>
    </mc:Fallback>
  </mc:AlternateContent>
  <p:extLst>
    <p:ext uri="{3A86A75C-4F4B-4683-9AE1-C65F6400EC91}">
      <p14:laserTraceLst xmlns:p14="http://schemas.microsoft.com/office/powerpoint/2010/main">
        <p14:tracePtLst>
          <p14:tracePt t="6020" x="3929063" y="6696075"/>
          <p14:tracePt t="6277" x="2470150" y="6364288"/>
          <p14:tracePt t="6283" x="2632075" y="6065838"/>
          <p14:tracePt t="6289" x="2849563" y="5697538"/>
          <p14:tracePt t="6299" x="3009900" y="5399088"/>
          <p14:tracePt t="6305" x="3136900" y="5111750"/>
          <p14:tracePt t="6313" x="3240088" y="4894263"/>
          <p14:tracePt t="6320" x="3251200" y="4859338"/>
          <p14:tracePt t="6328" x="3251200" y="4848225"/>
          <p14:tracePt t="6337" x="3251200" y="4835525"/>
          <p14:tracePt t="6417" x="3263900" y="4824413"/>
          <p14:tracePt t="6495" x="3275013" y="4789488"/>
          <p14:tracePt t="6501" x="3275013" y="4767263"/>
          <p14:tracePt t="6508" x="3275013" y="4699000"/>
          <p14:tracePt t="6513" x="3275013" y="4629150"/>
          <p14:tracePt t="6521" x="3251200" y="4537075"/>
          <p14:tracePt t="6531" x="3160713" y="4422775"/>
          <p14:tracePt t="6540" x="3068638" y="4308475"/>
          <p14:tracePt t="6545" x="2965450" y="4192588"/>
          <p14:tracePt t="6555" x="2873375" y="4054475"/>
          <p14:tracePt t="6561" x="2838450" y="4008438"/>
          <p14:tracePt t="6569" x="2792413" y="3940175"/>
          <p14:tracePt t="6578" x="2757488" y="3836988"/>
          <p14:tracePt t="6585" x="2711450" y="3733800"/>
          <p14:tracePt t="6593" x="2689225" y="3595688"/>
          <p14:tracePt t="6603" x="2689225" y="3549650"/>
          <p14:tracePt t="6609" x="2689225" y="3457575"/>
          <p14:tracePt t="6620" x="2689225" y="3330575"/>
          <p14:tracePt t="6625" x="2689225" y="3205163"/>
          <p14:tracePt t="6634" x="2700338" y="3113088"/>
          <p14:tracePt t="6640" x="2757488" y="3055938"/>
          <p14:tracePt t="6648" x="2838450" y="2998788"/>
          <p14:tracePt t="6656" x="2941638" y="2952750"/>
          <p14:tracePt t="6664" x="3068638" y="2928938"/>
          <p14:tracePt t="6673" x="3114675" y="2928938"/>
          <p14:tracePt t="6680" x="3228975" y="2928938"/>
          <p14:tracePt t="6689" x="3389313" y="2928938"/>
          <p14:tracePt t="6696" x="3573463" y="2928938"/>
          <p14:tracePt t="6704" x="3757613" y="2928938"/>
          <p14:tracePt t="6714" x="3941763" y="2928938"/>
          <p14:tracePt t="6721" x="4125913" y="2928938"/>
          <p14:tracePt t="6731" x="4286250" y="2940050"/>
          <p14:tracePt t="6737" x="4435475" y="2963863"/>
          <p14:tracePt t="6745" x="4549775" y="3009900"/>
          <p14:tracePt t="6753" x="4595813" y="3067050"/>
          <p14:tracePt t="6761" x="4654550" y="3135313"/>
          <p14:tracePt t="6771" x="4722813" y="3216275"/>
          <p14:tracePt t="6777" x="4757738" y="3297238"/>
          <p14:tracePt t="6786" x="4803775" y="3400425"/>
          <p14:tracePt t="6796" x="4837113" y="3503613"/>
          <p14:tracePt t="6801" x="4872038" y="3584575"/>
          <p14:tracePt t="6810" x="4918075" y="3687763"/>
          <p14:tracePt t="6821" x="4941888" y="3779838"/>
          <p14:tracePt t="6825" x="4941888" y="3813175"/>
          <p14:tracePt t="6834" x="4941888" y="3929063"/>
          <p14:tracePt t="6841" x="4964113" y="4032250"/>
          <p14:tracePt t="6849" x="4975225" y="4078288"/>
          <p14:tracePt t="6857" x="4975225" y="4170363"/>
          <p14:tracePt t="6866" x="4975225" y="4262438"/>
          <p14:tracePt t="6872" x="4975225" y="4330700"/>
          <p14:tracePt t="6880" x="4953000" y="4433888"/>
          <p14:tracePt t="6888" x="4929188" y="4468813"/>
          <p14:tracePt t="6896" x="4872038" y="4560888"/>
          <p14:tracePt t="6904" x="4837113" y="4594225"/>
          <p14:tracePt t="6914" x="4791075" y="4652963"/>
          <p14:tracePt t="6922" x="4711700" y="4664075"/>
          <p14:tracePt t="6930" x="4665663" y="4686300"/>
          <p14:tracePt t="6937" x="4573588" y="4686300"/>
          <p14:tracePt t="6945" x="4503738" y="4686300"/>
          <p14:tracePt t="6953" x="4389438" y="4686300"/>
          <p14:tracePt t="6961" x="4321175" y="4686300"/>
          <p14:tracePt t="6970" x="4229100" y="4686300"/>
          <p14:tracePt t="6978" x="4183063" y="4686300"/>
          <p14:tracePt t="6986" x="4090988" y="4686300"/>
          <p14:tracePt t="6993" x="3987800" y="4675188"/>
          <p14:tracePt t="7001" x="3884613" y="4629150"/>
          <p14:tracePt t="7012" x="3871913" y="4618038"/>
          <p14:tracePt t="7018" x="3860800" y="4606925"/>
          <p14:tracePt t="7026" x="3825875" y="4572000"/>
          <p14:tracePt t="7033" x="3825875" y="4560888"/>
          <p14:tracePt t="7049" x="3825875" y="4549775"/>
          <p14:tracePt t="7056" x="3825875" y="4525963"/>
          <p14:tracePt t="7064" x="3825875" y="4514850"/>
          <p14:tracePt t="7112" x="3825875" y="4618038"/>
          <p14:tracePt t="7120" x="3825875" y="4686300"/>
          <p14:tracePt t="7128" x="3838575" y="4802188"/>
          <p14:tracePt t="7136" x="3849688" y="4870450"/>
          <p14:tracePt t="7146" x="3895725" y="5008563"/>
          <p14:tracePt t="7153" x="3941763" y="5192713"/>
          <p14:tracePt t="7162" x="3998913" y="5387975"/>
          <p14:tracePt t="7169" x="4044950" y="5605463"/>
          <p14:tracePt t="7177" x="4067175" y="5789613"/>
          <p14:tracePt t="7185" x="4090988" y="5984875"/>
          <p14:tracePt t="7193" x="4090988" y="6134100"/>
          <p14:tracePt t="7201" x="4090988" y="6283325"/>
          <p14:tracePt t="7211" x="4090988" y="6410325"/>
          <p14:tracePt t="7217" x="4090988" y="6513513"/>
          <p14:tracePt t="7226" x="4090988" y="6605588"/>
          <p14:tracePt t="7233" x="4079875" y="6673850"/>
          <p14:tracePt t="7241" x="4067175" y="6708775"/>
          <p14:tracePt t="7249" x="4033838" y="6754813"/>
          <p14:tracePt t="7258" x="3998913" y="6789738"/>
          <p14:tracePt t="7265" x="3987800" y="6823075"/>
          <p14:tracePt t="7975" x="3160713" y="6386513"/>
          <p14:tracePt t="7984" x="3217863" y="6169025"/>
          <p14:tracePt t="7989" x="3240088" y="5949950"/>
          <p14:tracePt t="7997" x="3263900" y="5732463"/>
          <p14:tracePt t="8005" x="3286125" y="5513388"/>
          <p14:tracePt t="8015" x="3309938" y="5330825"/>
          <p14:tracePt t="8021" x="3309938" y="5203825"/>
          <p14:tracePt t="8031" x="3309938" y="5076825"/>
          <p14:tracePt t="8035" x="3309938" y="4986338"/>
          <p14:tracePt t="8041" x="3309938" y="4894263"/>
          <p14:tracePt t="8053" x="3321050" y="4859338"/>
          <p14:tracePt t="8058" x="3321050" y="4824413"/>
          <p14:tracePt t="8065" x="3321050" y="4802188"/>
          <p14:tracePt t="8081" x="3332163" y="4789488"/>
          <p14:tracePt t="8173" x="3355975" y="4767263"/>
          <p14:tracePt t="8176" x="3355975" y="4756150"/>
          <p14:tracePt t="8184" x="3378200" y="4745038"/>
          <p14:tracePt t="8193" x="3389313" y="4710113"/>
          <p14:tracePt t="8200" x="3424238" y="4675188"/>
          <p14:tracePt t="8209" x="3459163" y="4606925"/>
          <p14:tracePt t="8217" x="3459163" y="4572000"/>
          <p14:tracePt t="8225" x="3481388" y="4560888"/>
          <p14:tracePt t="8233" x="3481388" y="4537075"/>
          <p14:tracePt t="8241" x="3492500" y="4525963"/>
          <p14:tracePt t="8313" x="3516313" y="4525963"/>
          <p14:tracePt t="8321" x="3516313" y="4537075"/>
          <p14:tracePt t="8333" x="3538538" y="4583113"/>
          <p14:tracePt t="8337" x="3573463" y="4652963"/>
          <p14:tracePt t="8346" x="3630613" y="4767263"/>
          <p14:tracePt t="8357" x="3711575" y="4824413"/>
          <p14:tracePt t="8362" x="3768725" y="4835525"/>
          <p14:tracePt t="8369" x="3814763" y="4835525"/>
          <p14:tracePt t="8378" x="3906838" y="4835525"/>
          <p14:tracePt t="8386" x="3952875" y="4835525"/>
          <p14:tracePt t="8397" x="4067175" y="4835525"/>
          <p14:tracePt t="8401" x="4205288" y="4813300"/>
          <p14:tracePt t="8410" x="4321175" y="4699000"/>
          <p14:tracePt t="8419" x="4424363" y="4629150"/>
          <p14:tracePt t="8426" x="4562475" y="4537075"/>
          <p14:tracePt t="8434" x="4608513" y="4525963"/>
          <p14:tracePt t="8442" x="4711700" y="4479925"/>
          <p14:tracePt t="8450" x="4849813" y="4411663"/>
          <p14:tracePt t="8459" x="4895850" y="4398963"/>
          <p14:tracePt t="8465" x="5021263" y="4354513"/>
          <p14:tracePt t="8476" x="5148263" y="4341813"/>
          <p14:tracePt t="8481" x="5308600" y="4319588"/>
          <p14:tracePt t="8490" x="5492750" y="4295775"/>
          <p14:tracePt t="8496" x="5676900" y="4295775"/>
          <p14:tracePt t="8504" x="5894388" y="4295775"/>
          <p14:tracePt t="8512" x="6135688" y="4295775"/>
          <p14:tracePt t="8520" x="6411913" y="4308475"/>
          <p14:tracePt t="8529" x="6688138" y="4354513"/>
          <p14:tracePt t="8537" x="6997700" y="4411663"/>
          <p14:tracePt t="8546" x="7308850" y="4457700"/>
          <p14:tracePt t="8552" x="7653338" y="4514850"/>
          <p14:tracePt t="8562" x="7951788" y="4537075"/>
          <p14:tracePt t="8569" x="8261350" y="4583113"/>
          <p14:tracePt t="8577" x="8548688" y="4640263"/>
          <p14:tracePt t="8585" x="8789988" y="4686300"/>
          <p14:tracePt t="8592" x="9009063" y="4732338"/>
          <p14:tracePt t="8601" x="9204325" y="4813300"/>
          <p14:tracePt t="8609" x="9364663" y="4881563"/>
          <p14:tracePt t="8617" x="9502775" y="4951413"/>
          <p14:tracePt t="8625" x="9618663" y="5008563"/>
          <p14:tracePt t="8633" x="9618663" y="5043488"/>
          <p14:tracePt t="8640" x="9618663" y="5157788"/>
          <p14:tracePt t="8649" x="9618663" y="5249863"/>
          <p14:tracePt t="8657" x="9629775" y="5318125"/>
          <p14:tracePt t="8665" x="9629775" y="5445125"/>
          <p14:tracePt t="8674" x="9652000" y="5513388"/>
          <p14:tracePt t="8681" x="9664700" y="5572125"/>
          <p14:tracePt t="8689" x="9709150" y="5662613"/>
          <p14:tracePt t="8696" x="9790113" y="5754688"/>
          <p14:tracePt t="8705" x="9836150" y="5800725"/>
          <p14:tracePt t="8712" x="9952038" y="5870575"/>
          <p14:tracePt t="8721" x="10020300" y="5903913"/>
          <p14:tracePt t="8730" x="10101263" y="5927725"/>
          <p14:tracePt t="8737" x="10193338" y="5927725"/>
          <p14:tracePt t="8746" x="10318750" y="5949950"/>
          <p14:tracePt t="8753" x="10364788" y="5949950"/>
          <p14:tracePt t="8761" x="10456863" y="5949950"/>
          <p14:tracePt t="9002" x="10399713" y="5260975"/>
          <p14:tracePt t="9009" x="10329863" y="5260975"/>
          <p14:tracePt t="9018" x="10193338" y="5260975"/>
          <p14:tracePt t="9025" x="9974263" y="5272088"/>
          <p14:tracePt t="9032" x="9721850" y="5307013"/>
          <p14:tracePt t="9041" x="9445625" y="5330825"/>
          <p14:tracePt t="9048" x="9136063" y="5353050"/>
          <p14:tracePt t="9057" x="8836025" y="5376863"/>
          <p14:tracePt t="9065" x="8502650" y="5376863"/>
          <p14:tracePt t="9073" x="8170863" y="5376863"/>
          <p14:tracePt t="9081" x="7837488" y="5376863"/>
          <p14:tracePt t="9089" x="7491413" y="5364163"/>
          <p14:tracePt t="9096" x="7192963" y="5307013"/>
          <p14:tracePt t="9105" x="6883400" y="5238750"/>
          <p14:tracePt t="9115" x="6630988" y="5135563"/>
          <p14:tracePt t="9122" x="6400800" y="5030788"/>
          <p14:tracePt t="9130" x="6238875" y="4940300"/>
          <p14:tracePt t="9137" x="6102350" y="4848225"/>
          <p14:tracePt t="9145" x="5986463" y="4732338"/>
          <p14:tracePt t="9154" x="5918200" y="4629150"/>
          <p14:tracePt t="9161" x="5883275" y="4549775"/>
          <p14:tracePt t="9173" x="5883275" y="4537075"/>
          <p14:tracePt t="9178" x="5872163" y="4525963"/>
          <p14:tracePt t="9224" x="5872163" y="4537075"/>
          <p14:tracePt t="9232" x="5872163" y="4652963"/>
          <p14:tracePt t="9240" x="5872163" y="4710113"/>
          <p14:tracePt t="9248" x="5872163" y="4802188"/>
          <p14:tracePt t="9256" x="5872163" y="4927600"/>
          <p14:tracePt t="9264" x="5872163" y="5043488"/>
          <p14:tracePt t="9272" x="5872163" y="5100638"/>
          <p14:tracePt t="9280" x="5848350" y="5192713"/>
          <p14:tracePt t="9289" x="5802313" y="5318125"/>
          <p14:tracePt t="9296" x="5756275" y="5456238"/>
          <p14:tracePt t="9305" x="5722938" y="5559425"/>
          <p14:tracePt t="9312" x="5688013" y="5594350"/>
          <p14:tracePt t="9321" x="5607050" y="5697538"/>
          <p14:tracePt t="9329" x="5549900" y="5732463"/>
          <p14:tracePt t="9336" x="5481638" y="5767388"/>
          <p14:tracePt t="9346" x="5378450" y="5800725"/>
          <p14:tracePt t="9353" x="5240338" y="5892800"/>
          <p14:tracePt t="9361" x="5102225" y="5962650"/>
          <p14:tracePt t="9369" x="4964113" y="6053138"/>
          <p14:tracePt t="9377" x="4860925" y="6122988"/>
          <p14:tracePt t="9386" x="4803775" y="6157913"/>
          <p14:tracePt t="9392" x="4711700" y="6215063"/>
          <p14:tracePt t="9400" x="4595813" y="6307138"/>
          <p14:tracePt t="9408" x="4459288" y="6375400"/>
          <p14:tracePt t="9417" x="4424363" y="6410325"/>
          <p14:tracePt t="9425" x="4354513" y="6456363"/>
          <p14:tracePt t="9433" x="4275138" y="6502400"/>
          <p14:tracePt t="9441" x="4229100" y="6535738"/>
          <p14:tracePt t="9448" x="4194175" y="6570663"/>
          <p14:tracePt t="9457" x="4125913" y="6581775"/>
          <p14:tracePt t="9465" x="4067175" y="6605588"/>
          <p14:tracePt t="9473" x="3976688" y="6640513"/>
          <p14:tracePt t="9480" x="3871913" y="6684963"/>
          <p14:tracePt t="9489" x="3779838" y="6684963"/>
          <p14:tracePt t="9497" x="3700463" y="6697663"/>
          <p14:tracePt t="9504" x="3584575" y="6697663"/>
          <p14:tracePt t="9514" x="3516313" y="6697663"/>
          <p14:tracePt t="9521" x="3459163" y="6719888"/>
          <p14:tracePt t="9533" x="3367088" y="6731000"/>
          <p14:tracePt t="9538" x="3355975" y="6731000"/>
          <p14:tracePt t="9546" x="3286125" y="6754813"/>
          <p14:tracePt t="9555" x="3275013" y="6765925"/>
          <p14:tracePt t="9562" x="3228975" y="6789738"/>
          <p14:tracePt t="9569" x="3217863" y="6800850"/>
          <p14:tracePt t="9810" x="3148013" y="6800850"/>
          <p14:tracePt t="9818" x="3182938" y="6673850"/>
          <p14:tracePt t="9826" x="3206750" y="6605588"/>
          <p14:tracePt t="9833" x="3228975" y="6478588"/>
          <p14:tracePt t="9841" x="3251200" y="6318250"/>
          <p14:tracePt t="9849" x="3275013" y="6134100"/>
          <p14:tracePt t="9858" x="3297238" y="5916613"/>
          <p14:tracePt t="9868" x="3321050" y="5662613"/>
          <p14:tracePt t="9874" x="3343275" y="5421313"/>
          <p14:tracePt t="9885" x="3367088" y="5203825"/>
          <p14:tracePt t="9889" x="3367088" y="4986338"/>
          <p14:tracePt t="9898" x="3367088" y="4835525"/>
          <p14:tracePt t="9905" x="3367088" y="4802188"/>
          <p14:tracePt t="9970" x="3402013" y="4767263"/>
          <p14:tracePt t="9992" x="3413125" y="4767263"/>
          <p14:tracePt t="10025" x="3435350" y="4767263"/>
          <p14:tracePt t="10049" x="3448050" y="4767263"/>
          <p14:tracePt t="10066" x="3459163" y="4756150"/>
          <p14:tracePt t="10085" x="3505200" y="4721225"/>
          <p14:tracePt t="10090" x="3597275" y="4686300"/>
          <p14:tracePt t="10098" x="3654425" y="4652963"/>
          <p14:tracePt t="10107" x="3746500" y="4629150"/>
          <p14:tracePt t="10114" x="3849688" y="4572000"/>
          <p14:tracePt t="10123" x="3917950" y="4549775"/>
          <p14:tracePt t="10129" x="4033838" y="4491038"/>
          <p14:tracePt t="10139" x="4171950" y="4398963"/>
          <p14:tracePt t="10147" x="4217988" y="4376738"/>
          <p14:tracePt t="10154" x="4297363" y="4341813"/>
          <p14:tracePt t="10162" x="4400550" y="4295775"/>
          <p14:tracePt t="10170" x="4481513" y="4238625"/>
          <p14:tracePt t="10178" x="4492625" y="4227513"/>
          <p14:tracePt t="10190" x="4503738" y="4216400"/>
          <p14:tracePt t="10249" x="4516438" y="4203700"/>
          <p14:tracePt t="10273" x="4527550" y="4192588"/>
          <p14:tracePt t="10290" x="4562475" y="4170363"/>
          <p14:tracePt t="10300" x="4573588" y="4146550"/>
          <p14:tracePt t="10305" x="4608513" y="4113213"/>
          <p14:tracePt t="10313" x="4619625" y="4054475"/>
          <p14:tracePt t="10323" x="4619625" y="4032250"/>
          <p14:tracePt t="10329" x="4619625" y="3962400"/>
          <p14:tracePt t="10337" x="4619625" y="3894138"/>
          <p14:tracePt t="10346" x="4619625" y="3779838"/>
          <p14:tracePt t="10356" x="4619625" y="3709988"/>
          <p14:tracePt t="10361" x="4619625" y="3663950"/>
          <p14:tracePt t="10369" x="4573588" y="3560763"/>
          <p14:tracePt t="10377" x="4459288" y="3422650"/>
          <p14:tracePt t="10385" x="4424363" y="3365500"/>
          <p14:tracePt t="10393" x="4321175" y="3262313"/>
          <p14:tracePt t="10400" x="4183063" y="3148013"/>
          <p14:tracePt t="10408" x="4010025" y="3032125"/>
          <p14:tracePt t="10417" x="3849688" y="2952750"/>
          <p14:tracePt t="10425" x="3676650" y="2882900"/>
          <p14:tracePt t="10481" x="3689350" y="2882900"/>
          <p14:tracePt t="10490" x="3722688" y="2882900"/>
          <p14:tracePt t="10498" x="3779838" y="2882900"/>
          <p14:tracePt t="10506" x="3803650" y="2871788"/>
          <p14:tracePt t="10516" x="3838575" y="2871788"/>
          <p14:tracePt t="10522" x="3871913" y="2871788"/>
          <p14:tracePt t="10530" x="3917950" y="2849563"/>
          <p14:tracePt t="10577" x="3917950" y="2836863"/>
          <p14:tracePt t="10586" x="3860800" y="2836863"/>
          <p14:tracePt t="10594" x="3792538" y="2836863"/>
          <p14:tracePt t="10602" x="3689350" y="2825750"/>
          <p14:tracePt t="10611" x="3643313" y="2825750"/>
          <p14:tracePt t="10616" x="3551238" y="2803525"/>
          <p14:tracePt t="10624" x="3389313" y="2779713"/>
          <p14:tracePt t="10632" x="3228975" y="2733675"/>
          <p14:tracePt t="10641" x="3009900" y="2687638"/>
          <p14:tracePt t="10650" x="2827338" y="2665413"/>
          <p14:tracePt t="10658" x="2632075" y="2641600"/>
          <p14:tracePt t="10665" x="2482850" y="2619375"/>
          <p14:tracePt t="10674" x="2459038" y="2608263"/>
          <p14:tracePt t="10698" x="2493963" y="2608263"/>
          <p14:tracePt t="10705" x="2562225" y="2584450"/>
          <p14:tracePt t="10714" x="2619375" y="2584450"/>
          <p14:tracePt t="10725" x="2711450" y="2584450"/>
          <p14:tracePt t="10729" x="2781300" y="2584450"/>
          <p14:tracePt t="10737" x="2873375" y="2584450"/>
          <p14:tracePt t="10745" x="2941638" y="2584450"/>
          <p14:tracePt t="10755" x="2965450" y="2584450"/>
          <p14:tracePt t="10811" x="2860675" y="2562225"/>
          <p14:tracePt t="10817" x="2803525" y="2527300"/>
          <p14:tracePt t="10826" x="2757488" y="2527300"/>
          <p14:tracePt t="10834" x="2654300" y="2470150"/>
          <p14:tracePt t="10841" x="2551113" y="2413000"/>
          <p14:tracePt t="10849" x="2447925" y="2343150"/>
          <p14:tracePt t="10858" x="2413000" y="2308225"/>
          <p14:tracePt t="10865" x="2390775" y="2274888"/>
          <p14:tracePt t="10873" x="2390775" y="2251075"/>
          <p14:tracePt t="10883" x="2390775" y="2205038"/>
          <p14:tracePt t="10889" x="2390775" y="2171700"/>
          <p14:tracePt t="10898" x="2390775" y="2159000"/>
          <p14:tracePt t="10929" x="2390775" y="2147888"/>
          <p14:tracePt t="10976" x="2401888" y="2147888"/>
          <p14:tracePt t="10984" x="2424113" y="2147888"/>
          <p14:tracePt t="10992" x="2436813" y="2147888"/>
          <p14:tracePt t="11001" x="2447925" y="2147888"/>
          <p14:tracePt t="11009" x="2482850" y="2147888"/>
          <p14:tracePt t="11017" x="2493963" y="2147888"/>
          <p14:tracePt t="11049" x="2505075" y="2147888"/>
          <p14:tracePt t="11081" x="2459038" y="2159000"/>
          <p14:tracePt t="11089" x="2390775" y="2159000"/>
          <p14:tracePt t="11100" x="2355850" y="2159000"/>
          <p14:tracePt t="11106" x="2239963" y="2159000"/>
          <p14:tracePt t="11114" x="2195513" y="2159000"/>
          <p14:tracePt t="11121" x="2149475" y="2159000"/>
          <p14:tracePt t="11129" x="2090738" y="2159000"/>
          <p14:tracePt t="11137" x="2079625" y="2159000"/>
          <p14:tracePt t="11186" x="2103438" y="2159000"/>
          <p14:tracePt t="11194" x="2217738" y="2205038"/>
          <p14:tracePt t="11201" x="2274888" y="2205038"/>
          <p14:tracePt t="11210" x="2366963" y="2228850"/>
          <p14:tracePt t="11217" x="2493963" y="2251075"/>
          <p14:tracePt t="11225" x="2597150" y="2274888"/>
          <p14:tracePt t="11234" x="2665413" y="2286000"/>
          <p14:tracePt t="11288" x="2608263" y="2286000"/>
          <p14:tracePt t="11296" x="2505075" y="2286000"/>
          <p14:tracePt t="11304" x="2401888" y="2239963"/>
          <p14:tracePt t="11312" x="2298700" y="2171700"/>
          <p14:tracePt t="11320" x="2228850" y="2159000"/>
          <p14:tracePt t="11328" x="2195513" y="2136775"/>
          <p14:tracePt t="11378" x="2217738" y="2136775"/>
          <p14:tracePt t="11386" x="2309813" y="2136775"/>
          <p14:tracePt t="11395" x="2378075" y="2136775"/>
          <p14:tracePt t="11402" x="2447925" y="2171700"/>
          <p14:tracePt t="11410" x="2493963" y="2182813"/>
          <p14:tracePt t="11420" x="2573338" y="2205038"/>
          <p14:tracePt t="11425" x="2586038" y="2217738"/>
          <p14:tracePt t="11434" x="2597150" y="2217738"/>
          <p14:tracePt t="11442" x="2608263" y="2228850"/>
          <p14:tracePt t="11450" x="2654300" y="2239963"/>
          <p14:tracePt t="11466" x="2665413" y="2251075"/>
          <p14:tracePt t="11474" x="2700338" y="2297113"/>
          <p14:tracePt t="11482" x="2711450" y="2354263"/>
          <p14:tracePt t="11490" x="2711450" y="2446338"/>
          <p14:tracePt t="11498" x="2746375" y="2516188"/>
          <p14:tracePt t="11506" x="2792413" y="2654300"/>
          <p14:tracePt t="11513" x="2884488" y="2757488"/>
          <p14:tracePt t="11525" x="2895600" y="2814638"/>
          <p14:tracePt t="11530" x="2941638" y="2906713"/>
          <p14:tracePt t="11538" x="2998788" y="3021013"/>
          <p14:tracePt t="11545" x="3068638" y="3090863"/>
          <p14:tracePt t="11556" x="3079750" y="3124200"/>
          <p14:tracePt t="11561" x="3090863" y="3159125"/>
          <p14:tracePt t="11568" x="3090863" y="3181350"/>
          <p14:tracePt t="11586" x="3090863" y="3205163"/>
          <p14:tracePt t="11601" x="3090863" y="3216275"/>
          <p14:tracePt t="11608" x="3090863" y="3227388"/>
          <p14:tracePt t="11616" x="3079750" y="3227388"/>
          <p14:tracePt t="11624" x="3022600" y="3227388"/>
          <p14:tracePt t="11632" x="2987675" y="3227388"/>
          <p14:tracePt t="11641" x="2965450" y="3227388"/>
          <p14:tracePt t="11650" x="2941638" y="3227388"/>
          <p14:tracePt t="11659" x="2884488" y="3240088"/>
          <p14:tracePt t="11666" x="2873375" y="3240088"/>
          <p14:tracePt t="11674" x="2827338" y="3240088"/>
          <p14:tracePt t="11684" x="2792413" y="3273425"/>
          <p14:tracePt t="11690" x="2768600" y="3273425"/>
          <p14:tracePt t="11697" x="2735263" y="3308350"/>
          <p14:tracePt t="11707" x="2700338" y="3319463"/>
          <p14:tracePt t="11714" x="2665413" y="3354388"/>
          <p14:tracePt t="11726" x="2654300" y="3365500"/>
          <p14:tracePt t="11729" x="2608263" y="3400425"/>
          <p14:tracePt t="11739" x="2597150" y="3411538"/>
          <p14:tracePt t="11746" x="2586038" y="3422650"/>
          <p14:tracePt t="11754" x="2573338" y="3435350"/>
          <p14:tracePt t="11769" x="2562225" y="3435350"/>
          <p14:tracePt t="11865" x="2586038" y="3435350"/>
          <p14:tracePt t="11872" x="2619375" y="3435350"/>
          <p14:tracePt t="11890" x="2632075" y="3435350"/>
          <p14:tracePt t="11896" x="2643188" y="3435350"/>
          <p14:tracePt t="11904" x="2665413" y="3435350"/>
          <p14:tracePt t="11914" x="2700338" y="3435350"/>
          <p14:tracePt t="11922" x="2792413" y="3435350"/>
          <p14:tracePt t="11929" x="2827338" y="3435350"/>
          <p14:tracePt t="11938" x="2919413" y="3457575"/>
          <p14:tracePt t="11946" x="2965450" y="3468688"/>
          <p14:tracePt t="11954" x="3033713" y="3492500"/>
          <p14:tracePt t="11962" x="3090863" y="3503613"/>
          <p14:tracePt t="11970" x="3182938" y="3527425"/>
          <p14:tracePt t="11980" x="3263900" y="3560763"/>
          <p14:tracePt t="11986" x="3389313" y="3606800"/>
          <p14:tracePt t="11993" x="3492500" y="3630613"/>
          <p14:tracePt t="12002" x="3516313" y="3641725"/>
          <p14:tracePt t="12010" x="3551238" y="3641725"/>
          <p14:tracePt t="12019" x="3562350" y="3641725"/>
          <p14:tracePt t="12181" x="3573463" y="3641725"/>
          <p14:tracePt t="12189" x="3584575" y="3652838"/>
          <p14:tracePt t="12197" x="3676650" y="3709988"/>
          <p14:tracePt t="12206" x="3711575" y="3744913"/>
          <p14:tracePt t="12210" x="3803650" y="3802063"/>
          <p14:tracePt t="12219" x="3838575" y="3836988"/>
          <p14:tracePt t="12226" x="3871913" y="3883025"/>
          <p14:tracePt t="12234" x="3895725" y="3940175"/>
          <p14:tracePt t="12242" x="3906838" y="3986213"/>
          <p14:tracePt t="12250" x="3906838" y="4032250"/>
          <p14:tracePt t="12261" x="3906838" y="4100513"/>
          <p14:tracePt t="12266" x="3906838" y="4192588"/>
          <p14:tracePt t="12274" x="3906838" y="4249738"/>
          <p14:tracePt t="12281" x="3825875" y="4319588"/>
          <p14:tracePt t="12289" x="3746500" y="4365625"/>
          <p14:tracePt t="12301" x="3676650" y="4376738"/>
          <p14:tracePt t="12305" x="3573463" y="4422775"/>
          <p14:tracePt t="12314" x="3527425" y="4479925"/>
          <p14:tracePt t="12321" x="3492500" y="4479925"/>
          <p14:tracePt t="12329" x="3424238" y="4514850"/>
          <p14:tracePt t="12345" x="3389313" y="4514850"/>
          <p14:tracePt t="12353" x="3355975" y="4514850"/>
          <p14:tracePt t="12360" x="3343275" y="4514850"/>
          <p14:tracePt t="12368" x="3321050" y="4525963"/>
          <p14:tracePt t="12386" x="3309938" y="4525963"/>
          <p14:tracePt t="12426" x="3297238" y="4525963"/>
          <p14:tracePt t="12442" x="3263900" y="4525963"/>
          <p14:tracePt t="12450" x="3240088" y="4525963"/>
          <p14:tracePt t="12465" x="3182938" y="4525963"/>
          <p14:tracePt t="12477" x="3171825" y="4525963"/>
          <p14:tracePt t="12490" x="3160713" y="4525963"/>
          <p14:tracePt t="12552" x="3194050" y="4525963"/>
          <p14:tracePt t="12569" x="3206750" y="4525963"/>
          <p14:tracePt t="13001" x="3206750" y="4549775"/>
          <p14:tracePt t="13009" x="3206750" y="4583113"/>
          <p14:tracePt t="13014" x="3182938" y="4629150"/>
          <p14:tracePt t="13017" x="3171825" y="4664075"/>
          <p14:tracePt t="13021" x="3148013" y="4699000"/>
          <p14:tracePt t="13033" x="3114675" y="4789488"/>
          <p14:tracePt t="13038" x="3090863" y="4848225"/>
          <p14:tracePt t="13047" x="3079750" y="4894263"/>
          <p14:tracePt t="13053" x="3055938" y="4962525"/>
          <p14:tracePt t="13061" x="3022600" y="5019675"/>
          <p14:tracePt t="13069" x="3022600" y="5089525"/>
          <p14:tracePt t="13073" x="3009900" y="5122863"/>
          <p14:tracePt t="13077" x="3009900" y="5146675"/>
          <p14:tracePt t="13086" x="2998788" y="5157788"/>
          <p14:tracePt t="13102" x="2998788" y="5168900"/>
          <p14:tracePt t="13109" x="2987675" y="5181600"/>
          <p14:tracePt t="13118" x="2976563" y="5203825"/>
          <p14:tracePt t="13138" x="2965450" y="5214938"/>
          <p14:tracePt t="13145" x="2941638" y="5238750"/>
          <p14:tracePt t="13169" x="2930525" y="5249863"/>
          <p14:tracePt t="13186" x="2906713" y="5272088"/>
          <p14:tracePt t="13193" x="2884488" y="5295900"/>
          <p14:tracePt t="13200" x="2884488" y="5330825"/>
          <p14:tracePt t="13217" x="2884488" y="5341938"/>
          <p14:tracePt t="13257" x="2884488" y="5353050"/>
          <p14:tracePt t="13290" x="2919413" y="5353050"/>
          <p14:tracePt t="13305" x="2941638" y="5353050"/>
          <p14:tracePt t="13315" x="2976563" y="5353050"/>
          <p14:tracePt t="13322" x="3044825" y="5353050"/>
          <p14:tracePt t="13330" x="3055938" y="5353050"/>
          <p14:tracePt t="13338" x="3101975" y="5353050"/>
          <p14:tracePt t="13346" x="3171825" y="5353050"/>
          <p14:tracePt t="13355" x="3240088" y="5353050"/>
          <p14:tracePt t="13365" x="3286125" y="5353050"/>
          <p14:tracePt t="13369" x="3332163" y="5353050"/>
          <p14:tracePt t="13378" x="3424238" y="5353050"/>
          <p14:tracePt t="13385" x="3551238" y="5353050"/>
          <p14:tracePt t="13393" x="3676650" y="5353050"/>
          <p14:tracePt t="13401" x="3722688" y="5353050"/>
          <p14:tracePt t="13409" x="3814763" y="5353050"/>
          <p14:tracePt t="13416" x="3917950" y="5353050"/>
          <p14:tracePt t="13424" x="3987800" y="5353050"/>
          <p14:tracePt t="14169" x="3941763" y="5376863"/>
          <p14:tracePt t="14178" x="3906838" y="5410200"/>
          <p14:tracePt t="14185" x="3871913" y="5434013"/>
          <p14:tracePt t="14195" x="3803650" y="5491163"/>
          <p14:tracePt t="14202" x="3746500" y="5548313"/>
          <p14:tracePt t="14210" x="3665538" y="5629275"/>
          <p14:tracePt t="14217" x="3584575" y="5708650"/>
          <p14:tracePt t="14225" x="3470275" y="5800725"/>
          <p14:tracePt t="14233" x="3367088" y="5846763"/>
          <p14:tracePt t="14238" x="3297238" y="5881688"/>
          <p14:tracePt t="14248" x="3263900" y="5938838"/>
          <p14:tracePt t="14253" x="3206750" y="5984875"/>
          <p14:tracePt t="14265" x="3125788" y="6019800"/>
          <p14:tracePt t="14269" x="3101975" y="6053138"/>
          <p14:tracePt t="14278" x="3068638" y="6088063"/>
          <p14:tracePt t="14285" x="3033713" y="6145213"/>
          <p14:tracePt t="14294" x="2976563" y="6191250"/>
          <p14:tracePt t="14298" x="2976563" y="6237288"/>
          <p14:tracePt t="14307" x="2941638" y="6294438"/>
          <p14:tracePt t="14316" x="2930525" y="6340475"/>
          <p14:tracePt t="14322" x="2906713" y="6375400"/>
          <p14:tracePt t="14333" x="2895600" y="6443663"/>
          <p14:tracePt t="14337" x="2884488" y="6456363"/>
          <p14:tracePt t="14349" x="2860675" y="6524625"/>
          <p14:tracePt t="14353" x="2860675" y="6570663"/>
          <p14:tracePt t="14363" x="2827338" y="6616700"/>
          <p14:tracePt t="14368" x="2814638" y="6673850"/>
          <p14:tracePt t="14376" x="2792413" y="6719888"/>
          <p14:tracePt t="14385" x="2792413" y="6789738"/>
          <p14:tracePt t="14897" x="0" y="0"/>
        </p14:tracePtLst>
      </p14:laserTrace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2A621-7D25-BFD0-5610-1B43948ECC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ED1DC1-A275-5FF1-648E-143B0BB1C467}"/>
              </a:ext>
            </a:extLst>
          </p:cNvPr>
          <p:cNvSpPr>
            <a:spLocks noGrp="1"/>
          </p:cNvSpPr>
          <p:nvPr>
            <p:ph type="title"/>
          </p:nvPr>
        </p:nvSpPr>
        <p:spPr>
          <a:xfrm>
            <a:off x="799773" y="510000"/>
            <a:ext cx="11252373" cy="1325563"/>
          </a:xfrm>
        </p:spPr>
        <p:txBody>
          <a:bodyPr>
            <a:normAutofit/>
          </a:bodyPr>
          <a:lstStyle/>
          <a:p>
            <a:r>
              <a:rPr lang="en-GB" b="1" u="sng" dirty="0"/>
              <a:t>10min Activity: Tuckman’s Theory?</a:t>
            </a:r>
          </a:p>
        </p:txBody>
      </p:sp>
      <p:sp>
        <p:nvSpPr>
          <p:cNvPr id="3" name="Content Placeholder 2">
            <a:extLst>
              <a:ext uri="{FF2B5EF4-FFF2-40B4-BE49-F238E27FC236}">
                <a16:creationId xmlns:a16="http://schemas.microsoft.com/office/drawing/2014/main" id="{85CA86DE-A832-8161-5625-064F711ECC0A}"/>
              </a:ext>
            </a:extLst>
          </p:cNvPr>
          <p:cNvSpPr>
            <a:spLocks noGrp="1"/>
          </p:cNvSpPr>
          <p:nvPr>
            <p:ph idx="1"/>
          </p:nvPr>
        </p:nvSpPr>
        <p:spPr>
          <a:xfrm>
            <a:off x="760641" y="2189496"/>
            <a:ext cx="10515600" cy="4351338"/>
          </a:xfrm>
        </p:spPr>
        <p:txBody>
          <a:bodyPr>
            <a:normAutofit/>
          </a:bodyPr>
          <a:lstStyle/>
          <a:p>
            <a:pPr marL="514350" indent="-514350">
              <a:buFont typeface="+mj-lt"/>
              <a:buAutoNum type="arabicPeriod"/>
            </a:pPr>
            <a:r>
              <a:rPr lang="en-GB" sz="3200" dirty="0"/>
              <a:t>Read through the short ‘</a:t>
            </a:r>
            <a:r>
              <a:rPr lang="en-GB" sz="3200" dirty="0">
                <a:highlight>
                  <a:srgbClr val="FFFF00"/>
                </a:highlight>
              </a:rPr>
              <a:t>Introduction – Tuckman’s Model</a:t>
            </a:r>
            <a:r>
              <a:rPr lang="en-GB" sz="3200" dirty="0"/>
              <a:t>’ handout (word document) from Moodle. To reinforce your understanding of the theory.</a:t>
            </a:r>
          </a:p>
          <a:p>
            <a:pPr marL="514350" indent="-514350">
              <a:buFont typeface="+mj-lt"/>
              <a:buAutoNum type="arabicPeriod"/>
            </a:pPr>
            <a:r>
              <a:rPr lang="en-GB" sz="3200" dirty="0"/>
              <a:t>Read the short online article titled ‘</a:t>
            </a:r>
            <a:r>
              <a:rPr lang="en-US" sz="3200" dirty="0">
                <a:highlight>
                  <a:srgbClr val="FFFF00"/>
                </a:highlight>
              </a:rPr>
              <a:t>How to Manage and Lead Virtual Teams Effectively</a:t>
            </a:r>
            <a:r>
              <a:rPr lang="en-GB" sz="3200" dirty="0"/>
              <a:t>’, link located at the bottom of the above handout.</a:t>
            </a:r>
          </a:p>
          <a:p>
            <a:pPr marL="0" indent="0">
              <a:buNone/>
            </a:pPr>
            <a:r>
              <a:rPr lang="en-GB" sz="3200" dirty="0">
                <a:highlight>
                  <a:srgbClr val="FFFF00"/>
                </a:highlight>
                <a:ea typeface="Times New Roman" panose="02020603050405020304" pitchFamily="18" charset="0"/>
              </a:rPr>
              <a:t>Tutor: Show</a:t>
            </a:r>
            <a:r>
              <a:rPr lang="en-GB" sz="3200" dirty="0">
                <a:ea typeface="Times New Roman" panose="02020603050405020304" pitchFamily="18" charset="0"/>
              </a:rPr>
              <a:t> location on Moodle.</a:t>
            </a:r>
          </a:p>
        </p:txBody>
      </p:sp>
      <p:pic>
        <p:nvPicPr>
          <p:cNvPr id="7" name="Graphic 6" descr="Meeting outline">
            <a:extLst>
              <a:ext uri="{FF2B5EF4-FFF2-40B4-BE49-F238E27FC236}">
                <a16:creationId xmlns:a16="http://schemas.microsoft.com/office/drawing/2014/main" id="{240416DE-BB5D-D9FC-2A7C-A874D7B121C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49116" y="2376"/>
            <a:ext cx="1903110" cy="1903110"/>
          </a:xfrm>
          <a:prstGeom prst="rect">
            <a:avLst/>
          </a:prstGeom>
        </p:spPr>
      </p:pic>
      <p:grpSp>
        <p:nvGrpSpPr>
          <p:cNvPr id="8" name="Group 7">
            <a:extLst>
              <a:ext uri="{FF2B5EF4-FFF2-40B4-BE49-F238E27FC236}">
                <a16:creationId xmlns:a16="http://schemas.microsoft.com/office/drawing/2014/main" id="{75B4D02E-2295-DFFC-76D7-4D3335663EF6}"/>
              </a:ext>
            </a:extLst>
          </p:cNvPr>
          <p:cNvGrpSpPr/>
          <p:nvPr/>
        </p:nvGrpSpPr>
        <p:grpSpPr>
          <a:xfrm>
            <a:off x="303440" y="657854"/>
            <a:ext cx="457201" cy="980560"/>
            <a:chOff x="221907" y="374435"/>
            <a:chExt cx="457201" cy="980560"/>
          </a:xfrm>
        </p:grpSpPr>
        <p:sp>
          <p:nvSpPr>
            <p:cNvPr id="9" name="Rectangle 8">
              <a:extLst>
                <a:ext uri="{FF2B5EF4-FFF2-40B4-BE49-F238E27FC236}">
                  <a16:creationId xmlns:a16="http://schemas.microsoft.com/office/drawing/2014/main" id="{AEA514DE-44C1-3CB4-4E7D-BE255E66ECBA}"/>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8E02C320-50DA-1F57-8382-ED164DF1B520}"/>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28C2481E-F053-8DB3-564E-0813C56115C3}"/>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471871513"/>
      </p:ext>
    </p:extLst>
  </p:cSld>
  <p:clrMapOvr>
    <a:masterClrMapping/>
  </p:clrMapOvr>
  <mc:AlternateContent xmlns:mc="http://schemas.openxmlformats.org/markup-compatibility/2006" xmlns:p14="http://schemas.microsoft.com/office/powerpoint/2010/main">
    <mc:Choice Requires="p14">
      <p:transition spd="slow" p14:dur="2000" advTm="7782"/>
    </mc:Choice>
    <mc:Fallback xmlns="">
      <p:transition spd="slow" advTm="7782"/>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F6845-A81A-95A2-0DFE-89F164D58DA3}"/>
              </a:ext>
            </a:extLst>
          </p:cNvPr>
          <p:cNvSpPr>
            <a:spLocks noGrp="1"/>
          </p:cNvSpPr>
          <p:nvPr>
            <p:ph type="title"/>
          </p:nvPr>
        </p:nvSpPr>
        <p:spPr/>
        <p:txBody>
          <a:bodyPr/>
          <a:lstStyle/>
          <a:p>
            <a:r>
              <a:rPr lang="en-US" dirty="0"/>
              <a:t>Activity: </a:t>
            </a:r>
            <a:r>
              <a:rPr lang="en-US" b="1" dirty="0"/>
              <a:t>Team structure</a:t>
            </a:r>
            <a:endParaRPr lang="en-GB" b="1" dirty="0"/>
          </a:p>
        </p:txBody>
      </p:sp>
      <p:sp>
        <p:nvSpPr>
          <p:cNvPr id="3" name="Content Placeholder 2">
            <a:extLst>
              <a:ext uri="{FF2B5EF4-FFF2-40B4-BE49-F238E27FC236}">
                <a16:creationId xmlns:a16="http://schemas.microsoft.com/office/drawing/2014/main" id="{5944EFCF-0B85-8ED9-2D1C-D3B09E7F332B}"/>
              </a:ext>
            </a:extLst>
          </p:cNvPr>
          <p:cNvSpPr>
            <a:spLocks noGrp="1"/>
          </p:cNvSpPr>
          <p:nvPr>
            <p:ph idx="1"/>
          </p:nvPr>
        </p:nvSpPr>
        <p:spPr/>
        <p:txBody>
          <a:bodyPr>
            <a:normAutofit/>
          </a:bodyPr>
          <a:lstStyle/>
          <a:p>
            <a:pPr marL="514350" indent="-514350">
              <a:buFont typeface="+mj-lt"/>
              <a:buAutoNum type="arabicPeriod"/>
            </a:pPr>
            <a:r>
              <a:rPr lang="en-US" dirty="0"/>
              <a:t>Research and discover an </a:t>
            </a:r>
            <a:r>
              <a:rPr lang="en-US" b="1" dirty="0"/>
              <a:t>image</a:t>
            </a:r>
            <a:r>
              <a:rPr lang="en-US" dirty="0"/>
              <a:t> </a:t>
            </a:r>
            <a:r>
              <a:rPr lang="en-US" b="1" dirty="0"/>
              <a:t>that outlines a team structure</a:t>
            </a:r>
            <a:r>
              <a:rPr lang="en-US" dirty="0"/>
              <a:t> for your Career area / job role</a:t>
            </a:r>
          </a:p>
          <a:p>
            <a:pPr marL="457200" lvl="1" indent="0">
              <a:buNone/>
            </a:pPr>
            <a:r>
              <a:rPr lang="en-US" dirty="0"/>
              <a:t>E.g. Games Design or Animation </a:t>
            </a:r>
            <a:r>
              <a:rPr lang="en-US" dirty="0" err="1"/>
              <a:t>fx</a:t>
            </a:r>
            <a:r>
              <a:rPr lang="en-US" dirty="0"/>
              <a:t> team structure with roles and responsibilities.</a:t>
            </a:r>
          </a:p>
          <a:p>
            <a:pPr marL="514350" indent="-514350">
              <a:buFont typeface="+mj-lt"/>
              <a:buAutoNum type="arabicPeriod"/>
            </a:pPr>
            <a:r>
              <a:rPr lang="en-GB" dirty="0"/>
              <a:t>Share your answer if asked.</a:t>
            </a:r>
          </a:p>
          <a:p>
            <a:endParaRPr lang="en-US" dirty="0"/>
          </a:p>
        </p:txBody>
      </p:sp>
    </p:spTree>
    <p:extLst>
      <p:ext uri="{BB962C8B-B14F-4D97-AF65-F5344CB8AC3E}">
        <p14:creationId xmlns:p14="http://schemas.microsoft.com/office/powerpoint/2010/main" val="38885888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https://wiki.smu.edu.sg/is480/img_auth.php/thumb/f/f2/Excelente_Roles_%26_Responsibilities_template.png/1024px-Excelente_Roles_%26_Responsibilities_template.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07095" y="1343367"/>
            <a:ext cx="8402666" cy="551783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9A9A8EE-250E-600A-EEA8-D1459672AFAA}"/>
              </a:ext>
            </a:extLst>
          </p:cNvPr>
          <p:cNvSpPr txBox="1"/>
          <p:nvPr/>
        </p:nvSpPr>
        <p:spPr>
          <a:xfrm>
            <a:off x="682486" y="278296"/>
            <a:ext cx="10389705" cy="707886"/>
          </a:xfrm>
          <a:prstGeom prst="rect">
            <a:avLst/>
          </a:prstGeom>
          <a:noFill/>
        </p:spPr>
        <p:txBody>
          <a:bodyPr wrap="square" rtlCol="0">
            <a:spAutoFit/>
          </a:bodyPr>
          <a:lstStyle/>
          <a:p>
            <a:r>
              <a:rPr lang="en-GB" sz="4000" u="sng" dirty="0"/>
              <a:t>Example</a:t>
            </a:r>
            <a:r>
              <a:rPr lang="en-GB" sz="4000" dirty="0"/>
              <a:t>: Application Development team</a:t>
            </a:r>
          </a:p>
        </p:txBody>
      </p:sp>
    </p:spTree>
    <p:extLst>
      <p:ext uri="{BB962C8B-B14F-4D97-AF65-F5344CB8AC3E}">
        <p14:creationId xmlns:p14="http://schemas.microsoft.com/office/powerpoint/2010/main" val="2409445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858081" y="764944"/>
            <a:ext cx="9601196" cy="736829"/>
          </a:xfrm>
        </p:spPr>
        <p:txBody>
          <a:bodyPr>
            <a:normAutofit/>
          </a:bodyPr>
          <a:lstStyle/>
          <a:p>
            <a:pPr>
              <a:defRPr/>
            </a:pPr>
            <a:r>
              <a:rPr lang="en-GB" b="1" u="sng" dirty="0"/>
              <a:t>Star Structure</a:t>
            </a:r>
          </a:p>
        </p:txBody>
      </p:sp>
      <p:pic>
        <p:nvPicPr>
          <p:cNvPr id="7" name="Content Placeholder 4"/>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3905250" y="3574774"/>
            <a:ext cx="4381500" cy="2924175"/>
          </a:xfrm>
        </p:spPr>
      </p:pic>
      <p:pic>
        <p:nvPicPr>
          <p:cNvPr id="36867" name="Picture 2" descr="http://photos.macnn.com/news/1105/apple-structurel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3004" y="3530820"/>
            <a:ext cx="3137212" cy="3012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9" name="TextBox 5"/>
          <p:cNvSpPr txBox="1">
            <a:spLocks noChangeArrowheads="1"/>
          </p:cNvSpPr>
          <p:nvPr/>
        </p:nvSpPr>
        <p:spPr bwMode="auto">
          <a:xfrm>
            <a:off x="636190" y="2129531"/>
            <a:ext cx="10760593"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The Star structure, group employees by functional area (such as Design, Development, Marketing, Finance etc.). It is a contemporary way of Organising Teams and Organisations today. This method is seen to represent employees more ‘equally’ than the traditional hierarchical method.</a:t>
            </a:r>
          </a:p>
        </p:txBody>
      </p:sp>
      <p:pic>
        <p:nvPicPr>
          <p:cNvPr id="6" name="Picture 4" descr="C:\Users\Pamela\AppData\Local\Microsoft\Windows\Temporary Internet Files\Content.IE5\5XYZY1AZ\MC910216343[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0034" y="3574774"/>
            <a:ext cx="2957788" cy="2848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088323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http://www.dickensonconsulting.co.uk/wp-content/uploads/2014/04/team-organisational-char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3275" y="2442581"/>
            <a:ext cx="4707339" cy="397623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752278" y="727920"/>
            <a:ext cx="10972800" cy="734105"/>
          </a:xfrm>
        </p:spPr>
        <p:txBody>
          <a:bodyPr>
            <a:normAutofit/>
          </a:bodyPr>
          <a:lstStyle/>
          <a:p>
            <a:r>
              <a:rPr lang="en-GB" b="1" u="sng" dirty="0"/>
              <a:t>Team Leader</a:t>
            </a:r>
          </a:p>
        </p:txBody>
      </p:sp>
      <p:sp>
        <p:nvSpPr>
          <p:cNvPr id="3" name="Content Placeholder 2"/>
          <p:cNvSpPr>
            <a:spLocks noGrp="1"/>
          </p:cNvSpPr>
          <p:nvPr>
            <p:ph idx="1"/>
          </p:nvPr>
        </p:nvSpPr>
        <p:spPr>
          <a:xfrm>
            <a:off x="613130" y="2280953"/>
            <a:ext cx="10580698" cy="3318936"/>
          </a:xfrm>
        </p:spPr>
        <p:txBody>
          <a:bodyPr>
            <a:noAutofit/>
          </a:bodyPr>
          <a:lstStyle/>
          <a:p>
            <a:pPr marL="0" indent="0">
              <a:lnSpc>
                <a:spcPct val="100000"/>
              </a:lnSpc>
              <a:spcBef>
                <a:spcPts val="600"/>
              </a:spcBef>
              <a:buNone/>
            </a:pPr>
            <a:r>
              <a:rPr lang="en-GB" sz="2400" dirty="0"/>
              <a:t>Most Teams need a ‘Central point’ of contact to facilitate:</a:t>
            </a:r>
          </a:p>
          <a:p>
            <a:pPr>
              <a:lnSpc>
                <a:spcPct val="100000"/>
              </a:lnSpc>
              <a:spcBef>
                <a:spcPts val="600"/>
              </a:spcBef>
            </a:pPr>
            <a:r>
              <a:rPr lang="en-GB" sz="2400" dirty="0"/>
              <a:t>Objective setting</a:t>
            </a:r>
          </a:p>
          <a:p>
            <a:pPr>
              <a:lnSpc>
                <a:spcPct val="100000"/>
              </a:lnSpc>
              <a:spcBef>
                <a:spcPts val="600"/>
              </a:spcBef>
            </a:pPr>
            <a:r>
              <a:rPr lang="en-GB" sz="2400" dirty="0"/>
              <a:t>Role creation &amp; task assignment</a:t>
            </a:r>
          </a:p>
          <a:p>
            <a:pPr>
              <a:lnSpc>
                <a:spcPct val="100000"/>
              </a:lnSpc>
              <a:spcBef>
                <a:spcPts val="600"/>
              </a:spcBef>
            </a:pPr>
            <a:r>
              <a:rPr lang="en-GB" sz="2400" dirty="0"/>
              <a:t>Co-ordinate Team Activities</a:t>
            </a:r>
          </a:p>
          <a:p>
            <a:pPr>
              <a:lnSpc>
                <a:spcPct val="100000"/>
              </a:lnSpc>
              <a:spcBef>
                <a:spcPts val="600"/>
              </a:spcBef>
            </a:pPr>
            <a:r>
              <a:rPr lang="en-GB" sz="2400" dirty="0"/>
              <a:t>Help Support and resolve problems</a:t>
            </a:r>
          </a:p>
          <a:p>
            <a:pPr>
              <a:lnSpc>
                <a:spcPct val="100000"/>
              </a:lnSpc>
              <a:spcBef>
                <a:spcPts val="600"/>
              </a:spcBef>
            </a:pPr>
            <a:r>
              <a:rPr lang="en-GB" sz="2400" dirty="0"/>
              <a:t>Monitor Progress</a:t>
            </a:r>
          </a:p>
          <a:p>
            <a:pPr>
              <a:lnSpc>
                <a:spcPct val="100000"/>
              </a:lnSpc>
              <a:spcBef>
                <a:spcPts val="600"/>
              </a:spcBef>
            </a:pPr>
            <a:r>
              <a:rPr lang="en-GB" sz="2400" dirty="0"/>
              <a:t>Help with resources</a:t>
            </a:r>
          </a:p>
          <a:p>
            <a:pPr>
              <a:lnSpc>
                <a:spcPct val="100000"/>
              </a:lnSpc>
              <a:spcBef>
                <a:spcPts val="600"/>
              </a:spcBef>
            </a:pPr>
            <a:r>
              <a:rPr lang="en-GB" sz="2400" dirty="0"/>
              <a:t>Review Time Budget &amp; SCOPE</a:t>
            </a:r>
          </a:p>
        </p:txBody>
      </p:sp>
    </p:spTree>
    <p:extLst>
      <p:ext uri="{BB962C8B-B14F-4D97-AF65-F5344CB8AC3E}">
        <p14:creationId xmlns:p14="http://schemas.microsoft.com/office/powerpoint/2010/main" val="1102015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4651" y="651934"/>
            <a:ext cx="10515600" cy="1075581"/>
          </a:xfrm>
        </p:spPr>
        <p:txBody>
          <a:bodyPr/>
          <a:lstStyle/>
          <a:p>
            <a:r>
              <a:rPr lang="en-GB" b="1" u="sng" dirty="0"/>
              <a:t>Job roles / Team roles</a:t>
            </a:r>
          </a:p>
        </p:txBody>
      </p:sp>
      <p:sp>
        <p:nvSpPr>
          <p:cNvPr id="3" name="Content Placeholder 2"/>
          <p:cNvSpPr>
            <a:spLocks noGrp="1"/>
          </p:cNvSpPr>
          <p:nvPr>
            <p:ph idx="1"/>
          </p:nvPr>
        </p:nvSpPr>
        <p:spPr>
          <a:xfrm>
            <a:off x="602087" y="2232415"/>
            <a:ext cx="10515600" cy="4351338"/>
          </a:xfrm>
        </p:spPr>
        <p:txBody>
          <a:bodyPr>
            <a:noAutofit/>
          </a:bodyPr>
          <a:lstStyle/>
          <a:p>
            <a:r>
              <a:rPr lang="en-GB" dirty="0"/>
              <a:t>When starting a new team ‘</a:t>
            </a:r>
            <a:r>
              <a:rPr lang="en-GB" b="1" dirty="0"/>
              <a:t>Assigning Job Roles</a:t>
            </a:r>
            <a:r>
              <a:rPr lang="en-GB" dirty="0"/>
              <a:t>’ to Team-members is one of the first and most important tasks to do.</a:t>
            </a:r>
          </a:p>
          <a:p>
            <a:r>
              <a:rPr lang="en-GB" dirty="0"/>
              <a:t>To do this effectively it is essential for the Team Leader/Manager understand the </a:t>
            </a:r>
            <a:r>
              <a:rPr lang="en-GB" b="1" dirty="0"/>
              <a:t>Strengths interests &amp; motivation </a:t>
            </a:r>
            <a:r>
              <a:rPr lang="en-GB" dirty="0"/>
              <a:t>of each member.</a:t>
            </a:r>
          </a:p>
          <a:p>
            <a:r>
              <a:rPr lang="en-GB" dirty="0"/>
              <a:t>When the Strengths / interests of each person is understood the Team Manager or Team as a whole can ‘</a:t>
            </a:r>
            <a:r>
              <a:rPr lang="en-GB" b="1" dirty="0"/>
              <a:t>Assign Roles and Responsibilities</a:t>
            </a:r>
            <a:r>
              <a:rPr lang="en-GB" dirty="0"/>
              <a:t>’.</a:t>
            </a:r>
          </a:p>
        </p:txBody>
      </p:sp>
    </p:spTree>
    <p:extLst>
      <p:ext uri="{BB962C8B-B14F-4D97-AF65-F5344CB8AC3E}">
        <p14:creationId xmlns:p14="http://schemas.microsoft.com/office/powerpoint/2010/main" val="5883573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1936" y="568518"/>
            <a:ext cx="10168128" cy="1179576"/>
          </a:xfrm>
        </p:spPr>
        <p:txBody>
          <a:bodyPr/>
          <a:lstStyle/>
          <a:p>
            <a:r>
              <a:rPr lang="en-GB" dirty="0"/>
              <a:t>Team Management</a:t>
            </a:r>
          </a:p>
        </p:txBody>
      </p:sp>
      <p:sp>
        <p:nvSpPr>
          <p:cNvPr id="3" name="Content Placeholder 2"/>
          <p:cNvSpPr>
            <a:spLocks noGrp="1"/>
          </p:cNvSpPr>
          <p:nvPr>
            <p:ph idx="1"/>
          </p:nvPr>
        </p:nvSpPr>
        <p:spPr>
          <a:xfrm>
            <a:off x="516835" y="2195603"/>
            <a:ext cx="10972800" cy="3917032"/>
          </a:xfrm>
        </p:spPr>
        <p:txBody>
          <a:bodyPr/>
          <a:lstStyle/>
          <a:p>
            <a:r>
              <a:rPr lang="en-GB" b="1" dirty="0"/>
              <a:t>Team management</a:t>
            </a:r>
            <a:r>
              <a:rPr lang="en-GB" dirty="0"/>
              <a:t> is the ability of an individual or an organization to </a:t>
            </a:r>
            <a:r>
              <a:rPr lang="en-GB" b="1" dirty="0"/>
              <a:t>coordinate a group of individuals </a:t>
            </a:r>
            <a:r>
              <a:rPr lang="en-GB" dirty="0"/>
              <a:t>to perform a task. </a:t>
            </a:r>
          </a:p>
          <a:p>
            <a:r>
              <a:rPr lang="en-GB" dirty="0"/>
              <a:t>Team management involves objective setting, communication progress checking and support.</a:t>
            </a:r>
          </a:p>
          <a:p>
            <a:r>
              <a:rPr lang="en-GB" dirty="0"/>
              <a:t>Team management is also the capability to identify problems and </a:t>
            </a:r>
            <a:r>
              <a:rPr lang="en-GB" b="1" dirty="0"/>
              <a:t>resolve conflicts </a:t>
            </a:r>
            <a:r>
              <a:rPr lang="en-GB" dirty="0"/>
              <a:t>within a team i.e. Problem &amp; Conflict resolution.</a:t>
            </a:r>
          </a:p>
        </p:txBody>
      </p:sp>
    </p:spTree>
    <p:extLst>
      <p:ext uri="{BB962C8B-B14F-4D97-AF65-F5344CB8AC3E}">
        <p14:creationId xmlns:p14="http://schemas.microsoft.com/office/powerpoint/2010/main" val="35927715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3961E-38F1-330B-15D4-119E153C8FEF}"/>
              </a:ext>
            </a:extLst>
          </p:cNvPr>
          <p:cNvSpPr>
            <a:spLocks noGrp="1"/>
          </p:cNvSpPr>
          <p:nvPr>
            <p:ph type="title"/>
          </p:nvPr>
        </p:nvSpPr>
        <p:spPr/>
        <p:txBody>
          <a:bodyPr/>
          <a:lstStyle/>
          <a:p>
            <a:r>
              <a:rPr lang="en-GB" dirty="0"/>
              <a:t>Individual &amp; Team-working</a:t>
            </a:r>
          </a:p>
        </p:txBody>
      </p:sp>
      <p:sp>
        <p:nvSpPr>
          <p:cNvPr id="3" name="Content Placeholder 2">
            <a:extLst>
              <a:ext uri="{FF2B5EF4-FFF2-40B4-BE49-F238E27FC236}">
                <a16:creationId xmlns:a16="http://schemas.microsoft.com/office/drawing/2014/main" id="{FBB6708F-9620-67A5-D15A-59B8469A7CEB}"/>
              </a:ext>
            </a:extLst>
          </p:cNvPr>
          <p:cNvSpPr>
            <a:spLocks noGrp="1"/>
          </p:cNvSpPr>
          <p:nvPr>
            <p:ph idx="1"/>
          </p:nvPr>
        </p:nvSpPr>
        <p:spPr/>
        <p:txBody>
          <a:bodyPr>
            <a:normAutofit lnSpcReduction="10000"/>
          </a:bodyPr>
          <a:lstStyle/>
          <a:p>
            <a:pPr>
              <a:lnSpc>
                <a:spcPct val="120000"/>
              </a:lnSpc>
              <a:spcBef>
                <a:spcPts val="0"/>
              </a:spcBef>
              <a:spcAft>
                <a:spcPts val="300"/>
              </a:spcAft>
            </a:pPr>
            <a:r>
              <a:rPr lang="en-US" dirty="0"/>
              <a:t>Understanding each individual member of a team allows for effective task allocation and support, and ultimately to effective team-working. </a:t>
            </a:r>
          </a:p>
          <a:p>
            <a:pPr>
              <a:lnSpc>
                <a:spcPct val="120000"/>
              </a:lnSpc>
              <a:spcBef>
                <a:spcPts val="0"/>
              </a:spcBef>
              <a:spcAft>
                <a:spcPts val="300"/>
              </a:spcAft>
            </a:pPr>
            <a:r>
              <a:rPr lang="en-US" dirty="0"/>
              <a:t>Awareness and respect for individual differences encourages respect, reduces conflict, builds trust and empathy.</a:t>
            </a:r>
          </a:p>
          <a:p>
            <a:pPr>
              <a:lnSpc>
                <a:spcPct val="120000"/>
              </a:lnSpc>
              <a:spcBef>
                <a:spcPts val="0"/>
              </a:spcBef>
              <a:spcAft>
                <a:spcPts val="300"/>
              </a:spcAft>
            </a:pPr>
            <a:r>
              <a:rPr lang="en-US" dirty="0"/>
              <a:t>Enhances individual and team performance.</a:t>
            </a:r>
          </a:p>
        </p:txBody>
      </p:sp>
    </p:spTree>
    <p:extLst>
      <p:ext uri="{BB962C8B-B14F-4D97-AF65-F5344CB8AC3E}">
        <p14:creationId xmlns:p14="http://schemas.microsoft.com/office/powerpoint/2010/main" val="18348977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72D27-3878-5D18-F1E0-74EBD84FE9A0}"/>
              </a:ext>
            </a:extLst>
          </p:cNvPr>
          <p:cNvSpPr>
            <a:spLocks noGrp="1"/>
          </p:cNvSpPr>
          <p:nvPr>
            <p:ph type="title"/>
          </p:nvPr>
        </p:nvSpPr>
        <p:spPr>
          <a:xfrm>
            <a:off x="1011936" y="601649"/>
            <a:ext cx="10168128" cy="1179576"/>
          </a:xfrm>
        </p:spPr>
        <p:txBody>
          <a:bodyPr/>
          <a:lstStyle/>
          <a:p>
            <a:r>
              <a:rPr lang="en-GB" b="1" u="sng" dirty="0"/>
              <a:t>Self-evaluation</a:t>
            </a:r>
            <a:endParaRPr lang="en-GB" dirty="0"/>
          </a:p>
        </p:txBody>
      </p:sp>
      <p:sp>
        <p:nvSpPr>
          <p:cNvPr id="3" name="Content Placeholder 2">
            <a:extLst>
              <a:ext uri="{FF2B5EF4-FFF2-40B4-BE49-F238E27FC236}">
                <a16:creationId xmlns:a16="http://schemas.microsoft.com/office/drawing/2014/main" id="{C9FE0C1B-0C8D-96C6-9838-B84B4F5CE093}"/>
              </a:ext>
            </a:extLst>
          </p:cNvPr>
          <p:cNvSpPr>
            <a:spLocks noGrp="1"/>
          </p:cNvSpPr>
          <p:nvPr>
            <p:ph idx="1"/>
          </p:nvPr>
        </p:nvSpPr>
        <p:spPr>
          <a:xfrm>
            <a:off x="713232" y="2245208"/>
            <a:ext cx="10972800" cy="3917032"/>
          </a:xfrm>
        </p:spPr>
        <p:txBody>
          <a:bodyPr>
            <a:normAutofit lnSpcReduction="10000"/>
          </a:bodyPr>
          <a:lstStyle/>
          <a:p>
            <a:pPr marL="0" indent="0">
              <a:buNone/>
            </a:pPr>
            <a:r>
              <a:rPr lang="en-GB" dirty="0"/>
              <a:t>The process of engaging in Self-evaluation has many benefits such as enhancing:</a:t>
            </a:r>
          </a:p>
          <a:p>
            <a:r>
              <a:rPr lang="en-GB" dirty="0"/>
              <a:t>Self-Awareness</a:t>
            </a:r>
          </a:p>
          <a:p>
            <a:r>
              <a:rPr lang="en-GB" dirty="0"/>
              <a:t>Self-Esteem</a:t>
            </a:r>
          </a:p>
          <a:p>
            <a:r>
              <a:rPr lang="en-GB" dirty="0"/>
              <a:t>Self-Confidence</a:t>
            </a:r>
          </a:p>
          <a:p>
            <a:r>
              <a:rPr lang="en-GB" dirty="0"/>
              <a:t>Self-Actualisation &amp; Fulfilment</a:t>
            </a:r>
          </a:p>
          <a:p>
            <a:r>
              <a:rPr lang="en-GB" dirty="0"/>
              <a:t>&amp; Team-working.</a:t>
            </a:r>
          </a:p>
        </p:txBody>
      </p:sp>
    </p:spTree>
    <p:extLst>
      <p:ext uri="{BB962C8B-B14F-4D97-AF65-F5344CB8AC3E}">
        <p14:creationId xmlns:p14="http://schemas.microsoft.com/office/powerpoint/2010/main" val="1160113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72D27-3878-5D18-F1E0-74EBD84FE9A0}"/>
              </a:ext>
            </a:extLst>
          </p:cNvPr>
          <p:cNvSpPr>
            <a:spLocks noGrp="1"/>
          </p:cNvSpPr>
          <p:nvPr>
            <p:ph type="title"/>
          </p:nvPr>
        </p:nvSpPr>
        <p:spPr>
          <a:xfrm>
            <a:off x="757645" y="657815"/>
            <a:ext cx="10972800" cy="901019"/>
          </a:xfrm>
        </p:spPr>
        <p:txBody>
          <a:bodyPr/>
          <a:lstStyle/>
          <a:p>
            <a:r>
              <a:rPr lang="en-GB" b="1" u="sng" dirty="0"/>
              <a:t>Self-Awareness</a:t>
            </a:r>
            <a:endParaRPr lang="en-GB" dirty="0"/>
          </a:p>
        </p:txBody>
      </p:sp>
      <p:sp>
        <p:nvSpPr>
          <p:cNvPr id="3" name="Content Placeholder 2">
            <a:extLst>
              <a:ext uri="{FF2B5EF4-FFF2-40B4-BE49-F238E27FC236}">
                <a16:creationId xmlns:a16="http://schemas.microsoft.com/office/drawing/2014/main" id="{C9FE0C1B-0C8D-96C6-9838-B84B4F5CE093}"/>
              </a:ext>
            </a:extLst>
          </p:cNvPr>
          <p:cNvSpPr>
            <a:spLocks noGrp="1"/>
          </p:cNvSpPr>
          <p:nvPr>
            <p:ph idx="1"/>
          </p:nvPr>
        </p:nvSpPr>
        <p:spPr>
          <a:xfrm>
            <a:off x="539931" y="2149475"/>
            <a:ext cx="11408229" cy="4494847"/>
          </a:xfrm>
        </p:spPr>
        <p:txBody>
          <a:bodyPr>
            <a:normAutofit fontScale="92500" lnSpcReduction="20000"/>
          </a:bodyPr>
          <a:lstStyle/>
          <a:p>
            <a:pPr marL="0" indent="0">
              <a:buNone/>
            </a:pPr>
            <a:r>
              <a:rPr lang="en-GB" dirty="0"/>
              <a:t>A greater understanding of yourself, of others, of your gifts, strengths, traits and abilities, will also enhance your:</a:t>
            </a:r>
          </a:p>
          <a:p>
            <a:r>
              <a:rPr lang="en-GB" b="1" dirty="0"/>
              <a:t>Understanding</a:t>
            </a:r>
            <a:r>
              <a:rPr lang="en-GB" dirty="0"/>
              <a:t> of yourself and of others</a:t>
            </a:r>
          </a:p>
          <a:p>
            <a:r>
              <a:rPr lang="en-GB" dirty="0"/>
              <a:t>Enhance your ability to </a:t>
            </a:r>
            <a:r>
              <a:rPr lang="en-GB" b="1" dirty="0"/>
              <a:t>work with </a:t>
            </a:r>
            <a:r>
              <a:rPr lang="en-GB" dirty="0"/>
              <a:t>&amp; </a:t>
            </a:r>
            <a:r>
              <a:rPr lang="en-GB" b="1" dirty="0"/>
              <a:t>manage</a:t>
            </a:r>
            <a:r>
              <a:rPr lang="en-GB" dirty="0"/>
              <a:t> others more effectively</a:t>
            </a:r>
          </a:p>
          <a:p>
            <a:r>
              <a:rPr lang="en-GB" b="1" dirty="0"/>
              <a:t>Job Targeting &amp; Promotion: </a:t>
            </a:r>
            <a:r>
              <a:rPr lang="en-GB" dirty="0"/>
              <a:t>Apply for roles that match your strengths</a:t>
            </a:r>
          </a:p>
          <a:p>
            <a:r>
              <a:rPr lang="en-GB" b="1" dirty="0"/>
              <a:t>Performance</a:t>
            </a:r>
            <a:r>
              <a:rPr lang="en-GB" dirty="0"/>
              <a:t> </a:t>
            </a:r>
            <a:r>
              <a:rPr lang="en-GB" b="1" dirty="0"/>
              <a:t>at job interviews</a:t>
            </a:r>
          </a:p>
          <a:p>
            <a:r>
              <a:rPr lang="en-GB" b="1" dirty="0"/>
              <a:t>Job-satisfaction</a:t>
            </a:r>
          </a:p>
          <a:p>
            <a:r>
              <a:rPr lang="en-GB" b="1" dirty="0"/>
              <a:t>Individual &amp; Team performance</a:t>
            </a:r>
          </a:p>
          <a:p>
            <a:r>
              <a:rPr lang="en-GB" b="1" dirty="0"/>
              <a:t>Enhance your confidence, personal happiness &amp; Well-being</a:t>
            </a:r>
            <a:r>
              <a:rPr lang="en-GB" dirty="0"/>
              <a:t>.</a:t>
            </a:r>
          </a:p>
        </p:txBody>
      </p:sp>
    </p:spTree>
    <p:extLst>
      <p:ext uri="{BB962C8B-B14F-4D97-AF65-F5344CB8AC3E}">
        <p14:creationId xmlns:p14="http://schemas.microsoft.com/office/powerpoint/2010/main" val="15257571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EEF85-E889-4990-914E-3030D5A7BE4B}"/>
              </a:ext>
            </a:extLst>
          </p:cNvPr>
          <p:cNvSpPr>
            <a:spLocks noGrp="1"/>
          </p:cNvSpPr>
          <p:nvPr>
            <p:ph type="title"/>
          </p:nvPr>
        </p:nvSpPr>
        <p:spPr>
          <a:xfrm>
            <a:off x="870856" y="343079"/>
            <a:ext cx="10781213" cy="1571579"/>
          </a:xfrm>
        </p:spPr>
        <p:txBody>
          <a:bodyPr>
            <a:normAutofit/>
          </a:bodyPr>
          <a:lstStyle/>
          <a:p>
            <a:r>
              <a:rPr lang="en-GB" b="1" u="sng" dirty="0"/>
              <a:t>10min Activity: Self-reflection</a:t>
            </a:r>
          </a:p>
        </p:txBody>
      </p:sp>
      <p:sp>
        <p:nvSpPr>
          <p:cNvPr id="3" name="Content Placeholder 2">
            <a:extLst>
              <a:ext uri="{FF2B5EF4-FFF2-40B4-BE49-F238E27FC236}">
                <a16:creationId xmlns:a16="http://schemas.microsoft.com/office/drawing/2014/main" id="{FD8B5F09-69D2-4B82-BCD3-A194AD63D71C}"/>
              </a:ext>
            </a:extLst>
          </p:cNvPr>
          <p:cNvSpPr>
            <a:spLocks noGrp="1"/>
          </p:cNvSpPr>
          <p:nvPr>
            <p:ph idx="1"/>
          </p:nvPr>
        </p:nvSpPr>
        <p:spPr>
          <a:xfrm>
            <a:off x="609600" y="2279787"/>
            <a:ext cx="10972800" cy="3917032"/>
          </a:xfrm>
        </p:spPr>
        <p:txBody>
          <a:bodyPr>
            <a:normAutofit fontScale="92500" lnSpcReduction="10000"/>
          </a:bodyPr>
          <a:lstStyle/>
          <a:p>
            <a:pPr marL="0" indent="0">
              <a:buNone/>
            </a:pPr>
            <a:r>
              <a:rPr lang="en-GB" sz="2800" dirty="0">
                <a:effectLst/>
                <a:latin typeface="Arial" panose="020B0604020202020204" pitchFamily="34" charset="0"/>
                <a:ea typeface="Times New Roman" panose="02020603050405020304" pitchFamily="18" charset="0"/>
              </a:rPr>
              <a:t>Answer the following questions to </a:t>
            </a:r>
            <a:r>
              <a:rPr lang="en-GB" sz="2800" b="1" dirty="0">
                <a:effectLst/>
                <a:latin typeface="Arial" panose="020B0604020202020204" pitchFamily="34" charset="0"/>
                <a:ea typeface="Times New Roman" panose="02020603050405020304" pitchFamily="18" charset="0"/>
              </a:rPr>
              <a:t>document</a:t>
            </a:r>
            <a:r>
              <a:rPr lang="en-GB" sz="2800" dirty="0">
                <a:effectLst/>
                <a:latin typeface="Arial" panose="020B0604020202020204" pitchFamily="34" charset="0"/>
                <a:ea typeface="Times New Roman" panose="02020603050405020304" pitchFamily="18" charset="0"/>
              </a:rPr>
              <a:t> an overview of yourself including your </a:t>
            </a:r>
            <a:r>
              <a:rPr lang="en-GB" sz="2800" b="1" dirty="0">
                <a:effectLst/>
                <a:latin typeface="Arial" panose="020B0604020202020204" pitchFamily="34" charset="0"/>
                <a:ea typeface="Times New Roman" panose="02020603050405020304" pitchFamily="18" charset="0"/>
              </a:rPr>
              <a:t>strengths</a:t>
            </a:r>
            <a:r>
              <a:rPr lang="en-GB" sz="2800" dirty="0">
                <a:effectLst/>
                <a:latin typeface="Arial" panose="020B0604020202020204" pitchFamily="34" charset="0"/>
                <a:ea typeface="Times New Roman" panose="02020603050405020304" pitchFamily="18" charset="0"/>
              </a:rPr>
              <a:t>, </a:t>
            </a:r>
            <a:r>
              <a:rPr lang="en-GB" sz="2800" b="1" dirty="0">
                <a:effectLst/>
                <a:latin typeface="Arial" panose="020B0604020202020204" pitchFamily="34" charset="0"/>
                <a:ea typeface="Times New Roman" panose="02020603050405020304" pitchFamily="18" charset="0"/>
              </a:rPr>
              <a:t>weaknesses</a:t>
            </a:r>
            <a:r>
              <a:rPr lang="en-GB" sz="2800" dirty="0">
                <a:effectLst/>
                <a:latin typeface="Arial" panose="020B0604020202020204" pitchFamily="34" charset="0"/>
                <a:ea typeface="Times New Roman" panose="02020603050405020304" pitchFamily="18" charset="0"/>
              </a:rPr>
              <a:t> and </a:t>
            </a:r>
            <a:r>
              <a:rPr lang="en-GB" sz="2800" b="1" dirty="0">
                <a:effectLst/>
                <a:latin typeface="Arial" panose="020B0604020202020204" pitchFamily="34" charset="0"/>
                <a:ea typeface="Times New Roman" panose="02020603050405020304" pitchFamily="18" charset="0"/>
              </a:rPr>
              <a:t>traits</a:t>
            </a:r>
            <a:r>
              <a:rPr lang="en-GB" sz="2800" dirty="0">
                <a:effectLst/>
                <a:latin typeface="Arial" panose="020B0604020202020204" pitchFamily="34" charset="0"/>
                <a:ea typeface="Times New Roman" panose="02020603050405020304" pitchFamily="18" charset="0"/>
              </a:rPr>
              <a:t> gained from your own self-reflection:</a:t>
            </a:r>
          </a:p>
          <a:p>
            <a:pPr>
              <a:buFont typeface="+mj-lt"/>
              <a:buAutoNum type="arabicPeriod"/>
            </a:pPr>
            <a:r>
              <a:rPr lang="en-GB" sz="2800" b="1" dirty="0">
                <a:latin typeface="Arial" panose="020B0604020202020204" pitchFamily="34" charset="0"/>
                <a:ea typeface="Times New Roman" panose="02020603050405020304" pitchFamily="18" charset="0"/>
              </a:rPr>
              <a:t>Q. What are my </a:t>
            </a:r>
            <a:r>
              <a:rPr lang="en-GB" sz="2800" b="1" dirty="0">
                <a:effectLst/>
                <a:latin typeface="Arial" panose="020B0604020202020204" pitchFamily="34" charset="0"/>
                <a:ea typeface="Times New Roman" panose="02020603050405020304" pitchFamily="18" charset="0"/>
              </a:rPr>
              <a:t>strengths?</a:t>
            </a:r>
            <a:br>
              <a:rPr lang="en-GB" sz="2800" b="1" dirty="0">
                <a:effectLst/>
                <a:latin typeface="Arial" panose="020B0604020202020204" pitchFamily="34" charset="0"/>
                <a:ea typeface="Times New Roman" panose="02020603050405020304" pitchFamily="18" charset="0"/>
              </a:rPr>
            </a:br>
            <a:r>
              <a:rPr lang="en-GB" sz="2200" dirty="0">
                <a:latin typeface="Arial" panose="020B0604020202020204" pitchFamily="34" charset="0"/>
                <a:ea typeface="Times New Roman" panose="02020603050405020304" pitchFamily="18" charset="0"/>
              </a:rPr>
              <a:t>Tip: Google: </a:t>
            </a:r>
            <a:r>
              <a:rPr lang="en-US" sz="2200" dirty="0">
                <a:latin typeface="Arial" panose="020B0604020202020204" pitchFamily="34" charset="0"/>
                <a:ea typeface="Times New Roman" panose="02020603050405020304" pitchFamily="18" charset="0"/>
              </a:rPr>
              <a:t>example </a:t>
            </a:r>
            <a:r>
              <a:rPr lang="en-GB" sz="2200" dirty="0">
                <a:effectLst/>
                <a:latin typeface="Arial" panose="020B0604020202020204" pitchFamily="34" charset="0"/>
                <a:ea typeface="Times New Roman" panose="02020603050405020304" pitchFamily="18" charset="0"/>
              </a:rPr>
              <a:t>strengths</a:t>
            </a:r>
            <a:r>
              <a:rPr lang="en-US" sz="2200" dirty="0">
                <a:latin typeface="Arial" panose="020B0604020202020204" pitchFamily="34" charset="0"/>
                <a:ea typeface="Times New Roman" panose="02020603050405020304" pitchFamily="18" charset="0"/>
              </a:rPr>
              <a:t> people can have, - to help you identify your own.</a:t>
            </a:r>
            <a:endParaRPr lang="en-GB" sz="2200" b="1" dirty="0">
              <a:effectLst/>
              <a:latin typeface="Arial" panose="020B0604020202020204" pitchFamily="34" charset="0"/>
              <a:ea typeface="Times New Roman" panose="02020603050405020304" pitchFamily="18" charset="0"/>
            </a:endParaRPr>
          </a:p>
          <a:p>
            <a:pPr>
              <a:buFont typeface="+mj-lt"/>
              <a:buAutoNum type="arabicPeriod"/>
            </a:pPr>
            <a:r>
              <a:rPr lang="en-GB" sz="2800" b="1" dirty="0">
                <a:latin typeface="Arial" panose="020B0604020202020204" pitchFamily="34" charset="0"/>
                <a:ea typeface="Times New Roman" panose="02020603050405020304" pitchFamily="18" charset="0"/>
              </a:rPr>
              <a:t>Q. What are my </a:t>
            </a:r>
            <a:r>
              <a:rPr lang="en-GB" sz="2800" b="1" dirty="0">
                <a:effectLst/>
                <a:latin typeface="Arial" panose="020B0604020202020204" pitchFamily="34" charset="0"/>
                <a:ea typeface="Times New Roman" panose="02020603050405020304" pitchFamily="18" charset="0"/>
              </a:rPr>
              <a:t>weaknesses?</a:t>
            </a:r>
            <a:br>
              <a:rPr lang="en-GB" sz="2800" b="1" dirty="0">
                <a:effectLst/>
                <a:latin typeface="Arial" panose="020B0604020202020204" pitchFamily="34" charset="0"/>
                <a:ea typeface="Times New Roman" panose="02020603050405020304" pitchFamily="18" charset="0"/>
              </a:rPr>
            </a:br>
            <a:r>
              <a:rPr lang="en-GB" sz="2200" dirty="0">
                <a:latin typeface="Arial" panose="020B0604020202020204" pitchFamily="34" charset="0"/>
                <a:ea typeface="Times New Roman" panose="02020603050405020304" pitchFamily="18" charset="0"/>
              </a:rPr>
              <a:t>Tip: Google: </a:t>
            </a:r>
            <a:r>
              <a:rPr lang="en-US" sz="2200" dirty="0">
                <a:latin typeface="Arial" panose="020B0604020202020204" pitchFamily="34" charset="0"/>
                <a:ea typeface="Times New Roman" panose="02020603050405020304" pitchFamily="18" charset="0"/>
              </a:rPr>
              <a:t>example </a:t>
            </a:r>
            <a:r>
              <a:rPr lang="en-GB" sz="2200" dirty="0">
                <a:effectLst/>
                <a:latin typeface="Arial" panose="020B0604020202020204" pitchFamily="34" charset="0"/>
                <a:ea typeface="Times New Roman" panose="02020603050405020304" pitchFamily="18" charset="0"/>
              </a:rPr>
              <a:t>weaknesses</a:t>
            </a:r>
            <a:r>
              <a:rPr lang="en-US" sz="2200" dirty="0">
                <a:latin typeface="Arial" panose="020B0604020202020204" pitchFamily="34" charset="0"/>
                <a:ea typeface="Times New Roman" panose="02020603050405020304" pitchFamily="18" charset="0"/>
              </a:rPr>
              <a:t> people can have, - to help you identify your own.</a:t>
            </a:r>
            <a:endParaRPr lang="en-GB" sz="2200" b="1" dirty="0">
              <a:latin typeface="Arial" panose="020B0604020202020204" pitchFamily="34" charset="0"/>
              <a:ea typeface="Times New Roman" panose="02020603050405020304" pitchFamily="18" charset="0"/>
            </a:endParaRPr>
          </a:p>
          <a:p>
            <a:pPr>
              <a:buFont typeface="+mj-lt"/>
              <a:buAutoNum type="arabicPeriod"/>
            </a:pPr>
            <a:r>
              <a:rPr lang="en-GB" sz="2800" b="1" dirty="0">
                <a:effectLst/>
                <a:latin typeface="Arial" panose="020B0604020202020204" pitchFamily="34" charset="0"/>
                <a:ea typeface="Times New Roman" panose="02020603050405020304" pitchFamily="18" charset="0"/>
              </a:rPr>
              <a:t>Q. </a:t>
            </a:r>
            <a:r>
              <a:rPr lang="en-GB" sz="2800" b="1" dirty="0">
                <a:latin typeface="Arial" panose="020B0604020202020204" pitchFamily="34" charset="0"/>
                <a:ea typeface="Times New Roman" panose="02020603050405020304" pitchFamily="18" charset="0"/>
              </a:rPr>
              <a:t>What are my traits? </a:t>
            </a:r>
            <a:br>
              <a:rPr lang="en-GB" sz="2800" b="1" dirty="0">
                <a:latin typeface="Arial" panose="020B0604020202020204" pitchFamily="34" charset="0"/>
                <a:ea typeface="Times New Roman" panose="02020603050405020304" pitchFamily="18" charset="0"/>
              </a:rPr>
            </a:br>
            <a:r>
              <a:rPr lang="en-GB" sz="2200" dirty="0">
                <a:latin typeface="Arial" panose="020B0604020202020204" pitchFamily="34" charset="0"/>
                <a:ea typeface="Times New Roman" panose="02020603050405020304" pitchFamily="18" charset="0"/>
              </a:rPr>
              <a:t>Tip: Google: </a:t>
            </a:r>
            <a:r>
              <a:rPr lang="en-US" sz="2200" dirty="0">
                <a:latin typeface="Arial" panose="020B0604020202020204" pitchFamily="34" charset="0"/>
                <a:ea typeface="Times New Roman" panose="02020603050405020304" pitchFamily="18" charset="0"/>
              </a:rPr>
              <a:t>example traits people can have, - to help you identify your own.</a:t>
            </a:r>
            <a:endParaRPr lang="en-GB" sz="2200" dirty="0">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26803802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842402" y="734214"/>
            <a:ext cx="8229600" cy="801537"/>
          </a:xfrm>
        </p:spPr>
        <p:txBody>
          <a:bodyPr/>
          <a:lstStyle/>
          <a:p>
            <a:pPr>
              <a:defRPr/>
            </a:pPr>
            <a:r>
              <a:rPr lang="en-GB" b="1" dirty="0"/>
              <a:t>1. </a:t>
            </a:r>
            <a:r>
              <a:rPr lang="en-GB" b="1" u="sng" dirty="0"/>
              <a:t>Belbin Team Role Theory</a:t>
            </a:r>
          </a:p>
        </p:txBody>
      </p:sp>
      <p:sp>
        <p:nvSpPr>
          <p:cNvPr id="34818" name="Content Placeholder 2"/>
          <p:cNvSpPr>
            <a:spLocks noGrp="1"/>
          </p:cNvSpPr>
          <p:nvPr>
            <p:ph idx="1"/>
          </p:nvPr>
        </p:nvSpPr>
        <p:spPr>
          <a:xfrm>
            <a:off x="481419" y="2165229"/>
            <a:ext cx="11414692" cy="3356085"/>
          </a:xfrm>
        </p:spPr>
        <p:txBody>
          <a:bodyPr>
            <a:noAutofit/>
          </a:bodyPr>
          <a:lstStyle/>
          <a:p>
            <a:pPr>
              <a:spcBef>
                <a:spcPts val="0"/>
              </a:spcBef>
              <a:spcAft>
                <a:spcPts val="0"/>
              </a:spcAft>
            </a:pPr>
            <a:r>
              <a:rPr lang="en-GB" altLang="en-US" sz="2200" b="1" dirty="0"/>
              <a:t>Dr Meredith Belbin </a:t>
            </a:r>
            <a:r>
              <a:rPr lang="en-GB" altLang="en-US" sz="2200" dirty="0"/>
              <a:t>and his research team at ‘Henley Management College’ revealed that each individual person has certain traits.</a:t>
            </a:r>
          </a:p>
          <a:p>
            <a:pPr>
              <a:spcBef>
                <a:spcPts val="0"/>
              </a:spcBef>
            </a:pPr>
            <a:r>
              <a:rPr lang="en-GB" altLang="en-US" sz="2200" dirty="0"/>
              <a:t>And that each person has a tendency to behave, contribute and interrelate with others in a particular way.</a:t>
            </a:r>
          </a:p>
          <a:p>
            <a:pPr>
              <a:spcBef>
                <a:spcPts val="0"/>
              </a:spcBef>
              <a:spcAft>
                <a:spcPts val="0"/>
              </a:spcAft>
            </a:pPr>
            <a:r>
              <a:rPr lang="en-GB" altLang="en-US" sz="2200" dirty="0"/>
              <a:t>Each person performs well in a certain ‘Team Role’. </a:t>
            </a:r>
          </a:p>
          <a:p>
            <a:pPr>
              <a:spcBef>
                <a:spcPts val="0"/>
              </a:spcBef>
              <a:defRPr/>
            </a:pPr>
            <a:r>
              <a:rPr lang="en-GB" sz="2200" b="1" dirty="0"/>
              <a:t>Belbin identified 9 team roles, categorised into 3 groups: People Oriented </a:t>
            </a:r>
            <a:r>
              <a:rPr lang="en-GB" sz="2200" dirty="0"/>
              <a:t>(Communicators), </a:t>
            </a:r>
            <a:r>
              <a:rPr lang="en-GB" sz="2200" b="1" dirty="0"/>
              <a:t>Thought Oriented </a:t>
            </a:r>
            <a:r>
              <a:rPr lang="en-GB" sz="2200" dirty="0"/>
              <a:t>(Planners, Designers) and </a:t>
            </a:r>
            <a:r>
              <a:rPr lang="en-GB" sz="2200" b="1" dirty="0"/>
              <a:t>Action Oriented</a:t>
            </a:r>
            <a:r>
              <a:rPr lang="en-GB" sz="2200" dirty="0"/>
              <a:t> (Implementers).</a:t>
            </a:r>
          </a:p>
          <a:p>
            <a:pPr>
              <a:spcBef>
                <a:spcPts val="0"/>
              </a:spcBef>
              <a:defRPr/>
            </a:pPr>
            <a:r>
              <a:rPr lang="en-GB" sz="2200" dirty="0"/>
              <a:t>Each ‘Team role’ is associated with typical behaviours, strengths and weaknesses.</a:t>
            </a:r>
          </a:p>
          <a:p>
            <a:pPr>
              <a:spcBef>
                <a:spcPts val="0"/>
              </a:spcBef>
              <a:defRPr/>
            </a:pPr>
            <a:r>
              <a:rPr lang="en-GB" sz="2200" dirty="0"/>
              <a:t>Belbin called the weaknesses of team-roles “allowable”. We can’t all be great at everything.</a:t>
            </a:r>
          </a:p>
          <a:p>
            <a:pPr>
              <a:spcBef>
                <a:spcPts val="0"/>
              </a:spcBef>
              <a:defRPr/>
            </a:pPr>
            <a:r>
              <a:rPr lang="en-GB" altLang="en-US" sz="2200" dirty="0"/>
              <a:t>It was found that the most </a:t>
            </a:r>
            <a:r>
              <a:rPr lang="en-GB" altLang="en-US" sz="2200" b="1" dirty="0"/>
              <a:t>Successful Teams </a:t>
            </a:r>
            <a:r>
              <a:rPr lang="en-GB" altLang="en-US" sz="2200" dirty="0"/>
              <a:t>contain a </a:t>
            </a:r>
            <a:r>
              <a:rPr lang="en-GB" altLang="en-US" sz="2200" b="1" dirty="0"/>
              <a:t>mixture</a:t>
            </a:r>
            <a:r>
              <a:rPr lang="en-GB" altLang="en-US" sz="2200" dirty="0"/>
              <a:t> of Team roles.</a:t>
            </a:r>
            <a:endParaRPr lang="en-GB" sz="2200" dirty="0"/>
          </a:p>
          <a:p>
            <a:pPr>
              <a:spcBef>
                <a:spcPts val="0"/>
              </a:spcBef>
              <a:spcAft>
                <a:spcPts val="0"/>
              </a:spcAft>
            </a:pPr>
            <a:endParaRPr lang="en-GB" altLang="en-US" sz="2400" dirty="0"/>
          </a:p>
        </p:txBody>
      </p:sp>
    </p:spTree>
    <p:extLst>
      <p:ext uri="{BB962C8B-B14F-4D97-AF65-F5344CB8AC3E}">
        <p14:creationId xmlns:p14="http://schemas.microsoft.com/office/powerpoint/2010/main" val="16637533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754851" y="736820"/>
            <a:ext cx="8229600" cy="801537"/>
          </a:xfrm>
        </p:spPr>
        <p:txBody>
          <a:bodyPr/>
          <a:lstStyle/>
          <a:p>
            <a:pPr>
              <a:defRPr/>
            </a:pPr>
            <a:r>
              <a:rPr lang="en-GB" b="1" u="sng" dirty="0"/>
              <a:t>Belbin Team Role Theory</a:t>
            </a:r>
          </a:p>
        </p:txBody>
      </p:sp>
      <p:sp>
        <p:nvSpPr>
          <p:cNvPr id="34818" name="Content Placeholder 2"/>
          <p:cNvSpPr>
            <a:spLocks noGrp="1"/>
          </p:cNvSpPr>
          <p:nvPr>
            <p:ph idx="1"/>
          </p:nvPr>
        </p:nvSpPr>
        <p:spPr>
          <a:xfrm>
            <a:off x="607502" y="2135463"/>
            <a:ext cx="10343214" cy="1202566"/>
          </a:xfrm>
        </p:spPr>
        <p:txBody>
          <a:bodyPr>
            <a:noAutofit/>
          </a:bodyPr>
          <a:lstStyle/>
          <a:p>
            <a:pPr marL="109537" indent="0">
              <a:spcBef>
                <a:spcPts val="0"/>
              </a:spcBef>
              <a:spcAft>
                <a:spcPts val="0"/>
              </a:spcAft>
              <a:buNone/>
              <a:defRPr/>
            </a:pPr>
            <a:r>
              <a:rPr lang="en-GB" sz="2400" b="1" dirty="0"/>
              <a:t>Belbin identified 9 team roles, and he categorised those roles into 3 groups:</a:t>
            </a:r>
          </a:p>
          <a:p>
            <a:pPr marL="566737" indent="-457200">
              <a:spcBef>
                <a:spcPts val="0"/>
              </a:spcBef>
              <a:spcAft>
                <a:spcPts val="0"/>
              </a:spcAft>
              <a:buFont typeface="+mj-lt"/>
              <a:buAutoNum type="arabicPeriod"/>
              <a:defRPr/>
            </a:pPr>
            <a:r>
              <a:rPr lang="en-GB" sz="2400" b="1" dirty="0"/>
              <a:t>People Oriented </a:t>
            </a:r>
            <a:r>
              <a:rPr lang="en-GB" sz="2400" dirty="0"/>
              <a:t>(Communicators):</a:t>
            </a:r>
          </a:p>
          <a:p>
            <a:pPr marL="966787" lvl="1" indent="-457200">
              <a:spcBef>
                <a:spcPts val="0"/>
              </a:spcBef>
              <a:buFont typeface="Wingdings" panose="05000000000000000000" pitchFamily="2" charset="2"/>
              <a:buChar char="Ø"/>
              <a:defRPr/>
            </a:pPr>
            <a:r>
              <a:rPr lang="en-GB" sz="2400" dirty="0"/>
              <a:t>A </a:t>
            </a:r>
            <a:r>
              <a:rPr lang="en-GB" sz="2400" b="1" dirty="0"/>
              <a:t>Co-ordinator</a:t>
            </a:r>
            <a:r>
              <a:rPr lang="en-GB" sz="2400" dirty="0"/>
              <a:t>, a </a:t>
            </a:r>
            <a:r>
              <a:rPr lang="en-GB" sz="2400" b="1" dirty="0"/>
              <a:t>Team-worker</a:t>
            </a:r>
            <a:r>
              <a:rPr lang="en-GB" sz="2400" dirty="0"/>
              <a:t> and a </a:t>
            </a:r>
            <a:r>
              <a:rPr lang="en-GB" sz="2400" b="1" dirty="0"/>
              <a:t>Resource Investigator</a:t>
            </a:r>
            <a:r>
              <a:rPr lang="en-GB" sz="2400" dirty="0"/>
              <a:t>.</a:t>
            </a:r>
          </a:p>
          <a:p>
            <a:pPr marL="566737" indent="-457200">
              <a:spcBef>
                <a:spcPts val="0"/>
              </a:spcBef>
              <a:spcAft>
                <a:spcPts val="0"/>
              </a:spcAft>
              <a:buFont typeface="+mj-lt"/>
              <a:buAutoNum type="arabicPeriod"/>
              <a:defRPr/>
            </a:pPr>
            <a:r>
              <a:rPr lang="en-GB" sz="2400" b="1" dirty="0"/>
              <a:t>Thought Oriented </a:t>
            </a:r>
            <a:r>
              <a:rPr lang="en-GB" sz="2400" dirty="0"/>
              <a:t>(Planners, Designers):</a:t>
            </a:r>
          </a:p>
          <a:p>
            <a:pPr marL="966787" lvl="1" indent="-457200">
              <a:spcBef>
                <a:spcPts val="0"/>
              </a:spcBef>
              <a:buFont typeface="Wingdings" panose="05000000000000000000" pitchFamily="2" charset="2"/>
              <a:buChar char="Ø"/>
              <a:defRPr/>
            </a:pPr>
            <a:r>
              <a:rPr lang="en-GB" sz="2400" dirty="0"/>
              <a:t> </a:t>
            </a:r>
            <a:r>
              <a:rPr lang="en-GB" sz="2400" b="1" dirty="0"/>
              <a:t>A Plant</a:t>
            </a:r>
            <a:r>
              <a:rPr lang="en-GB" sz="2400" dirty="0"/>
              <a:t>, </a:t>
            </a:r>
            <a:r>
              <a:rPr lang="en-GB" sz="2400" b="1" dirty="0"/>
              <a:t>Monitor Evaluator </a:t>
            </a:r>
            <a:r>
              <a:rPr lang="en-GB" sz="2400" dirty="0"/>
              <a:t>and </a:t>
            </a:r>
            <a:r>
              <a:rPr lang="en-GB" sz="2400" b="1" dirty="0"/>
              <a:t>Specialist</a:t>
            </a:r>
            <a:r>
              <a:rPr lang="en-GB" sz="2400" dirty="0"/>
              <a:t>.</a:t>
            </a:r>
          </a:p>
          <a:p>
            <a:pPr marL="566737" indent="-457200">
              <a:spcBef>
                <a:spcPts val="0"/>
              </a:spcBef>
              <a:spcAft>
                <a:spcPts val="0"/>
              </a:spcAft>
              <a:buFont typeface="+mj-lt"/>
              <a:buAutoNum type="arabicPeriod"/>
              <a:defRPr/>
            </a:pPr>
            <a:r>
              <a:rPr lang="en-GB" sz="2400" b="1" dirty="0"/>
              <a:t>Action Oriented</a:t>
            </a:r>
            <a:r>
              <a:rPr lang="en-GB" sz="2400" dirty="0"/>
              <a:t> (Implementers):</a:t>
            </a:r>
          </a:p>
          <a:p>
            <a:pPr marL="966787" lvl="1" indent="-457200">
              <a:spcBef>
                <a:spcPts val="0"/>
              </a:spcBef>
              <a:buFont typeface="Wingdings" panose="05000000000000000000" pitchFamily="2" charset="2"/>
              <a:buChar char="Ø"/>
              <a:defRPr/>
            </a:pPr>
            <a:r>
              <a:rPr lang="en-GB" sz="2400" b="1" dirty="0"/>
              <a:t>Shaper</a:t>
            </a:r>
            <a:r>
              <a:rPr lang="en-GB" sz="2400" dirty="0"/>
              <a:t>, </a:t>
            </a:r>
            <a:r>
              <a:rPr lang="en-GB" sz="2400" b="1" dirty="0"/>
              <a:t>Implementer</a:t>
            </a:r>
            <a:r>
              <a:rPr lang="en-GB" sz="2400" dirty="0"/>
              <a:t> and </a:t>
            </a:r>
            <a:r>
              <a:rPr lang="en-GB" sz="2400" b="1" dirty="0"/>
              <a:t>Completer Finisher</a:t>
            </a:r>
            <a:r>
              <a:rPr lang="en-GB" sz="2400" dirty="0"/>
              <a:t>.</a:t>
            </a:r>
          </a:p>
          <a:p>
            <a:pPr marL="107950" indent="0">
              <a:spcBef>
                <a:spcPts val="0"/>
              </a:spcBef>
              <a:spcAft>
                <a:spcPts val="0"/>
              </a:spcAft>
              <a:buNone/>
            </a:pPr>
            <a:r>
              <a:rPr lang="en-GB" altLang="en-US" sz="2400" dirty="0"/>
              <a:t>Later we will find out which team role you would be best at and best reflects your strengths, gifts, traits &amp; abilities.</a:t>
            </a:r>
          </a:p>
          <a:p>
            <a:pPr>
              <a:spcBef>
                <a:spcPts val="0"/>
              </a:spcBef>
              <a:spcAft>
                <a:spcPts val="0"/>
              </a:spcAft>
            </a:pPr>
            <a:endParaRPr lang="en-GB" altLang="en-US" sz="2400" dirty="0"/>
          </a:p>
        </p:txBody>
      </p:sp>
    </p:spTree>
    <p:extLst>
      <p:ext uri="{BB962C8B-B14F-4D97-AF65-F5344CB8AC3E}">
        <p14:creationId xmlns:p14="http://schemas.microsoft.com/office/powerpoint/2010/main" val="7520431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234A0-E831-4177-8CE5-7BFA0406D304}"/>
              </a:ext>
            </a:extLst>
          </p:cNvPr>
          <p:cNvSpPr>
            <a:spLocks noGrp="1"/>
          </p:cNvSpPr>
          <p:nvPr>
            <p:ph type="title"/>
          </p:nvPr>
        </p:nvSpPr>
        <p:spPr>
          <a:xfrm>
            <a:off x="751134" y="581770"/>
            <a:ext cx="10168128" cy="1179576"/>
          </a:xfrm>
        </p:spPr>
        <p:txBody>
          <a:bodyPr/>
          <a:lstStyle/>
          <a:p>
            <a:r>
              <a:rPr lang="en-GB" b="1" u="sng" dirty="0"/>
              <a:t>Belbin Team Role Test</a:t>
            </a:r>
            <a:endParaRPr lang="en-GB" dirty="0"/>
          </a:p>
        </p:txBody>
      </p:sp>
      <p:sp>
        <p:nvSpPr>
          <p:cNvPr id="3" name="Content Placeholder 2">
            <a:extLst>
              <a:ext uri="{FF2B5EF4-FFF2-40B4-BE49-F238E27FC236}">
                <a16:creationId xmlns:a16="http://schemas.microsoft.com/office/drawing/2014/main" id="{7F8953C0-EE25-459D-A0FD-278A5F3A1425}"/>
              </a:ext>
            </a:extLst>
          </p:cNvPr>
          <p:cNvSpPr>
            <a:spLocks noGrp="1"/>
          </p:cNvSpPr>
          <p:nvPr>
            <p:ph idx="1"/>
          </p:nvPr>
        </p:nvSpPr>
        <p:spPr>
          <a:xfrm>
            <a:off x="437322" y="2265614"/>
            <a:ext cx="10972800" cy="3917032"/>
          </a:xfrm>
        </p:spPr>
        <p:txBody>
          <a:bodyPr>
            <a:normAutofit fontScale="92500"/>
          </a:bodyPr>
          <a:lstStyle/>
          <a:p>
            <a:pPr marL="450850" indent="-342900">
              <a:spcBef>
                <a:spcPts val="0"/>
              </a:spcBef>
            </a:pPr>
            <a:r>
              <a:rPr lang="en-GB" altLang="en-US" sz="2400" b="1" dirty="0"/>
              <a:t>Belbin’s Self-Perception Inventory questionnaire </a:t>
            </a:r>
            <a:r>
              <a:rPr lang="en-GB" altLang="en-US" sz="2400" dirty="0"/>
              <a:t>is a professional tool that is carried out by a trained professional and costs to complete. </a:t>
            </a:r>
          </a:p>
          <a:p>
            <a:pPr marL="450850" indent="-342900">
              <a:spcBef>
                <a:spcPts val="0"/>
              </a:spcBef>
            </a:pPr>
            <a:r>
              <a:rPr lang="en-GB" altLang="en-US" sz="2400" dirty="0"/>
              <a:t>The following shorter version test is based on Belbin’s Self-Perception Inventory questionnaire.</a:t>
            </a:r>
          </a:p>
          <a:p>
            <a:pPr marL="450850" indent="-342900">
              <a:spcBef>
                <a:spcPts val="0"/>
              </a:spcBef>
            </a:pPr>
            <a:r>
              <a:rPr lang="en-GB" altLang="en-US" sz="2400" b="1" dirty="0"/>
              <a:t>Belbin’s Self-Perception Inventory questionnaire / Team Role test:</a:t>
            </a:r>
            <a:br>
              <a:rPr lang="en-GB" altLang="en-US" sz="2400" b="1" dirty="0"/>
            </a:br>
            <a:r>
              <a:rPr lang="en-GB" altLang="en-US" sz="2400" dirty="0">
                <a:hlinkClick r:id="rId2"/>
              </a:rPr>
              <a:t>https://www.123test.com/team-roles-test/#its123-testAnchor</a:t>
            </a:r>
            <a:r>
              <a:rPr lang="en-GB" altLang="en-US" sz="2400" dirty="0"/>
              <a:t> </a:t>
            </a:r>
            <a:br>
              <a:rPr lang="en-GB" altLang="en-US" sz="2400" dirty="0"/>
            </a:br>
            <a:r>
              <a:rPr lang="en-GB" altLang="en-US" sz="2400" dirty="0"/>
              <a:t>Or: </a:t>
            </a:r>
            <a:r>
              <a:rPr lang="en-GB" sz="2400" dirty="0">
                <a:hlinkClick r:id="rId3"/>
              </a:rPr>
              <a:t>Team Roles Test</a:t>
            </a:r>
            <a:endParaRPr lang="en-GB" altLang="en-US" sz="2400" dirty="0"/>
          </a:p>
          <a:p>
            <a:pPr marL="965200" lvl="1" indent="-457200">
              <a:spcBef>
                <a:spcPts val="0"/>
              </a:spcBef>
              <a:buFont typeface="Wingdings" panose="05000000000000000000" pitchFamily="2" charset="2"/>
              <a:buChar char="§"/>
            </a:pPr>
            <a:r>
              <a:rPr lang="en-GB" sz="2400" dirty="0"/>
              <a:t>For further information you can review Belbin’s 9 Team roles here: </a:t>
            </a:r>
            <a:r>
              <a:rPr lang="en-GB" sz="2400" dirty="0">
                <a:hlinkClick r:id="rId4"/>
              </a:rPr>
              <a:t>http://www.belbin.com/about/belbin-team-roles/</a:t>
            </a:r>
            <a:r>
              <a:rPr lang="en-GB" sz="2400" dirty="0"/>
              <a:t> or on the following slides.</a:t>
            </a:r>
          </a:p>
          <a:p>
            <a:pPr marL="508000" indent="-457200">
              <a:spcBef>
                <a:spcPts val="0"/>
              </a:spcBef>
              <a:buFont typeface="Wingdings" panose="05000000000000000000" pitchFamily="2" charset="2"/>
              <a:buChar char="§"/>
            </a:pPr>
            <a:r>
              <a:rPr lang="en-GB" dirty="0"/>
              <a:t>There will be time later for you to complete the above.</a:t>
            </a:r>
          </a:p>
          <a:p>
            <a:endParaRPr lang="en-GB" sz="2400" dirty="0"/>
          </a:p>
        </p:txBody>
      </p:sp>
    </p:spTree>
    <p:extLst>
      <p:ext uri="{BB962C8B-B14F-4D97-AF65-F5344CB8AC3E}">
        <p14:creationId xmlns:p14="http://schemas.microsoft.com/office/powerpoint/2010/main" val="7867818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726576" y="728870"/>
            <a:ext cx="8229600" cy="764704"/>
          </a:xfrm>
          <a:prstGeom prst="rect">
            <a:avLst/>
          </a:prstGeom>
        </p:spPr>
        <p:txBody>
          <a:bodyPr anchor="ctr">
            <a:normAutofit/>
            <a:scene3d>
              <a:camera prst="orthographicFront"/>
              <a:lightRig rig="soft" dir="t"/>
            </a:scene3d>
            <a:sp3d prstMaterial="softEdge">
              <a:bevelT w="25400" h="25400"/>
            </a:sp3d>
          </a:bodyPr>
          <a:lstStyle/>
          <a:p>
            <a:pPr>
              <a:defRPr/>
            </a:pPr>
            <a:r>
              <a:rPr lang="en-GB" sz="3600" dirty="0"/>
              <a:t>Bg: </a:t>
            </a:r>
            <a:r>
              <a:rPr lang="en-GB" sz="3600" b="1" u="sng" dirty="0">
                <a:ea typeface="Verdana" pitchFamily="34" charset="0"/>
                <a:cs typeface="Verdana" pitchFamily="34" charset="0"/>
              </a:rPr>
              <a:t>Action Oriented Roles </a:t>
            </a:r>
          </a:p>
        </p:txBody>
      </p:sp>
      <p:sp>
        <p:nvSpPr>
          <p:cNvPr id="5" name="Rectangle 3"/>
          <p:cNvSpPr>
            <a:spLocks noGrp="1" noChangeArrowheads="1"/>
          </p:cNvSpPr>
          <p:nvPr>
            <p:ph idx="1"/>
          </p:nvPr>
        </p:nvSpPr>
        <p:spPr>
          <a:xfrm>
            <a:off x="344557" y="2232991"/>
            <a:ext cx="10933044" cy="3052788"/>
          </a:xfrm>
        </p:spPr>
        <p:txBody>
          <a:bodyPr rtlCol="0">
            <a:noAutofit/>
          </a:bodyPr>
          <a:lstStyle/>
          <a:p>
            <a:pPr marL="365760" indent="-256032">
              <a:lnSpc>
                <a:spcPct val="100000"/>
              </a:lnSpc>
              <a:spcBef>
                <a:spcPts val="600"/>
              </a:spcBef>
              <a:spcAft>
                <a:spcPts val="0"/>
              </a:spcAft>
              <a:buNone/>
              <a:defRPr/>
            </a:pPr>
            <a:r>
              <a:rPr lang="en-GB" sz="1800" b="1" dirty="0"/>
              <a:t>1. </a:t>
            </a:r>
            <a:r>
              <a:rPr lang="en-GB" sz="1800" b="1" dirty="0">
                <a:highlight>
                  <a:srgbClr val="FFFF00"/>
                </a:highlight>
              </a:rPr>
              <a:t>Shaper</a:t>
            </a:r>
            <a:r>
              <a:rPr lang="en-GB" sz="1800" b="1" dirty="0"/>
              <a:t> (SH)</a:t>
            </a:r>
            <a:r>
              <a:rPr lang="en-GB" sz="1800" dirty="0"/>
              <a:t> - Shapers are people who challenge the team to improve. They are dynamic and </a:t>
            </a:r>
            <a:r>
              <a:rPr lang="en-GB" sz="1800" b="1" dirty="0"/>
              <a:t>usually extroverted people who enjoy stimulating others</a:t>
            </a:r>
            <a:r>
              <a:rPr lang="en-GB" sz="1800" dirty="0"/>
              <a:t>, questioning norms, and finding the best approaches to problems. Shapers often see obstacles as exciting challenges and they tend to have the courage to push on when others feel like quitting.  Their </a:t>
            </a:r>
            <a:r>
              <a:rPr lang="en-GB" sz="1800" b="1" dirty="0"/>
              <a:t>potential weaknesses may be that they’re argumentative</a:t>
            </a:r>
            <a:r>
              <a:rPr lang="en-GB" sz="1800" dirty="0"/>
              <a:t>, and that they may offend people’s feelings.</a:t>
            </a:r>
          </a:p>
          <a:p>
            <a:pPr marL="365760" indent="-256032">
              <a:lnSpc>
                <a:spcPct val="100000"/>
              </a:lnSpc>
              <a:spcBef>
                <a:spcPts val="600"/>
              </a:spcBef>
              <a:spcAft>
                <a:spcPts val="0"/>
              </a:spcAft>
              <a:buNone/>
              <a:defRPr/>
            </a:pPr>
            <a:r>
              <a:rPr lang="en-GB" sz="1800" b="1" dirty="0"/>
              <a:t>2. </a:t>
            </a:r>
            <a:r>
              <a:rPr lang="en-GB" sz="1800" b="1" dirty="0">
                <a:highlight>
                  <a:srgbClr val="FFFF00"/>
                </a:highlight>
              </a:rPr>
              <a:t>Implementer</a:t>
            </a:r>
            <a:r>
              <a:rPr lang="en-GB" sz="1800" b="1" dirty="0"/>
              <a:t> (IMP)</a:t>
            </a:r>
            <a:r>
              <a:rPr lang="en-GB" sz="1800" dirty="0"/>
              <a:t> - Implementers are the people who get things done. They turn the team’s ideas and concepts into </a:t>
            </a:r>
            <a:r>
              <a:rPr lang="en-GB" sz="1800" b="1" dirty="0"/>
              <a:t>practical actions and plans</a:t>
            </a:r>
            <a:r>
              <a:rPr lang="en-GB" sz="1800" dirty="0"/>
              <a:t>. They are typically </a:t>
            </a:r>
            <a:r>
              <a:rPr lang="en-GB" sz="1800" b="1" dirty="0"/>
              <a:t>conservative, disciplined people </a:t>
            </a:r>
            <a:r>
              <a:rPr lang="en-GB" sz="1800" dirty="0"/>
              <a:t>who work systematically and efficiently and are </a:t>
            </a:r>
            <a:r>
              <a:rPr lang="en-GB" sz="1800" b="1" dirty="0"/>
              <a:t>very well organized</a:t>
            </a:r>
            <a:r>
              <a:rPr lang="en-GB" sz="1800" dirty="0"/>
              <a:t>. These are the people who you can count on to get the job done.  On the downside, Implementers </a:t>
            </a:r>
            <a:r>
              <a:rPr lang="en-GB" sz="1800" b="1" dirty="0"/>
              <a:t>may be inflexible </a:t>
            </a:r>
            <a:r>
              <a:rPr lang="en-GB" sz="1800" dirty="0"/>
              <a:t>and somewhat </a:t>
            </a:r>
            <a:r>
              <a:rPr lang="en-GB" sz="1800" b="1" dirty="0"/>
              <a:t>resistant to change.</a:t>
            </a:r>
          </a:p>
          <a:p>
            <a:pPr marL="365760" indent="-256032">
              <a:lnSpc>
                <a:spcPct val="100000"/>
              </a:lnSpc>
              <a:spcBef>
                <a:spcPts val="600"/>
              </a:spcBef>
              <a:spcAft>
                <a:spcPts val="0"/>
              </a:spcAft>
              <a:buNone/>
              <a:defRPr/>
            </a:pPr>
            <a:r>
              <a:rPr lang="en-GB" sz="1800" b="1" dirty="0"/>
              <a:t>3. </a:t>
            </a:r>
            <a:r>
              <a:rPr lang="en-GB" sz="1800" b="1" dirty="0">
                <a:highlight>
                  <a:srgbClr val="FFFF00"/>
                </a:highlight>
              </a:rPr>
              <a:t>Completer Finisher </a:t>
            </a:r>
            <a:r>
              <a:rPr lang="en-GB" sz="1800" b="1" dirty="0"/>
              <a:t>(CF)</a:t>
            </a:r>
            <a:r>
              <a:rPr lang="en-GB" sz="1800" dirty="0"/>
              <a:t> -</a:t>
            </a:r>
            <a:r>
              <a:rPr lang="en-GB" sz="1800" b="1" dirty="0"/>
              <a:t>Completer–Finishers are the people who see that projects are completed thoroughly</a:t>
            </a:r>
            <a:r>
              <a:rPr lang="en-GB" sz="1800" dirty="0"/>
              <a:t>. They ensure there have been no errors or omissions and they pay attention to the smallest of details. They are very concerned with deadlines and will push the team to make sure the job is completed on time. They are described as</a:t>
            </a:r>
            <a:r>
              <a:rPr lang="en-GB" sz="1800" b="1" dirty="0"/>
              <a:t> perfectionists </a:t>
            </a:r>
            <a:r>
              <a:rPr lang="en-GB" sz="1800" dirty="0"/>
              <a:t>who are orderly, conscientious, and anxious.  However, a Completer-Finisher </a:t>
            </a:r>
            <a:r>
              <a:rPr lang="en-GB" sz="1800" b="1" dirty="0"/>
              <a:t>may worry unnecessarily and find it hard to delegate</a:t>
            </a:r>
            <a:r>
              <a:rPr lang="en-GB" sz="1800" dirty="0"/>
              <a:t>.</a:t>
            </a:r>
          </a:p>
          <a:p>
            <a:pPr marL="476250" indent="-476250">
              <a:lnSpc>
                <a:spcPct val="100000"/>
              </a:lnSpc>
              <a:spcBef>
                <a:spcPts val="600"/>
              </a:spcBef>
              <a:spcAft>
                <a:spcPts val="0"/>
              </a:spcAft>
              <a:buFont typeface="Arial" pitchFamily="34" charset="0"/>
              <a:buChar char="•"/>
              <a:defRPr/>
            </a:pPr>
            <a:endParaRPr lang="en-GB" sz="1800" dirty="0"/>
          </a:p>
        </p:txBody>
      </p:sp>
    </p:spTree>
    <p:extLst>
      <p:ext uri="{BB962C8B-B14F-4D97-AF65-F5344CB8AC3E}">
        <p14:creationId xmlns:p14="http://schemas.microsoft.com/office/powerpoint/2010/main" val="17568973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Box 4"/>
          <p:cNvSpPr txBox="1">
            <a:spLocks noChangeArrowheads="1"/>
          </p:cNvSpPr>
          <p:nvPr/>
        </p:nvSpPr>
        <p:spPr bwMode="auto">
          <a:xfrm>
            <a:off x="513025" y="1716156"/>
            <a:ext cx="11298471" cy="5416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marL="285750" indent="-285750">
              <a:buFont typeface="Arial" panose="020B0604020202020204" pitchFamily="34" charset="0"/>
              <a:buChar char="•"/>
            </a:pPr>
            <a:r>
              <a:rPr lang="en-GB" altLang="en-US" b="1" dirty="0">
                <a:latin typeface="+mn-lt"/>
              </a:rPr>
              <a:t>4. </a:t>
            </a:r>
            <a:r>
              <a:rPr lang="en-GB" altLang="en-US" b="1" dirty="0">
                <a:highlight>
                  <a:srgbClr val="FFFF00"/>
                </a:highlight>
                <a:latin typeface="+mn-lt"/>
              </a:rPr>
              <a:t>Coordinator</a:t>
            </a:r>
            <a:r>
              <a:rPr lang="en-GB" altLang="en-US" b="1" dirty="0">
                <a:latin typeface="+mn-lt"/>
              </a:rPr>
              <a:t> (CO)</a:t>
            </a:r>
            <a:r>
              <a:rPr lang="en-GB" altLang="en-US" dirty="0">
                <a:latin typeface="+mn-lt"/>
              </a:rPr>
              <a:t> - Coordinators are the ones who </a:t>
            </a:r>
            <a:r>
              <a:rPr lang="en-GB" altLang="en-US" b="1" dirty="0">
                <a:latin typeface="+mn-lt"/>
              </a:rPr>
              <a:t>take on the traditional team–leader role </a:t>
            </a:r>
            <a:r>
              <a:rPr lang="en-GB" altLang="en-US" dirty="0">
                <a:latin typeface="+mn-lt"/>
              </a:rPr>
              <a:t>and have also been referred to as the chairmen. </a:t>
            </a:r>
            <a:r>
              <a:rPr lang="en-GB" altLang="en-US" b="1" dirty="0">
                <a:latin typeface="+mn-lt"/>
              </a:rPr>
              <a:t>They guide the team </a:t>
            </a:r>
            <a:r>
              <a:rPr lang="en-GB" altLang="en-US" dirty="0">
                <a:latin typeface="+mn-lt"/>
              </a:rPr>
              <a:t>to what they perceive are the objectives. They are often </a:t>
            </a:r>
            <a:r>
              <a:rPr lang="en-GB" altLang="en-US" b="1" dirty="0">
                <a:latin typeface="+mn-lt"/>
              </a:rPr>
              <a:t>excellent listeners </a:t>
            </a:r>
            <a:r>
              <a:rPr lang="en-GB" altLang="en-US" dirty="0">
                <a:latin typeface="+mn-lt"/>
              </a:rPr>
              <a:t>and they are </a:t>
            </a:r>
            <a:r>
              <a:rPr lang="en-GB" altLang="en-US" b="1" dirty="0">
                <a:latin typeface="+mn-lt"/>
              </a:rPr>
              <a:t>naturally able to recognize the value that each team members brings to the table</a:t>
            </a:r>
            <a:r>
              <a:rPr lang="en-GB" altLang="en-US" dirty="0">
                <a:latin typeface="+mn-lt"/>
              </a:rPr>
              <a:t>. They are </a:t>
            </a:r>
            <a:r>
              <a:rPr lang="en-GB" altLang="en-US" b="1" dirty="0">
                <a:latin typeface="+mn-lt"/>
              </a:rPr>
              <a:t>calm and good-natured and delegate tasks very effectively</a:t>
            </a:r>
            <a:r>
              <a:rPr lang="en-GB" altLang="en-US" dirty="0">
                <a:latin typeface="+mn-lt"/>
              </a:rPr>
              <a:t>.  Their potential weaknesses are that they </a:t>
            </a:r>
            <a:r>
              <a:rPr lang="en-GB" altLang="en-US" b="1" dirty="0">
                <a:latin typeface="+mn-lt"/>
              </a:rPr>
              <a:t>may delegate away too much personal responsibility</a:t>
            </a:r>
            <a:r>
              <a:rPr lang="en-GB" altLang="en-US" dirty="0">
                <a:latin typeface="+mn-lt"/>
              </a:rPr>
              <a:t>, and may tend to be manipulative.</a:t>
            </a:r>
            <a:br>
              <a:rPr lang="en-GB" altLang="en-US" dirty="0">
                <a:latin typeface="+mn-lt"/>
              </a:rPr>
            </a:br>
            <a:endParaRPr lang="en-GB" altLang="en-US" sz="1100" dirty="0">
              <a:latin typeface="+mn-lt"/>
            </a:endParaRPr>
          </a:p>
          <a:p>
            <a:pPr marL="285750" indent="-285750">
              <a:buFont typeface="Arial" panose="020B0604020202020204" pitchFamily="34" charset="0"/>
              <a:buChar char="•"/>
            </a:pPr>
            <a:r>
              <a:rPr lang="en-GB" altLang="en-US" b="1" dirty="0">
                <a:latin typeface="+mn-lt"/>
              </a:rPr>
              <a:t>5. </a:t>
            </a:r>
            <a:r>
              <a:rPr lang="en-GB" altLang="en-US" b="1" dirty="0">
                <a:highlight>
                  <a:srgbClr val="FFFF00"/>
                </a:highlight>
                <a:latin typeface="+mn-lt"/>
              </a:rPr>
              <a:t>Team Worker </a:t>
            </a:r>
            <a:r>
              <a:rPr lang="en-GB" altLang="en-US" b="1" dirty="0">
                <a:latin typeface="+mn-lt"/>
              </a:rPr>
              <a:t>(TW)</a:t>
            </a:r>
            <a:r>
              <a:rPr lang="en-GB" altLang="en-US" dirty="0">
                <a:latin typeface="+mn-lt"/>
              </a:rPr>
              <a:t> - Team Workers are the people who </a:t>
            </a:r>
            <a:r>
              <a:rPr lang="en-GB" altLang="en-US" b="1" dirty="0">
                <a:latin typeface="+mn-lt"/>
              </a:rPr>
              <a:t>provide support and make sure the team is working together. </a:t>
            </a:r>
            <a:r>
              <a:rPr lang="en-GB" altLang="en-US" dirty="0">
                <a:latin typeface="+mn-lt"/>
              </a:rPr>
              <a:t>These people fill the role of n</a:t>
            </a:r>
            <a:r>
              <a:rPr lang="en-GB" altLang="en-US" b="1" dirty="0">
                <a:latin typeface="+mn-lt"/>
              </a:rPr>
              <a:t>egotiators within the team and they are diplomatic,</a:t>
            </a:r>
            <a:r>
              <a:rPr lang="en-GB" altLang="en-US" dirty="0">
                <a:latin typeface="+mn-lt"/>
              </a:rPr>
              <a:t> and perceptive. These tend to be popular people who are very capable in their own right but who prioritize team cohesion and helping people getting along.  Their weaknesses may be a tendency to be indecisive, and maintain </a:t>
            </a:r>
            <a:r>
              <a:rPr lang="en-GB" altLang="en-US" b="1" dirty="0">
                <a:latin typeface="+mn-lt"/>
              </a:rPr>
              <a:t>uncommitted positions during discussions and decision-making</a:t>
            </a:r>
            <a:r>
              <a:rPr lang="en-GB" altLang="en-US" dirty="0">
                <a:latin typeface="+mn-lt"/>
              </a:rPr>
              <a:t>.</a:t>
            </a:r>
            <a:br>
              <a:rPr lang="en-GB" altLang="en-US" dirty="0">
                <a:latin typeface="+mn-lt"/>
              </a:rPr>
            </a:br>
            <a:endParaRPr lang="en-GB" altLang="en-US" sz="1100" dirty="0">
              <a:latin typeface="+mn-lt"/>
            </a:endParaRPr>
          </a:p>
          <a:p>
            <a:pPr marL="285750" indent="-285750">
              <a:buFont typeface="Arial" panose="020B0604020202020204" pitchFamily="34" charset="0"/>
              <a:buChar char="•"/>
            </a:pPr>
            <a:r>
              <a:rPr lang="en-GB" altLang="en-US" b="1" dirty="0">
                <a:latin typeface="+mn-lt"/>
              </a:rPr>
              <a:t>6. </a:t>
            </a:r>
            <a:r>
              <a:rPr lang="en-GB" altLang="en-US" b="1" dirty="0">
                <a:highlight>
                  <a:srgbClr val="FFFF00"/>
                </a:highlight>
                <a:latin typeface="+mn-lt"/>
              </a:rPr>
              <a:t>Resource Investigator </a:t>
            </a:r>
            <a:r>
              <a:rPr lang="en-GB" altLang="en-US" b="1" dirty="0">
                <a:latin typeface="+mn-lt"/>
              </a:rPr>
              <a:t>(RI)</a:t>
            </a:r>
            <a:r>
              <a:rPr lang="en-GB" altLang="en-US" dirty="0">
                <a:latin typeface="+mn-lt"/>
              </a:rPr>
              <a:t> - Resource Investigators are </a:t>
            </a:r>
            <a:r>
              <a:rPr lang="en-GB" altLang="en-US" b="1" dirty="0">
                <a:latin typeface="+mn-lt"/>
              </a:rPr>
              <a:t>communicative</a:t>
            </a:r>
            <a:r>
              <a:rPr lang="en-GB" altLang="en-US" dirty="0">
                <a:latin typeface="+mn-lt"/>
              </a:rPr>
              <a:t> and </a:t>
            </a:r>
            <a:r>
              <a:rPr lang="en-GB" altLang="en-US" b="1" dirty="0">
                <a:latin typeface="+mn-lt"/>
              </a:rPr>
              <a:t>curious</a:t>
            </a:r>
            <a:r>
              <a:rPr lang="en-GB" altLang="en-US" dirty="0">
                <a:latin typeface="+mn-lt"/>
              </a:rPr>
              <a:t>. They explore available options, develop contacts, and </a:t>
            </a:r>
            <a:r>
              <a:rPr lang="en-GB" altLang="en-US" b="1" dirty="0">
                <a:latin typeface="+mn-lt"/>
              </a:rPr>
              <a:t>negotiate for resources on behalf of the team</a:t>
            </a:r>
            <a:r>
              <a:rPr lang="en-GB" altLang="en-US" dirty="0">
                <a:latin typeface="+mn-lt"/>
              </a:rPr>
              <a:t>. They identify and work with external stakeholders to help the team accomplish its objective. They are outgoing and are often extroverted, meaning that others are often receptive to them and their ideas.  On the downside, </a:t>
            </a:r>
            <a:r>
              <a:rPr lang="en-GB" altLang="en-US" b="1" dirty="0">
                <a:latin typeface="+mn-lt"/>
              </a:rPr>
              <a:t>they may lose enthusiasm quickly, and are often overly optimistic.</a:t>
            </a:r>
          </a:p>
          <a:p>
            <a:endParaRPr lang="en-GB" altLang="en-US" dirty="0"/>
          </a:p>
        </p:txBody>
      </p:sp>
      <p:sp>
        <p:nvSpPr>
          <p:cNvPr id="3" name="TextBox 2">
            <a:extLst>
              <a:ext uri="{FF2B5EF4-FFF2-40B4-BE49-F238E27FC236}">
                <a16:creationId xmlns:a16="http://schemas.microsoft.com/office/drawing/2014/main" id="{496A24CF-DF9B-0035-2B28-6D9D1A5760DE}"/>
              </a:ext>
            </a:extLst>
          </p:cNvPr>
          <p:cNvSpPr txBox="1"/>
          <p:nvPr/>
        </p:nvSpPr>
        <p:spPr>
          <a:xfrm>
            <a:off x="728871" y="815873"/>
            <a:ext cx="6096000" cy="646331"/>
          </a:xfrm>
          <a:prstGeom prst="rect">
            <a:avLst/>
          </a:prstGeom>
          <a:noFill/>
        </p:spPr>
        <p:txBody>
          <a:bodyPr wrap="square">
            <a:spAutoFit/>
          </a:bodyPr>
          <a:lstStyle/>
          <a:p>
            <a:r>
              <a:rPr lang="en-GB" altLang="en-US" sz="3600" dirty="0">
                <a:latin typeface="+mn-lt"/>
              </a:rPr>
              <a:t>Bg: </a:t>
            </a:r>
            <a:r>
              <a:rPr lang="en-GB" altLang="en-US" sz="3600" b="1" u="sng" dirty="0">
                <a:latin typeface="+mn-lt"/>
              </a:rPr>
              <a:t>People Oriented Roles</a:t>
            </a:r>
          </a:p>
        </p:txBody>
      </p:sp>
    </p:spTree>
    <p:extLst>
      <p:ext uri="{BB962C8B-B14F-4D97-AF65-F5344CB8AC3E}">
        <p14:creationId xmlns:p14="http://schemas.microsoft.com/office/powerpoint/2010/main" val="6864572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Box 6"/>
          <p:cNvSpPr txBox="1">
            <a:spLocks noChangeArrowheads="1"/>
          </p:cNvSpPr>
          <p:nvPr/>
        </p:nvSpPr>
        <p:spPr bwMode="auto">
          <a:xfrm>
            <a:off x="426809" y="2120348"/>
            <a:ext cx="11338381" cy="492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marL="285750" indent="-285750">
              <a:buFont typeface="Arial" panose="020B0604020202020204" pitchFamily="34" charset="0"/>
              <a:buChar char="•"/>
            </a:pPr>
            <a:r>
              <a:rPr lang="en-GB" altLang="en-US" b="1" dirty="0">
                <a:latin typeface="+mn-lt"/>
              </a:rPr>
              <a:t>7. </a:t>
            </a:r>
            <a:r>
              <a:rPr lang="en-GB" altLang="en-US" b="1" dirty="0">
                <a:highlight>
                  <a:srgbClr val="FFFF00"/>
                </a:highlight>
                <a:latin typeface="+mn-lt"/>
              </a:rPr>
              <a:t>Plant</a:t>
            </a:r>
            <a:r>
              <a:rPr lang="en-GB" altLang="en-US" b="1" dirty="0">
                <a:latin typeface="+mn-lt"/>
              </a:rPr>
              <a:t> (PL)</a:t>
            </a:r>
            <a:r>
              <a:rPr lang="en-GB" altLang="en-US" dirty="0">
                <a:latin typeface="+mn-lt"/>
              </a:rPr>
              <a:t> - The Plant is the creative </a:t>
            </a:r>
            <a:r>
              <a:rPr lang="en-GB" altLang="en-US" b="1" dirty="0">
                <a:latin typeface="+mn-lt"/>
              </a:rPr>
              <a:t>innovator who comes up with new ideas and approaches</a:t>
            </a:r>
            <a:r>
              <a:rPr lang="en-GB" altLang="en-US" dirty="0">
                <a:latin typeface="+mn-lt"/>
              </a:rPr>
              <a:t>. They </a:t>
            </a:r>
            <a:r>
              <a:rPr lang="en-GB" altLang="en-US" b="1" dirty="0">
                <a:latin typeface="+mn-lt"/>
              </a:rPr>
              <a:t>thrive on praise </a:t>
            </a:r>
            <a:r>
              <a:rPr lang="en-GB" altLang="en-US" dirty="0">
                <a:latin typeface="+mn-lt"/>
              </a:rPr>
              <a:t>but criticism is especially hard for them to deal with. Plants are often introverted and prefer to work apart from the team. </a:t>
            </a:r>
            <a:r>
              <a:rPr lang="en-GB" altLang="en-US" b="1" dirty="0">
                <a:latin typeface="+mn-lt"/>
              </a:rPr>
              <a:t>Because their ideas are so novel, they can be impractical at times. </a:t>
            </a:r>
            <a:r>
              <a:rPr lang="en-GB" altLang="en-US" dirty="0">
                <a:latin typeface="+mn-lt"/>
              </a:rPr>
              <a:t>They may also be poor communicators and can </a:t>
            </a:r>
            <a:r>
              <a:rPr lang="en-GB" altLang="en-US" b="1" dirty="0">
                <a:latin typeface="+mn-lt"/>
              </a:rPr>
              <a:t>tend to ignore given parameters and constraints.</a:t>
            </a:r>
            <a:br>
              <a:rPr lang="en-GB" altLang="en-US" dirty="0">
                <a:latin typeface="+mn-lt"/>
              </a:rPr>
            </a:br>
            <a:endParaRPr lang="en-GB" altLang="en-US" sz="1400" dirty="0">
              <a:latin typeface="+mn-lt"/>
            </a:endParaRPr>
          </a:p>
          <a:p>
            <a:pPr marL="285750" indent="-285750">
              <a:buFont typeface="Arial" panose="020B0604020202020204" pitchFamily="34" charset="0"/>
              <a:buChar char="•"/>
            </a:pPr>
            <a:r>
              <a:rPr lang="en-GB" altLang="en-US" b="1" dirty="0">
                <a:latin typeface="+mn-lt"/>
              </a:rPr>
              <a:t>8. </a:t>
            </a:r>
            <a:r>
              <a:rPr lang="en-GB" altLang="en-US" b="1" dirty="0">
                <a:highlight>
                  <a:srgbClr val="FFFF00"/>
                </a:highlight>
                <a:latin typeface="+mn-lt"/>
              </a:rPr>
              <a:t>Monitor–Evaluator </a:t>
            </a:r>
            <a:r>
              <a:rPr lang="en-GB" altLang="en-US" b="1" dirty="0">
                <a:latin typeface="+mn-lt"/>
              </a:rPr>
              <a:t>(ME)</a:t>
            </a:r>
            <a:r>
              <a:rPr lang="en-GB" altLang="en-US" dirty="0">
                <a:latin typeface="+mn-lt"/>
              </a:rPr>
              <a:t> - </a:t>
            </a:r>
            <a:r>
              <a:rPr lang="en-GB" altLang="en-US" b="1" dirty="0">
                <a:latin typeface="+mn-lt"/>
              </a:rPr>
              <a:t>Monitor-Evaluators are best at </a:t>
            </a:r>
            <a:r>
              <a:rPr lang="en-GB" altLang="en-US" b="1" dirty="0" err="1">
                <a:latin typeface="+mn-lt"/>
              </a:rPr>
              <a:t>analyzing</a:t>
            </a:r>
            <a:r>
              <a:rPr lang="en-GB" altLang="en-US" b="1" dirty="0">
                <a:latin typeface="+mn-lt"/>
              </a:rPr>
              <a:t> and evaluating ideas that other people (often Plants) come up with. </a:t>
            </a:r>
            <a:r>
              <a:rPr lang="en-GB" altLang="en-US" dirty="0">
                <a:latin typeface="+mn-lt"/>
              </a:rPr>
              <a:t>These people are shrewd and objective and they </a:t>
            </a:r>
            <a:r>
              <a:rPr lang="en-GB" altLang="en-US" b="1" dirty="0">
                <a:latin typeface="+mn-lt"/>
              </a:rPr>
              <a:t>carefully weigh the pros and cons of all the options before coming to a decision. </a:t>
            </a:r>
            <a:r>
              <a:rPr lang="en-GB" altLang="en-US" dirty="0">
                <a:latin typeface="+mn-lt"/>
              </a:rPr>
              <a:t> Monitor-Evaluators are </a:t>
            </a:r>
            <a:r>
              <a:rPr lang="en-GB" altLang="en-US" b="1" dirty="0">
                <a:latin typeface="+mn-lt"/>
              </a:rPr>
              <a:t>critical thinkers </a:t>
            </a:r>
            <a:r>
              <a:rPr lang="en-GB" altLang="en-US" dirty="0">
                <a:latin typeface="+mn-lt"/>
              </a:rPr>
              <a:t>and very strategic in their approach. They are </a:t>
            </a:r>
            <a:r>
              <a:rPr lang="en-GB" altLang="en-US" b="1" dirty="0">
                <a:latin typeface="+mn-lt"/>
              </a:rPr>
              <a:t>often perceived as detached or unemotional</a:t>
            </a:r>
            <a:r>
              <a:rPr lang="en-GB" altLang="en-US" dirty="0">
                <a:latin typeface="+mn-lt"/>
              </a:rPr>
              <a:t>. Sometimes they are </a:t>
            </a:r>
            <a:r>
              <a:rPr lang="en-GB" altLang="en-US" b="1" dirty="0">
                <a:latin typeface="+mn-lt"/>
              </a:rPr>
              <a:t>poor motivators </a:t>
            </a:r>
            <a:r>
              <a:rPr lang="en-GB" altLang="en-US" dirty="0">
                <a:latin typeface="+mn-lt"/>
              </a:rPr>
              <a:t>who react to events rather than instigating them</a:t>
            </a:r>
          </a:p>
          <a:p>
            <a:endParaRPr lang="en-GB" altLang="en-US" sz="1400" b="1" dirty="0">
              <a:latin typeface="+mn-lt"/>
            </a:endParaRPr>
          </a:p>
          <a:p>
            <a:pPr marL="285750" indent="-285750">
              <a:buFont typeface="Arial" panose="020B0604020202020204" pitchFamily="34" charset="0"/>
              <a:buChar char="•"/>
            </a:pPr>
            <a:r>
              <a:rPr lang="en-GB" altLang="en-US" b="1" dirty="0">
                <a:latin typeface="+mn-lt"/>
              </a:rPr>
              <a:t>9. </a:t>
            </a:r>
            <a:r>
              <a:rPr lang="en-GB" altLang="en-US" b="1" dirty="0">
                <a:highlight>
                  <a:srgbClr val="FFFF00"/>
                </a:highlight>
                <a:latin typeface="+mn-lt"/>
              </a:rPr>
              <a:t>Specialist</a:t>
            </a:r>
            <a:r>
              <a:rPr lang="en-GB" altLang="en-US" b="1" dirty="0">
                <a:latin typeface="+mn-lt"/>
              </a:rPr>
              <a:t> (SP)</a:t>
            </a:r>
            <a:r>
              <a:rPr lang="en-GB" altLang="en-US" dirty="0">
                <a:latin typeface="+mn-lt"/>
              </a:rPr>
              <a:t> - Specialists are </a:t>
            </a:r>
            <a:r>
              <a:rPr lang="en-GB" altLang="en-US" b="1" dirty="0">
                <a:latin typeface="+mn-lt"/>
              </a:rPr>
              <a:t>people who have specialized knowledge that is needed to get the job done</a:t>
            </a:r>
            <a:r>
              <a:rPr lang="en-GB" altLang="en-US" dirty="0">
                <a:latin typeface="+mn-lt"/>
              </a:rPr>
              <a:t>. They pride themselves on their skills and abilities, and they work to maintain their professional status. </a:t>
            </a:r>
            <a:r>
              <a:rPr lang="en-GB" altLang="en-US" b="1" dirty="0">
                <a:latin typeface="+mn-lt"/>
              </a:rPr>
              <a:t>Their job within the team is to be an expert in the area, and they commit themselves fully to their field of expertise</a:t>
            </a:r>
            <a:r>
              <a:rPr lang="en-GB" altLang="en-US" dirty="0">
                <a:latin typeface="+mn-lt"/>
              </a:rPr>
              <a:t>.  This may </a:t>
            </a:r>
            <a:r>
              <a:rPr lang="en-GB" altLang="en-US" b="1" dirty="0">
                <a:latin typeface="+mn-lt"/>
              </a:rPr>
              <a:t>limit their contribution, and lead to a preoccupation with technicalities</a:t>
            </a:r>
            <a:r>
              <a:rPr lang="en-GB" altLang="en-US" dirty="0">
                <a:latin typeface="+mn-lt"/>
              </a:rPr>
              <a:t> at the expense of the bigger picture.</a:t>
            </a:r>
          </a:p>
          <a:p>
            <a:endParaRPr lang="en-GB" altLang="en-US" sz="1600" dirty="0"/>
          </a:p>
        </p:txBody>
      </p:sp>
      <p:sp>
        <p:nvSpPr>
          <p:cNvPr id="3" name="TextBox 2">
            <a:extLst>
              <a:ext uri="{FF2B5EF4-FFF2-40B4-BE49-F238E27FC236}">
                <a16:creationId xmlns:a16="http://schemas.microsoft.com/office/drawing/2014/main" id="{A9BFE60F-C412-EEB6-B012-CFB149CE1A27}"/>
              </a:ext>
            </a:extLst>
          </p:cNvPr>
          <p:cNvSpPr txBox="1"/>
          <p:nvPr/>
        </p:nvSpPr>
        <p:spPr>
          <a:xfrm>
            <a:off x="788504" y="825813"/>
            <a:ext cx="6096000" cy="584775"/>
          </a:xfrm>
          <a:prstGeom prst="rect">
            <a:avLst/>
          </a:prstGeom>
          <a:noFill/>
        </p:spPr>
        <p:txBody>
          <a:bodyPr wrap="square">
            <a:spAutoFit/>
          </a:bodyPr>
          <a:lstStyle/>
          <a:p>
            <a:r>
              <a:rPr lang="en-GB" altLang="en-US" sz="3200" dirty="0">
                <a:latin typeface="+mn-lt"/>
              </a:rPr>
              <a:t>Bg: </a:t>
            </a:r>
            <a:r>
              <a:rPr lang="en-GB" altLang="en-US" sz="3200" b="1" u="sng" dirty="0">
                <a:latin typeface="+mn-lt"/>
              </a:rPr>
              <a:t>Thought Oriented Roles</a:t>
            </a:r>
          </a:p>
        </p:txBody>
      </p:sp>
    </p:spTree>
    <p:extLst>
      <p:ext uri="{BB962C8B-B14F-4D97-AF65-F5344CB8AC3E}">
        <p14:creationId xmlns:p14="http://schemas.microsoft.com/office/powerpoint/2010/main" val="31059425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extBox 5"/>
          <p:cNvSpPr txBox="1">
            <a:spLocks noChangeArrowheads="1"/>
          </p:cNvSpPr>
          <p:nvPr/>
        </p:nvSpPr>
        <p:spPr bwMode="auto">
          <a:xfrm>
            <a:off x="525702" y="2081776"/>
            <a:ext cx="11338577"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marL="285750" indent="-285750">
              <a:buFont typeface="Arial" panose="020B0604020202020204" pitchFamily="34" charset="0"/>
              <a:buChar char="•"/>
            </a:pPr>
            <a:r>
              <a:rPr lang="en-GB" altLang="en-US" sz="1600" b="1" dirty="0"/>
              <a:t>Balance is key:</a:t>
            </a:r>
          </a:p>
          <a:p>
            <a:r>
              <a:rPr lang="en-GB" altLang="en-US" sz="1600" dirty="0">
                <a:highlight>
                  <a:srgbClr val="FFFF00"/>
                </a:highlight>
              </a:rPr>
              <a:t>Whilst some Team Roles were more “high profile” and some team members shouted more loudly than others, </a:t>
            </a:r>
            <a:r>
              <a:rPr lang="en-GB" altLang="en-US" sz="1600" b="1" dirty="0">
                <a:highlight>
                  <a:srgbClr val="FFFF00"/>
                </a:highlight>
              </a:rPr>
              <a:t>each of the behaviours are EQUALLY essential </a:t>
            </a:r>
            <a:r>
              <a:rPr lang="en-GB" altLang="en-US" sz="1600" dirty="0">
                <a:highlight>
                  <a:srgbClr val="FFFF00"/>
                </a:highlight>
              </a:rPr>
              <a:t>in getting the team successfully from start to finish. The key to the most successful Teams was </a:t>
            </a:r>
            <a:r>
              <a:rPr lang="en-GB" altLang="en-US" b="1" dirty="0">
                <a:highlight>
                  <a:srgbClr val="FFFF00"/>
                </a:highlight>
              </a:rPr>
              <a:t>BALANCE</a:t>
            </a:r>
            <a:r>
              <a:rPr lang="en-GB" altLang="en-US" sz="1600" dirty="0">
                <a:highlight>
                  <a:srgbClr val="FFFF00"/>
                </a:highlight>
              </a:rPr>
              <a:t>. </a:t>
            </a:r>
          </a:p>
          <a:p>
            <a:r>
              <a:rPr lang="en-GB" altLang="en-US" sz="1600" dirty="0">
                <a:highlight>
                  <a:srgbClr val="FFFF00"/>
                </a:highlight>
              </a:rPr>
              <a:t>For example, Meredith Belbin found that a team with no Plant struggled to come up with the initial spark of an idea with which to push forward. However, once too many Plants were in the team, bad ideas concealed good ones and non-starters were given too much airtime. </a:t>
            </a:r>
            <a:br>
              <a:rPr lang="en-GB" altLang="en-US" sz="1600" dirty="0"/>
            </a:br>
            <a:endParaRPr lang="en-GB" altLang="en-US" sz="1000" dirty="0"/>
          </a:p>
          <a:p>
            <a:pPr marL="285750" indent="-285750">
              <a:buFont typeface="Arial" panose="020B0604020202020204" pitchFamily="34" charset="0"/>
              <a:buChar char="•"/>
            </a:pPr>
            <a:r>
              <a:rPr lang="en-GB" altLang="en-US" sz="1600" b="1" dirty="0"/>
              <a:t>Strengths and allowable weaknesses</a:t>
            </a:r>
          </a:p>
          <a:p>
            <a:r>
              <a:rPr lang="en-GB" altLang="en-US" sz="1600" dirty="0"/>
              <a:t>As well as the strength or contribution they provided, each Team Role was also found to have an “allowable weakness”: a flipside of the behavioural characteristics, which is allowable in the team because of the strength which goes with it. For example, the unorthodox Plant could be forgetful or scatty. </a:t>
            </a:r>
            <a:r>
              <a:rPr lang="en-GB" altLang="en-US" sz="1600" dirty="0" err="1"/>
              <a:t>Teamworkers</a:t>
            </a:r>
            <a:r>
              <a:rPr lang="en-GB" altLang="en-US" sz="1600" dirty="0"/>
              <a:t>, concerned with the welfare and morale of the team, found it difficult to make decisions. Shapers risked becoming aggressive and bad-humoured in their attempts to get things done.</a:t>
            </a:r>
            <a:br>
              <a:rPr lang="en-GB" altLang="en-US" sz="1600" dirty="0"/>
            </a:br>
            <a:endParaRPr lang="en-GB" altLang="en-US" sz="1050" dirty="0"/>
          </a:p>
          <a:p>
            <a:pPr marL="285750" indent="-285750">
              <a:buFont typeface="Arial" panose="020B0604020202020204" pitchFamily="34" charset="0"/>
              <a:buChar char="•"/>
            </a:pPr>
            <a:r>
              <a:rPr lang="en-GB" altLang="en-US" sz="1600" b="1" dirty="0"/>
              <a:t>How do I find out my Team Role preferences?</a:t>
            </a:r>
          </a:p>
          <a:p>
            <a:r>
              <a:rPr lang="en-GB" altLang="en-US" sz="1600" dirty="0"/>
              <a:t>To find out which of the 9 Belbin Team Roles you have an affinity towards, and which ones you don’t, you need to complete a Belbin Self-Perception Inventory. This slide deck provides a quick test to help you identify which role you might affiliate with and is based on Belbin Self-Perception Inventory questionnaire</a:t>
            </a:r>
            <a:r>
              <a:rPr lang="en-GB" altLang="en-US" sz="1600" b="1" dirty="0"/>
              <a:t>: </a:t>
            </a:r>
            <a:r>
              <a:rPr lang="en-GB" altLang="en-US" sz="1600" dirty="0">
                <a:hlinkClick r:id="rId2"/>
              </a:rPr>
              <a:t>http://www.123test.com/team-roles-test/</a:t>
            </a:r>
            <a:r>
              <a:rPr lang="en-GB" altLang="en-US" sz="1600" dirty="0"/>
              <a:t>.</a:t>
            </a:r>
            <a:endParaRPr lang="en-GB" sz="1600" dirty="0"/>
          </a:p>
          <a:p>
            <a:r>
              <a:rPr lang="en-GB" altLang="en-US" sz="1600" dirty="0"/>
              <a:t> </a:t>
            </a:r>
            <a:endParaRPr lang="en-GB" altLang="en-US" dirty="0"/>
          </a:p>
        </p:txBody>
      </p:sp>
      <p:sp>
        <p:nvSpPr>
          <p:cNvPr id="5" name="Title 1"/>
          <p:cNvSpPr>
            <a:spLocks noGrp="1"/>
          </p:cNvSpPr>
          <p:nvPr>
            <p:ph type="title"/>
          </p:nvPr>
        </p:nvSpPr>
        <p:spPr>
          <a:xfrm>
            <a:off x="899445" y="692909"/>
            <a:ext cx="8229600" cy="801537"/>
          </a:xfrm>
        </p:spPr>
        <p:txBody>
          <a:bodyPr>
            <a:normAutofit/>
          </a:bodyPr>
          <a:lstStyle/>
          <a:p>
            <a:pPr>
              <a:defRPr/>
            </a:pPr>
            <a:r>
              <a:rPr lang="en-GB" b="1" dirty="0"/>
              <a:t>Bg: </a:t>
            </a:r>
            <a:r>
              <a:rPr lang="en-GB" dirty="0"/>
              <a:t>Belbin Theory &amp; Balance</a:t>
            </a:r>
          </a:p>
        </p:txBody>
      </p:sp>
    </p:spTree>
    <p:extLst>
      <p:ext uri="{BB962C8B-B14F-4D97-AF65-F5344CB8AC3E}">
        <p14:creationId xmlns:p14="http://schemas.microsoft.com/office/powerpoint/2010/main" val="28327223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Belbin’s Team Test Activity:</a:t>
            </a:r>
          </a:p>
        </p:txBody>
      </p:sp>
      <p:sp>
        <p:nvSpPr>
          <p:cNvPr id="3" name="Content Placeholder 2"/>
          <p:cNvSpPr>
            <a:spLocks noGrp="1"/>
          </p:cNvSpPr>
          <p:nvPr>
            <p:ph idx="1"/>
          </p:nvPr>
        </p:nvSpPr>
        <p:spPr/>
        <p:txBody>
          <a:bodyPr>
            <a:normAutofit lnSpcReduction="10000"/>
          </a:bodyPr>
          <a:lstStyle/>
          <a:p>
            <a:pPr marL="450850" indent="-342900">
              <a:spcBef>
                <a:spcPts val="0"/>
              </a:spcBef>
            </a:pPr>
            <a:r>
              <a:rPr lang="en-GB" sz="3200" dirty="0"/>
              <a:t>Later, for the tutorial activity, there will be time for you to complete the following </a:t>
            </a:r>
            <a:r>
              <a:rPr lang="en-GB" sz="3200" b="1" dirty="0"/>
              <a:t>Belbin</a:t>
            </a:r>
            <a:r>
              <a:rPr lang="en-GB" sz="3200" dirty="0"/>
              <a:t> </a:t>
            </a:r>
            <a:r>
              <a:rPr lang="en-GB" altLang="en-US" sz="3200" b="1" dirty="0"/>
              <a:t>Team Role test </a:t>
            </a:r>
            <a:r>
              <a:rPr lang="en-GB" altLang="en-US" sz="3200" dirty="0"/>
              <a:t>that is based on Belbin’s professional Self-Perception Inventory questionnaire: </a:t>
            </a:r>
          </a:p>
          <a:p>
            <a:pPr marL="450850" indent="-342900">
              <a:spcBef>
                <a:spcPts val="0"/>
              </a:spcBef>
            </a:pPr>
            <a:r>
              <a:rPr lang="en-GB" altLang="en-US" sz="3200" dirty="0">
                <a:hlinkClick r:id="rId2"/>
              </a:rPr>
              <a:t>https://www.123test.com/team-roles-test/#its123-testAnchor</a:t>
            </a:r>
            <a:br>
              <a:rPr lang="en-GB" altLang="en-US" sz="3200" dirty="0"/>
            </a:br>
            <a:r>
              <a:rPr lang="en-GB" altLang="en-US" sz="3200" dirty="0"/>
              <a:t>Or: </a:t>
            </a:r>
            <a:r>
              <a:rPr lang="en-GB" sz="3200" dirty="0">
                <a:hlinkClick r:id="rId3"/>
              </a:rPr>
              <a:t>Team Roles Test</a:t>
            </a:r>
            <a:endParaRPr lang="en-GB" altLang="en-US" sz="3200" dirty="0"/>
          </a:p>
        </p:txBody>
      </p:sp>
    </p:spTree>
    <p:extLst>
      <p:ext uri="{BB962C8B-B14F-4D97-AF65-F5344CB8AC3E}">
        <p14:creationId xmlns:p14="http://schemas.microsoft.com/office/powerpoint/2010/main" val="39257493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8195" y="672621"/>
            <a:ext cx="9725077" cy="992676"/>
          </a:xfrm>
        </p:spPr>
        <p:txBody>
          <a:bodyPr>
            <a:normAutofit/>
          </a:bodyPr>
          <a:lstStyle/>
          <a:p>
            <a:pPr algn="ctr">
              <a:defRPr/>
            </a:pPr>
            <a:r>
              <a:rPr lang="en-GB" b="1" u="sng" dirty="0"/>
              <a:t>Myers-Briggs Type Indicator (MBTI)</a:t>
            </a:r>
          </a:p>
        </p:txBody>
      </p:sp>
      <p:sp>
        <p:nvSpPr>
          <p:cNvPr id="60418" name="Content Placeholder 1"/>
          <p:cNvSpPr>
            <a:spLocks noGrp="1"/>
          </p:cNvSpPr>
          <p:nvPr>
            <p:ph idx="1"/>
          </p:nvPr>
        </p:nvSpPr>
        <p:spPr>
          <a:xfrm>
            <a:off x="468195" y="2182934"/>
            <a:ext cx="11441140" cy="4752521"/>
          </a:xfrm>
        </p:spPr>
        <p:txBody>
          <a:bodyPr>
            <a:normAutofit fontScale="85000" lnSpcReduction="10000"/>
          </a:bodyPr>
          <a:lstStyle/>
          <a:p>
            <a:r>
              <a:rPr lang="en-GB" altLang="en-US" sz="2400" dirty="0"/>
              <a:t>The </a:t>
            </a:r>
            <a:r>
              <a:rPr lang="en-GB" altLang="en-US" sz="2400" b="1" dirty="0"/>
              <a:t>Myers–Briggs Type Indicator</a:t>
            </a:r>
            <a:r>
              <a:rPr lang="en-GB" altLang="en-US" sz="2400" dirty="0"/>
              <a:t> (</a:t>
            </a:r>
            <a:r>
              <a:rPr lang="en-GB" altLang="en-US" sz="2400" b="1" dirty="0"/>
              <a:t>MBTI</a:t>
            </a:r>
            <a:r>
              <a:rPr lang="en-GB" altLang="en-US" sz="2400" dirty="0"/>
              <a:t>) is a self-evaluation questionnaire designed to indicate preferences in how people perceive the world and make decisions.</a:t>
            </a:r>
          </a:p>
          <a:p>
            <a:r>
              <a:rPr lang="en-GB" altLang="en-US" sz="2400" dirty="0"/>
              <a:t>It can help you to identify your </a:t>
            </a:r>
            <a:r>
              <a:rPr lang="en-GB" altLang="en-US" sz="2400" b="1" dirty="0"/>
              <a:t>character strengths &amp; traits, </a:t>
            </a:r>
            <a:r>
              <a:rPr lang="en-GB" altLang="en-US" sz="2400" dirty="0"/>
              <a:t>and help you to know how you can best </a:t>
            </a:r>
            <a:r>
              <a:rPr lang="en-GB" altLang="en-US" sz="2400" b="1" dirty="0"/>
              <a:t>contribute to a team</a:t>
            </a:r>
            <a:r>
              <a:rPr lang="en-GB" altLang="en-US" sz="2400" dirty="0"/>
              <a:t>.</a:t>
            </a:r>
          </a:p>
          <a:p>
            <a:r>
              <a:rPr lang="en-GB" altLang="en-US" sz="2400" dirty="0"/>
              <a:t>The MBTI was constructed by </a:t>
            </a:r>
            <a:r>
              <a:rPr lang="en-GB" altLang="en-US" sz="2400" b="1" dirty="0"/>
              <a:t>Katharine Briggs</a:t>
            </a:r>
            <a:r>
              <a:rPr lang="en-GB" altLang="en-US" sz="2400" dirty="0"/>
              <a:t> and her daughter </a:t>
            </a:r>
            <a:r>
              <a:rPr lang="en-GB" altLang="en-US" sz="2400" b="1" dirty="0"/>
              <a:t>Isabel Briggs Myers</a:t>
            </a:r>
            <a:r>
              <a:rPr lang="en-GB" altLang="en-US" sz="2400" dirty="0"/>
              <a:t>. </a:t>
            </a:r>
          </a:p>
          <a:p>
            <a:r>
              <a:rPr lang="en-GB" altLang="en-US" sz="2400" dirty="0"/>
              <a:t>The underlying assumption of the MBTI is that we all have specific preferences in the way we interpret our experiences, and these preferences underlie our interests, needs, values, and motivation.</a:t>
            </a:r>
          </a:p>
          <a:p>
            <a:r>
              <a:rPr lang="en-GB" altLang="en-US" sz="2400" dirty="0"/>
              <a:t>It is based on the theory proposed by </a:t>
            </a:r>
            <a:r>
              <a:rPr lang="en-GB" altLang="en-US" sz="2400" b="1" dirty="0"/>
              <a:t>renowned psychologist Carl Jung </a:t>
            </a:r>
            <a:r>
              <a:rPr lang="en-GB" altLang="en-US" sz="2400" dirty="0"/>
              <a:t>who speculated that there are </a:t>
            </a:r>
            <a:r>
              <a:rPr lang="en-GB" altLang="en-US" sz="2400" b="1" dirty="0"/>
              <a:t>four principal psychological functions </a:t>
            </a:r>
            <a:r>
              <a:rPr lang="en-GB" altLang="en-US" sz="2400" dirty="0"/>
              <a:t>by which humans experience the world: </a:t>
            </a:r>
            <a:r>
              <a:rPr lang="en-GB" altLang="en-US" sz="2400" b="1" dirty="0"/>
              <a:t>Sensation</a:t>
            </a:r>
            <a:r>
              <a:rPr lang="en-GB" altLang="en-US" sz="2400" dirty="0"/>
              <a:t>, </a:t>
            </a:r>
            <a:r>
              <a:rPr lang="en-GB" altLang="en-US" sz="2400" b="1" dirty="0"/>
              <a:t>intuition</a:t>
            </a:r>
            <a:r>
              <a:rPr lang="en-GB" altLang="en-US" sz="2400" dirty="0"/>
              <a:t>, </a:t>
            </a:r>
            <a:r>
              <a:rPr lang="en-GB" altLang="en-US" sz="2400" b="1" dirty="0"/>
              <a:t>feeling</a:t>
            </a:r>
            <a:r>
              <a:rPr lang="en-GB" altLang="en-US" sz="2400" dirty="0"/>
              <a:t>, </a:t>
            </a:r>
            <a:r>
              <a:rPr lang="en-GB" altLang="en-US" sz="2400" b="1" dirty="0"/>
              <a:t>and thinking </a:t>
            </a:r>
            <a:r>
              <a:rPr lang="en-GB" altLang="en-US" sz="2400" dirty="0"/>
              <a:t>– we all have these functions, but we each have a unique profile, </a:t>
            </a:r>
            <a:r>
              <a:rPr lang="en-GB" altLang="en-US" sz="2400" b="1" dirty="0"/>
              <a:t>and that one of these four functions is dominant for each person most of the time</a:t>
            </a:r>
            <a:r>
              <a:rPr lang="en-GB" altLang="en-US" sz="2400" dirty="0"/>
              <a:t>.</a:t>
            </a:r>
            <a:endParaRPr lang="en-GB" altLang="en-US" sz="2400" baseline="30000" dirty="0"/>
          </a:p>
          <a:p>
            <a:endParaRPr lang="en-US" altLang="en-US" sz="2400" dirty="0"/>
          </a:p>
        </p:txBody>
      </p:sp>
    </p:spTree>
    <p:extLst>
      <p:ext uri="{BB962C8B-B14F-4D97-AF65-F5344CB8AC3E}">
        <p14:creationId xmlns:p14="http://schemas.microsoft.com/office/powerpoint/2010/main" val="18368135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DED07-3200-4178-B059-5F080FF6F2E0}"/>
              </a:ext>
            </a:extLst>
          </p:cNvPr>
          <p:cNvSpPr>
            <a:spLocks noGrp="1"/>
          </p:cNvSpPr>
          <p:nvPr>
            <p:ph type="title"/>
          </p:nvPr>
        </p:nvSpPr>
        <p:spPr/>
        <p:txBody>
          <a:bodyPr/>
          <a:lstStyle/>
          <a:p>
            <a:r>
              <a:rPr lang="en-GB" b="1" u="sng" dirty="0"/>
              <a:t>MBTI types</a:t>
            </a:r>
          </a:p>
        </p:txBody>
      </p:sp>
      <p:sp>
        <p:nvSpPr>
          <p:cNvPr id="3" name="Content Placeholder 2">
            <a:extLst>
              <a:ext uri="{FF2B5EF4-FFF2-40B4-BE49-F238E27FC236}">
                <a16:creationId xmlns:a16="http://schemas.microsoft.com/office/drawing/2014/main" id="{7F477F9A-0568-401A-829A-2284A351224E}"/>
              </a:ext>
            </a:extLst>
          </p:cNvPr>
          <p:cNvSpPr>
            <a:spLocks noGrp="1"/>
          </p:cNvSpPr>
          <p:nvPr>
            <p:ph idx="1"/>
          </p:nvPr>
        </p:nvSpPr>
        <p:spPr>
          <a:xfrm>
            <a:off x="547848" y="2225138"/>
            <a:ext cx="11096304" cy="4219145"/>
          </a:xfrm>
        </p:spPr>
        <p:txBody>
          <a:bodyPr>
            <a:noAutofit/>
          </a:bodyPr>
          <a:lstStyle/>
          <a:p>
            <a:r>
              <a:rPr lang="en-GB" sz="2200" b="0" i="0" dirty="0">
                <a:solidFill>
                  <a:srgbClr val="202122"/>
                </a:solidFill>
                <a:effectLst/>
              </a:rPr>
              <a:t>The four categories are:</a:t>
            </a:r>
          </a:p>
          <a:p>
            <a:pPr lvl="1">
              <a:buFont typeface="Courier New" panose="02070309020205020404" pitchFamily="49" charset="0"/>
              <a:buChar char="o"/>
            </a:pPr>
            <a:r>
              <a:rPr lang="en-GB" sz="2200" b="1" i="0" dirty="0">
                <a:solidFill>
                  <a:srgbClr val="202122"/>
                </a:solidFill>
                <a:effectLst/>
              </a:rPr>
              <a:t>Introversion/Extraversion; </a:t>
            </a:r>
          </a:p>
          <a:p>
            <a:pPr lvl="1">
              <a:buFont typeface="Courier New" panose="02070309020205020404" pitchFamily="49" charset="0"/>
              <a:buChar char="o"/>
            </a:pPr>
            <a:r>
              <a:rPr lang="en-GB" sz="2200" b="1" i="0" dirty="0">
                <a:solidFill>
                  <a:srgbClr val="202122"/>
                </a:solidFill>
                <a:effectLst/>
              </a:rPr>
              <a:t>Sensing/Intuition;</a:t>
            </a:r>
          </a:p>
          <a:p>
            <a:pPr lvl="1">
              <a:buFont typeface="Courier New" panose="02070309020205020404" pitchFamily="49" charset="0"/>
              <a:buChar char="o"/>
            </a:pPr>
            <a:r>
              <a:rPr lang="en-GB" sz="2200" b="1" i="0" dirty="0">
                <a:solidFill>
                  <a:srgbClr val="202122"/>
                </a:solidFill>
                <a:effectLst/>
              </a:rPr>
              <a:t>Thinking/Feeling; </a:t>
            </a:r>
          </a:p>
          <a:p>
            <a:pPr lvl="1">
              <a:buFont typeface="Courier New" panose="02070309020205020404" pitchFamily="49" charset="0"/>
              <a:buChar char="o"/>
            </a:pPr>
            <a:r>
              <a:rPr lang="en-GB" sz="2200" b="1" i="0" dirty="0">
                <a:solidFill>
                  <a:srgbClr val="202122"/>
                </a:solidFill>
                <a:effectLst/>
              </a:rPr>
              <a:t>Judging/Perceiving. </a:t>
            </a:r>
          </a:p>
          <a:p>
            <a:pPr>
              <a:buFont typeface="Courier New" panose="02070309020205020404" pitchFamily="49" charset="0"/>
              <a:buChar char="o"/>
            </a:pPr>
            <a:r>
              <a:rPr lang="en-GB" sz="2200" b="0" i="0" dirty="0">
                <a:solidFill>
                  <a:srgbClr val="202122"/>
                </a:solidFill>
                <a:effectLst/>
              </a:rPr>
              <a:t>Each person is said to have one preferred quality from each category. </a:t>
            </a:r>
          </a:p>
          <a:p>
            <a:pPr>
              <a:buFont typeface="Courier New" panose="02070309020205020404" pitchFamily="49" charset="0"/>
              <a:buChar char="o"/>
            </a:pPr>
            <a:r>
              <a:rPr lang="en-GB" sz="2200" b="0" i="0" dirty="0">
                <a:solidFill>
                  <a:srgbClr val="202122"/>
                </a:solidFill>
                <a:effectLst/>
              </a:rPr>
              <a:t>MBTI theory </a:t>
            </a:r>
            <a:r>
              <a:rPr lang="en-GB" sz="2200" b="0" i="0" dirty="0">
                <a:solidFill>
                  <a:srgbClr val="202124"/>
                </a:solidFill>
                <a:effectLst/>
              </a:rPr>
              <a:t>has created 16 different </a:t>
            </a:r>
            <a:r>
              <a:rPr lang="en-GB" sz="2200" b="1" i="0" dirty="0">
                <a:solidFill>
                  <a:srgbClr val="202124"/>
                </a:solidFill>
                <a:effectLst/>
              </a:rPr>
              <a:t>personality</a:t>
            </a:r>
            <a:r>
              <a:rPr lang="en-GB" sz="2200" b="0" i="0" dirty="0">
                <a:solidFill>
                  <a:srgbClr val="202124"/>
                </a:solidFill>
                <a:effectLst/>
              </a:rPr>
              <a:t> types. </a:t>
            </a:r>
            <a:r>
              <a:rPr lang="en-GB" sz="2200" b="0" i="0" dirty="0">
                <a:solidFill>
                  <a:srgbClr val="202122"/>
                </a:solidFill>
                <a:effectLst/>
              </a:rPr>
              <a:t>Although each person is unique, people generally fall under one of these 16 MBTI types / roles. </a:t>
            </a:r>
          </a:p>
          <a:p>
            <a:pPr>
              <a:buFont typeface="Courier New" panose="02070309020205020404" pitchFamily="49" charset="0"/>
              <a:buChar char="o"/>
            </a:pPr>
            <a:r>
              <a:rPr lang="en-GB" sz="2200" b="0" i="0" dirty="0">
                <a:solidFill>
                  <a:srgbClr val="202124"/>
                </a:solidFill>
                <a:effectLst/>
              </a:rPr>
              <a:t>The </a:t>
            </a:r>
            <a:r>
              <a:rPr lang="en-GB" sz="2200" b="1" i="0" dirty="0">
                <a:solidFill>
                  <a:srgbClr val="202124"/>
                </a:solidFill>
                <a:effectLst/>
              </a:rPr>
              <a:t>MBTI</a:t>
            </a:r>
            <a:r>
              <a:rPr lang="en-GB" sz="2200" b="0" i="0" dirty="0">
                <a:solidFill>
                  <a:srgbClr val="202124"/>
                </a:solidFill>
                <a:effectLst/>
              </a:rPr>
              <a:t> tool analyses </a:t>
            </a:r>
            <a:r>
              <a:rPr lang="en-GB" sz="2200" dirty="0">
                <a:solidFill>
                  <a:srgbClr val="202124"/>
                </a:solidFill>
              </a:rPr>
              <a:t>and identifies our</a:t>
            </a:r>
            <a:r>
              <a:rPr lang="en-GB" sz="2200" b="0" i="0" dirty="0">
                <a:solidFill>
                  <a:srgbClr val="202124"/>
                </a:solidFill>
                <a:effectLst/>
              </a:rPr>
              <a:t> preferences, and groups us in one of the MBTI type roles that can be used to identify suitable team roles and career choices.</a:t>
            </a:r>
            <a:endParaRPr lang="en-GB" sz="2200" dirty="0"/>
          </a:p>
        </p:txBody>
      </p:sp>
    </p:spTree>
    <p:extLst>
      <p:ext uri="{BB962C8B-B14F-4D97-AF65-F5344CB8AC3E}">
        <p14:creationId xmlns:p14="http://schemas.microsoft.com/office/powerpoint/2010/main" val="8794717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1936" y="601648"/>
            <a:ext cx="10168128" cy="1179576"/>
          </a:xfrm>
        </p:spPr>
        <p:txBody>
          <a:bodyPr>
            <a:normAutofit/>
          </a:bodyPr>
          <a:lstStyle/>
          <a:p>
            <a:r>
              <a:rPr lang="en-GB" b="1" u="sng" dirty="0"/>
              <a:t>MBTI Self-Discovery Survey (</a:t>
            </a:r>
            <a:r>
              <a:rPr lang="en-GB" b="1" u="sng" dirty="0" err="1"/>
              <a:t>MBTi</a:t>
            </a:r>
            <a:r>
              <a:rPr lang="en-GB" b="1" u="sng" dirty="0"/>
              <a:t>)</a:t>
            </a:r>
          </a:p>
        </p:txBody>
      </p:sp>
      <p:sp>
        <p:nvSpPr>
          <p:cNvPr id="3" name="Content Placeholder 2"/>
          <p:cNvSpPr>
            <a:spLocks noGrp="1"/>
          </p:cNvSpPr>
          <p:nvPr>
            <p:ph idx="1"/>
          </p:nvPr>
        </p:nvSpPr>
        <p:spPr>
          <a:xfrm>
            <a:off x="664994" y="2292494"/>
            <a:ext cx="10168128" cy="3694176"/>
          </a:xfrm>
        </p:spPr>
        <p:txBody>
          <a:bodyPr>
            <a:normAutofit lnSpcReduction="10000"/>
          </a:bodyPr>
          <a:lstStyle/>
          <a:p>
            <a:r>
              <a:rPr lang="en-GB" dirty="0"/>
              <a:t>To discover your MBTI role, here is a similar and simplified version of the Myers-Briggs </a:t>
            </a:r>
            <a:r>
              <a:rPr lang="en-GB" dirty="0" err="1"/>
              <a:t>MBTi</a:t>
            </a:r>
            <a:r>
              <a:rPr lang="en-GB" dirty="0"/>
              <a:t> questionnaire to identify your Strengths and </a:t>
            </a:r>
            <a:r>
              <a:rPr lang="en-GB" altLang="en-US" dirty="0"/>
              <a:t>Positive Characteristics. </a:t>
            </a:r>
          </a:p>
          <a:p>
            <a:r>
              <a:rPr lang="en-GB" altLang="en-US" dirty="0"/>
              <a:t>Later you will be able to complete 1 of the tests below:</a:t>
            </a:r>
          </a:p>
          <a:p>
            <a:pPr lvl="1">
              <a:buFont typeface="Wingdings" panose="05000000000000000000" pitchFamily="2" charset="2"/>
              <a:buChar char="Ø"/>
            </a:pPr>
            <a:r>
              <a:rPr lang="en-GB" altLang="en-US" dirty="0">
                <a:hlinkClick r:id="rId2"/>
              </a:rPr>
              <a:t>https://www.truity.com/test/type-finder-personality-test-new</a:t>
            </a:r>
            <a:r>
              <a:rPr lang="en-GB" altLang="en-US" dirty="0"/>
              <a:t>.</a:t>
            </a:r>
          </a:p>
          <a:p>
            <a:pPr lvl="1">
              <a:buFont typeface="Wingdings" panose="05000000000000000000" pitchFamily="2" charset="2"/>
              <a:buChar char="Ø"/>
            </a:pPr>
            <a:r>
              <a:rPr lang="en-GB" altLang="en-US" dirty="0">
                <a:hlinkClick r:id="rId3"/>
              </a:rPr>
              <a:t>https://personalitymax.com/personality-test/</a:t>
            </a:r>
            <a:r>
              <a:rPr lang="en-GB" altLang="en-US" dirty="0"/>
              <a:t>.</a:t>
            </a:r>
          </a:p>
          <a:p>
            <a:pPr lvl="2">
              <a:buFont typeface="Courier New" panose="02070309020205020404" pitchFamily="49" charset="0"/>
              <a:buChar char="o"/>
            </a:pPr>
            <a:r>
              <a:rPr lang="en-GB" altLang="en-US" sz="1600" dirty="0"/>
              <a:t>Bg. For more information about the test and the personality types please </a:t>
            </a:r>
            <a:r>
              <a:rPr lang="en-GB" altLang="en-US" sz="1600" dirty="0">
                <a:hlinkClick r:id="rId4"/>
              </a:rPr>
              <a:t>click-here</a:t>
            </a:r>
            <a:r>
              <a:rPr lang="en-GB" altLang="en-US" sz="1600" dirty="0"/>
              <a:t>. For </a:t>
            </a:r>
            <a:r>
              <a:rPr lang="en-GB" sz="1600" b="0" i="0" dirty="0">
                <a:solidFill>
                  <a:srgbClr val="242222"/>
                </a:solidFill>
                <a:effectLst/>
              </a:rPr>
              <a:t>more information about the Myers Briggs Type assessment and/or to</a:t>
            </a:r>
            <a:r>
              <a:rPr lang="en-GB" altLang="en-US" sz="1600" dirty="0"/>
              <a:t> learn more about </a:t>
            </a:r>
            <a:r>
              <a:rPr lang="en-GB" sz="1600" b="0" i="0" dirty="0">
                <a:solidFill>
                  <a:srgbClr val="242222"/>
                </a:solidFill>
                <a:effectLst/>
              </a:rPr>
              <a:t>the official Myers Briggs Type Indicator, please </a:t>
            </a:r>
            <a:r>
              <a:rPr lang="en-GB" sz="1600" b="0" i="0" dirty="0">
                <a:solidFill>
                  <a:srgbClr val="242222"/>
                </a:solidFill>
                <a:effectLst/>
                <a:hlinkClick r:id="rId5"/>
              </a:rPr>
              <a:t>click-here</a:t>
            </a:r>
            <a:r>
              <a:rPr lang="en-GB" sz="1600" b="0" i="0" dirty="0">
                <a:solidFill>
                  <a:srgbClr val="242222"/>
                </a:solidFill>
                <a:effectLst/>
              </a:rPr>
              <a:t>.</a:t>
            </a:r>
            <a:endParaRPr lang="en-GB" altLang="en-US" sz="1600" dirty="0"/>
          </a:p>
        </p:txBody>
      </p:sp>
    </p:spTree>
    <p:extLst>
      <p:ext uri="{BB962C8B-B14F-4D97-AF65-F5344CB8AC3E}">
        <p14:creationId xmlns:p14="http://schemas.microsoft.com/office/powerpoint/2010/main" val="24170743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http://www.briancullen.net/training/wp-content/uploads/Profiles-MBT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38091" y="485860"/>
            <a:ext cx="8897927" cy="6372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1151704" y="6233640"/>
            <a:ext cx="660400" cy="276999"/>
          </a:xfrm>
          <a:prstGeom prst="rect">
            <a:avLst/>
          </a:prstGeom>
          <a:noFill/>
        </p:spPr>
        <p:txBody>
          <a:bodyPr wrap="square" rtlCol="0">
            <a:spAutoFit/>
          </a:bodyPr>
          <a:lstStyle/>
          <a:p>
            <a:r>
              <a:rPr lang="en-GB" sz="1200" dirty="0"/>
              <a:t>Ref: </a:t>
            </a:r>
            <a:r>
              <a:rPr lang="en-GB" sz="1200" dirty="0">
                <a:hlinkClick r:id="rId4"/>
              </a:rPr>
              <a:t>(1)</a:t>
            </a:r>
            <a:endParaRPr lang="en-GB" sz="1200" dirty="0"/>
          </a:p>
        </p:txBody>
      </p:sp>
      <p:sp>
        <p:nvSpPr>
          <p:cNvPr id="3" name="TextBox 2">
            <a:extLst>
              <a:ext uri="{FF2B5EF4-FFF2-40B4-BE49-F238E27FC236}">
                <a16:creationId xmlns:a16="http://schemas.microsoft.com/office/drawing/2014/main" id="{F4D9A7FF-76E0-43C3-97CA-8C8A525EF9E7}"/>
              </a:ext>
            </a:extLst>
          </p:cNvPr>
          <p:cNvSpPr txBox="1"/>
          <p:nvPr/>
        </p:nvSpPr>
        <p:spPr>
          <a:xfrm>
            <a:off x="708231" y="668584"/>
            <a:ext cx="2368446" cy="1384995"/>
          </a:xfrm>
          <a:prstGeom prst="rect">
            <a:avLst/>
          </a:prstGeom>
          <a:noFill/>
        </p:spPr>
        <p:txBody>
          <a:bodyPr wrap="square" rtlCol="0">
            <a:spAutoFit/>
          </a:bodyPr>
          <a:lstStyle/>
          <a:p>
            <a:r>
              <a:rPr lang="en-GB" sz="2800" b="1" u="sng" dirty="0"/>
              <a:t>The 16 roles / personality types:</a:t>
            </a:r>
          </a:p>
        </p:txBody>
      </p:sp>
    </p:spTree>
    <p:extLst>
      <p:ext uri="{BB962C8B-B14F-4D97-AF65-F5344CB8AC3E}">
        <p14:creationId xmlns:p14="http://schemas.microsoft.com/office/powerpoint/2010/main" val="7608286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useBgFill="1">
        <p:nvSpPr>
          <p:cNvPr id="16" name="Rectangle 15">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C1843D-D240-0E70-350F-383707CEDACD}"/>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dirty="0"/>
              <a:t>10min break</a:t>
            </a:r>
          </a:p>
        </p:txBody>
      </p:sp>
      <p:sp>
        <p:nvSpPr>
          <p:cNvPr id="18" name="Rectangle: Rounded Corners 17">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7" name="Graphic 6" descr="Coffee">
            <a:extLst>
              <a:ext uri="{FF2B5EF4-FFF2-40B4-BE49-F238E27FC236}">
                <a16:creationId xmlns:a16="http://schemas.microsoft.com/office/drawing/2014/main" id="{7E272C3D-753D-61C3-FFD5-708190D34E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01971" y="2015229"/>
            <a:ext cx="4096512" cy="4096512"/>
          </a:xfrm>
          <a:prstGeom prst="rect">
            <a:avLst/>
          </a:prstGeom>
        </p:spPr>
      </p:pic>
    </p:spTree>
    <p:extLst>
      <p:ext uri="{BB962C8B-B14F-4D97-AF65-F5344CB8AC3E}">
        <p14:creationId xmlns:p14="http://schemas.microsoft.com/office/powerpoint/2010/main" val="41419324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72D27-3878-5D18-F1E0-74EBD84FE9A0}"/>
              </a:ext>
            </a:extLst>
          </p:cNvPr>
          <p:cNvSpPr>
            <a:spLocks noGrp="1"/>
          </p:cNvSpPr>
          <p:nvPr>
            <p:ph type="title"/>
          </p:nvPr>
        </p:nvSpPr>
        <p:spPr/>
        <p:txBody>
          <a:bodyPr>
            <a:normAutofit fontScale="90000"/>
          </a:bodyPr>
          <a:lstStyle/>
          <a:p>
            <a:r>
              <a:rPr lang="en-GB" sz="4400" b="1" u="sng" dirty="0"/>
              <a:t>Simplified versions of Professional tools</a:t>
            </a:r>
            <a:endParaRPr lang="en-GB" b="1" u="sng" dirty="0"/>
          </a:p>
        </p:txBody>
      </p:sp>
      <p:sp>
        <p:nvSpPr>
          <p:cNvPr id="3" name="Content Placeholder 2">
            <a:extLst>
              <a:ext uri="{FF2B5EF4-FFF2-40B4-BE49-F238E27FC236}">
                <a16:creationId xmlns:a16="http://schemas.microsoft.com/office/drawing/2014/main" id="{C9FE0C1B-0C8D-96C6-9838-B84B4F5CE093}"/>
              </a:ext>
            </a:extLst>
          </p:cNvPr>
          <p:cNvSpPr>
            <a:spLocks noGrp="1"/>
          </p:cNvSpPr>
          <p:nvPr>
            <p:ph idx="1"/>
          </p:nvPr>
        </p:nvSpPr>
        <p:spPr>
          <a:xfrm>
            <a:off x="609600" y="2159070"/>
            <a:ext cx="10972800" cy="3917032"/>
          </a:xfrm>
        </p:spPr>
        <p:txBody>
          <a:bodyPr>
            <a:normAutofit fontScale="92500" lnSpcReduction="10000"/>
          </a:bodyPr>
          <a:lstStyle/>
          <a:p>
            <a:r>
              <a:rPr lang="en-GB" sz="3200" dirty="0"/>
              <a:t>The Belbin &amp; MBTI questionnaires are similar and simplified versions of professional self-discovery tools.</a:t>
            </a:r>
          </a:p>
          <a:p>
            <a:r>
              <a:rPr lang="en-GB" altLang="en-US" sz="3200" dirty="0"/>
              <a:t>The professional tests take approx. 1.5hrs </a:t>
            </a:r>
            <a:r>
              <a:rPr lang="en-GB" altLang="en-US" dirty="0"/>
              <a:t>each to complete. </a:t>
            </a:r>
          </a:p>
          <a:p>
            <a:r>
              <a:rPr lang="en-GB" altLang="en-US" sz="3200" dirty="0"/>
              <a:t>The questionnaires used in this slide deck are shorter free versions, appropriate for this module. </a:t>
            </a:r>
          </a:p>
          <a:p>
            <a:r>
              <a:rPr lang="en-GB" altLang="en-US" sz="3200" dirty="0"/>
              <a:t>The results may not match the exact ‘Team role’ names given in the slides but are still useful and valuable.</a:t>
            </a:r>
          </a:p>
          <a:p>
            <a:pPr marL="0" indent="0">
              <a:buNone/>
            </a:pPr>
            <a:endParaRPr lang="en-GB" dirty="0"/>
          </a:p>
        </p:txBody>
      </p:sp>
    </p:spTree>
    <p:extLst>
      <p:ext uri="{BB962C8B-B14F-4D97-AF65-F5344CB8AC3E}">
        <p14:creationId xmlns:p14="http://schemas.microsoft.com/office/powerpoint/2010/main" val="40445331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1269" y="913743"/>
            <a:ext cx="10972800" cy="846931"/>
          </a:xfrm>
        </p:spPr>
        <p:txBody>
          <a:bodyPr>
            <a:noAutofit/>
          </a:bodyPr>
          <a:lstStyle/>
          <a:p>
            <a:r>
              <a:rPr lang="en-GB" dirty="0"/>
              <a:t>Activity: Self-evaluation for effective Team-working</a:t>
            </a:r>
          </a:p>
        </p:txBody>
      </p:sp>
      <p:sp>
        <p:nvSpPr>
          <p:cNvPr id="3" name="Content Placeholder 2"/>
          <p:cNvSpPr>
            <a:spLocks noGrp="1"/>
          </p:cNvSpPr>
          <p:nvPr>
            <p:ph idx="1"/>
          </p:nvPr>
        </p:nvSpPr>
        <p:spPr>
          <a:xfrm>
            <a:off x="552293" y="2395331"/>
            <a:ext cx="10853482" cy="4197626"/>
          </a:xfrm>
        </p:spPr>
        <p:txBody>
          <a:bodyPr>
            <a:noAutofit/>
          </a:bodyPr>
          <a:lstStyle/>
          <a:p>
            <a:pPr marL="36000" indent="0">
              <a:spcBef>
                <a:spcPts val="600"/>
              </a:spcBef>
              <a:buNone/>
            </a:pPr>
            <a:r>
              <a:rPr lang="en-GB" dirty="0"/>
              <a:t>Document an overview of yourself including strengths, weaknesses and traits gained from the self-evaluation tools below. </a:t>
            </a:r>
          </a:p>
          <a:p>
            <a:pPr marL="493200" indent="-457200">
              <a:spcBef>
                <a:spcPts val="600"/>
              </a:spcBef>
              <a:buFont typeface="+mj-lt"/>
              <a:buAutoNum type="arabicPeriod"/>
            </a:pPr>
            <a:r>
              <a:rPr lang="en-GB" sz="2400" b="1" dirty="0"/>
              <a:t>Belbin</a:t>
            </a:r>
            <a:r>
              <a:rPr lang="en-GB" sz="2400" dirty="0"/>
              <a:t> </a:t>
            </a:r>
            <a:r>
              <a:rPr lang="en-GB" altLang="en-US" sz="2400" b="1" dirty="0"/>
              <a:t>Team Role test</a:t>
            </a:r>
            <a:r>
              <a:rPr lang="en-GB" altLang="en-US" sz="2400" dirty="0"/>
              <a:t>: </a:t>
            </a:r>
            <a:r>
              <a:rPr lang="en-GB" altLang="en-US" sz="2400" dirty="0">
                <a:hlinkClick r:id="rId2"/>
              </a:rPr>
              <a:t>https://www.123test.com/team-roles-test/#its123-testAnchor</a:t>
            </a:r>
            <a:br>
              <a:rPr lang="en-GB" altLang="en-US" sz="2400" dirty="0"/>
            </a:br>
            <a:r>
              <a:rPr lang="en-GB" altLang="en-US" sz="2400" dirty="0"/>
              <a:t>Or: </a:t>
            </a:r>
            <a:r>
              <a:rPr lang="en-GB" sz="2400" dirty="0">
                <a:hlinkClick r:id="rId3"/>
              </a:rPr>
              <a:t>Team Roles Test</a:t>
            </a:r>
            <a:endParaRPr lang="en-GB" altLang="en-US" sz="2400" dirty="0"/>
          </a:p>
          <a:p>
            <a:pPr marL="493200" indent="-457200">
              <a:spcBef>
                <a:spcPts val="600"/>
              </a:spcBef>
              <a:buFont typeface="+mj-lt"/>
              <a:buAutoNum type="arabicPeriod"/>
            </a:pPr>
            <a:r>
              <a:rPr lang="en-GB" altLang="en-US" sz="2400" b="1" dirty="0"/>
              <a:t>MBTI test</a:t>
            </a:r>
            <a:r>
              <a:rPr lang="en-GB" altLang="en-US" sz="2400" dirty="0"/>
              <a:t>: </a:t>
            </a:r>
            <a:r>
              <a:rPr lang="en-GB" altLang="en-US" sz="2400" dirty="0">
                <a:hlinkClick r:id="rId4"/>
              </a:rPr>
              <a:t>https://www.truity.com/test/type-finder-personality-test-new</a:t>
            </a:r>
            <a:r>
              <a:rPr lang="en-GB" altLang="en-US" sz="2400" dirty="0"/>
              <a:t> (or here </a:t>
            </a:r>
            <a:r>
              <a:rPr lang="en-GB" altLang="en-US" sz="2400" dirty="0">
                <a:hlinkClick r:id="rId5"/>
              </a:rPr>
              <a:t>https://personalitymax.com/personality-test/</a:t>
            </a:r>
            <a:r>
              <a:rPr lang="en-GB" altLang="en-US" sz="2400" dirty="0"/>
              <a:t>).</a:t>
            </a:r>
          </a:p>
        </p:txBody>
      </p:sp>
    </p:spTree>
    <p:extLst>
      <p:ext uri="{BB962C8B-B14F-4D97-AF65-F5344CB8AC3E}">
        <p14:creationId xmlns:p14="http://schemas.microsoft.com/office/powerpoint/2010/main" val="7888575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155B2-EA64-8AF4-0E27-2DE34F1FB2B1}"/>
              </a:ext>
            </a:extLst>
          </p:cNvPr>
          <p:cNvSpPr>
            <a:spLocks noGrp="1"/>
          </p:cNvSpPr>
          <p:nvPr>
            <p:ph type="title"/>
          </p:nvPr>
        </p:nvSpPr>
        <p:spPr>
          <a:xfrm>
            <a:off x="1043632" y="873940"/>
            <a:ext cx="4665406" cy="1035781"/>
          </a:xfrm>
        </p:spPr>
        <p:txBody>
          <a:bodyPr anchor="ctr">
            <a:normAutofit fontScale="90000"/>
          </a:bodyPr>
          <a:lstStyle/>
          <a:p>
            <a:r>
              <a:rPr lang="en-GB" sz="3600" b="1" u="sng" dirty="0"/>
              <a:t>Activity: Informal results share</a:t>
            </a:r>
          </a:p>
        </p:txBody>
      </p:sp>
      <p:sp>
        <p:nvSpPr>
          <p:cNvPr id="3" name="Content Placeholder 2">
            <a:extLst>
              <a:ext uri="{FF2B5EF4-FFF2-40B4-BE49-F238E27FC236}">
                <a16:creationId xmlns:a16="http://schemas.microsoft.com/office/drawing/2014/main" id="{165F4B60-8251-0164-90E7-48F24521C8DF}"/>
              </a:ext>
            </a:extLst>
          </p:cNvPr>
          <p:cNvSpPr>
            <a:spLocks noGrp="1"/>
          </p:cNvSpPr>
          <p:nvPr>
            <p:ph idx="1"/>
          </p:nvPr>
        </p:nvSpPr>
        <p:spPr>
          <a:xfrm>
            <a:off x="1045029" y="2524721"/>
            <a:ext cx="5355771" cy="3677123"/>
          </a:xfrm>
        </p:spPr>
        <p:txBody>
          <a:bodyPr anchor="t">
            <a:normAutofit/>
          </a:bodyPr>
          <a:lstStyle/>
          <a:p>
            <a:r>
              <a:rPr lang="en-US" sz="2400" dirty="0"/>
              <a:t>In pairs or small group of 2/3, share &amp; discuss your results &amp; findings from the tests so far.</a:t>
            </a:r>
            <a:endParaRPr lang="en-GB" sz="2400" dirty="0"/>
          </a:p>
        </p:txBody>
      </p:sp>
      <p:pic>
        <p:nvPicPr>
          <p:cNvPr id="7" name="Graphic 6" descr="Meeting outline">
            <a:extLst>
              <a:ext uri="{FF2B5EF4-FFF2-40B4-BE49-F238E27FC236}">
                <a16:creationId xmlns:a16="http://schemas.microsoft.com/office/drawing/2014/main" id="{798A9FCF-8603-1C89-4ABE-0F2C1D4F951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930493" y="1347516"/>
            <a:ext cx="4223252" cy="4223252"/>
          </a:xfrm>
          <a:prstGeom prst="rect">
            <a:avLst/>
          </a:prstGeom>
        </p:spPr>
      </p:pic>
    </p:spTree>
    <p:extLst>
      <p:ext uri="{BB962C8B-B14F-4D97-AF65-F5344CB8AC3E}">
        <p14:creationId xmlns:p14="http://schemas.microsoft.com/office/powerpoint/2010/main" val="39974020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D28B8D-C1C5-4905-9AC6-2D657D2475F1}"/>
              </a:ext>
            </a:extLst>
          </p:cNvPr>
          <p:cNvSpPr txBox="1"/>
          <p:nvPr/>
        </p:nvSpPr>
        <p:spPr>
          <a:xfrm>
            <a:off x="1053794" y="357977"/>
            <a:ext cx="8734261" cy="1282459"/>
          </a:xfrm>
          <a:prstGeom prst="rect">
            <a:avLst/>
          </a:prstGeom>
        </p:spPr>
        <p:txBody>
          <a:bodyPr vert="horz" lIns="91440" tIns="45720" rIns="91440" bIns="45720" rtlCol="0" anchor="ctr">
            <a:normAutofit lnSpcReduction="10000"/>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400" b="1" i="0" u="sng" strike="noStrike" kern="1200" cap="none" spc="0" normalizeH="0" baseline="0" noProof="0" dirty="0">
                <a:ln>
                  <a:noFill/>
                </a:ln>
                <a:effectLst/>
                <a:uLnTx/>
                <a:uFillTx/>
                <a:latin typeface="Calibri" panose="020F0502020204030204"/>
                <a:ea typeface="+mn-ea"/>
                <a:cs typeface="+mn-cs"/>
              </a:rPr>
              <a:t>10min Activity if time or Homework: </a:t>
            </a:r>
            <a:r>
              <a:rPr kumimoji="0" lang="en-US" sz="4400" b="1" i="0" strike="noStrike" kern="1200" cap="none" spc="0" normalizeH="0" baseline="0" noProof="0" dirty="0">
                <a:ln>
                  <a:noFill/>
                </a:ln>
                <a:effectLst/>
                <a:uLnTx/>
                <a:uFillTx/>
                <a:latin typeface="Calibri" panose="020F0502020204030204"/>
                <a:ea typeface="+mn-ea"/>
                <a:cs typeface="+mn-cs"/>
              </a:rPr>
              <a:t>Tuckman Stage </a:t>
            </a:r>
            <a:r>
              <a:rPr lang="en-US" sz="4400" b="1" dirty="0" err="1">
                <a:latin typeface="Calibri" panose="020F0502020204030204"/>
              </a:rPr>
              <a:t>su</a:t>
            </a:r>
            <a:r>
              <a:rPr kumimoji="0" lang="en-US" sz="4400" b="1" i="0" strike="noStrike" kern="1200" cap="none" spc="0" normalizeH="0" baseline="0" noProof="0" dirty="0" err="1">
                <a:ln>
                  <a:noFill/>
                </a:ln>
                <a:effectLst/>
                <a:uLnTx/>
                <a:uFillTx/>
                <a:latin typeface="Calibri" panose="020F0502020204030204"/>
                <a:ea typeface="+mn-ea"/>
                <a:cs typeface="+mn-cs"/>
              </a:rPr>
              <a:t>mmary</a:t>
            </a:r>
            <a:endParaRPr kumimoji="0" lang="en-GB" sz="4400" b="1" i="0" strike="noStrike" kern="1200" cap="none" spc="0" normalizeH="0" baseline="0" noProof="0" dirty="0">
              <a:ln>
                <a:noFill/>
              </a:ln>
              <a:effectLst/>
              <a:uLnTx/>
              <a:uFillTx/>
              <a:latin typeface="Calibri" panose="020F0502020204030204"/>
              <a:ea typeface="+mn-ea"/>
              <a:cs typeface="+mn-cs"/>
            </a:endParaRPr>
          </a:p>
        </p:txBody>
      </p:sp>
      <p:pic>
        <p:nvPicPr>
          <p:cNvPr id="4" name="Graphic 3" descr="Document with solid fill">
            <a:extLst>
              <a:ext uri="{FF2B5EF4-FFF2-40B4-BE49-F238E27FC236}">
                <a16:creationId xmlns:a16="http://schemas.microsoft.com/office/drawing/2014/main" id="{E1B1BC1E-426B-8A5C-52D1-B2ABFD88B3B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9006" y="357977"/>
            <a:ext cx="1044534" cy="1044534"/>
          </a:xfrm>
          <a:prstGeom prst="rect">
            <a:avLst/>
          </a:prstGeom>
        </p:spPr>
      </p:pic>
      <p:sp>
        <p:nvSpPr>
          <p:cNvPr id="5" name="Text Placeholder 3">
            <a:extLst>
              <a:ext uri="{FF2B5EF4-FFF2-40B4-BE49-F238E27FC236}">
                <a16:creationId xmlns:a16="http://schemas.microsoft.com/office/drawing/2014/main" id="{93E1F041-1E1B-A839-6A5C-3AB8ED79A0BB}"/>
              </a:ext>
            </a:extLst>
          </p:cNvPr>
          <p:cNvSpPr txBox="1">
            <a:spLocks/>
          </p:cNvSpPr>
          <p:nvPr/>
        </p:nvSpPr>
        <p:spPr>
          <a:xfrm>
            <a:off x="755695" y="1640435"/>
            <a:ext cx="10455310" cy="4663383"/>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171450">
              <a:lnSpc>
                <a:spcPct val="100000"/>
              </a:lnSpc>
              <a:spcBef>
                <a:spcPts val="600"/>
              </a:spcBef>
            </a:pPr>
            <a:r>
              <a:rPr lang="en-GB" sz="2800" dirty="0">
                <a:effectLst/>
                <a:ea typeface="Times New Roman" panose="02020603050405020304" pitchFamily="18" charset="0"/>
              </a:rPr>
              <a:t>Deeper dive:</a:t>
            </a:r>
          </a:p>
          <a:p>
            <a:pPr marL="719138" indent="-547688">
              <a:lnSpc>
                <a:spcPct val="100000"/>
              </a:lnSpc>
              <a:spcBef>
                <a:spcPts val="600"/>
              </a:spcBef>
              <a:buFont typeface="Arial" panose="020B0604020202020204" pitchFamily="34" charset="0"/>
              <a:buChar char="•"/>
            </a:pPr>
            <a:r>
              <a:rPr lang="en-GB" sz="2800" dirty="0">
                <a:effectLst/>
                <a:ea typeface="Times New Roman" panose="02020603050405020304" pitchFamily="18" charset="0"/>
              </a:rPr>
              <a:t>Select </a:t>
            </a:r>
            <a:r>
              <a:rPr lang="en-GB" sz="2800" b="1" dirty="0">
                <a:effectLst/>
                <a:ea typeface="Times New Roman" panose="02020603050405020304" pitchFamily="18" charset="0"/>
              </a:rPr>
              <a:t>one</a:t>
            </a:r>
            <a:r>
              <a:rPr lang="en-GB" sz="2800" dirty="0">
                <a:effectLst/>
                <a:ea typeface="Times New Roman" panose="02020603050405020304" pitchFamily="18" charset="0"/>
              </a:rPr>
              <a:t> of the handouts that covers ‘</a:t>
            </a:r>
            <a:r>
              <a:rPr lang="en-GB" sz="2800" b="1" dirty="0">
                <a:effectLst/>
                <a:ea typeface="Times New Roman" panose="02020603050405020304" pitchFamily="18" charset="0"/>
              </a:rPr>
              <a:t>Virtual</a:t>
            </a:r>
            <a:r>
              <a:rPr lang="en-GB" sz="2800" dirty="0">
                <a:effectLst/>
                <a:ea typeface="Times New Roman" panose="02020603050405020304" pitchFamily="18" charset="0"/>
              </a:rPr>
              <a:t> </a:t>
            </a:r>
            <a:r>
              <a:rPr lang="en-GB" sz="2800" b="1" dirty="0">
                <a:effectLst/>
                <a:ea typeface="Times New Roman" panose="02020603050405020304" pitchFamily="18" charset="0"/>
              </a:rPr>
              <a:t>Collaboration</a:t>
            </a:r>
            <a:r>
              <a:rPr lang="en-GB" sz="2800" b="1" dirty="0">
                <a:ea typeface="Times New Roman" panose="02020603050405020304" pitchFamily="18" charset="0"/>
              </a:rPr>
              <a:t> &amp; 1 of Tuckman’s stages’</a:t>
            </a:r>
            <a:r>
              <a:rPr lang="en-GB" sz="2800" dirty="0">
                <a:effectLst/>
                <a:ea typeface="Times New Roman" panose="02020603050405020304" pitchFamily="18" charset="0"/>
              </a:rPr>
              <a:t> and document a summary of </a:t>
            </a:r>
            <a:r>
              <a:rPr lang="en-GB" sz="2800" b="1" dirty="0">
                <a:effectLst/>
                <a:ea typeface="Times New Roman" panose="02020603050405020304" pitchFamily="18" charset="0"/>
              </a:rPr>
              <a:t>some</a:t>
            </a:r>
            <a:r>
              <a:rPr lang="en-GB" sz="2800" dirty="0">
                <a:effectLst/>
                <a:ea typeface="Times New Roman" panose="02020603050405020304" pitchFamily="18" charset="0"/>
              </a:rPr>
              <a:t> of the main concepts</a:t>
            </a:r>
            <a:endParaRPr lang="en-GB" sz="2800" dirty="0">
              <a:ea typeface="Times New Roman" panose="02020603050405020304" pitchFamily="18" charset="0"/>
            </a:endParaRPr>
          </a:p>
          <a:p>
            <a:pPr marL="171450">
              <a:lnSpc>
                <a:spcPct val="100000"/>
              </a:lnSpc>
              <a:spcBef>
                <a:spcPts val="600"/>
              </a:spcBef>
              <a:buClr>
                <a:srgbClr val="FFFF00"/>
              </a:buClr>
            </a:pPr>
            <a:r>
              <a:rPr lang="en-GB" sz="2800" dirty="0">
                <a:highlight>
                  <a:srgbClr val="FFFF00"/>
                </a:highlight>
                <a:ea typeface="Times New Roman" panose="02020603050405020304" pitchFamily="18" charset="0"/>
              </a:rPr>
              <a:t>Tutor: Show</a:t>
            </a:r>
            <a:r>
              <a:rPr lang="en-GB" sz="2800" dirty="0">
                <a:ea typeface="Times New Roman" panose="02020603050405020304" pitchFamily="18" charset="0"/>
              </a:rPr>
              <a:t> location on Moodle.</a:t>
            </a:r>
          </a:p>
        </p:txBody>
      </p:sp>
      <p:pic>
        <p:nvPicPr>
          <p:cNvPr id="6" name="Graphic 5" descr="Meeting outline">
            <a:extLst>
              <a:ext uri="{FF2B5EF4-FFF2-40B4-BE49-F238E27FC236}">
                <a16:creationId xmlns:a16="http://schemas.microsoft.com/office/drawing/2014/main" id="{50E7E2DD-0220-6E99-28B8-7BFD247D205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981882" y="-118961"/>
            <a:ext cx="1640434" cy="1640434"/>
          </a:xfrm>
          <a:prstGeom prst="rect">
            <a:avLst/>
          </a:prstGeom>
        </p:spPr>
      </p:pic>
      <p:pic>
        <p:nvPicPr>
          <p:cNvPr id="7" name="Picture 6">
            <a:extLst>
              <a:ext uri="{FF2B5EF4-FFF2-40B4-BE49-F238E27FC236}">
                <a16:creationId xmlns:a16="http://schemas.microsoft.com/office/drawing/2014/main" id="{A1EDCD69-F56A-CFE5-9955-964A4D53CAF1}"/>
              </a:ext>
            </a:extLst>
          </p:cNvPr>
          <p:cNvPicPr>
            <a:picLocks noChangeAspect="1"/>
          </p:cNvPicPr>
          <p:nvPr/>
        </p:nvPicPr>
        <p:blipFill>
          <a:blip r:embed="rId6"/>
          <a:stretch>
            <a:fillRect/>
          </a:stretch>
        </p:blipFill>
        <p:spPr>
          <a:xfrm>
            <a:off x="2268600" y="4158291"/>
            <a:ext cx="7429500" cy="1609725"/>
          </a:xfrm>
          <a:prstGeom prst="rect">
            <a:avLst/>
          </a:prstGeom>
        </p:spPr>
      </p:pic>
    </p:spTree>
    <p:extLst>
      <p:ext uri="{BB962C8B-B14F-4D97-AF65-F5344CB8AC3E}">
        <p14:creationId xmlns:p14="http://schemas.microsoft.com/office/powerpoint/2010/main" val="28522300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BC0368-2407-B65F-BEEA-B8480C550C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2684B6-70AA-1C84-6304-0AD69EA63663}"/>
              </a:ext>
            </a:extLst>
          </p:cNvPr>
          <p:cNvSpPr>
            <a:spLocks noGrp="1"/>
          </p:cNvSpPr>
          <p:nvPr>
            <p:ph type="title"/>
          </p:nvPr>
        </p:nvSpPr>
        <p:spPr>
          <a:xfrm>
            <a:off x="838196" y="978408"/>
            <a:ext cx="6259290" cy="1106424"/>
          </a:xfrm>
        </p:spPr>
        <p:txBody>
          <a:bodyPr>
            <a:normAutofit/>
          </a:bodyPr>
          <a:lstStyle/>
          <a:p>
            <a:r>
              <a:rPr lang="en-GB" sz="3200" dirty="0"/>
              <a:t>Homework: </a:t>
            </a:r>
            <a:r>
              <a:rPr lang="en-GB" sz="2800" dirty="0"/>
              <a:t>Belbin – Recognising Team roles</a:t>
            </a:r>
          </a:p>
        </p:txBody>
      </p:sp>
      <p:sp>
        <p:nvSpPr>
          <p:cNvPr id="3" name="Content Placeholder 2">
            <a:extLst>
              <a:ext uri="{FF2B5EF4-FFF2-40B4-BE49-F238E27FC236}">
                <a16:creationId xmlns:a16="http://schemas.microsoft.com/office/drawing/2014/main" id="{A12A6AF6-4F7B-A41D-947C-BE321A6B48B8}"/>
              </a:ext>
            </a:extLst>
          </p:cNvPr>
          <p:cNvSpPr>
            <a:spLocks noGrp="1"/>
          </p:cNvSpPr>
          <p:nvPr>
            <p:ph idx="1"/>
          </p:nvPr>
        </p:nvSpPr>
        <p:spPr>
          <a:xfrm>
            <a:off x="738305" y="2178995"/>
            <a:ext cx="7014217" cy="4182047"/>
          </a:xfrm>
        </p:spPr>
        <p:txBody>
          <a:bodyPr>
            <a:normAutofit/>
          </a:bodyPr>
          <a:lstStyle/>
          <a:p>
            <a:pPr marL="0" indent="0">
              <a:lnSpc>
                <a:spcPct val="100000"/>
              </a:lnSpc>
              <a:buNone/>
            </a:pPr>
            <a:r>
              <a:rPr lang="en-US" sz="2000" dirty="0"/>
              <a:t>Further supporting information:</a:t>
            </a:r>
          </a:p>
          <a:p>
            <a:pPr marL="342900" indent="-342900">
              <a:lnSpc>
                <a:spcPct val="100000"/>
              </a:lnSpc>
              <a:buFont typeface="+mj-lt"/>
              <a:buAutoNum type="arabicPeriod"/>
            </a:pPr>
            <a:r>
              <a:rPr lang="en-US" sz="2000" dirty="0"/>
              <a:t>Click on the following link below to learn about: Recognizing team roles.</a:t>
            </a:r>
            <a:br>
              <a:rPr lang="en-US" sz="2000" dirty="0"/>
            </a:br>
            <a:r>
              <a:rPr lang="en-US" sz="2000" dirty="0" err="1"/>
              <a:t>Uwtsd</a:t>
            </a:r>
            <a:r>
              <a:rPr lang="en-US" sz="2000" dirty="0"/>
              <a:t> Mini-course: </a:t>
            </a:r>
            <a:r>
              <a:rPr lang="en-US" sz="2000" dirty="0">
                <a:hlinkClick r:id="rId2"/>
              </a:rPr>
              <a:t>https://uwtsd.careercentre.me/elearning/scorm-rise.aspx?CourseId=nEZ9vo+Mlt0XWdvgBanHyw==</a:t>
            </a:r>
            <a:r>
              <a:rPr lang="en-US" sz="2000" dirty="0"/>
              <a:t> </a:t>
            </a:r>
          </a:p>
          <a:p>
            <a:pPr marL="342900" indent="-342900">
              <a:lnSpc>
                <a:spcPct val="100000"/>
              </a:lnSpc>
              <a:buFont typeface="+mj-lt"/>
              <a:buAutoNum type="arabicPeriod" startAt="2"/>
            </a:pPr>
            <a:r>
              <a:rPr lang="en-US" sz="2000" dirty="0"/>
              <a:t>Click on the following link to watch a shirt </a:t>
            </a:r>
            <a:r>
              <a:rPr lang="en-US" sz="2000" b="1" dirty="0"/>
              <a:t>interview with Dr Meredith Belbin </a:t>
            </a:r>
            <a:r>
              <a:rPr lang="en-US" sz="2000" dirty="0"/>
              <a:t>about the Belbin Team Role theory.</a:t>
            </a:r>
            <a:br>
              <a:rPr lang="en-US" sz="2000" dirty="0"/>
            </a:br>
            <a:r>
              <a:rPr lang="en-US" sz="2000" dirty="0">
                <a:hlinkClick r:id="rId3"/>
              </a:rPr>
              <a:t>https://www.youtube.com/watch?v=XPMN9N6NC7k</a:t>
            </a:r>
            <a:r>
              <a:rPr lang="en-US" sz="2000" dirty="0"/>
              <a:t> </a:t>
            </a:r>
          </a:p>
          <a:p>
            <a:pPr>
              <a:lnSpc>
                <a:spcPct val="100000"/>
              </a:lnSpc>
            </a:pPr>
            <a:endParaRPr lang="en-GB" sz="1700" dirty="0"/>
          </a:p>
        </p:txBody>
      </p:sp>
      <p:pic>
        <p:nvPicPr>
          <p:cNvPr id="5" name="Picture 4">
            <a:extLst>
              <a:ext uri="{FF2B5EF4-FFF2-40B4-BE49-F238E27FC236}">
                <a16:creationId xmlns:a16="http://schemas.microsoft.com/office/drawing/2014/main" id="{26C864D0-3BAE-CF89-9FC0-5CF6674A9949}"/>
              </a:ext>
            </a:extLst>
          </p:cNvPr>
          <p:cNvPicPr>
            <a:picLocks noChangeAspect="1"/>
          </p:cNvPicPr>
          <p:nvPr/>
        </p:nvPicPr>
        <p:blipFill>
          <a:blip r:embed="rId4"/>
          <a:stretch>
            <a:fillRect/>
          </a:stretch>
        </p:blipFill>
        <p:spPr>
          <a:xfrm>
            <a:off x="7680960" y="916957"/>
            <a:ext cx="4233672" cy="2085083"/>
          </a:xfrm>
          <a:prstGeom prst="rect">
            <a:avLst/>
          </a:prstGeom>
        </p:spPr>
      </p:pic>
      <p:pic>
        <p:nvPicPr>
          <p:cNvPr id="7" name="Picture 6" descr="A person in a suit and tie&#10;&#10;AI-generated content may be incorrect.">
            <a:extLst>
              <a:ext uri="{FF2B5EF4-FFF2-40B4-BE49-F238E27FC236}">
                <a16:creationId xmlns:a16="http://schemas.microsoft.com/office/drawing/2014/main" id="{7F38E690-85F1-BFBC-0589-58EFF368A772}"/>
              </a:ext>
            </a:extLst>
          </p:cNvPr>
          <p:cNvPicPr>
            <a:picLocks noChangeAspect="1"/>
          </p:cNvPicPr>
          <p:nvPr/>
        </p:nvPicPr>
        <p:blipFill>
          <a:blip r:embed="rId5"/>
          <a:srcRect b="12304"/>
          <a:stretch>
            <a:fillRect/>
          </a:stretch>
        </p:blipFill>
        <p:spPr>
          <a:xfrm>
            <a:off x="7680960" y="3592714"/>
            <a:ext cx="4230116" cy="2411267"/>
          </a:xfrm>
          <a:prstGeom prst="rect">
            <a:avLst/>
          </a:prstGeom>
        </p:spPr>
      </p:pic>
    </p:spTree>
    <p:extLst>
      <p:ext uri="{BB962C8B-B14F-4D97-AF65-F5344CB8AC3E}">
        <p14:creationId xmlns:p14="http://schemas.microsoft.com/office/powerpoint/2010/main" val="31406896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3774" y="438533"/>
            <a:ext cx="4347209" cy="1449079"/>
          </a:xfrm>
        </p:spPr>
        <p:txBody>
          <a:bodyPr>
            <a:noAutofit/>
          </a:bodyPr>
          <a:lstStyle/>
          <a:p>
            <a:pPr algn="ctr"/>
            <a:r>
              <a:rPr lang="en-GB" sz="5400" b="1" dirty="0"/>
              <a:t>Teamwork =</a:t>
            </a:r>
          </a:p>
        </p:txBody>
      </p:sp>
      <p:pic>
        <p:nvPicPr>
          <p:cNvPr id="46082" name="Picture 2" descr="https://s-media-cache-ak0.pinimg.com/736x/c7/00/cf/c700cf7f9339b6d41d487f9211c35bb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90983" y="49217"/>
            <a:ext cx="5226515" cy="67595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58585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A7F72-D450-5F37-F144-ADAB5D083319}"/>
              </a:ext>
            </a:extLst>
          </p:cNvPr>
          <p:cNvSpPr>
            <a:spLocks noGrp="1"/>
          </p:cNvSpPr>
          <p:nvPr>
            <p:ph type="title"/>
          </p:nvPr>
        </p:nvSpPr>
        <p:spPr/>
        <p:txBody>
          <a:bodyPr/>
          <a:lstStyle/>
          <a:p>
            <a:r>
              <a:rPr lang="en-GB" dirty="0"/>
              <a:t>Register &amp; Questions?</a:t>
            </a:r>
          </a:p>
        </p:txBody>
      </p:sp>
      <p:sp>
        <p:nvSpPr>
          <p:cNvPr id="3" name="TextBox 2">
            <a:extLst>
              <a:ext uri="{FF2B5EF4-FFF2-40B4-BE49-F238E27FC236}">
                <a16:creationId xmlns:a16="http://schemas.microsoft.com/office/drawing/2014/main" id="{B39B163D-E00E-C7B8-91DA-C43C5C4A5AAF}"/>
              </a:ext>
            </a:extLst>
          </p:cNvPr>
          <p:cNvSpPr txBox="1"/>
          <p:nvPr/>
        </p:nvSpPr>
        <p:spPr>
          <a:xfrm>
            <a:off x="967286" y="2314832"/>
            <a:ext cx="5482940" cy="1754326"/>
          </a:xfrm>
          <a:prstGeom prst="rect">
            <a:avLst/>
          </a:prstGeom>
          <a:noFill/>
        </p:spPr>
        <p:txBody>
          <a:bodyPr wrap="square" rtlCol="0">
            <a:spAutoFit/>
          </a:bodyPr>
          <a:lstStyle/>
          <a:p>
            <a:pPr marL="342900" marR="0" lvl="0" indent="-342900" algn="l" defTabSz="457200" rtl="0" eaLnBrk="1" fontAlgn="auto" latinLnBrk="0" hangingPunct="1">
              <a:lnSpc>
                <a:spcPct val="100000"/>
              </a:lnSpc>
              <a:spcBef>
                <a:spcPts val="0"/>
              </a:spcBef>
              <a:spcAft>
                <a:spcPts val="0"/>
              </a:spcAft>
              <a:buClrTx/>
              <a:buSzTx/>
              <a:buFontTx/>
              <a:buAutoNum type="arabicPeriod"/>
              <a:tabLst/>
              <a:defRPr/>
            </a:pPr>
            <a:r>
              <a:rPr kumimoji="0" lang="en-GB" sz="3600" b="0" i="0" u="none" strike="noStrike" kern="1200" cap="none" spc="0" normalizeH="0" baseline="0" noProof="0" dirty="0">
                <a:ln>
                  <a:noFill/>
                </a:ln>
                <a:solidFill>
                  <a:srgbClr val="000000"/>
                </a:solidFill>
                <a:effectLst/>
                <a:uLnTx/>
                <a:uFillTx/>
                <a:latin typeface="Avenir Next LT Pro"/>
                <a:ea typeface="+mn-ea"/>
                <a:cs typeface="+mn-cs"/>
              </a:rPr>
              <a:t> Any questions?</a:t>
            </a:r>
          </a:p>
          <a:p>
            <a:pPr marL="342900" marR="0" lvl="0" indent="-342900" algn="l" defTabSz="457200" rtl="0" eaLnBrk="1" fontAlgn="auto" latinLnBrk="0" hangingPunct="1">
              <a:lnSpc>
                <a:spcPct val="100000"/>
              </a:lnSpc>
              <a:spcBef>
                <a:spcPts val="0"/>
              </a:spcBef>
              <a:spcAft>
                <a:spcPts val="0"/>
              </a:spcAft>
              <a:buClrTx/>
              <a:buSzTx/>
              <a:buFontTx/>
              <a:buAutoNum type="arabicPeriod"/>
              <a:tabLst/>
              <a:defRPr/>
            </a:pPr>
            <a:r>
              <a:rPr kumimoji="0" lang="en-GB" sz="3600" b="0" i="0" u="none" strike="noStrike" kern="1200" cap="none" spc="0" normalizeH="0" baseline="0" noProof="0" dirty="0">
                <a:ln>
                  <a:noFill/>
                </a:ln>
                <a:solidFill>
                  <a:srgbClr val="000000"/>
                </a:solidFill>
                <a:effectLst/>
                <a:uLnTx/>
                <a:uFillTx/>
                <a:latin typeface="Avenir Next LT Pro"/>
                <a:ea typeface="+mn-ea"/>
                <a:cs typeface="+mn-cs"/>
              </a:rPr>
              <a:t> Register. </a:t>
            </a:r>
          </a:p>
          <a:p>
            <a:pPr marL="342900" marR="0" lvl="0" indent="-342900" algn="l" defTabSz="457200" rtl="0" eaLnBrk="1" fontAlgn="auto" latinLnBrk="0" hangingPunct="1">
              <a:lnSpc>
                <a:spcPct val="100000"/>
              </a:lnSpc>
              <a:spcBef>
                <a:spcPts val="0"/>
              </a:spcBef>
              <a:spcAft>
                <a:spcPts val="0"/>
              </a:spcAft>
              <a:buClrTx/>
              <a:buSzTx/>
              <a:buFontTx/>
              <a:buAutoNum type="arabicPeriod"/>
              <a:tabLst/>
              <a:defRPr/>
            </a:pPr>
            <a:r>
              <a:rPr kumimoji="0" lang="en-GB" sz="3600" b="0" i="0" u="none" strike="noStrike" kern="1200" cap="none" spc="0" normalizeH="0" baseline="0" noProof="0" dirty="0">
                <a:ln>
                  <a:noFill/>
                </a:ln>
                <a:solidFill>
                  <a:srgbClr val="000000"/>
                </a:solidFill>
                <a:effectLst/>
                <a:uLnTx/>
                <a:uFillTx/>
                <a:latin typeface="Avenir Next LT Pro"/>
                <a:ea typeface="+mn-ea"/>
                <a:cs typeface="+mn-cs"/>
              </a:rPr>
              <a:t> End.</a:t>
            </a:r>
          </a:p>
        </p:txBody>
      </p:sp>
    </p:spTree>
    <p:extLst>
      <p:ext uri="{BB962C8B-B14F-4D97-AF65-F5344CB8AC3E}">
        <p14:creationId xmlns:p14="http://schemas.microsoft.com/office/powerpoint/2010/main" val="42011564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3FD3F-CC86-3B22-BC7E-678A73818621}"/>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415161328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CAC3C-F9C9-4A66-B47F-290C14B7F97A}"/>
              </a:ext>
            </a:extLst>
          </p:cNvPr>
          <p:cNvSpPr>
            <a:spLocks noGrp="1"/>
          </p:cNvSpPr>
          <p:nvPr>
            <p:ph type="title"/>
          </p:nvPr>
        </p:nvSpPr>
        <p:spPr/>
        <p:txBody>
          <a:bodyPr/>
          <a:lstStyle/>
          <a:p>
            <a:r>
              <a:rPr lang="en-GB" b="1" u="sng" dirty="0" err="1"/>
              <a:t>Oveview</a:t>
            </a:r>
            <a:r>
              <a:rPr lang="en-GB" b="1" u="sng" dirty="0"/>
              <a:t>: Self-evaluation questionnaires</a:t>
            </a:r>
          </a:p>
        </p:txBody>
      </p:sp>
      <p:sp>
        <p:nvSpPr>
          <p:cNvPr id="3" name="Content Placeholder 2">
            <a:extLst>
              <a:ext uri="{FF2B5EF4-FFF2-40B4-BE49-F238E27FC236}">
                <a16:creationId xmlns:a16="http://schemas.microsoft.com/office/drawing/2014/main" id="{86F647D4-E636-47E1-8C51-6AB76AF93648}"/>
              </a:ext>
            </a:extLst>
          </p:cNvPr>
          <p:cNvSpPr>
            <a:spLocks noGrp="1"/>
          </p:cNvSpPr>
          <p:nvPr>
            <p:ph idx="1"/>
          </p:nvPr>
        </p:nvSpPr>
        <p:spPr>
          <a:xfrm>
            <a:off x="564579" y="2152881"/>
            <a:ext cx="11270105" cy="4230973"/>
          </a:xfrm>
        </p:spPr>
        <p:txBody>
          <a:bodyPr>
            <a:normAutofit/>
          </a:bodyPr>
          <a:lstStyle/>
          <a:p>
            <a:r>
              <a:rPr lang="en-GB" sz="2400" dirty="0"/>
              <a:t>This slide deck contains questionnaires to aid and support self-discovery. </a:t>
            </a:r>
          </a:p>
          <a:p>
            <a:r>
              <a:rPr lang="en-GB" sz="2400" dirty="0"/>
              <a:t>They will never be 100% accurate of course, but they are tried and tested methods that can be very useful to help you learn about who you are and to discover your strengths, traits, gifts &amp; fulfil your potential.</a:t>
            </a:r>
          </a:p>
          <a:p>
            <a:r>
              <a:rPr lang="en-GB" sz="2400" dirty="0"/>
              <a:t>Along with your own self-reflection, they can help you to learn about who you are as a unique individual. </a:t>
            </a:r>
          </a:p>
          <a:p>
            <a:r>
              <a:rPr lang="en-GB" sz="2400" dirty="0"/>
              <a:t>They are useful to help you to enhance your self-awareness, self-esteem, self-confidence, self-actualisation &amp; if needed (e.g. at interview) self-promotion.</a:t>
            </a:r>
          </a:p>
        </p:txBody>
      </p:sp>
    </p:spTree>
    <p:extLst>
      <p:ext uri="{BB962C8B-B14F-4D97-AF65-F5344CB8AC3E}">
        <p14:creationId xmlns:p14="http://schemas.microsoft.com/office/powerpoint/2010/main" val="3054917246"/>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3123</TotalTime>
  <Words>3800</Words>
  <Application>Microsoft Office PowerPoint</Application>
  <PresentationFormat>Widescreen</PresentationFormat>
  <Paragraphs>240</Paragraphs>
  <Slides>46</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46</vt:i4>
      </vt:variant>
    </vt:vector>
  </HeadingPairs>
  <TitlesOfParts>
    <vt:vector size="55" baseType="lpstr">
      <vt:lpstr>Aptos</vt:lpstr>
      <vt:lpstr>Arial</vt:lpstr>
      <vt:lpstr>Avenir Next LT Pro</vt:lpstr>
      <vt:lpstr>Calibri</vt:lpstr>
      <vt:lpstr>Courier New</vt:lpstr>
      <vt:lpstr>Times New Roman</vt:lpstr>
      <vt:lpstr>Verdana</vt:lpstr>
      <vt:lpstr>Wingdings</vt:lpstr>
      <vt:lpstr>AccentBoxVTI</vt:lpstr>
      <vt:lpstr>Log-in to MS-Teams</vt:lpstr>
      <vt:lpstr>Teamworking</vt:lpstr>
      <vt:lpstr>Contents</vt:lpstr>
      <vt:lpstr>7 Habits of Highly Effective People</vt:lpstr>
      <vt:lpstr>Bg. Stephen Covey’s 7 Habits of Highly Effective People</vt:lpstr>
      <vt:lpstr>A Team &amp; Team-working</vt:lpstr>
      <vt:lpstr>Bg. A Team </vt:lpstr>
      <vt:lpstr>8 keys to creating ‘A Team’</vt:lpstr>
      <vt:lpstr>Bg. Successful Teams</vt:lpstr>
      <vt:lpstr>Bg. Team-working Top Tips</vt:lpstr>
      <vt:lpstr>Tuckman’s Team development theory</vt:lpstr>
      <vt:lpstr>Bg. Visual: Tuckman’s Team Development stages</vt:lpstr>
      <vt:lpstr>Bg. Tuckman’s Team Development stages</vt:lpstr>
      <vt:lpstr>10min Activity: Tuckman’s Theory?</vt:lpstr>
      <vt:lpstr>Activity: Team structure</vt:lpstr>
      <vt:lpstr>PowerPoint Presentation</vt:lpstr>
      <vt:lpstr>Star Structure</vt:lpstr>
      <vt:lpstr>Team Leader</vt:lpstr>
      <vt:lpstr>Job roles / Team roles</vt:lpstr>
      <vt:lpstr>Team Management</vt:lpstr>
      <vt:lpstr>Individual &amp; Team-working</vt:lpstr>
      <vt:lpstr>Self-evaluation</vt:lpstr>
      <vt:lpstr>Self-Awareness</vt:lpstr>
      <vt:lpstr>10min Activity: Self-reflection</vt:lpstr>
      <vt:lpstr>1. Belbin Team Role Theory</vt:lpstr>
      <vt:lpstr>Belbin Team Role Theory</vt:lpstr>
      <vt:lpstr>Belbin Team Role Test</vt:lpstr>
      <vt:lpstr>PowerPoint Presentation</vt:lpstr>
      <vt:lpstr>PowerPoint Presentation</vt:lpstr>
      <vt:lpstr>PowerPoint Presentation</vt:lpstr>
      <vt:lpstr>Bg: Belbin Theory &amp; Balance</vt:lpstr>
      <vt:lpstr>Belbin’s Team Test Activity:</vt:lpstr>
      <vt:lpstr>Myers-Briggs Type Indicator (MBTI)</vt:lpstr>
      <vt:lpstr>MBTI types</vt:lpstr>
      <vt:lpstr>MBTI Self-Discovery Survey (MBTi)</vt:lpstr>
      <vt:lpstr>PowerPoint Presentation</vt:lpstr>
      <vt:lpstr>10min break</vt:lpstr>
      <vt:lpstr>Simplified versions of Professional tools</vt:lpstr>
      <vt:lpstr>Activity: Self-evaluation for effective Team-working</vt:lpstr>
      <vt:lpstr>Activity: Informal results share</vt:lpstr>
      <vt:lpstr>PowerPoint Presentation</vt:lpstr>
      <vt:lpstr>Homework: Belbin – Recognising Team roles</vt:lpstr>
      <vt:lpstr>Teamwork =</vt:lpstr>
      <vt:lpstr>Register &amp; Questions?</vt:lpstr>
      <vt:lpstr>Archive slides</vt:lpstr>
      <vt:lpstr>Oveview: Self-evaluation questionnaires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introduction</dc:title>
  <dc:creator>James Williams</dc:creator>
  <cp:lastModifiedBy>James Williams</cp:lastModifiedBy>
  <cp:revision>13</cp:revision>
  <dcterms:created xsi:type="dcterms:W3CDTF">2024-07-01T09:26:22Z</dcterms:created>
  <dcterms:modified xsi:type="dcterms:W3CDTF">2025-11-12T16:55:21Z</dcterms:modified>
</cp:coreProperties>
</file>