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1" r:id="rId1"/>
  </p:sldMasterIdLst>
  <p:notesMasterIdLst>
    <p:notesMasterId r:id="rId26"/>
  </p:notesMasterIdLst>
  <p:sldIdLst>
    <p:sldId id="256" r:id="rId2"/>
    <p:sldId id="362" r:id="rId3"/>
    <p:sldId id="260" r:id="rId4"/>
    <p:sldId id="261" r:id="rId5"/>
    <p:sldId id="358" r:id="rId6"/>
    <p:sldId id="363" r:id="rId7"/>
    <p:sldId id="359" r:id="rId8"/>
    <p:sldId id="354" r:id="rId9"/>
    <p:sldId id="263" r:id="rId10"/>
    <p:sldId id="349" r:id="rId11"/>
    <p:sldId id="350" r:id="rId12"/>
    <p:sldId id="265" r:id="rId13"/>
    <p:sldId id="266" r:id="rId14"/>
    <p:sldId id="352" r:id="rId15"/>
    <p:sldId id="264" r:id="rId16"/>
    <p:sldId id="267" r:id="rId17"/>
    <p:sldId id="351" r:id="rId18"/>
    <p:sldId id="270" r:id="rId19"/>
    <p:sldId id="353" r:id="rId20"/>
    <p:sldId id="355" r:id="rId21"/>
    <p:sldId id="271" r:id="rId22"/>
    <p:sldId id="356" r:id="rId23"/>
    <p:sldId id="357" r:id="rId24"/>
    <p:sldId id="361" r:id="rId25"/>
  </p:sldIdLst>
  <p:sldSz cx="9144000" cy="5143500" type="screen16x9"/>
  <p:notesSz cx="6858000" cy="9144000"/>
  <p:embeddedFontLst>
    <p:embeddedFont>
      <p:font typeface="Bebas Neue" panose="020B0606020202050201" pitchFamily="34" charset="0"/>
      <p:regular r:id="rId27"/>
    </p:embeddedFont>
    <p:embeddedFont>
      <p:font typeface="Poppins" panose="00000500000000000000" pitchFamily="2" charset="0"/>
      <p:regular r:id="rId28"/>
      <p:bold r:id="rId29"/>
      <p:italic r:id="rId30"/>
      <p:boldItalic r:id="rId31"/>
    </p:embeddedFont>
    <p:embeddedFont>
      <p:font typeface="Yeseva One" panose="020B0604020202020204" charset="0"/>
      <p:regular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40C48-8F10-4BE0-8B7B-A22E202759EF}">
  <a:tblStyle styleId="{69040C48-8F10-4BE0-8B7B-A22E202759E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368"/>
  </p:normalViewPr>
  <p:slideViewPr>
    <p:cSldViewPr snapToGrid="0">
      <p:cViewPr varScale="1">
        <p:scale>
          <a:sx n="90" d="100"/>
          <a:sy n="90" d="100"/>
        </p:scale>
        <p:origin x="3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49e84a28-c8f7-470d-a3f2-69207d692ef0" providerId="ADAL" clId="{D64EA4F7-2A0E-434E-B201-B956AAA282B1}"/>
    <pc:docChg chg="modSld">
      <pc:chgData name="Daisy Wilson" userId="49e84a28-c8f7-470d-a3f2-69207d692ef0" providerId="ADAL" clId="{D64EA4F7-2A0E-434E-B201-B956AAA282B1}" dt="2023-03-13T08:25:46.177" v="4" actId="20577"/>
      <pc:docMkLst>
        <pc:docMk/>
      </pc:docMkLst>
      <pc:sldChg chg="modNotesTx">
        <pc:chgData name="Daisy Wilson" userId="49e84a28-c8f7-470d-a3f2-69207d692ef0" providerId="ADAL" clId="{D64EA4F7-2A0E-434E-B201-B956AAA282B1}" dt="2023-03-13T08:25:07.432" v="0" actId="20577"/>
        <pc:sldMkLst>
          <pc:docMk/>
          <pc:sldMk cId="0" sldId="261"/>
        </pc:sldMkLst>
      </pc:sldChg>
      <pc:sldChg chg="modNotesTx">
        <pc:chgData name="Daisy Wilson" userId="49e84a28-c8f7-470d-a3f2-69207d692ef0" providerId="ADAL" clId="{D64EA4F7-2A0E-434E-B201-B956AAA282B1}" dt="2023-03-13T08:25:17.197" v="1" actId="20577"/>
        <pc:sldMkLst>
          <pc:docMk/>
          <pc:sldMk cId="1540442999" sldId="358"/>
        </pc:sldMkLst>
      </pc:sldChg>
      <pc:sldChg chg="modNotesTx">
        <pc:chgData name="Daisy Wilson" userId="49e84a28-c8f7-470d-a3f2-69207d692ef0" providerId="ADAL" clId="{D64EA4F7-2A0E-434E-B201-B956AAA282B1}" dt="2023-03-13T08:25:46.177" v="4" actId="20577"/>
        <pc:sldMkLst>
          <pc:docMk/>
          <pc:sldMk cId="259198077" sldId="359"/>
        </pc:sldMkLst>
      </pc:sldChg>
      <pc:sldChg chg="modNotesTx">
        <pc:chgData name="Daisy Wilson" userId="49e84a28-c8f7-470d-a3f2-69207d692ef0" providerId="ADAL" clId="{D64EA4F7-2A0E-434E-B201-B956AAA282B1}" dt="2023-03-13T08:25:37.950" v="2" actId="20577"/>
        <pc:sldMkLst>
          <pc:docMk/>
          <pc:sldMk cId="3244723049"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6"/>
        <p:cNvGrpSpPr/>
        <p:nvPr/>
      </p:nvGrpSpPr>
      <p:grpSpPr>
        <a:xfrm>
          <a:off x="0" y="0"/>
          <a:ext cx="0" cy="0"/>
          <a:chOff x="0" y="0"/>
          <a:chExt cx="0" cy="0"/>
        </a:xfrm>
      </p:grpSpPr>
      <p:sp>
        <p:nvSpPr>
          <p:cNvPr id="1177" name="Google Shape;1177;gd851afca02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8" name="Google Shape;1178;gd851afca02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6"/>
        <p:cNvGrpSpPr/>
        <p:nvPr/>
      </p:nvGrpSpPr>
      <p:grpSpPr>
        <a:xfrm>
          <a:off x="0" y="0"/>
          <a:ext cx="0" cy="0"/>
          <a:chOff x="0" y="0"/>
          <a:chExt cx="0" cy="0"/>
        </a:xfrm>
      </p:grpSpPr>
      <p:sp>
        <p:nvSpPr>
          <p:cNvPr id="1177" name="Google Shape;1177;gd851afca02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8" name="Google Shape;1178;gd851afca02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571048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9"/>
        <p:cNvGrpSpPr/>
        <p:nvPr/>
      </p:nvGrpSpPr>
      <p:grpSpPr>
        <a:xfrm>
          <a:off x="0" y="0"/>
          <a:ext cx="0" cy="0"/>
          <a:chOff x="0" y="0"/>
          <a:chExt cx="0" cy="0"/>
        </a:xfrm>
      </p:grpSpPr>
      <p:sp>
        <p:nvSpPr>
          <p:cNvPr id="1240" name="Google Shape;1240;gc7e36bceda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1" name="Google Shape;1241;gc7e36bceda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fd2d73c579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7" name="Google Shape;1247;gfd2d73c579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defRPr/>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fd2d73c579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7" name="Google Shape;1247;gfd2d73c579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GB" dirty="0"/>
          </a:p>
        </p:txBody>
      </p:sp>
    </p:spTree>
    <p:extLst>
      <p:ext uri="{BB962C8B-B14F-4D97-AF65-F5344CB8AC3E}">
        <p14:creationId xmlns:p14="http://schemas.microsoft.com/office/powerpoint/2010/main" val="1041322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fd2d73c579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7" name="Google Shape;1247;gfd2d73c579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defRPr/>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869332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fd2d73c579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7" name="Google Shape;1247;gfd2d73c579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endParaRPr lang="en-GB" dirty="0"/>
          </a:p>
          <a:p>
            <a:pPr marL="0" lvl="0" indent="0" algn="l">
              <a:spcBef>
                <a:spcPts val="0"/>
              </a:spcBef>
              <a:spcAft>
                <a:spcPts val="0"/>
              </a:spcAft>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55067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2"/>
        <p:cNvGrpSpPr/>
        <p:nvPr/>
      </p:nvGrpSpPr>
      <p:grpSpPr>
        <a:xfrm>
          <a:off x="0" y="0"/>
          <a:ext cx="0" cy="0"/>
          <a:chOff x="0" y="0"/>
          <a:chExt cx="0" cy="0"/>
        </a:xfrm>
      </p:grpSpPr>
      <p:sp>
        <p:nvSpPr>
          <p:cNvPr id="1363" name="Google Shape;1363;gc7e36bceda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4" name="Google Shape;1364;gc7e36bceda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Mind-map ideas. What would go in each space?</a:t>
            </a:r>
            <a:endParaRPr lang="en-US" dirty="0"/>
          </a:p>
        </p:txBody>
      </p:sp>
    </p:spTree>
    <p:extLst>
      <p:ext uri="{BB962C8B-B14F-4D97-AF65-F5344CB8AC3E}">
        <p14:creationId xmlns:p14="http://schemas.microsoft.com/office/powerpoint/2010/main" val="2769202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8"/>
        <p:cNvGrpSpPr/>
        <p:nvPr/>
      </p:nvGrpSpPr>
      <p:grpSpPr>
        <a:xfrm>
          <a:off x="0" y="0"/>
          <a:ext cx="0" cy="0"/>
          <a:chOff x="0" y="0"/>
          <a:chExt cx="0" cy="0"/>
        </a:xfrm>
      </p:grpSpPr>
      <p:sp>
        <p:nvSpPr>
          <p:cNvPr id="1259" name="Google Shape;1259;g100ba22d11d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0" name="Google Shape;1260;g100ba22d11d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dirty="0"/>
              <a:t>9.45-9.55:</a:t>
            </a:r>
            <a:endParaRPr lang="en-US" b="1" dirty="0"/>
          </a:p>
          <a:p>
            <a:pPr marL="0" indent="0">
              <a:buNone/>
            </a:pPr>
            <a:endParaRPr lang="en-GB" b="1" dirty="0"/>
          </a:p>
          <a:p>
            <a:pPr marL="0" lvl="0" indent="0" algn="l">
              <a:spcBef>
                <a:spcPts val="0"/>
              </a:spcBef>
              <a:spcAft>
                <a:spcPts val="0"/>
              </a:spcAft>
              <a:buNone/>
            </a:pPr>
            <a:r>
              <a:rPr lang="en-GB" dirty="0"/>
              <a:t>You will be referring to progression step 1 primarily</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8"/>
        <p:cNvGrpSpPr/>
        <p:nvPr/>
      </p:nvGrpSpPr>
      <p:grpSpPr>
        <a:xfrm>
          <a:off x="0" y="0"/>
          <a:ext cx="0" cy="0"/>
          <a:chOff x="0" y="0"/>
          <a:chExt cx="0" cy="0"/>
        </a:xfrm>
      </p:grpSpPr>
      <p:sp>
        <p:nvSpPr>
          <p:cNvPr id="1259" name="Google Shape;1259;g100ba22d11d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0" name="Google Shape;1260;g100ba22d11d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1987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8"/>
        <p:cNvGrpSpPr/>
        <p:nvPr/>
      </p:nvGrpSpPr>
      <p:grpSpPr>
        <a:xfrm>
          <a:off x="0" y="0"/>
          <a:ext cx="0" cy="0"/>
          <a:chOff x="0" y="0"/>
          <a:chExt cx="0" cy="0"/>
        </a:xfrm>
      </p:grpSpPr>
      <p:sp>
        <p:nvSpPr>
          <p:cNvPr id="1259" name="Google Shape;1259;g100ba22d11d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0" name="Google Shape;1260;g100ba22d11d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039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1"/>
        <p:cNvGrpSpPr/>
        <p:nvPr/>
      </p:nvGrpSpPr>
      <p:grpSpPr>
        <a:xfrm>
          <a:off x="0" y="0"/>
          <a:ext cx="0" cy="0"/>
          <a:chOff x="0" y="0"/>
          <a:chExt cx="0" cy="0"/>
        </a:xfrm>
      </p:grpSpPr>
      <p:sp>
        <p:nvSpPr>
          <p:cNvPr id="1272" name="Google Shape;1272;g100ba22d11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3" name="Google Shape;1273;g100ba22d11d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dirty="0"/>
              <a:t>9.55-10.05 am</a:t>
            </a:r>
            <a:endParaRPr lang="en-US" b="1" dirty="0"/>
          </a:p>
          <a:p>
            <a:pPr marL="0" indent="0">
              <a:buNone/>
            </a:pPr>
            <a:endParaRPr lang="en-GB" dirty="0"/>
          </a:p>
          <a:p>
            <a:pPr marL="0" indent="0">
              <a:buNone/>
            </a:pPr>
            <a:r>
              <a:rPr lang="en-GB" dirty="0"/>
              <a:t>As well as being aware of the 'statements of what matters' and 'progression steps' you need to be aware of the formal elements</a:t>
            </a:r>
          </a:p>
          <a:p>
            <a:pPr marL="0" indent="0">
              <a:buNone/>
            </a:pPr>
            <a:r>
              <a:rPr lang="en-GB" dirty="0"/>
              <a:t>Line; </a:t>
            </a:r>
            <a:r>
              <a:rPr lang="en-GB" dirty="0" err="1"/>
              <a:t>differnet</a:t>
            </a:r>
            <a:r>
              <a:rPr lang="en-GB" dirty="0"/>
              <a:t> types of lines that can be made using different materials</a:t>
            </a:r>
          </a:p>
          <a:p>
            <a:pPr marL="0" indent="0">
              <a:buNone/>
            </a:pPr>
            <a:r>
              <a:rPr lang="en-GB" dirty="0"/>
              <a:t>Tone; dark and light</a:t>
            </a:r>
          </a:p>
          <a:p>
            <a:pPr marL="0" indent="0">
              <a:buNone/>
            </a:pPr>
            <a:r>
              <a:rPr lang="en-GB" dirty="0"/>
              <a:t>Texture; the feel of something (rough/smooth)</a:t>
            </a:r>
          </a:p>
          <a:p>
            <a:pPr marL="0" indent="0">
              <a:buNone/>
            </a:pPr>
            <a:r>
              <a:rPr lang="en-GB" dirty="0"/>
              <a:t>Composition; the most difficult to grasp but a. it is how things are arranged in a picture (can be linked to music notes) b. you are taking the eye for a walk, trying to keep it in the picture and move it around different places c. you are trying to create balance, like </a:t>
            </a:r>
            <a:r>
              <a:rPr lang="en-GB" dirty="0" err="1"/>
              <a:t>ying</a:t>
            </a:r>
            <a:r>
              <a:rPr lang="en-GB" dirty="0"/>
              <a:t> and yang, detail/simple areas to avoid overwhelm when looking at it</a:t>
            </a:r>
          </a:p>
          <a:p>
            <a:pPr marL="0" indent="0">
              <a:buNone/>
            </a:pPr>
            <a:r>
              <a:rPr lang="en-GB" dirty="0"/>
              <a:t>Pattern; repetition of shapes, lines or forms</a:t>
            </a:r>
          </a:p>
          <a:p>
            <a:pPr marL="0" indent="0">
              <a:buNone/>
            </a:pPr>
            <a:r>
              <a:rPr lang="en-GB" dirty="0"/>
              <a:t>Colour: primary/secondary/complementary</a:t>
            </a:r>
          </a:p>
          <a:p>
            <a:pPr marL="0" indent="0">
              <a:buNone/>
            </a:pPr>
            <a:r>
              <a:rPr lang="en-GB" dirty="0"/>
              <a:t>Form: the 3D shape of an object. A simple illustration for children, hold up a piece of paper and say it has no form, it is 2D. Roll it into a cylinder, it has 3D form</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7"/>
        <p:cNvGrpSpPr/>
        <p:nvPr/>
      </p:nvGrpSpPr>
      <p:grpSpPr>
        <a:xfrm>
          <a:off x="0" y="0"/>
          <a:ext cx="0" cy="0"/>
          <a:chOff x="0" y="0"/>
          <a:chExt cx="0" cy="0"/>
        </a:xfrm>
      </p:grpSpPr>
      <p:sp>
        <p:nvSpPr>
          <p:cNvPr id="1278" name="Google Shape;1278;gc7e36bceda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9" name="Google Shape;1279;gc7e36bced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r>
              <a:rPr lang="en-GB" b="0" i="0" dirty="0">
                <a:solidFill>
                  <a:srgbClr val="374151"/>
                </a:solidFill>
                <a:effectLst/>
                <a:latin typeface="Söhne"/>
              </a:rPr>
              <a:t>"Take a line for a walk" is a famous quote by the Swiss-German artist Paul Klee (1879-1940). The quote is often used to describe his approach to creating abstract art, which involved starting with a simple line and letting it guide the creation of the final artwork.</a:t>
            </a:r>
          </a:p>
          <a:p>
            <a:pPr algn="l"/>
            <a:r>
              <a:rPr lang="en-GB" b="0" i="0" dirty="0">
                <a:solidFill>
                  <a:srgbClr val="374151"/>
                </a:solidFill>
                <a:effectLst/>
                <a:latin typeface="Söhne"/>
              </a:rPr>
              <a:t>Klee used this phrase in a lecture he gave at the Bauhaus art school in 1929, where he encouraged his students to experiment with the expressive potential of the line. He believed that the line was a powerful tool that could be used to create dynamic, rhythmic compositions and to convey emotions and ideas.</a:t>
            </a:r>
          </a:p>
          <a:p>
            <a:pPr algn="l"/>
            <a:r>
              <a:rPr lang="en-GB" b="0" i="0" dirty="0">
                <a:solidFill>
                  <a:srgbClr val="374151"/>
                </a:solidFill>
                <a:effectLst/>
                <a:latin typeface="Söhne"/>
              </a:rPr>
              <a:t>Klee's approach to art was heavily influenced by his interest in </a:t>
            </a:r>
            <a:r>
              <a:rPr lang="en-GB" b="1" i="0" dirty="0">
                <a:solidFill>
                  <a:srgbClr val="374151"/>
                </a:solidFill>
                <a:effectLst/>
                <a:latin typeface="Söhne"/>
              </a:rPr>
              <a:t>music and his belief that visual art and music were closely related.</a:t>
            </a:r>
            <a:r>
              <a:rPr lang="en-GB" b="0" i="0" dirty="0">
                <a:solidFill>
                  <a:srgbClr val="374151"/>
                </a:solidFill>
                <a:effectLst/>
                <a:latin typeface="Söhne"/>
              </a:rPr>
              <a:t> He believed that just as a composer uses notes to create a melody, an artist can use lines to create a visual composition.</a:t>
            </a:r>
          </a:p>
          <a:p>
            <a:pPr algn="l"/>
            <a:r>
              <a:rPr lang="en-GB" b="0" i="0" dirty="0">
                <a:solidFill>
                  <a:srgbClr val="374151"/>
                </a:solidFill>
                <a:effectLst/>
                <a:latin typeface="Söhne"/>
              </a:rPr>
              <a:t>Today, "Take a line for a walk" has become a popular phrase in the art world, used to describe the process of creating abstract art by letting a line or mark on the page guide the final composition.</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8"/>
        <p:cNvGrpSpPr/>
        <p:nvPr/>
      </p:nvGrpSpPr>
      <p:grpSpPr>
        <a:xfrm>
          <a:off x="0" y="0"/>
          <a:ext cx="0" cy="0"/>
          <a:chOff x="0" y="0"/>
          <a:chExt cx="0" cy="0"/>
        </a:xfrm>
      </p:grpSpPr>
      <p:sp>
        <p:nvSpPr>
          <p:cNvPr id="1259" name="Google Shape;1259;g100ba22d11d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0" name="Google Shape;1260;g100ba22d11d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Baseline from drawing</a:t>
            </a:r>
            <a:endParaRPr lang="en-US" dirty="0"/>
          </a:p>
          <a:p>
            <a:pPr marL="0" indent="0">
              <a:buNone/>
            </a:pPr>
            <a:endParaRPr lang="en-GB" dirty="0"/>
          </a:p>
          <a:p>
            <a:pPr marL="0" indent="0">
              <a:buNone/>
            </a:pPr>
            <a:r>
              <a:rPr lang="en-GB" dirty="0"/>
              <a:t>Give them big black pens! Often 'frowned upon' in classrooms and considered that when drawing we should use pencil. There are many forms of drawing all equally important.</a:t>
            </a:r>
          </a:p>
        </p:txBody>
      </p:sp>
    </p:spTree>
    <p:extLst>
      <p:ext uri="{BB962C8B-B14F-4D97-AF65-F5344CB8AC3E}">
        <p14:creationId xmlns:p14="http://schemas.microsoft.com/office/powerpoint/2010/main" val="18323027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5"/>
        <p:cNvGrpSpPr/>
        <p:nvPr/>
      </p:nvGrpSpPr>
      <p:grpSpPr>
        <a:xfrm>
          <a:off x="0" y="0"/>
          <a:ext cx="0" cy="0"/>
          <a:chOff x="0" y="0"/>
          <a:chExt cx="0" cy="0"/>
        </a:xfrm>
      </p:grpSpPr>
      <p:sp>
        <p:nvSpPr>
          <p:cNvPr id="1266" name="Google Shape;1266;gc7e36bceda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7" name="Google Shape;1267;gc7e36bceda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dirty="0"/>
              <a:t>10.05-10.15 am</a:t>
            </a:r>
            <a:endParaRPr lang="en-US" b="1" dirty="0"/>
          </a:p>
          <a:p>
            <a:pPr marL="0" indent="0">
              <a:buNone/>
            </a:pPr>
            <a:endParaRPr lang="en-GB"/>
          </a:p>
          <a:p>
            <a:pPr marL="0" indent="0">
              <a:buNone/>
            </a:pPr>
            <a:r>
              <a:rPr lang="en-GB" dirty="0"/>
              <a:t>Introduce the work by </a:t>
            </a:r>
            <a:r>
              <a:rPr lang="en-GB" dirty="0" err="1"/>
              <a:t>Haf</a:t>
            </a:r>
            <a:r>
              <a:rPr lang="en-GB" dirty="0"/>
              <a:t> Weighton. Who is she?</a:t>
            </a:r>
          </a:p>
          <a:p>
            <a:pPr marL="0" lvl="0" indent="0" algn="l" rtl="0">
              <a:spcBef>
                <a:spcPts val="0"/>
              </a:spcBef>
              <a:spcAft>
                <a:spcPts val="0"/>
              </a:spcAft>
              <a:buNone/>
            </a:pPr>
            <a:r>
              <a:rPr lang="en-GB" dirty="0"/>
              <a:t>What can we see? Why do you think these are included? What is this telling you about the artist? It is a form of ‘self portrait’. The artist has lived in London, Sydney and Wales</a:t>
            </a:r>
          </a:p>
          <a:p>
            <a:pPr marL="0" indent="0">
              <a:buNone/>
            </a:pPr>
            <a:r>
              <a:rPr lang="en-GB" b="1" dirty="0"/>
              <a:t>Composition:</a:t>
            </a:r>
            <a:r>
              <a:rPr lang="en-GB" dirty="0"/>
              <a:t> Why do you think she placed the buildings where she did? What makes you think this? Was this a good idea? Composition is the most challenging of the formal elements to understand but simply it is about creating balance in a piece of art to make it look nice/interesting/dynamic. In music it is about where notes are placed to make it sound nice/interesting/dynamic</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3"/>
        <p:cNvGrpSpPr/>
        <p:nvPr/>
      </p:nvGrpSpPr>
      <p:grpSpPr>
        <a:xfrm>
          <a:off x="0" y="0"/>
          <a:ext cx="0" cy="0"/>
          <a:chOff x="0" y="0"/>
          <a:chExt cx="0" cy="0"/>
        </a:xfrm>
      </p:grpSpPr>
      <p:sp>
        <p:nvSpPr>
          <p:cNvPr id="1284" name="Google Shape;1284;g100ba22d11d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5" name="Google Shape;1285;g100ba22d11d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This is a project that gets children moving. It can be done outside, in the hall etc. It involves collaboration. Imagination. No right/wrong. Response to </a:t>
            </a:r>
            <a:r>
              <a:rPr lang="en-GB" dirty="0" err="1"/>
              <a:t>Haf</a:t>
            </a:r>
            <a:r>
              <a:rPr lang="en-GB" dirty="0"/>
              <a:t> Weighton's work. Compare own work to </a:t>
            </a:r>
            <a:r>
              <a:rPr lang="en-GB" dirty="0" err="1"/>
              <a:t>Haf's</a:t>
            </a:r>
            <a:r>
              <a:rPr lang="en-GB" dirty="0"/>
              <a:t>/</a:t>
            </a:r>
            <a:r>
              <a:rPr lang="en-GB" dirty="0" err="1"/>
              <a:t>eachothers</a:t>
            </a:r>
            <a:r>
              <a:rPr lang="en-GB" dirty="0"/>
              <a:t>. Explore creative tools and processes.</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8"/>
        <p:cNvGrpSpPr/>
        <p:nvPr/>
      </p:nvGrpSpPr>
      <p:grpSpPr>
        <a:xfrm>
          <a:off x="0" y="0"/>
          <a:ext cx="0" cy="0"/>
          <a:chOff x="0" y="0"/>
          <a:chExt cx="0" cy="0"/>
        </a:xfrm>
      </p:grpSpPr>
      <p:sp>
        <p:nvSpPr>
          <p:cNvPr id="1259" name="Google Shape;1259;g100ba22d11d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0" name="Google Shape;1260;g100ba22d11d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dirty="0"/>
              <a:t>10.15am - 10.45 am</a:t>
            </a:r>
            <a:endParaRPr lang="en-US" dirty="0"/>
          </a:p>
          <a:p>
            <a:pPr marL="0" indent="0">
              <a:buNone/>
            </a:pPr>
            <a:endParaRPr lang="en-GB" b="1" dirty="0"/>
          </a:p>
          <a:p>
            <a:pPr marL="0" indent="0">
              <a:buNone/>
            </a:pPr>
            <a:r>
              <a:rPr lang="en-GB" b="1" dirty="0"/>
              <a:t>Task:</a:t>
            </a:r>
            <a:r>
              <a:rPr lang="en-GB" dirty="0"/>
              <a:t> Pairs/collaborative. Draw around one another on a large sheet of paper. Consider Klee's idea of taking a line for a walk. Move around the University to make drawings representing their lives as students. What do they like? Allow the pen to move and make pattern. Go over lines, repeat. Whatever they like. Patterns. Doodles. Think about keeping the pen on the paper so it becomes one continuous line. (30 minutes)</a:t>
            </a:r>
            <a:endParaRPr dirty="0"/>
          </a:p>
        </p:txBody>
      </p:sp>
    </p:spTree>
    <p:extLst>
      <p:ext uri="{BB962C8B-B14F-4D97-AF65-F5344CB8AC3E}">
        <p14:creationId xmlns:p14="http://schemas.microsoft.com/office/powerpoint/2010/main" val="3511733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2"/>
        <p:cNvGrpSpPr/>
        <p:nvPr/>
      </p:nvGrpSpPr>
      <p:grpSpPr>
        <a:xfrm>
          <a:off x="0" y="0"/>
          <a:ext cx="0" cy="0"/>
          <a:chOff x="0" y="0"/>
          <a:chExt cx="0" cy="0"/>
        </a:xfrm>
      </p:grpSpPr>
      <p:sp>
        <p:nvSpPr>
          <p:cNvPr id="1363" name="Google Shape;1363;gc7e36bceda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4" name="Google Shape;1364;gc7e36bceda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dirty="0"/>
              <a:t>10:45-10.55 am</a:t>
            </a:r>
            <a:endParaRPr lang="en-US" b="1" dirty="0"/>
          </a:p>
          <a:p>
            <a:pPr marL="0" indent="0">
              <a:buNone/>
            </a:pPr>
            <a:endParaRPr lang="en-GB" dirty="0"/>
          </a:p>
          <a:p>
            <a:pPr marL="0" indent="0">
              <a:buNone/>
            </a:pPr>
            <a:r>
              <a:rPr lang="en-GB" dirty="0"/>
              <a:t>Masking tape work up around the room. Students could add to one </a:t>
            </a:r>
            <a:r>
              <a:rPr lang="en-GB" dirty="0" err="1"/>
              <a:t>anothers</a:t>
            </a:r>
            <a:r>
              <a:rPr lang="en-GB" dirty="0"/>
              <a:t> work? </a:t>
            </a:r>
            <a:endParaRPr lang="en-US"/>
          </a:p>
          <a:p>
            <a:pPr marL="0" indent="0">
              <a:buNone/>
            </a:pPr>
            <a:r>
              <a:rPr lang="en-GB" dirty="0"/>
              <a:t>Vocabulary of the progression steps</a:t>
            </a:r>
          </a:p>
          <a:p>
            <a:pPr marL="0" indent="0">
              <a:buNone/>
            </a:pPr>
            <a:r>
              <a:rPr lang="en-GB" dirty="0"/>
              <a:t>Provide the opportunity to discuss the work and view one another’s work. What do we know from the work? How do we know this?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2"/>
        <p:cNvGrpSpPr/>
        <p:nvPr/>
      </p:nvGrpSpPr>
      <p:grpSpPr>
        <a:xfrm>
          <a:off x="0" y="0"/>
          <a:ext cx="0" cy="0"/>
          <a:chOff x="0" y="0"/>
          <a:chExt cx="0" cy="0"/>
        </a:xfrm>
      </p:grpSpPr>
      <p:sp>
        <p:nvSpPr>
          <p:cNvPr id="1363" name="Google Shape;1363;gc7e36bceda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4" name="Google Shape;1364;gc7e36bceda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b="1" dirty="0"/>
              <a:t>Task:</a:t>
            </a:r>
            <a:r>
              <a:rPr lang="en-GB" dirty="0"/>
              <a:t> Students to think about how they can develop this identity project further to begin including the other AOLE's, Four Purposes etc If what they have just done is the first lesson. How could they use this to develop the project further.</a:t>
            </a:r>
            <a:endParaRPr lang="en-US" dirty="0"/>
          </a:p>
          <a:p>
            <a:pPr marL="0" indent="0">
              <a:buNone/>
            </a:pPr>
            <a:r>
              <a:rPr lang="en-GB" b="1" dirty="0"/>
              <a:t>Remember: </a:t>
            </a:r>
            <a:r>
              <a:rPr lang="en-GB" dirty="0"/>
              <a:t>Wales has a rich creative landscape. Think carefully about artists, musicians and actors you choose to research. </a:t>
            </a:r>
          </a:p>
          <a:p>
            <a:pPr marL="0" indent="0">
              <a:buNone/>
            </a:pPr>
            <a:r>
              <a:rPr lang="en-GB" b="1" dirty="0"/>
              <a:t>Enterprising, creative contributors: </a:t>
            </a:r>
            <a:r>
              <a:rPr lang="en-GB" dirty="0"/>
              <a:t>Photograph part of drawing, add colour, design added onto a tote bag, cards for selling… DCF…. Colour. </a:t>
            </a:r>
            <a:endParaRPr lang="en-US" dirty="0"/>
          </a:p>
          <a:p>
            <a:pPr marL="0" indent="0">
              <a:buNone/>
            </a:pPr>
            <a:r>
              <a:rPr lang="en-GB" b="1" dirty="0"/>
              <a:t>AOLE:</a:t>
            </a:r>
            <a:r>
              <a:rPr lang="en-GB" dirty="0"/>
              <a:t> Listen to emotive music (what music?), consider the mood it creates (verbal), what colours would they use to describe this? What colours have artists used to describe moods?</a:t>
            </a:r>
          </a:p>
          <a:p>
            <a:pPr marL="0" indent="0">
              <a:buNone/>
            </a:pPr>
            <a:r>
              <a:rPr lang="en-GB" dirty="0"/>
              <a:t>In groups, use their bodies to draw shapes from the drawings</a:t>
            </a:r>
          </a:p>
          <a:p>
            <a:pPr marL="0" indent="0">
              <a:buNone/>
            </a:pPr>
            <a:r>
              <a:rPr lang="en-GB" b="1" dirty="0"/>
              <a:t>More art: </a:t>
            </a:r>
            <a:r>
              <a:rPr lang="en-GB" dirty="0"/>
              <a:t>Photocopy part of the drawing. Listen to music. Choose colours. Rip colours from magazines to collage the drawing. Ethical contributors, recycling.</a:t>
            </a:r>
          </a:p>
        </p:txBody>
      </p:sp>
    </p:spTree>
    <p:extLst>
      <p:ext uri="{BB962C8B-B14F-4D97-AF65-F5344CB8AC3E}">
        <p14:creationId xmlns:p14="http://schemas.microsoft.com/office/powerpoint/2010/main" val="38786490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2"/>
        <p:cNvGrpSpPr/>
        <p:nvPr/>
      </p:nvGrpSpPr>
      <p:grpSpPr>
        <a:xfrm>
          <a:off x="0" y="0"/>
          <a:ext cx="0" cy="0"/>
          <a:chOff x="0" y="0"/>
          <a:chExt cx="0" cy="0"/>
        </a:xfrm>
      </p:grpSpPr>
      <p:sp>
        <p:nvSpPr>
          <p:cNvPr id="1363" name="Google Shape;1363;gc7e36bceda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4" name="Google Shape;1364;gc7e36bceda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Stuck for ideas? </a:t>
            </a:r>
            <a:r>
              <a:rPr lang="en-GB" dirty="0" err="1"/>
              <a:t>ChatGPT</a:t>
            </a:r>
            <a:r>
              <a:rPr lang="en-GB" dirty="0"/>
              <a:t> is your friend! USE WITH CAUTION!</a:t>
            </a:r>
            <a:endParaRPr dirty="0"/>
          </a:p>
        </p:txBody>
      </p:sp>
    </p:spTree>
    <p:extLst>
      <p:ext uri="{BB962C8B-B14F-4D97-AF65-F5344CB8AC3E}">
        <p14:creationId xmlns:p14="http://schemas.microsoft.com/office/powerpoint/2010/main" val="3608963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0"/>
        <p:cNvGrpSpPr/>
        <p:nvPr/>
      </p:nvGrpSpPr>
      <p:grpSpPr>
        <a:xfrm>
          <a:off x="0" y="0"/>
          <a:ext cx="0" cy="0"/>
          <a:chOff x="0" y="0"/>
          <a:chExt cx="0" cy="0"/>
        </a:xfrm>
      </p:grpSpPr>
      <p:sp>
        <p:nvSpPr>
          <p:cNvPr id="1371" name="Google Shape;1371;gfd2d73c579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2" name="Google Shape;1372;gfd2d73c579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0"/>
        <p:cNvGrpSpPr/>
        <p:nvPr/>
      </p:nvGrpSpPr>
      <p:grpSpPr>
        <a:xfrm>
          <a:off x="0" y="0"/>
          <a:ext cx="0" cy="0"/>
          <a:chOff x="0" y="0"/>
          <a:chExt cx="0" cy="0"/>
        </a:xfrm>
      </p:grpSpPr>
      <p:sp>
        <p:nvSpPr>
          <p:cNvPr id="1371" name="Google Shape;1371;gfd2d73c579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2" name="Google Shape;1372;gfd2d73c579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GB" dirty="0"/>
              <a:t>Stuck for ideas? This is a great starting point. </a:t>
            </a:r>
            <a:endParaRPr lang="en-GB"/>
          </a:p>
        </p:txBody>
      </p:sp>
    </p:spTree>
    <p:extLst>
      <p:ext uri="{BB962C8B-B14F-4D97-AF65-F5344CB8AC3E}">
        <p14:creationId xmlns:p14="http://schemas.microsoft.com/office/powerpoint/2010/main" val="30809022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0"/>
        <p:cNvGrpSpPr/>
        <p:nvPr/>
      </p:nvGrpSpPr>
      <p:grpSpPr>
        <a:xfrm>
          <a:off x="0" y="0"/>
          <a:ext cx="0" cy="0"/>
          <a:chOff x="0" y="0"/>
          <a:chExt cx="0" cy="0"/>
        </a:xfrm>
      </p:grpSpPr>
      <p:sp>
        <p:nvSpPr>
          <p:cNvPr id="1371" name="Google Shape;1371;gfd2d73c579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2" name="Google Shape;1372;gfd2d73c579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26069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9"/>
        <p:cNvGrpSpPr/>
        <p:nvPr/>
      </p:nvGrpSpPr>
      <p:grpSpPr>
        <a:xfrm>
          <a:off x="0" y="0"/>
          <a:ext cx="0" cy="0"/>
          <a:chOff x="0" y="0"/>
          <a:chExt cx="0" cy="0"/>
        </a:xfrm>
      </p:grpSpPr>
      <p:sp>
        <p:nvSpPr>
          <p:cNvPr id="1240" name="Google Shape;1240;gc7e36bceda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1" name="Google Shape;1241;gc7e36bceda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dirty="0"/>
              <a:t>10.55-11.00am</a:t>
            </a:r>
            <a:endParaRPr b="1" dirty="0"/>
          </a:p>
        </p:txBody>
      </p:sp>
    </p:spTree>
    <p:extLst>
      <p:ext uri="{BB962C8B-B14F-4D97-AF65-F5344CB8AC3E}">
        <p14:creationId xmlns:p14="http://schemas.microsoft.com/office/powerpoint/2010/main" val="1223796507"/>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18.png"/><Relationship Id="rId7" Type="http://schemas.openxmlformats.org/officeDocument/2006/relationships/image" Target="../media/image1.png"/><Relationship Id="rId12"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7.png"/><Relationship Id="rId11" Type="http://schemas.openxmlformats.org/officeDocument/2006/relationships/image" Target="../media/image16.png"/><Relationship Id="rId5" Type="http://schemas.openxmlformats.org/officeDocument/2006/relationships/image" Target="../media/image19.png"/><Relationship Id="rId10" Type="http://schemas.openxmlformats.org/officeDocument/2006/relationships/image" Target="../media/image10.png"/><Relationship Id="rId4" Type="http://schemas.openxmlformats.org/officeDocument/2006/relationships/image" Target="../media/image8.png"/><Relationship Id="rId9"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10.png"/><Relationship Id="rId3" Type="http://schemas.openxmlformats.org/officeDocument/2006/relationships/image" Target="../media/image8.png"/><Relationship Id="rId7" Type="http://schemas.openxmlformats.org/officeDocument/2006/relationships/image" Target="../media/image1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4.png"/><Relationship Id="rId5" Type="http://schemas.openxmlformats.org/officeDocument/2006/relationships/image" Target="../media/image4.png"/><Relationship Id="rId10" Type="http://schemas.openxmlformats.org/officeDocument/2006/relationships/image" Target="../media/image13.png"/><Relationship Id="rId4" Type="http://schemas.openxmlformats.org/officeDocument/2006/relationships/image" Target="../media/image20.png"/><Relationship Id="rId9" Type="http://schemas.openxmlformats.org/officeDocument/2006/relationships/image" Target="../media/image1.png"/><Relationship Id="rId14" Type="http://schemas.openxmlformats.org/officeDocument/2006/relationships/image" Target="../media/image2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0.png"/><Relationship Id="rId11" Type="http://schemas.openxmlformats.org/officeDocument/2006/relationships/image" Target="../media/image13.png"/><Relationship Id="rId5" Type="http://schemas.openxmlformats.org/officeDocument/2006/relationships/image" Target="../media/image9.png"/><Relationship Id="rId10"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12.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1.png"/><Relationship Id="rId18" Type="http://schemas.openxmlformats.org/officeDocument/2006/relationships/image" Target="../media/image9.png"/><Relationship Id="rId3" Type="http://schemas.openxmlformats.org/officeDocument/2006/relationships/image" Target="../media/image18.png"/><Relationship Id="rId21" Type="http://schemas.openxmlformats.org/officeDocument/2006/relationships/image" Target="../media/image10.png"/><Relationship Id="rId7" Type="http://schemas.openxmlformats.org/officeDocument/2006/relationships/image" Target="../media/image26.png"/><Relationship Id="rId12" Type="http://schemas.openxmlformats.org/officeDocument/2006/relationships/image" Target="../media/image3.png"/><Relationship Id="rId17" Type="http://schemas.openxmlformats.org/officeDocument/2006/relationships/image" Target="../media/image8.png"/><Relationship Id="rId2" Type="http://schemas.openxmlformats.org/officeDocument/2006/relationships/image" Target="../media/image2.png"/><Relationship Id="rId16" Type="http://schemas.openxmlformats.org/officeDocument/2006/relationships/image" Target="../media/image17.png"/><Relationship Id="rId20" Type="http://schemas.openxmlformats.org/officeDocument/2006/relationships/image" Target="../media/image31.png"/><Relationship Id="rId1" Type="http://schemas.openxmlformats.org/officeDocument/2006/relationships/slideMaster" Target="../slideMasters/slideMaster1.xml"/><Relationship Id="rId6" Type="http://schemas.openxmlformats.org/officeDocument/2006/relationships/image" Target="../media/image4.png"/><Relationship Id="rId11" Type="http://schemas.openxmlformats.org/officeDocument/2006/relationships/image" Target="../media/image29.png"/><Relationship Id="rId5" Type="http://schemas.openxmlformats.org/officeDocument/2006/relationships/image" Target="../media/image6.png"/><Relationship Id="rId15" Type="http://schemas.openxmlformats.org/officeDocument/2006/relationships/image" Target="../media/image24.png"/><Relationship Id="rId10" Type="http://schemas.openxmlformats.org/officeDocument/2006/relationships/image" Target="../media/image28.png"/><Relationship Id="rId19" Type="http://schemas.openxmlformats.org/officeDocument/2006/relationships/image" Target="../media/image30.png"/><Relationship Id="rId4" Type="http://schemas.openxmlformats.org/officeDocument/2006/relationships/image" Target="../media/image25.png"/><Relationship Id="rId9" Type="http://schemas.openxmlformats.org/officeDocument/2006/relationships/image" Target="../media/image14.png"/><Relationship Id="rId14" Type="http://schemas.openxmlformats.org/officeDocument/2006/relationships/image" Target="../media/image15.png"/></Relationships>
</file>

<file path=ppt/slideLayouts/_rels/slideLayout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18.png"/><Relationship Id="rId12"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0.png"/><Relationship Id="rId11" Type="http://schemas.openxmlformats.org/officeDocument/2006/relationships/image" Target="../media/image24.png"/><Relationship Id="rId5" Type="http://schemas.openxmlformats.org/officeDocument/2006/relationships/image" Target="../media/image9.png"/><Relationship Id="rId10" Type="http://schemas.openxmlformats.org/officeDocument/2006/relationships/image" Target="../media/image31.png"/><Relationship Id="rId4" Type="http://schemas.openxmlformats.org/officeDocument/2006/relationships/image" Target="../media/image23.png"/><Relationship Id="rId9" Type="http://schemas.openxmlformats.org/officeDocument/2006/relationships/image" Target="../media/image12.png"/></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26.png"/><Relationship Id="rId13" Type="http://schemas.openxmlformats.org/officeDocument/2006/relationships/image" Target="../media/image10.png"/><Relationship Id="rId3" Type="http://schemas.openxmlformats.org/officeDocument/2006/relationships/image" Target="../media/image25.png"/><Relationship Id="rId7" Type="http://schemas.openxmlformats.org/officeDocument/2006/relationships/image" Target="../media/image7.png"/><Relationship Id="rId12"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11" Type="http://schemas.openxmlformats.org/officeDocument/2006/relationships/image" Target="../media/image32.png"/><Relationship Id="rId5" Type="http://schemas.openxmlformats.org/officeDocument/2006/relationships/image" Target="../media/image17.png"/><Relationship Id="rId15" Type="http://schemas.openxmlformats.org/officeDocument/2006/relationships/image" Target="../media/image31.png"/><Relationship Id="rId10" Type="http://schemas.openxmlformats.org/officeDocument/2006/relationships/image" Target="../media/image14.png"/><Relationship Id="rId4" Type="http://schemas.openxmlformats.org/officeDocument/2006/relationships/image" Target="../media/image4.png"/><Relationship Id="rId9" Type="http://schemas.openxmlformats.org/officeDocument/2006/relationships/image" Target="../media/image27.png"/><Relationship Id="rId14" Type="http://schemas.openxmlformats.org/officeDocument/2006/relationships/image" Target="../media/image15.png"/></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1.png"/><Relationship Id="rId3" Type="http://schemas.openxmlformats.org/officeDocument/2006/relationships/image" Target="../media/image18.png"/><Relationship Id="rId7" Type="http://schemas.openxmlformats.org/officeDocument/2006/relationships/image" Target="../media/image26.png"/><Relationship Id="rId12" Type="http://schemas.openxmlformats.org/officeDocument/2006/relationships/image" Target="../media/image30.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6.png"/><Relationship Id="rId15" Type="http://schemas.openxmlformats.org/officeDocument/2006/relationships/image" Target="../media/image10.png"/><Relationship Id="rId10" Type="http://schemas.openxmlformats.org/officeDocument/2006/relationships/image" Target="../media/image8.png"/><Relationship Id="rId4" Type="http://schemas.openxmlformats.org/officeDocument/2006/relationships/image" Target="../media/image25.png"/><Relationship Id="rId9" Type="http://schemas.openxmlformats.org/officeDocument/2006/relationships/image" Target="../media/image14.png"/><Relationship Id="rId14" Type="http://schemas.openxmlformats.org/officeDocument/2006/relationships/image" Target="../media/image15.png"/></Relationships>
</file>

<file path=ppt/slideLayouts/_rels/slideLayout10.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png"/><Relationship Id="rId3" Type="http://schemas.openxmlformats.org/officeDocument/2006/relationships/image" Target="../media/image21.png"/><Relationship Id="rId7" Type="http://schemas.openxmlformats.org/officeDocument/2006/relationships/image" Target="../media/image10.png"/><Relationship Id="rId12"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image" Target="../media/image3.png"/><Relationship Id="rId4" Type="http://schemas.openxmlformats.org/officeDocument/2006/relationships/image" Target="../media/image4.png"/><Relationship Id="rId9" Type="http://schemas.openxmlformats.org/officeDocument/2006/relationships/image" Target="../media/image14.png"/></Relationships>
</file>

<file path=ppt/slideLayouts/_rels/slideLayout11.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32.png"/><Relationship Id="rId3" Type="http://schemas.openxmlformats.org/officeDocument/2006/relationships/image" Target="../media/image2.png"/><Relationship Id="rId7" Type="http://schemas.openxmlformats.org/officeDocument/2006/relationships/image" Target="../media/image7.png"/><Relationship Id="rId12"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Master" Target="../slideMasters/slideMaster1.xml"/><Relationship Id="rId6" Type="http://schemas.openxmlformats.org/officeDocument/2006/relationships/image" Target="../media/image33.png"/><Relationship Id="rId11" Type="http://schemas.openxmlformats.org/officeDocument/2006/relationships/image" Target="../media/image10.png"/><Relationship Id="rId5" Type="http://schemas.openxmlformats.org/officeDocument/2006/relationships/image" Target="../media/image17.png"/><Relationship Id="rId10" Type="http://schemas.openxmlformats.org/officeDocument/2006/relationships/image" Target="../media/image9.png"/><Relationship Id="rId4" Type="http://schemas.openxmlformats.org/officeDocument/2006/relationships/image" Target="../media/image5.png"/><Relationship Id="rId9" Type="http://schemas.openxmlformats.org/officeDocument/2006/relationships/image" Target="../media/image8.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png"/><Relationship Id="rId7"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5.png"/><Relationship Id="rId4" Type="http://schemas.openxmlformats.org/officeDocument/2006/relationships/image" Target="../media/image8.png"/><Relationship Id="rId9"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png"/><Relationship Id="rId7" Type="http://schemas.openxmlformats.org/officeDocument/2006/relationships/image" Target="../media/image10.png"/><Relationship Id="rId12"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6.png"/><Relationship Id="rId4" Type="http://schemas.openxmlformats.org/officeDocument/2006/relationships/image" Target="../media/image4.png"/><Relationship Id="rId9" Type="http://schemas.openxmlformats.org/officeDocument/2006/relationships/image" Target="../media/image15.png"/></Relationships>
</file>

<file path=ppt/slideLayouts/_rels/slideLayout15.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3.png"/><Relationship Id="rId3" Type="http://schemas.openxmlformats.org/officeDocument/2006/relationships/image" Target="../media/image7.png"/><Relationship Id="rId7" Type="http://schemas.openxmlformats.org/officeDocument/2006/relationships/image" Target="../media/image8.png"/><Relationship Id="rId12" Type="http://schemas.openxmlformats.org/officeDocument/2006/relationships/image" Target="../media/image34.png"/><Relationship Id="rId17" Type="http://schemas.openxmlformats.org/officeDocument/2006/relationships/image" Target="../media/image24.png"/><Relationship Id="rId2" Type="http://schemas.openxmlformats.org/officeDocument/2006/relationships/image" Target="../media/image2.png"/><Relationship Id="rId16"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2.png"/><Relationship Id="rId5" Type="http://schemas.openxmlformats.org/officeDocument/2006/relationships/image" Target="../media/image4.png"/><Relationship Id="rId15" Type="http://schemas.openxmlformats.org/officeDocument/2006/relationships/image" Target="../media/image15.png"/><Relationship Id="rId10" Type="http://schemas.openxmlformats.org/officeDocument/2006/relationships/image" Target="../media/image11.png"/><Relationship Id="rId4" Type="http://schemas.openxmlformats.org/officeDocument/2006/relationships/image" Target="../media/image1.png"/><Relationship Id="rId9" Type="http://schemas.openxmlformats.org/officeDocument/2006/relationships/image" Target="../media/image10.png"/><Relationship Id="rId14" Type="http://schemas.openxmlformats.org/officeDocument/2006/relationships/image" Target="../media/image14.png"/></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png"/><Relationship Id="rId3" Type="http://schemas.openxmlformats.org/officeDocument/2006/relationships/image" Target="../media/image21.png"/><Relationship Id="rId7" Type="http://schemas.openxmlformats.org/officeDocument/2006/relationships/image" Target="../media/image10.png"/><Relationship Id="rId12"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1.png"/><Relationship Id="rId5" Type="http://schemas.openxmlformats.org/officeDocument/2006/relationships/image" Target="../media/image8.png"/><Relationship Id="rId10" Type="http://schemas.openxmlformats.org/officeDocument/2006/relationships/image" Target="../media/image3.png"/><Relationship Id="rId4" Type="http://schemas.openxmlformats.org/officeDocument/2006/relationships/image" Target="../media/image4.png"/><Relationship Id="rId9" Type="http://schemas.openxmlformats.org/officeDocument/2006/relationships/image" Target="../media/image14.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231625" y="1604763"/>
            <a:ext cx="4680600" cy="1803000"/>
          </a:xfrm>
          <a:prstGeom prst="rect">
            <a:avLst/>
          </a:prstGeom>
        </p:spPr>
        <p:txBody>
          <a:bodyPr spcFirstLastPara="1" wrap="square" lIns="91425" tIns="91425" rIns="91425" bIns="91425" anchor="ctr" anchorCtr="0">
            <a:noAutofit/>
          </a:bodyPr>
          <a:lstStyle>
            <a:lvl1pPr lvl="0" algn="ctr">
              <a:spcBef>
                <a:spcPts val="0"/>
              </a:spcBef>
              <a:spcAft>
                <a:spcPts val="0"/>
              </a:spcAft>
              <a:buClr>
                <a:srgbClr val="191919"/>
              </a:buClr>
              <a:buSzPts val="5200"/>
              <a:buNone/>
              <a:defRPr sz="3700">
                <a:solidFill>
                  <a:srgbClr val="191919"/>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231625" y="3457350"/>
            <a:ext cx="4680600" cy="4839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subTitle" idx="2"/>
          </p:nvPr>
        </p:nvSpPr>
        <p:spPr>
          <a:xfrm>
            <a:off x="6198875" y="402650"/>
            <a:ext cx="2293800" cy="439500"/>
          </a:xfrm>
          <a:prstGeom prst="rect">
            <a:avLst/>
          </a:prstGeom>
        </p:spPr>
        <p:txBody>
          <a:bodyPr spcFirstLastPara="1" wrap="square" lIns="91425" tIns="91425" rIns="91425" bIns="91425" anchor="t" anchorCtr="0">
            <a:noAutofit/>
          </a:bodyPr>
          <a:lstStyle>
            <a:lvl1pPr lvl="0" algn="r">
              <a:spcBef>
                <a:spcPts val="0"/>
              </a:spcBef>
              <a:spcAft>
                <a:spcPts val="0"/>
              </a:spcAft>
              <a:buSzPts val="1400"/>
              <a:buFont typeface="Yeseva One"/>
              <a:buNone/>
              <a:defRPr sz="2200">
                <a:solidFill>
                  <a:schemeClr val="dk1"/>
                </a:solidFill>
                <a:latin typeface="Yeseva One"/>
                <a:ea typeface="Yeseva One"/>
                <a:cs typeface="Yeseva One"/>
                <a:sym typeface="Yeseva 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12" name="Google Shape;12;p2"/>
          <p:cNvPicPr preferRelativeResize="0"/>
          <p:nvPr/>
        </p:nvPicPr>
        <p:blipFill>
          <a:blip r:embed="rId2">
            <a:alphaModFix/>
          </a:blip>
          <a:stretch>
            <a:fillRect/>
          </a:stretch>
        </p:blipFill>
        <p:spPr>
          <a:xfrm rot="7776378">
            <a:off x="272256" y="-275799"/>
            <a:ext cx="1134280" cy="2239511"/>
          </a:xfrm>
          <a:prstGeom prst="rect">
            <a:avLst/>
          </a:prstGeom>
          <a:noFill/>
          <a:ln>
            <a:noFill/>
          </a:ln>
        </p:spPr>
      </p:pic>
      <p:pic>
        <p:nvPicPr>
          <p:cNvPr id="13" name="Google Shape;13;p2"/>
          <p:cNvPicPr preferRelativeResize="0"/>
          <p:nvPr/>
        </p:nvPicPr>
        <p:blipFill>
          <a:blip r:embed="rId3">
            <a:alphaModFix amt="15000"/>
          </a:blip>
          <a:stretch>
            <a:fillRect/>
          </a:stretch>
        </p:blipFill>
        <p:spPr>
          <a:xfrm rot="5051002" flipH="1">
            <a:off x="2652601" y="-3620824"/>
            <a:ext cx="3357197" cy="6428723"/>
          </a:xfrm>
          <a:prstGeom prst="rect">
            <a:avLst/>
          </a:prstGeom>
          <a:noFill/>
          <a:ln>
            <a:noFill/>
          </a:ln>
        </p:spPr>
      </p:pic>
      <p:pic>
        <p:nvPicPr>
          <p:cNvPr id="14" name="Google Shape;14;p2"/>
          <p:cNvPicPr preferRelativeResize="0"/>
          <p:nvPr/>
        </p:nvPicPr>
        <p:blipFill>
          <a:blip r:embed="rId3">
            <a:alphaModFix/>
          </a:blip>
          <a:stretch>
            <a:fillRect/>
          </a:stretch>
        </p:blipFill>
        <p:spPr>
          <a:xfrm rot="6417684" flipH="1">
            <a:off x="5216501" y="-1232969"/>
            <a:ext cx="1184724" cy="2268613"/>
          </a:xfrm>
          <a:prstGeom prst="rect">
            <a:avLst/>
          </a:prstGeom>
          <a:noFill/>
          <a:ln>
            <a:noFill/>
          </a:ln>
        </p:spPr>
      </p:pic>
      <p:pic>
        <p:nvPicPr>
          <p:cNvPr id="15" name="Google Shape;15;p2"/>
          <p:cNvPicPr preferRelativeResize="0"/>
          <p:nvPr/>
        </p:nvPicPr>
        <p:blipFill rotWithShape="1">
          <a:blip r:embed="rId4">
            <a:alphaModFix/>
          </a:blip>
          <a:srcRect l="9978" t="7909" r="6171" b="5839"/>
          <a:stretch/>
        </p:blipFill>
        <p:spPr>
          <a:xfrm rot="-2030834" flipH="1">
            <a:off x="2016033" y="-968647"/>
            <a:ext cx="3165530" cy="1831553"/>
          </a:xfrm>
          <a:prstGeom prst="rect">
            <a:avLst/>
          </a:prstGeom>
          <a:noFill/>
          <a:ln>
            <a:noFill/>
          </a:ln>
        </p:spPr>
      </p:pic>
      <p:pic>
        <p:nvPicPr>
          <p:cNvPr id="16" name="Google Shape;16;p2"/>
          <p:cNvPicPr preferRelativeResize="0"/>
          <p:nvPr/>
        </p:nvPicPr>
        <p:blipFill rotWithShape="1">
          <a:blip r:embed="rId5">
            <a:alphaModFix/>
          </a:blip>
          <a:srcRect l="9978" t="7909" r="6171" b="5839"/>
          <a:stretch/>
        </p:blipFill>
        <p:spPr>
          <a:xfrm rot="6384139">
            <a:off x="7619390" y="3288984"/>
            <a:ext cx="3165521" cy="1831553"/>
          </a:xfrm>
          <a:prstGeom prst="rect">
            <a:avLst/>
          </a:prstGeom>
          <a:noFill/>
          <a:ln>
            <a:noFill/>
          </a:ln>
        </p:spPr>
      </p:pic>
      <p:pic>
        <p:nvPicPr>
          <p:cNvPr id="17" name="Google Shape;17;p2"/>
          <p:cNvPicPr preferRelativeResize="0"/>
          <p:nvPr/>
        </p:nvPicPr>
        <p:blipFill>
          <a:blip r:embed="rId6">
            <a:alphaModFix/>
          </a:blip>
          <a:stretch>
            <a:fillRect/>
          </a:stretch>
        </p:blipFill>
        <p:spPr>
          <a:xfrm rot="-4499999">
            <a:off x="7837526" y="1038099"/>
            <a:ext cx="2729251" cy="2606200"/>
          </a:xfrm>
          <a:prstGeom prst="rect">
            <a:avLst/>
          </a:prstGeom>
          <a:noFill/>
          <a:ln>
            <a:noFill/>
          </a:ln>
        </p:spPr>
      </p:pic>
      <p:pic>
        <p:nvPicPr>
          <p:cNvPr id="18" name="Google Shape;18;p2"/>
          <p:cNvPicPr preferRelativeResize="0"/>
          <p:nvPr/>
        </p:nvPicPr>
        <p:blipFill>
          <a:blip r:embed="rId3">
            <a:alphaModFix amt="15000"/>
          </a:blip>
          <a:stretch>
            <a:fillRect/>
          </a:stretch>
        </p:blipFill>
        <p:spPr>
          <a:xfrm rot="3279072">
            <a:off x="6300435" y="2844650"/>
            <a:ext cx="1988756" cy="3808278"/>
          </a:xfrm>
          <a:prstGeom prst="rect">
            <a:avLst/>
          </a:prstGeom>
          <a:noFill/>
          <a:ln>
            <a:noFill/>
          </a:ln>
        </p:spPr>
      </p:pic>
      <p:pic>
        <p:nvPicPr>
          <p:cNvPr id="19" name="Google Shape;19;p2"/>
          <p:cNvPicPr preferRelativeResize="0"/>
          <p:nvPr/>
        </p:nvPicPr>
        <p:blipFill>
          <a:blip r:embed="rId3">
            <a:alphaModFix amt="15000"/>
          </a:blip>
          <a:stretch>
            <a:fillRect/>
          </a:stretch>
        </p:blipFill>
        <p:spPr>
          <a:xfrm rot="8397711">
            <a:off x="-1138959" y="1383349"/>
            <a:ext cx="3889291" cy="5970726"/>
          </a:xfrm>
          <a:prstGeom prst="rect">
            <a:avLst/>
          </a:prstGeom>
          <a:noFill/>
          <a:ln>
            <a:noFill/>
          </a:ln>
        </p:spPr>
      </p:pic>
      <p:pic>
        <p:nvPicPr>
          <p:cNvPr id="20" name="Google Shape;20;p2"/>
          <p:cNvPicPr preferRelativeResize="0"/>
          <p:nvPr/>
        </p:nvPicPr>
        <p:blipFill>
          <a:blip r:embed="rId7">
            <a:alphaModFix/>
          </a:blip>
          <a:stretch>
            <a:fillRect/>
          </a:stretch>
        </p:blipFill>
        <p:spPr>
          <a:xfrm rot="-10150833" flipH="1">
            <a:off x="2527750" y="4231676"/>
            <a:ext cx="4088499" cy="4010550"/>
          </a:xfrm>
          <a:prstGeom prst="rect">
            <a:avLst/>
          </a:prstGeom>
          <a:noFill/>
          <a:ln>
            <a:noFill/>
          </a:ln>
        </p:spPr>
      </p:pic>
      <p:pic>
        <p:nvPicPr>
          <p:cNvPr id="21" name="Google Shape;21;p2"/>
          <p:cNvPicPr preferRelativeResize="0"/>
          <p:nvPr/>
        </p:nvPicPr>
        <p:blipFill>
          <a:blip r:embed="rId8">
            <a:alphaModFix amt="95000"/>
          </a:blip>
          <a:stretch>
            <a:fillRect/>
          </a:stretch>
        </p:blipFill>
        <p:spPr>
          <a:xfrm rot="-7951769">
            <a:off x="7255038" y="2933588"/>
            <a:ext cx="2337922" cy="3566323"/>
          </a:xfrm>
          <a:prstGeom prst="rect">
            <a:avLst/>
          </a:prstGeom>
          <a:noFill/>
          <a:ln>
            <a:noFill/>
          </a:ln>
        </p:spPr>
      </p:pic>
      <p:pic>
        <p:nvPicPr>
          <p:cNvPr id="22" name="Google Shape;22;p2"/>
          <p:cNvPicPr preferRelativeResize="0"/>
          <p:nvPr/>
        </p:nvPicPr>
        <p:blipFill rotWithShape="1">
          <a:blip r:embed="rId5">
            <a:alphaModFix amt="82000"/>
          </a:blip>
          <a:srcRect l="9978" t="7909" r="6171" b="5839"/>
          <a:stretch/>
        </p:blipFill>
        <p:spPr>
          <a:xfrm rot="-2469882">
            <a:off x="-837694" y="151513"/>
            <a:ext cx="3415385" cy="1831552"/>
          </a:xfrm>
          <a:prstGeom prst="rect">
            <a:avLst/>
          </a:prstGeom>
          <a:noFill/>
          <a:ln>
            <a:noFill/>
          </a:ln>
        </p:spPr>
      </p:pic>
      <p:pic>
        <p:nvPicPr>
          <p:cNvPr id="23" name="Google Shape;23;p2"/>
          <p:cNvPicPr preferRelativeResize="0"/>
          <p:nvPr/>
        </p:nvPicPr>
        <p:blipFill>
          <a:blip r:embed="rId9">
            <a:alphaModFix amt="84000"/>
          </a:blip>
          <a:stretch>
            <a:fillRect/>
          </a:stretch>
        </p:blipFill>
        <p:spPr>
          <a:xfrm rot="-7221121">
            <a:off x="342802" y="2789275"/>
            <a:ext cx="754690" cy="1490059"/>
          </a:xfrm>
          <a:prstGeom prst="rect">
            <a:avLst/>
          </a:prstGeom>
          <a:noFill/>
          <a:ln>
            <a:noFill/>
          </a:ln>
        </p:spPr>
      </p:pic>
      <p:pic>
        <p:nvPicPr>
          <p:cNvPr id="24" name="Google Shape;24;p2"/>
          <p:cNvPicPr preferRelativeResize="0"/>
          <p:nvPr/>
        </p:nvPicPr>
        <p:blipFill>
          <a:blip r:embed="rId10">
            <a:alphaModFix amt="70000"/>
          </a:blip>
          <a:stretch>
            <a:fillRect/>
          </a:stretch>
        </p:blipFill>
        <p:spPr>
          <a:xfrm rot="-7890373">
            <a:off x="1065494" y="3570684"/>
            <a:ext cx="549173" cy="1802739"/>
          </a:xfrm>
          <a:prstGeom prst="rect">
            <a:avLst/>
          </a:prstGeom>
          <a:noFill/>
          <a:ln>
            <a:noFill/>
          </a:ln>
        </p:spPr>
      </p:pic>
      <p:pic>
        <p:nvPicPr>
          <p:cNvPr id="25" name="Google Shape;25;p2"/>
          <p:cNvPicPr preferRelativeResize="0"/>
          <p:nvPr/>
        </p:nvPicPr>
        <p:blipFill>
          <a:blip r:embed="rId11">
            <a:alphaModFix amt="78000"/>
          </a:blip>
          <a:stretch>
            <a:fillRect/>
          </a:stretch>
        </p:blipFill>
        <p:spPr>
          <a:xfrm rot="-8103000">
            <a:off x="635697" y="3459720"/>
            <a:ext cx="382175" cy="1490055"/>
          </a:xfrm>
          <a:prstGeom prst="rect">
            <a:avLst/>
          </a:prstGeom>
          <a:noFill/>
          <a:ln>
            <a:noFill/>
          </a:ln>
        </p:spPr>
      </p:pic>
      <p:pic>
        <p:nvPicPr>
          <p:cNvPr id="26" name="Google Shape;26;p2"/>
          <p:cNvPicPr preferRelativeResize="0"/>
          <p:nvPr/>
        </p:nvPicPr>
        <p:blipFill>
          <a:blip r:embed="rId12">
            <a:alphaModFix amt="95000"/>
          </a:blip>
          <a:stretch>
            <a:fillRect/>
          </a:stretch>
        </p:blipFill>
        <p:spPr>
          <a:xfrm rot="-2950540">
            <a:off x="8521299" y="-692313"/>
            <a:ext cx="819702" cy="1802999"/>
          </a:xfrm>
          <a:prstGeom prst="rect">
            <a:avLst/>
          </a:prstGeom>
          <a:noFill/>
          <a:ln>
            <a:noFill/>
          </a:ln>
        </p:spPr>
      </p:pic>
      <p:pic>
        <p:nvPicPr>
          <p:cNvPr id="27" name="Google Shape;27;p2"/>
          <p:cNvPicPr preferRelativeResize="0"/>
          <p:nvPr/>
        </p:nvPicPr>
        <p:blipFill>
          <a:blip r:embed="rId13">
            <a:alphaModFix/>
          </a:blip>
          <a:stretch>
            <a:fillRect/>
          </a:stretch>
        </p:blipFill>
        <p:spPr>
          <a:xfrm>
            <a:off x="7699125" y="1367249"/>
            <a:ext cx="885898" cy="801999"/>
          </a:xfrm>
          <a:prstGeom prst="rect">
            <a:avLst/>
          </a:prstGeom>
          <a:noFill/>
          <a:ln>
            <a:noFill/>
          </a:ln>
        </p:spPr>
      </p:pic>
      <p:pic>
        <p:nvPicPr>
          <p:cNvPr id="28" name="Google Shape;28;p2"/>
          <p:cNvPicPr preferRelativeResize="0"/>
          <p:nvPr/>
        </p:nvPicPr>
        <p:blipFill>
          <a:blip r:embed="rId13">
            <a:alphaModFix/>
          </a:blip>
          <a:stretch>
            <a:fillRect/>
          </a:stretch>
        </p:blipFill>
        <p:spPr>
          <a:xfrm rot="8492988">
            <a:off x="1836951" y="820910"/>
            <a:ext cx="362621" cy="328280"/>
          </a:xfrm>
          <a:prstGeom prst="rect">
            <a:avLst/>
          </a:prstGeom>
          <a:noFill/>
          <a:ln>
            <a:noFill/>
          </a:ln>
        </p:spPr>
      </p:pic>
      <p:pic>
        <p:nvPicPr>
          <p:cNvPr id="29" name="Google Shape;29;p2"/>
          <p:cNvPicPr preferRelativeResize="0"/>
          <p:nvPr/>
        </p:nvPicPr>
        <p:blipFill>
          <a:blip r:embed="rId14">
            <a:alphaModFix amt="87000"/>
          </a:blip>
          <a:stretch>
            <a:fillRect/>
          </a:stretch>
        </p:blipFill>
        <p:spPr>
          <a:xfrm rot="-7836186">
            <a:off x="1519172" y="-262803"/>
            <a:ext cx="1193432" cy="1138660"/>
          </a:xfrm>
          <a:prstGeom prst="rect">
            <a:avLst/>
          </a:prstGeom>
          <a:noFill/>
          <a:ln>
            <a:noFill/>
          </a:ln>
        </p:spPr>
      </p:pic>
      <p:pic>
        <p:nvPicPr>
          <p:cNvPr id="30" name="Google Shape;30;p2"/>
          <p:cNvPicPr preferRelativeResize="0"/>
          <p:nvPr/>
        </p:nvPicPr>
        <p:blipFill>
          <a:blip r:embed="rId15">
            <a:alphaModFix amt="75000"/>
          </a:blip>
          <a:stretch>
            <a:fillRect/>
          </a:stretch>
        </p:blipFill>
        <p:spPr>
          <a:xfrm rot="-4500019">
            <a:off x="4375372" y="207982"/>
            <a:ext cx="384642" cy="367290"/>
          </a:xfrm>
          <a:prstGeom prst="rect">
            <a:avLst/>
          </a:prstGeom>
          <a:noFill/>
          <a:ln>
            <a:noFill/>
          </a:ln>
        </p:spPr>
      </p:pic>
      <p:pic>
        <p:nvPicPr>
          <p:cNvPr id="31" name="Google Shape;31;p2"/>
          <p:cNvPicPr preferRelativeResize="0"/>
          <p:nvPr/>
        </p:nvPicPr>
        <p:blipFill>
          <a:blip r:embed="rId15">
            <a:alphaModFix amt="75000"/>
          </a:blip>
          <a:stretch>
            <a:fillRect/>
          </a:stretch>
        </p:blipFill>
        <p:spPr>
          <a:xfrm rot="864916">
            <a:off x="7954802" y="3355487"/>
            <a:ext cx="374546" cy="357622"/>
          </a:xfrm>
          <a:prstGeom prst="rect">
            <a:avLst/>
          </a:prstGeom>
          <a:noFill/>
          <a:ln>
            <a:noFill/>
          </a:ln>
        </p:spPr>
      </p:pic>
      <p:pic>
        <p:nvPicPr>
          <p:cNvPr id="32" name="Google Shape;32;p2"/>
          <p:cNvPicPr preferRelativeResize="0"/>
          <p:nvPr/>
        </p:nvPicPr>
        <p:blipFill>
          <a:blip r:embed="rId15">
            <a:alphaModFix amt="84000"/>
          </a:blip>
          <a:stretch>
            <a:fillRect/>
          </a:stretch>
        </p:blipFill>
        <p:spPr>
          <a:xfrm rot="-8717672">
            <a:off x="7622574" y="3577768"/>
            <a:ext cx="176699" cy="168718"/>
          </a:xfrm>
          <a:prstGeom prst="rect">
            <a:avLst/>
          </a:prstGeom>
          <a:noFill/>
          <a:ln>
            <a:noFill/>
          </a:ln>
        </p:spPr>
      </p:pic>
      <p:pic>
        <p:nvPicPr>
          <p:cNvPr id="33" name="Google Shape;33;p2"/>
          <p:cNvPicPr preferRelativeResize="0"/>
          <p:nvPr/>
        </p:nvPicPr>
        <p:blipFill>
          <a:blip r:embed="rId16">
            <a:alphaModFix amt="92000"/>
          </a:blip>
          <a:stretch>
            <a:fillRect/>
          </a:stretch>
        </p:blipFill>
        <p:spPr>
          <a:xfrm rot="-888836">
            <a:off x="1527251" y="3560412"/>
            <a:ext cx="224700" cy="203423"/>
          </a:xfrm>
          <a:prstGeom prst="rect">
            <a:avLst/>
          </a:prstGeom>
          <a:noFill/>
          <a:ln>
            <a:noFill/>
          </a:ln>
        </p:spPr>
      </p:pic>
      <p:pic>
        <p:nvPicPr>
          <p:cNvPr id="34" name="Google Shape;34;p2"/>
          <p:cNvPicPr preferRelativeResize="0"/>
          <p:nvPr/>
        </p:nvPicPr>
        <p:blipFill>
          <a:blip r:embed="rId16">
            <a:alphaModFix/>
          </a:blip>
          <a:stretch>
            <a:fillRect/>
          </a:stretch>
        </p:blipFill>
        <p:spPr>
          <a:xfrm rot="8492839">
            <a:off x="1555607" y="4690680"/>
            <a:ext cx="388634" cy="351840"/>
          </a:xfrm>
          <a:prstGeom prst="rect">
            <a:avLst/>
          </a:prstGeom>
          <a:noFill/>
          <a:ln>
            <a:noFill/>
          </a:ln>
        </p:spPr>
      </p:pic>
      <p:pic>
        <p:nvPicPr>
          <p:cNvPr id="35" name="Google Shape;35;p2"/>
          <p:cNvPicPr preferRelativeResize="0"/>
          <p:nvPr/>
        </p:nvPicPr>
        <p:blipFill>
          <a:blip r:embed="rId17">
            <a:alphaModFix amt="75000"/>
          </a:blip>
          <a:stretch>
            <a:fillRect/>
          </a:stretch>
        </p:blipFill>
        <p:spPr>
          <a:xfrm rot="5946572">
            <a:off x="2474100" y="759909"/>
            <a:ext cx="199004" cy="190015"/>
          </a:xfrm>
          <a:prstGeom prst="rect">
            <a:avLst/>
          </a:prstGeom>
          <a:noFill/>
          <a:ln>
            <a:noFill/>
          </a:ln>
        </p:spPr>
      </p:pic>
      <p:pic>
        <p:nvPicPr>
          <p:cNvPr id="36" name="Google Shape;36;p2"/>
          <p:cNvPicPr preferRelativeResize="0"/>
          <p:nvPr/>
        </p:nvPicPr>
        <p:blipFill>
          <a:blip r:embed="rId11">
            <a:alphaModFix amt="78000"/>
          </a:blip>
          <a:stretch>
            <a:fillRect/>
          </a:stretch>
        </p:blipFill>
        <p:spPr>
          <a:xfrm rot="-6300026">
            <a:off x="572059" y="2560629"/>
            <a:ext cx="295880" cy="805592"/>
          </a:xfrm>
          <a:prstGeom prst="rect">
            <a:avLst/>
          </a:prstGeom>
          <a:noFill/>
          <a:ln>
            <a:noFill/>
          </a:ln>
        </p:spPr>
      </p:pic>
      <p:pic>
        <p:nvPicPr>
          <p:cNvPr id="37" name="Google Shape;37;p2"/>
          <p:cNvPicPr preferRelativeResize="0"/>
          <p:nvPr/>
        </p:nvPicPr>
        <p:blipFill>
          <a:blip r:embed="rId11">
            <a:alphaModFix amt="78000"/>
          </a:blip>
          <a:stretch>
            <a:fillRect/>
          </a:stretch>
        </p:blipFill>
        <p:spPr>
          <a:xfrm rot="-2700009">
            <a:off x="7731998" y="912157"/>
            <a:ext cx="382175" cy="1490057"/>
          </a:xfrm>
          <a:prstGeom prst="rect">
            <a:avLst/>
          </a:prstGeom>
          <a:noFill/>
          <a:ln>
            <a:noFill/>
          </a:ln>
        </p:spPr>
      </p:pic>
      <p:pic>
        <p:nvPicPr>
          <p:cNvPr id="38" name="Google Shape;38;p2"/>
          <p:cNvPicPr preferRelativeResize="0"/>
          <p:nvPr/>
        </p:nvPicPr>
        <p:blipFill>
          <a:blip r:embed="rId10">
            <a:alphaModFix amt="70000"/>
          </a:blip>
          <a:stretch>
            <a:fillRect/>
          </a:stretch>
        </p:blipFill>
        <p:spPr>
          <a:xfrm rot="3734997">
            <a:off x="5771253" y="4189930"/>
            <a:ext cx="549170" cy="1117719"/>
          </a:xfrm>
          <a:prstGeom prst="rect">
            <a:avLst/>
          </a:prstGeom>
          <a:noFill/>
          <a:ln>
            <a:noFill/>
          </a:ln>
        </p:spPr>
      </p:pic>
      <p:pic>
        <p:nvPicPr>
          <p:cNvPr id="39" name="Google Shape;39;p2"/>
          <p:cNvPicPr preferRelativeResize="0"/>
          <p:nvPr/>
        </p:nvPicPr>
        <p:blipFill>
          <a:blip r:embed="rId15">
            <a:alphaModFix amt="84000"/>
          </a:blip>
          <a:stretch>
            <a:fillRect/>
          </a:stretch>
        </p:blipFill>
        <p:spPr>
          <a:xfrm rot="-8717672">
            <a:off x="1761199" y="1446368"/>
            <a:ext cx="176699" cy="168718"/>
          </a:xfrm>
          <a:prstGeom prst="rect">
            <a:avLst/>
          </a:prstGeom>
          <a:noFill/>
          <a:ln>
            <a:noFill/>
          </a:ln>
        </p:spPr>
      </p:pic>
      <p:pic>
        <p:nvPicPr>
          <p:cNvPr id="40" name="Google Shape;40;p2"/>
          <p:cNvPicPr preferRelativeResize="0"/>
          <p:nvPr/>
        </p:nvPicPr>
        <p:blipFill>
          <a:blip r:embed="rId18">
            <a:alphaModFix/>
          </a:blip>
          <a:stretch>
            <a:fillRect/>
          </a:stretch>
        </p:blipFill>
        <p:spPr>
          <a:xfrm rot="-888836">
            <a:off x="6638501" y="4340734"/>
            <a:ext cx="224700" cy="203423"/>
          </a:xfrm>
          <a:prstGeom prst="rect">
            <a:avLst/>
          </a:prstGeom>
          <a:noFill/>
          <a:ln>
            <a:noFill/>
          </a:ln>
        </p:spPr>
      </p:pic>
      <p:pic>
        <p:nvPicPr>
          <p:cNvPr id="41" name="Google Shape;41;p2"/>
          <p:cNvPicPr preferRelativeResize="0"/>
          <p:nvPr/>
        </p:nvPicPr>
        <p:blipFill>
          <a:blip r:embed="rId3">
            <a:alphaModFix amt="15000"/>
          </a:blip>
          <a:stretch>
            <a:fillRect/>
          </a:stretch>
        </p:blipFill>
        <p:spPr>
          <a:xfrm rot="8397697">
            <a:off x="8332373" y="627412"/>
            <a:ext cx="2125804" cy="3081864"/>
          </a:xfrm>
          <a:prstGeom prst="rect">
            <a:avLst/>
          </a:prstGeom>
          <a:noFill/>
          <a:ln>
            <a:noFill/>
          </a:ln>
        </p:spPr>
      </p:pic>
      <p:pic>
        <p:nvPicPr>
          <p:cNvPr id="42" name="Google Shape;42;p2"/>
          <p:cNvPicPr preferRelativeResize="0"/>
          <p:nvPr/>
        </p:nvPicPr>
        <p:blipFill>
          <a:blip r:embed="rId14">
            <a:alphaModFix amt="72000"/>
          </a:blip>
          <a:stretch>
            <a:fillRect/>
          </a:stretch>
        </p:blipFill>
        <p:spPr>
          <a:xfrm rot="-7836186">
            <a:off x="6154135" y="4786022"/>
            <a:ext cx="1193432" cy="113866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3"/>
          <p:cNvSpPr txBox="1">
            <a:spLocks noGrp="1"/>
          </p:cNvSpPr>
          <p:nvPr>
            <p:ph type="title"/>
          </p:nvPr>
        </p:nvSpPr>
        <p:spPr>
          <a:xfrm>
            <a:off x="2945100" y="2847513"/>
            <a:ext cx="32538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000">
                <a:solidFill>
                  <a:schemeClr val="lt2"/>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5" name="Google Shape;45;p3"/>
          <p:cNvSpPr txBox="1">
            <a:spLocks noGrp="1"/>
          </p:cNvSpPr>
          <p:nvPr>
            <p:ph type="title" idx="2" hasCustomPrompt="1"/>
          </p:nvPr>
        </p:nvSpPr>
        <p:spPr>
          <a:xfrm>
            <a:off x="2974650" y="964165"/>
            <a:ext cx="3194700" cy="1767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94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46" name="Google Shape;46;p3"/>
          <p:cNvSpPr txBox="1">
            <a:spLocks noGrp="1"/>
          </p:cNvSpPr>
          <p:nvPr>
            <p:ph type="subTitle" idx="1"/>
          </p:nvPr>
        </p:nvSpPr>
        <p:spPr>
          <a:xfrm>
            <a:off x="3067350" y="3574125"/>
            <a:ext cx="3009300" cy="71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47" name="Google Shape;47;p3"/>
          <p:cNvPicPr preferRelativeResize="0"/>
          <p:nvPr/>
        </p:nvPicPr>
        <p:blipFill>
          <a:blip r:embed="rId2">
            <a:alphaModFix amt="15000"/>
          </a:blip>
          <a:stretch>
            <a:fillRect/>
          </a:stretch>
        </p:blipFill>
        <p:spPr>
          <a:xfrm rot="7404582">
            <a:off x="-1366231" y="183455"/>
            <a:ext cx="4987634" cy="9550863"/>
          </a:xfrm>
          <a:prstGeom prst="rect">
            <a:avLst/>
          </a:prstGeom>
          <a:noFill/>
          <a:ln>
            <a:noFill/>
          </a:ln>
        </p:spPr>
      </p:pic>
      <p:pic>
        <p:nvPicPr>
          <p:cNvPr id="48" name="Google Shape;48;p3"/>
          <p:cNvPicPr preferRelativeResize="0"/>
          <p:nvPr/>
        </p:nvPicPr>
        <p:blipFill>
          <a:blip r:embed="rId3">
            <a:alphaModFix amt="80000"/>
          </a:blip>
          <a:stretch>
            <a:fillRect/>
          </a:stretch>
        </p:blipFill>
        <p:spPr>
          <a:xfrm>
            <a:off x="-1009975" y="2543475"/>
            <a:ext cx="3317075" cy="3192901"/>
          </a:xfrm>
          <a:prstGeom prst="rect">
            <a:avLst/>
          </a:prstGeom>
          <a:noFill/>
          <a:ln>
            <a:noFill/>
          </a:ln>
        </p:spPr>
      </p:pic>
      <p:pic>
        <p:nvPicPr>
          <p:cNvPr id="49" name="Google Shape;49;p3"/>
          <p:cNvPicPr preferRelativeResize="0"/>
          <p:nvPr/>
        </p:nvPicPr>
        <p:blipFill>
          <a:blip r:embed="rId4">
            <a:alphaModFix amt="84000"/>
          </a:blip>
          <a:stretch>
            <a:fillRect/>
          </a:stretch>
        </p:blipFill>
        <p:spPr>
          <a:xfrm rot="4048042">
            <a:off x="1883022" y="3711587"/>
            <a:ext cx="904429" cy="1785705"/>
          </a:xfrm>
          <a:prstGeom prst="rect">
            <a:avLst/>
          </a:prstGeom>
          <a:noFill/>
          <a:ln>
            <a:noFill/>
          </a:ln>
        </p:spPr>
      </p:pic>
      <p:pic>
        <p:nvPicPr>
          <p:cNvPr id="50" name="Google Shape;50;p3"/>
          <p:cNvPicPr preferRelativeResize="0"/>
          <p:nvPr/>
        </p:nvPicPr>
        <p:blipFill rotWithShape="1">
          <a:blip r:embed="rId5">
            <a:alphaModFix amt="57000"/>
          </a:blip>
          <a:srcRect l="9978" t="7909" r="6171" b="5839"/>
          <a:stretch/>
        </p:blipFill>
        <p:spPr>
          <a:xfrm rot="8100016">
            <a:off x="-663359" y="186726"/>
            <a:ext cx="3165521" cy="1831550"/>
          </a:xfrm>
          <a:prstGeom prst="rect">
            <a:avLst/>
          </a:prstGeom>
          <a:noFill/>
          <a:ln>
            <a:noFill/>
          </a:ln>
        </p:spPr>
      </p:pic>
      <p:pic>
        <p:nvPicPr>
          <p:cNvPr id="51" name="Google Shape;51;p3"/>
          <p:cNvPicPr preferRelativeResize="0"/>
          <p:nvPr/>
        </p:nvPicPr>
        <p:blipFill>
          <a:blip r:embed="rId6">
            <a:alphaModFix amt="95000"/>
          </a:blip>
          <a:stretch>
            <a:fillRect/>
          </a:stretch>
        </p:blipFill>
        <p:spPr>
          <a:xfrm rot="2235070" flipH="1">
            <a:off x="7101801" y="2928075"/>
            <a:ext cx="2337922" cy="3566324"/>
          </a:xfrm>
          <a:prstGeom prst="rect">
            <a:avLst/>
          </a:prstGeom>
          <a:noFill/>
          <a:ln>
            <a:noFill/>
          </a:ln>
        </p:spPr>
      </p:pic>
      <p:pic>
        <p:nvPicPr>
          <p:cNvPr id="52" name="Google Shape;52;p3"/>
          <p:cNvPicPr preferRelativeResize="0"/>
          <p:nvPr/>
        </p:nvPicPr>
        <p:blipFill>
          <a:blip r:embed="rId7">
            <a:alphaModFix/>
          </a:blip>
          <a:stretch>
            <a:fillRect/>
          </a:stretch>
        </p:blipFill>
        <p:spPr>
          <a:xfrm rot="2699997">
            <a:off x="81430" y="1508177"/>
            <a:ext cx="1134280" cy="2239512"/>
          </a:xfrm>
          <a:prstGeom prst="rect">
            <a:avLst/>
          </a:prstGeom>
          <a:noFill/>
          <a:ln>
            <a:noFill/>
          </a:ln>
        </p:spPr>
      </p:pic>
      <p:pic>
        <p:nvPicPr>
          <p:cNvPr id="53" name="Google Shape;53;p3"/>
          <p:cNvPicPr preferRelativeResize="0"/>
          <p:nvPr/>
        </p:nvPicPr>
        <p:blipFill>
          <a:blip r:embed="rId8">
            <a:alphaModFix/>
          </a:blip>
          <a:stretch>
            <a:fillRect/>
          </a:stretch>
        </p:blipFill>
        <p:spPr>
          <a:xfrm rot="8492988">
            <a:off x="2260801" y="938360"/>
            <a:ext cx="362621" cy="328280"/>
          </a:xfrm>
          <a:prstGeom prst="rect">
            <a:avLst/>
          </a:prstGeom>
          <a:noFill/>
          <a:ln>
            <a:noFill/>
          </a:ln>
        </p:spPr>
      </p:pic>
      <p:pic>
        <p:nvPicPr>
          <p:cNvPr id="54" name="Google Shape;54;p3"/>
          <p:cNvPicPr preferRelativeResize="0"/>
          <p:nvPr/>
        </p:nvPicPr>
        <p:blipFill>
          <a:blip r:embed="rId9">
            <a:alphaModFix/>
          </a:blip>
          <a:stretch>
            <a:fillRect/>
          </a:stretch>
        </p:blipFill>
        <p:spPr>
          <a:xfrm rot="-4499999">
            <a:off x="7227926" y="1969124"/>
            <a:ext cx="2729251" cy="2606200"/>
          </a:xfrm>
          <a:prstGeom prst="rect">
            <a:avLst/>
          </a:prstGeom>
          <a:noFill/>
          <a:ln>
            <a:noFill/>
          </a:ln>
        </p:spPr>
      </p:pic>
      <p:pic>
        <p:nvPicPr>
          <p:cNvPr id="55" name="Google Shape;55;p3"/>
          <p:cNvPicPr preferRelativeResize="0"/>
          <p:nvPr/>
        </p:nvPicPr>
        <p:blipFill>
          <a:blip r:embed="rId8">
            <a:alphaModFix/>
          </a:blip>
          <a:stretch>
            <a:fillRect/>
          </a:stretch>
        </p:blipFill>
        <p:spPr>
          <a:xfrm>
            <a:off x="8046800" y="1234862"/>
            <a:ext cx="885898" cy="801999"/>
          </a:xfrm>
          <a:prstGeom prst="rect">
            <a:avLst/>
          </a:prstGeom>
          <a:noFill/>
          <a:ln>
            <a:noFill/>
          </a:ln>
        </p:spPr>
      </p:pic>
      <p:pic>
        <p:nvPicPr>
          <p:cNvPr id="56" name="Google Shape;56;p3"/>
          <p:cNvPicPr preferRelativeResize="0"/>
          <p:nvPr/>
        </p:nvPicPr>
        <p:blipFill>
          <a:blip r:embed="rId10">
            <a:alphaModFix amt="78000"/>
          </a:blip>
          <a:stretch>
            <a:fillRect/>
          </a:stretch>
        </p:blipFill>
        <p:spPr>
          <a:xfrm rot="-2700009">
            <a:off x="8079673" y="779769"/>
            <a:ext cx="382175" cy="1490057"/>
          </a:xfrm>
          <a:prstGeom prst="rect">
            <a:avLst/>
          </a:prstGeom>
          <a:noFill/>
          <a:ln>
            <a:noFill/>
          </a:ln>
        </p:spPr>
      </p:pic>
      <p:pic>
        <p:nvPicPr>
          <p:cNvPr id="57" name="Google Shape;57;p3"/>
          <p:cNvPicPr preferRelativeResize="0"/>
          <p:nvPr/>
        </p:nvPicPr>
        <p:blipFill>
          <a:blip r:embed="rId2">
            <a:alphaModFix amt="15000"/>
          </a:blip>
          <a:stretch>
            <a:fillRect/>
          </a:stretch>
        </p:blipFill>
        <p:spPr>
          <a:xfrm rot="-7769812" flipH="1">
            <a:off x="5777673" y="3927423"/>
            <a:ext cx="2125805" cy="3081865"/>
          </a:xfrm>
          <a:prstGeom prst="rect">
            <a:avLst/>
          </a:prstGeom>
          <a:noFill/>
          <a:ln>
            <a:noFill/>
          </a:ln>
        </p:spPr>
      </p:pic>
      <p:pic>
        <p:nvPicPr>
          <p:cNvPr id="58" name="Google Shape;58;p3"/>
          <p:cNvPicPr preferRelativeResize="0"/>
          <p:nvPr/>
        </p:nvPicPr>
        <p:blipFill>
          <a:blip r:embed="rId11">
            <a:alphaModFix amt="75000"/>
          </a:blip>
          <a:stretch>
            <a:fillRect/>
          </a:stretch>
        </p:blipFill>
        <p:spPr>
          <a:xfrm rot="5946572">
            <a:off x="7924437" y="645009"/>
            <a:ext cx="199004" cy="190015"/>
          </a:xfrm>
          <a:prstGeom prst="rect">
            <a:avLst/>
          </a:prstGeom>
          <a:noFill/>
          <a:ln>
            <a:noFill/>
          </a:ln>
        </p:spPr>
      </p:pic>
      <p:pic>
        <p:nvPicPr>
          <p:cNvPr id="59" name="Google Shape;59;p3"/>
          <p:cNvPicPr preferRelativeResize="0"/>
          <p:nvPr/>
        </p:nvPicPr>
        <p:blipFill>
          <a:blip r:embed="rId12">
            <a:alphaModFix amt="84000"/>
          </a:blip>
          <a:stretch>
            <a:fillRect/>
          </a:stretch>
        </p:blipFill>
        <p:spPr>
          <a:xfrm rot="-8717672">
            <a:off x="8401399" y="898156"/>
            <a:ext cx="176699" cy="168718"/>
          </a:xfrm>
          <a:prstGeom prst="rect">
            <a:avLst/>
          </a:prstGeom>
          <a:noFill/>
          <a:ln>
            <a:noFill/>
          </a:ln>
        </p:spPr>
      </p:pic>
      <p:pic>
        <p:nvPicPr>
          <p:cNvPr id="60" name="Google Shape;60;p3"/>
          <p:cNvPicPr preferRelativeResize="0"/>
          <p:nvPr/>
        </p:nvPicPr>
        <p:blipFill>
          <a:blip r:embed="rId7">
            <a:alphaModFix/>
          </a:blip>
          <a:stretch>
            <a:fillRect/>
          </a:stretch>
        </p:blipFill>
        <p:spPr>
          <a:xfrm rot="-7308893">
            <a:off x="8462956" y="-944873"/>
            <a:ext cx="1134279" cy="2239512"/>
          </a:xfrm>
          <a:prstGeom prst="rect">
            <a:avLst/>
          </a:prstGeom>
          <a:noFill/>
          <a:ln>
            <a:noFill/>
          </a:ln>
        </p:spPr>
      </p:pic>
      <p:pic>
        <p:nvPicPr>
          <p:cNvPr id="61" name="Google Shape;61;p3"/>
          <p:cNvPicPr preferRelativeResize="0"/>
          <p:nvPr/>
        </p:nvPicPr>
        <p:blipFill>
          <a:blip r:embed="rId13">
            <a:alphaModFix/>
          </a:blip>
          <a:stretch>
            <a:fillRect/>
          </a:stretch>
        </p:blipFill>
        <p:spPr>
          <a:xfrm rot="3656161">
            <a:off x="1908930" y="3145179"/>
            <a:ext cx="467759" cy="423465"/>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43"/>
        <p:cNvGrpSpPr/>
        <p:nvPr/>
      </p:nvGrpSpPr>
      <p:grpSpPr>
        <a:xfrm>
          <a:off x="0" y="0"/>
          <a:ext cx="0" cy="0"/>
          <a:chOff x="0" y="0"/>
          <a:chExt cx="0" cy="0"/>
        </a:xfrm>
      </p:grpSpPr>
      <p:sp>
        <p:nvSpPr>
          <p:cNvPr id="144" name="Google Shape;144;p9"/>
          <p:cNvSpPr txBox="1">
            <a:spLocks noGrp="1"/>
          </p:cNvSpPr>
          <p:nvPr>
            <p:ph type="title"/>
          </p:nvPr>
        </p:nvSpPr>
        <p:spPr>
          <a:xfrm>
            <a:off x="1983900" y="1046076"/>
            <a:ext cx="5176200" cy="6681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5" name="Google Shape;145;p9"/>
          <p:cNvSpPr txBox="1">
            <a:spLocks noGrp="1"/>
          </p:cNvSpPr>
          <p:nvPr>
            <p:ph type="subTitle" idx="1"/>
          </p:nvPr>
        </p:nvSpPr>
        <p:spPr>
          <a:xfrm>
            <a:off x="1983900" y="1889511"/>
            <a:ext cx="5176200" cy="1198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46" name="Google Shape;146;p9"/>
          <p:cNvPicPr preferRelativeResize="0"/>
          <p:nvPr/>
        </p:nvPicPr>
        <p:blipFill>
          <a:blip r:embed="rId2">
            <a:alphaModFix amt="15000"/>
          </a:blip>
          <a:stretch>
            <a:fillRect/>
          </a:stretch>
        </p:blipFill>
        <p:spPr>
          <a:xfrm rot="5399947">
            <a:off x="2714233" y="1102856"/>
            <a:ext cx="4987634" cy="9550861"/>
          </a:xfrm>
          <a:prstGeom prst="rect">
            <a:avLst/>
          </a:prstGeom>
          <a:noFill/>
          <a:ln>
            <a:noFill/>
          </a:ln>
        </p:spPr>
      </p:pic>
      <p:pic>
        <p:nvPicPr>
          <p:cNvPr id="147" name="Google Shape;147;p9"/>
          <p:cNvPicPr preferRelativeResize="0"/>
          <p:nvPr/>
        </p:nvPicPr>
        <p:blipFill>
          <a:blip r:embed="rId3">
            <a:alphaModFix amt="84000"/>
          </a:blip>
          <a:stretch>
            <a:fillRect/>
          </a:stretch>
        </p:blipFill>
        <p:spPr>
          <a:xfrm rot="-3201265" flipH="1">
            <a:off x="-21689" y="4018664"/>
            <a:ext cx="1134279" cy="2239514"/>
          </a:xfrm>
          <a:prstGeom prst="rect">
            <a:avLst/>
          </a:prstGeom>
          <a:noFill/>
          <a:ln>
            <a:noFill/>
          </a:ln>
        </p:spPr>
      </p:pic>
      <p:pic>
        <p:nvPicPr>
          <p:cNvPr id="148" name="Google Shape;148;p9"/>
          <p:cNvPicPr preferRelativeResize="0"/>
          <p:nvPr/>
        </p:nvPicPr>
        <p:blipFill>
          <a:blip r:embed="rId4">
            <a:alphaModFix amt="84000"/>
          </a:blip>
          <a:stretch>
            <a:fillRect/>
          </a:stretch>
        </p:blipFill>
        <p:spPr>
          <a:xfrm rot="3910331" flipH="1">
            <a:off x="7309535" y="2237000"/>
            <a:ext cx="3371850" cy="5143500"/>
          </a:xfrm>
          <a:prstGeom prst="rect">
            <a:avLst/>
          </a:prstGeom>
          <a:noFill/>
          <a:ln>
            <a:noFill/>
          </a:ln>
        </p:spPr>
      </p:pic>
      <p:pic>
        <p:nvPicPr>
          <p:cNvPr id="149" name="Google Shape;149;p9"/>
          <p:cNvPicPr preferRelativeResize="0"/>
          <p:nvPr/>
        </p:nvPicPr>
        <p:blipFill rotWithShape="1">
          <a:blip r:embed="rId5">
            <a:alphaModFix amt="70000"/>
          </a:blip>
          <a:srcRect l="9978" t="7909" r="6171" b="5839"/>
          <a:stretch/>
        </p:blipFill>
        <p:spPr>
          <a:xfrm rot="1293272" flipH="1">
            <a:off x="3182574" y="4230462"/>
            <a:ext cx="5695950" cy="3295650"/>
          </a:xfrm>
          <a:prstGeom prst="rect">
            <a:avLst/>
          </a:prstGeom>
          <a:noFill/>
          <a:ln>
            <a:noFill/>
          </a:ln>
        </p:spPr>
      </p:pic>
      <p:pic>
        <p:nvPicPr>
          <p:cNvPr id="150" name="Google Shape;150;p9"/>
          <p:cNvPicPr preferRelativeResize="0"/>
          <p:nvPr/>
        </p:nvPicPr>
        <p:blipFill>
          <a:blip r:embed="rId6">
            <a:alphaModFix/>
          </a:blip>
          <a:stretch>
            <a:fillRect/>
          </a:stretch>
        </p:blipFill>
        <p:spPr>
          <a:xfrm rot="4499999" flipH="1">
            <a:off x="2458322" y="3952974"/>
            <a:ext cx="2729251" cy="2606200"/>
          </a:xfrm>
          <a:prstGeom prst="rect">
            <a:avLst/>
          </a:prstGeom>
          <a:noFill/>
          <a:ln>
            <a:noFill/>
          </a:ln>
        </p:spPr>
      </p:pic>
      <p:pic>
        <p:nvPicPr>
          <p:cNvPr id="151" name="Google Shape;151;p9"/>
          <p:cNvPicPr preferRelativeResize="0"/>
          <p:nvPr/>
        </p:nvPicPr>
        <p:blipFill>
          <a:blip r:embed="rId7">
            <a:alphaModFix/>
          </a:blip>
          <a:stretch>
            <a:fillRect/>
          </a:stretch>
        </p:blipFill>
        <p:spPr>
          <a:xfrm>
            <a:off x="7463925" y="138999"/>
            <a:ext cx="885898" cy="801999"/>
          </a:xfrm>
          <a:prstGeom prst="rect">
            <a:avLst/>
          </a:prstGeom>
          <a:noFill/>
          <a:ln>
            <a:noFill/>
          </a:ln>
        </p:spPr>
      </p:pic>
      <p:pic>
        <p:nvPicPr>
          <p:cNvPr id="152" name="Google Shape;152;p9"/>
          <p:cNvPicPr preferRelativeResize="0"/>
          <p:nvPr/>
        </p:nvPicPr>
        <p:blipFill>
          <a:blip r:embed="rId8">
            <a:alphaModFix/>
          </a:blip>
          <a:stretch>
            <a:fillRect/>
          </a:stretch>
        </p:blipFill>
        <p:spPr>
          <a:xfrm>
            <a:off x="720000" y="2740899"/>
            <a:ext cx="549750" cy="497702"/>
          </a:xfrm>
          <a:prstGeom prst="rect">
            <a:avLst/>
          </a:prstGeom>
          <a:noFill/>
          <a:ln>
            <a:noFill/>
          </a:ln>
        </p:spPr>
      </p:pic>
      <p:pic>
        <p:nvPicPr>
          <p:cNvPr id="153" name="Google Shape;153;p9"/>
          <p:cNvPicPr preferRelativeResize="0"/>
          <p:nvPr/>
        </p:nvPicPr>
        <p:blipFill>
          <a:blip r:embed="rId9">
            <a:alphaModFix/>
          </a:blip>
          <a:stretch>
            <a:fillRect/>
          </a:stretch>
        </p:blipFill>
        <p:spPr>
          <a:xfrm rot="1911325">
            <a:off x="7097930" y="2826176"/>
            <a:ext cx="1134280" cy="2239513"/>
          </a:xfrm>
          <a:prstGeom prst="rect">
            <a:avLst/>
          </a:prstGeom>
          <a:noFill/>
          <a:ln>
            <a:noFill/>
          </a:ln>
        </p:spPr>
      </p:pic>
      <p:pic>
        <p:nvPicPr>
          <p:cNvPr id="154" name="Google Shape;154;p9"/>
          <p:cNvPicPr preferRelativeResize="0"/>
          <p:nvPr/>
        </p:nvPicPr>
        <p:blipFill>
          <a:blip r:embed="rId10">
            <a:alphaModFix amt="68000"/>
          </a:blip>
          <a:stretch>
            <a:fillRect/>
          </a:stretch>
        </p:blipFill>
        <p:spPr>
          <a:xfrm rot="7407788">
            <a:off x="905046" y="4093991"/>
            <a:ext cx="952604" cy="908874"/>
          </a:xfrm>
          <a:prstGeom prst="rect">
            <a:avLst/>
          </a:prstGeom>
          <a:noFill/>
          <a:ln>
            <a:noFill/>
          </a:ln>
        </p:spPr>
      </p:pic>
      <p:pic>
        <p:nvPicPr>
          <p:cNvPr id="155" name="Google Shape;155;p9"/>
          <p:cNvPicPr preferRelativeResize="0"/>
          <p:nvPr/>
        </p:nvPicPr>
        <p:blipFill>
          <a:blip r:embed="rId11">
            <a:alphaModFix amt="75000"/>
          </a:blip>
          <a:stretch>
            <a:fillRect/>
          </a:stretch>
        </p:blipFill>
        <p:spPr>
          <a:xfrm rot="-9721806">
            <a:off x="1531771" y="3791021"/>
            <a:ext cx="374547" cy="357621"/>
          </a:xfrm>
          <a:prstGeom prst="rect">
            <a:avLst/>
          </a:prstGeom>
          <a:noFill/>
          <a:ln>
            <a:noFill/>
          </a:ln>
        </p:spPr>
      </p:pic>
      <p:pic>
        <p:nvPicPr>
          <p:cNvPr id="156" name="Google Shape;156;p9"/>
          <p:cNvPicPr preferRelativeResize="0"/>
          <p:nvPr/>
        </p:nvPicPr>
        <p:blipFill>
          <a:blip r:embed="rId12">
            <a:alphaModFix/>
          </a:blip>
          <a:stretch>
            <a:fillRect/>
          </a:stretch>
        </p:blipFill>
        <p:spPr>
          <a:xfrm rot="10124430">
            <a:off x="1237356" y="3727039"/>
            <a:ext cx="224700" cy="203424"/>
          </a:xfrm>
          <a:prstGeom prst="rect">
            <a:avLst/>
          </a:prstGeom>
          <a:noFill/>
          <a:ln>
            <a:noFill/>
          </a:ln>
        </p:spPr>
      </p:pic>
      <p:pic>
        <p:nvPicPr>
          <p:cNvPr id="157" name="Google Shape;157;p9"/>
          <p:cNvPicPr preferRelativeResize="0"/>
          <p:nvPr/>
        </p:nvPicPr>
        <p:blipFill>
          <a:blip r:embed="rId13">
            <a:alphaModFix amt="78000"/>
          </a:blip>
          <a:stretch>
            <a:fillRect/>
          </a:stretch>
        </p:blipFill>
        <p:spPr>
          <a:xfrm rot="-1725380">
            <a:off x="582080" y="3692931"/>
            <a:ext cx="295879" cy="805592"/>
          </a:xfrm>
          <a:prstGeom prst="rect">
            <a:avLst/>
          </a:prstGeom>
          <a:noFill/>
          <a:ln>
            <a:noFill/>
          </a:ln>
        </p:spPr>
      </p:pic>
      <p:pic>
        <p:nvPicPr>
          <p:cNvPr id="158" name="Google Shape;158;p9"/>
          <p:cNvPicPr preferRelativeResize="0"/>
          <p:nvPr/>
        </p:nvPicPr>
        <p:blipFill>
          <a:blip r:embed="rId14">
            <a:alphaModFix amt="72000"/>
          </a:blip>
          <a:stretch>
            <a:fillRect/>
          </a:stretch>
        </p:blipFill>
        <p:spPr>
          <a:xfrm rot="7815743">
            <a:off x="445210" y="3837088"/>
            <a:ext cx="278190" cy="913194"/>
          </a:xfrm>
          <a:prstGeom prst="rect">
            <a:avLst/>
          </a:prstGeom>
          <a:noFill/>
          <a:ln>
            <a:noFill/>
          </a:ln>
        </p:spPr>
      </p:pic>
      <p:pic>
        <p:nvPicPr>
          <p:cNvPr id="159" name="Google Shape;159;p9"/>
          <p:cNvPicPr preferRelativeResize="0"/>
          <p:nvPr/>
        </p:nvPicPr>
        <p:blipFill>
          <a:blip r:embed="rId11">
            <a:alphaModFix amt="75000"/>
          </a:blip>
          <a:stretch>
            <a:fillRect/>
          </a:stretch>
        </p:blipFill>
        <p:spPr>
          <a:xfrm rot="-9721856">
            <a:off x="1433712" y="1160912"/>
            <a:ext cx="435348" cy="415654"/>
          </a:xfrm>
          <a:prstGeom prst="rect">
            <a:avLst/>
          </a:prstGeom>
          <a:noFill/>
          <a:ln>
            <a:noFill/>
          </a:ln>
        </p:spPr>
      </p:pic>
      <p:pic>
        <p:nvPicPr>
          <p:cNvPr id="160" name="Google Shape;160;p9"/>
          <p:cNvPicPr preferRelativeResize="0"/>
          <p:nvPr/>
        </p:nvPicPr>
        <p:blipFill>
          <a:blip r:embed="rId3">
            <a:alphaModFix amt="84000"/>
          </a:blip>
          <a:stretch>
            <a:fillRect/>
          </a:stretch>
        </p:blipFill>
        <p:spPr>
          <a:xfrm rot="-3147035">
            <a:off x="443312" y="-95562"/>
            <a:ext cx="754687" cy="1490058"/>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9E9E9E">
            <a:alpha val="0"/>
          </a:srgbClr>
        </a:solidFill>
        <a:effectLst/>
      </p:bgPr>
    </p:bg>
    <p:spTree>
      <p:nvGrpSpPr>
        <p:cNvPr id="1" name="Shape 20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5">
  <p:cSld name="CUSTOM_28">
    <p:spTree>
      <p:nvGrpSpPr>
        <p:cNvPr id="1" name="Shape 289"/>
        <p:cNvGrpSpPr/>
        <p:nvPr/>
      </p:nvGrpSpPr>
      <p:grpSpPr>
        <a:xfrm>
          <a:off x="0" y="0"/>
          <a:ext cx="0" cy="0"/>
          <a:chOff x="0" y="0"/>
          <a:chExt cx="0" cy="0"/>
        </a:xfrm>
      </p:grpSpPr>
      <p:pic>
        <p:nvPicPr>
          <p:cNvPr id="290" name="Google Shape;290;p17"/>
          <p:cNvPicPr preferRelativeResize="0"/>
          <p:nvPr/>
        </p:nvPicPr>
        <p:blipFill>
          <a:blip r:embed="rId2">
            <a:alphaModFix amt="15000"/>
          </a:blip>
          <a:stretch>
            <a:fillRect/>
          </a:stretch>
        </p:blipFill>
        <p:spPr>
          <a:xfrm rot="-8489190" flipH="1">
            <a:off x="7086538" y="1523283"/>
            <a:ext cx="3357198" cy="6428724"/>
          </a:xfrm>
          <a:prstGeom prst="rect">
            <a:avLst/>
          </a:prstGeom>
          <a:noFill/>
          <a:ln>
            <a:noFill/>
          </a:ln>
        </p:spPr>
      </p:pic>
      <p:pic>
        <p:nvPicPr>
          <p:cNvPr id="291" name="Google Shape;291;p17"/>
          <p:cNvPicPr preferRelativeResize="0"/>
          <p:nvPr/>
        </p:nvPicPr>
        <p:blipFill>
          <a:blip r:embed="rId3">
            <a:alphaModFix/>
          </a:blip>
          <a:stretch>
            <a:fillRect/>
          </a:stretch>
        </p:blipFill>
        <p:spPr>
          <a:xfrm rot="-7720367">
            <a:off x="5654563" y="4363108"/>
            <a:ext cx="1134279" cy="2239512"/>
          </a:xfrm>
          <a:prstGeom prst="rect">
            <a:avLst/>
          </a:prstGeom>
          <a:noFill/>
          <a:ln>
            <a:noFill/>
          </a:ln>
        </p:spPr>
      </p:pic>
      <p:pic>
        <p:nvPicPr>
          <p:cNvPr id="292" name="Google Shape;292;p17"/>
          <p:cNvPicPr preferRelativeResize="0"/>
          <p:nvPr/>
        </p:nvPicPr>
        <p:blipFill>
          <a:blip r:embed="rId2">
            <a:alphaModFix amt="15000"/>
          </a:blip>
          <a:stretch>
            <a:fillRect/>
          </a:stretch>
        </p:blipFill>
        <p:spPr>
          <a:xfrm rot="-2402289">
            <a:off x="5179391" y="-1054206"/>
            <a:ext cx="3889291" cy="5970726"/>
          </a:xfrm>
          <a:prstGeom prst="rect">
            <a:avLst/>
          </a:prstGeom>
          <a:noFill/>
          <a:ln>
            <a:noFill/>
          </a:ln>
        </p:spPr>
      </p:pic>
      <p:pic>
        <p:nvPicPr>
          <p:cNvPr id="293" name="Google Shape;293;p17"/>
          <p:cNvPicPr preferRelativeResize="0"/>
          <p:nvPr/>
        </p:nvPicPr>
        <p:blipFill>
          <a:blip r:embed="rId4">
            <a:alphaModFix amt="84000"/>
          </a:blip>
          <a:stretch>
            <a:fillRect/>
          </a:stretch>
        </p:blipFill>
        <p:spPr>
          <a:xfrm rot="-5845425">
            <a:off x="6061887" y="1548349"/>
            <a:ext cx="754690" cy="1490058"/>
          </a:xfrm>
          <a:prstGeom prst="rect">
            <a:avLst/>
          </a:prstGeom>
          <a:noFill/>
          <a:ln>
            <a:noFill/>
          </a:ln>
        </p:spPr>
      </p:pic>
      <p:pic>
        <p:nvPicPr>
          <p:cNvPr id="294" name="Google Shape;294;p17"/>
          <p:cNvPicPr preferRelativeResize="0"/>
          <p:nvPr/>
        </p:nvPicPr>
        <p:blipFill>
          <a:blip r:embed="rId5">
            <a:alphaModFix amt="70000"/>
          </a:blip>
          <a:stretch>
            <a:fillRect/>
          </a:stretch>
        </p:blipFill>
        <p:spPr>
          <a:xfrm rot="-7143061">
            <a:off x="6567739" y="2441392"/>
            <a:ext cx="549173" cy="1802739"/>
          </a:xfrm>
          <a:prstGeom prst="rect">
            <a:avLst/>
          </a:prstGeom>
          <a:noFill/>
          <a:ln>
            <a:noFill/>
          </a:ln>
        </p:spPr>
      </p:pic>
      <p:pic>
        <p:nvPicPr>
          <p:cNvPr id="295" name="Google Shape;295;p17"/>
          <p:cNvPicPr preferRelativeResize="0"/>
          <p:nvPr/>
        </p:nvPicPr>
        <p:blipFill>
          <a:blip r:embed="rId6">
            <a:alphaModFix amt="78000"/>
          </a:blip>
          <a:stretch>
            <a:fillRect/>
          </a:stretch>
        </p:blipFill>
        <p:spPr>
          <a:xfrm rot="-6940506">
            <a:off x="5846225" y="2375937"/>
            <a:ext cx="382174" cy="1490056"/>
          </a:xfrm>
          <a:prstGeom prst="rect">
            <a:avLst/>
          </a:prstGeom>
          <a:noFill/>
          <a:ln>
            <a:noFill/>
          </a:ln>
        </p:spPr>
      </p:pic>
      <p:pic>
        <p:nvPicPr>
          <p:cNvPr id="296" name="Google Shape;296;p17"/>
          <p:cNvPicPr preferRelativeResize="0"/>
          <p:nvPr/>
        </p:nvPicPr>
        <p:blipFill>
          <a:blip r:embed="rId7">
            <a:alphaModFix amt="80000"/>
          </a:blip>
          <a:stretch>
            <a:fillRect/>
          </a:stretch>
        </p:blipFill>
        <p:spPr>
          <a:xfrm rot="10800000">
            <a:off x="6854862" y="2676755"/>
            <a:ext cx="3317075" cy="3192901"/>
          </a:xfrm>
          <a:prstGeom prst="rect">
            <a:avLst/>
          </a:prstGeom>
          <a:noFill/>
          <a:ln>
            <a:noFill/>
          </a:ln>
        </p:spPr>
      </p:pic>
      <p:pic>
        <p:nvPicPr>
          <p:cNvPr id="297" name="Google Shape;297;p17"/>
          <p:cNvPicPr preferRelativeResize="0"/>
          <p:nvPr/>
        </p:nvPicPr>
        <p:blipFill>
          <a:blip r:embed="rId8">
            <a:alphaModFix amt="95000"/>
          </a:blip>
          <a:stretch>
            <a:fillRect/>
          </a:stretch>
        </p:blipFill>
        <p:spPr>
          <a:xfrm rot="-2848231" flipH="1">
            <a:off x="7790139" y="680858"/>
            <a:ext cx="2337922" cy="3566323"/>
          </a:xfrm>
          <a:prstGeom prst="rect">
            <a:avLst/>
          </a:prstGeom>
          <a:noFill/>
          <a:ln>
            <a:noFill/>
          </a:ln>
        </p:spPr>
      </p:pic>
      <p:pic>
        <p:nvPicPr>
          <p:cNvPr id="298" name="Google Shape;298;p17"/>
          <p:cNvPicPr preferRelativeResize="0"/>
          <p:nvPr/>
        </p:nvPicPr>
        <p:blipFill>
          <a:blip r:embed="rId5">
            <a:alphaModFix amt="70000"/>
          </a:blip>
          <a:stretch>
            <a:fillRect/>
          </a:stretch>
        </p:blipFill>
        <p:spPr>
          <a:xfrm rot="-9067031">
            <a:off x="6851625" y="5190756"/>
            <a:ext cx="549173" cy="1802737"/>
          </a:xfrm>
          <a:prstGeom prst="rect">
            <a:avLst/>
          </a:prstGeom>
          <a:noFill/>
          <a:ln>
            <a:noFill/>
          </a:ln>
        </p:spPr>
      </p:pic>
      <p:pic>
        <p:nvPicPr>
          <p:cNvPr id="299" name="Google Shape;299;p17"/>
          <p:cNvPicPr preferRelativeResize="0"/>
          <p:nvPr/>
        </p:nvPicPr>
        <p:blipFill>
          <a:blip r:embed="rId9">
            <a:alphaModFix amt="92000"/>
          </a:blip>
          <a:stretch>
            <a:fillRect/>
          </a:stretch>
        </p:blipFill>
        <p:spPr>
          <a:xfrm rot="9911164">
            <a:off x="6790204" y="4483535"/>
            <a:ext cx="224700" cy="203423"/>
          </a:xfrm>
          <a:prstGeom prst="rect">
            <a:avLst/>
          </a:prstGeom>
          <a:noFill/>
          <a:ln>
            <a:noFill/>
          </a:ln>
        </p:spPr>
      </p:pic>
      <p:pic>
        <p:nvPicPr>
          <p:cNvPr id="300" name="Google Shape;300;p17"/>
          <p:cNvPicPr preferRelativeResize="0"/>
          <p:nvPr/>
        </p:nvPicPr>
        <p:blipFill>
          <a:blip r:embed="rId10">
            <a:alphaModFix amt="85000"/>
          </a:blip>
          <a:stretch>
            <a:fillRect/>
          </a:stretch>
        </p:blipFill>
        <p:spPr>
          <a:xfrm rot="9911164">
            <a:off x="6812404" y="2677760"/>
            <a:ext cx="224700" cy="203423"/>
          </a:xfrm>
          <a:prstGeom prst="rect">
            <a:avLst/>
          </a:prstGeom>
          <a:noFill/>
          <a:ln>
            <a:noFill/>
          </a:ln>
        </p:spPr>
      </p:pic>
      <p:pic>
        <p:nvPicPr>
          <p:cNvPr id="301" name="Google Shape;301;p17"/>
          <p:cNvPicPr preferRelativeResize="0"/>
          <p:nvPr/>
        </p:nvPicPr>
        <p:blipFill>
          <a:blip r:embed="rId11">
            <a:alphaModFix amt="87000"/>
          </a:blip>
          <a:stretch>
            <a:fillRect/>
          </a:stretch>
        </p:blipFill>
        <p:spPr>
          <a:xfrm rot="-7836186">
            <a:off x="5374259" y="3756578"/>
            <a:ext cx="1193432" cy="1138660"/>
          </a:xfrm>
          <a:prstGeom prst="rect">
            <a:avLst/>
          </a:prstGeom>
          <a:noFill/>
          <a:ln>
            <a:noFill/>
          </a:ln>
        </p:spPr>
      </p:pic>
      <p:sp>
        <p:nvSpPr>
          <p:cNvPr id="302" name="Google Shape;302;p17"/>
          <p:cNvSpPr txBox="1">
            <a:spLocks noGrp="1"/>
          </p:cNvSpPr>
          <p:nvPr>
            <p:ph type="title"/>
          </p:nvPr>
        </p:nvSpPr>
        <p:spPr>
          <a:xfrm>
            <a:off x="722125" y="2213945"/>
            <a:ext cx="3485700" cy="8418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sz="5100">
                <a:solidFill>
                  <a:schemeClr val="lt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03" name="Google Shape;303;p17"/>
          <p:cNvSpPr txBox="1">
            <a:spLocks noGrp="1"/>
          </p:cNvSpPr>
          <p:nvPr>
            <p:ph type="title" idx="2" hasCustomPrompt="1"/>
          </p:nvPr>
        </p:nvSpPr>
        <p:spPr>
          <a:xfrm>
            <a:off x="736975" y="1423789"/>
            <a:ext cx="3456000" cy="940200"/>
          </a:xfrm>
          <a:prstGeom prst="rect">
            <a:avLst/>
          </a:prstGeom>
        </p:spPr>
        <p:txBody>
          <a:bodyPr spcFirstLastPara="1" wrap="square" lIns="91425" tIns="91425" rIns="91425" bIns="91425" anchor="t" anchorCtr="0">
            <a:noAutofit/>
          </a:bodyPr>
          <a:lstStyle>
            <a:lvl1pPr lvl="0" algn="l" rtl="0">
              <a:spcBef>
                <a:spcPts val="0"/>
              </a:spcBef>
              <a:spcAft>
                <a:spcPts val="0"/>
              </a:spcAft>
              <a:buSzPts val="6000"/>
              <a:buNone/>
              <a:defRPr sz="57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04" name="Google Shape;304;p17"/>
          <p:cNvSpPr txBox="1">
            <a:spLocks noGrp="1"/>
          </p:cNvSpPr>
          <p:nvPr>
            <p:ph type="subTitle" idx="1"/>
          </p:nvPr>
        </p:nvSpPr>
        <p:spPr>
          <a:xfrm>
            <a:off x="722125" y="3006290"/>
            <a:ext cx="27051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6">
  <p:cSld name="CUSTOM_27">
    <p:spTree>
      <p:nvGrpSpPr>
        <p:cNvPr id="1" name="Shape 305"/>
        <p:cNvGrpSpPr/>
        <p:nvPr/>
      </p:nvGrpSpPr>
      <p:grpSpPr>
        <a:xfrm>
          <a:off x="0" y="0"/>
          <a:ext cx="0" cy="0"/>
          <a:chOff x="0" y="0"/>
          <a:chExt cx="0" cy="0"/>
        </a:xfrm>
      </p:grpSpPr>
      <p:pic>
        <p:nvPicPr>
          <p:cNvPr id="306" name="Google Shape;306;p18"/>
          <p:cNvPicPr preferRelativeResize="0"/>
          <p:nvPr/>
        </p:nvPicPr>
        <p:blipFill>
          <a:blip r:embed="rId2">
            <a:alphaModFix amt="15000"/>
          </a:blip>
          <a:stretch>
            <a:fillRect/>
          </a:stretch>
        </p:blipFill>
        <p:spPr>
          <a:xfrm rot="3211977">
            <a:off x="1069957" y="-4235432"/>
            <a:ext cx="4987634" cy="9550863"/>
          </a:xfrm>
          <a:prstGeom prst="rect">
            <a:avLst/>
          </a:prstGeom>
          <a:noFill/>
          <a:ln>
            <a:noFill/>
          </a:ln>
        </p:spPr>
      </p:pic>
      <p:pic>
        <p:nvPicPr>
          <p:cNvPr id="307" name="Google Shape;307;p18"/>
          <p:cNvPicPr preferRelativeResize="0"/>
          <p:nvPr/>
        </p:nvPicPr>
        <p:blipFill>
          <a:blip r:embed="rId3">
            <a:alphaModFix amt="80000"/>
          </a:blip>
          <a:stretch>
            <a:fillRect/>
          </a:stretch>
        </p:blipFill>
        <p:spPr>
          <a:xfrm flipH="1">
            <a:off x="-418237" y="-380002"/>
            <a:ext cx="2603565" cy="2506100"/>
          </a:xfrm>
          <a:prstGeom prst="rect">
            <a:avLst/>
          </a:prstGeom>
          <a:noFill/>
          <a:ln>
            <a:noFill/>
          </a:ln>
        </p:spPr>
      </p:pic>
      <p:sp>
        <p:nvSpPr>
          <p:cNvPr id="308" name="Google Shape;308;p18"/>
          <p:cNvSpPr txBox="1">
            <a:spLocks noGrp="1"/>
          </p:cNvSpPr>
          <p:nvPr>
            <p:ph type="title"/>
          </p:nvPr>
        </p:nvSpPr>
        <p:spPr>
          <a:xfrm>
            <a:off x="4632475" y="2812763"/>
            <a:ext cx="34857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700">
                <a:solidFill>
                  <a:schemeClr val="lt2"/>
                </a:solidFill>
              </a:defRPr>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309" name="Google Shape;309;p18"/>
          <p:cNvSpPr txBox="1">
            <a:spLocks noGrp="1"/>
          </p:cNvSpPr>
          <p:nvPr>
            <p:ph type="title" idx="2" hasCustomPrompt="1"/>
          </p:nvPr>
        </p:nvSpPr>
        <p:spPr>
          <a:xfrm>
            <a:off x="4647325" y="987563"/>
            <a:ext cx="3456000" cy="17673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94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310" name="Google Shape;310;p18"/>
          <p:cNvSpPr txBox="1">
            <a:spLocks noGrp="1"/>
          </p:cNvSpPr>
          <p:nvPr>
            <p:ph type="subTitle" idx="1"/>
          </p:nvPr>
        </p:nvSpPr>
        <p:spPr>
          <a:xfrm>
            <a:off x="4927525" y="3576038"/>
            <a:ext cx="2895600" cy="579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pic>
        <p:nvPicPr>
          <p:cNvPr id="311" name="Google Shape;311;p18"/>
          <p:cNvPicPr preferRelativeResize="0"/>
          <p:nvPr/>
        </p:nvPicPr>
        <p:blipFill>
          <a:blip r:embed="rId4">
            <a:alphaModFix amt="84000"/>
          </a:blip>
          <a:stretch>
            <a:fillRect/>
          </a:stretch>
        </p:blipFill>
        <p:spPr>
          <a:xfrm rot="1812251">
            <a:off x="1639021" y="1072090"/>
            <a:ext cx="1134280" cy="2239515"/>
          </a:xfrm>
          <a:prstGeom prst="rect">
            <a:avLst/>
          </a:prstGeom>
          <a:noFill/>
          <a:ln>
            <a:noFill/>
          </a:ln>
        </p:spPr>
      </p:pic>
      <p:pic>
        <p:nvPicPr>
          <p:cNvPr id="312" name="Google Shape;312;p18"/>
          <p:cNvPicPr preferRelativeResize="0"/>
          <p:nvPr/>
        </p:nvPicPr>
        <p:blipFill>
          <a:blip r:embed="rId5">
            <a:alphaModFix/>
          </a:blip>
          <a:stretch>
            <a:fillRect/>
          </a:stretch>
        </p:blipFill>
        <p:spPr>
          <a:xfrm rot="-10150833" flipH="1">
            <a:off x="161900" y="3439851"/>
            <a:ext cx="4088499" cy="4010550"/>
          </a:xfrm>
          <a:prstGeom prst="rect">
            <a:avLst/>
          </a:prstGeom>
          <a:noFill/>
          <a:ln>
            <a:noFill/>
          </a:ln>
        </p:spPr>
      </p:pic>
      <p:pic>
        <p:nvPicPr>
          <p:cNvPr id="313" name="Google Shape;313;p18"/>
          <p:cNvPicPr preferRelativeResize="0"/>
          <p:nvPr/>
        </p:nvPicPr>
        <p:blipFill rotWithShape="1">
          <a:blip r:embed="rId6">
            <a:alphaModFix amt="82000"/>
          </a:blip>
          <a:srcRect l="9978" t="7909" r="6171" b="5839"/>
          <a:stretch/>
        </p:blipFill>
        <p:spPr>
          <a:xfrm rot="-2469882">
            <a:off x="-1147994" y="2309313"/>
            <a:ext cx="3415385" cy="1831552"/>
          </a:xfrm>
          <a:prstGeom prst="rect">
            <a:avLst/>
          </a:prstGeom>
          <a:noFill/>
          <a:ln>
            <a:noFill/>
          </a:ln>
        </p:spPr>
      </p:pic>
      <p:pic>
        <p:nvPicPr>
          <p:cNvPr id="314" name="Google Shape;314;p18"/>
          <p:cNvPicPr preferRelativeResize="0"/>
          <p:nvPr/>
        </p:nvPicPr>
        <p:blipFill>
          <a:blip r:embed="rId7">
            <a:alphaModFix amt="70000"/>
          </a:blip>
          <a:stretch>
            <a:fillRect/>
          </a:stretch>
        </p:blipFill>
        <p:spPr>
          <a:xfrm rot="-2003701">
            <a:off x="3869877" y="3975156"/>
            <a:ext cx="549171" cy="1117718"/>
          </a:xfrm>
          <a:prstGeom prst="rect">
            <a:avLst/>
          </a:prstGeom>
          <a:noFill/>
          <a:ln>
            <a:noFill/>
          </a:ln>
        </p:spPr>
      </p:pic>
      <p:pic>
        <p:nvPicPr>
          <p:cNvPr id="315" name="Google Shape;315;p18"/>
          <p:cNvPicPr preferRelativeResize="0"/>
          <p:nvPr/>
        </p:nvPicPr>
        <p:blipFill>
          <a:blip r:embed="rId8">
            <a:alphaModFix amt="67000"/>
          </a:blip>
          <a:stretch>
            <a:fillRect/>
          </a:stretch>
        </p:blipFill>
        <p:spPr>
          <a:xfrm rot="-7836186">
            <a:off x="2276635" y="34522"/>
            <a:ext cx="1193432" cy="1138660"/>
          </a:xfrm>
          <a:prstGeom prst="rect">
            <a:avLst/>
          </a:prstGeom>
          <a:noFill/>
          <a:ln>
            <a:noFill/>
          </a:ln>
        </p:spPr>
      </p:pic>
      <p:pic>
        <p:nvPicPr>
          <p:cNvPr id="316" name="Google Shape;316;p18"/>
          <p:cNvPicPr preferRelativeResize="0"/>
          <p:nvPr/>
        </p:nvPicPr>
        <p:blipFill>
          <a:blip r:embed="rId9">
            <a:alphaModFix amt="75000"/>
          </a:blip>
          <a:stretch>
            <a:fillRect/>
          </a:stretch>
        </p:blipFill>
        <p:spPr>
          <a:xfrm rot="864916">
            <a:off x="2287227" y="3046287"/>
            <a:ext cx="374546" cy="357622"/>
          </a:xfrm>
          <a:prstGeom prst="rect">
            <a:avLst/>
          </a:prstGeom>
          <a:noFill/>
          <a:ln>
            <a:noFill/>
          </a:ln>
        </p:spPr>
      </p:pic>
      <p:pic>
        <p:nvPicPr>
          <p:cNvPr id="317" name="Google Shape;317;p18"/>
          <p:cNvPicPr preferRelativeResize="0"/>
          <p:nvPr/>
        </p:nvPicPr>
        <p:blipFill>
          <a:blip r:embed="rId2">
            <a:alphaModFix amt="15000"/>
          </a:blip>
          <a:stretch>
            <a:fillRect/>
          </a:stretch>
        </p:blipFill>
        <p:spPr>
          <a:xfrm rot="3279065">
            <a:off x="7660957" y="3139967"/>
            <a:ext cx="1680309" cy="3217639"/>
          </a:xfrm>
          <a:prstGeom prst="rect">
            <a:avLst/>
          </a:prstGeom>
          <a:noFill/>
          <a:ln>
            <a:noFill/>
          </a:ln>
        </p:spPr>
      </p:pic>
      <p:pic>
        <p:nvPicPr>
          <p:cNvPr id="318" name="Google Shape;318;p18"/>
          <p:cNvPicPr preferRelativeResize="0"/>
          <p:nvPr/>
        </p:nvPicPr>
        <p:blipFill>
          <a:blip r:embed="rId2">
            <a:alphaModFix amt="15000"/>
          </a:blip>
          <a:stretch>
            <a:fillRect/>
          </a:stretch>
        </p:blipFill>
        <p:spPr>
          <a:xfrm rot="-3055372">
            <a:off x="7028191" y="-1825289"/>
            <a:ext cx="2182018" cy="4178351"/>
          </a:xfrm>
          <a:prstGeom prst="rect">
            <a:avLst/>
          </a:prstGeom>
          <a:noFill/>
          <a:ln>
            <a:noFill/>
          </a:ln>
        </p:spPr>
      </p:pic>
      <p:pic>
        <p:nvPicPr>
          <p:cNvPr id="319" name="Google Shape;319;p18"/>
          <p:cNvPicPr preferRelativeResize="0"/>
          <p:nvPr/>
        </p:nvPicPr>
        <p:blipFill>
          <a:blip r:embed="rId10">
            <a:alphaModFix amt="75000"/>
          </a:blip>
          <a:stretch>
            <a:fillRect/>
          </a:stretch>
        </p:blipFill>
        <p:spPr>
          <a:xfrm rot="8430343">
            <a:off x="7859342" y="-382751"/>
            <a:ext cx="963766" cy="1845503"/>
          </a:xfrm>
          <a:prstGeom prst="rect">
            <a:avLst/>
          </a:prstGeom>
          <a:noFill/>
          <a:ln>
            <a:noFill/>
          </a:ln>
        </p:spPr>
      </p:pic>
      <p:pic>
        <p:nvPicPr>
          <p:cNvPr id="320" name="Google Shape;320;p18"/>
          <p:cNvPicPr preferRelativeResize="0"/>
          <p:nvPr/>
        </p:nvPicPr>
        <p:blipFill>
          <a:blip r:embed="rId11">
            <a:alphaModFix amt="84000"/>
          </a:blip>
          <a:stretch>
            <a:fillRect/>
          </a:stretch>
        </p:blipFill>
        <p:spPr>
          <a:xfrm rot="2391190">
            <a:off x="7815578" y="4001560"/>
            <a:ext cx="876269" cy="1730102"/>
          </a:xfrm>
          <a:prstGeom prst="rect">
            <a:avLst/>
          </a:prstGeom>
          <a:noFill/>
          <a:ln>
            <a:noFill/>
          </a:ln>
        </p:spPr>
      </p:pic>
      <p:pic>
        <p:nvPicPr>
          <p:cNvPr id="321" name="Google Shape;321;p18"/>
          <p:cNvPicPr preferRelativeResize="0"/>
          <p:nvPr/>
        </p:nvPicPr>
        <p:blipFill rotWithShape="1">
          <a:blip r:embed="rId12">
            <a:alphaModFix/>
          </a:blip>
          <a:srcRect l="9978" t="7909" r="6171" b="5839"/>
          <a:stretch/>
        </p:blipFill>
        <p:spPr>
          <a:xfrm rot="5399989" flipH="1">
            <a:off x="7589257" y="1655977"/>
            <a:ext cx="3165532" cy="1831553"/>
          </a:xfrm>
          <a:prstGeom prst="rect">
            <a:avLst/>
          </a:prstGeom>
          <a:noFill/>
          <a:ln>
            <a:noFill/>
          </a:ln>
        </p:spPr>
      </p:pic>
      <p:pic>
        <p:nvPicPr>
          <p:cNvPr id="322" name="Google Shape;322;p18"/>
          <p:cNvPicPr preferRelativeResize="0"/>
          <p:nvPr/>
        </p:nvPicPr>
        <p:blipFill>
          <a:blip r:embed="rId13">
            <a:alphaModFix/>
          </a:blip>
          <a:stretch>
            <a:fillRect/>
          </a:stretch>
        </p:blipFill>
        <p:spPr>
          <a:xfrm rot="-9074899">
            <a:off x="8528686" y="-1688472"/>
            <a:ext cx="1134280" cy="2239510"/>
          </a:xfrm>
          <a:prstGeom prst="rect">
            <a:avLst/>
          </a:prstGeom>
          <a:noFill/>
          <a:ln>
            <a:noFill/>
          </a:ln>
        </p:spPr>
      </p:pic>
      <p:pic>
        <p:nvPicPr>
          <p:cNvPr id="323" name="Google Shape;323;p18"/>
          <p:cNvPicPr preferRelativeResize="0"/>
          <p:nvPr/>
        </p:nvPicPr>
        <p:blipFill>
          <a:blip r:embed="rId14">
            <a:alphaModFix amt="92000"/>
          </a:blip>
          <a:stretch>
            <a:fillRect/>
          </a:stretch>
        </p:blipFill>
        <p:spPr>
          <a:xfrm rot="-888836">
            <a:off x="8278501" y="4179862"/>
            <a:ext cx="224700" cy="203423"/>
          </a:xfrm>
          <a:prstGeom prst="rect">
            <a:avLst/>
          </a:prstGeom>
          <a:noFill/>
          <a:ln>
            <a:noFill/>
          </a:ln>
        </p:spPr>
      </p:pic>
      <p:pic>
        <p:nvPicPr>
          <p:cNvPr id="324" name="Google Shape;324;p18"/>
          <p:cNvPicPr preferRelativeResize="0"/>
          <p:nvPr/>
        </p:nvPicPr>
        <p:blipFill>
          <a:blip r:embed="rId15">
            <a:alphaModFix/>
          </a:blip>
          <a:stretch>
            <a:fillRect/>
          </a:stretch>
        </p:blipFill>
        <p:spPr>
          <a:xfrm rot="8492839">
            <a:off x="8383332" y="1135255"/>
            <a:ext cx="388634" cy="351840"/>
          </a:xfrm>
          <a:prstGeom prst="rect">
            <a:avLst/>
          </a:prstGeom>
          <a:noFill/>
          <a:ln>
            <a:noFill/>
          </a:ln>
        </p:spPr>
      </p:pic>
      <p:pic>
        <p:nvPicPr>
          <p:cNvPr id="325" name="Google Shape;325;p18"/>
          <p:cNvPicPr preferRelativeResize="0"/>
          <p:nvPr/>
        </p:nvPicPr>
        <p:blipFill>
          <a:blip r:embed="rId16">
            <a:alphaModFix/>
          </a:blip>
          <a:stretch>
            <a:fillRect/>
          </a:stretch>
        </p:blipFill>
        <p:spPr>
          <a:xfrm rot="-888895">
            <a:off x="8471085" y="3794138"/>
            <a:ext cx="377927" cy="342151"/>
          </a:xfrm>
          <a:prstGeom prst="rect">
            <a:avLst/>
          </a:prstGeom>
          <a:noFill/>
          <a:ln>
            <a:noFill/>
          </a:ln>
        </p:spPr>
      </p:pic>
      <p:pic>
        <p:nvPicPr>
          <p:cNvPr id="326" name="Google Shape;326;p18"/>
          <p:cNvPicPr preferRelativeResize="0"/>
          <p:nvPr/>
        </p:nvPicPr>
        <p:blipFill>
          <a:blip r:embed="rId2">
            <a:alphaModFix amt="15000"/>
          </a:blip>
          <a:stretch>
            <a:fillRect/>
          </a:stretch>
        </p:blipFill>
        <p:spPr>
          <a:xfrm rot="8099946">
            <a:off x="-19319" y="-1193920"/>
            <a:ext cx="4987634" cy="9550863"/>
          </a:xfrm>
          <a:prstGeom prst="rect">
            <a:avLst/>
          </a:prstGeom>
          <a:noFill/>
          <a:ln>
            <a:noFill/>
          </a:ln>
        </p:spPr>
      </p:pic>
      <p:pic>
        <p:nvPicPr>
          <p:cNvPr id="327" name="Google Shape;327;p18"/>
          <p:cNvPicPr preferRelativeResize="0"/>
          <p:nvPr/>
        </p:nvPicPr>
        <p:blipFill>
          <a:blip r:embed="rId17">
            <a:alphaModFix amt="84000"/>
          </a:blip>
          <a:stretch>
            <a:fillRect/>
          </a:stretch>
        </p:blipFill>
        <p:spPr>
          <a:xfrm rot="3578879">
            <a:off x="3162932" y="2079256"/>
            <a:ext cx="754690" cy="1490059"/>
          </a:xfrm>
          <a:prstGeom prst="rect">
            <a:avLst/>
          </a:prstGeom>
          <a:noFill/>
          <a:ln>
            <a:noFill/>
          </a:ln>
        </p:spPr>
      </p:pic>
      <p:pic>
        <p:nvPicPr>
          <p:cNvPr id="328" name="Google Shape;328;p18"/>
          <p:cNvPicPr preferRelativeResize="0"/>
          <p:nvPr/>
        </p:nvPicPr>
        <p:blipFill>
          <a:blip r:embed="rId18">
            <a:alphaModFix amt="70000"/>
          </a:blip>
          <a:stretch>
            <a:fillRect/>
          </a:stretch>
        </p:blipFill>
        <p:spPr>
          <a:xfrm rot="2909627">
            <a:off x="3961795" y="-106071"/>
            <a:ext cx="549173" cy="1802739"/>
          </a:xfrm>
          <a:prstGeom prst="rect">
            <a:avLst/>
          </a:prstGeom>
          <a:noFill/>
          <a:ln>
            <a:noFill/>
          </a:ln>
        </p:spPr>
      </p:pic>
      <p:pic>
        <p:nvPicPr>
          <p:cNvPr id="329" name="Google Shape;329;p18"/>
          <p:cNvPicPr preferRelativeResize="0"/>
          <p:nvPr/>
        </p:nvPicPr>
        <p:blipFill>
          <a:blip r:embed="rId19">
            <a:alphaModFix amt="78000"/>
          </a:blip>
          <a:stretch>
            <a:fillRect/>
          </a:stretch>
        </p:blipFill>
        <p:spPr>
          <a:xfrm rot="2697000">
            <a:off x="5029702" y="-141173"/>
            <a:ext cx="382175" cy="1490055"/>
          </a:xfrm>
          <a:prstGeom prst="rect">
            <a:avLst/>
          </a:prstGeom>
          <a:noFill/>
          <a:ln>
            <a:noFill/>
          </a:ln>
        </p:spPr>
      </p:pic>
      <p:pic>
        <p:nvPicPr>
          <p:cNvPr id="330" name="Google Shape;330;p18"/>
          <p:cNvPicPr preferRelativeResize="0"/>
          <p:nvPr/>
        </p:nvPicPr>
        <p:blipFill>
          <a:blip r:embed="rId20">
            <a:alphaModFix amt="92000"/>
          </a:blip>
          <a:stretch>
            <a:fillRect/>
          </a:stretch>
        </p:blipFill>
        <p:spPr>
          <a:xfrm rot="9911164">
            <a:off x="3824511" y="1503518"/>
            <a:ext cx="224700" cy="203423"/>
          </a:xfrm>
          <a:prstGeom prst="rect">
            <a:avLst/>
          </a:prstGeom>
          <a:noFill/>
          <a:ln>
            <a:noFill/>
          </a:ln>
        </p:spPr>
      </p:pic>
      <p:pic>
        <p:nvPicPr>
          <p:cNvPr id="331" name="Google Shape;331;p18"/>
          <p:cNvPicPr preferRelativeResize="0"/>
          <p:nvPr/>
        </p:nvPicPr>
        <p:blipFill>
          <a:blip r:embed="rId14">
            <a:alphaModFix/>
          </a:blip>
          <a:stretch>
            <a:fillRect/>
          </a:stretch>
        </p:blipFill>
        <p:spPr>
          <a:xfrm rot="-2307161">
            <a:off x="3632220" y="224832"/>
            <a:ext cx="388634" cy="351840"/>
          </a:xfrm>
          <a:prstGeom prst="rect">
            <a:avLst/>
          </a:prstGeom>
          <a:noFill/>
          <a:ln>
            <a:noFill/>
          </a:ln>
        </p:spPr>
      </p:pic>
      <p:pic>
        <p:nvPicPr>
          <p:cNvPr id="332" name="Google Shape;332;p18"/>
          <p:cNvPicPr preferRelativeResize="0"/>
          <p:nvPr/>
        </p:nvPicPr>
        <p:blipFill>
          <a:blip r:embed="rId21">
            <a:alphaModFix amt="78000"/>
          </a:blip>
          <a:stretch>
            <a:fillRect/>
          </a:stretch>
        </p:blipFill>
        <p:spPr>
          <a:xfrm rot="4499974">
            <a:off x="3087460" y="1576656"/>
            <a:ext cx="295880" cy="805592"/>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CUSTOM_26">
    <p:spTree>
      <p:nvGrpSpPr>
        <p:cNvPr id="1" name="Shape 417"/>
        <p:cNvGrpSpPr/>
        <p:nvPr/>
      </p:nvGrpSpPr>
      <p:grpSpPr>
        <a:xfrm>
          <a:off x="0" y="0"/>
          <a:ext cx="0" cy="0"/>
          <a:chOff x="0" y="0"/>
          <a:chExt cx="0" cy="0"/>
        </a:xfrm>
      </p:grpSpPr>
      <p:sp>
        <p:nvSpPr>
          <p:cNvPr id="418" name="Google Shape;418;p22"/>
          <p:cNvSpPr txBox="1">
            <a:spLocks noGrp="1"/>
          </p:cNvSpPr>
          <p:nvPr>
            <p:ph type="title"/>
          </p:nvPr>
        </p:nvSpPr>
        <p:spPr>
          <a:xfrm>
            <a:off x="720000" y="1436188"/>
            <a:ext cx="4619700" cy="668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000"/>
              <a:buNone/>
              <a:defRPr sz="4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19" name="Google Shape;419;p22"/>
          <p:cNvSpPr txBox="1">
            <a:spLocks noGrp="1"/>
          </p:cNvSpPr>
          <p:nvPr>
            <p:ph type="subTitle" idx="1"/>
          </p:nvPr>
        </p:nvSpPr>
        <p:spPr>
          <a:xfrm>
            <a:off x="901775" y="2279625"/>
            <a:ext cx="4437900" cy="1427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pic>
        <p:nvPicPr>
          <p:cNvPr id="420" name="Google Shape;420;p22"/>
          <p:cNvPicPr preferRelativeResize="0"/>
          <p:nvPr/>
        </p:nvPicPr>
        <p:blipFill>
          <a:blip r:embed="rId2">
            <a:alphaModFix amt="15000"/>
          </a:blip>
          <a:stretch>
            <a:fillRect/>
          </a:stretch>
        </p:blipFill>
        <p:spPr>
          <a:xfrm rot="-2310810">
            <a:off x="7924738" y="-1107062"/>
            <a:ext cx="3357198" cy="6428724"/>
          </a:xfrm>
          <a:prstGeom prst="rect">
            <a:avLst/>
          </a:prstGeom>
          <a:noFill/>
          <a:ln>
            <a:noFill/>
          </a:ln>
        </p:spPr>
      </p:pic>
      <p:pic>
        <p:nvPicPr>
          <p:cNvPr id="421" name="Google Shape;421;p22"/>
          <p:cNvPicPr preferRelativeResize="0"/>
          <p:nvPr/>
        </p:nvPicPr>
        <p:blipFill>
          <a:blip r:embed="rId3">
            <a:alphaModFix/>
          </a:blip>
          <a:stretch>
            <a:fillRect/>
          </a:stretch>
        </p:blipFill>
        <p:spPr>
          <a:xfrm rot="-3079633" flipH="1">
            <a:off x="6111763" y="89925"/>
            <a:ext cx="1134279" cy="2239512"/>
          </a:xfrm>
          <a:prstGeom prst="rect">
            <a:avLst/>
          </a:prstGeom>
          <a:noFill/>
          <a:ln>
            <a:noFill/>
          </a:ln>
        </p:spPr>
      </p:pic>
      <p:pic>
        <p:nvPicPr>
          <p:cNvPr id="422" name="Google Shape;422;p22"/>
          <p:cNvPicPr preferRelativeResize="0"/>
          <p:nvPr/>
        </p:nvPicPr>
        <p:blipFill>
          <a:blip r:embed="rId2">
            <a:alphaModFix amt="15000"/>
          </a:blip>
          <a:stretch>
            <a:fillRect/>
          </a:stretch>
        </p:blipFill>
        <p:spPr>
          <a:xfrm rot="-8397711" flipH="1">
            <a:off x="5636591" y="1776024"/>
            <a:ext cx="3889291" cy="5970726"/>
          </a:xfrm>
          <a:prstGeom prst="rect">
            <a:avLst/>
          </a:prstGeom>
          <a:noFill/>
          <a:ln>
            <a:noFill/>
          </a:ln>
        </p:spPr>
      </p:pic>
      <p:pic>
        <p:nvPicPr>
          <p:cNvPr id="423" name="Google Shape;423;p22"/>
          <p:cNvPicPr preferRelativeResize="0"/>
          <p:nvPr/>
        </p:nvPicPr>
        <p:blipFill>
          <a:blip r:embed="rId4">
            <a:alphaModFix amt="84000"/>
          </a:blip>
          <a:stretch>
            <a:fillRect/>
          </a:stretch>
        </p:blipFill>
        <p:spPr>
          <a:xfrm rot="-4954575" flipH="1">
            <a:off x="6519087" y="3654137"/>
            <a:ext cx="754690" cy="1490058"/>
          </a:xfrm>
          <a:prstGeom prst="rect">
            <a:avLst/>
          </a:prstGeom>
          <a:noFill/>
          <a:ln>
            <a:noFill/>
          </a:ln>
        </p:spPr>
      </p:pic>
      <p:pic>
        <p:nvPicPr>
          <p:cNvPr id="424" name="Google Shape;424;p22"/>
          <p:cNvPicPr preferRelativeResize="0"/>
          <p:nvPr/>
        </p:nvPicPr>
        <p:blipFill>
          <a:blip r:embed="rId5">
            <a:alphaModFix amt="70000"/>
          </a:blip>
          <a:stretch>
            <a:fillRect/>
          </a:stretch>
        </p:blipFill>
        <p:spPr>
          <a:xfrm rot="-3656939" flipH="1">
            <a:off x="7024939" y="2448413"/>
            <a:ext cx="549173" cy="1802739"/>
          </a:xfrm>
          <a:prstGeom prst="rect">
            <a:avLst/>
          </a:prstGeom>
          <a:noFill/>
          <a:ln>
            <a:noFill/>
          </a:ln>
        </p:spPr>
      </p:pic>
      <p:pic>
        <p:nvPicPr>
          <p:cNvPr id="425" name="Google Shape;425;p22"/>
          <p:cNvPicPr preferRelativeResize="0"/>
          <p:nvPr/>
        </p:nvPicPr>
        <p:blipFill>
          <a:blip r:embed="rId6">
            <a:alphaModFix amt="78000"/>
          </a:blip>
          <a:stretch>
            <a:fillRect/>
          </a:stretch>
        </p:blipFill>
        <p:spPr>
          <a:xfrm rot="-3859494" flipH="1">
            <a:off x="6303425" y="2826551"/>
            <a:ext cx="382174" cy="1490056"/>
          </a:xfrm>
          <a:prstGeom prst="rect">
            <a:avLst/>
          </a:prstGeom>
          <a:noFill/>
          <a:ln>
            <a:noFill/>
          </a:ln>
        </p:spPr>
      </p:pic>
      <p:pic>
        <p:nvPicPr>
          <p:cNvPr id="426" name="Google Shape;426;p22"/>
          <p:cNvPicPr preferRelativeResize="0"/>
          <p:nvPr/>
        </p:nvPicPr>
        <p:blipFill>
          <a:blip r:embed="rId6">
            <a:alphaModFix amt="78000"/>
          </a:blip>
          <a:stretch>
            <a:fillRect/>
          </a:stretch>
        </p:blipFill>
        <p:spPr>
          <a:xfrm rot="-5247286" flipH="1">
            <a:off x="6871473" y="4553845"/>
            <a:ext cx="295880" cy="805594"/>
          </a:xfrm>
          <a:prstGeom prst="rect">
            <a:avLst/>
          </a:prstGeom>
          <a:noFill/>
          <a:ln>
            <a:noFill/>
          </a:ln>
        </p:spPr>
      </p:pic>
      <p:pic>
        <p:nvPicPr>
          <p:cNvPr id="427" name="Google Shape;427;p22"/>
          <p:cNvPicPr preferRelativeResize="0"/>
          <p:nvPr/>
        </p:nvPicPr>
        <p:blipFill>
          <a:blip r:embed="rId7">
            <a:alphaModFix amt="80000"/>
          </a:blip>
          <a:stretch>
            <a:fillRect/>
          </a:stretch>
        </p:blipFill>
        <p:spPr>
          <a:xfrm flipH="1">
            <a:off x="7312062" y="822888"/>
            <a:ext cx="3317075" cy="3192901"/>
          </a:xfrm>
          <a:prstGeom prst="rect">
            <a:avLst/>
          </a:prstGeom>
          <a:noFill/>
          <a:ln>
            <a:noFill/>
          </a:ln>
        </p:spPr>
      </p:pic>
      <p:pic>
        <p:nvPicPr>
          <p:cNvPr id="428" name="Google Shape;428;p22"/>
          <p:cNvPicPr preferRelativeResize="0"/>
          <p:nvPr/>
        </p:nvPicPr>
        <p:blipFill>
          <a:blip r:embed="rId8">
            <a:alphaModFix amt="95000"/>
          </a:blip>
          <a:stretch>
            <a:fillRect/>
          </a:stretch>
        </p:blipFill>
        <p:spPr>
          <a:xfrm rot="-7951769">
            <a:off x="8247339" y="2445363"/>
            <a:ext cx="2337922" cy="3566323"/>
          </a:xfrm>
          <a:prstGeom prst="rect">
            <a:avLst/>
          </a:prstGeom>
          <a:noFill/>
          <a:ln>
            <a:noFill/>
          </a:ln>
        </p:spPr>
      </p:pic>
      <p:pic>
        <p:nvPicPr>
          <p:cNvPr id="429" name="Google Shape;429;p22"/>
          <p:cNvPicPr preferRelativeResize="0"/>
          <p:nvPr/>
        </p:nvPicPr>
        <p:blipFill>
          <a:blip r:embed="rId5">
            <a:alphaModFix amt="70000"/>
          </a:blip>
          <a:stretch>
            <a:fillRect/>
          </a:stretch>
        </p:blipFill>
        <p:spPr>
          <a:xfrm rot="-1732969" flipH="1">
            <a:off x="7232625" y="-148549"/>
            <a:ext cx="549173" cy="1802737"/>
          </a:xfrm>
          <a:prstGeom prst="rect">
            <a:avLst/>
          </a:prstGeom>
          <a:noFill/>
          <a:ln>
            <a:noFill/>
          </a:ln>
        </p:spPr>
      </p:pic>
      <p:pic>
        <p:nvPicPr>
          <p:cNvPr id="430" name="Google Shape;430;p22"/>
          <p:cNvPicPr preferRelativeResize="0"/>
          <p:nvPr/>
        </p:nvPicPr>
        <p:blipFill>
          <a:blip r:embed="rId9">
            <a:alphaModFix amt="92000"/>
          </a:blip>
          <a:stretch>
            <a:fillRect/>
          </a:stretch>
        </p:blipFill>
        <p:spPr>
          <a:xfrm rot="888836" flipH="1">
            <a:off x="7247404" y="2005587"/>
            <a:ext cx="224700" cy="203423"/>
          </a:xfrm>
          <a:prstGeom prst="rect">
            <a:avLst/>
          </a:prstGeom>
          <a:noFill/>
          <a:ln>
            <a:noFill/>
          </a:ln>
        </p:spPr>
      </p:pic>
      <p:pic>
        <p:nvPicPr>
          <p:cNvPr id="431" name="Google Shape;431;p22"/>
          <p:cNvPicPr preferRelativeResize="0"/>
          <p:nvPr/>
        </p:nvPicPr>
        <p:blipFill>
          <a:blip r:embed="rId10">
            <a:alphaModFix/>
          </a:blip>
          <a:stretch>
            <a:fillRect/>
          </a:stretch>
        </p:blipFill>
        <p:spPr>
          <a:xfrm rot="888895" flipH="1">
            <a:off x="7624043" y="4695776"/>
            <a:ext cx="377927" cy="342151"/>
          </a:xfrm>
          <a:prstGeom prst="rect">
            <a:avLst/>
          </a:prstGeom>
          <a:noFill/>
          <a:ln>
            <a:noFill/>
          </a:ln>
        </p:spPr>
      </p:pic>
      <p:pic>
        <p:nvPicPr>
          <p:cNvPr id="432" name="Google Shape;432;p22"/>
          <p:cNvPicPr preferRelativeResize="0"/>
          <p:nvPr/>
        </p:nvPicPr>
        <p:blipFill>
          <a:blip r:embed="rId11">
            <a:alphaModFix amt="85000"/>
          </a:blip>
          <a:stretch>
            <a:fillRect/>
          </a:stretch>
        </p:blipFill>
        <p:spPr>
          <a:xfrm rot="888836" flipH="1">
            <a:off x="7269604" y="3811362"/>
            <a:ext cx="224700" cy="203423"/>
          </a:xfrm>
          <a:prstGeom prst="rect">
            <a:avLst/>
          </a:prstGeom>
          <a:noFill/>
          <a:ln>
            <a:noFill/>
          </a:ln>
        </p:spPr>
      </p:pic>
      <p:pic>
        <p:nvPicPr>
          <p:cNvPr id="433" name="Google Shape;433;p22"/>
          <p:cNvPicPr preferRelativeResize="0"/>
          <p:nvPr/>
        </p:nvPicPr>
        <p:blipFill>
          <a:blip r:embed="rId12">
            <a:alphaModFix amt="87000"/>
          </a:blip>
          <a:stretch>
            <a:fillRect/>
          </a:stretch>
        </p:blipFill>
        <p:spPr>
          <a:xfrm rot="-2963814" flipH="1">
            <a:off x="5831459" y="1797307"/>
            <a:ext cx="1193432" cy="1138660"/>
          </a:xfrm>
          <a:prstGeom prst="rect">
            <a:avLst/>
          </a:prstGeom>
          <a:noFill/>
          <a:ln>
            <a:noFill/>
          </a:ln>
        </p:spPr>
      </p:pic>
      <p:pic>
        <p:nvPicPr>
          <p:cNvPr id="434" name="Google Shape;434;p22"/>
          <p:cNvPicPr preferRelativeResize="0"/>
          <p:nvPr/>
        </p:nvPicPr>
        <p:blipFill>
          <a:blip r:embed="rId2">
            <a:alphaModFix amt="15000"/>
          </a:blip>
          <a:stretch>
            <a:fillRect/>
          </a:stretch>
        </p:blipFill>
        <p:spPr>
          <a:xfrm rot="-2310810">
            <a:off x="5067513" y="-1219837"/>
            <a:ext cx="3357198" cy="6428724"/>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435"/>
        <p:cNvGrpSpPr/>
        <p:nvPr/>
      </p:nvGrpSpPr>
      <p:grpSpPr>
        <a:xfrm>
          <a:off x="0" y="0"/>
          <a:ext cx="0" cy="0"/>
          <a:chOff x="0" y="0"/>
          <a:chExt cx="0" cy="0"/>
        </a:xfrm>
      </p:grpSpPr>
      <p:pic>
        <p:nvPicPr>
          <p:cNvPr id="436" name="Google Shape;436;p23"/>
          <p:cNvPicPr preferRelativeResize="0"/>
          <p:nvPr/>
        </p:nvPicPr>
        <p:blipFill>
          <a:blip r:embed="rId2">
            <a:alphaModFix amt="15000"/>
          </a:blip>
          <a:stretch>
            <a:fillRect/>
          </a:stretch>
        </p:blipFill>
        <p:spPr>
          <a:xfrm rot="8099946">
            <a:off x="-1773819" y="-305270"/>
            <a:ext cx="4987634" cy="9550863"/>
          </a:xfrm>
          <a:prstGeom prst="rect">
            <a:avLst/>
          </a:prstGeom>
          <a:noFill/>
          <a:ln>
            <a:noFill/>
          </a:ln>
        </p:spPr>
      </p:pic>
      <p:sp>
        <p:nvSpPr>
          <p:cNvPr id="437" name="Google Shape;437;p23"/>
          <p:cNvSpPr txBox="1">
            <a:spLocks noGrp="1"/>
          </p:cNvSpPr>
          <p:nvPr>
            <p:ph type="title"/>
          </p:nvPr>
        </p:nvSpPr>
        <p:spPr>
          <a:xfrm>
            <a:off x="2303450" y="3151000"/>
            <a:ext cx="4563900" cy="5319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23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438" name="Google Shape;438;p23"/>
          <p:cNvSpPr txBox="1">
            <a:spLocks noGrp="1"/>
          </p:cNvSpPr>
          <p:nvPr>
            <p:ph type="subTitle" idx="1"/>
          </p:nvPr>
        </p:nvSpPr>
        <p:spPr>
          <a:xfrm>
            <a:off x="1861800" y="1330054"/>
            <a:ext cx="5420400" cy="1784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439" name="Google Shape;439;p23"/>
          <p:cNvPicPr preferRelativeResize="0"/>
          <p:nvPr/>
        </p:nvPicPr>
        <p:blipFill>
          <a:blip r:embed="rId3">
            <a:alphaModFix amt="84000"/>
          </a:blip>
          <a:stretch>
            <a:fillRect/>
          </a:stretch>
        </p:blipFill>
        <p:spPr>
          <a:xfrm rot="1812251">
            <a:off x="-193079" y="1008240"/>
            <a:ext cx="1134280" cy="2239515"/>
          </a:xfrm>
          <a:prstGeom prst="rect">
            <a:avLst/>
          </a:prstGeom>
          <a:noFill/>
          <a:ln>
            <a:noFill/>
          </a:ln>
        </p:spPr>
      </p:pic>
      <p:pic>
        <p:nvPicPr>
          <p:cNvPr id="440" name="Google Shape;440;p23"/>
          <p:cNvPicPr preferRelativeResize="0"/>
          <p:nvPr/>
        </p:nvPicPr>
        <p:blipFill>
          <a:blip r:embed="rId4">
            <a:alphaModFix/>
          </a:blip>
          <a:stretch>
            <a:fillRect/>
          </a:stretch>
        </p:blipFill>
        <p:spPr>
          <a:xfrm rot="273298">
            <a:off x="4655196" y="4475475"/>
            <a:ext cx="3681680" cy="2070950"/>
          </a:xfrm>
          <a:prstGeom prst="rect">
            <a:avLst/>
          </a:prstGeom>
          <a:noFill/>
          <a:ln>
            <a:noFill/>
          </a:ln>
        </p:spPr>
      </p:pic>
      <p:pic>
        <p:nvPicPr>
          <p:cNvPr id="441" name="Google Shape;441;p23"/>
          <p:cNvPicPr preferRelativeResize="0"/>
          <p:nvPr/>
        </p:nvPicPr>
        <p:blipFill>
          <a:blip r:embed="rId5">
            <a:alphaModFix/>
          </a:blip>
          <a:stretch>
            <a:fillRect/>
          </a:stretch>
        </p:blipFill>
        <p:spPr>
          <a:xfrm>
            <a:off x="7565525" y="152253"/>
            <a:ext cx="1211448" cy="1096595"/>
          </a:xfrm>
          <a:prstGeom prst="rect">
            <a:avLst/>
          </a:prstGeom>
          <a:noFill/>
          <a:ln>
            <a:noFill/>
          </a:ln>
        </p:spPr>
      </p:pic>
      <p:pic>
        <p:nvPicPr>
          <p:cNvPr id="442" name="Google Shape;442;p23"/>
          <p:cNvPicPr preferRelativeResize="0"/>
          <p:nvPr/>
        </p:nvPicPr>
        <p:blipFill>
          <a:blip r:embed="rId6">
            <a:alphaModFix/>
          </a:blip>
          <a:stretch>
            <a:fillRect/>
          </a:stretch>
        </p:blipFill>
        <p:spPr>
          <a:xfrm rot="-10150833" flipH="1">
            <a:off x="-1670200" y="3376001"/>
            <a:ext cx="4088499" cy="4010550"/>
          </a:xfrm>
          <a:prstGeom prst="rect">
            <a:avLst/>
          </a:prstGeom>
          <a:noFill/>
          <a:ln>
            <a:noFill/>
          </a:ln>
        </p:spPr>
      </p:pic>
      <p:pic>
        <p:nvPicPr>
          <p:cNvPr id="443" name="Google Shape;443;p23"/>
          <p:cNvPicPr preferRelativeResize="0"/>
          <p:nvPr/>
        </p:nvPicPr>
        <p:blipFill>
          <a:blip r:embed="rId7">
            <a:alphaModFix amt="95000"/>
          </a:blip>
          <a:stretch>
            <a:fillRect/>
          </a:stretch>
        </p:blipFill>
        <p:spPr>
          <a:xfrm rot="-7951769">
            <a:off x="7140738" y="2965626"/>
            <a:ext cx="2337922" cy="3566323"/>
          </a:xfrm>
          <a:prstGeom prst="rect">
            <a:avLst/>
          </a:prstGeom>
          <a:noFill/>
          <a:ln>
            <a:noFill/>
          </a:ln>
        </p:spPr>
      </p:pic>
      <p:pic>
        <p:nvPicPr>
          <p:cNvPr id="444" name="Google Shape;444;p23"/>
          <p:cNvPicPr preferRelativeResize="0"/>
          <p:nvPr/>
        </p:nvPicPr>
        <p:blipFill rotWithShape="1">
          <a:blip r:embed="rId4">
            <a:alphaModFix amt="82000"/>
          </a:blip>
          <a:srcRect l="9978" t="7909" r="6171" b="5839"/>
          <a:stretch/>
        </p:blipFill>
        <p:spPr>
          <a:xfrm rot="-2469882">
            <a:off x="-1447294" y="-424587"/>
            <a:ext cx="3415385" cy="1831552"/>
          </a:xfrm>
          <a:prstGeom prst="rect">
            <a:avLst/>
          </a:prstGeom>
          <a:noFill/>
          <a:ln>
            <a:noFill/>
          </a:ln>
        </p:spPr>
      </p:pic>
      <p:pic>
        <p:nvPicPr>
          <p:cNvPr id="445" name="Google Shape;445;p23"/>
          <p:cNvPicPr preferRelativeResize="0"/>
          <p:nvPr/>
        </p:nvPicPr>
        <p:blipFill>
          <a:blip r:embed="rId8">
            <a:alphaModFix amt="70000"/>
          </a:blip>
          <a:stretch>
            <a:fillRect/>
          </a:stretch>
        </p:blipFill>
        <p:spPr>
          <a:xfrm rot="-2003701">
            <a:off x="2037777" y="3911306"/>
            <a:ext cx="549171" cy="1117718"/>
          </a:xfrm>
          <a:prstGeom prst="rect">
            <a:avLst/>
          </a:prstGeom>
          <a:noFill/>
          <a:ln>
            <a:noFill/>
          </a:ln>
        </p:spPr>
      </p:pic>
      <p:pic>
        <p:nvPicPr>
          <p:cNvPr id="446" name="Google Shape;446;p23"/>
          <p:cNvPicPr preferRelativeResize="0"/>
          <p:nvPr/>
        </p:nvPicPr>
        <p:blipFill>
          <a:blip r:embed="rId9">
            <a:alphaModFix amt="67000"/>
          </a:blip>
          <a:stretch>
            <a:fillRect/>
          </a:stretch>
        </p:blipFill>
        <p:spPr>
          <a:xfrm rot="-7836186">
            <a:off x="444535" y="-29328"/>
            <a:ext cx="1193432" cy="1138660"/>
          </a:xfrm>
          <a:prstGeom prst="rect">
            <a:avLst/>
          </a:prstGeom>
          <a:noFill/>
          <a:ln>
            <a:noFill/>
          </a:ln>
        </p:spPr>
      </p:pic>
      <p:pic>
        <p:nvPicPr>
          <p:cNvPr id="447" name="Google Shape;447;p23"/>
          <p:cNvPicPr preferRelativeResize="0"/>
          <p:nvPr/>
        </p:nvPicPr>
        <p:blipFill>
          <a:blip r:embed="rId10">
            <a:alphaModFix amt="75000"/>
          </a:blip>
          <a:stretch>
            <a:fillRect/>
          </a:stretch>
        </p:blipFill>
        <p:spPr>
          <a:xfrm rot="864916">
            <a:off x="455127" y="2982437"/>
            <a:ext cx="374546" cy="357622"/>
          </a:xfrm>
          <a:prstGeom prst="rect">
            <a:avLst/>
          </a:prstGeom>
          <a:noFill/>
          <a:ln>
            <a:noFill/>
          </a:ln>
        </p:spPr>
      </p:pic>
      <p:pic>
        <p:nvPicPr>
          <p:cNvPr id="448" name="Google Shape;448;p23"/>
          <p:cNvPicPr preferRelativeResize="0"/>
          <p:nvPr/>
        </p:nvPicPr>
        <p:blipFill>
          <a:blip r:embed="rId11">
            <a:alphaModFix amt="84000"/>
          </a:blip>
          <a:stretch>
            <a:fillRect/>
          </a:stretch>
        </p:blipFill>
        <p:spPr>
          <a:xfrm rot="5975978">
            <a:off x="8530329" y="1602793"/>
            <a:ext cx="754689" cy="1490056"/>
          </a:xfrm>
          <a:prstGeom prst="rect">
            <a:avLst/>
          </a:prstGeom>
          <a:noFill/>
          <a:ln>
            <a:noFill/>
          </a:ln>
        </p:spPr>
      </p:pic>
      <p:pic>
        <p:nvPicPr>
          <p:cNvPr id="449" name="Google Shape;449;p23"/>
          <p:cNvPicPr preferRelativeResize="0"/>
          <p:nvPr/>
        </p:nvPicPr>
        <p:blipFill>
          <a:blip r:embed="rId12">
            <a:alphaModFix amt="70000"/>
          </a:blip>
          <a:stretch>
            <a:fillRect/>
          </a:stretch>
        </p:blipFill>
        <p:spPr>
          <a:xfrm rot="6227545">
            <a:off x="8384125" y="2678004"/>
            <a:ext cx="549173" cy="1802738"/>
          </a:xfrm>
          <a:prstGeom prst="rect">
            <a:avLst/>
          </a:prstGeom>
          <a:noFill/>
          <a:ln>
            <a:noFill/>
          </a:ln>
        </p:spPr>
      </p:pic>
      <p:pic>
        <p:nvPicPr>
          <p:cNvPr id="450" name="Google Shape;450;p23"/>
          <p:cNvPicPr preferRelativeResize="0"/>
          <p:nvPr/>
        </p:nvPicPr>
        <p:blipFill>
          <a:blip r:embed="rId13">
            <a:alphaModFix amt="78000"/>
          </a:blip>
          <a:stretch>
            <a:fillRect/>
          </a:stretch>
        </p:blipFill>
        <p:spPr>
          <a:xfrm rot="6215125">
            <a:off x="8625815" y="2216438"/>
            <a:ext cx="382175" cy="1490055"/>
          </a:xfrm>
          <a:prstGeom prst="rect">
            <a:avLst/>
          </a:prstGeom>
          <a:noFill/>
          <a:ln>
            <a:noFill/>
          </a:ln>
        </p:spPr>
      </p:pic>
      <p:pic>
        <p:nvPicPr>
          <p:cNvPr id="451" name="Google Shape;451;p23"/>
          <p:cNvPicPr preferRelativeResize="0"/>
          <p:nvPr/>
        </p:nvPicPr>
        <p:blipFill>
          <a:blip r:embed="rId14">
            <a:alphaModFix amt="92000"/>
          </a:blip>
          <a:stretch>
            <a:fillRect/>
          </a:stretch>
        </p:blipFill>
        <p:spPr>
          <a:xfrm rot="-8787004">
            <a:off x="7758970" y="2612790"/>
            <a:ext cx="224704" cy="203423"/>
          </a:xfrm>
          <a:prstGeom prst="rect">
            <a:avLst/>
          </a:prstGeom>
          <a:noFill/>
          <a:ln>
            <a:noFill/>
          </a:ln>
        </p:spPr>
      </p:pic>
      <p:pic>
        <p:nvPicPr>
          <p:cNvPr id="452" name="Google Shape;452;p23"/>
          <p:cNvPicPr preferRelativeResize="0"/>
          <p:nvPr/>
        </p:nvPicPr>
        <p:blipFill>
          <a:blip r:embed="rId15">
            <a:alphaModFix/>
          </a:blip>
          <a:stretch>
            <a:fillRect/>
          </a:stretch>
        </p:blipFill>
        <p:spPr>
          <a:xfrm rot="1173630">
            <a:off x="7349574" y="78245"/>
            <a:ext cx="388631" cy="351842"/>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1">
  <p:cSld name="CUSTOM_30">
    <p:spTree>
      <p:nvGrpSpPr>
        <p:cNvPr id="1" name="Shape 453"/>
        <p:cNvGrpSpPr/>
        <p:nvPr/>
      </p:nvGrpSpPr>
      <p:grpSpPr>
        <a:xfrm>
          <a:off x="0" y="0"/>
          <a:ext cx="0" cy="0"/>
          <a:chOff x="0" y="0"/>
          <a:chExt cx="0" cy="0"/>
        </a:xfrm>
      </p:grpSpPr>
      <p:pic>
        <p:nvPicPr>
          <p:cNvPr id="454" name="Google Shape;454;p24"/>
          <p:cNvPicPr preferRelativeResize="0"/>
          <p:nvPr/>
        </p:nvPicPr>
        <p:blipFill>
          <a:blip r:embed="rId2">
            <a:alphaModFix amt="15000"/>
          </a:blip>
          <a:stretch>
            <a:fillRect/>
          </a:stretch>
        </p:blipFill>
        <p:spPr>
          <a:xfrm rot="7588019" flipH="1">
            <a:off x="83883" y="240594"/>
            <a:ext cx="4450529" cy="8522352"/>
          </a:xfrm>
          <a:prstGeom prst="rect">
            <a:avLst/>
          </a:prstGeom>
          <a:noFill/>
          <a:ln>
            <a:noFill/>
          </a:ln>
        </p:spPr>
      </p:pic>
      <p:pic>
        <p:nvPicPr>
          <p:cNvPr id="455" name="Google Shape;455;p24"/>
          <p:cNvPicPr preferRelativeResize="0"/>
          <p:nvPr/>
        </p:nvPicPr>
        <p:blipFill>
          <a:blip r:embed="rId3">
            <a:alphaModFix amt="80000"/>
          </a:blip>
          <a:stretch>
            <a:fillRect/>
          </a:stretch>
        </p:blipFill>
        <p:spPr>
          <a:xfrm rot="10800000">
            <a:off x="-1244046" y="3086474"/>
            <a:ext cx="2323191" cy="2236226"/>
          </a:xfrm>
          <a:prstGeom prst="rect">
            <a:avLst/>
          </a:prstGeom>
          <a:noFill/>
          <a:ln>
            <a:noFill/>
          </a:ln>
        </p:spPr>
      </p:pic>
      <p:pic>
        <p:nvPicPr>
          <p:cNvPr id="456" name="Google Shape;456;p24"/>
          <p:cNvPicPr preferRelativeResize="0"/>
          <p:nvPr/>
        </p:nvPicPr>
        <p:blipFill>
          <a:blip r:embed="rId4">
            <a:alphaModFix amt="84000"/>
          </a:blip>
          <a:stretch>
            <a:fillRect/>
          </a:stretch>
        </p:blipFill>
        <p:spPr>
          <a:xfrm rot="8987746" flipH="1">
            <a:off x="591669" y="2028629"/>
            <a:ext cx="1012132" cy="1998349"/>
          </a:xfrm>
          <a:prstGeom prst="rect">
            <a:avLst/>
          </a:prstGeom>
          <a:noFill/>
          <a:ln>
            <a:noFill/>
          </a:ln>
        </p:spPr>
      </p:pic>
      <p:pic>
        <p:nvPicPr>
          <p:cNvPr id="457" name="Google Shape;457;p24"/>
          <p:cNvPicPr preferRelativeResize="0"/>
          <p:nvPr/>
        </p:nvPicPr>
        <p:blipFill>
          <a:blip r:embed="rId5">
            <a:alphaModFix/>
          </a:blip>
          <a:stretch>
            <a:fillRect/>
          </a:stretch>
        </p:blipFill>
        <p:spPr>
          <a:xfrm rot="-649168">
            <a:off x="-726383" y="-1664473"/>
            <a:ext cx="3648214" cy="3578667"/>
          </a:xfrm>
          <a:prstGeom prst="rect">
            <a:avLst/>
          </a:prstGeom>
          <a:noFill/>
          <a:ln>
            <a:noFill/>
          </a:ln>
        </p:spPr>
      </p:pic>
      <p:pic>
        <p:nvPicPr>
          <p:cNvPr id="458" name="Google Shape;458;p24"/>
          <p:cNvPicPr preferRelativeResize="0"/>
          <p:nvPr/>
        </p:nvPicPr>
        <p:blipFill rotWithShape="1">
          <a:blip r:embed="rId6">
            <a:alphaModFix amt="82000"/>
          </a:blip>
          <a:srcRect l="9978" t="7909" r="6171" b="5839"/>
          <a:stretch/>
        </p:blipFill>
        <p:spPr>
          <a:xfrm rot="-8330114" flipH="1">
            <a:off x="-1895217" y="1288671"/>
            <a:ext cx="3047591" cy="1634317"/>
          </a:xfrm>
          <a:prstGeom prst="rect">
            <a:avLst/>
          </a:prstGeom>
          <a:noFill/>
          <a:ln>
            <a:noFill/>
          </a:ln>
        </p:spPr>
      </p:pic>
      <p:pic>
        <p:nvPicPr>
          <p:cNvPr id="459" name="Google Shape;459;p24"/>
          <p:cNvPicPr preferRelativeResize="0"/>
          <p:nvPr/>
        </p:nvPicPr>
        <p:blipFill>
          <a:blip r:embed="rId7">
            <a:alphaModFix amt="70000"/>
          </a:blip>
          <a:stretch>
            <a:fillRect/>
          </a:stretch>
        </p:blipFill>
        <p:spPr>
          <a:xfrm rot="-8796296" flipH="1">
            <a:off x="2582287" y="439179"/>
            <a:ext cx="490031" cy="997354"/>
          </a:xfrm>
          <a:prstGeom prst="rect">
            <a:avLst/>
          </a:prstGeom>
          <a:noFill/>
          <a:ln>
            <a:noFill/>
          </a:ln>
        </p:spPr>
      </p:pic>
      <p:pic>
        <p:nvPicPr>
          <p:cNvPr id="460" name="Google Shape;460;p24"/>
          <p:cNvPicPr preferRelativeResize="0"/>
          <p:nvPr/>
        </p:nvPicPr>
        <p:blipFill>
          <a:blip r:embed="rId8">
            <a:alphaModFix amt="67000"/>
          </a:blip>
          <a:stretch>
            <a:fillRect/>
          </a:stretch>
        </p:blipFill>
        <p:spPr>
          <a:xfrm rot="-2963818" flipH="1">
            <a:off x="1160616" y="3936775"/>
            <a:ext cx="1064918" cy="1016040"/>
          </a:xfrm>
          <a:prstGeom prst="rect">
            <a:avLst/>
          </a:prstGeom>
          <a:noFill/>
          <a:ln>
            <a:noFill/>
          </a:ln>
        </p:spPr>
      </p:pic>
      <p:pic>
        <p:nvPicPr>
          <p:cNvPr id="461" name="Google Shape;461;p24"/>
          <p:cNvPicPr preferRelativeResize="0"/>
          <p:nvPr/>
        </p:nvPicPr>
        <p:blipFill>
          <a:blip r:embed="rId9">
            <a:alphaModFix amt="75000"/>
          </a:blip>
          <a:stretch>
            <a:fillRect/>
          </a:stretch>
        </p:blipFill>
        <p:spPr>
          <a:xfrm rot="9935076" flipH="1">
            <a:off x="1170072" y="1946265"/>
            <a:ext cx="334212" cy="319111"/>
          </a:xfrm>
          <a:prstGeom prst="rect">
            <a:avLst/>
          </a:prstGeom>
          <a:noFill/>
          <a:ln>
            <a:noFill/>
          </a:ln>
        </p:spPr>
      </p:pic>
      <p:pic>
        <p:nvPicPr>
          <p:cNvPr id="462" name="Google Shape;462;p24"/>
          <p:cNvPicPr preferRelativeResize="0"/>
          <p:nvPr/>
        </p:nvPicPr>
        <p:blipFill>
          <a:blip r:embed="rId2">
            <a:alphaModFix amt="15000"/>
          </a:blip>
          <a:stretch>
            <a:fillRect/>
          </a:stretch>
        </p:blipFill>
        <p:spPr>
          <a:xfrm rot="2700059" flipH="1">
            <a:off x="-888089" y="-2473390"/>
            <a:ext cx="4450528" cy="8522355"/>
          </a:xfrm>
          <a:prstGeom prst="rect">
            <a:avLst/>
          </a:prstGeom>
          <a:noFill/>
          <a:ln>
            <a:noFill/>
          </a:ln>
        </p:spPr>
      </p:pic>
      <p:pic>
        <p:nvPicPr>
          <p:cNvPr id="463" name="Google Shape;463;p24"/>
          <p:cNvPicPr preferRelativeResize="0"/>
          <p:nvPr/>
        </p:nvPicPr>
        <p:blipFill>
          <a:blip r:embed="rId10">
            <a:alphaModFix amt="84000"/>
          </a:blip>
          <a:stretch>
            <a:fillRect/>
          </a:stretch>
        </p:blipFill>
        <p:spPr>
          <a:xfrm rot="7221118" flipH="1">
            <a:off x="1951471" y="1798673"/>
            <a:ext cx="673420" cy="1329597"/>
          </a:xfrm>
          <a:prstGeom prst="rect">
            <a:avLst/>
          </a:prstGeom>
          <a:noFill/>
          <a:ln>
            <a:noFill/>
          </a:ln>
        </p:spPr>
      </p:pic>
      <p:pic>
        <p:nvPicPr>
          <p:cNvPr id="464" name="Google Shape;464;p24"/>
          <p:cNvPicPr preferRelativeResize="0"/>
          <p:nvPr/>
        </p:nvPicPr>
        <p:blipFill>
          <a:blip r:embed="rId11">
            <a:alphaModFix amt="70000"/>
          </a:blip>
          <a:stretch>
            <a:fillRect/>
          </a:stretch>
        </p:blipFill>
        <p:spPr>
          <a:xfrm rot="7890366" flipH="1">
            <a:off x="2664307" y="3469662"/>
            <a:ext cx="490034" cy="1608605"/>
          </a:xfrm>
          <a:prstGeom prst="rect">
            <a:avLst/>
          </a:prstGeom>
          <a:noFill/>
          <a:ln>
            <a:noFill/>
          </a:ln>
        </p:spPr>
      </p:pic>
      <p:pic>
        <p:nvPicPr>
          <p:cNvPr id="465" name="Google Shape;465;p24"/>
          <p:cNvPicPr preferRelativeResize="0"/>
          <p:nvPr/>
        </p:nvPicPr>
        <p:blipFill>
          <a:blip r:embed="rId12">
            <a:alphaModFix amt="78000"/>
          </a:blip>
          <a:stretch>
            <a:fillRect/>
          </a:stretch>
        </p:blipFill>
        <p:spPr>
          <a:xfrm rot="8102991" flipH="1">
            <a:off x="3617212" y="3779993"/>
            <a:ext cx="341019" cy="1329596"/>
          </a:xfrm>
          <a:prstGeom prst="rect">
            <a:avLst/>
          </a:prstGeom>
          <a:noFill/>
          <a:ln>
            <a:noFill/>
          </a:ln>
        </p:spPr>
      </p:pic>
      <p:pic>
        <p:nvPicPr>
          <p:cNvPr id="466" name="Google Shape;466;p24"/>
          <p:cNvPicPr preferRelativeResize="0"/>
          <p:nvPr/>
        </p:nvPicPr>
        <p:blipFill>
          <a:blip r:embed="rId13">
            <a:alphaModFix amt="92000"/>
          </a:blip>
          <a:stretch>
            <a:fillRect/>
          </a:stretch>
        </p:blipFill>
        <p:spPr>
          <a:xfrm rot="888867" flipH="1">
            <a:off x="2541806" y="3460493"/>
            <a:ext cx="200503" cy="181518"/>
          </a:xfrm>
          <a:prstGeom prst="rect">
            <a:avLst/>
          </a:prstGeom>
          <a:noFill/>
          <a:ln>
            <a:noFill/>
          </a:ln>
        </p:spPr>
      </p:pic>
      <p:pic>
        <p:nvPicPr>
          <p:cNvPr id="467" name="Google Shape;467;p24"/>
          <p:cNvPicPr preferRelativeResize="0"/>
          <p:nvPr/>
        </p:nvPicPr>
        <p:blipFill>
          <a:blip r:embed="rId14">
            <a:alphaModFix/>
          </a:blip>
          <a:stretch>
            <a:fillRect/>
          </a:stretch>
        </p:blipFill>
        <p:spPr>
          <a:xfrm rot="-8492841" flipH="1">
            <a:off x="2370224" y="4469045"/>
            <a:ext cx="346785" cy="313954"/>
          </a:xfrm>
          <a:prstGeom prst="rect">
            <a:avLst/>
          </a:prstGeom>
          <a:noFill/>
          <a:ln>
            <a:noFill/>
          </a:ln>
        </p:spPr>
      </p:pic>
      <p:pic>
        <p:nvPicPr>
          <p:cNvPr id="468" name="Google Shape;468;p24"/>
          <p:cNvPicPr preferRelativeResize="0"/>
          <p:nvPr/>
        </p:nvPicPr>
        <p:blipFill>
          <a:blip r:embed="rId15">
            <a:alphaModFix amt="78000"/>
          </a:blip>
          <a:stretch>
            <a:fillRect/>
          </a:stretch>
        </p:blipFill>
        <p:spPr>
          <a:xfrm rot="6300024" flipH="1">
            <a:off x="1884127" y="2857908"/>
            <a:ext cx="264017" cy="718839"/>
          </a:xfrm>
          <a:prstGeom prst="rect">
            <a:avLst/>
          </a:prstGeom>
          <a:noFill/>
          <a:ln>
            <a:noFill/>
          </a:ln>
        </p:spPr>
      </p:pic>
      <p:sp>
        <p:nvSpPr>
          <p:cNvPr id="469" name="Google Shape;469;p24"/>
          <p:cNvSpPr txBox="1">
            <a:spLocks noGrp="1"/>
          </p:cNvSpPr>
          <p:nvPr>
            <p:ph type="title"/>
          </p:nvPr>
        </p:nvSpPr>
        <p:spPr>
          <a:xfrm>
            <a:off x="4202885" y="3216263"/>
            <a:ext cx="4221000" cy="531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800"/>
              <a:buNone/>
              <a:defRPr sz="2300"/>
            </a:lvl1pPr>
            <a:lvl2pPr lvl="1" algn="r" rtl="0">
              <a:spcBef>
                <a:spcPts val="0"/>
              </a:spcBef>
              <a:spcAft>
                <a:spcPts val="0"/>
              </a:spcAft>
              <a:buSzPts val="1800"/>
              <a:buNone/>
              <a:defRPr sz="1800"/>
            </a:lvl2pPr>
            <a:lvl3pPr lvl="2" algn="r" rtl="0">
              <a:spcBef>
                <a:spcPts val="0"/>
              </a:spcBef>
              <a:spcAft>
                <a:spcPts val="0"/>
              </a:spcAft>
              <a:buSzPts val="1800"/>
              <a:buNone/>
              <a:defRPr sz="1800"/>
            </a:lvl3pPr>
            <a:lvl4pPr lvl="3" algn="r" rtl="0">
              <a:spcBef>
                <a:spcPts val="0"/>
              </a:spcBef>
              <a:spcAft>
                <a:spcPts val="0"/>
              </a:spcAft>
              <a:buSzPts val="1800"/>
              <a:buNone/>
              <a:defRPr sz="1800"/>
            </a:lvl4pPr>
            <a:lvl5pPr lvl="4" algn="r" rtl="0">
              <a:spcBef>
                <a:spcPts val="0"/>
              </a:spcBef>
              <a:spcAft>
                <a:spcPts val="0"/>
              </a:spcAft>
              <a:buSzPts val="1800"/>
              <a:buNone/>
              <a:defRPr sz="1800"/>
            </a:lvl5pPr>
            <a:lvl6pPr lvl="5" algn="r" rtl="0">
              <a:spcBef>
                <a:spcPts val="0"/>
              </a:spcBef>
              <a:spcAft>
                <a:spcPts val="0"/>
              </a:spcAft>
              <a:buSzPts val="1800"/>
              <a:buNone/>
              <a:defRPr sz="1800"/>
            </a:lvl6pPr>
            <a:lvl7pPr lvl="6" algn="r" rtl="0">
              <a:spcBef>
                <a:spcPts val="0"/>
              </a:spcBef>
              <a:spcAft>
                <a:spcPts val="0"/>
              </a:spcAft>
              <a:buSzPts val="1800"/>
              <a:buNone/>
              <a:defRPr sz="1800"/>
            </a:lvl7pPr>
            <a:lvl8pPr lvl="7" algn="r" rtl="0">
              <a:spcBef>
                <a:spcPts val="0"/>
              </a:spcBef>
              <a:spcAft>
                <a:spcPts val="0"/>
              </a:spcAft>
              <a:buSzPts val="1800"/>
              <a:buNone/>
              <a:defRPr sz="1800"/>
            </a:lvl8pPr>
            <a:lvl9pPr lvl="8" algn="r" rtl="0">
              <a:spcBef>
                <a:spcPts val="0"/>
              </a:spcBef>
              <a:spcAft>
                <a:spcPts val="0"/>
              </a:spcAft>
              <a:buSzPts val="1800"/>
              <a:buNone/>
              <a:defRPr sz="1800"/>
            </a:lvl9pPr>
          </a:lstStyle>
          <a:p>
            <a:endParaRPr/>
          </a:p>
        </p:txBody>
      </p:sp>
      <p:sp>
        <p:nvSpPr>
          <p:cNvPr id="470" name="Google Shape;470;p24"/>
          <p:cNvSpPr txBox="1">
            <a:spLocks noGrp="1"/>
          </p:cNvSpPr>
          <p:nvPr>
            <p:ph type="subTitle" idx="1"/>
          </p:nvPr>
        </p:nvSpPr>
        <p:spPr>
          <a:xfrm>
            <a:off x="3409950" y="1395337"/>
            <a:ext cx="5013900" cy="1784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5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9">
  <p:cSld name="CUSTOM_20">
    <p:spTree>
      <p:nvGrpSpPr>
        <p:cNvPr id="1" name="Shape 1022"/>
        <p:cNvGrpSpPr/>
        <p:nvPr/>
      </p:nvGrpSpPr>
      <p:grpSpPr>
        <a:xfrm>
          <a:off x="0" y="0"/>
          <a:ext cx="0" cy="0"/>
          <a:chOff x="0" y="0"/>
          <a:chExt cx="0" cy="0"/>
        </a:xfrm>
      </p:grpSpPr>
      <p:sp>
        <p:nvSpPr>
          <p:cNvPr id="1023" name="Google Shape;1023;p55"/>
          <p:cNvSpPr txBox="1">
            <a:spLocks noGrp="1"/>
          </p:cNvSpPr>
          <p:nvPr>
            <p:ph type="title"/>
          </p:nvPr>
        </p:nvSpPr>
        <p:spPr>
          <a:xfrm>
            <a:off x="4195975" y="1852464"/>
            <a:ext cx="3852000" cy="127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7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24" name="Google Shape;1024;p55"/>
          <p:cNvSpPr txBox="1">
            <a:spLocks noGrp="1"/>
          </p:cNvSpPr>
          <p:nvPr>
            <p:ph type="subTitle" idx="1"/>
          </p:nvPr>
        </p:nvSpPr>
        <p:spPr>
          <a:xfrm>
            <a:off x="4195975" y="3074631"/>
            <a:ext cx="38520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025" name="Google Shape;1025;p55"/>
          <p:cNvPicPr preferRelativeResize="0"/>
          <p:nvPr/>
        </p:nvPicPr>
        <p:blipFill>
          <a:blip r:embed="rId2">
            <a:alphaModFix amt="15000"/>
          </a:blip>
          <a:stretch>
            <a:fillRect/>
          </a:stretch>
        </p:blipFill>
        <p:spPr>
          <a:xfrm rot="8764058">
            <a:off x="-440356" y="-1061820"/>
            <a:ext cx="4987634" cy="9550863"/>
          </a:xfrm>
          <a:prstGeom prst="rect">
            <a:avLst/>
          </a:prstGeom>
          <a:noFill/>
          <a:ln>
            <a:noFill/>
          </a:ln>
        </p:spPr>
      </p:pic>
      <p:pic>
        <p:nvPicPr>
          <p:cNvPr id="1026" name="Google Shape;1026;p55"/>
          <p:cNvPicPr preferRelativeResize="0"/>
          <p:nvPr/>
        </p:nvPicPr>
        <p:blipFill>
          <a:blip r:embed="rId3">
            <a:alphaModFix/>
          </a:blip>
          <a:stretch>
            <a:fillRect/>
          </a:stretch>
        </p:blipFill>
        <p:spPr>
          <a:xfrm>
            <a:off x="3316275" y="1210699"/>
            <a:ext cx="549750" cy="497702"/>
          </a:xfrm>
          <a:prstGeom prst="rect">
            <a:avLst/>
          </a:prstGeom>
          <a:noFill/>
          <a:ln>
            <a:noFill/>
          </a:ln>
        </p:spPr>
      </p:pic>
      <p:pic>
        <p:nvPicPr>
          <p:cNvPr id="1027" name="Google Shape;1027;p55"/>
          <p:cNvPicPr preferRelativeResize="0"/>
          <p:nvPr/>
        </p:nvPicPr>
        <p:blipFill rotWithShape="1">
          <a:blip r:embed="rId4">
            <a:alphaModFix/>
          </a:blip>
          <a:srcRect l="9978" t="7909" r="6171" b="5839"/>
          <a:stretch/>
        </p:blipFill>
        <p:spPr>
          <a:xfrm rot="-10799982">
            <a:off x="-487283" y="3791734"/>
            <a:ext cx="3944627" cy="1831556"/>
          </a:xfrm>
          <a:prstGeom prst="rect">
            <a:avLst/>
          </a:prstGeom>
          <a:noFill/>
          <a:ln>
            <a:noFill/>
          </a:ln>
        </p:spPr>
      </p:pic>
      <p:pic>
        <p:nvPicPr>
          <p:cNvPr id="1028" name="Google Shape;1028;p55"/>
          <p:cNvPicPr preferRelativeResize="0"/>
          <p:nvPr/>
        </p:nvPicPr>
        <p:blipFill>
          <a:blip r:embed="rId5">
            <a:alphaModFix amt="84000"/>
          </a:blip>
          <a:stretch>
            <a:fillRect/>
          </a:stretch>
        </p:blipFill>
        <p:spPr>
          <a:xfrm rot="-1867450">
            <a:off x="1562686" y="-63412"/>
            <a:ext cx="754689" cy="1490059"/>
          </a:xfrm>
          <a:prstGeom prst="rect">
            <a:avLst/>
          </a:prstGeom>
          <a:noFill/>
          <a:ln>
            <a:noFill/>
          </a:ln>
        </p:spPr>
      </p:pic>
      <p:pic>
        <p:nvPicPr>
          <p:cNvPr id="1029" name="Google Shape;1029;p55"/>
          <p:cNvPicPr preferRelativeResize="0"/>
          <p:nvPr/>
        </p:nvPicPr>
        <p:blipFill>
          <a:blip r:embed="rId6">
            <a:alphaModFix amt="70000"/>
          </a:blip>
          <a:stretch>
            <a:fillRect/>
          </a:stretch>
        </p:blipFill>
        <p:spPr>
          <a:xfrm rot="-3160047">
            <a:off x="736134" y="412761"/>
            <a:ext cx="549172" cy="1802739"/>
          </a:xfrm>
          <a:prstGeom prst="rect">
            <a:avLst/>
          </a:prstGeom>
          <a:noFill/>
          <a:ln>
            <a:noFill/>
          </a:ln>
        </p:spPr>
      </p:pic>
      <p:pic>
        <p:nvPicPr>
          <p:cNvPr id="1030" name="Google Shape;1030;p55"/>
          <p:cNvPicPr preferRelativeResize="0"/>
          <p:nvPr/>
        </p:nvPicPr>
        <p:blipFill>
          <a:blip r:embed="rId7">
            <a:alphaModFix amt="78000"/>
          </a:blip>
          <a:stretch>
            <a:fillRect/>
          </a:stretch>
        </p:blipFill>
        <p:spPr>
          <a:xfrm rot="-2749321">
            <a:off x="1079999" y="52251"/>
            <a:ext cx="382175" cy="1490055"/>
          </a:xfrm>
          <a:prstGeom prst="rect">
            <a:avLst/>
          </a:prstGeom>
          <a:noFill/>
          <a:ln>
            <a:noFill/>
          </a:ln>
        </p:spPr>
      </p:pic>
      <p:pic>
        <p:nvPicPr>
          <p:cNvPr id="1031" name="Google Shape;1031;p55"/>
          <p:cNvPicPr preferRelativeResize="0"/>
          <p:nvPr/>
        </p:nvPicPr>
        <p:blipFill>
          <a:blip r:embed="rId7">
            <a:alphaModFix amt="78000"/>
          </a:blip>
          <a:stretch>
            <a:fillRect/>
          </a:stretch>
        </p:blipFill>
        <p:spPr>
          <a:xfrm rot="-946358">
            <a:off x="2362917" y="270980"/>
            <a:ext cx="295880" cy="805595"/>
          </a:xfrm>
          <a:prstGeom prst="rect">
            <a:avLst/>
          </a:prstGeom>
          <a:noFill/>
          <a:ln>
            <a:noFill/>
          </a:ln>
        </p:spPr>
      </p:pic>
      <p:pic>
        <p:nvPicPr>
          <p:cNvPr id="1032" name="Google Shape;1032;p55"/>
          <p:cNvPicPr preferRelativeResize="0"/>
          <p:nvPr/>
        </p:nvPicPr>
        <p:blipFill>
          <a:blip r:embed="rId8">
            <a:alphaModFix/>
          </a:blip>
          <a:stretch>
            <a:fillRect/>
          </a:stretch>
        </p:blipFill>
        <p:spPr>
          <a:xfrm rot="2019257">
            <a:off x="1656505" y="2777377"/>
            <a:ext cx="1134280" cy="2239512"/>
          </a:xfrm>
          <a:prstGeom prst="rect">
            <a:avLst/>
          </a:prstGeom>
          <a:noFill/>
          <a:ln>
            <a:noFill/>
          </a:ln>
        </p:spPr>
      </p:pic>
      <p:pic>
        <p:nvPicPr>
          <p:cNvPr id="1033" name="Google Shape;1033;p55"/>
          <p:cNvPicPr preferRelativeResize="0"/>
          <p:nvPr/>
        </p:nvPicPr>
        <p:blipFill>
          <a:blip r:embed="rId9">
            <a:alphaModFix amt="75000"/>
          </a:blip>
          <a:stretch>
            <a:fillRect/>
          </a:stretch>
        </p:blipFill>
        <p:spPr>
          <a:xfrm rot="-4500019">
            <a:off x="7161522" y="4267457"/>
            <a:ext cx="384642" cy="367290"/>
          </a:xfrm>
          <a:prstGeom prst="rect">
            <a:avLst/>
          </a:prstGeom>
          <a:noFill/>
          <a:ln>
            <a:noFill/>
          </a:ln>
        </p:spPr>
      </p:pic>
      <p:pic>
        <p:nvPicPr>
          <p:cNvPr id="1034" name="Google Shape;1034;p55"/>
          <p:cNvPicPr preferRelativeResize="0"/>
          <p:nvPr/>
        </p:nvPicPr>
        <p:blipFill>
          <a:blip r:embed="rId6">
            <a:alphaModFix amt="70000"/>
          </a:blip>
          <a:stretch>
            <a:fillRect/>
          </a:stretch>
        </p:blipFill>
        <p:spPr>
          <a:xfrm rot="833795">
            <a:off x="2003977" y="2287555"/>
            <a:ext cx="549171" cy="1117720"/>
          </a:xfrm>
          <a:prstGeom prst="rect">
            <a:avLst/>
          </a:prstGeom>
          <a:noFill/>
          <a:ln>
            <a:noFill/>
          </a:ln>
        </p:spPr>
      </p:pic>
      <p:pic>
        <p:nvPicPr>
          <p:cNvPr id="1035" name="Google Shape;1035;p55"/>
          <p:cNvPicPr preferRelativeResize="0"/>
          <p:nvPr/>
        </p:nvPicPr>
        <p:blipFill rotWithShape="1">
          <a:blip r:embed="rId10">
            <a:alphaModFix/>
          </a:blip>
          <a:srcRect l="9978" t="7909" r="6171" b="5839"/>
          <a:stretch/>
        </p:blipFill>
        <p:spPr>
          <a:xfrm rot="901132" flipH="1">
            <a:off x="-1028617" y="1398467"/>
            <a:ext cx="3165530" cy="1831552"/>
          </a:xfrm>
          <a:prstGeom prst="rect">
            <a:avLst/>
          </a:prstGeom>
          <a:noFill/>
          <a:ln>
            <a:noFill/>
          </a:ln>
        </p:spPr>
      </p:pic>
      <p:pic>
        <p:nvPicPr>
          <p:cNvPr id="1036" name="Google Shape;1036;p55"/>
          <p:cNvPicPr preferRelativeResize="0"/>
          <p:nvPr/>
        </p:nvPicPr>
        <p:blipFill>
          <a:blip r:embed="rId11">
            <a:alphaModFix amt="95000"/>
          </a:blip>
          <a:stretch>
            <a:fillRect/>
          </a:stretch>
        </p:blipFill>
        <p:spPr>
          <a:xfrm rot="-2950540">
            <a:off x="8121274" y="3806012"/>
            <a:ext cx="819702" cy="1802999"/>
          </a:xfrm>
          <a:prstGeom prst="rect">
            <a:avLst/>
          </a:prstGeom>
          <a:noFill/>
          <a:ln>
            <a:noFill/>
          </a:ln>
        </p:spPr>
      </p:pic>
      <p:pic>
        <p:nvPicPr>
          <p:cNvPr id="1037" name="Google Shape;1037;p55"/>
          <p:cNvPicPr preferRelativeResize="0"/>
          <p:nvPr/>
        </p:nvPicPr>
        <p:blipFill>
          <a:blip r:embed="rId2">
            <a:alphaModFix amt="15000"/>
          </a:blip>
          <a:stretch>
            <a:fillRect/>
          </a:stretch>
        </p:blipFill>
        <p:spPr>
          <a:xfrm rot="8397697">
            <a:off x="8205423" y="4013812"/>
            <a:ext cx="2125804" cy="3081864"/>
          </a:xfrm>
          <a:prstGeom prst="rect">
            <a:avLst/>
          </a:prstGeom>
          <a:noFill/>
          <a:ln>
            <a:noFill/>
          </a:ln>
        </p:spPr>
      </p:pic>
      <p:pic>
        <p:nvPicPr>
          <p:cNvPr id="1038" name="Google Shape;1038;p55"/>
          <p:cNvPicPr preferRelativeResize="0"/>
          <p:nvPr/>
        </p:nvPicPr>
        <p:blipFill>
          <a:blip r:embed="rId12">
            <a:alphaModFix/>
          </a:blip>
          <a:stretch>
            <a:fillRect/>
          </a:stretch>
        </p:blipFill>
        <p:spPr>
          <a:xfrm>
            <a:off x="7981050" y="138999"/>
            <a:ext cx="885898" cy="801999"/>
          </a:xfrm>
          <a:prstGeom prst="rect">
            <a:avLst/>
          </a:prstGeom>
          <a:noFill/>
          <a:ln>
            <a:noFill/>
          </a:ln>
        </p:spPr>
      </p:pic>
      <p:pic>
        <p:nvPicPr>
          <p:cNvPr id="1039" name="Google Shape;1039;p55"/>
          <p:cNvPicPr preferRelativeResize="0"/>
          <p:nvPr/>
        </p:nvPicPr>
        <p:blipFill>
          <a:blip r:embed="rId13">
            <a:alphaModFix/>
          </a:blip>
          <a:stretch>
            <a:fillRect/>
          </a:stretch>
        </p:blipFill>
        <p:spPr>
          <a:xfrm rot="-10150829" flipH="1">
            <a:off x="-1217522" y="2086892"/>
            <a:ext cx="2966817" cy="2910267"/>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0">
  <p:cSld name="CUSTOM_29">
    <p:spTree>
      <p:nvGrpSpPr>
        <p:cNvPr id="1" name="Shape 1040"/>
        <p:cNvGrpSpPr/>
        <p:nvPr/>
      </p:nvGrpSpPr>
      <p:grpSpPr>
        <a:xfrm>
          <a:off x="0" y="0"/>
          <a:ext cx="0" cy="0"/>
          <a:chOff x="0" y="0"/>
          <a:chExt cx="0" cy="0"/>
        </a:xfrm>
      </p:grpSpPr>
      <p:pic>
        <p:nvPicPr>
          <p:cNvPr id="1041" name="Google Shape;1041;p56"/>
          <p:cNvPicPr preferRelativeResize="0"/>
          <p:nvPr/>
        </p:nvPicPr>
        <p:blipFill>
          <a:blip r:embed="rId2">
            <a:alphaModFix amt="75000"/>
          </a:blip>
          <a:stretch>
            <a:fillRect/>
          </a:stretch>
        </p:blipFill>
        <p:spPr>
          <a:xfrm rot="-5325129" flipH="1">
            <a:off x="125516" y="4040297"/>
            <a:ext cx="164243" cy="156826"/>
          </a:xfrm>
          <a:prstGeom prst="rect">
            <a:avLst/>
          </a:prstGeom>
          <a:noFill/>
          <a:ln>
            <a:noFill/>
          </a:ln>
        </p:spPr>
      </p:pic>
      <p:pic>
        <p:nvPicPr>
          <p:cNvPr id="1042" name="Google Shape;1042;p56"/>
          <p:cNvPicPr preferRelativeResize="0"/>
          <p:nvPr/>
        </p:nvPicPr>
        <p:blipFill>
          <a:blip r:embed="rId3">
            <a:alphaModFix amt="15000"/>
          </a:blip>
          <a:stretch>
            <a:fillRect/>
          </a:stretch>
        </p:blipFill>
        <p:spPr>
          <a:xfrm rot="-2402303">
            <a:off x="-504453" y="1600039"/>
            <a:ext cx="2125804" cy="3081864"/>
          </a:xfrm>
          <a:prstGeom prst="rect">
            <a:avLst/>
          </a:prstGeom>
          <a:noFill/>
          <a:ln>
            <a:noFill/>
          </a:ln>
        </p:spPr>
      </p:pic>
      <p:pic>
        <p:nvPicPr>
          <p:cNvPr id="1043" name="Google Shape;1043;p56"/>
          <p:cNvPicPr preferRelativeResize="0"/>
          <p:nvPr/>
        </p:nvPicPr>
        <p:blipFill>
          <a:blip r:embed="rId4">
            <a:alphaModFix/>
          </a:blip>
          <a:stretch>
            <a:fillRect/>
          </a:stretch>
        </p:blipFill>
        <p:spPr>
          <a:xfrm rot="6300001">
            <a:off x="668797" y="2926066"/>
            <a:ext cx="2729251" cy="2606200"/>
          </a:xfrm>
          <a:prstGeom prst="rect">
            <a:avLst/>
          </a:prstGeom>
          <a:noFill/>
          <a:ln>
            <a:noFill/>
          </a:ln>
        </p:spPr>
      </p:pic>
      <p:pic>
        <p:nvPicPr>
          <p:cNvPr id="1044" name="Google Shape;1044;p56"/>
          <p:cNvPicPr preferRelativeResize="0"/>
          <p:nvPr/>
        </p:nvPicPr>
        <p:blipFill>
          <a:blip r:embed="rId5">
            <a:alphaModFix/>
          </a:blip>
          <a:stretch>
            <a:fillRect/>
          </a:stretch>
        </p:blipFill>
        <p:spPr>
          <a:xfrm rot="10800000">
            <a:off x="186851" y="4202517"/>
            <a:ext cx="885898" cy="801999"/>
          </a:xfrm>
          <a:prstGeom prst="rect">
            <a:avLst/>
          </a:prstGeom>
          <a:noFill/>
          <a:ln>
            <a:noFill/>
          </a:ln>
        </p:spPr>
      </p:pic>
      <p:pic>
        <p:nvPicPr>
          <p:cNvPr id="1045" name="Google Shape;1045;p56"/>
          <p:cNvPicPr preferRelativeResize="0"/>
          <p:nvPr/>
        </p:nvPicPr>
        <p:blipFill>
          <a:blip r:embed="rId6">
            <a:alphaModFix amt="92000"/>
          </a:blip>
          <a:stretch>
            <a:fillRect/>
          </a:stretch>
        </p:blipFill>
        <p:spPr>
          <a:xfrm rot="8099991">
            <a:off x="2596376" y="3597551"/>
            <a:ext cx="382175" cy="1490057"/>
          </a:xfrm>
          <a:prstGeom prst="rect">
            <a:avLst/>
          </a:prstGeom>
          <a:noFill/>
          <a:ln>
            <a:noFill/>
          </a:ln>
        </p:spPr>
      </p:pic>
      <p:pic>
        <p:nvPicPr>
          <p:cNvPr id="1046" name="Google Shape;1046;p56"/>
          <p:cNvPicPr preferRelativeResize="0"/>
          <p:nvPr/>
        </p:nvPicPr>
        <p:blipFill>
          <a:blip r:embed="rId7">
            <a:alphaModFix amt="95000"/>
          </a:blip>
          <a:stretch>
            <a:fillRect/>
          </a:stretch>
        </p:blipFill>
        <p:spPr>
          <a:xfrm rot="2699989">
            <a:off x="4290314" y="2878088"/>
            <a:ext cx="2337922" cy="3566322"/>
          </a:xfrm>
          <a:prstGeom prst="rect">
            <a:avLst/>
          </a:prstGeom>
          <a:noFill/>
          <a:ln>
            <a:noFill/>
          </a:ln>
        </p:spPr>
      </p:pic>
      <p:pic>
        <p:nvPicPr>
          <p:cNvPr id="1047" name="Google Shape;1047;p56"/>
          <p:cNvPicPr preferRelativeResize="0"/>
          <p:nvPr/>
        </p:nvPicPr>
        <p:blipFill>
          <a:blip r:embed="rId8">
            <a:alphaModFix amt="68000"/>
          </a:blip>
          <a:stretch>
            <a:fillRect/>
          </a:stretch>
        </p:blipFill>
        <p:spPr>
          <a:xfrm rot="-3605494">
            <a:off x="82142" y="2586753"/>
            <a:ext cx="952603" cy="908875"/>
          </a:xfrm>
          <a:prstGeom prst="rect">
            <a:avLst/>
          </a:prstGeom>
          <a:noFill/>
          <a:ln>
            <a:noFill/>
          </a:ln>
        </p:spPr>
      </p:pic>
      <p:pic>
        <p:nvPicPr>
          <p:cNvPr id="1048" name="Google Shape;1048;p56"/>
          <p:cNvPicPr preferRelativeResize="0"/>
          <p:nvPr/>
        </p:nvPicPr>
        <p:blipFill>
          <a:blip r:embed="rId3">
            <a:alphaModFix amt="15000"/>
          </a:blip>
          <a:stretch>
            <a:fillRect/>
          </a:stretch>
        </p:blipFill>
        <p:spPr>
          <a:xfrm rot="2699946">
            <a:off x="4855544" y="-14070"/>
            <a:ext cx="4987634" cy="9550863"/>
          </a:xfrm>
          <a:prstGeom prst="rect">
            <a:avLst/>
          </a:prstGeom>
          <a:noFill/>
          <a:ln>
            <a:noFill/>
          </a:ln>
        </p:spPr>
      </p:pic>
      <p:pic>
        <p:nvPicPr>
          <p:cNvPr id="1049" name="Google Shape;1049;p56"/>
          <p:cNvPicPr preferRelativeResize="0"/>
          <p:nvPr/>
        </p:nvPicPr>
        <p:blipFill>
          <a:blip r:embed="rId9">
            <a:alphaModFix amt="84000"/>
          </a:blip>
          <a:stretch>
            <a:fillRect/>
          </a:stretch>
        </p:blipFill>
        <p:spPr>
          <a:xfrm rot="-2257226" flipH="1">
            <a:off x="7365126" y="3170886"/>
            <a:ext cx="754690" cy="1490058"/>
          </a:xfrm>
          <a:prstGeom prst="rect">
            <a:avLst/>
          </a:prstGeom>
          <a:noFill/>
          <a:ln>
            <a:noFill/>
          </a:ln>
        </p:spPr>
      </p:pic>
      <p:pic>
        <p:nvPicPr>
          <p:cNvPr id="1050" name="Google Shape;1050;p56"/>
          <p:cNvPicPr preferRelativeResize="0"/>
          <p:nvPr/>
        </p:nvPicPr>
        <p:blipFill>
          <a:blip r:embed="rId10">
            <a:alphaModFix amt="70000"/>
          </a:blip>
          <a:stretch>
            <a:fillRect/>
          </a:stretch>
        </p:blipFill>
        <p:spPr>
          <a:xfrm rot="-1587979" flipH="1">
            <a:off x="8394270" y="2377755"/>
            <a:ext cx="549172" cy="1802739"/>
          </a:xfrm>
          <a:prstGeom prst="rect">
            <a:avLst/>
          </a:prstGeom>
          <a:noFill/>
          <a:ln>
            <a:noFill/>
          </a:ln>
        </p:spPr>
      </p:pic>
      <p:pic>
        <p:nvPicPr>
          <p:cNvPr id="1051" name="Google Shape;1051;p56"/>
          <p:cNvPicPr preferRelativeResize="0"/>
          <p:nvPr/>
        </p:nvPicPr>
        <p:blipFill>
          <a:blip r:embed="rId11">
            <a:alphaModFix amt="78000"/>
          </a:blip>
          <a:stretch>
            <a:fillRect/>
          </a:stretch>
        </p:blipFill>
        <p:spPr>
          <a:xfrm rot="-1375356" flipH="1">
            <a:off x="7901687" y="2589380"/>
            <a:ext cx="382175" cy="1490055"/>
          </a:xfrm>
          <a:prstGeom prst="rect">
            <a:avLst/>
          </a:prstGeom>
          <a:noFill/>
          <a:ln>
            <a:noFill/>
          </a:ln>
        </p:spPr>
      </p:pic>
      <p:pic>
        <p:nvPicPr>
          <p:cNvPr id="1052" name="Google Shape;1052;p56"/>
          <p:cNvPicPr preferRelativeResize="0"/>
          <p:nvPr/>
        </p:nvPicPr>
        <p:blipFill>
          <a:blip r:embed="rId11">
            <a:alphaModFix amt="78000"/>
          </a:blip>
          <a:stretch>
            <a:fillRect/>
          </a:stretch>
        </p:blipFill>
        <p:spPr>
          <a:xfrm rot="-3178322" flipH="1">
            <a:off x="7380285" y="4042271"/>
            <a:ext cx="295880" cy="805594"/>
          </a:xfrm>
          <a:prstGeom prst="rect">
            <a:avLst/>
          </a:prstGeom>
          <a:noFill/>
          <a:ln>
            <a:noFill/>
          </a:ln>
        </p:spPr>
      </p:pic>
      <p:pic>
        <p:nvPicPr>
          <p:cNvPr id="1053" name="Google Shape;1053;p56"/>
          <p:cNvPicPr preferRelativeResize="0"/>
          <p:nvPr/>
        </p:nvPicPr>
        <p:blipFill rotWithShape="1">
          <a:blip r:embed="rId12">
            <a:alphaModFix/>
          </a:blip>
          <a:srcRect l="9978" t="7909" r="6171" b="5839"/>
          <a:stretch/>
        </p:blipFill>
        <p:spPr>
          <a:xfrm rot="901132" flipH="1">
            <a:off x="7124783" y="3951167"/>
            <a:ext cx="3165530" cy="1831552"/>
          </a:xfrm>
          <a:prstGeom prst="rect">
            <a:avLst/>
          </a:prstGeom>
          <a:noFill/>
          <a:ln>
            <a:noFill/>
          </a:ln>
        </p:spPr>
      </p:pic>
      <p:sp>
        <p:nvSpPr>
          <p:cNvPr id="1054" name="Google Shape;1054;p56"/>
          <p:cNvSpPr txBox="1">
            <a:spLocks noGrp="1"/>
          </p:cNvSpPr>
          <p:nvPr>
            <p:ph type="title"/>
          </p:nvPr>
        </p:nvSpPr>
        <p:spPr>
          <a:xfrm>
            <a:off x="2646000" y="650452"/>
            <a:ext cx="3852000" cy="1274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7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55" name="Google Shape;1055;p56"/>
          <p:cNvSpPr txBox="1">
            <a:spLocks noGrp="1"/>
          </p:cNvSpPr>
          <p:nvPr>
            <p:ph type="subTitle" idx="1"/>
          </p:nvPr>
        </p:nvSpPr>
        <p:spPr>
          <a:xfrm>
            <a:off x="2646000" y="1872619"/>
            <a:ext cx="38520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056" name="Google Shape;1056;p56"/>
          <p:cNvPicPr preferRelativeResize="0"/>
          <p:nvPr/>
        </p:nvPicPr>
        <p:blipFill>
          <a:blip r:embed="rId13">
            <a:alphaModFix amt="84000"/>
          </a:blip>
          <a:stretch>
            <a:fillRect/>
          </a:stretch>
        </p:blipFill>
        <p:spPr>
          <a:xfrm rot="7842567" flipH="1">
            <a:off x="3842279" y="3260279"/>
            <a:ext cx="622865" cy="1229783"/>
          </a:xfrm>
          <a:prstGeom prst="rect">
            <a:avLst/>
          </a:prstGeom>
          <a:noFill/>
          <a:ln>
            <a:noFill/>
          </a:ln>
        </p:spPr>
      </p:pic>
      <p:pic>
        <p:nvPicPr>
          <p:cNvPr id="1057" name="Google Shape;1057;p56"/>
          <p:cNvPicPr preferRelativeResize="0"/>
          <p:nvPr/>
        </p:nvPicPr>
        <p:blipFill>
          <a:blip r:embed="rId11">
            <a:alphaModFix amt="78000"/>
          </a:blip>
          <a:stretch>
            <a:fillRect/>
          </a:stretch>
        </p:blipFill>
        <p:spPr>
          <a:xfrm rot="8724448" flipH="1">
            <a:off x="3809941" y="3788776"/>
            <a:ext cx="315419" cy="1229781"/>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24">
    <p:spTree>
      <p:nvGrpSpPr>
        <p:cNvPr id="1" name="Shape 1097"/>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21">
    <p:spTree>
      <p:nvGrpSpPr>
        <p:cNvPr id="1" name="Shape 1098"/>
        <p:cNvGrpSpPr/>
        <p:nvPr/>
      </p:nvGrpSpPr>
      <p:grpSpPr>
        <a:xfrm>
          <a:off x="0" y="0"/>
          <a:ext cx="0" cy="0"/>
          <a:chOff x="0" y="0"/>
          <a:chExt cx="0" cy="0"/>
        </a:xfrm>
      </p:grpSpPr>
      <p:pic>
        <p:nvPicPr>
          <p:cNvPr id="1099" name="Google Shape;1099;p60"/>
          <p:cNvPicPr preferRelativeResize="0"/>
          <p:nvPr/>
        </p:nvPicPr>
        <p:blipFill>
          <a:blip r:embed="rId2">
            <a:alphaModFix amt="15000"/>
          </a:blip>
          <a:stretch>
            <a:fillRect/>
          </a:stretch>
        </p:blipFill>
        <p:spPr>
          <a:xfrm rot="2699946">
            <a:off x="4855544" y="-471270"/>
            <a:ext cx="4987634" cy="9550863"/>
          </a:xfrm>
          <a:prstGeom prst="rect">
            <a:avLst/>
          </a:prstGeom>
          <a:noFill/>
          <a:ln>
            <a:noFill/>
          </a:ln>
        </p:spPr>
      </p:pic>
      <p:pic>
        <p:nvPicPr>
          <p:cNvPr id="1100" name="Google Shape;1100;p60"/>
          <p:cNvPicPr preferRelativeResize="0"/>
          <p:nvPr/>
        </p:nvPicPr>
        <p:blipFill rotWithShape="1">
          <a:blip r:embed="rId3">
            <a:alphaModFix/>
          </a:blip>
          <a:srcRect l="9978" t="7909" r="6171" b="5839"/>
          <a:stretch/>
        </p:blipFill>
        <p:spPr>
          <a:xfrm rot="8854703">
            <a:off x="-1499470" y="3529296"/>
            <a:ext cx="3944627" cy="1831556"/>
          </a:xfrm>
          <a:prstGeom prst="rect">
            <a:avLst/>
          </a:prstGeom>
          <a:noFill/>
          <a:ln>
            <a:noFill/>
          </a:ln>
        </p:spPr>
      </p:pic>
      <p:pic>
        <p:nvPicPr>
          <p:cNvPr id="1101" name="Google Shape;1101;p60"/>
          <p:cNvPicPr preferRelativeResize="0"/>
          <p:nvPr/>
        </p:nvPicPr>
        <p:blipFill>
          <a:blip r:embed="rId4">
            <a:alphaModFix amt="84000"/>
          </a:blip>
          <a:stretch>
            <a:fillRect/>
          </a:stretch>
        </p:blipFill>
        <p:spPr>
          <a:xfrm rot="-2257226" flipH="1">
            <a:off x="7365126" y="3170886"/>
            <a:ext cx="754690" cy="1490058"/>
          </a:xfrm>
          <a:prstGeom prst="rect">
            <a:avLst/>
          </a:prstGeom>
          <a:noFill/>
          <a:ln>
            <a:noFill/>
          </a:ln>
        </p:spPr>
      </p:pic>
      <p:pic>
        <p:nvPicPr>
          <p:cNvPr id="1102" name="Google Shape;1102;p60"/>
          <p:cNvPicPr preferRelativeResize="0"/>
          <p:nvPr/>
        </p:nvPicPr>
        <p:blipFill>
          <a:blip r:embed="rId5">
            <a:alphaModFix amt="70000"/>
          </a:blip>
          <a:stretch>
            <a:fillRect/>
          </a:stretch>
        </p:blipFill>
        <p:spPr>
          <a:xfrm rot="-1587979" flipH="1">
            <a:off x="8394270" y="2377755"/>
            <a:ext cx="549172" cy="1802739"/>
          </a:xfrm>
          <a:prstGeom prst="rect">
            <a:avLst/>
          </a:prstGeom>
          <a:noFill/>
          <a:ln>
            <a:noFill/>
          </a:ln>
        </p:spPr>
      </p:pic>
      <p:pic>
        <p:nvPicPr>
          <p:cNvPr id="1103" name="Google Shape;1103;p60"/>
          <p:cNvPicPr preferRelativeResize="0"/>
          <p:nvPr/>
        </p:nvPicPr>
        <p:blipFill>
          <a:blip r:embed="rId6">
            <a:alphaModFix amt="78000"/>
          </a:blip>
          <a:stretch>
            <a:fillRect/>
          </a:stretch>
        </p:blipFill>
        <p:spPr>
          <a:xfrm rot="-1375356" flipH="1">
            <a:off x="7901687" y="2589380"/>
            <a:ext cx="382175" cy="1490055"/>
          </a:xfrm>
          <a:prstGeom prst="rect">
            <a:avLst/>
          </a:prstGeom>
          <a:noFill/>
          <a:ln>
            <a:noFill/>
          </a:ln>
        </p:spPr>
      </p:pic>
      <p:pic>
        <p:nvPicPr>
          <p:cNvPr id="1104" name="Google Shape;1104;p60"/>
          <p:cNvPicPr preferRelativeResize="0"/>
          <p:nvPr/>
        </p:nvPicPr>
        <p:blipFill>
          <a:blip r:embed="rId6">
            <a:alphaModFix amt="78000"/>
          </a:blip>
          <a:stretch>
            <a:fillRect/>
          </a:stretch>
        </p:blipFill>
        <p:spPr>
          <a:xfrm rot="-3178322" flipH="1">
            <a:off x="7380285" y="4042271"/>
            <a:ext cx="295880" cy="805594"/>
          </a:xfrm>
          <a:prstGeom prst="rect">
            <a:avLst/>
          </a:prstGeom>
          <a:noFill/>
          <a:ln>
            <a:noFill/>
          </a:ln>
        </p:spPr>
      </p:pic>
      <p:pic>
        <p:nvPicPr>
          <p:cNvPr id="1105" name="Google Shape;1105;p60"/>
          <p:cNvPicPr preferRelativeResize="0"/>
          <p:nvPr/>
        </p:nvPicPr>
        <p:blipFill>
          <a:blip r:embed="rId7">
            <a:alphaModFix/>
          </a:blip>
          <a:stretch>
            <a:fillRect/>
          </a:stretch>
        </p:blipFill>
        <p:spPr>
          <a:xfrm rot="1274283">
            <a:off x="-94295" y="2367464"/>
            <a:ext cx="1134281" cy="2239512"/>
          </a:xfrm>
          <a:prstGeom prst="rect">
            <a:avLst/>
          </a:prstGeom>
          <a:noFill/>
          <a:ln>
            <a:noFill/>
          </a:ln>
        </p:spPr>
      </p:pic>
      <p:pic>
        <p:nvPicPr>
          <p:cNvPr id="1106" name="Google Shape;1106;p60"/>
          <p:cNvPicPr preferRelativeResize="0"/>
          <p:nvPr/>
        </p:nvPicPr>
        <p:blipFill>
          <a:blip r:embed="rId5">
            <a:alphaModFix amt="70000"/>
          </a:blip>
          <a:stretch>
            <a:fillRect/>
          </a:stretch>
        </p:blipFill>
        <p:spPr>
          <a:xfrm rot="2699942">
            <a:off x="1325977" y="4044643"/>
            <a:ext cx="549170" cy="1117719"/>
          </a:xfrm>
          <a:prstGeom prst="rect">
            <a:avLst/>
          </a:prstGeom>
          <a:noFill/>
          <a:ln>
            <a:noFill/>
          </a:ln>
        </p:spPr>
      </p:pic>
      <p:pic>
        <p:nvPicPr>
          <p:cNvPr id="1107" name="Google Shape;1107;p60"/>
          <p:cNvPicPr preferRelativeResize="0"/>
          <p:nvPr/>
        </p:nvPicPr>
        <p:blipFill rotWithShape="1">
          <a:blip r:embed="rId8">
            <a:alphaModFix/>
          </a:blip>
          <a:srcRect l="9978" t="7909" r="6171" b="5839"/>
          <a:stretch/>
        </p:blipFill>
        <p:spPr>
          <a:xfrm rot="901132" flipH="1">
            <a:off x="7124783" y="3951167"/>
            <a:ext cx="3165530" cy="1831552"/>
          </a:xfrm>
          <a:prstGeom prst="rect">
            <a:avLst/>
          </a:prstGeom>
          <a:noFill/>
          <a:ln>
            <a:noFill/>
          </a:ln>
        </p:spPr>
      </p:pic>
      <p:pic>
        <p:nvPicPr>
          <p:cNvPr id="1108" name="Google Shape;1108;p60"/>
          <p:cNvPicPr preferRelativeResize="0"/>
          <p:nvPr/>
        </p:nvPicPr>
        <p:blipFill>
          <a:blip r:embed="rId9">
            <a:alphaModFix/>
          </a:blip>
          <a:stretch>
            <a:fillRect/>
          </a:stretch>
        </p:blipFill>
        <p:spPr>
          <a:xfrm rot="-10150829" flipH="1">
            <a:off x="6669178" y="-1284958"/>
            <a:ext cx="2966817" cy="2910267"/>
          </a:xfrm>
          <a:prstGeom prst="rect">
            <a:avLst/>
          </a:prstGeom>
          <a:noFill/>
          <a:ln>
            <a:noFill/>
          </a:ln>
        </p:spPr>
      </p:pic>
      <p:pic>
        <p:nvPicPr>
          <p:cNvPr id="1109" name="Google Shape;1109;p60"/>
          <p:cNvPicPr preferRelativeResize="0"/>
          <p:nvPr/>
        </p:nvPicPr>
        <p:blipFill>
          <a:blip r:embed="rId10">
            <a:alphaModFix/>
          </a:blip>
          <a:stretch>
            <a:fillRect/>
          </a:stretch>
        </p:blipFill>
        <p:spPr>
          <a:xfrm rot="6300001">
            <a:off x="-1226953" y="-1411997"/>
            <a:ext cx="2729251" cy="260620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2">
  <p:cSld name="CUSTOM_22">
    <p:spTree>
      <p:nvGrpSpPr>
        <p:cNvPr id="1" name="Shape 1110"/>
        <p:cNvGrpSpPr/>
        <p:nvPr/>
      </p:nvGrpSpPr>
      <p:grpSpPr>
        <a:xfrm>
          <a:off x="0" y="0"/>
          <a:ext cx="0" cy="0"/>
          <a:chOff x="0" y="0"/>
          <a:chExt cx="0" cy="0"/>
        </a:xfrm>
      </p:grpSpPr>
      <p:pic>
        <p:nvPicPr>
          <p:cNvPr id="1111" name="Google Shape;1111;p61"/>
          <p:cNvPicPr preferRelativeResize="0"/>
          <p:nvPr/>
        </p:nvPicPr>
        <p:blipFill>
          <a:blip r:embed="rId2">
            <a:alphaModFix amt="15000"/>
          </a:blip>
          <a:stretch>
            <a:fillRect/>
          </a:stretch>
        </p:blipFill>
        <p:spPr>
          <a:xfrm rot="7321453">
            <a:off x="865792" y="3020145"/>
            <a:ext cx="2099462" cy="4020260"/>
          </a:xfrm>
          <a:prstGeom prst="rect">
            <a:avLst/>
          </a:prstGeom>
          <a:noFill/>
          <a:ln>
            <a:noFill/>
          </a:ln>
        </p:spPr>
      </p:pic>
      <p:pic>
        <p:nvPicPr>
          <p:cNvPr id="1112" name="Google Shape;1112;p61"/>
          <p:cNvPicPr preferRelativeResize="0"/>
          <p:nvPr/>
        </p:nvPicPr>
        <p:blipFill>
          <a:blip r:embed="rId3">
            <a:alphaModFix/>
          </a:blip>
          <a:stretch>
            <a:fillRect/>
          </a:stretch>
        </p:blipFill>
        <p:spPr>
          <a:xfrm rot="3023622" flipH="1">
            <a:off x="517305" y="3744427"/>
            <a:ext cx="1134280" cy="2239511"/>
          </a:xfrm>
          <a:prstGeom prst="rect">
            <a:avLst/>
          </a:prstGeom>
          <a:noFill/>
          <a:ln>
            <a:noFill/>
          </a:ln>
        </p:spPr>
      </p:pic>
      <p:pic>
        <p:nvPicPr>
          <p:cNvPr id="1113" name="Google Shape;1113;p61"/>
          <p:cNvPicPr preferRelativeResize="0"/>
          <p:nvPr/>
        </p:nvPicPr>
        <p:blipFill>
          <a:blip r:embed="rId2">
            <a:alphaModFix amt="15000"/>
          </a:blip>
          <a:stretch>
            <a:fillRect/>
          </a:stretch>
        </p:blipFill>
        <p:spPr>
          <a:xfrm rot="-7076756" flipH="1">
            <a:off x="-1086609" y="-2403184"/>
            <a:ext cx="3889291" cy="5970724"/>
          </a:xfrm>
          <a:prstGeom prst="rect">
            <a:avLst/>
          </a:prstGeom>
          <a:noFill/>
          <a:ln>
            <a:noFill/>
          </a:ln>
        </p:spPr>
      </p:pic>
      <p:pic>
        <p:nvPicPr>
          <p:cNvPr id="1114" name="Google Shape;1114;p61"/>
          <p:cNvPicPr preferRelativeResize="0"/>
          <p:nvPr/>
        </p:nvPicPr>
        <p:blipFill rotWithShape="1">
          <a:blip r:embed="rId4">
            <a:alphaModFix amt="82000"/>
          </a:blip>
          <a:srcRect l="9978" t="7909" r="6171" b="5839"/>
          <a:stretch/>
        </p:blipFill>
        <p:spPr>
          <a:xfrm rot="-8330118" flipH="1">
            <a:off x="-592644" y="3725074"/>
            <a:ext cx="3415385" cy="1831552"/>
          </a:xfrm>
          <a:prstGeom prst="rect">
            <a:avLst/>
          </a:prstGeom>
          <a:noFill/>
          <a:ln>
            <a:noFill/>
          </a:ln>
        </p:spPr>
      </p:pic>
      <p:pic>
        <p:nvPicPr>
          <p:cNvPr id="1115" name="Google Shape;1115;p61"/>
          <p:cNvPicPr preferRelativeResize="0"/>
          <p:nvPr/>
        </p:nvPicPr>
        <p:blipFill>
          <a:blip r:embed="rId5">
            <a:alphaModFix amt="84000"/>
          </a:blip>
          <a:stretch>
            <a:fillRect/>
          </a:stretch>
        </p:blipFill>
        <p:spPr>
          <a:xfrm rot="-3578879" flipH="1">
            <a:off x="587852" y="1428806"/>
            <a:ext cx="754690" cy="1490059"/>
          </a:xfrm>
          <a:prstGeom prst="rect">
            <a:avLst/>
          </a:prstGeom>
          <a:noFill/>
          <a:ln>
            <a:noFill/>
          </a:ln>
        </p:spPr>
      </p:pic>
      <p:pic>
        <p:nvPicPr>
          <p:cNvPr id="1116" name="Google Shape;1116;p61"/>
          <p:cNvPicPr preferRelativeResize="0"/>
          <p:nvPr/>
        </p:nvPicPr>
        <p:blipFill>
          <a:blip r:embed="rId6">
            <a:alphaModFix amt="70000"/>
          </a:blip>
          <a:stretch>
            <a:fillRect/>
          </a:stretch>
        </p:blipFill>
        <p:spPr>
          <a:xfrm rot="-2909627" flipH="1">
            <a:off x="1310544" y="334716"/>
            <a:ext cx="549173" cy="1802739"/>
          </a:xfrm>
          <a:prstGeom prst="rect">
            <a:avLst/>
          </a:prstGeom>
          <a:noFill/>
          <a:ln>
            <a:noFill/>
          </a:ln>
        </p:spPr>
      </p:pic>
      <p:pic>
        <p:nvPicPr>
          <p:cNvPr id="1117" name="Google Shape;1117;p61"/>
          <p:cNvPicPr preferRelativeResize="0"/>
          <p:nvPr/>
        </p:nvPicPr>
        <p:blipFill>
          <a:blip r:embed="rId7">
            <a:alphaModFix amt="78000"/>
          </a:blip>
          <a:stretch>
            <a:fillRect/>
          </a:stretch>
        </p:blipFill>
        <p:spPr>
          <a:xfrm rot="-2697000" flipH="1">
            <a:off x="880747" y="758365"/>
            <a:ext cx="382175" cy="1490055"/>
          </a:xfrm>
          <a:prstGeom prst="rect">
            <a:avLst/>
          </a:prstGeom>
          <a:noFill/>
          <a:ln>
            <a:noFill/>
          </a:ln>
        </p:spPr>
      </p:pic>
      <p:pic>
        <p:nvPicPr>
          <p:cNvPr id="1118" name="Google Shape;1118;p61"/>
          <p:cNvPicPr preferRelativeResize="0"/>
          <p:nvPr/>
        </p:nvPicPr>
        <p:blipFill>
          <a:blip r:embed="rId8">
            <a:alphaModFix amt="87000"/>
          </a:blip>
          <a:stretch>
            <a:fillRect/>
          </a:stretch>
        </p:blipFill>
        <p:spPr>
          <a:xfrm rot="-2963814" flipH="1">
            <a:off x="1764222" y="4832283"/>
            <a:ext cx="1193432" cy="1138660"/>
          </a:xfrm>
          <a:prstGeom prst="rect">
            <a:avLst/>
          </a:prstGeom>
          <a:noFill/>
          <a:ln>
            <a:noFill/>
          </a:ln>
        </p:spPr>
      </p:pic>
      <p:pic>
        <p:nvPicPr>
          <p:cNvPr id="1119" name="Google Shape;1119;p61"/>
          <p:cNvPicPr preferRelativeResize="0"/>
          <p:nvPr/>
        </p:nvPicPr>
        <p:blipFill>
          <a:blip r:embed="rId9">
            <a:alphaModFix amt="92000"/>
          </a:blip>
          <a:stretch>
            <a:fillRect/>
          </a:stretch>
        </p:blipFill>
        <p:spPr>
          <a:xfrm rot="-9911164" flipH="1">
            <a:off x="1772300" y="1944305"/>
            <a:ext cx="224700" cy="203423"/>
          </a:xfrm>
          <a:prstGeom prst="rect">
            <a:avLst/>
          </a:prstGeom>
          <a:noFill/>
          <a:ln>
            <a:noFill/>
          </a:ln>
        </p:spPr>
      </p:pic>
      <p:pic>
        <p:nvPicPr>
          <p:cNvPr id="1120" name="Google Shape;1120;p61"/>
          <p:cNvPicPr preferRelativeResize="0"/>
          <p:nvPr/>
        </p:nvPicPr>
        <p:blipFill>
          <a:blip r:embed="rId9">
            <a:alphaModFix/>
          </a:blip>
          <a:stretch>
            <a:fillRect/>
          </a:stretch>
        </p:blipFill>
        <p:spPr>
          <a:xfrm rot="2307161" flipH="1">
            <a:off x="1800657" y="665620"/>
            <a:ext cx="388634" cy="351840"/>
          </a:xfrm>
          <a:prstGeom prst="rect">
            <a:avLst/>
          </a:prstGeom>
          <a:noFill/>
          <a:ln>
            <a:noFill/>
          </a:ln>
        </p:spPr>
      </p:pic>
      <p:pic>
        <p:nvPicPr>
          <p:cNvPr id="1121" name="Google Shape;1121;p61"/>
          <p:cNvPicPr preferRelativeResize="0"/>
          <p:nvPr/>
        </p:nvPicPr>
        <p:blipFill>
          <a:blip r:embed="rId10">
            <a:alphaModFix amt="75000"/>
          </a:blip>
          <a:stretch>
            <a:fillRect/>
          </a:stretch>
        </p:blipFill>
        <p:spPr>
          <a:xfrm rot="4853428" flipH="1">
            <a:off x="469324" y="3041377"/>
            <a:ext cx="199004" cy="190015"/>
          </a:xfrm>
          <a:prstGeom prst="rect">
            <a:avLst/>
          </a:prstGeom>
          <a:noFill/>
          <a:ln>
            <a:noFill/>
          </a:ln>
        </p:spPr>
      </p:pic>
      <p:pic>
        <p:nvPicPr>
          <p:cNvPr id="1122" name="Google Shape;1122;p61"/>
          <p:cNvPicPr preferRelativeResize="0"/>
          <p:nvPr/>
        </p:nvPicPr>
        <p:blipFill>
          <a:blip r:embed="rId7">
            <a:alphaModFix amt="78000"/>
          </a:blip>
          <a:stretch>
            <a:fillRect/>
          </a:stretch>
        </p:blipFill>
        <p:spPr>
          <a:xfrm rot="-4499974" flipH="1">
            <a:off x="817109" y="2341918"/>
            <a:ext cx="295880" cy="805592"/>
          </a:xfrm>
          <a:prstGeom prst="rect">
            <a:avLst/>
          </a:prstGeom>
          <a:noFill/>
          <a:ln>
            <a:noFill/>
          </a:ln>
        </p:spPr>
      </p:pic>
      <p:pic>
        <p:nvPicPr>
          <p:cNvPr id="1123" name="Google Shape;1123;p61"/>
          <p:cNvPicPr preferRelativeResize="0"/>
          <p:nvPr/>
        </p:nvPicPr>
        <p:blipFill>
          <a:blip r:embed="rId11">
            <a:alphaModFix amt="84000"/>
          </a:blip>
          <a:stretch>
            <a:fillRect/>
          </a:stretch>
        </p:blipFill>
        <p:spPr>
          <a:xfrm rot="-2082313" flipH="1">
            <a:off x="8327920" y="336428"/>
            <a:ext cx="426389" cy="407128"/>
          </a:xfrm>
          <a:prstGeom prst="rect">
            <a:avLst/>
          </a:prstGeom>
          <a:noFill/>
          <a:ln>
            <a:noFill/>
          </a:ln>
        </p:spPr>
      </p:pic>
      <p:pic>
        <p:nvPicPr>
          <p:cNvPr id="1124" name="Google Shape;1124;p61"/>
          <p:cNvPicPr preferRelativeResize="0"/>
          <p:nvPr/>
        </p:nvPicPr>
        <p:blipFill>
          <a:blip r:embed="rId12">
            <a:alphaModFix/>
          </a:blip>
          <a:stretch>
            <a:fillRect/>
          </a:stretch>
        </p:blipFill>
        <p:spPr>
          <a:xfrm rot="6300001">
            <a:off x="7176497" y="3337753"/>
            <a:ext cx="2729251" cy="2606200"/>
          </a:xfrm>
          <a:prstGeom prst="rect">
            <a:avLst/>
          </a:prstGeom>
          <a:noFill/>
          <a:ln>
            <a:noFill/>
          </a:ln>
        </p:spPr>
      </p:pic>
      <p:pic>
        <p:nvPicPr>
          <p:cNvPr id="1125" name="Google Shape;1125;p61"/>
          <p:cNvPicPr preferRelativeResize="0"/>
          <p:nvPr/>
        </p:nvPicPr>
        <p:blipFill rotWithShape="1">
          <a:blip r:embed="rId4">
            <a:alphaModFix amt="82000"/>
          </a:blip>
          <a:srcRect l="9978" t="7909" r="6171" b="5839"/>
          <a:stretch/>
        </p:blipFill>
        <p:spPr>
          <a:xfrm rot="2469882" flipH="1">
            <a:off x="7294382" y="2220600"/>
            <a:ext cx="3415385" cy="1831552"/>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3">
  <p:cSld name="CUSTOM_47">
    <p:spTree>
      <p:nvGrpSpPr>
        <p:cNvPr id="1" name="Shape 1126"/>
        <p:cNvGrpSpPr/>
        <p:nvPr/>
      </p:nvGrpSpPr>
      <p:grpSpPr>
        <a:xfrm>
          <a:off x="0" y="0"/>
          <a:ext cx="0" cy="0"/>
          <a:chOff x="0" y="0"/>
          <a:chExt cx="0" cy="0"/>
        </a:xfrm>
      </p:grpSpPr>
      <p:pic>
        <p:nvPicPr>
          <p:cNvPr id="1127" name="Google Shape;1127;p62"/>
          <p:cNvPicPr preferRelativeResize="0"/>
          <p:nvPr/>
        </p:nvPicPr>
        <p:blipFill>
          <a:blip r:embed="rId2">
            <a:alphaModFix amt="15000"/>
          </a:blip>
          <a:stretch>
            <a:fillRect/>
          </a:stretch>
        </p:blipFill>
        <p:spPr>
          <a:xfrm rot="-3478547">
            <a:off x="6599419" y="-1332266"/>
            <a:ext cx="2099462" cy="4020260"/>
          </a:xfrm>
          <a:prstGeom prst="rect">
            <a:avLst/>
          </a:prstGeom>
          <a:noFill/>
          <a:ln>
            <a:noFill/>
          </a:ln>
        </p:spPr>
      </p:pic>
      <p:pic>
        <p:nvPicPr>
          <p:cNvPr id="1128" name="Google Shape;1128;p62"/>
          <p:cNvPicPr preferRelativeResize="0"/>
          <p:nvPr/>
        </p:nvPicPr>
        <p:blipFill>
          <a:blip r:embed="rId2">
            <a:alphaModFix amt="15000"/>
          </a:blip>
          <a:stretch>
            <a:fillRect/>
          </a:stretch>
        </p:blipFill>
        <p:spPr>
          <a:xfrm rot="-3279072" flipH="1">
            <a:off x="1030433" y="2844650"/>
            <a:ext cx="1988756" cy="3808278"/>
          </a:xfrm>
          <a:prstGeom prst="rect">
            <a:avLst/>
          </a:prstGeom>
          <a:noFill/>
          <a:ln>
            <a:noFill/>
          </a:ln>
        </p:spPr>
      </p:pic>
      <p:pic>
        <p:nvPicPr>
          <p:cNvPr id="1129" name="Google Shape;1129;p62"/>
          <p:cNvPicPr preferRelativeResize="0"/>
          <p:nvPr/>
        </p:nvPicPr>
        <p:blipFill>
          <a:blip r:embed="rId2">
            <a:alphaModFix amt="15000"/>
          </a:blip>
          <a:stretch>
            <a:fillRect/>
          </a:stretch>
        </p:blipFill>
        <p:spPr>
          <a:xfrm rot="-8397697" flipH="1">
            <a:off x="-1310528" y="627412"/>
            <a:ext cx="2125804" cy="3081864"/>
          </a:xfrm>
          <a:prstGeom prst="rect">
            <a:avLst/>
          </a:prstGeom>
          <a:noFill/>
          <a:ln>
            <a:noFill/>
          </a:ln>
        </p:spPr>
      </p:pic>
      <p:pic>
        <p:nvPicPr>
          <p:cNvPr id="1130" name="Google Shape;1130;p62"/>
          <p:cNvPicPr preferRelativeResize="0"/>
          <p:nvPr/>
        </p:nvPicPr>
        <p:blipFill>
          <a:blip r:embed="rId3">
            <a:alphaModFix amt="95000"/>
          </a:blip>
          <a:stretch>
            <a:fillRect/>
          </a:stretch>
        </p:blipFill>
        <p:spPr>
          <a:xfrm rot="7951779" flipH="1">
            <a:off x="-262225" y="3938266"/>
            <a:ext cx="1518048" cy="2315667"/>
          </a:xfrm>
          <a:prstGeom prst="rect">
            <a:avLst/>
          </a:prstGeom>
          <a:noFill/>
          <a:ln>
            <a:noFill/>
          </a:ln>
        </p:spPr>
      </p:pic>
      <p:pic>
        <p:nvPicPr>
          <p:cNvPr id="1131" name="Google Shape;1131;p62"/>
          <p:cNvPicPr preferRelativeResize="0"/>
          <p:nvPr/>
        </p:nvPicPr>
        <p:blipFill>
          <a:blip r:embed="rId4">
            <a:alphaModFix/>
          </a:blip>
          <a:stretch>
            <a:fillRect/>
          </a:stretch>
        </p:blipFill>
        <p:spPr>
          <a:xfrm rot="-7776378" flipH="1">
            <a:off x="7913088" y="-275799"/>
            <a:ext cx="1134280" cy="2239511"/>
          </a:xfrm>
          <a:prstGeom prst="rect">
            <a:avLst/>
          </a:prstGeom>
          <a:noFill/>
          <a:ln>
            <a:noFill/>
          </a:ln>
        </p:spPr>
      </p:pic>
      <p:pic>
        <p:nvPicPr>
          <p:cNvPr id="1132" name="Google Shape;1132;p62"/>
          <p:cNvPicPr preferRelativeResize="0"/>
          <p:nvPr/>
        </p:nvPicPr>
        <p:blipFill>
          <a:blip r:embed="rId2">
            <a:alphaModFix/>
          </a:blip>
          <a:stretch>
            <a:fillRect/>
          </a:stretch>
        </p:blipFill>
        <p:spPr>
          <a:xfrm rot="-6417684">
            <a:off x="922599" y="-664556"/>
            <a:ext cx="1184724" cy="2268613"/>
          </a:xfrm>
          <a:prstGeom prst="rect">
            <a:avLst/>
          </a:prstGeom>
          <a:noFill/>
          <a:ln>
            <a:noFill/>
          </a:ln>
        </p:spPr>
      </p:pic>
      <p:pic>
        <p:nvPicPr>
          <p:cNvPr id="1133" name="Google Shape;1133;p62"/>
          <p:cNvPicPr preferRelativeResize="0"/>
          <p:nvPr/>
        </p:nvPicPr>
        <p:blipFill rotWithShape="1">
          <a:blip r:embed="rId5">
            <a:alphaModFix/>
          </a:blip>
          <a:srcRect l="9978" t="7909" r="6171" b="5839"/>
          <a:stretch/>
        </p:blipFill>
        <p:spPr>
          <a:xfrm rot="-6384139" flipH="1">
            <a:off x="-1465287" y="3288984"/>
            <a:ext cx="3165521" cy="1831553"/>
          </a:xfrm>
          <a:prstGeom prst="rect">
            <a:avLst/>
          </a:prstGeom>
          <a:noFill/>
          <a:ln>
            <a:noFill/>
          </a:ln>
        </p:spPr>
      </p:pic>
      <p:pic>
        <p:nvPicPr>
          <p:cNvPr id="1134" name="Google Shape;1134;p62"/>
          <p:cNvPicPr preferRelativeResize="0"/>
          <p:nvPr/>
        </p:nvPicPr>
        <p:blipFill>
          <a:blip r:embed="rId6">
            <a:alphaModFix/>
          </a:blip>
          <a:stretch>
            <a:fillRect/>
          </a:stretch>
        </p:blipFill>
        <p:spPr>
          <a:xfrm rot="4499999" flipH="1">
            <a:off x="-1767353" y="1051874"/>
            <a:ext cx="2729251" cy="2606200"/>
          </a:xfrm>
          <a:prstGeom prst="rect">
            <a:avLst/>
          </a:prstGeom>
          <a:noFill/>
          <a:ln>
            <a:noFill/>
          </a:ln>
        </p:spPr>
      </p:pic>
      <p:pic>
        <p:nvPicPr>
          <p:cNvPr id="1135" name="Google Shape;1135;p62"/>
          <p:cNvPicPr preferRelativeResize="0"/>
          <p:nvPr/>
        </p:nvPicPr>
        <p:blipFill>
          <a:blip r:embed="rId2">
            <a:alphaModFix amt="15000"/>
          </a:blip>
          <a:stretch>
            <a:fillRect/>
          </a:stretch>
        </p:blipFill>
        <p:spPr>
          <a:xfrm rot="-8397711" flipH="1">
            <a:off x="6761991" y="2140599"/>
            <a:ext cx="3889291" cy="5970726"/>
          </a:xfrm>
          <a:prstGeom prst="rect">
            <a:avLst/>
          </a:prstGeom>
          <a:noFill/>
          <a:ln>
            <a:noFill/>
          </a:ln>
        </p:spPr>
      </p:pic>
      <p:pic>
        <p:nvPicPr>
          <p:cNvPr id="1136" name="Google Shape;1136;p62"/>
          <p:cNvPicPr preferRelativeResize="0"/>
          <p:nvPr/>
        </p:nvPicPr>
        <p:blipFill rotWithShape="1">
          <a:blip r:embed="rId5">
            <a:alphaModFix amt="82000"/>
          </a:blip>
          <a:srcRect l="9978" t="7909" r="6171" b="5839"/>
          <a:stretch/>
        </p:blipFill>
        <p:spPr>
          <a:xfrm rot="2469882" flipH="1">
            <a:off x="6741932" y="151513"/>
            <a:ext cx="3415385" cy="1831552"/>
          </a:xfrm>
          <a:prstGeom prst="rect">
            <a:avLst/>
          </a:prstGeom>
          <a:noFill/>
          <a:ln>
            <a:noFill/>
          </a:ln>
        </p:spPr>
      </p:pic>
      <p:pic>
        <p:nvPicPr>
          <p:cNvPr id="1137" name="Google Shape;1137;p62"/>
          <p:cNvPicPr preferRelativeResize="0"/>
          <p:nvPr/>
        </p:nvPicPr>
        <p:blipFill>
          <a:blip r:embed="rId7">
            <a:alphaModFix amt="84000"/>
          </a:blip>
          <a:stretch>
            <a:fillRect/>
          </a:stretch>
        </p:blipFill>
        <p:spPr>
          <a:xfrm rot="7221121" flipH="1">
            <a:off x="8222132" y="2789275"/>
            <a:ext cx="754690" cy="1490059"/>
          </a:xfrm>
          <a:prstGeom prst="rect">
            <a:avLst/>
          </a:prstGeom>
          <a:noFill/>
          <a:ln>
            <a:noFill/>
          </a:ln>
        </p:spPr>
      </p:pic>
      <p:pic>
        <p:nvPicPr>
          <p:cNvPr id="1138" name="Google Shape;1138;p62"/>
          <p:cNvPicPr preferRelativeResize="0"/>
          <p:nvPr/>
        </p:nvPicPr>
        <p:blipFill>
          <a:blip r:embed="rId8">
            <a:alphaModFix amt="70000"/>
          </a:blip>
          <a:stretch>
            <a:fillRect/>
          </a:stretch>
        </p:blipFill>
        <p:spPr>
          <a:xfrm rot="7890373" flipH="1">
            <a:off x="7704957" y="3570684"/>
            <a:ext cx="549173" cy="1802739"/>
          </a:xfrm>
          <a:prstGeom prst="rect">
            <a:avLst/>
          </a:prstGeom>
          <a:noFill/>
          <a:ln>
            <a:noFill/>
          </a:ln>
        </p:spPr>
      </p:pic>
      <p:pic>
        <p:nvPicPr>
          <p:cNvPr id="1139" name="Google Shape;1139;p62"/>
          <p:cNvPicPr preferRelativeResize="0"/>
          <p:nvPr/>
        </p:nvPicPr>
        <p:blipFill>
          <a:blip r:embed="rId9">
            <a:alphaModFix amt="78000"/>
          </a:blip>
          <a:stretch>
            <a:fillRect/>
          </a:stretch>
        </p:blipFill>
        <p:spPr>
          <a:xfrm rot="8103000" flipH="1">
            <a:off x="8301752" y="3459720"/>
            <a:ext cx="382175" cy="1490055"/>
          </a:xfrm>
          <a:prstGeom prst="rect">
            <a:avLst/>
          </a:prstGeom>
          <a:noFill/>
          <a:ln>
            <a:noFill/>
          </a:ln>
        </p:spPr>
      </p:pic>
      <p:pic>
        <p:nvPicPr>
          <p:cNvPr id="1140" name="Google Shape;1140;p62"/>
          <p:cNvPicPr preferRelativeResize="0"/>
          <p:nvPr/>
        </p:nvPicPr>
        <p:blipFill>
          <a:blip r:embed="rId10">
            <a:alphaModFix amt="95000"/>
          </a:blip>
          <a:stretch>
            <a:fillRect/>
          </a:stretch>
        </p:blipFill>
        <p:spPr>
          <a:xfrm rot="2950540" flipH="1">
            <a:off x="193323" y="-671988"/>
            <a:ext cx="819702" cy="1802999"/>
          </a:xfrm>
          <a:prstGeom prst="rect">
            <a:avLst/>
          </a:prstGeom>
          <a:noFill/>
          <a:ln>
            <a:noFill/>
          </a:ln>
        </p:spPr>
      </p:pic>
      <p:pic>
        <p:nvPicPr>
          <p:cNvPr id="1141" name="Google Shape;1141;p62"/>
          <p:cNvPicPr preferRelativeResize="0"/>
          <p:nvPr/>
        </p:nvPicPr>
        <p:blipFill>
          <a:blip r:embed="rId11">
            <a:alphaModFix/>
          </a:blip>
          <a:stretch>
            <a:fillRect/>
          </a:stretch>
        </p:blipFill>
        <p:spPr>
          <a:xfrm flipH="1">
            <a:off x="734601" y="1367249"/>
            <a:ext cx="885898" cy="801999"/>
          </a:xfrm>
          <a:prstGeom prst="rect">
            <a:avLst/>
          </a:prstGeom>
          <a:noFill/>
          <a:ln>
            <a:noFill/>
          </a:ln>
        </p:spPr>
      </p:pic>
      <p:pic>
        <p:nvPicPr>
          <p:cNvPr id="1142" name="Google Shape;1142;p62"/>
          <p:cNvPicPr preferRelativeResize="0"/>
          <p:nvPr/>
        </p:nvPicPr>
        <p:blipFill>
          <a:blip r:embed="rId12">
            <a:alphaModFix amt="67000"/>
          </a:blip>
          <a:stretch>
            <a:fillRect/>
          </a:stretch>
        </p:blipFill>
        <p:spPr>
          <a:xfrm rot="-8492988" flipH="1">
            <a:off x="7120052" y="820910"/>
            <a:ext cx="362621" cy="328280"/>
          </a:xfrm>
          <a:prstGeom prst="rect">
            <a:avLst/>
          </a:prstGeom>
          <a:noFill/>
          <a:ln>
            <a:noFill/>
          </a:ln>
        </p:spPr>
      </p:pic>
      <p:pic>
        <p:nvPicPr>
          <p:cNvPr id="1143" name="Google Shape;1143;p62"/>
          <p:cNvPicPr preferRelativeResize="0"/>
          <p:nvPr/>
        </p:nvPicPr>
        <p:blipFill>
          <a:blip r:embed="rId13">
            <a:alphaModFix amt="87000"/>
          </a:blip>
          <a:stretch>
            <a:fillRect/>
          </a:stretch>
        </p:blipFill>
        <p:spPr>
          <a:xfrm rot="7836186" flipH="1">
            <a:off x="6607019" y="-262803"/>
            <a:ext cx="1193432" cy="1138660"/>
          </a:xfrm>
          <a:prstGeom prst="rect">
            <a:avLst/>
          </a:prstGeom>
          <a:noFill/>
          <a:ln>
            <a:noFill/>
          </a:ln>
        </p:spPr>
      </p:pic>
      <p:pic>
        <p:nvPicPr>
          <p:cNvPr id="1144" name="Google Shape;1144;p62"/>
          <p:cNvPicPr preferRelativeResize="0"/>
          <p:nvPr/>
        </p:nvPicPr>
        <p:blipFill>
          <a:blip r:embed="rId14">
            <a:alphaModFix amt="75000"/>
          </a:blip>
          <a:stretch>
            <a:fillRect/>
          </a:stretch>
        </p:blipFill>
        <p:spPr>
          <a:xfrm rot="4500019" flipH="1">
            <a:off x="2275410" y="201007"/>
            <a:ext cx="384642" cy="367290"/>
          </a:xfrm>
          <a:prstGeom prst="rect">
            <a:avLst/>
          </a:prstGeom>
          <a:noFill/>
          <a:ln>
            <a:noFill/>
          </a:ln>
        </p:spPr>
      </p:pic>
      <p:pic>
        <p:nvPicPr>
          <p:cNvPr id="1145" name="Google Shape;1145;p62"/>
          <p:cNvPicPr preferRelativeResize="0"/>
          <p:nvPr/>
        </p:nvPicPr>
        <p:blipFill>
          <a:blip r:embed="rId14">
            <a:alphaModFix amt="75000"/>
          </a:blip>
          <a:stretch>
            <a:fillRect/>
          </a:stretch>
        </p:blipFill>
        <p:spPr>
          <a:xfrm rot="-864916" flipH="1">
            <a:off x="990275" y="3355487"/>
            <a:ext cx="374546" cy="357622"/>
          </a:xfrm>
          <a:prstGeom prst="rect">
            <a:avLst/>
          </a:prstGeom>
          <a:noFill/>
          <a:ln>
            <a:noFill/>
          </a:ln>
        </p:spPr>
      </p:pic>
      <p:pic>
        <p:nvPicPr>
          <p:cNvPr id="1146" name="Google Shape;1146;p62"/>
          <p:cNvPicPr preferRelativeResize="0"/>
          <p:nvPr/>
        </p:nvPicPr>
        <p:blipFill>
          <a:blip r:embed="rId14">
            <a:alphaModFix amt="84000"/>
          </a:blip>
          <a:stretch>
            <a:fillRect/>
          </a:stretch>
        </p:blipFill>
        <p:spPr>
          <a:xfrm rot="8717672" flipH="1">
            <a:off x="1367950" y="3806368"/>
            <a:ext cx="176699" cy="168718"/>
          </a:xfrm>
          <a:prstGeom prst="rect">
            <a:avLst/>
          </a:prstGeom>
          <a:noFill/>
          <a:ln>
            <a:noFill/>
          </a:ln>
        </p:spPr>
      </p:pic>
      <p:pic>
        <p:nvPicPr>
          <p:cNvPr id="1147" name="Google Shape;1147;p62"/>
          <p:cNvPicPr preferRelativeResize="0"/>
          <p:nvPr/>
        </p:nvPicPr>
        <p:blipFill>
          <a:blip r:embed="rId15">
            <a:alphaModFix amt="92000"/>
          </a:blip>
          <a:stretch>
            <a:fillRect/>
          </a:stretch>
        </p:blipFill>
        <p:spPr>
          <a:xfrm rot="888836" flipH="1">
            <a:off x="7567673" y="3560412"/>
            <a:ext cx="224700" cy="203423"/>
          </a:xfrm>
          <a:prstGeom prst="rect">
            <a:avLst/>
          </a:prstGeom>
          <a:noFill/>
          <a:ln>
            <a:noFill/>
          </a:ln>
        </p:spPr>
      </p:pic>
      <p:pic>
        <p:nvPicPr>
          <p:cNvPr id="1148" name="Google Shape;1148;p62"/>
          <p:cNvPicPr preferRelativeResize="0"/>
          <p:nvPr/>
        </p:nvPicPr>
        <p:blipFill>
          <a:blip r:embed="rId15">
            <a:alphaModFix/>
          </a:blip>
          <a:stretch>
            <a:fillRect/>
          </a:stretch>
        </p:blipFill>
        <p:spPr>
          <a:xfrm rot="-8492839" flipH="1">
            <a:off x="7375382" y="4690680"/>
            <a:ext cx="388634" cy="351840"/>
          </a:xfrm>
          <a:prstGeom prst="rect">
            <a:avLst/>
          </a:prstGeom>
          <a:noFill/>
          <a:ln>
            <a:noFill/>
          </a:ln>
        </p:spPr>
      </p:pic>
      <p:pic>
        <p:nvPicPr>
          <p:cNvPr id="1149" name="Google Shape;1149;p62"/>
          <p:cNvPicPr preferRelativeResize="0"/>
          <p:nvPr/>
        </p:nvPicPr>
        <p:blipFill>
          <a:blip r:embed="rId16">
            <a:alphaModFix amt="75000"/>
          </a:blip>
          <a:stretch>
            <a:fillRect/>
          </a:stretch>
        </p:blipFill>
        <p:spPr>
          <a:xfrm rot="-5946572" flipH="1">
            <a:off x="8896345" y="2476747"/>
            <a:ext cx="199004" cy="190015"/>
          </a:xfrm>
          <a:prstGeom prst="rect">
            <a:avLst/>
          </a:prstGeom>
          <a:noFill/>
          <a:ln>
            <a:noFill/>
          </a:ln>
        </p:spPr>
      </p:pic>
      <p:pic>
        <p:nvPicPr>
          <p:cNvPr id="1150" name="Google Shape;1150;p62"/>
          <p:cNvPicPr preferRelativeResize="0"/>
          <p:nvPr/>
        </p:nvPicPr>
        <p:blipFill>
          <a:blip r:embed="rId9">
            <a:alphaModFix amt="78000"/>
          </a:blip>
          <a:stretch>
            <a:fillRect/>
          </a:stretch>
        </p:blipFill>
        <p:spPr>
          <a:xfrm rot="6300026" flipH="1">
            <a:off x="8451685" y="2560629"/>
            <a:ext cx="295880" cy="805592"/>
          </a:xfrm>
          <a:prstGeom prst="rect">
            <a:avLst/>
          </a:prstGeom>
          <a:noFill/>
          <a:ln>
            <a:noFill/>
          </a:ln>
        </p:spPr>
      </p:pic>
      <p:pic>
        <p:nvPicPr>
          <p:cNvPr id="1151" name="Google Shape;1151;p62"/>
          <p:cNvPicPr preferRelativeResize="0"/>
          <p:nvPr/>
        </p:nvPicPr>
        <p:blipFill>
          <a:blip r:embed="rId9">
            <a:alphaModFix amt="78000"/>
          </a:blip>
          <a:stretch>
            <a:fillRect/>
          </a:stretch>
        </p:blipFill>
        <p:spPr>
          <a:xfrm rot="2700009" flipH="1">
            <a:off x="1499751" y="1567282"/>
            <a:ext cx="382175" cy="1490057"/>
          </a:xfrm>
          <a:prstGeom prst="rect">
            <a:avLst/>
          </a:prstGeom>
          <a:noFill/>
          <a:ln>
            <a:noFill/>
          </a:ln>
        </p:spPr>
      </p:pic>
      <p:pic>
        <p:nvPicPr>
          <p:cNvPr id="1152" name="Google Shape;1152;p62"/>
          <p:cNvPicPr preferRelativeResize="0"/>
          <p:nvPr/>
        </p:nvPicPr>
        <p:blipFill>
          <a:blip r:embed="rId14">
            <a:alphaModFix amt="84000"/>
          </a:blip>
          <a:stretch>
            <a:fillRect/>
          </a:stretch>
        </p:blipFill>
        <p:spPr>
          <a:xfrm rot="8717672" flipH="1">
            <a:off x="7446950" y="2030043"/>
            <a:ext cx="176699" cy="168718"/>
          </a:xfrm>
          <a:prstGeom prst="rect">
            <a:avLst/>
          </a:prstGeom>
          <a:noFill/>
          <a:ln>
            <a:noFill/>
          </a:ln>
        </p:spPr>
      </p:pic>
      <p:pic>
        <p:nvPicPr>
          <p:cNvPr id="1153" name="Google Shape;1153;p62"/>
          <p:cNvPicPr preferRelativeResize="0"/>
          <p:nvPr/>
        </p:nvPicPr>
        <p:blipFill>
          <a:blip r:embed="rId17">
            <a:alphaModFix amt="70000"/>
          </a:blip>
          <a:stretch>
            <a:fillRect/>
          </a:stretch>
        </p:blipFill>
        <p:spPr>
          <a:xfrm rot="888836" flipH="1">
            <a:off x="1402611" y="4647084"/>
            <a:ext cx="224700" cy="203423"/>
          </a:xfrm>
          <a:prstGeom prst="rect">
            <a:avLst/>
          </a:prstGeom>
          <a:noFill/>
          <a:ln>
            <a:noFill/>
          </a:ln>
        </p:spPr>
      </p:pic>
      <p:pic>
        <p:nvPicPr>
          <p:cNvPr id="1154" name="Google Shape;1154;p62"/>
          <p:cNvPicPr preferRelativeResize="0"/>
          <p:nvPr/>
        </p:nvPicPr>
        <p:blipFill>
          <a:blip r:embed="rId13">
            <a:alphaModFix amt="72000"/>
          </a:blip>
          <a:stretch>
            <a:fillRect/>
          </a:stretch>
        </p:blipFill>
        <p:spPr>
          <a:xfrm rot="7836186" flipH="1">
            <a:off x="1355432" y="4786022"/>
            <a:ext cx="1193432" cy="1138660"/>
          </a:xfrm>
          <a:prstGeom prst="rect">
            <a:avLst/>
          </a:prstGeom>
          <a:noFill/>
          <a:ln>
            <a:noFill/>
          </a:ln>
        </p:spPr>
      </p:pic>
      <p:pic>
        <p:nvPicPr>
          <p:cNvPr id="1155" name="Google Shape;1155;p62"/>
          <p:cNvPicPr preferRelativeResize="0"/>
          <p:nvPr/>
        </p:nvPicPr>
        <p:blipFill>
          <a:blip r:embed="rId14">
            <a:alphaModFix amt="75000"/>
          </a:blip>
          <a:stretch>
            <a:fillRect/>
          </a:stretch>
        </p:blipFill>
        <p:spPr>
          <a:xfrm rot="864916">
            <a:off x="3490624" y="4718943"/>
            <a:ext cx="2226344" cy="2125733"/>
          </a:xfrm>
          <a:prstGeom prst="rect">
            <a:avLst/>
          </a:prstGeom>
          <a:noFill/>
          <a:ln>
            <a:noFill/>
          </a:ln>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4">
  <p:cSld name="CUSTOM_48">
    <p:spTree>
      <p:nvGrpSpPr>
        <p:cNvPr id="1" name="Shape 1156"/>
        <p:cNvGrpSpPr/>
        <p:nvPr/>
      </p:nvGrpSpPr>
      <p:grpSpPr>
        <a:xfrm>
          <a:off x="0" y="0"/>
          <a:ext cx="0" cy="0"/>
          <a:chOff x="0" y="0"/>
          <a:chExt cx="0" cy="0"/>
        </a:xfrm>
      </p:grpSpPr>
      <p:pic>
        <p:nvPicPr>
          <p:cNvPr id="1157" name="Google Shape;1157;p63"/>
          <p:cNvPicPr preferRelativeResize="0"/>
          <p:nvPr/>
        </p:nvPicPr>
        <p:blipFill>
          <a:blip r:embed="rId2">
            <a:alphaModFix amt="15000"/>
          </a:blip>
          <a:stretch>
            <a:fillRect/>
          </a:stretch>
        </p:blipFill>
        <p:spPr>
          <a:xfrm rot="8764058">
            <a:off x="-440356" y="-1061820"/>
            <a:ext cx="4987634" cy="9550863"/>
          </a:xfrm>
          <a:prstGeom prst="rect">
            <a:avLst/>
          </a:prstGeom>
          <a:noFill/>
          <a:ln>
            <a:noFill/>
          </a:ln>
        </p:spPr>
      </p:pic>
      <p:pic>
        <p:nvPicPr>
          <p:cNvPr id="1158" name="Google Shape;1158;p63"/>
          <p:cNvPicPr preferRelativeResize="0"/>
          <p:nvPr/>
        </p:nvPicPr>
        <p:blipFill>
          <a:blip r:embed="rId3">
            <a:alphaModFix/>
          </a:blip>
          <a:stretch>
            <a:fillRect/>
          </a:stretch>
        </p:blipFill>
        <p:spPr>
          <a:xfrm>
            <a:off x="3316275" y="1210699"/>
            <a:ext cx="549750" cy="497702"/>
          </a:xfrm>
          <a:prstGeom prst="rect">
            <a:avLst/>
          </a:prstGeom>
          <a:noFill/>
          <a:ln>
            <a:noFill/>
          </a:ln>
        </p:spPr>
      </p:pic>
      <p:pic>
        <p:nvPicPr>
          <p:cNvPr id="1159" name="Google Shape;1159;p63"/>
          <p:cNvPicPr preferRelativeResize="0"/>
          <p:nvPr/>
        </p:nvPicPr>
        <p:blipFill rotWithShape="1">
          <a:blip r:embed="rId4">
            <a:alphaModFix/>
          </a:blip>
          <a:srcRect l="9978" t="7909" r="6171" b="5839"/>
          <a:stretch/>
        </p:blipFill>
        <p:spPr>
          <a:xfrm rot="-10799982">
            <a:off x="-487283" y="3791734"/>
            <a:ext cx="3944627" cy="1831556"/>
          </a:xfrm>
          <a:prstGeom prst="rect">
            <a:avLst/>
          </a:prstGeom>
          <a:noFill/>
          <a:ln>
            <a:noFill/>
          </a:ln>
        </p:spPr>
      </p:pic>
      <p:pic>
        <p:nvPicPr>
          <p:cNvPr id="1160" name="Google Shape;1160;p63"/>
          <p:cNvPicPr preferRelativeResize="0"/>
          <p:nvPr/>
        </p:nvPicPr>
        <p:blipFill>
          <a:blip r:embed="rId5">
            <a:alphaModFix amt="84000"/>
          </a:blip>
          <a:stretch>
            <a:fillRect/>
          </a:stretch>
        </p:blipFill>
        <p:spPr>
          <a:xfrm rot="-1867450">
            <a:off x="1562686" y="-63412"/>
            <a:ext cx="754689" cy="1490059"/>
          </a:xfrm>
          <a:prstGeom prst="rect">
            <a:avLst/>
          </a:prstGeom>
          <a:noFill/>
          <a:ln>
            <a:noFill/>
          </a:ln>
        </p:spPr>
      </p:pic>
      <p:pic>
        <p:nvPicPr>
          <p:cNvPr id="1161" name="Google Shape;1161;p63"/>
          <p:cNvPicPr preferRelativeResize="0"/>
          <p:nvPr/>
        </p:nvPicPr>
        <p:blipFill>
          <a:blip r:embed="rId6">
            <a:alphaModFix amt="70000"/>
          </a:blip>
          <a:stretch>
            <a:fillRect/>
          </a:stretch>
        </p:blipFill>
        <p:spPr>
          <a:xfrm rot="-3160047">
            <a:off x="736134" y="412761"/>
            <a:ext cx="549172" cy="1802739"/>
          </a:xfrm>
          <a:prstGeom prst="rect">
            <a:avLst/>
          </a:prstGeom>
          <a:noFill/>
          <a:ln>
            <a:noFill/>
          </a:ln>
        </p:spPr>
      </p:pic>
      <p:pic>
        <p:nvPicPr>
          <p:cNvPr id="1162" name="Google Shape;1162;p63"/>
          <p:cNvPicPr preferRelativeResize="0"/>
          <p:nvPr/>
        </p:nvPicPr>
        <p:blipFill>
          <a:blip r:embed="rId7">
            <a:alphaModFix amt="78000"/>
          </a:blip>
          <a:stretch>
            <a:fillRect/>
          </a:stretch>
        </p:blipFill>
        <p:spPr>
          <a:xfrm rot="-2749321">
            <a:off x="1079999" y="52251"/>
            <a:ext cx="382175" cy="1490055"/>
          </a:xfrm>
          <a:prstGeom prst="rect">
            <a:avLst/>
          </a:prstGeom>
          <a:noFill/>
          <a:ln>
            <a:noFill/>
          </a:ln>
        </p:spPr>
      </p:pic>
      <p:pic>
        <p:nvPicPr>
          <p:cNvPr id="1163" name="Google Shape;1163;p63"/>
          <p:cNvPicPr preferRelativeResize="0"/>
          <p:nvPr/>
        </p:nvPicPr>
        <p:blipFill>
          <a:blip r:embed="rId7">
            <a:alphaModFix amt="78000"/>
          </a:blip>
          <a:stretch>
            <a:fillRect/>
          </a:stretch>
        </p:blipFill>
        <p:spPr>
          <a:xfrm rot="-946358">
            <a:off x="2362917" y="270980"/>
            <a:ext cx="295880" cy="805595"/>
          </a:xfrm>
          <a:prstGeom prst="rect">
            <a:avLst/>
          </a:prstGeom>
          <a:noFill/>
          <a:ln>
            <a:noFill/>
          </a:ln>
        </p:spPr>
      </p:pic>
      <p:pic>
        <p:nvPicPr>
          <p:cNvPr id="1164" name="Google Shape;1164;p63"/>
          <p:cNvPicPr preferRelativeResize="0"/>
          <p:nvPr/>
        </p:nvPicPr>
        <p:blipFill>
          <a:blip r:embed="rId8">
            <a:alphaModFix/>
          </a:blip>
          <a:stretch>
            <a:fillRect/>
          </a:stretch>
        </p:blipFill>
        <p:spPr>
          <a:xfrm rot="2019257">
            <a:off x="1656505" y="2777377"/>
            <a:ext cx="1134280" cy="2239512"/>
          </a:xfrm>
          <a:prstGeom prst="rect">
            <a:avLst/>
          </a:prstGeom>
          <a:noFill/>
          <a:ln>
            <a:noFill/>
          </a:ln>
        </p:spPr>
      </p:pic>
      <p:pic>
        <p:nvPicPr>
          <p:cNvPr id="1165" name="Google Shape;1165;p63"/>
          <p:cNvPicPr preferRelativeResize="0"/>
          <p:nvPr/>
        </p:nvPicPr>
        <p:blipFill>
          <a:blip r:embed="rId9">
            <a:alphaModFix amt="75000"/>
          </a:blip>
          <a:stretch>
            <a:fillRect/>
          </a:stretch>
        </p:blipFill>
        <p:spPr>
          <a:xfrm rot="-4500019">
            <a:off x="7161522" y="4267457"/>
            <a:ext cx="384642" cy="367290"/>
          </a:xfrm>
          <a:prstGeom prst="rect">
            <a:avLst/>
          </a:prstGeom>
          <a:noFill/>
          <a:ln>
            <a:noFill/>
          </a:ln>
        </p:spPr>
      </p:pic>
      <p:pic>
        <p:nvPicPr>
          <p:cNvPr id="1166" name="Google Shape;1166;p63"/>
          <p:cNvPicPr preferRelativeResize="0"/>
          <p:nvPr/>
        </p:nvPicPr>
        <p:blipFill>
          <a:blip r:embed="rId6">
            <a:alphaModFix amt="70000"/>
          </a:blip>
          <a:stretch>
            <a:fillRect/>
          </a:stretch>
        </p:blipFill>
        <p:spPr>
          <a:xfrm rot="833795">
            <a:off x="2003977" y="2287555"/>
            <a:ext cx="549171" cy="1117720"/>
          </a:xfrm>
          <a:prstGeom prst="rect">
            <a:avLst/>
          </a:prstGeom>
          <a:noFill/>
          <a:ln>
            <a:noFill/>
          </a:ln>
        </p:spPr>
      </p:pic>
      <p:pic>
        <p:nvPicPr>
          <p:cNvPr id="1167" name="Google Shape;1167;p63"/>
          <p:cNvPicPr preferRelativeResize="0"/>
          <p:nvPr/>
        </p:nvPicPr>
        <p:blipFill rotWithShape="1">
          <a:blip r:embed="rId10">
            <a:alphaModFix/>
          </a:blip>
          <a:srcRect l="9978" t="7909" r="6171" b="5839"/>
          <a:stretch/>
        </p:blipFill>
        <p:spPr>
          <a:xfrm rot="901132" flipH="1">
            <a:off x="-1028617" y="1398467"/>
            <a:ext cx="3165530" cy="1831552"/>
          </a:xfrm>
          <a:prstGeom prst="rect">
            <a:avLst/>
          </a:prstGeom>
          <a:noFill/>
          <a:ln>
            <a:noFill/>
          </a:ln>
        </p:spPr>
      </p:pic>
      <p:pic>
        <p:nvPicPr>
          <p:cNvPr id="1168" name="Google Shape;1168;p63"/>
          <p:cNvPicPr preferRelativeResize="0"/>
          <p:nvPr/>
        </p:nvPicPr>
        <p:blipFill>
          <a:blip r:embed="rId11">
            <a:alphaModFix amt="95000"/>
          </a:blip>
          <a:stretch>
            <a:fillRect/>
          </a:stretch>
        </p:blipFill>
        <p:spPr>
          <a:xfrm rot="-2950540">
            <a:off x="8121274" y="3806012"/>
            <a:ext cx="819702" cy="1802999"/>
          </a:xfrm>
          <a:prstGeom prst="rect">
            <a:avLst/>
          </a:prstGeom>
          <a:noFill/>
          <a:ln>
            <a:noFill/>
          </a:ln>
        </p:spPr>
      </p:pic>
      <p:pic>
        <p:nvPicPr>
          <p:cNvPr id="1169" name="Google Shape;1169;p63"/>
          <p:cNvPicPr preferRelativeResize="0"/>
          <p:nvPr/>
        </p:nvPicPr>
        <p:blipFill>
          <a:blip r:embed="rId2">
            <a:alphaModFix amt="15000"/>
          </a:blip>
          <a:stretch>
            <a:fillRect/>
          </a:stretch>
        </p:blipFill>
        <p:spPr>
          <a:xfrm rot="8397697">
            <a:off x="8205423" y="4013812"/>
            <a:ext cx="2125804" cy="3081864"/>
          </a:xfrm>
          <a:prstGeom prst="rect">
            <a:avLst/>
          </a:prstGeom>
          <a:noFill/>
          <a:ln>
            <a:noFill/>
          </a:ln>
        </p:spPr>
      </p:pic>
      <p:pic>
        <p:nvPicPr>
          <p:cNvPr id="1170" name="Google Shape;1170;p63"/>
          <p:cNvPicPr preferRelativeResize="0"/>
          <p:nvPr/>
        </p:nvPicPr>
        <p:blipFill>
          <a:blip r:embed="rId12">
            <a:alphaModFix/>
          </a:blip>
          <a:stretch>
            <a:fillRect/>
          </a:stretch>
        </p:blipFill>
        <p:spPr>
          <a:xfrm>
            <a:off x="7981050" y="138999"/>
            <a:ext cx="885898" cy="801999"/>
          </a:xfrm>
          <a:prstGeom prst="rect">
            <a:avLst/>
          </a:prstGeom>
          <a:noFill/>
          <a:ln>
            <a:noFill/>
          </a:ln>
        </p:spPr>
      </p:pic>
      <p:pic>
        <p:nvPicPr>
          <p:cNvPr id="1171" name="Google Shape;1171;p63"/>
          <p:cNvPicPr preferRelativeResize="0"/>
          <p:nvPr/>
        </p:nvPicPr>
        <p:blipFill>
          <a:blip r:embed="rId13">
            <a:alphaModFix/>
          </a:blip>
          <a:stretch>
            <a:fillRect/>
          </a:stretch>
        </p:blipFill>
        <p:spPr>
          <a:xfrm rot="-10150829" flipH="1">
            <a:off x="-1217522" y="2086892"/>
            <a:ext cx="2966817" cy="2910267"/>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3000"/>
              <a:buFont typeface="Yeseva One"/>
              <a:buNone/>
              <a:defRPr sz="3000">
                <a:solidFill>
                  <a:schemeClr val="dk1"/>
                </a:solidFill>
                <a:latin typeface="Yeseva One"/>
                <a:ea typeface="Yeseva One"/>
                <a:cs typeface="Yeseva One"/>
                <a:sym typeface="Yeseva One"/>
              </a:defRPr>
            </a:lvl1pPr>
            <a:lvl2pPr lvl="1"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2pPr>
            <a:lvl3pPr lvl="2"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3pPr>
            <a:lvl4pPr lvl="3"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4pPr>
            <a:lvl5pPr lvl="4"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5pPr>
            <a:lvl6pPr lvl="5"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6pPr>
            <a:lvl7pPr lvl="6"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7pPr>
            <a:lvl8pPr lvl="7"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8pPr>
            <a:lvl9pPr lvl="8" rtl="0">
              <a:spcBef>
                <a:spcPts val="0"/>
              </a:spcBef>
              <a:spcAft>
                <a:spcPts val="0"/>
              </a:spcAft>
              <a:buClr>
                <a:schemeClr val="dk1"/>
              </a:buClr>
              <a:buSzPts val="2800"/>
              <a:buFont typeface="Bebas Neue"/>
              <a:buNone/>
              <a:defRPr sz="28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1pPr>
            <a:lvl2pPr marL="914400" lvl="1"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2pPr>
            <a:lvl3pPr marL="1371600" lvl="2"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3pPr>
            <a:lvl4pPr marL="1828800" lvl="3"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4pPr>
            <a:lvl5pPr marL="2286000" lvl="4"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5pPr>
            <a:lvl6pPr marL="2743200" lvl="5"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6pPr>
            <a:lvl7pPr marL="3200400" lvl="6"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7pPr>
            <a:lvl8pPr marL="3657600" lvl="7"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8pPr>
            <a:lvl9pPr marL="4114800" lvl="8" indent="-317500">
              <a:lnSpc>
                <a:spcPct val="100000"/>
              </a:lnSpc>
              <a:spcBef>
                <a:spcPts val="0"/>
              </a:spcBef>
              <a:spcAft>
                <a:spcPts val="0"/>
              </a:spcAft>
              <a:buClr>
                <a:schemeClr val="dk2"/>
              </a:buClr>
              <a:buSzPts val="1400"/>
              <a:buFont typeface="Poppins"/>
              <a:buChar char="■"/>
              <a:defRPr>
                <a:solidFill>
                  <a:schemeClr val="dk2"/>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5" r:id="rId3"/>
    <p:sldLayoutId id="2147483658" r:id="rId4"/>
    <p:sldLayoutId id="2147483663" r:id="rId5"/>
    <p:sldLayoutId id="2147483664" r:id="rId6"/>
    <p:sldLayoutId id="2147483668" r:id="rId7"/>
    <p:sldLayoutId id="2147483669" r:id="rId8"/>
    <p:sldLayoutId id="2147483670" r:id="rId9"/>
    <p:sldLayoutId id="2147483701" r:id="rId10"/>
    <p:sldLayoutId id="2147483702" r:id="rId11"/>
    <p:sldLayoutId id="2147483705" r:id="rId12"/>
    <p:sldLayoutId id="2147483706" r:id="rId13"/>
    <p:sldLayoutId id="2147483707" r:id="rId14"/>
    <p:sldLayoutId id="2147483708" r:id="rId15"/>
    <p:sldLayoutId id="2147483709"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hwb.gov.wales/curriculum-for-wales/expressive-arts"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hyperlink" Target="https://hwb.gov.wales/storage/f9d85dba-85a4-4e87-bb58-a24730ad7e57/foundation-phase-profile-handbook-revised-september-2017.pdf" TargetMode="Externa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10.xml"/><Relationship Id="rId4" Type="http://schemas.openxmlformats.org/officeDocument/2006/relationships/hyperlink" Target="https://hafanhaf.co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49.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hyperlink" Target="https://www.walesonline.co.uk/lifestyle/thalidomide-campaigner-rosaleen-moriarty-simmonds-inspirational-2636044" TargetMode="External"/><Relationship Id="rId7" Type="http://schemas.openxmlformats.org/officeDocument/2006/relationships/hyperlink" Target="http://www.catrinwilliams.co.uk/welcome.htm" TargetMode="Externa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hyperlink" Target="http://www.catrinwilliams.co.uk/croeso.htm" TargetMode="External"/><Relationship Id="rId5" Type="http://schemas.openxmlformats.org/officeDocument/2006/relationships/image" Target="../media/image57.png"/><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59.png"/></Relationships>
</file>

<file path=ppt/slides/_rels/slide2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79"/>
        <p:cNvGrpSpPr/>
        <p:nvPr/>
      </p:nvGrpSpPr>
      <p:grpSpPr>
        <a:xfrm>
          <a:off x="0" y="0"/>
          <a:ext cx="0" cy="0"/>
          <a:chOff x="0" y="0"/>
          <a:chExt cx="0" cy="0"/>
        </a:xfrm>
      </p:grpSpPr>
      <p:sp>
        <p:nvSpPr>
          <p:cNvPr id="1180" name="Google Shape;1180;p66"/>
          <p:cNvSpPr txBox="1">
            <a:spLocks noGrp="1"/>
          </p:cNvSpPr>
          <p:nvPr>
            <p:ph type="ctrTitle"/>
          </p:nvPr>
        </p:nvSpPr>
        <p:spPr>
          <a:xfrm>
            <a:off x="2231625" y="1604763"/>
            <a:ext cx="4680600" cy="1803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dk1"/>
                </a:solidFill>
              </a:rPr>
              <a:t>Expressive Arts </a:t>
            </a:r>
            <a:br>
              <a:rPr lang="en" dirty="0">
                <a:solidFill>
                  <a:schemeClr val="dk1"/>
                </a:solidFill>
              </a:rPr>
            </a:br>
            <a:r>
              <a:rPr lang="en" dirty="0">
                <a:solidFill>
                  <a:schemeClr val="dk1"/>
                </a:solidFill>
              </a:rPr>
              <a:t>(Art)</a:t>
            </a:r>
            <a:br>
              <a:rPr lang="en" dirty="0">
                <a:solidFill>
                  <a:schemeClr val="dk1"/>
                </a:solidFill>
              </a:rPr>
            </a:br>
            <a:r>
              <a:rPr lang="en" dirty="0">
                <a:solidFill>
                  <a:schemeClr val="dk1"/>
                </a:solidFill>
              </a:rPr>
              <a:t>4008</a:t>
            </a:r>
            <a:endParaRPr sz="5300" i="1" dirty="0">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80"/>
                                        </p:tgtEl>
                                        <p:attrNameLst>
                                          <p:attrName>style.visibility</p:attrName>
                                        </p:attrNameLst>
                                      </p:cBhvr>
                                      <p:to>
                                        <p:strVal val="visible"/>
                                      </p:to>
                                    </p:set>
                                    <p:anim calcmode="lin" valueType="num">
                                      <p:cBhvr additive="base">
                                        <p:cTn id="7" dur="1000"/>
                                        <p:tgtEl>
                                          <p:spTgt spid="118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79"/>
        <p:cNvGrpSpPr/>
        <p:nvPr/>
      </p:nvGrpSpPr>
      <p:grpSpPr>
        <a:xfrm>
          <a:off x="0" y="0"/>
          <a:ext cx="0" cy="0"/>
          <a:chOff x="0" y="0"/>
          <a:chExt cx="0" cy="0"/>
        </a:xfrm>
      </p:grpSpPr>
      <p:sp>
        <p:nvSpPr>
          <p:cNvPr id="1180" name="Google Shape;1180;p66"/>
          <p:cNvSpPr txBox="1">
            <a:spLocks noGrp="1"/>
          </p:cNvSpPr>
          <p:nvPr>
            <p:ph type="ctrTitle"/>
          </p:nvPr>
        </p:nvSpPr>
        <p:spPr>
          <a:xfrm>
            <a:off x="2231625" y="1604763"/>
            <a:ext cx="4680600" cy="1803000"/>
          </a:xfrm>
          <a:prstGeom prst="rect">
            <a:avLst/>
          </a:prstGeom>
        </p:spPr>
        <p:txBody>
          <a:bodyPr spcFirstLastPara="1" wrap="square" lIns="91425" tIns="91425" rIns="91425" bIns="91425" anchor="ctr" anchorCtr="0">
            <a:noAutofit/>
          </a:bodyPr>
          <a:lstStyle/>
          <a:p>
            <a:r>
              <a:rPr lang="en" dirty="0">
                <a:solidFill>
                  <a:schemeClr val="dk1"/>
                </a:solidFill>
              </a:rPr>
              <a:t>What is your personal Art experience?</a:t>
            </a:r>
          </a:p>
        </p:txBody>
      </p:sp>
    </p:spTree>
    <p:extLst>
      <p:ext uri="{BB962C8B-B14F-4D97-AF65-F5344CB8AC3E}">
        <p14:creationId xmlns:p14="http://schemas.microsoft.com/office/powerpoint/2010/main" val="305236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80"/>
                                        </p:tgtEl>
                                        <p:attrNameLst>
                                          <p:attrName>style.visibility</p:attrName>
                                        </p:attrNameLst>
                                      </p:cBhvr>
                                      <p:to>
                                        <p:strVal val="visible"/>
                                      </p:to>
                                    </p:set>
                                    <p:anim calcmode="lin" valueType="num">
                                      <p:cBhvr additive="base">
                                        <p:cTn id="7" dur="1000"/>
                                        <p:tgtEl>
                                          <p:spTgt spid="118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42"/>
        <p:cNvGrpSpPr/>
        <p:nvPr/>
      </p:nvGrpSpPr>
      <p:grpSpPr>
        <a:xfrm>
          <a:off x="0" y="0"/>
          <a:ext cx="0" cy="0"/>
          <a:chOff x="0" y="0"/>
          <a:chExt cx="0" cy="0"/>
        </a:xfrm>
      </p:grpSpPr>
      <p:sp>
        <p:nvSpPr>
          <p:cNvPr id="1243" name="Google Shape;1243;p70"/>
          <p:cNvSpPr txBox="1">
            <a:spLocks noGrp="1"/>
          </p:cNvSpPr>
          <p:nvPr>
            <p:ph type="title"/>
          </p:nvPr>
        </p:nvSpPr>
        <p:spPr>
          <a:xfrm>
            <a:off x="1983900" y="246380"/>
            <a:ext cx="5176200" cy="668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Session aims:</a:t>
            </a:r>
            <a:endParaRPr dirty="0"/>
          </a:p>
        </p:txBody>
      </p:sp>
      <p:sp>
        <p:nvSpPr>
          <p:cNvPr id="1244" name="Google Shape;1244;p70"/>
          <p:cNvSpPr txBox="1">
            <a:spLocks noGrp="1"/>
          </p:cNvSpPr>
          <p:nvPr>
            <p:ph type="subTitle" idx="1"/>
          </p:nvPr>
        </p:nvSpPr>
        <p:spPr>
          <a:xfrm>
            <a:off x="1983900" y="1067945"/>
            <a:ext cx="5176200" cy="300761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To develop:</a:t>
            </a:r>
          </a:p>
          <a:p>
            <a:pPr marL="0" lvl="0" indent="0" algn="ctr" rtl="0">
              <a:spcBef>
                <a:spcPts val="0"/>
              </a:spcBef>
              <a:spcAft>
                <a:spcPts val="0"/>
              </a:spcAft>
              <a:buNone/>
            </a:pPr>
            <a:endParaRPr lang="en" dirty="0"/>
          </a:p>
          <a:p>
            <a:pPr marL="285750" lvl="0" indent="-285750" algn="ctr" rtl="0">
              <a:spcBef>
                <a:spcPts val="0"/>
              </a:spcBef>
              <a:spcAft>
                <a:spcPts val="0"/>
              </a:spcAft>
              <a:buFontTx/>
              <a:buChar char="-"/>
            </a:pPr>
            <a:r>
              <a:rPr lang="en-GB" dirty="0"/>
              <a:t>y</a:t>
            </a:r>
            <a:r>
              <a:rPr lang="en" dirty="0"/>
              <a:t>our understanding of the ‘statements of what matter’</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GB" dirty="0"/>
              <a:t>y</a:t>
            </a:r>
            <a:r>
              <a:rPr lang="en" dirty="0"/>
              <a:t>our knowledge of the vocabulary used within the Expressive Arts </a:t>
            </a:r>
            <a:r>
              <a:rPr lang="en" dirty="0" err="1"/>
              <a:t>AoLE</a:t>
            </a:r>
            <a:endParaRPr lang="en" dirty="0"/>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GB" dirty="0"/>
              <a:t>y</a:t>
            </a:r>
            <a:r>
              <a:rPr lang="en" dirty="0"/>
              <a:t>our ability to plan and deliver art effectively at Foundation Phase</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sp>
        <p:nvSpPr>
          <p:cNvPr id="1249" name="Google Shape;1249;p71"/>
          <p:cNvSpPr txBox="1">
            <a:spLocks noGrp="1"/>
          </p:cNvSpPr>
          <p:nvPr>
            <p:ph type="title"/>
          </p:nvPr>
        </p:nvSpPr>
        <p:spPr>
          <a:xfrm>
            <a:off x="720000" y="1436188"/>
            <a:ext cx="4619700" cy="6681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dirty="0"/>
              <a:t>What do we need to know?</a:t>
            </a:r>
            <a:endParaRPr dirty="0"/>
          </a:p>
        </p:txBody>
      </p:sp>
      <p:sp>
        <p:nvSpPr>
          <p:cNvPr id="3" name="TextBox 2">
            <a:extLst>
              <a:ext uri="{FF2B5EF4-FFF2-40B4-BE49-F238E27FC236}">
                <a16:creationId xmlns:a16="http://schemas.microsoft.com/office/drawing/2014/main" id="{D4C7AA2D-E500-7D94-DF71-E8CC72668492}"/>
              </a:ext>
            </a:extLst>
          </p:cNvPr>
          <p:cNvSpPr txBox="1"/>
          <p:nvPr/>
        </p:nvSpPr>
        <p:spPr>
          <a:xfrm>
            <a:off x="2335243" y="3529300"/>
            <a:ext cx="6466114" cy="307777"/>
          </a:xfrm>
          <a:prstGeom prst="rect">
            <a:avLst/>
          </a:prstGeom>
          <a:noFill/>
        </p:spPr>
        <p:txBody>
          <a:bodyPr wrap="square">
            <a:spAutoFit/>
          </a:bodyPr>
          <a:lstStyle/>
          <a:p>
            <a:r>
              <a:rPr lang="en-US" dirty="0">
                <a:hlinkClick r:id="rId3"/>
              </a:rPr>
              <a:t>Hwb link to Expressive Arts AOLE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249"/>
                                        </p:tgtEl>
                                        <p:attrNameLst>
                                          <p:attrName>style.visibility</p:attrName>
                                        </p:attrNameLst>
                                      </p:cBhvr>
                                      <p:to>
                                        <p:strVal val="visible"/>
                                      </p:to>
                                    </p:set>
                                    <p:anim calcmode="lin" valueType="num">
                                      <p:cBhvr additive="base">
                                        <p:cTn id="7" dur="1000"/>
                                        <p:tgtEl>
                                          <p:spTgt spid="124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sp>
        <p:nvSpPr>
          <p:cNvPr id="1249" name="Google Shape;1249;p71"/>
          <p:cNvSpPr txBox="1">
            <a:spLocks noGrp="1"/>
          </p:cNvSpPr>
          <p:nvPr>
            <p:ph type="title"/>
          </p:nvPr>
        </p:nvSpPr>
        <p:spPr>
          <a:xfrm>
            <a:off x="990711" y="436063"/>
            <a:ext cx="4619700" cy="668100"/>
          </a:xfrm>
          <a:prstGeom prst="rect">
            <a:avLst/>
          </a:prstGeom>
        </p:spPr>
        <p:txBody>
          <a:bodyPr spcFirstLastPara="1" wrap="square" lIns="91425" tIns="91425" rIns="91425" bIns="91425" anchor="t" anchorCtr="0">
            <a:noAutofit/>
          </a:bodyPr>
          <a:lstStyle/>
          <a:p>
            <a:r>
              <a:rPr lang="en" sz="2800" dirty="0"/>
              <a:t>Under this heading, select the 5 words you think are most important? Why?</a:t>
            </a:r>
            <a:endParaRPr sz="2800" dirty="0"/>
          </a:p>
        </p:txBody>
      </p:sp>
      <p:pic>
        <p:nvPicPr>
          <p:cNvPr id="2" name="Picture 3">
            <a:extLst>
              <a:ext uri="{FF2B5EF4-FFF2-40B4-BE49-F238E27FC236}">
                <a16:creationId xmlns:a16="http://schemas.microsoft.com/office/drawing/2014/main" id="{E63DCA43-BC3C-6FA0-739A-560564829502}"/>
              </a:ext>
            </a:extLst>
          </p:cNvPr>
          <p:cNvPicPr>
            <a:picLocks noChangeAspect="1"/>
          </p:cNvPicPr>
          <p:nvPr/>
        </p:nvPicPr>
        <p:blipFill>
          <a:blip r:embed="rId3"/>
          <a:stretch>
            <a:fillRect/>
          </a:stretch>
        </p:blipFill>
        <p:spPr>
          <a:xfrm>
            <a:off x="493295" y="2473063"/>
            <a:ext cx="7683666" cy="633516"/>
          </a:xfrm>
          <a:prstGeom prst="rect">
            <a:avLst/>
          </a:prstGeom>
        </p:spPr>
      </p:pic>
      <p:pic>
        <p:nvPicPr>
          <p:cNvPr id="4" name="Picture 4" descr="Qr code&#10;&#10;Description automatically generated">
            <a:extLst>
              <a:ext uri="{FF2B5EF4-FFF2-40B4-BE49-F238E27FC236}">
                <a16:creationId xmlns:a16="http://schemas.microsoft.com/office/drawing/2014/main" id="{D2216E8C-B21A-8955-B3DE-012BE1CC9617}"/>
              </a:ext>
            </a:extLst>
          </p:cNvPr>
          <p:cNvPicPr>
            <a:picLocks noChangeAspect="1"/>
          </p:cNvPicPr>
          <p:nvPr/>
        </p:nvPicPr>
        <p:blipFill>
          <a:blip r:embed="rId4"/>
          <a:stretch>
            <a:fillRect/>
          </a:stretch>
        </p:blipFill>
        <p:spPr>
          <a:xfrm>
            <a:off x="7418972" y="3488656"/>
            <a:ext cx="1517483" cy="1459832"/>
          </a:xfrm>
          <a:prstGeom prst="rect">
            <a:avLst/>
          </a:prstGeom>
        </p:spPr>
      </p:pic>
      <p:sp>
        <p:nvSpPr>
          <p:cNvPr id="3" name="TextBox 2">
            <a:extLst>
              <a:ext uri="{FF2B5EF4-FFF2-40B4-BE49-F238E27FC236}">
                <a16:creationId xmlns:a16="http://schemas.microsoft.com/office/drawing/2014/main" id="{FDC86110-1BA0-ACE5-B4E9-A5AB366822AE}"/>
              </a:ext>
            </a:extLst>
          </p:cNvPr>
          <p:cNvSpPr txBox="1"/>
          <p:nvPr/>
        </p:nvSpPr>
        <p:spPr>
          <a:xfrm>
            <a:off x="586539" y="3496677"/>
            <a:ext cx="521117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Char char="•"/>
            </a:pPr>
            <a:r>
              <a:rPr lang="en-GB" dirty="0"/>
              <a:t>Why are certain words more important than others in the Hwb statements of what matters in the Curriculum for Wales?</a:t>
            </a:r>
            <a:endParaRPr lang="en-US" dirty="0"/>
          </a:p>
          <a:p>
            <a:pPr marL="285750" indent="-285750">
              <a:buChar char="•"/>
            </a:pPr>
            <a:r>
              <a:rPr lang="en-GB" dirty="0"/>
              <a:t>How can we choose five words that effectively represent the goals and objectives of the curriculum?</a:t>
            </a:r>
          </a:p>
          <a:p>
            <a:pPr algn="l"/>
            <a:endParaRPr lang="en-GB" dirty="0"/>
          </a:p>
        </p:txBody>
      </p:sp>
    </p:spTree>
    <p:extLst>
      <p:ext uri="{BB962C8B-B14F-4D97-AF65-F5344CB8AC3E}">
        <p14:creationId xmlns:p14="http://schemas.microsoft.com/office/powerpoint/2010/main" val="154044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249"/>
                                        </p:tgtEl>
                                        <p:attrNameLst>
                                          <p:attrName>style.visibility</p:attrName>
                                        </p:attrNameLst>
                                      </p:cBhvr>
                                      <p:to>
                                        <p:strVal val="visible"/>
                                      </p:to>
                                    </p:set>
                                    <p:anim calcmode="lin" valueType="num">
                                      <p:cBhvr additive="base">
                                        <p:cTn id="7" dur="1000"/>
                                        <p:tgtEl>
                                          <p:spTgt spid="1249"/>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BF7DEB88-180A-625A-3B59-10D8667689ED}"/>
              </a:ext>
            </a:extLst>
          </p:cNvPr>
          <p:cNvPicPr>
            <a:picLocks noChangeAspect="1"/>
          </p:cNvPicPr>
          <p:nvPr/>
        </p:nvPicPr>
        <p:blipFill>
          <a:blip r:embed="rId3"/>
          <a:stretch>
            <a:fillRect/>
          </a:stretch>
        </p:blipFill>
        <p:spPr>
          <a:xfrm>
            <a:off x="402816" y="329417"/>
            <a:ext cx="4577530" cy="4563018"/>
          </a:xfrm>
          <a:prstGeom prst="rect">
            <a:avLst/>
          </a:prstGeom>
        </p:spPr>
      </p:pic>
      <p:sp>
        <p:nvSpPr>
          <p:cNvPr id="6" name="TextBox 5">
            <a:extLst>
              <a:ext uri="{FF2B5EF4-FFF2-40B4-BE49-F238E27FC236}">
                <a16:creationId xmlns:a16="http://schemas.microsoft.com/office/drawing/2014/main" id="{61985992-C0D4-4DE3-9F0C-5439D8B2A95C}"/>
              </a:ext>
            </a:extLst>
          </p:cNvPr>
          <p:cNvSpPr txBox="1"/>
          <p:nvPr/>
        </p:nvSpPr>
        <p:spPr>
          <a:xfrm>
            <a:off x="5099254" y="465495"/>
            <a:ext cx="4046588" cy="4401205"/>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Char char="•"/>
            </a:pPr>
            <a:r>
              <a:rPr lang="en-GB" dirty="0">
                <a:solidFill>
                  <a:schemeClr val="accent4"/>
                </a:solidFill>
              </a:rPr>
              <a:t>are questioning and enjoy solving problems</a:t>
            </a:r>
            <a:endParaRPr lang="en-US">
              <a:solidFill>
                <a:schemeClr val="accent4"/>
              </a:solidFill>
            </a:endParaRPr>
          </a:p>
          <a:p>
            <a:pPr algn="l"/>
            <a:endParaRPr lang="en-GB" dirty="0">
              <a:solidFill>
                <a:schemeClr val="accent4"/>
              </a:solidFill>
            </a:endParaRPr>
          </a:p>
          <a:p>
            <a:pPr marL="285750" indent="-285750">
              <a:buChar char="•"/>
            </a:pPr>
            <a:r>
              <a:rPr lang="en-GB" dirty="0">
                <a:solidFill>
                  <a:schemeClr val="accent4"/>
                </a:solidFill>
              </a:rPr>
              <a:t>are building up a body of knowledge and have the skills to connect and apply that knowledge in different contexts</a:t>
            </a:r>
          </a:p>
          <a:p>
            <a:pPr marL="285750" indent="-285750">
              <a:buChar char="•"/>
            </a:pPr>
            <a:endParaRPr lang="en-GB" dirty="0">
              <a:solidFill>
                <a:schemeClr val="accent4"/>
              </a:solidFill>
            </a:endParaRPr>
          </a:p>
          <a:p>
            <a:pPr marL="285750" indent="-285750">
              <a:buChar char="•"/>
            </a:pPr>
            <a:r>
              <a:rPr lang="en-GB" dirty="0">
                <a:solidFill>
                  <a:schemeClr val="accent4"/>
                </a:solidFill>
              </a:rPr>
              <a:t>think creatively to reframe and solve problems</a:t>
            </a:r>
          </a:p>
          <a:p>
            <a:pPr marL="285750" indent="-285750">
              <a:buChar char="•"/>
            </a:pPr>
            <a:endParaRPr lang="en-GB" dirty="0">
              <a:solidFill>
                <a:schemeClr val="accent4"/>
              </a:solidFill>
            </a:endParaRPr>
          </a:p>
          <a:p>
            <a:pPr marL="285750" indent="-285750">
              <a:buChar char="•"/>
            </a:pPr>
            <a:r>
              <a:rPr lang="en-GB" dirty="0">
                <a:solidFill>
                  <a:schemeClr val="accent4"/>
                </a:solidFill>
              </a:rPr>
              <a:t>understand and consider the impact of their actions when making choices and acting</a:t>
            </a:r>
          </a:p>
          <a:p>
            <a:pPr marL="285750" indent="-285750">
              <a:buChar char="•"/>
            </a:pPr>
            <a:endParaRPr lang="en-GB" dirty="0">
              <a:solidFill>
                <a:schemeClr val="accent4"/>
              </a:solidFill>
            </a:endParaRPr>
          </a:p>
          <a:p>
            <a:pPr marL="285750" indent="-285750">
              <a:buChar char="•"/>
            </a:pPr>
            <a:r>
              <a:rPr lang="en-GB" dirty="0">
                <a:solidFill>
                  <a:schemeClr val="accent4"/>
                </a:solidFill>
              </a:rPr>
              <a:t>respect the needs and rights of others, as a member of a diverse society</a:t>
            </a:r>
          </a:p>
          <a:p>
            <a:pPr marL="285750" indent="-285750">
              <a:buChar char="•"/>
            </a:pPr>
            <a:endParaRPr lang="en-GB" dirty="0">
              <a:solidFill>
                <a:schemeClr val="accent4"/>
              </a:solidFill>
            </a:endParaRPr>
          </a:p>
          <a:p>
            <a:pPr marL="285750" indent="-285750">
              <a:buChar char="•"/>
            </a:pPr>
            <a:r>
              <a:rPr lang="en-GB" dirty="0">
                <a:solidFill>
                  <a:schemeClr val="accent4"/>
                </a:solidFill>
              </a:rPr>
              <a:t>are building their mental and emotional well-being by developing confidence, resilience and empath</a:t>
            </a:r>
            <a:r>
              <a:rPr lang="en-GB" dirty="0"/>
              <a:t>y</a:t>
            </a:r>
          </a:p>
          <a:p>
            <a:pPr marL="285750" indent="-285750">
              <a:buChar char="•"/>
            </a:pPr>
            <a:endParaRPr lang="en-GB" dirty="0"/>
          </a:p>
          <a:p>
            <a:endParaRPr lang="en-GB" dirty="0"/>
          </a:p>
        </p:txBody>
      </p:sp>
    </p:spTree>
    <p:extLst>
      <p:ext uri="{BB962C8B-B14F-4D97-AF65-F5344CB8AC3E}">
        <p14:creationId xmlns:p14="http://schemas.microsoft.com/office/powerpoint/2010/main" val="3244723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sp>
        <p:nvSpPr>
          <p:cNvPr id="1249" name="Google Shape;1249;p71"/>
          <p:cNvSpPr txBox="1">
            <a:spLocks noGrp="1"/>
          </p:cNvSpPr>
          <p:nvPr>
            <p:ph type="title"/>
          </p:nvPr>
        </p:nvSpPr>
        <p:spPr>
          <a:xfrm>
            <a:off x="720000" y="1436188"/>
            <a:ext cx="4619700" cy="668100"/>
          </a:xfrm>
          <a:prstGeom prst="rect">
            <a:avLst/>
          </a:prstGeom>
        </p:spPr>
        <p:txBody>
          <a:bodyPr spcFirstLastPara="1" wrap="square" lIns="91425" tIns="91425" rIns="91425" bIns="91425" anchor="t" anchorCtr="0">
            <a:noAutofit/>
          </a:bodyPr>
          <a:lstStyle/>
          <a:p>
            <a:r>
              <a:rPr lang="en" dirty="0"/>
              <a:t>What does this look like in the classroom?</a:t>
            </a:r>
          </a:p>
        </p:txBody>
      </p:sp>
    </p:spTree>
    <p:extLst>
      <p:ext uri="{BB962C8B-B14F-4D97-AF65-F5344CB8AC3E}">
        <p14:creationId xmlns:p14="http://schemas.microsoft.com/office/powerpoint/2010/main" val="25919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249"/>
                                        </p:tgtEl>
                                        <p:attrNameLst>
                                          <p:attrName>style.visibility</p:attrName>
                                        </p:attrNameLst>
                                      </p:cBhvr>
                                      <p:to>
                                        <p:strVal val="visible"/>
                                      </p:to>
                                    </p:set>
                                    <p:anim calcmode="lin" valueType="num">
                                      <p:cBhvr additive="base">
                                        <p:cTn id="7" dur="1000"/>
                                        <p:tgtEl>
                                          <p:spTgt spid="124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65"/>
        <p:cNvGrpSpPr/>
        <p:nvPr/>
      </p:nvGrpSpPr>
      <p:grpSpPr>
        <a:xfrm>
          <a:off x="0" y="0"/>
          <a:ext cx="0" cy="0"/>
          <a:chOff x="0" y="0"/>
          <a:chExt cx="0" cy="0"/>
        </a:xfrm>
      </p:grpSpPr>
      <p:pic>
        <p:nvPicPr>
          <p:cNvPr id="1366" name="Google Shape;1366;p80"/>
          <p:cNvPicPr preferRelativeResize="0"/>
          <p:nvPr/>
        </p:nvPicPr>
        <p:blipFill>
          <a:blip r:embed="rId3">
            <a:alphaModFix amt="78000"/>
          </a:blip>
          <a:stretch>
            <a:fillRect/>
          </a:stretch>
        </p:blipFill>
        <p:spPr>
          <a:xfrm rot="-5400000">
            <a:off x="3500947" y="773905"/>
            <a:ext cx="2082898" cy="2247048"/>
          </a:xfrm>
          <a:prstGeom prst="rect">
            <a:avLst/>
          </a:prstGeom>
          <a:noFill/>
          <a:ln>
            <a:noFill/>
          </a:ln>
        </p:spPr>
      </p:pic>
      <p:pic>
        <p:nvPicPr>
          <p:cNvPr id="2" name="Picture 2" descr="Diagram&#10;&#10;Description automatically generated">
            <a:extLst>
              <a:ext uri="{FF2B5EF4-FFF2-40B4-BE49-F238E27FC236}">
                <a16:creationId xmlns:a16="http://schemas.microsoft.com/office/drawing/2014/main" id="{D19A886B-EE49-851C-99D0-259A73C411FE}"/>
              </a:ext>
            </a:extLst>
          </p:cNvPr>
          <p:cNvPicPr>
            <a:picLocks noChangeAspect="1"/>
          </p:cNvPicPr>
          <p:nvPr/>
        </p:nvPicPr>
        <p:blipFill>
          <a:blip r:embed="rId4"/>
          <a:stretch>
            <a:fillRect/>
          </a:stretch>
        </p:blipFill>
        <p:spPr>
          <a:xfrm>
            <a:off x="192506" y="110949"/>
            <a:ext cx="8864262" cy="4921602"/>
          </a:xfrm>
          <a:prstGeom prst="rect">
            <a:avLst/>
          </a:prstGeom>
        </p:spPr>
      </p:pic>
    </p:spTree>
    <p:extLst>
      <p:ext uri="{BB962C8B-B14F-4D97-AF65-F5344CB8AC3E}">
        <p14:creationId xmlns:p14="http://schemas.microsoft.com/office/powerpoint/2010/main" val="3583800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1"/>
        <p:cNvGrpSpPr/>
        <p:nvPr/>
      </p:nvGrpSpPr>
      <p:grpSpPr>
        <a:xfrm>
          <a:off x="0" y="0"/>
          <a:ext cx="0" cy="0"/>
          <a:chOff x="0" y="0"/>
          <a:chExt cx="0" cy="0"/>
        </a:xfrm>
      </p:grpSpPr>
      <p:pic>
        <p:nvPicPr>
          <p:cNvPr id="9" name="Picture 8" descr="Graphical user interface, text, email&#10;&#10;Description automatically generated">
            <a:extLst>
              <a:ext uri="{FF2B5EF4-FFF2-40B4-BE49-F238E27FC236}">
                <a16:creationId xmlns:a16="http://schemas.microsoft.com/office/drawing/2014/main" id="{721ED489-1EDA-1D7F-AFB0-14EEDB9D395B}"/>
              </a:ext>
            </a:extLst>
          </p:cNvPr>
          <p:cNvPicPr>
            <a:picLocks noChangeAspect="1"/>
          </p:cNvPicPr>
          <p:nvPr/>
        </p:nvPicPr>
        <p:blipFill>
          <a:blip r:embed="rId3"/>
          <a:stretch>
            <a:fillRect/>
          </a:stretch>
        </p:blipFill>
        <p:spPr>
          <a:xfrm>
            <a:off x="159890" y="89807"/>
            <a:ext cx="6734161" cy="4963886"/>
          </a:xfrm>
          <a:prstGeom prst="rect">
            <a:avLst/>
          </a:prstGeom>
        </p:spPr>
      </p:pic>
      <p:sp>
        <p:nvSpPr>
          <p:cNvPr id="11" name="Rounded Rectangular Callout 10">
            <a:extLst>
              <a:ext uri="{FF2B5EF4-FFF2-40B4-BE49-F238E27FC236}">
                <a16:creationId xmlns:a16="http://schemas.microsoft.com/office/drawing/2014/main" id="{3BA06917-6BB1-532A-D7E3-90A704FA411C}"/>
              </a:ext>
            </a:extLst>
          </p:cNvPr>
          <p:cNvSpPr/>
          <p:nvPr/>
        </p:nvSpPr>
        <p:spPr>
          <a:xfrm>
            <a:off x="7184571" y="996043"/>
            <a:ext cx="1779815" cy="119198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Progression steps</a:t>
            </a:r>
          </a:p>
        </p:txBody>
      </p:sp>
      <p:sp>
        <p:nvSpPr>
          <p:cNvPr id="3" name="TextBox 2">
            <a:extLst>
              <a:ext uri="{FF2B5EF4-FFF2-40B4-BE49-F238E27FC236}">
                <a16:creationId xmlns:a16="http://schemas.microsoft.com/office/drawing/2014/main" id="{0F43FED1-E317-5B9A-841B-E441DEE0F7B8}"/>
              </a:ext>
            </a:extLst>
          </p:cNvPr>
          <p:cNvSpPr txBox="1"/>
          <p:nvPr/>
        </p:nvSpPr>
        <p:spPr>
          <a:xfrm>
            <a:off x="270710" y="800851"/>
            <a:ext cx="4229851" cy="41847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61"/>
        <p:cNvGrpSpPr/>
        <p:nvPr/>
      </p:nvGrpSpPr>
      <p:grpSpPr>
        <a:xfrm>
          <a:off x="0" y="0"/>
          <a:ext cx="0" cy="0"/>
          <a:chOff x="0" y="0"/>
          <a:chExt cx="0" cy="0"/>
        </a:xfrm>
      </p:grpSpPr>
      <p:pic>
        <p:nvPicPr>
          <p:cNvPr id="3" name="Picture 2" descr="Graphical user interface, text, application, table, email&#10;&#10;Description automatically generated">
            <a:extLst>
              <a:ext uri="{FF2B5EF4-FFF2-40B4-BE49-F238E27FC236}">
                <a16:creationId xmlns:a16="http://schemas.microsoft.com/office/drawing/2014/main" id="{32D6E400-6B78-9923-6D9A-466ACFC903FB}"/>
              </a:ext>
            </a:extLst>
          </p:cNvPr>
          <p:cNvPicPr>
            <a:picLocks noChangeAspect="1"/>
          </p:cNvPicPr>
          <p:nvPr/>
        </p:nvPicPr>
        <p:blipFill>
          <a:blip r:embed="rId3"/>
          <a:stretch>
            <a:fillRect/>
          </a:stretch>
        </p:blipFill>
        <p:spPr>
          <a:xfrm>
            <a:off x="163285" y="825049"/>
            <a:ext cx="6781573" cy="4187824"/>
          </a:xfrm>
          <a:prstGeom prst="rect">
            <a:avLst/>
          </a:prstGeom>
        </p:spPr>
      </p:pic>
      <p:sp>
        <p:nvSpPr>
          <p:cNvPr id="4" name="Rounded Rectangular Callout 3">
            <a:extLst>
              <a:ext uri="{FF2B5EF4-FFF2-40B4-BE49-F238E27FC236}">
                <a16:creationId xmlns:a16="http://schemas.microsoft.com/office/drawing/2014/main" id="{FACC3EAC-A8FD-1E7C-3C23-5386EC2B60A5}"/>
              </a:ext>
            </a:extLst>
          </p:cNvPr>
          <p:cNvSpPr/>
          <p:nvPr/>
        </p:nvSpPr>
        <p:spPr>
          <a:xfrm>
            <a:off x="7200900" y="229056"/>
            <a:ext cx="1779815" cy="119198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Progression steps</a:t>
            </a:r>
          </a:p>
        </p:txBody>
      </p:sp>
    </p:spTree>
    <p:extLst>
      <p:ext uri="{BB962C8B-B14F-4D97-AF65-F5344CB8AC3E}">
        <p14:creationId xmlns:p14="http://schemas.microsoft.com/office/powerpoint/2010/main" val="2480021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61"/>
        <p:cNvGrpSpPr/>
        <p:nvPr/>
      </p:nvGrpSpPr>
      <p:grpSpPr>
        <a:xfrm>
          <a:off x="0" y="0"/>
          <a:ext cx="0" cy="0"/>
          <a:chOff x="0" y="0"/>
          <a:chExt cx="0" cy="0"/>
        </a:xfrm>
      </p:grpSpPr>
      <p:pic>
        <p:nvPicPr>
          <p:cNvPr id="3" name="Picture 2" descr="Graphical user interface, text, email&#10;&#10;Description automatically generated">
            <a:extLst>
              <a:ext uri="{FF2B5EF4-FFF2-40B4-BE49-F238E27FC236}">
                <a16:creationId xmlns:a16="http://schemas.microsoft.com/office/drawing/2014/main" id="{5B1BCBE1-793F-D4C1-5F74-D004DA1A4171}"/>
              </a:ext>
            </a:extLst>
          </p:cNvPr>
          <p:cNvPicPr>
            <a:picLocks noChangeAspect="1"/>
          </p:cNvPicPr>
          <p:nvPr/>
        </p:nvPicPr>
        <p:blipFill>
          <a:blip r:embed="rId3"/>
          <a:stretch>
            <a:fillRect/>
          </a:stretch>
        </p:blipFill>
        <p:spPr>
          <a:xfrm>
            <a:off x="310243" y="184347"/>
            <a:ext cx="6071317" cy="4959153"/>
          </a:xfrm>
          <a:prstGeom prst="rect">
            <a:avLst/>
          </a:prstGeom>
        </p:spPr>
      </p:pic>
      <p:sp>
        <p:nvSpPr>
          <p:cNvPr id="4" name="Rounded Rectangular Callout 3">
            <a:extLst>
              <a:ext uri="{FF2B5EF4-FFF2-40B4-BE49-F238E27FC236}">
                <a16:creationId xmlns:a16="http://schemas.microsoft.com/office/drawing/2014/main" id="{75F78154-4771-1EAA-7EBF-36098A2153A6}"/>
              </a:ext>
            </a:extLst>
          </p:cNvPr>
          <p:cNvSpPr/>
          <p:nvPr/>
        </p:nvSpPr>
        <p:spPr>
          <a:xfrm>
            <a:off x="6694714" y="184347"/>
            <a:ext cx="2139043" cy="14859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Progression steps</a:t>
            </a:r>
          </a:p>
        </p:txBody>
      </p:sp>
    </p:spTree>
    <p:extLst>
      <p:ext uri="{BB962C8B-B14F-4D97-AF65-F5344CB8AC3E}">
        <p14:creationId xmlns:p14="http://schemas.microsoft.com/office/powerpoint/2010/main" val="883198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74"/>
        <p:cNvGrpSpPr/>
        <p:nvPr/>
      </p:nvGrpSpPr>
      <p:grpSpPr>
        <a:xfrm>
          <a:off x="0" y="0"/>
          <a:ext cx="0" cy="0"/>
          <a:chOff x="0" y="0"/>
          <a:chExt cx="0" cy="0"/>
        </a:xfrm>
      </p:grpSpPr>
      <p:sp>
        <p:nvSpPr>
          <p:cNvPr id="1275" name="Google Shape;1275;p75"/>
          <p:cNvSpPr txBox="1">
            <a:spLocks noGrp="1"/>
          </p:cNvSpPr>
          <p:nvPr>
            <p:ph type="title"/>
          </p:nvPr>
        </p:nvSpPr>
        <p:spPr>
          <a:xfrm>
            <a:off x="2646000" y="650452"/>
            <a:ext cx="3852000" cy="713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400" dirty="0"/>
              <a:t>The 7 formal elements</a:t>
            </a:r>
            <a:endParaRPr sz="2400" dirty="0"/>
          </a:p>
          <a:p>
            <a:pPr marL="0" lvl="0" indent="0" algn="ctr" rtl="0">
              <a:spcBef>
                <a:spcPts val="0"/>
              </a:spcBef>
              <a:spcAft>
                <a:spcPts val="0"/>
              </a:spcAft>
              <a:buNone/>
            </a:pPr>
            <a:endParaRPr dirty="0"/>
          </a:p>
        </p:txBody>
      </p:sp>
      <p:sp>
        <p:nvSpPr>
          <p:cNvPr id="1276" name="Google Shape;1276;p75"/>
          <p:cNvSpPr txBox="1">
            <a:spLocks noGrp="1"/>
          </p:cNvSpPr>
          <p:nvPr>
            <p:ph type="subTitle" idx="1"/>
          </p:nvPr>
        </p:nvSpPr>
        <p:spPr>
          <a:xfrm>
            <a:off x="2646000" y="1224643"/>
            <a:ext cx="3852000" cy="136137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The formal elements are the building blocks of all creative art activity. By the end of KS2 children should have had the opportunity to explore each of them. What are they?</a:t>
            </a:r>
            <a:endParaRPr dirty="0"/>
          </a:p>
        </p:txBody>
      </p:sp>
      <p:sp>
        <p:nvSpPr>
          <p:cNvPr id="2" name="Cloud Callout 1">
            <a:extLst>
              <a:ext uri="{FF2B5EF4-FFF2-40B4-BE49-F238E27FC236}">
                <a16:creationId xmlns:a16="http://schemas.microsoft.com/office/drawing/2014/main" id="{0F4A6580-B833-22A7-D9BF-A155FE40764D}"/>
              </a:ext>
            </a:extLst>
          </p:cNvPr>
          <p:cNvSpPr/>
          <p:nvPr/>
        </p:nvSpPr>
        <p:spPr>
          <a:xfrm>
            <a:off x="671591" y="130308"/>
            <a:ext cx="1959429" cy="148590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Tone</a:t>
            </a:r>
          </a:p>
          <a:p>
            <a:pPr algn="ctr"/>
            <a:r>
              <a:rPr lang="en-US" dirty="0"/>
              <a:t>(value)</a:t>
            </a:r>
          </a:p>
        </p:txBody>
      </p:sp>
      <p:sp>
        <p:nvSpPr>
          <p:cNvPr id="3" name="Cloud Callout 2">
            <a:extLst>
              <a:ext uri="{FF2B5EF4-FFF2-40B4-BE49-F238E27FC236}">
                <a16:creationId xmlns:a16="http://schemas.microsoft.com/office/drawing/2014/main" id="{970C4705-9CB3-531C-D290-3AA904365C53}"/>
              </a:ext>
            </a:extLst>
          </p:cNvPr>
          <p:cNvSpPr/>
          <p:nvPr/>
        </p:nvSpPr>
        <p:spPr>
          <a:xfrm>
            <a:off x="400058" y="2122714"/>
            <a:ext cx="1480843" cy="121953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Line</a:t>
            </a:r>
          </a:p>
        </p:txBody>
      </p:sp>
      <p:sp>
        <p:nvSpPr>
          <p:cNvPr id="4" name="Cloud Callout 3">
            <a:extLst>
              <a:ext uri="{FF2B5EF4-FFF2-40B4-BE49-F238E27FC236}">
                <a16:creationId xmlns:a16="http://schemas.microsoft.com/office/drawing/2014/main" id="{7484C1F9-7B08-961C-4239-7509DCC1413A}"/>
              </a:ext>
            </a:extLst>
          </p:cNvPr>
          <p:cNvSpPr/>
          <p:nvPr/>
        </p:nvSpPr>
        <p:spPr>
          <a:xfrm>
            <a:off x="1396865" y="3391231"/>
            <a:ext cx="1959429" cy="148590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Texture</a:t>
            </a:r>
          </a:p>
        </p:txBody>
      </p:sp>
      <p:sp>
        <p:nvSpPr>
          <p:cNvPr id="5" name="Cloud Callout 4">
            <a:extLst>
              <a:ext uri="{FF2B5EF4-FFF2-40B4-BE49-F238E27FC236}">
                <a16:creationId xmlns:a16="http://schemas.microsoft.com/office/drawing/2014/main" id="{51F6BD01-BFE2-24FD-4F5B-9EDDC57F61B1}"/>
              </a:ext>
            </a:extLst>
          </p:cNvPr>
          <p:cNvSpPr/>
          <p:nvPr/>
        </p:nvSpPr>
        <p:spPr>
          <a:xfrm>
            <a:off x="5388815" y="3470558"/>
            <a:ext cx="1959429" cy="148590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Composition</a:t>
            </a:r>
          </a:p>
        </p:txBody>
      </p:sp>
      <p:sp>
        <p:nvSpPr>
          <p:cNvPr id="6" name="Cloud Callout 5">
            <a:extLst>
              <a:ext uri="{FF2B5EF4-FFF2-40B4-BE49-F238E27FC236}">
                <a16:creationId xmlns:a16="http://schemas.microsoft.com/office/drawing/2014/main" id="{FAFC4DB2-7A2F-3B9E-3055-458D7413F2A7}"/>
              </a:ext>
            </a:extLst>
          </p:cNvPr>
          <p:cNvSpPr/>
          <p:nvPr/>
        </p:nvSpPr>
        <p:spPr>
          <a:xfrm>
            <a:off x="3837796" y="2710543"/>
            <a:ext cx="1342843" cy="10602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Pattern</a:t>
            </a:r>
          </a:p>
        </p:txBody>
      </p:sp>
      <p:sp>
        <p:nvSpPr>
          <p:cNvPr id="7" name="Cloud Callout 6">
            <a:extLst>
              <a:ext uri="{FF2B5EF4-FFF2-40B4-BE49-F238E27FC236}">
                <a16:creationId xmlns:a16="http://schemas.microsoft.com/office/drawing/2014/main" id="{E8C8A2B0-8B09-7DD0-8F3C-B77894E3B1C0}"/>
              </a:ext>
            </a:extLst>
          </p:cNvPr>
          <p:cNvSpPr/>
          <p:nvPr/>
        </p:nvSpPr>
        <p:spPr>
          <a:xfrm>
            <a:off x="7215880" y="2055917"/>
            <a:ext cx="1480842" cy="10602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Form</a:t>
            </a:r>
          </a:p>
        </p:txBody>
      </p:sp>
      <p:sp>
        <p:nvSpPr>
          <p:cNvPr id="8" name="Cloud Callout 7">
            <a:extLst>
              <a:ext uri="{FF2B5EF4-FFF2-40B4-BE49-F238E27FC236}">
                <a16:creationId xmlns:a16="http://schemas.microsoft.com/office/drawing/2014/main" id="{B3177FD9-5884-EDDC-B4CE-4C4C0FFCD9F4}"/>
              </a:ext>
            </a:extLst>
          </p:cNvPr>
          <p:cNvSpPr/>
          <p:nvPr/>
        </p:nvSpPr>
        <p:spPr>
          <a:xfrm>
            <a:off x="6737293" y="187042"/>
            <a:ext cx="1959429" cy="148590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Colour</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75"/>
                                        </p:tgtEl>
                                        <p:attrNameLst>
                                          <p:attrName>style.visibility</p:attrName>
                                        </p:attrNameLst>
                                      </p:cBhvr>
                                      <p:to>
                                        <p:strVal val="visible"/>
                                      </p:to>
                                    </p:set>
                                    <p:anim calcmode="lin" valueType="num">
                                      <p:cBhvr additive="base">
                                        <p:cTn id="7" dur="1000"/>
                                        <p:tgtEl>
                                          <p:spTgt spid="1275"/>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p:tgtEl>
                                          <p:spTgt spid="6"/>
                                        </p:tgtEl>
                                        <p:attrNameLst>
                                          <p:attrName>ppt_y</p:attrName>
                                        </p:attrNameLst>
                                      </p:cBhvr>
                                      <p:tavLst>
                                        <p:tav tm="0">
                                          <p:val>
                                            <p:strVal val="#ppt_y+#ppt_h*1.125000"/>
                                          </p:val>
                                        </p:tav>
                                        <p:tav tm="100000">
                                          <p:val>
                                            <p:strVal val="#ppt_y"/>
                                          </p:val>
                                        </p:tav>
                                      </p:tavLst>
                                    </p:anim>
                                    <p:animEffect transition="in" filter="wipe(up)">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heckerboard(across)">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circle(in)">
                                      <p:cBhvr>
                                        <p:cTn id="23" dur="2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p:tgtEl>
                                          <p:spTgt spid="7"/>
                                        </p:tgtEl>
                                        <p:attrNameLst>
                                          <p:attrName>ppt_y</p:attrName>
                                        </p:attrNameLst>
                                      </p:cBhvr>
                                      <p:tavLst>
                                        <p:tav tm="0">
                                          <p:val>
                                            <p:strVal val="#ppt_y+#ppt_h*1.125000"/>
                                          </p:val>
                                        </p:tav>
                                        <p:tav tm="100000">
                                          <p:val>
                                            <p:strVal val="#ppt_y"/>
                                          </p:val>
                                        </p:tav>
                                      </p:tavLst>
                                    </p:anim>
                                    <p:animEffect transition="in" filter="wipe(up)">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 calcmode="lin" valueType="num">
                                      <p:cBhvr additive="base">
                                        <p:cTn id="38" dur="500" fill="hold"/>
                                        <p:tgtEl>
                                          <p:spTgt spid="5"/>
                                        </p:tgtEl>
                                        <p:attrNameLst>
                                          <p:attrName>ppt_x</p:attrName>
                                        </p:attrNameLst>
                                      </p:cBhvr>
                                      <p:tavLst>
                                        <p:tav tm="0">
                                          <p:val>
                                            <p:strVal val="#ppt_x"/>
                                          </p:val>
                                        </p:tav>
                                        <p:tav tm="100000">
                                          <p:val>
                                            <p:strVal val="#ppt_x"/>
                                          </p:val>
                                        </p:tav>
                                      </p:tavLst>
                                    </p:anim>
                                    <p:anim calcmode="lin" valueType="num">
                                      <p:cBhvr additive="base">
                                        <p:cTn id="3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80"/>
        <p:cNvGrpSpPr/>
        <p:nvPr/>
      </p:nvGrpSpPr>
      <p:grpSpPr>
        <a:xfrm>
          <a:off x="0" y="0"/>
          <a:ext cx="0" cy="0"/>
          <a:chOff x="0" y="0"/>
          <a:chExt cx="0" cy="0"/>
        </a:xfrm>
      </p:grpSpPr>
      <p:sp>
        <p:nvSpPr>
          <p:cNvPr id="1281" name="Google Shape;1281;p76"/>
          <p:cNvSpPr txBox="1">
            <a:spLocks noGrp="1"/>
          </p:cNvSpPr>
          <p:nvPr>
            <p:ph type="title"/>
          </p:nvPr>
        </p:nvSpPr>
        <p:spPr>
          <a:xfrm>
            <a:off x="2303450" y="3151000"/>
            <a:ext cx="4563900" cy="531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—PAUL KLEE</a:t>
            </a:r>
            <a:endParaRPr dirty="0"/>
          </a:p>
        </p:txBody>
      </p:sp>
      <p:sp>
        <p:nvSpPr>
          <p:cNvPr id="1282" name="Google Shape;1282;p76"/>
          <p:cNvSpPr txBox="1">
            <a:spLocks noGrp="1"/>
          </p:cNvSpPr>
          <p:nvPr>
            <p:ph type="subTitle" idx="1"/>
          </p:nvPr>
        </p:nvSpPr>
        <p:spPr>
          <a:xfrm>
            <a:off x="1861800" y="1330054"/>
            <a:ext cx="5420400" cy="1784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5400" dirty="0"/>
              <a:t>“take a line for a walk”</a:t>
            </a:r>
            <a:endParaRPr sz="5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61"/>
        <p:cNvGrpSpPr/>
        <p:nvPr/>
      </p:nvGrpSpPr>
      <p:grpSpPr>
        <a:xfrm>
          <a:off x="0" y="0"/>
          <a:ext cx="0" cy="0"/>
          <a:chOff x="0" y="0"/>
          <a:chExt cx="0" cy="0"/>
        </a:xfrm>
      </p:grpSpPr>
      <p:pic>
        <p:nvPicPr>
          <p:cNvPr id="5" name="Picture 4" descr="A picture containing text, sign, yellow&#10;&#10;Description automatically generated">
            <a:extLst>
              <a:ext uri="{FF2B5EF4-FFF2-40B4-BE49-F238E27FC236}">
                <a16:creationId xmlns:a16="http://schemas.microsoft.com/office/drawing/2014/main" id="{CD238033-6A85-5CB0-F956-37AD3883B164}"/>
              </a:ext>
            </a:extLst>
          </p:cNvPr>
          <p:cNvPicPr>
            <a:picLocks noChangeAspect="1"/>
          </p:cNvPicPr>
          <p:nvPr/>
        </p:nvPicPr>
        <p:blipFill>
          <a:blip r:embed="rId3"/>
          <a:stretch>
            <a:fillRect/>
          </a:stretch>
        </p:blipFill>
        <p:spPr>
          <a:xfrm>
            <a:off x="214074" y="488280"/>
            <a:ext cx="2600419" cy="4166937"/>
          </a:xfrm>
          <a:prstGeom prst="rect">
            <a:avLst/>
          </a:prstGeom>
        </p:spPr>
      </p:pic>
      <p:pic>
        <p:nvPicPr>
          <p:cNvPr id="7" name="Picture 6" descr="A drawing of a dog&#10;&#10;Description automatically generated with low confidence">
            <a:extLst>
              <a:ext uri="{FF2B5EF4-FFF2-40B4-BE49-F238E27FC236}">
                <a16:creationId xmlns:a16="http://schemas.microsoft.com/office/drawing/2014/main" id="{0E7CE82A-83F3-2E07-B2C4-142BDBF9BAB7}"/>
              </a:ext>
            </a:extLst>
          </p:cNvPr>
          <p:cNvPicPr>
            <a:picLocks noChangeAspect="1"/>
          </p:cNvPicPr>
          <p:nvPr/>
        </p:nvPicPr>
        <p:blipFill>
          <a:blip r:embed="rId4"/>
          <a:stretch>
            <a:fillRect/>
          </a:stretch>
        </p:blipFill>
        <p:spPr>
          <a:xfrm>
            <a:off x="2814493" y="488280"/>
            <a:ext cx="2573084" cy="4166937"/>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25161FF5-8231-07F8-AB0F-EDB03AAEEBAC}"/>
              </a:ext>
            </a:extLst>
          </p:cNvPr>
          <p:cNvPicPr>
            <a:picLocks noChangeAspect="1"/>
          </p:cNvPicPr>
          <p:nvPr/>
        </p:nvPicPr>
        <p:blipFill>
          <a:blip r:embed="rId5"/>
          <a:stretch>
            <a:fillRect/>
          </a:stretch>
        </p:blipFill>
        <p:spPr>
          <a:xfrm rot="16200000">
            <a:off x="5985538" y="-82347"/>
            <a:ext cx="1987216" cy="3128469"/>
          </a:xfrm>
          <a:prstGeom prst="rect">
            <a:avLst/>
          </a:prstGeom>
        </p:spPr>
      </p:pic>
      <p:pic>
        <p:nvPicPr>
          <p:cNvPr id="11" name="Picture 10" descr="A picture containing text, yellow, painted, image&#10;&#10;Description automatically generated">
            <a:extLst>
              <a:ext uri="{FF2B5EF4-FFF2-40B4-BE49-F238E27FC236}">
                <a16:creationId xmlns:a16="http://schemas.microsoft.com/office/drawing/2014/main" id="{48FC928A-A721-9020-C9CF-3678D0126A08}"/>
              </a:ext>
            </a:extLst>
          </p:cNvPr>
          <p:cNvPicPr>
            <a:picLocks noChangeAspect="1"/>
          </p:cNvPicPr>
          <p:nvPr/>
        </p:nvPicPr>
        <p:blipFill>
          <a:blip r:embed="rId6"/>
          <a:stretch>
            <a:fillRect/>
          </a:stretch>
        </p:blipFill>
        <p:spPr>
          <a:xfrm>
            <a:off x="5551635" y="2668000"/>
            <a:ext cx="2465890" cy="1987217"/>
          </a:xfrm>
          <a:prstGeom prst="rect">
            <a:avLst/>
          </a:prstGeom>
        </p:spPr>
      </p:pic>
      <p:sp>
        <p:nvSpPr>
          <p:cNvPr id="2" name="TextBox 1">
            <a:extLst>
              <a:ext uri="{FF2B5EF4-FFF2-40B4-BE49-F238E27FC236}">
                <a16:creationId xmlns:a16="http://schemas.microsoft.com/office/drawing/2014/main" id="{2D818417-5BC9-8696-3DAC-EAC3F783C79B}"/>
              </a:ext>
            </a:extLst>
          </p:cNvPr>
          <p:cNvSpPr txBox="1"/>
          <p:nvPr/>
        </p:nvSpPr>
        <p:spPr>
          <a:xfrm>
            <a:off x="140110" y="4619932"/>
            <a:ext cx="585418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7"/>
              </a:rPr>
              <a:t>Page 94 Foundation Phase Handbook</a:t>
            </a:r>
            <a:endParaRPr lang="en-US"/>
          </a:p>
        </p:txBody>
      </p:sp>
    </p:spTree>
    <p:extLst>
      <p:ext uri="{BB962C8B-B14F-4D97-AF65-F5344CB8AC3E}">
        <p14:creationId xmlns:p14="http://schemas.microsoft.com/office/powerpoint/2010/main" val="3456227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68"/>
        <p:cNvGrpSpPr/>
        <p:nvPr/>
      </p:nvGrpSpPr>
      <p:grpSpPr>
        <a:xfrm>
          <a:off x="0" y="0"/>
          <a:ext cx="0" cy="0"/>
          <a:chOff x="0" y="0"/>
          <a:chExt cx="0" cy="0"/>
        </a:xfrm>
      </p:grpSpPr>
      <p:pic>
        <p:nvPicPr>
          <p:cNvPr id="7" name="Picture 6">
            <a:extLst>
              <a:ext uri="{FF2B5EF4-FFF2-40B4-BE49-F238E27FC236}">
                <a16:creationId xmlns:a16="http://schemas.microsoft.com/office/drawing/2014/main" id="{401B0E94-8DA3-0403-17CD-4A21E35D12AA}"/>
              </a:ext>
            </a:extLst>
          </p:cNvPr>
          <p:cNvPicPr>
            <a:picLocks noChangeAspect="1"/>
          </p:cNvPicPr>
          <p:nvPr/>
        </p:nvPicPr>
        <p:blipFill rotWithShape="1">
          <a:blip r:embed="rId3"/>
          <a:srcRect l="4738" t="4095" r="18206" b="6488"/>
          <a:stretch/>
        </p:blipFill>
        <p:spPr>
          <a:xfrm>
            <a:off x="986588" y="214807"/>
            <a:ext cx="2852614" cy="4743451"/>
          </a:xfrm>
          <a:prstGeom prst="rect">
            <a:avLst/>
          </a:prstGeom>
        </p:spPr>
      </p:pic>
      <p:pic>
        <p:nvPicPr>
          <p:cNvPr id="8" name="Picture 7">
            <a:extLst>
              <a:ext uri="{FF2B5EF4-FFF2-40B4-BE49-F238E27FC236}">
                <a16:creationId xmlns:a16="http://schemas.microsoft.com/office/drawing/2014/main" id="{1219D1A1-493D-6CAA-92C7-8DCB7BFF309A}"/>
              </a:ext>
            </a:extLst>
          </p:cNvPr>
          <p:cNvPicPr>
            <a:picLocks noChangeAspect="1"/>
          </p:cNvPicPr>
          <p:nvPr/>
        </p:nvPicPr>
        <p:blipFill rotWithShape="1">
          <a:blip r:embed="rId3"/>
          <a:srcRect l="41316" t="14921" r="18196"/>
          <a:stretch/>
        </p:blipFill>
        <p:spPr>
          <a:xfrm rot="5400000">
            <a:off x="5561917" y="-1308177"/>
            <a:ext cx="1514476" cy="4560444"/>
          </a:xfrm>
          <a:prstGeom prst="rect">
            <a:avLst/>
          </a:prstGeom>
        </p:spPr>
      </p:pic>
      <p:pic>
        <p:nvPicPr>
          <p:cNvPr id="9" name="Picture 8">
            <a:extLst>
              <a:ext uri="{FF2B5EF4-FFF2-40B4-BE49-F238E27FC236}">
                <a16:creationId xmlns:a16="http://schemas.microsoft.com/office/drawing/2014/main" id="{D4A75642-67CC-3F60-4E07-83CBF7C11060}"/>
              </a:ext>
            </a:extLst>
          </p:cNvPr>
          <p:cNvPicPr>
            <a:picLocks noChangeAspect="1"/>
          </p:cNvPicPr>
          <p:nvPr/>
        </p:nvPicPr>
        <p:blipFill rotWithShape="1">
          <a:blip r:embed="rId3"/>
          <a:srcRect l="27255" t="27301" r="23160" b="40000"/>
          <a:stretch/>
        </p:blipFill>
        <p:spPr>
          <a:xfrm rot="5400000">
            <a:off x="3954754" y="1954354"/>
            <a:ext cx="3058518" cy="2890160"/>
          </a:xfrm>
          <a:prstGeom prst="rect">
            <a:avLst/>
          </a:prstGeom>
        </p:spPr>
      </p:pic>
      <p:sp>
        <p:nvSpPr>
          <p:cNvPr id="11" name="TextBox 10">
            <a:hlinkClick r:id="rId4"/>
            <a:extLst>
              <a:ext uri="{FF2B5EF4-FFF2-40B4-BE49-F238E27FC236}">
                <a16:creationId xmlns:a16="http://schemas.microsoft.com/office/drawing/2014/main" id="{8C870EDB-7511-9698-8930-5CB74FB5DFF1}"/>
              </a:ext>
            </a:extLst>
          </p:cNvPr>
          <p:cNvSpPr txBox="1"/>
          <p:nvPr/>
        </p:nvSpPr>
        <p:spPr>
          <a:xfrm>
            <a:off x="7119258" y="1870175"/>
            <a:ext cx="2024742" cy="307777"/>
          </a:xfrm>
          <a:prstGeom prst="rect">
            <a:avLst/>
          </a:prstGeom>
          <a:noFill/>
        </p:spPr>
        <p:txBody>
          <a:bodyPr wrap="square" lIns="91440" tIns="45720" rIns="91440" bIns="45720" anchor="t">
            <a:spAutoFit/>
          </a:bodyPr>
          <a:lstStyle/>
          <a:p>
            <a:r>
              <a:rPr lang="en-US" dirty="0">
                <a:hlinkClick r:id="rId4"/>
              </a:rPr>
              <a:t>https://hafanhaf.com/</a:t>
            </a: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86"/>
        <p:cNvGrpSpPr/>
        <p:nvPr/>
      </p:nvGrpSpPr>
      <p:grpSpPr>
        <a:xfrm>
          <a:off x="0" y="0"/>
          <a:ext cx="0" cy="0"/>
          <a:chOff x="0" y="0"/>
          <a:chExt cx="0" cy="0"/>
        </a:xfrm>
      </p:grpSpPr>
      <p:pic>
        <p:nvPicPr>
          <p:cNvPr id="7" name="Picture 6" descr="A group of people in a room&#10;&#10;Description automatically generated with low confidence">
            <a:extLst>
              <a:ext uri="{FF2B5EF4-FFF2-40B4-BE49-F238E27FC236}">
                <a16:creationId xmlns:a16="http://schemas.microsoft.com/office/drawing/2014/main" id="{3ECE18AB-65E3-5A26-EB77-3C18330453C6}"/>
              </a:ext>
            </a:extLst>
          </p:cNvPr>
          <p:cNvPicPr>
            <a:picLocks noChangeAspect="1"/>
          </p:cNvPicPr>
          <p:nvPr/>
        </p:nvPicPr>
        <p:blipFill>
          <a:blip r:embed="rId3"/>
          <a:stretch>
            <a:fillRect/>
          </a:stretch>
        </p:blipFill>
        <p:spPr>
          <a:xfrm>
            <a:off x="1227455" y="240778"/>
            <a:ext cx="6271996" cy="466194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61"/>
        <p:cNvGrpSpPr/>
        <p:nvPr/>
      </p:nvGrpSpPr>
      <p:grpSpPr>
        <a:xfrm>
          <a:off x="0" y="0"/>
          <a:ext cx="0" cy="0"/>
          <a:chOff x="0" y="0"/>
          <a:chExt cx="0" cy="0"/>
        </a:xfrm>
      </p:grpSpPr>
      <p:pic>
        <p:nvPicPr>
          <p:cNvPr id="5" name="Picture 4" descr="Diagram&#10;&#10;Description automatically generated with medium confidence">
            <a:extLst>
              <a:ext uri="{FF2B5EF4-FFF2-40B4-BE49-F238E27FC236}">
                <a16:creationId xmlns:a16="http://schemas.microsoft.com/office/drawing/2014/main" id="{322A8D69-B28A-62B8-5E08-E096398B85A7}"/>
              </a:ext>
            </a:extLst>
          </p:cNvPr>
          <p:cNvPicPr>
            <a:picLocks noChangeAspect="1"/>
          </p:cNvPicPr>
          <p:nvPr/>
        </p:nvPicPr>
        <p:blipFill rotWithShape="1">
          <a:blip r:embed="rId3"/>
          <a:srcRect r="4638"/>
          <a:stretch/>
        </p:blipFill>
        <p:spPr>
          <a:xfrm>
            <a:off x="762261" y="226510"/>
            <a:ext cx="2870287" cy="4711700"/>
          </a:xfrm>
          <a:prstGeom prst="rect">
            <a:avLst/>
          </a:prstGeom>
        </p:spPr>
      </p:pic>
      <p:pic>
        <p:nvPicPr>
          <p:cNvPr id="7" name="Picture 6" descr="A picture containing text, indoor, floor&#10;&#10;Description automatically generated">
            <a:extLst>
              <a:ext uri="{FF2B5EF4-FFF2-40B4-BE49-F238E27FC236}">
                <a16:creationId xmlns:a16="http://schemas.microsoft.com/office/drawing/2014/main" id="{8335E22D-031B-DFE9-D8A5-0228CAA6B5B3}"/>
              </a:ext>
            </a:extLst>
          </p:cNvPr>
          <p:cNvPicPr>
            <a:picLocks noChangeAspect="1"/>
          </p:cNvPicPr>
          <p:nvPr/>
        </p:nvPicPr>
        <p:blipFill>
          <a:blip r:embed="rId4"/>
          <a:stretch>
            <a:fillRect/>
          </a:stretch>
        </p:blipFill>
        <p:spPr>
          <a:xfrm rot="10800000">
            <a:off x="3785936" y="215899"/>
            <a:ext cx="2735179" cy="4701089"/>
          </a:xfrm>
          <a:prstGeom prst="rect">
            <a:avLst/>
          </a:prstGeom>
        </p:spPr>
      </p:pic>
    </p:spTree>
    <p:extLst>
      <p:ext uri="{BB962C8B-B14F-4D97-AF65-F5344CB8AC3E}">
        <p14:creationId xmlns:p14="http://schemas.microsoft.com/office/powerpoint/2010/main" val="2198129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65"/>
        <p:cNvGrpSpPr/>
        <p:nvPr/>
      </p:nvGrpSpPr>
      <p:grpSpPr>
        <a:xfrm>
          <a:off x="0" y="0"/>
          <a:ext cx="0" cy="0"/>
          <a:chOff x="0" y="0"/>
          <a:chExt cx="0" cy="0"/>
        </a:xfrm>
      </p:grpSpPr>
      <p:pic>
        <p:nvPicPr>
          <p:cNvPr id="1366" name="Google Shape;1366;p80"/>
          <p:cNvPicPr preferRelativeResize="0"/>
          <p:nvPr/>
        </p:nvPicPr>
        <p:blipFill>
          <a:blip r:embed="rId3">
            <a:alphaModFix amt="78000"/>
          </a:blip>
          <a:stretch>
            <a:fillRect/>
          </a:stretch>
        </p:blipFill>
        <p:spPr>
          <a:xfrm rot="-5400000">
            <a:off x="3421347" y="853505"/>
            <a:ext cx="2082898" cy="2087848"/>
          </a:xfrm>
          <a:prstGeom prst="rect">
            <a:avLst/>
          </a:prstGeom>
          <a:noFill/>
          <a:ln>
            <a:noFill/>
          </a:ln>
        </p:spPr>
      </p:pic>
      <p:sp>
        <p:nvSpPr>
          <p:cNvPr id="10" name="Google Shape;1249;p71">
            <a:extLst>
              <a:ext uri="{FF2B5EF4-FFF2-40B4-BE49-F238E27FC236}">
                <a16:creationId xmlns:a16="http://schemas.microsoft.com/office/drawing/2014/main" id="{2E67565A-322E-64BF-21BD-64E1433B4204}"/>
              </a:ext>
            </a:extLst>
          </p:cNvPr>
          <p:cNvSpPr txBox="1">
            <a:spLocks noGrp="1"/>
          </p:cNvSpPr>
          <p:nvPr>
            <p:ph type="title"/>
          </p:nvPr>
        </p:nvSpPr>
        <p:spPr>
          <a:xfrm>
            <a:off x="2193586" y="521930"/>
            <a:ext cx="5304494" cy="6681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6600" dirty="0"/>
              <a:t>Responding and Reflecting</a:t>
            </a:r>
            <a:endParaRPr sz="6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1000"/>
                                        <p:tgtEl>
                                          <p:spTgt spid="1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365"/>
        <p:cNvGrpSpPr/>
        <p:nvPr/>
      </p:nvGrpSpPr>
      <p:grpSpPr>
        <a:xfrm>
          <a:off x="0" y="0"/>
          <a:ext cx="0" cy="0"/>
          <a:chOff x="0" y="0"/>
          <a:chExt cx="0" cy="0"/>
        </a:xfrm>
      </p:grpSpPr>
      <p:pic>
        <p:nvPicPr>
          <p:cNvPr id="1366" name="Google Shape;1366;p80"/>
          <p:cNvPicPr preferRelativeResize="0"/>
          <p:nvPr/>
        </p:nvPicPr>
        <p:blipFill>
          <a:blip r:embed="rId3">
            <a:alphaModFix amt="78000"/>
          </a:blip>
          <a:stretch>
            <a:fillRect/>
          </a:stretch>
        </p:blipFill>
        <p:spPr>
          <a:xfrm rot="-5400000">
            <a:off x="3500947" y="773905"/>
            <a:ext cx="2082898" cy="2247048"/>
          </a:xfrm>
          <a:prstGeom prst="rect">
            <a:avLst/>
          </a:prstGeom>
          <a:noFill/>
          <a:ln>
            <a:noFill/>
          </a:ln>
        </p:spPr>
      </p:pic>
      <p:sp>
        <p:nvSpPr>
          <p:cNvPr id="5" name="Google Shape;1249;p71">
            <a:extLst>
              <a:ext uri="{FF2B5EF4-FFF2-40B4-BE49-F238E27FC236}">
                <a16:creationId xmlns:a16="http://schemas.microsoft.com/office/drawing/2014/main" id="{8A97D6B1-0F93-D987-6F65-A0A4113E9FBF}"/>
              </a:ext>
            </a:extLst>
          </p:cNvPr>
          <p:cNvSpPr txBox="1">
            <a:spLocks noGrp="1"/>
          </p:cNvSpPr>
          <p:nvPr>
            <p:ph type="title"/>
          </p:nvPr>
        </p:nvSpPr>
        <p:spPr>
          <a:xfrm>
            <a:off x="2213113" y="-142091"/>
            <a:ext cx="3671332" cy="45719"/>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sz="4400" dirty="0"/>
              <a:t>P</a:t>
            </a:r>
            <a:r>
              <a:rPr lang="en" sz="2000" dirty="0"/>
              <a:t>rogr</a:t>
            </a:r>
            <a:r>
              <a:rPr lang="en" sz="3200" dirty="0"/>
              <a:t>ess</a:t>
            </a:r>
            <a:r>
              <a:rPr lang="en" sz="2000" dirty="0"/>
              <a:t>io</a:t>
            </a:r>
            <a:r>
              <a:rPr lang="en" sz="6600" dirty="0"/>
              <a:t>n</a:t>
            </a:r>
            <a:endParaRPr sz="6600" dirty="0"/>
          </a:p>
        </p:txBody>
      </p:sp>
      <p:pic>
        <p:nvPicPr>
          <p:cNvPr id="7" name="Picture 6" descr="A picture containing text&#10;&#10;Description automatically generated">
            <a:extLst>
              <a:ext uri="{FF2B5EF4-FFF2-40B4-BE49-F238E27FC236}">
                <a16:creationId xmlns:a16="http://schemas.microsoft.com/office/drawing/2014/main" id="{CC4A63A2-8CC6-7E2D-F7A8-E307C71F8CF2}"/>
              </a:ext>
            </a:extLst>
          </p:cNvPr>
          <p:cNvPicPr>
            <a:picLocks noChangeAspect="1"/>
          </p:cNvPicPr>
          <p:nvPr/>
        </p:nvPicPr>
        <p:blipFill>
          <a:blip r:embed="rId4"/>
          <a:stretch>
            <a:fillRect/>
          </a:stretch>
        </p:blipFill>
        <p:spPr>
          <a:xfrm>
            <a:off x="2997858" y="898411"/>
            <a:ext cx="2138567" cy="4080933"/>
          </a:xfrm>
          <a:prstGeom prst="rect">
            <a:avLst/>
          </a:prstGeom>
        </p:spPr>
      </p:pic>
      <p:pic>
        <p:nvPicPr>
          <p:cNvPr id="10" name="Picture 9" descr="A picture containing orange, colorful&#10;&#10;Description automatically generated">
            <a:extLst>
              <a:ext uri="{FF2B5EF4-FFF2-40B4-BE49-F238E27FC236}">
                <a16:creationId xmlns:a16="http://schemas.microsoft.com/office/drawing/2014/main" id="{FE3B7621-93BE-E04D-E018-D09D2A02D3B6}"/>
              </a:ext>
            </a:extLst>
          </p:cNvPr>
          <p:cNvPicPr>
            <a:picLocks noChangeAspect="1"/>
          </p:cNvPicPr>
          <p:nvPr/>
        </p:nvPicPr>
        <p:blipFill>
          <a:blip r:embed="rId5"/>
          <a:stretch>
            <a:fillRect/>
          </a:stretch>
        </p:blipFill>
        <p:spPr>
          <a:xfrm>
            <a:off x="5883465" y="275091"/>
            <a:ext cx="2634908" cy="2375513"/>
          </a:xfrm>
          <a:prstGeom prst="rect">
            <a:avLst/>
          </a:prstGeom>
        </p:spPr>
      </p:pic>
      <p:sp>
        <p:nvSpPr>
          <p:cNvPr id="8" name="Cloud 7">
            <a:extLst>
              <a:ext uri="{FF2B5EF4-FFF2-40B4-BE49-F238E27FC236}">
                <a16:creationId xmlns:a16="http://schemas.microsoft.com/office/drawing/2014/main" id="{B21B6F05-C45B-3AD5-D845-6A04693E32CA}"/>
              </a:ext>
            </a:extLst>
          </p:cNvPr>
          <p:cNvSpPr/>
          <p:nvPr/>
        </p:nvSpPr>
        <p:spPr>
          <a:xfrm>
            <a:off x="4923798" y="2304045"/>
            <a:ext cx="2941128" cy="232165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 sz="3600" dirty="0"/>
              <a:t>  </a:t>
            </a:r>
            <a:r>
              <a:rPr lang="en-US" sz="3600" dirty="0"/>
              <a:t>What </a:t>
            </a:r>
          </a:p>
          <a:p>
            <a:pPr algn="ctr"/>
            <a:r>
              <a:rPr lang="en-US" sz="3600" dirty="0"/>
              <a:t>  next?</a:t>
            </a:r>
          </a:p>
        </p:txBody>
      </p:sp>
      <p:pic>
        <p:nvPicPr>
          <p:cNvPr id="12" name="Picture 11" descr="Diagram&#10;&#10;Description automatically generated">
            <a:extLst>
              <a:ext uri="{FF2B5EF4-FFF2-40B4-BE49-F238E27FC236}">
                <a16:creationId xmlns:a16="http://schemas.microsoft.com/office/drawing/2014/main" id="{83BEDB91-B675-D309-4FB2-4192EF444704}"/>
              </a:ext>
            </a:extLst>
          </p:cNvPr>
          <p:cNvPicPr>
            <a:picLocks noChangeAspect="1"/>
          </p:cNvPicPr>
          <p:nvPr/>
        </p:nvPicPr>
        <p:blipFill rotWithShape="1">
          <a:blip r:embed="rId6"/>
          <a:srcRect l="20425" t="1590" r="30736" b="2597"/>
          <a:stretch/>
        </p:blipFill>
        <p:spPr>
          <a:xfrm>
            <a:off x="246684" y="275091"/>
            <a:ext cx="2425148" cy="4684755"/>
          </a:xfrm>
          <a:prstGeom prst="rect">
            <a:avLst/>
          </a:prstGeom>
        </p:spPr>
      </p:pic>
    </p:spTree>
    <p:extLst>
      <p:ext uri="{BB962C8B-B14F-4D97-AF65-F5344CB8AC3E}">
        <p14:creationId xmlns:p14="http://schemas.microsoft.com/office/powerpoint/2010/main" val="125623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p:tgtEl>
                                          <p:spTgt spid="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365"/>
        <p:cNvGrpSpPr/>
        <p:nvPr/>
      </p:nvGrpSpPr>
      <p:grpSpPr>
        <a:xfrm>
          <a:off x="0" y="0"/>
          <a:ext cx="0" cy="0"/>
          <a:chOff x="0" y="0"/>
          <a:chExt cx="0" cy="0"/>
        </a:xfrm>
      </p:grpSpPr>
      <p:pic>
        <p:nvPicPr>
          <p:cNvPr id="1366" name="Google Shape;1366;p80"/>
          <p:cNvPicPr preferRelativeResize="0"/>
          <p:nvPr/>
        </p:nvPicPr>
        <p:blipFill>
          <a:blip r:embed="rId3">
            <a:alphaModFix amt="78000"/>
          </a:blip>
          <a:stretch>
            <a:fillRect/>
          </a:stretch>
        </p:blipFill>
        <p:spPr>
          <a:xfrm rot="-5400000">
            <a:off x="3500947" y="773905"/>
            <a:ext cx="2082898" cy="2247048"/>
          </a:xfrm>
          <a:prstGeom prst="rect">
            <a:avLst/>
          </a:prstGeom>
          <a:noFill/>
          <a:ln>
            <a:noFill/>
          </a:ln>
        </p:spPr>
      </p:pic>
      <p:pic>
        <p:nvPicPr>
          <p:cNvPr id="2" name="Picture 2" descr="Text&#10;&#10;Description automatically generated">
            <a:extLst>
              <a:ext uri="{FF2B5EF4-FFF2-40B4-BE49-F238E27FC236}">
                <a16:creationId xmlns:a16="http://schemas.microsoft.com/office/drawing/2014/main" id="{229E8761-F77E-CAE2-29DE-66F7A88606D9}"/>
              </a:ext>
            </a:extLst>
          </p:cNvPr>
          <p:cNvPicPr>
            <a:picLocks noChangeAspect="1"/>
          </p:cNvPicPr>
          <p:nvPr/>
        </p:nvPicPr>
        <p:blipFill>
          <a:blip r:embed="rId4"/>
          <a:stretch>
            <a:fillRect/>
          </a:stretch>
        </p:blipFill>
        <p:spPr>
          <a:xfrm>
            <a:off x="209811" y="118237"/>
            <a:ext cx="3220754" cy="2002553"/>
          </a:xfrm>
          <a:prstGeom prst="rect">
            <a:avLst/>
          </a:prstGeom>
        </p:spPr>
      </p:pic>
      <p:pic>
        <p:nvPicPr>
          <p:cNvPr id="3" name="Picture 3" descr="Text&#10;&#10;Description automatically generated">
            <a:extLst>
              <a:ext uri="{FF2B5EF4-FFF2-40B4-BE49-F238E27FC236}">
                <a16:creationId xmlns:a16="http://schemas.microsoft.com/office/drawing/2014/main" id="{CC1BF046-B691-67DD-0407-CB5FB4EEF2DF}"/>
              </a:ext>
            </a:extLst>
          </p:cNvPr>
          <p:cNvPicPr>
            <a:picLocks noChangeAspect="1"/>
          </p:cNvPicPr>
          <p:nvPr/>
        </p:nvPicPr>
        <p:blipFill>
          <a:blip r:embed="rId5"/>
          <a:stretch>
            <a:fillRect/>
          </a:stretch>
        </p:blipFill>
        <p:spPr>
          <a:xfrm>
            <a:off x="209811" y="1636865"/>
            <a:ext cx="3815741" cy="3686045"/>
          </a:xfrm>
          <a:prstGeom prst="rect">
            <a:avLst/>
          </a:prstGeom>
        </p:spPr>
      </p:pic>
      <p:pic>
        <p:nvPicPr>
          <p:cNvPr id="4" name="Picture 4" descr="Text&#10;&#10;Description automatically generated">
            <a:extLst>
              <a:ext uri="{FF2B5EF4-FFF2-40B4-BE49-F238E27FC236}">
                <a16:creationId xmlns:a16="http://schemas.microsoft.com/office/drawing/2014/main" id="{AB3F3CB1-6615-958E-1297-0B69959789ED}"/>
              </a:ext>
            </a:extLst>
          </p:cNvPr>
          <p:cNvPicPr>
            <a:picLocks noChangeAspect="1"/>
          </p:cNvPicPr>
          <p:nvPr/>
        </p:nvPicPr>
        <p:blipFill>
          <a:blip r:embed="rId6"/>
          <a:stretch>
            <a:fillRect/>
          </a:stretch>
        </p:blipFill>
        <p:spPr>
          <a:xfrm>
            <a:off x="4124194" y="377995"/>
            <a:ext cx="4739535" cy="4066531"/>
          </a:xfrm>
          <a:prstGeom prst="rect">
            <a:avLst/>
          </a:prstGeom>
          <a:ln w="57150">
            <a:solidFill>
              <a:schemeClr val="bg1">
                <a:lumMod val="50000"/>
              </a:schemeClr>
            </a:solidFill>
          </a:ln>
        </p:spPr>
      </p:pic>
    </p:spTree>
    <p:extLst>
      <p:ext uri="{BB962C8B-B14F-4D97-AF65-F5344CB8AC3E}">
        <p14:creationId xmlns:p14="http://schemas.microsoft.com/office/powerpoint/2010/main" val="1548082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73"/>
        <p:cNvGrpSpPr/>
        <p:nvPr/>
      </p:nvGrpSpPr>
      <p:grpSpPr>
        <a:xfrm>
          <a:off x="0" y="0"/>
          <a:ext cx="0" cy="0"/>
          <a:chOff x="0" y="0"/>
          <a:chExt cx="0" cy="0"/>
        </a:xfrm>
      </p:grpSpPr>
      <p:sp>
        <p:nvSpPr>
          <p:cNvPr id="2" name="TextBox 1">
            <a:extLst>
              <a:ext uri="{FF2B5EF4-FFF2-40B4-BE49-F238E27FC236}">
                <a16:creationId xmlns:a16="http://schemas.microsoft.com/office/drawing/2014/main" id="{F7319AA3-E24E-93BC-F2E6-C2E8E18AE528}"/>
              </a:ext>
            </a:extLst>
          </p:cNvPr>
          <p:cNvSpPr txBox="1"/>
          <p:nvPr/>
        </p:nvSpPr>
        <p:spPr>
          <a:xfrm>
            <a:off x="5361139" y="326694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3"/>
              </a:rPr>
              <a:t>Rosaleen Moriarty-Simmonds</a:t>
            </a:r>
            <a:endParaRPr lang="en-US"/>
          </a:p>
        </p:txBody>
      </p:sp>
      <p:pic>
        <p:nvPicPr>
          <p:cNvPr id="3" name="Picture 3" descr="A picture containing several, variety&#10;&#10;Description automatically generated">
            <a:extLst>
              <a:ext uri="{FF2B5EF4-FFF2-40B4-BE49-F238E27FC236}">
                <a16:creationId xmlns:a16="http://schemas.microsoft.com/office/drawing/2014/main" id="{56E4A325-CF88-B8E6-0CD1-47FCAC2BC488}"/>
              </a:ext>
            </a:extLst>
          </p:cNvPr>
          <p:cNvPicPr>
            <a:picLocks noChangeAspect="1"/>
          </p:cNvPicPr>
          <p:nvPr/>
        </p:nvPicPr>
        <p:blipFill>
          <a:blip r:embed="rId4"/>
          <a:stretch>
            <a:fillRect/>
          </a:stretch>
        </p:blipFill>
        <p:spPr>
          <a:xfrm>
            <a:off x="4820955" y="503149"/>
            <a:ext cx="4042775" cy="2493162"/>
          </a:xfrm>
          <a:prstGeom prst="rect">
            <a:avLst/>
          </a:prstGeom>
        </p:spPr>
      </p:pic>
      <p:pic>
        <p:nvPicPr>
          <p:cNvPr id="4" name="Picture 4" descr="A picture containing colorful, indoor, covered, graffiti&#10;&#10;Description automatically generated">
            <a:extLst>
              <a:ext uri="{FF2B5EF4-FFF2-40B4-BE49-F238E27FC236}">
                <a16:creationId xmlns:a16="http://schemas.microsoft.com/office/drawing/2014/main" id="{BB833337-B220-49F8-D223-2F856E8171ED}"/>
              </a:ext>
            </a:extLst>
          </p:cNvPr>
          <p:cNvPicPr>
            <a:picLocks noChangeAspect="1"/>
          </p:cNvPicPr>
          <p:nvPr/>
        </p:nvPicPr>
        <p:blipFill>
          <a:blip r:embed="rId5"/>
          <a:stretch>
            <a:fillRect/>
          </a:stretch>
        </p:blipFill>
        <p:spPr>
          <a:xfrm>
            <a:off x="311587" y="501113"/>
            <a:ext cx="3948829" cy="2505062"/>
          </a:xfrm>
          <a:prstGeom prst="rect">
            <a:avLst/>
          </a:prstGeom>
        </p:spPr>
      </p:pic>
      <p:sp>
        <p:nvSpPr>
          <p:cNvPr id="5" name="TextBox 4">
            <a:extLst>
              <a:ext uri="{FF2B5EF4-FFF2-40B4-BE49-F238E27FC236}">
                <a16:creationId xmlns:a16="http://schemas.microsoft.com/office/drawing/2014/main" id="{B8867C71-7AC9-C2A9-BE8D-183B5E2CA393}"/>
              </a:ext>
            </a:extLst>
          </p:cNvPr>
          <p:cNvSpPr txBox="1"/>
          <p:nvPr/>
        </p:nvSpPr>
        <p:spPr>
          <a:xfrm>
            <a:off x="914400" y="326694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6"/>
              </a:rPr>
              <a:t>Catrin Williams Cymraeg</a:t>
            </a:r>
            <a:endParaRPr lang="en-US"/>
          </a:p>
        </p:txBody>
      </p:sp>
      <p:sp>
        <p:nvSpPr>
          <p:cNvPr id="6" name="TextBox 5">
            <a:extLst>
              <a:ext uri="{FF2B5EF4-FFF2-40B4-BE49-F238E27FC236}">
                <a16:creationId xmlns:a16="http://schemas.microsoft.com/office/drawing/2014/main" id="{18C177A9-30E0-9F2E-3317-1F1C4BCC501B}"/>
              </a:ext>
            </a:extLst>
          </p:cNvPr>
          <p:cNvSpPr txBox="1"/>
          <p:nvPr/>
        </p:nvSpPr>
        <p:spPr>
          <a:xfrm>
            <a:off x="914400" y="358009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7"/>
              </a:rPr>
              <a:t>Catrin Williams English</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73"/>
        <p:cNvGrpSpPr/>
        <p:nvPr/>
      </p:nvGrpSpPr>
      <p:grpSpPr>
        <a:xfrm>
          <a:off x="0" y="0"/>
          <a:ext cx="0" cy="0"/>
          <a:chOff x="0" y="0"/>
          <a:chExt cx="0" cy="0"/>
        </a:xfrm>
      </p:grpSpPr>
      <p:pic>
        <p:nvPicPr>
          <p:cNvPr id="2" name="Picture 2" descr="Text, letter&#10;&#10;Description automatically generated">
            <a:extLst>
              <a:ext uri="{FF2B5EF4-FFF2-40B4-BE49-F238E27FC236}">
                <a16:creationId xmlns:a16="http://schemas.microsoft.com/office/drawing/2014/main" id="{E2BD83E9-06E1-EECA-E785-8755F8277FD4}"/>
              </a:ext>
            </a:extLst>
          </p:cNvPr>
          <p:cNvPicPr>
            <a:picLocks noChangeAspect="1"/>
          </p:cNvPicPr>
          <p:nvPr/>
        </p:nvPicPr>
        <p:blipFill>
          <a:blip r:embed="rId3"/>
          <a:stretch>
            <a:fillRect/>
          </a:stretch>
        </p:blipFill>
        <p:spPr>
          <a:xfrm>
            <a:off x="358558" y="42065"/>
            <a:ext cx="3565220" cy="3360527"/>
          </a:xfrm>
          <a:prstGeom prst="rect">
            <a:avLst/>
          </a:prstGeom>
        </p:spPr>
      </p:pic>
      <p:pic>
        <p:nvPicPr>
          <p:cNvPr id="3" name="Picture 3" descr="Graphical user interface, text, application&#10;&#10;Description automatically generated">
            <a:extLst>
              <a:ext uri="{FF2B5EF4-FFF2-40B4-BE49-F238E27FC236}">
                <a16:creationId xmlns:a16="http://schemas.microsoft.com/office/drawing/2014/main" id="{A482098B-2B3F-6D0A-5187-75D1A2BDD7B7}"/>
              </a:ext>
            </a:extLst>
          </p:cNvPr>
          <p:cNvPicPr>
            <a:picLocks noChangeAspect="1"/>
          </p:cNvPicPr>
          <p:nvPr/>
        </p:nvPicPr>
        <p:blipFill>
          <a:blip r:embed="rId4"/>
          <a:stretch>
            <a:fillRect/>
          </a:stretch>
        </p:blipFill>
        <p:spPr>
          <a:xfrm>
            <a:off x="4030249" y="326854"/>
            <a:ext cx="4637760" cy="4685512"/>
          </a:xfrm>
          <a:prstGeom prst="rect">
            <a:avLst/>
          </a:prstGeom>
        </p:spPr>
      </p:pic>
    </p:spTree>
    <p:extLst>
      <p:ext uri="{BB962C8B-B14F-4D97-AF65-F5344CB8AC3E}">
        <p14:creationId xmlns:p14="http://schemas.microsoft.com/office/powerpoint/2010/main" val="3734000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373"/>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B6A3DD49-49BA-DEB5-FE3B-A7F54FD13B55}"/>
              </a:ext>
            </a:extLst>
          </p:cNvPr>
          <p:cNvPicPr>
            <a:picLocks noChangeAspect="1"/>
          </p:cNvPicPr>
          <p:nvPr/>
        </p:nvPicPr>
        <p:blipFill>
          <a:blip r:embed="rId3"/>
          <a:stretch>
            <a:fillRect/>
          </a:stretch>
        </p:blipFill>
        <p:spPr>
          <a:xfrm>
            <a:off x="217641" y="125579"/>
            <a:ext cx="8708718" cy="4884514"/>
          </a:xfrm>
          <a:prstGeom prst="rect">
            <a:avLst/>
          </a:prstGeom>
        </p:spPr>
      </p:pic>
    </p:spTree>
    <p:extLst>
      <p:ext uri="{BB962C8B-B14F-4D97-AF65-F5344CB8AC3E}">
        <p14:creationId xmlns:p14="http://schemas.microsoft.com/office/powerpoint/2010/main" val="4007928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242"/>
        <p:cNvGrpSpPr/>
        <p:nvPr/>
      </p:nvGrpSpPr>
      <p:grpSpPr>
        <a:xfrm>
          <a:off x="0" y="0"/>
          <a:ext cx="0" cy="0"/>
          <a:chOff x="0" y="0"/>
          <a:chExt cx="0" cy="0"/>
        </a:xfrm>
      </p:grpSpPr>
      <p:sp>
        <p:nvSpPr>
          <p:cNvPr id="1243" name="Google Shape;1243;p70"/>
          <p:cNvSpPr txBox="1">
            <a:spLocks noGrp="1"/>
          </p:cNvSpPr>
          <p:nvPr>
            <p:ph type="title"/>
          </p:nvPr>
        </p:nvSpPr>
        <p:spPr>
          <a:xfrm>
            <a:off x="1983900" y="246380"/>
            <a:ext cx="5176200" cy="668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Reflection:</a:t>
            </a:r>
            <a:endParaRPr dirty="0"/>
          </a:p>
        </p:txBody>
      </p:sp>
      <p:sp>
        <p:nvSpPr>
          <p:cNvPr id="1244" name="Google Shape;1244;p70"/>
          <p:cNvSpPr txBox="1">
            <a:spLocks noGrp="1"/>
          </p:cNvSpPr>
          <p:nvPr>
            <p:ph type="subTitle" idx="1"/>
          </p:nvPr>
        </p:nvSpPr>
        <p:spPr>
          <a:xfrm>
            <a:off x="1983900" y="1067945"/>
            <a:ext cx="5176200" cy="3007610"/>
          </a:xfrm>
          <a:prstGeom prst="rect">
            <a:avLst/>
          </a:prstGeom>
        </p:spPr>
        <p:txBody>
          <a:bodyPr spcFirstLastPara="1" wrap="square" lIns="91425" tIns="91425" rIns="91425" bIns="91425" anchor="t" anchorCtr="0">
            <a:noAutofit/>
          </a:bodyPr>
          <a:lstStyle/>
          <a:p>
            <a:pPr marL="0" indent="0"/>
            <a:r>
              <a:rPr lang="en" dirty="0"/>
              <a:t>Do you have some understanding of the ‘statements of what matter’?</a:t>
            </a:r>
          </a:p>
          <a:p>
            <a:pPr marL="0" indent="0">
              <a:buFontTx/>
            </a:pPr>
            <a:endParaRPr lang="en" dirty="0"/>
          </a:p>
          <a:p>
            <a:pPr marL="0" indent="0">
              <a:buFontTx/>
            </a:pPr>
            <a:r>
              <a:rPr lang="en" dirty="0"/>
              <a:t>Do you feel more familiar with the vocabulary used within the Expressive Arts </a:t>
            </a:r>
            <a:r>
              <a:rPr lang="en" dirty="0" err="1"/>
              <a:t>AoLE</a:t>
            </a:r>
            <a:r>
              <a:rPr lang="en" dirty="0"/>
              <a:t> than you did at the start of the day?</a:t>
            </a:r>
          </a:p>
          <a:p>
            <a:pPr marL="285750" lvl="0" indent="-285750" algn="ctr" rtl="0">
              <a:spcBef>
                <a:spcPts val="0"/>
              </a:spcBef>
              <a:spcAft>
                <a:spcPts val="0"/>
              </a:spcAft>
              <a:buFontTx/>
              <a:buChar char="-"/>
            </a:pPr>
            <a:endParaRPr lang="en" dirty="0"/>
          </a:p>
          <a:p>
            <a:pPr marL="0" indent="0">
              <a:buFontTx/>
            </a:pPr>
            <a:r>
              <a:rPr lang="en" dirty="0"/>
              <a:t>Do you feel you could use this knowledge to begin planning a project at Foundation Phase?</a:t>
            </a:r>
            <a:endParaRPr dirty="0"/>
          </a:p>
        </p:txBody>
      </p:sp>
    </p:spTree>
    <p:extLst>
      <p:ext uri="{BB962C8B-B14F-4D97-AF65-F5344CB8AC3E}">
        <p14:creationId xmlns:p14="http://schemas.microsoft.com/office/powerpoint/2010/main" val="3523120530"/>
      </p:ext>
    </p:extLst>
  </p:cSld>
  <p:clrMapOvr>
    <a:masterClrMapping/>
  </p:clrMapOvr>
</p:sld>
</file>

<file path=ppt/theme/theme1.xml><?xml version="1.0" encoding="utf-8"?>
<a:theme xmlns:a="http://schemas.openxmlformats.org/drawingml/2006/main" name="Art Subject for Elementary - 2nd Grade: Visual Arts XL by Slidesgo">
  <a:themeElements>
    <a:clrScheme name="Simple Light">
      <a:dk1>
        <a:srgbClr val="30333D"/>
      </a:dk1>
      <a:lt1>
        <a:srgbClr val="FFF4EC"/>
      </a:lt1>
      <a:dk2>
        <a:srgbClr val="4D5364"/>
      </a:dk2>
      <a:lt2>
        <a:srgbClr val="DA6743"/>
      </a:lt2>
      <a:accent1>
        <a:srgbClr val="F68A6E"/>
      </a:accent1>
      <a:accent2>
        <a:srgbClr val="CEB683"/>
      </a:accent2>
      <a:accent3>
        <a:srgbClr val="FFFFFF"/>
      </a:accent3>
      <a:accent4>
        <a:srgbClr val="FFFFFF"/>
      </a:accent4>
      <a:accent5>
        <a:srgbClr val="FFFFFF"/>
      </a:accent5>
      <a:accent6>
        <a:srgbClr val="FFFFFF"/>
      </a:accent6>
      <a:hlink>
        <a:srgbClr val="151F2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1328</Words>
  <Application>Microsoft Office PowerPoint</Application>
  <PresentationFormat>On-screen Show (16:9)</PresentationFormat>
  <Paragraphs>105</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Poppins</vt:lpstr>
      <vt:lpstr>Yeseva One</vt:lpstr>
      <vt:lpstr>Söhne</vt:lpstr>
      <vt:lpstr>Bebas Neue</vt:lpstr>
      <vt:lpstr>Art Subject for Elementary - 2nd Grade: Visual Arts XL by Slidesgo</vt:lpstr>
      <vt:lpstr>Expressive Arts  (Art) 4008</vt:lpstr>
      <vt:lpstr>What is your personal Art experience?</vt:lpstr>
      <vt:lpstr>Session aims:</vt:lpstr>
      <vt:lpstr>What do we need to know?</vt:lpstr>
      <vt:lpstr>Under this heading, select the 5 words you think are most important? Why?</vt:lpstr>
      <vt:lpstr>PowerPoint Presentation</vt:lpstr>
      <vt:lpstr>What does this look like in the classroom?</vt:lpstr>
      <vt:lpstr>PowerPoint Presentation</vt:lpstr>
      <vt:lpstr>PowerPoint Presentation</vt:lpstr>
      <vt:lpstr>PowerPoint Presentation</vt:lpstr>
      <vt:lpstr>PowerPoint Presentation</vt:lpstr>
      <vt:lpstr>The 7 formal elements </vt:lpstr>
      <vt:lpstr>—PAUL KLEE</vt:lpstr>
      <vt:lpstr>PowerPoint Presentation</vt:lpstr>
      <vt:lpstr>PowerPoint Presentation</vt:lpstr>
      <vt:lpstr>PowerPoint Presentation</vt:lpstr>
      <vt:lpstr>PowerPoint Presentation</vt:lpstr>
      <vt:lpstr>Responding and Reflecting</vt:lpstr>
      <vt:lpstr>Progression</vt:lpstr>
      <vt:lpstr>PowerPoint Presentation</vt:lpstr>
      <vt:lpstr>PowerPoint Presentation</vt:lpstr>
      <vt:lpstr>PowerPoint Presentation</vt:lpstr>
      <vt:lpstr>PowerPoint Presentation</vt:lpstr>
      <vt:lpstr>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Expressive Arts  (Art) 4008</dc:title>
  <dc:creator>Daisy Wilson</dc:creator>
  <cp:lastModifiedBy>Daisy Wilson</cp:lastModifiedBy>
  <cp:revision>554</cp:revision>
  <dcterms:modified xsi:type="dcterms:W3CDTF">2023-03-13T08:25:47Z</dcterms:modified>
</cp:coreProperties>
</file>