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3D0F1"/>
    <a:srgbClr val="FF8CDB"/>
    <a:srgbClr val="EF00A5"/>
    <a:srgbClr val="AB73D5"/>
    <a:srgbClr val="C7A2E3"/>
    <a:srgbClr val="6F30A0"/>
    <a:srgbClr val="6B4C8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na Amir (1901848)" userId="fd73f9f0-e84b-4ea3-9074-9a886dc512e3" providerId="ADAL" clId="{F73D0F49-2E1F-E34C-8921-A7C21F6FAF40}"/>
    <pc:docChg chg="undo custSel modSld">
      <pc:chgData name="Lena Amir (1901848)" userId="fd73f9f0-e84b-4ea3-9074-9a886dc512e3" providerId="ADAL" clId="{F73D0F49-2E1F-E34C-8921-A7C21F6FAF40}" dt="2021-11-16T22:42:19.266" v="2503" actId="22"/>
      <pc:docMkLst>
        <pc:docMk/>
      </pc:docMkLst>
      <pc:sldChg chg="addSp delSp modSp modNotesTx">
        <pc:chgData name="Lena Amir (1901848)" userId="fd73f9f0-e84b-4ea3-9074-9a886dc512e3" providerId="ADAL" clId="{F73D0F49-2E1F-E34C-8921-A7C21F6FAF40}" dt="2021-11-16T22:42:19.266" v="2503" actId="22"/>
        <pc:sldMkLst>
          <pc:docMk/>
          <pc:sldMk cId="1815412753" sldId="256"/>
        </pc:sldMkLst>
        <pc:spChg chg="add del">
          <ac:chgData name="Lena Amir (1901848)" userId="fd73f9f0-e84b-4ea3-9074-9a886dc512e3" providerId="ADAL" clId="{F73D0F49-2E1F-E34C-8921-A7C21F6FAF40}" dt="2021-11-14T00:43:51.701" v="365" actId="22"/>
          <ac:spMkLst>
            <pc:docMk/>
            <pc:sldMk cId="1815412753" sldId="256"/>
            <ac:spMk id="2" creationId="{03798B74-9089-174C-BBF9-CB535E2290EE}"/>
          </ac:spMkLst>
        </pc:spChg>
        <pc:spChg chg="add del mod">
          <ac:chgData name="Lena Amir (1901848)" userId="fd73f9f0-e84b-4ea3-9074-9a886dc512e3" providerId="ADAL" clId="{F73D0F49-2E1F-E34C-8921-A7C21F6FAF40}" dt="2021-11-14T00:38:22.814" v="338" actId="21"/>
          <ac:spMkLst>
            <pc:docMk/>
            <pc:sldMk cId="1815412753" sldId="256"/>
            <ac:spMk id="2" creationId="{1651CBED-766A-614A-B9AB-437F49CD12A5}"/>
          </ac:spMkLst>
        </pc:spChg>
        <pc:spChg chg="add mod">
          <ac:chgData name="Lena Amir (1901848)" userId="fd73f9f0-e84b-4ea3-9074-9a886dc512e3" providerId="ADAL" clId="{F73D0F49-2E1F-E34C-8921-A7C21F6FAF40}" dt="2021-11-15T17:30:03.837" v="2317" actId="1076"/>
          <ac:spMkLst>
            <pc:docMk/>
            <pc:sldMk cId="1815412753" sldId="256"/>
            <ac:spMk id="2" creationId="{A8E78B12-6169-7846-A779-053D4F98B3CC}"/>
          </ac:spMkLst>
        </pc:spChg>
        <pc:spChg chg="add mod">
          <ac:chgData name="Lena Amir (1901848)" userId="fd73f9f0-e84b-4ea3-9074-9a886dc512e3" providerId="ADAL" clId="{F73D0F49-2E1F-E34C-8921-A7C21F6FAF40}" dt="2021-11-15T20:43:42.278" v="2409" actId="1076"/>
          <ac:spMkLst>
            <pc:docMk/>
            <pc:sldMk cId="1815412753" sldId="256"/>
            <ac:spMk id="3" creationId="{EDE2A73A-C08B-854A-8440-FA75D3385761}"/>
          </ac:spMkLst>
        </pc:spChg>
        <pc:spChg chg="mod">
          <ac:chgData name="Lena Amir (1901848)" userId="fd73f9f0-e84b-4ea3-9074-9a886dc512e3" providerId="ADAL" clId="{F73D0F49-2E1F-E34C-8921-A7C21F6FAF40}" dt="2021-11-15T20:46:11.652" v="2417" actId="1076"/>
          <ac:spMkLst>
            <pc:docMk/>
            <pc:sldMk cId="1815412753" sldId="256"/>
            <ac:spMk id="4" creationId="{740C3832-2D9E-9B4F-BB45-F868BAAC1E5C}"/>
          </ac:spMkLst>
        </pc:spChg>
        <pc:spChg chg="mod">
          <ac:chgData name="Lena Amir (1901848)" userId="fd73f9f0-e84b-4ea3-9074-9a886dc512e3" providerId="ADAL" clId="{F73D0F49-2E1F-E34C-8921-A7C21F6FAF40}" dt="2021-11-14T21:33:43.410" v="2140" actId="14100"/>
          <ac:spMkLst>
            <pc:docMk/>
            <pc:sldMk cId="1815412753" sldId="256"/>
            <ac:spMk id="5" creationId="{06D74E61-61DF-9749-AD69-3F5880B04598}"/>
          </ac:spMkLst>
        </pc:spChg>
        <pc:spChg chg="add mod">
          <ac:chgData name="Lena Amir (1901848)" userId="fd73f9f0-e84b-4ea3-9074-9a886dc512e3" providerId="ADAL" clId="{F73D0F49-2E1F-E34C-8921-A7C21F6FAF40}" dt="2021-11-14T21:34:10.580" v="2146" actId="1076"/>
          <ac:spMkLst>
            <pc:docMk/>
            <pc:sldMk cId="1815412753" sldId="256"/>
            <ac:spMk id="6" creationId="{B1C517B1-3B03-9347-A2BB-C671FCA657FC}"/>
          </ac:spMkLst>
        </pc:spChg>
        <pc:spChg chg="del mod">
          <ac:chgData name="Lena Amir (1901848)" userId="fd73f9f0-e84b-4ea3-9074-9a886dc512e3" providerId="ADAL" clId="{F73D0F49-2E1F-E34C-8921-A7C21F6FAF40}" dt="2021-11-14T00:11:57.270" v="170" actId="21"/>
          <ac:spMkLst>
            <pc:docMk/>
            <pc:sldMk cId="1815412753" sldId="256"/>
            <ac:spMk id="6" creationId="{E77B89CB-AC6E-2041-868C-ED65B1F152B1}"/>
          </ac:spMkLst>
        </pc:spChg>
        <pc:spChg chg="mod">
          <ac:chgData name="Lena Amir (1901848)" userId="fd73f9f0-e84b-4ea3-9074-9a886dc512e3" providerId="ADAL" clId="{F73D0F49-2E1F-E34C-8921-A7C21F6FAF40}" dt="2021-11-15T20:46:04.735" v="2415" actId="20577"/>
          <ac:spMkLst>
            <pc:docMk/>
            <pc:sldMk cId="1815412753" sldId="256"/>
            <ac:spMk id="7" creationId="{2CCBF07B-9224-C046-9923-29DD60427779}"/>
          </ac:spMkLst>
        </pc:spChg>
        <pc:spChg chg="mod">
          <ac:chgData name="Lena Amir (1901848)" userId="fd73f9f0-e84b-4ea3-9074-9a886dc512e3" providerId="ADAL" clId="{F73D0F49-2E1F-E34C-8921-A7C21F6FAF40}" dt="2021-11-14T22:45:04.716" v="2278" actId="20577"/>
          <ac:spMkLst>
            <pc:docMk/>
            <pc:sldMk cId="1815412753" sldId="256"/>
            <ac:spMk id="8" creationId="{642CAF8B-2743-3942-8391-EA3BCB92EB22}"/>
          </ac:spMkLst>
        </pc:spChg>
        <pc:spChg chg="mod">
          <ac:chgData name="Lena Amir (1901848)" userId="fd73f9f0-e84b-4ea3-9074-9a886dc512e3" providerId="ADAL" clId="{F73D0F49-2E1F-E34C-8921-A7C21F6FAF40}" dt="2021-11-14T21:33:03.706" v="2131" actId="1076"/>
          <ac:spMkLst>
            <pc:docMk/>
            <pc:sldMk cId="1815412753" sldId="256"/>
            <ac:spMk id="9" creationId="{165F8282-1FA8-EC4E-AA71-9CA57056BB7A}"/>
          </ac:spMkLst>
        </pc:spChg>
        <pc:spChg chg="mod">
          <ac:chgData name="Lena Amir (1901848)" userId="fd73f9f0-e84b-4ea3-9074-9a886dc512e3" providerId="ADAL" clId="{F73D0F49-2E1F-E34C-8921-A7C21F6FAF40}" dt="2021-11-15T17:30:46.936" v="2347" actId="20577"/>
          <ac:spMkLst>
            <pc:docMk/>
            <pc:sldMk cId="1815412753" sldId="256"/>
            <ac:spMk id="10" creationId="{D20340F1-6535-644A-801D-A3303890A5CA}"/>
          </ac:spMkLst>
        </pc:spChg>
        <pc:spChg chg="add del">
          <ac:chgData name="Lena Amir (1901848)" userId="fd73f9f0-e84b-4ea3-9074-9a886dc512e3" providerId="ADAL" clId="{F73D0F49-2E1F-E34C-8921-A7C21F6FAF40}" dt="2021-11-14T00:10:24.196" v="165" actId="14264"/>
          <ac:spMkLst>
            <pc:docMk/>
            <pc:sldMk cId="1815412753" sldId="256"/>
            <ac:spMk id="11" creationId="{04B5E7F8-FBA5-F54B-AB01-68DC3C7529D0}"/>
          </ac:spMkLst>
        </pc:spChg>
        <pc:spChg chg="add mod">
          <ac:chgData name="Lena Amir (1901848)" userId="fd73f9f0-e84b-4ea3-9074-9a886dc512e3" providerId="ADAL" clId="{F73D0F49-2E1F-E34C-8921-A7C21F6FAF40}" dt="2021-11-14T21:25:33.761" v="2117" actId="1076"/>
          <ac:spMkLst>
            <pc:docMk/>
            <pc:sldMk cId="1815412753" sldId="256"/>
            <ac:spMk id="12" creationId="{207E30F7-1AB7-CD4C-A421-DDF5BC093394}"/>
          </ac:spMkLst>
        </pc:spChg>
        <pc:spChg chg="add del mod">
          <ac:chgData name="Lena Amir (1901848)" userId="fd73f9f0-e84b-4ea3-9074-9a886dc512e3" providerId="ADAL" clId="{F73D0F49-2E1F-E34C-8921-A7C21F6FAF40}" dt="2021-11-14T00:38:25.105" v="339" actId="21"/>
          <ac:spMkLst>
            <pc:docMk/>
            <pc:sldMk cId="1815412753" sldId="256"/>
            <ac:spMk id="12" creationId="{E73E8647-EE4A-994D-84F8-E94D2907DD35}"/>
          </ac:spMkLst>
        </pc:spChg>
        <pc:spChg chg="add mod">
          <ac:chgData name="Lena Amir (1901848)" userId="fd73f9f0-e84b-4ea3-9074-9a886dc512e3" providerId="ADAL" clId="{F73D0F49-2E1F-E34C-8921-A7C21F6FAF40}" dt="2021-11-15T16:18:00.237" v="2289" actId="20577"/>
          <ac:spMkLst>
            <pc:docMk/>
            <pc:sldMk cId="1815412753" sldId="256"/>
            <ac:spMk id="13" creationId="{F37672C5-DC0F-824A-842C-CB34E965E810}"/>
          </ac:spMkLst>
        </pc:spChg>
        <pc:spChg chg="add mod">
          <ac:chgData name="Lena Amir (1901848)" userId="fd73f9f0-e84b-4ea3-9074-9a886dc512e3" providerId="ADAL" clId="{F73D0F49-2E1F-E34C-8921-A7C21F6FAF40}" dt="2021-11-14T21:33:24.758" v="2136" actId="1076"/>
          <ac:spMkLst>
            <pc:docMk/>
            <pc:sldMk cId="1815412753" sldId="256"/>
            <ac:spMk id="15" creationId="{FBFA53F6-F06E-0A41-9BAB-4EB3444D46A4}"/>
          </ac:spMkLst>
        </pc:spChg>
        <pc:spChg chg="add mod">
          <ac:chgData name="Lena Amir (1901848)" userId="fd73f9f0-e84b-4ea3-9074-9a886dc512e3" providerId="ADAL" clId="{F73D0F49-2E1F-E34C-8921-A7C21F6FAF40}" dt="2021-11-14T22:44:05.500" v="2259" actId="1076"/>
          <ac:spMkLst>
            <pc:docMk/>
            <pc:sldMk cId="1815412753" sldId="256"/>
            <ac:spMk id="16" creationId="{13B89372-59C2-334F-A5F4-610DB9D2D9C2}"/>
          </ac:spMkLst>
        </pc:spChg>
        <pc:spChg chg="add">
          <ac:chgData name="Lena Amir (1901848)" userId="fd73f9f0-e84b-4ea3-9074-9a886dc512e3" providerId="ADAL" clId="{F73D0F49-2E1F-E34C-8921-A7C21F6FAF40}" dt="2021-11-14T01:01:13.249" v="619" actId="139"/>
          <ac:spMkLst>
            <pc:docMk/>
            <pc:sldMk cId="1815412753" sldId="256"/>
            <ac:spMk id="18" creationId="{2C28B394-4B27-A84E-9CEB-08CCC9EF6163}"/>
          </ac:spMkLst>
        </pc:spChg>
        <pc:spChg chg="add">
          <ac:chgData name="Lena Amir (1901848)" userId="fd73f9f0-e84b-4ea3-9074-9a886dc512e3" providerId="ADAL" clId="{F73D0F49-2E1F-E34C-8921-A7C21F6FAF40}" dt="2021-11-14T01:01:16.616" v="620" actId="139"/>
          <ac:spMkLst>
            <pc:docMk/>
            <pc:sldMk cId="1815412753" sldId="256"/>
            <ac:spMk id="19" creationId="{5233E0C2-4D47-5346-B2E8-49FF981E694E}"/>
          </ac:spMkLst>
        </pc:spChg>
        <pc:spChg chg="add">
          <ac:chgData name="Lena Amir (1901848)" userId="fd73f9f0-e84b-4ea3-9074-9a886dc512e3" providerId="ADAL" clId="{F73D0F49-2E1F-E34C-8921-A7C21F6FAF40}" dt="2021-11-14T01:01:51.698" v="621" actId="139"/>
          <ac:spMkLst>
            <pc:docMk/>
            <pc:sldMk cId="1815412753" sldId="256"/>
            <ac:spMk id="20" creationId="{99C56B7E-5ECF-6545-8FB4-CEBDFCFE193B}"/>
          </ac:spMkLst>
        </pc:spChg>
        <pc:spChg chg="add">
          <ac:chgData name="Lena Amir (1901848)" userId="fd73f9f0-e84b-4ea3-9074-9a886dc512e3" providerId="ADAL" clId="{F73D0F49-2E1F-E34C-8921-A7C21F6FAF40}" dt="2021-11-14T01:01:53.589" v="622" actId="139"/>
          <ac:spMkLst>
            <pc:docMk/>
            <pc:sldMk cId="1815412753" sldId="256"/>
            <ac:spMk id="21" creationId="{9B3105B9-54C0-4A42-9302-52EA6C634688}"/>
          </ac:spMkLst>
        </pc:spChg>
        <pc:spChg chg="add">
          <ac:chgData name="Lena Amir (1901848)" userId="fd73f9f0-e84b-4ea3-9074-9a886dc512e3" providerId="ADAL" clId="{F73D0F49-2E1F-E34C-8921-A7C21F6FAF40}" dt="2021-11-14T01:01:54.247" v="623" actId="139"/>
          <ac:spMkLst>
            <pc:docMk/>
            <pc:sldMk cId="1815412753" sldId="256"/>
            <ac:spMk id="22" creationId="{DE5891FA-6C54-E04F-B250-C24951700CD3}"/>
          </ac:spMkLst>
        </pc:spChg>
        <pc:spChg chg="add">
          <ac:chgData name="Lena Amir (1901848)" userId="fd73f9f0-e84b-4ea3-9074-9a886dc512e3" providerId="ADAL" clId="{F73D0F49-2E1F-E34C-8921-A7C21F6FAF40}" dt="2021-11-14T01:01:54.449" v="624" actId="139"/>
          <ac:spMkLst>
            <pc:docMk/>
            <pc:sldMk cId="1815412753" sldId="256"/>
            <ac:spMk id="23" creationId="{0AFDE484-F9F3-FA4A-AE42-57791B8BD237}"/>
          </ac:spMkLst>
        </pc:spChg>
        <pc:spChg chg="add mod">
          <ac:chgData name="Lena Amir (1901848)" userId="fd73f9f0-e84b-4ea3-9074-9a886dc512e3" providerId="ADAL" clId="{F73D0F49-2E1F-E34C-8921-A7C21F6FAF40}" dt="2021-11-14T21:33:36.411" v="2138" actId="1076"/>
          <ac:spMkLst>
            <pc:docMk/>
            <pc:sldMk cId="1815412753" sldId="256"/>
            <ac:spMk id="24" creationId="{FFCEB3B0-0DE8-2B48-87F1-51CC0E9BBCDB}"/>
          </ac:spMkLst>
        </pc:spChg>
        <pc:spChg chg="add mod">
          <ac:chgData name="Lena Amir (1901848)" userId="fd73f9f0-e84b-4ea3-9074-9a886dc512e3" providerId="ADAL" clId="{F73D0F49-2E1F-E34C-8921-A7C21F6FAF40}" dt="2021-11-14T21:32:25.618" v="2125" actId="1076"/>
          <ac:spMkLst>
            <pc:docMk/>
            <pc:sldMk cId="1815412753" sldId="256"/>
            <ac:spMk id="25" creationId="{A0F7A3BF-1869-9D4D-B554-2E03E149E9A8}"/>
          </ac:spMkLst>
        </pc:spChg>
        <pc:spChg chg="add mod">
          <ac:chgData name="Lena Amir (1901848)" userId="fd73f9f0-e84b-4ea3-9074-9a886dc512e3" providerId="ADAL" clId="{F73D0F49-2E1F-E34C-8921-A7C21F6FAF40}" dt="2021-11-14T22:43:27.321" v="2245" actId="1076"/>
          <ac:spMkLst>
            <pc:docMk/>
            <pc:sldMk cId="1815412753" sldId="256"/>
            <ac:spMk id="26" creationId="{857BB9C3-CC8A-AC40-99E7-028184FA8FED}"/>
          </ac:spMkLst>
        </pc:spChg>
        <pc:spChg chg="add mod">
          <ac:chgData name="Lena Amir (1901848)" userId="fd73f9f0-e84b-4ea3-9074-9a886dc512e3" providerId="ADAL" clId="{F73D0F49-2E1F-E34C-8921-A7C21F6FAF40}" dt="2021-11-14T21:53:57.650" v="2207" actId="14100"/>
          <ac:spMkLst>
            <pc:docMk/>
            <pc:sldMk cId="1815412753" sldId="256"/>
            <ac:spMk id="27" creationId="{8F1D8FE4-1671-884B-B8CC-8071549F8FDB}"/>
          </ac:spMkLst>
        </pc:spChg>
        <pc:spChg chg="add mod">
          <ac:chgData name="Lena Amir (1901848)" userId="fd73f9f0-e84b-4ea3-9074-9a886dc512e3" providerId="ADAL" clId="{F73D0F49-2E1F-E34C-8921-A7C21F6FAF40}" dt="2021-11-14T22:43:21.415" v="2242" actId="1076"/>
          <ac:spMkLst>
            <pc:docMk/>
            <pc:sldMk cId="1815412753" sldId="256"/>
            <ac:spMk id="28" creationId="{7EEF0CE7-6E14-6C44-9997-96F731E88F2C}"/>
          </ac:spMkLst>
        </pc:spChg>
        <pc:picChg chg="add del mod">
          <ac:chgData name="Lena Amir (1901848)" userId="fd73f9f0-e84b-4ea3-9074-9a886dc512e3" providerId="ADAL" clId="{F73D0F49-2E1F-E34C-8921-A7C21F6FAF40}" dt="2021-11-14T00:24:16.463" v="320" actId="21"/>
          <ac:picMkLst>
            <pc:docMk/>
            <pc:sldMk cId="1815412753" sldId="256"/>
            <ac:picMk id="11" creationId="{2CCE157C-CE07-674A-911A-FF2A1BDD049C}"/>
          </ac:picMkLst>
        </pc:picChg>
        <pc:picChg chg="add mod">
          <ac:chgData name="Lena Amir (1901848)" userId="fd73f9f0-e84b-4ea3-9074-9a886dc512e3" providerId="ADAL" clId="{F73D0F49-2E1F-E34C-8921-A7C21F6FAF40}" dt="2021-11-14T16:09:56.430" v="2047" actId="1076"/>
          <ac:picMkLst>
            <pc:docMk/>
            <pc:sldMk cId="1815412753" sldId="256"/>
            <ac:picMk id="11" creationId="{5DA74879-149C-7149-9115-8B9896BBA207}"/>
          </ac:picMkLst>
        </pc:picChg>
        <pc:picChg chg="add mod">
          <ac:chgData name="Lena Amir (1901848)" userId="fd73f9f0-e84b-4ea3-9074-9a886dc512e3" providerId="ADAL" clId="{F73D0F49-2E1F-E34C-8921-A7C21F6FAF40}" dt="2021-11-14T22:44:26.894" v="2265" actId="1076"/>
          <ac:picMkLst>
            <pc:docMk/>
            <pc:sldMk cId="1815412753" sldId="256"/>
            <ac:picMk id="14" creationId="{6DFA778C-FA00-404B-9A8C-2B81CF5E9380}"/>
          </ac:picMkLst>
        </pc:picChg>
        <pc:picChg chg="add mod">
          <ac:chgData name="Lena Amir (1901848)" userId="fd73f9f0-e84b-4ea3-9074-9a886dc512e3" providerId="ADAL" clId="{F73D0F49-2E1F-E34C-8921-A7C21F6FAF40}" dt="2021-11-14T21:33:51.174" v="2141" actId="1076"/>
          <ac:picMkLst>
            <pc:docMk/>
            <pc:sldMk cId="1815412753" sldId="256"/>
            <ac:picMk id="17" creationId="{892AC3B7-3096-564F-AF71-065C5DA75FC4}"/>
          </ac:picMkLst>
        </pc:picChg>
      </pc:sldChg>
      <pc:sldChg chg="addSp modSp">
        <pc:chgData name="Lena Amir (1901848)" userId="fd73f9f0-e84b-4ea3-9074-9a886dc512e3" providerId="ADAL" clId="{F73D0F49-2E1F-E34C-8921-A7C21F6FAF40}" dt="2021-11-16T22:21:21.834" v="2475" actId="2711"/>
        <pc:sldMkLst>
          <pc:docMk/>
          <pc:sldMk cId="2088065566" sldId="257"/>
        </pc:sldMkLst>
        <pc:spChg chg="add mod">
          <ac:chgData name="Lena Amir (1901848)" userId="fd73f9f0-e84b-4ea3-9074-9a886dc512e3" providerId="ADAL" clId="{F73D0F49-2E1F-E34C-8921-A7C21F6FAF40}" dt="2021-11-16T22:21:21.834" v="2475" actId="2711"/>
          <ac:spMkLst>
            <pc:docMk/>
            <pc:sldMk cId="2088065566" sldId="257"/>
            <ac:spMk id="2" creationId="{DA2E7E48-5AB1-1542-9A25-44A9C4E1131F}"/>
          </ac:spMkLst>
        </pc:spChg>
        <pc:spChg chg="add mod">
          <ac:chgData name="Lena Amir (1901848)" userId="fd73f9f0-e84b-4ea3-9074-9a886dc512e3" providerId="ADAL" clId="{F73D0F49-2E1F-E34C-8921-A7C21F6FAF40}" dt="2021-11-16T22:20:01.298" v="2470" actId="20577"/>
          <ac:spMkLst>
            <pc:docMk/>
            <pc:sldMk cId="2088065566" sldId="257"/>
            <ac:spMk id="3" creationId="{C0AF467E-0063-4C4E-9F00-6F4F454EF86C}"/>
          </ac:spMkLst>
        </pc:spChg>
        <pc:spChg chg="add mod">
          <ac:chgData name="Lena Amir (1901848)" userId="fd73f9f0-e84b-4ea3-9074-9a886dc512e3" providerId="ADAL" clId="{F73D0F49-2E1F-E34C-8921-A7C21F6FAF40}" dt="2021-11-16T22:20:15.863" v="2471" actId="14100"/>
          <ac:spMkLst>
            <pc:docMk/>
            <pc:sldMk cId="2088065566" sldId="257"/>
            <ac:spMk id="4" creationId="{F193DD24-3D34-CA4E-80FE-6DACCA03CD69}"/>
          </ac:spMkLst>
        </pc:spChg>
      </pc:sldChg>
    </pc:docChg>
  </pc:docChgLst>
  <pc:docChgLst>
    <pc:chgData name="Lena Amir (1901848)" userId="fd73f9f0-e84b-4ea3-9074-9a886dc512e3" providerId="ADAL" clId="{4A20F771-26D7-B042-A077-E76A94B8105C}"/>
    <pc:docChg chg="undo custSel modSld">
      <pc:chgData name="Lena Amir (1901848)" userId="fd73f9f0-e84b-4ea3-9074-9a886dc512e3" providerId="ADAL" clId="{4A20F771-26D7-B042-A077-E76A94B8105C}" dt="2021-11-24T01:14:22.858" v="22" actId="20577"/>
      <pc:docMkLst>
        <pc:docMk/>
      </pc:docMkLst>
      <pc:sldChg chg="modSp modNotesTx">
        <pc:chgData name="Lena Amir (1901848)" userId="fd73f9f0-e84b-4ea3-9074-9a886dc512e3" providerId="ADAL" clId="{4A20F771-26D7-B042-A077-E76A94B8105C}" dt="2021-11-24T01:14:22.858" v="22" actId="20577"/>
        <pc:sldMkLst>
          <pc:docMk/>
          <pc:sldMk cId="1815412753" sldId="256"/>
        </pc:sldMkLst>
        <pc:spChg chg="mod">
          <ac:chgData name="Lena Amir (1901848)" userId="fd73f9f0-e84b-4ea3-9074-9a886dc512e3" providerId="ADAL" clId="{4A20F771-26D7-B042-A077-E76A94B8105C}" dt="2021-11-23T21:52:00.160" v="9" actId="1076"/>
          <ac:spMkLst>
            <pc:docMk/>
            <pc:sldMk cId="1815412753" sldId="256"/>
            <ac:spMk id="2" creationId="{A8E78B12-6169-7846-A779-053D4F98B3CC}"/>
          </ac:spMkLst>
        </pc:spChg>
        <pc:spChg chg="mod">
          <ac:chgData name="Lena Amir (1901848)" userId="fd73f9f0-e84b-4ea3-9074-9a886dc512e3" providerId="ADAL" clId="{4A20F771-26D7-B042-A077-E76A94B8105C}" dt="2021-11-23T21:51:51.011" v="5" actId="1076"/>
          <ac:spMkLst>
            <pc:docMk/>
            <pc:sldMk cId="1815412753" sldId="256"/>
            <ac:spMk id="7" creationId="{2CCBF07B-9224-C046-9923-29DD60427779}"/>
          </ac:spMkLst>
        </pc:spChg>
        <pc:spChg chg="mod">
          <ac:chgData name="Lena Amir (1901848)" userId="fd73f9f0-e84b-4ea3-9074-9a886dc512e3" providerId="ADAL" clId="{4A20F771-26D7-B042-A077-E76A94B8105C}" dt="2021-11-23T21:51:53.987" v="7" actId="1076"/>
          <ac:spMkLst>
            <pc:docMk/>
            <pc:sldMk cId="1815412753" sldId="256"/>
            <ac:spMk id="8" creationId="{642CAF8B-2743-3942-8391-EA3BCB92EB22}"/>
          </ac:spMkLst>
        </pc:spChg>
        <pc:spChg chg="mod">
          <ac:chgData name="Lena Amir (1901848)" userId="fd73f9f0-e84b-4ea3-9074-9a886dc512e3" providerId="ADAL" clId="{4A20F771-26D7-B042-A077-E76A94B8105C}" dt="2021-11-23T21:55:18.211" v="10" actId="20577"/>
          <ac:spMkLst>
            <pc:docMk/>
            <pc:sldMk cId="1815412753" sldId="256"/>
            <ac:spMk id="13" creationId="{F37672C5-DC0F-824A-842C-CB34E965E81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B97741-02BE-DE41-A259-56E26F6DB139}" type="datetimeFigureOut">
              <a:rPr lang="en-US" smtClean="0"/>
              <a:t>11/23/21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2F26CC-1B6A-8B43-8E8A-6C20DB1057D2}" type="slidenum">
              <a:rPr lang="en-US" smtClean="0"/>
              <a:t>‹#›</a:t>
            </a:fld>
            <a:endParaRPr lang="en-US"/>
          </a:p>
        </p:txBody>
      </p:sp>
    </p:spTree>
    <p:extLst>
      <p:ext uri="{BB962C8B-B14F-4D97-AF65-F5344CB8AC3E}">
        <p14:creationId xmlns:p14="http://schemas.microsoft.com/office/powerpoint/2010/main" val="3431412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1" i="1" u="sng" dirty="0">
                <a:solidFill>
                  <a:srgbClr val="000000"/>
                </a:solidFill>
                <a:effectLst/>
                <a:latin typeface="Arial" panose="020B0604020202020204" pitchFamily="34" charset="0"/>
              </a:rPr>
              <a:t>Introduction</a:t>
            </a:r>
            <a:endParaRPr lang="en-GB" dirty="0">
              <a:effectLst/>
            </a:endParaRPr>
          </a:p>
          <a:p>
            <a:pPr rtl="0"/>
            <a:br>
              <a:rPr lang="en-GB" dirty="0"/>
            </a:br>
            <a:r>
              <a:rPr lang="en-GB" sz="1800" b="0" i="0" u="none" strike="noStrike" dirty="0">
                <a:solidFill>
                  <a:srgbClr val="000000"/>
                </a:solidFill>
                <a:effectLst/>
                <a:latin typeface="Arial" panose="020B0604020202020204" pitchFamily="34" charset="0"/>
              </a:rPr>
              <a:t>This powerpoint presentation investigates the prevalence of mental health issues among women in the United Kingdom (UK). It explores the background information, the disadvantages combined with the different kinds of incidents that have previously occurred. As well as this, some treatments and interventions ideas to improve the mental state of women in the UK. And finally discuss different areas of future development. </a:t>
            </a:r>
            <a:endParaRPr lang="en-US" dirty="0">
              <a:effectLst/>
            </a:endParaRPr>
          </a:p>
          <a:p>
            <a:endParaRPr lang="en-US" dirty="0">
              <a:effectLst/>
            </a:endParaRPr>
          </a:p>
          <a:p>
            <a:endParaRPr lang="en-US" dirty="0">
              <a:effectLst/>
            </a:endParaRPr>
          </a:p>
          <a:p>
            <a:endParaRPr lang="en-US" dirty="0">
              <a:effectLst/>
            </a:endParaRPr>
          </a:p>
          <a:p>
            <a:pPr rtl="0"/>
            <a:r>
              <a:rPr lang="en-GB" sz="1800" b="1" i="1" u="sng" dirty="0">
                <a:solidFill>
                  <a:srgbClr val="000000"/>
                </a:solidFill>
                <a:effectLst/>
                <a:latin typeface="Arial" panose="020B0604020202020204" pitchFamily="34" charset="0"/>
              </a:rPr>
              <a:t>Background </a:t>
            </a:r>
            <a:endParaRPr lang="en-GB" dirty="0">
              <a:effectLst/>
            </a:endParaRPr>
          </a:p>
          <a:p>
            <a:pPr rtl="0"/>
            <a:br>
              <a:rPr lang="en-GB" dirty="0"/>
            </a:br>
            <a:r>
              <a:rPr lang="en-GB" sz="1800" b="0" i="0" u="none" strike="noStrike" dirty="0">
                <a:solidFill>
                  <a:srgbClr val="000000"/>
                </a:solidFill>
                <a:effectLst/>
                <a:latin typeface="Arial" panose="020B0604020202020204" pitchFamily="34" charset="0"/>
              </a:rPr>
              <a:t>For several decades it has been apparent that there are differences between women and men in how they express mental distress. This is seen in the prevalence of mental illness, particularly common mental disorder such as anxiety and depression, self harm, substance misuse and suicide pathways into treatment and support and in therapeutic preferences suggested by the (British Medical Association, 2018).</a:t>
            </a:r>
            <a:endParaRPr lang="en-US" sz="1800" b="0" i="0" u="none" strike="noStrike" dirty="0">
              <a:solidFill>
                <a:srgbClr val="000000"/>
              </a:solidFill>
              <a:effectLst/>
              <a:latin typeface="Arial" panose="020B0604020202020204" pitchFamily="34" charset="0"/>
            </a:endParaRPr>
          </a:p>
          <a:p>
            <a:pPr rtl="0"/>
            <a:endParaRPr lang="en-US" sz="1800" b="0" i="0" u="none" strike="noStrike" dirty="0">
              <a:solidFill>
                <a:srgbClr val="000000"/>
              </a:solidFill>
              <a:effectLst/>
              <a:latin typeface="Arial" panose="020B0604020202020204" pitchFamily="34" charset="0"/>
            </a:endParaRPr>
          </a:p>
          <a:p>
            <a:pPr rtl="0"/>
            <a:endParaRPr lang="en-US" sz="1800" b="0" i="0" u="none" strike="noStrike" dirty="0">
              <a:solidFill>
                <a:srgbClr val="000000"/>
              </a:solidFill>
              <a:effectLst/>
              <a:latin typeface="Arial" panose="020B0604020202020204" pitchFamily="34" charset="0"/>
            </a:endParaRPr>
          </a:p>
          <a:p>
            <a:pPr rtl="0"/>
            <a:r>
              <a:rPr lang="en-GB" sz="1800" b="0" i="0" u="none" strike="noStrike" dirty="0">
                <a:solidFill>
                  <a:srgbClr val="000000"/>
                </a:solidFill>
                <a:effectLst/>
                <a:latin typeface="Arial" panose="020B0604020202020204" pitchFamily="34" charset="0"/>
              </a:rPr>
              <a:t>The hazards of mental illness and the social reality of women's life have long been known to be linked.These include women’s relatively lower incomes and access to household resources and responsibility for childcare and other caring responsibilities, as well as sexual abuse and domestic violence (British Medical Association, 2018).</a:t>
            </a:r>
            <a:endParaRPr lang="en-GB" dirty="0">
              <a:effectLst/>
            </a:endParaRPr>
          </a:p>
          <a:p>
            <a:pPr rtl="0"/>
            <a:br>
              <a:rPr lang="en-GB" dirty="0"/>
            </a:br>
            <a:br>
              <a:rPr lang="en-GB" dirty="0"/>
            </a:br>
            <a:br>
              <a:rPr lang="en-GB" dirty="0"/>
            </a:br>
            <a:r>
              <a:rPr lang="en-GB" sz="1800" b="0" i="0" u="none" strike="noStrike" dirty="0">
                <a:solidFill>
                  <a:srgbClr val="000000"/>
                </a:solidFill>
                <a:effectLst/>
                <a:latin typeface="Arial" panose="020B0604020202020204" pitchFamily="34" charset="0"/>
              </a:rPr>
              <a:t>Furthermore, more women than ever before are presenting with common mental illnesses, with 25% of young women aged 16 to 25 (APMS, 2016) report symptoms of common mental disorder (mainly anxiety and depression)  rates of self harm in women are higher than ever, again especially in young women shown by the (British Medical Association, 2018). </a:t>
            </a:r>
            <a:endParaRPr lang="en-GB" dirty="0">
              <a:effectLst/>
            </a:endParaRPr>
          </a:p>
          <a:p>
            <a:endParaRPr lang="en-US" dirty="0"/>
          </a:p>
          <a:p>
            <a:endParaRPr lang="en-US" dirty="0"/>
          </a:p>
          <a:p>
            <a:pPr rtl="0"/>
            <a:r>
              <a:rPr lang="en-GB" sz="1800" b="1" i="1" u="sng" dirty="0">
                <a:solidFill>
                  <a:srgbClr val="000000"/>
                </a:solidFill>
                <a:effectLst/>
                <a:latin typeface="Arial" panose="020B0604020202020204" pitchFamily="34" charset="0"/>
              </a:rPr>
              <a:t>Disadvantage</a:t>
            </a:r>
            <a:r>
              <a:rPr lang="en-US" sz="1800" b="1" i="1" u="sng" dirty="0">
                <a:solidFill>
                  <a:srgbClr val="000000"/>
                </a:solidFill>
                <a:effectLst/>
                <a:latin typeface="Arial" panose="020B0604020202020204" pitchFamily="34" charset="0"/>
              </a:rPr>
              <a:t>s</a:t>
            </a:r>
            <a:r>
              <a:rPr lang="en-GB" sz="1800" b="1" i="1" u="sng" dirty="0">
                <a:solidFill>
                  <a:srgbClr val="000000"/>
                </a:solidFill>
                <a:effectLst/>
                <a:latin typeface="Arial" panose="020B0604020202020204" pitchFamily="34" charset="0"/>
              </a:rPr>
              <a:t> And Incidents </a:t>
            </a:r>
            <a:endParaRPr lang="en-GB" dirty="0">
              <a:effectLst/>
            </a:endParaRPr>
          </a:p>
          <a:p>
            <a:pPr rtl="0"/>
            <a:br>
              <a:rPr lang="en-GB" dirty="0"/>
            </a:br>
            <a:br>
              <a:rPr lang="en-GB" dirty="0"/>
            </a:br>
            <a:r>
              <a:rPr lang="en-GB" sz="1800" b="0" i="0" u="none" strike="noStrike" dirty="0">
                <a:solidFill>
                  <a:srgbClr val="000000"/>
                </a:solidFill>
                <a:effectLst/>
                <a:latin typeface="Arial" panose="020B0604020202020204" pitchFamily="34" charset="0"/>
              </a:rPr>
              <a:t>As claimed by the Irish Medical Journal (IMJ, 2007)</a:t>
            </a:r>
            <a:endParaRPr lang="en-GB" dirty="0">
              <a:effectLst/>
            </a:endParaRPr>
          </a:p>
          <a:p>
            <a:pPr rtl="0"/>
            <a:r>
              <a:rPr lang="en-GB" sz="1800" b="0" i="0" u="none" strike="noStrike" dirty="0">
                <a:solidFill>
                  <a:srgbClr val="000000"/>
                </a:solidFill>
                <a:effectLst/>
                <a:latin typeface="Arial" panose="020B0604020202020204" pitchFamily="34" charset="0"/>
              </a:rPr>
              <a:t>women and men are affected by mental health problems in equal proportion but they are affected by different problems. Women are twice as likely to experience depression, and more likely to experience anxiety, eating disorders, and attempt suicide. Women are less likely to receive specialist care and twice as likely to be prescribed psychotropic drugs.</a:t>
            </a:r>
            <a:endParaRPr lang="en-GB" dirty="0">
              <a:effectLst/>
            </a:endParaRPr>
          </a:p>
          <a:p>
            <a:pPr rtl="0"/>
            <a:br>
              <a:rPr lang="en-GB" dirty="0"/>
            </a:br>
            <a:br>
              <a:rPr lang="en-GB" dirty="0"/>
            </a:br>
            <a:r>
              <a:rPr lang="en-GB" sz="1800" b="0" i="0" u="none" strike="noStrike" dirty="0">
                <a:solidFill>
                  <a:srgbClr val="000000"/>
                </a:solidFill>
                <a:effectLst/>
                <a:latin typeface="Arial" panose="020B0604020202020204" pitchFamily="34" charset="0"/>
              </a:rPr>
              <a:t>Women with mental illnesses are more vulnerable, which is one of their disadvantages. Lone mothers, drug addicts, and ethnic minorities are just a few examples.</a:t>
            </a:r>
            <a:endParaRPr lang="en-GB" dirty="0">
              <a:effectLst/>
            </a:endParaRPr>
          </a:p>
          <a:p>
            <a:pPr rtl="0"/>
            <a:br>
              <a:rPr lang="en-GB" dirty="0"/>
            </a:br>
            <a:br>
              <a:rPr lang="en-GB" dirty="0"/>
            </a:br>
            <a:r>
              <a:rPr lang="en-GB" sz="1800" b="0" i="0" u="none" strike="noStrike" dirty="0">
                <a:solidFill>
                  <a:srgbClr val="000000"/>
                </a:solidFill>
                <a:effectLst/>
                <a:latin typeface="Arial" panose="020B0604020202020204" pitchFamily="34" charset="0"/>
              </a:rPr>
              <a:t>In fact, studies have shown that lone mothers have a higher prevalence of mental health issues, especially depression. The status of being a single mother is a substantial independent predictor of mental illness morbidity. Due to additional social roles, such as cultural mediators, women from ethnic minorities are subjected to a disproportionate level of stress.</a:t>
            </a:r>
            <a:endParaRPr lang="en-GB" dirty="0">
              <a:effectLst/>
            </a:endParaRPr>
          </a:p>
          <a:p>
            <a:pPr rtl="0"/>
            <a:br>
              <a:rPr lang="en-GB" dirty="0"/>
            </a:br>
            <a:br>
              <a:rPr lang="en-GB" dirty="0"/>
            </a:br>
            <a:br>
              <a:rPr lang="en-GB" dirty="0"/>
            </a:br>
            <a:r>
              <a:rPr lang="en-GB" sz="1800" b="0" i="0" u="none" strike="noStrike" dirty="0">
                <a:solidFill>
                  <a:srgbClr val="000000"/>
                </a:solidFill>
                <a:effectLst/>
                <a:latin typeface="Arial" panose="020B0604020202020204" pitchFamily="34" charset="0"/>
              </a:rPr>
              <a:t>Stress and depression symptoms affect 80 percent of people from ethnic minorities (IMJ, 2007). </a:t>
            </a:r>
            <a:endParaRPr lang="en-US" sz="1800" b="0" i="0" u="none" strike="noStrike" dirty="0">
              <a:solidFill>
                <a:srgbClr val="000000"/>
              </a:solidFill>
              <a:effectLst/>
              <a:latin typeface="Arial" panose="020B0604020202020204" pitchFamily="34" charset="0"/>
            </a:endParaRPr>
          </a:p>
          <a:p>
            <a:pPr rtl="0"/>
            <a:endParaRPr lang="en-US" sz="1800" b="0" i="0" u="none" strike="noStrike" dirty="0">
              <a:solidFill>
                <a:srgbClr val="000000"/>
              </a:solidFill>
              <a:effectLst/>
              <a:latin typeface="Arial" panose="020B0604020202020204" pitchFamily="34" charset="0"/>
            </a:endParaRPr>
          </a:p>
          <a:p>
            <a:pPr rtl="0"/>
            <a:endParaRPr lang="en-US" sz="1800" b="0" i="0" u="none" strike="noStrike" dirty="0">
              <a:solidFill>
                <a:srgbClr val="000000"/>
              </a:solidFill>
              <a:effectLst/>
              <a:latin typeface="Arial" panose="020B0604020202020204" pitchFamily="34" charset="0"/>
            </a:endParaRPr>
          </a:p>
          <a:p>
            <a:pPr rtl="0"/>
            <a:endParaRPr lang="en-US" sz="1800" b="0" i="0" u="none" strike="noStrike" dirty="0">
              <a:solidFill>
                <a:srgbClr val="000000"/>
              </a:solidFill>
              <a:effectLst/>
              <a:latin typeface="Arial" panose="020B0604020202020204" pitchFamily="34" charset="0"/>
            </a:endParaRPr>
          </a:p>
          <a:p>
            <a:pPr rtl="0"/>
            <a:r>
              <a:rPr lang="en-GB" sz="1800" b="1" i="1" u="sng" dirty="0">
                <a:solidFill>
                  <a:srgbClr val="000000"/>
                </a:solidFill>
                <a:effectLst/>
                <a:latin typeface="Arial" panose="020B0604020202020204" pitchFamily="34" charset="0"/>
              </a:rPr>
              <a:t>Incidents </a:t>
            </a:r>
            <a:br>
              <a:rPr lang="en-GB" dirty="0"/>
            </a:br>
            <a:br>
              <a:rPr lang="en-GB" dirty="0"/>
            </a:br>
            <a:r>
              <a:rPr lang="en-GB" sz="1800" b="0" i="0" u="none" strike="noStrike" dirty="0">
                <a:solidFill>
                  <a:srgbClr val="000000"/>
                </a:solidFill>
                <a:effectLst/>
                <a:latin typeface="Arial" panose="020B0604020202020204" pitchFamily="34" charset="0"/>
              </a:rPr>
              <a:t>According to the World Health </a:t>
            </a:r>
            <a:r>
              <a:rPr lang="en-GB" sz="1800" b="0" i="0" u="none" strike="noStrike" dirty="0" err="1">
                <a:solidFill>
                  <a:srgbClr val="000000"/>
                </a:solidFill>
                <a:effectLst/>
                <a:latin typeface="Arial" panose="020B0604020202020204" pitchFamily="34" charset="0"/>
              </a:rPr>
              <a:t>Organization</a:t>
            </a:r>
            <a:r>
              <a:rPr lang="en-GB" sz="1800" b="0" i="0" u="none" strike="noStrike" dirty="0">
                <a:solidFill>
                  <a:srgbClr val="000000"/>
                </a:solidFill>
                <a:effectLst/>
                <a:latin typeface="Arial" panose="020B0604020202020204" pitchFamily="34" charset="0"/>
              </a:rPr>
              <a:t> (WHO), women in minority ethnic communities had greater rates of self-harm and suicidal behaviour than women in majority ethnic communities.</a:t>
            </a:r>
            <a:r>
              <a:rPr lang="en-US" sz="1800" b="0" i="0" u="none" strike="noStrike">
                <a:solidFill>
                  <a:srgbClr val="000000"/>
                </a:solidFill>
                <a:effectLst/>
                <a:latin typeface="Arial" panose="020B0604020202020204" pitchFamily="34" charset="0"/>
              </a:rPr>
              <a:t> </a:t>
            </a:r>
            <a:r>
              <a:rPr lang="en-GB" sz="1800" b="0" i="0" u="none" strike="noStrike">
                <a:solidFill>
                  <a:srgbClr val="000000"/>
                </a:solidFill>
                <a:effectLst/>
                <a:latin typeface="Arial" panose="020B0604020202020204" pitchFamily="34" charset="0"/>
              </a:rPr>
              <a:t>Family </a:t>
            </a:r>
            <a:r>
              <a:rPr lang="en-GB" sz="1800" b="0" i="0" u="none" strike="noStrike" dirty="0">
                <a:solidFill>
                  <a:srgbClr val="000000"/>
                </a:solidFill>
                <a:effectLst/>
                <a:latin typeface="Arial" panose="020B0604020202020204" pitchFamily="34" charset="0"/>
              </a:rPr>
              <a:t>difficulties, such as marital abuse, communal pressures, acculturative stress, discrimination, and barriers to getting treatment are all significant triggering variables.</a:t>
            </a:r>
            <a:endParaRPr lang="en-GB" dirty="0">
              <a:effectLst/>
            </a:endParaRPr>
          </a:p>
          <a:p>
            <a:pPr rtl="0"/>
            <a:br>
              <a:rPr lang="en-GB" dirty="0"/>
            </a:br>
            <a:br>
              <a:rPr lang="en-GB" dirty="0"/>
            </a:br>
            <a:r>
              <a:rPr lang="en-GB" sz="1800" b="0" i="0" u="none" strike="noStrike" dirty="0">
                <a:solidFill>
                  <a:srgbClr val="000000"/>
                </a:solidFill>
                <a:effectLst/>
                <a:latin typeface="Arial" panose="020B0604020202020204" pitchFamily="34" charset="0"/>
              </a:rPr>
              <a:t>When establishing accessible and appropriate services, they emphasise the importance of taking into account the intersection of gender, colour, sexual orientation, age, disability, and other characteristics. In addition, despite major financing for suicide prevention and the National Confidential Inquiry into Suicide, suicide rates among women are at an all-time high (ONS, 2017). </a:t>
            </a:r>
            <a:endParaRPr lang="en-GB" dirty="0">
              <a:effectLst/>
            </a:endParaRPr>
          </a:p>
          <a:p>
            <a:pPr rtl="0"/>
            <a:br>
              <a:rPr lang="en-GB" dirty="0"/>
            </a:br>
            <a:br>
              <a:rPr lang="en-GB" dirty="0"/>
            </a:br>
            <a:r>
              <a:rPr lang="en-GB" sz="1800" b="0" i="0" u="none" strike="noStrike" dirty="0">
                <a:solidFill>
                  <a:srgbClr val="000000"/>
                </a:solidFill>
                <a:effectLst/>
                <a:latin typeface="Arial" panose="020B0604020202020204" pitchFamily="34" charset="0"/>
              </a:rPr>
              <a:t>Surprisingly, the number of female suicides is overshadowed by the vast number of women, particularly young women, who report suicidal ideation.</a:t>
            </a:r>
            <a:endParaRPr lang="en-GB" dirty="0">
              <a:effectLst/>
            </a:endParaRPr>
          </a:p>
          <a:p>
            <a:br>
              <a:rPr lang="en-GB" dirty="0"/>
            </a:br>
            <a:endParaRPr lang="en-GB" dirty="0">
              <a:effectLst/>
            </a:endParaRPr>
          </a:p>
          <a:p>
            <a:pPr rtl="0"/>
            <a:r>
              <a:rPr lang="en-GB" sz="1800" b="1" i="1" u="sng" dirty="0">
                <a:solidFill>
                  <a:srgbClr val="000000"/>
                </a:solidFill>
                <a:effectLst/>
                <a:latin typeface="Arial" panose="020B0604020202020204" pitchFamily="34" charset="0"/>
              </a:rPr>
              <a:t>Interventions And Treatments</a:t>
            </a:r>
            <a:endParaRPr lang="en-GB" dirty="0">
              <a:effectLst/>
            </a:endParaRPr>
          </a:p>
          <a:p>
            <a:pPr rtl="0"/>
            <a:br>
              <a:rPr lang="en-GB" dirty="0"/>
            </a:br>
            <a:br>
              <a:rPr lang="en-GB" dirty="0"/>
            </a:br>
            <a:br>
              <a:rPr lang="en-GB" dirty="0"/>
            </a:br>
            <a:r>
              <a:rPr lang="en-GB" sz="1800" b="0" i="0" u="none" strike="noStrike" dirty="0">
                <a:solidFill>
                  <a:srgbClr val="000000"/>
                </a:solidFill>
                <a:effectLst/>
                <a:latin typeface="Arial" panose="020B0604020202020204" pitchFamily="34" charset="0"/>
              </a:rPr>
              <a:t>There have been many tested interventions linking to mental health within women, as well as these experiments such as qualitative and quantitative investigations to help improve and decrease the different types of mental health issues within women, which is a very important area for future research. On the other hand, different data analysing interventions can be very difficult as they often rely on volunteers and sometimes also charities, which do not always escort set delivery procedures. </a:t>
            </a:r>
            <a:endParaRPr lang="en-GB" dirty="0">
              <a:effectLst/>
            </a:endParaRPr>
          </a:p>
          <a:p>
            <a:pPr rtl="0"/>
            <a:br>
              <a:rPr lang="en-GB" dirty="0"/>
            </a:br>
            <a:br>
              <a:rPr lang="en-GB" dirty="0"/>
            </a:br>
            <a:r>
              <a:rPr lang="en-GB" sz="1800" b="0" i="0" u="none" strike="noStrike" dirty="0">
                <a:solidFill>
                  <a:srgbClr val="000000"/>
                </a:solidFill>
                <a:effectLst/>
                <a:latin typeface="Arial" panose="020B0604020202020204" pitchFamily="34" charset="0"/>
              </a:rPr>
              <a:t>Moreover, to create effective interventions there needs to be a defined outcome linking to the investigation. As well as this, the researcher needs to carefully plan the intervention according to (Stephan, H. 2018). One of the most effective preventers for women at risk of having a mental illness is to treat their mental health struggles and issues very early on. Having this will be an advantage to specific individuals as well as society in many different ways in the future suggested by (Goldman - Mellor et al, 2016). Linking to (</a:t>
            </a:r>
            <a:r>
              <a:rPr lang="en-GB" sz="1800" b="0" i="0" u="none" strike="noStrike" dirty="0" err="1">
                <a:solidFill>
                  <a:srgbClr val="000000"/>
                </a:solidFill>
                <a:effectLst/>
                <a:latin typeface="Arial" panose="020B0604020202020204" pitchFamily="34" charset="0"/>
              </a:rPr>
              <a:t>Mawn</a:t>
            </a:r>
            <a:r>
              <a:rPr lang="en-GB" sz="1800" b="0" i="0" u="none" strike="noStrike" dirty="0">
                <a:solidFill>
                  <a:srgbClr val="000000"/>
                </a:solidFill>
                <a:effectLst/>
                <a:latin typeface="Arial" panose="020B0604020202020204" pitchFamily="34" charset="0"/>
              </a:rPr>
              <a:t> et al., 2017) it is essential that the interventions healthcare practitioners not only tackle the main symptoms of mental health (within women) in the UK but also discover the causes, health issues or other problems that may occur. </a:t>
            </a:r>
            <a:endParaRPr lang="en-GB" dirty="0">
              <a:effectLst/>
            </a:endParaRPr>
          </a:p>
          <a:p>
            <a:pPr rtl="0"/>
            <a:br>
              <a:rPr lang="en-GB" dirty="0"/>
            </a:br>
            <a:br>
              <a:rPr lang="en-GB" dirty="0"/>
            </a:br>
            <a:r>
              <a:rPr lang="en-GB" sz="1800" b="0" i="0" u="none" strike="noStrike" dirty="0">
                <a:solidFill>
                  <a:srgbClr val="000000"/>
                </a:solidFill>
                <a:effectLst/>
                <a:latin typeface="Arial" panose="020B0604020202020204" pitchFamily="34" charset="0"/>
              </a:rPr>
              <a:t>According to the (British Medical Associations, 2018)  For now, slow progress and scarce acknowledgment of women’s needs in current mental health policy requires local champions and radical action so that the needs of women are put back at the centre of new service design and modern professional practice. This requires national and local leadership in partnership with women. The recent Department of Health Women’s Mental Health Taskforce is encouraging; it must be underpinned by clinical and managerial leadership supported by governance arrangements that have the diverse needs of women in their sights (British Medical Association, 2018). </a:t>
            </a:r>
            <a:endParaRPr lang="en-GB" dirty="0">
              <a:effectLst/>
            </a:endParaRPr>
          </a:p>
          <a:p>
            <a:pPr rtl="0"/>
            <a:br>
              <a:rPr lang="en-GB" dirty="0"/>
            </a:br>
            <a:br>
              <a:rPr lang="en-GB" dirty="0"/>
            </a:br>
            <a:r>
              <a:rPr lang="en-GB" sz="1800" b="0" i="0" u="none" strike="noStrike" dirty="0">
                <a:solidFill>
                  <a:srgbClr val="000000"/>
                </a:solidFill>
                <a:effectLst/>
                <a:latin typeface="Arial" panose="020B0604020202020204" pitchFamily="34" charset="0"/>
              </a:rPr>
              <a:t>The Equality Act (2010) provides a framework for policy makers and practitioners to assess and identify priorities for action and ensure equalities for a range of population groups with protected characteristics. For women, this means developing policies and services with an eye firmly on gender sensitivity, and trauma informed approaches. </a:t>
            </a:r>
            <a:endParaRPr lang="en-GB" dirty="0">
              <a:effectLst/>
            </a:endParaRPr>
          </a:p>
          <a:p>
            <a:pPr rtl="0"/>
            <a:br>
              <a:rPr lang="en-GB" dirty="0"/>
            </a:br>
            <a:br>
              <a:rPr lang="en-GB" dirty="0"/>
            </a:br>
            <a:br>
              <a:rPr lang="en-GB" dirty="0"/>
            </a:br>
            <a:br>
              <a:rPr lang="en-GB" dirty="0"/>
            </a:br>
            <a:br>
              <a:rPr lang="en-GB" dirty="0"/>
            </a:br>
            <a:r>
              <a:rPr lang="en-GB" sz="1800" b="1" i="1" u="sng" dirty="0">
                <a:solidFill>
                  <a:srgbClr val="000000"/>
                </a:solidFill>
                <a:effectLst/>
                <a:latin typeface="Arial" panose="020B0604020202020204" pitchFamily="34" charset="0"/>
              </a:rPr>
              <a:t>Conclusion </a:t>
            </a:r>
            <a:endParaRPr lang="en-GB" dirty="0">
              <a:effectLst/>
            </a:endParaRPr>
          </a:p>
          <a:p>
            <a:pPr rtl="0"/>
            <a:br>
              <a:rPr lang="en-GB" dirty="0"/>
            </a:br>
            <a:br>
              <a:rPr lang="en-GB" dirty="0"/>
            </a:br>
            <a:br>
              <a:rPr lang="en-GB" dirty="0"/>
            </a:br>
            <a:r>
              <a:rPr lang="en-GB" sz="1800" b="0" i="0" u="none" strike="noStrike" dirty="0">
                <a:solidFill>
                  <a:srgbClr val="000000"/>
                </a:solidFill>
                <a:effectLst/>
                <a:latin typeface="Arial" panose="020B0604020202020204" pitchFamily="34" charset="0"/>
              </a:rPr>
              <a:t>Linking to (British Medical Associations, 2018) </a:t>
            </a:r>
            <a:endParaRPr lang="en-GB" dirty="0">
              <a:effectLst/>
            </a:endParaRPr>
          </a:p>
          <a:p>
            <a:pPr rtl="0"/>
            <a:r>
              <a:rPr lang="en-GB" sz="1800" b="0" i="0" u="none" strike="noStrike" dirty="0">
                <a:solidFill>
                  <a:srgbClr val="000000"/>
                </a:solidFill>
                <a:effectLst/>
                <a:latin typeface="Arial" panose="020B0604020202020204" pitchFamily="34" charset="0"/>
              </a:rPr>
              <a:t> 25% of young women between the ages of 16 and 25 have a common mental disorder, this is a very difficult transition to go through as an adolescent through adulthood. Because of this it could be very difficult and could damage their chances of finding future jobs or education and training as well as how to correctly deal with their mental health challenges. Moreover, in this stage is it important to carry out further research to help those already in this kind of position, it is also essential that intervention takes place very early on to prevent young women from many kinds of mental disorders as well as help and improve them to professionally deal with the mental health challenges so the prevalence decreases for women in future generations. </a:t>
            </a:r>
            <a:endParaRPr lang="en-GB" dirty="0">
              <a:effectLst/>
            </a:endParaRPr>
          </a:p>
          <a:p>
            <a:br>
              <a:rPr lang="en-GB" dirty="0"/>
            </a:br>
            <a:endParaRPr lang="en-GB" dirty="0">
              <a:effectLst/>
            </a:endParaRPr>
          </a:p>
          <a:p>
            <a:br>
              <a:rPr lang="en-GB" dirty="0"/>
            </a:br>
            <a:endParaRPr lang="en-US" dirty="0"/>
          </a:p>
        </p:txBody>
      </p:sp>
      <p:sp>
        <p:nvSpPr>
          <p:cNvPr id="4" name="Slide Number Placeholder 3"/>
          <p:cNvSpPr>
            <a:spLocks noGrp="1"/>
          </p:cNvSpPr>
          <p:nvPr>
            <p:ph type="sldNum" sz="quarter" idx="5"/>
          </p:nvPr>
        </p:nvSpPr>
        <p:spPr/>
        <p:txBody>
          <a:bodyPr/>
          <a:lstStyle/>
          <a:p>
            <a:fld id="{C32F26CC-1B6A-8B43-8E8A-6C20DB1057D2}" type="slidenum">
              <a:rPr lang="en-US" smtClean="0"/>
              <a:t>1</a:t>
            </a:fld>
            <a:endParaRPr lang="en-US"/>
          </a:p>
        </p:txBody>
      </p:sp>
    </p:spTree>
    <p:extLst>
      <p:ext uri="{BB962C8B-B14F-4D97-AF65-F5344CB8AC3E}">
        <p14:creationId xmlns:p14="http://schemas.microsoft.com/office/powerpoint/2010/main" val="24004942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0D66C-BD1E-0146-90D2-394AB7B53948}"/>
              </a:ext>
            </a:extLst>
          </p:cNvPr>
          <p:cNvSpPr>
            <a:spLocks noGrp="1"/>
          </p:cNvSpPr>
          <p:nvPr>
            <p:ph type="ctrTitle"/>
          </p:nvPr>
        </p:nvSpPr>
        <p:spPr>
          <a:xfrm>
            <a:off x="1143000" y="1122363"/>
            <a:ext cx="6858000" cy="2387600"/>
          </a:xfr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A8A4F256-3F83-7740-9B38-245046D915C7}"/>
              </a:ext>
            </a:extLst>
          </p:cNvPr>
          <p:cNvSpPr>
            <a:spLocks noGrp="1"/>
          </p:cNvSpPr>
          <p:nvPr>
            <p:ph type="subTitle" idx="1"/>
          </p:nvPr>
        </p:nvSpPr>
        <p:spPr>
          <a:xfrm>
            <a:off x="1143000" y="3602038"/>
            <a:ext cx="6858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A685F29-BCA5-CD46-BD25-4875F75CE25B}"/>
              </a:ext>
            </a:extLst>
          </p:cNvPr>
          <p:cNvSpPr>
            <a:spLocks noGrp="1"/>
          </p:cNvSpPr>
          <p:nvPr>
            <p:ph type="dt" sz="half" idx="10"/>
          </p:nvPr>
        </p:nvSpPr>
        <p:spPr/>
        <p:txBody>
          <a:bodyPr/>
          <a:lstStyle/>
          <a:p>
            <a:fld id="{DD7F196B-2E02-5F43-8A3B-695E8462EECB}" type="datetimeFigureOut">
              <a:rPr lang="en-US" smtClean="0"/>
              <a:t>11/23/21</a:t>
            </a:fld>
            <a:endParaRPr lang="en-US"/>
          </a:p>
        </p:txBody>
      </p:sp>
      <p:sp>
        <p:nvSpPr>
          <p:cNvPr id="5" name="Footer Placeholder 4">
            <a:extLst>
              <a:ext uri="{FF2B5EF4-FFF2-40B4-BE49-F238E27FC236}">
                <a16:creationId xmlns:a16="http://schemas.microsoft.com/office/drawing/2014/main" id="{7A9EA431-0379-3545-A00C-7F5F69F4F6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974073-969A-0046-AABD-ADF2FB1B1F1E}"/>
              </a:ext>
            </a:extLst>
          </p:cNvPr>
          <p:cNvSpPr>
            <a:spLocks noGrp="1"/>
          </p:cNvSpPr>
          <p:nvPr>
            <p:ph type="sldNum" sz="quarter" idx="12"/>
          </p:nvPr>
        </p:nvSpPr>
        <p:spPr/>
        <p:txBody>
          <a:bodyPr/>
          <a:lstStyle/>
          <a:p>
            <a:fld id="{727811E7-F171-1F47-83D0-05FC39BE5636}" type="slidenum">
              <a:rPr lang="en-US" smtClean="0"/>
              <a:t>‹#›</a:t>
            </a:fld>
            <a:endParaRPr lang="en-US"/>
          </a:p>
        </p:txBody>
      </p:sp>
    </p:spTree>
    <p:extLst>
      <p:ext uri="{BB962C8B-B14F-4D97-AF65-F5344CB8AC3E}">
        <p14:creationId xmlns:p14="http://schemas.microsoft.com/office/powerpoint/2010/main" val="649156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001F8-95B9-664D-82BA-93F46B5A580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DBE69B8-24AE-CF43-8EA8-F0250740D21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720477C-DDA9-0142-A76C-53BE25235012}"/>
              </a:ext>
            </a:extLst>
          </p:cNvPr>
          <p:cNvSpPr>
            <a:spLocks noGrp="1"/>
          </p:cNvSpPr>
          <p:nvPr>
            <p:ph type="dt" sz="half" idx="10"/>
          </p:nvPr>
        </p:nvSpPr>
        <p:spPr/>
        <p:txBody>
          <a:bodyPr/>
          <a:lstStyle/>
          <a:p>
            <a:fld id="{DD7F196B-2E02-5F43-8A3B-695E8462EECB}" type="datetimeFigureOut">
              <a:rPr lang="en-US" smtClean="0"/>
              <a:t>11/23/21</a:t>
            </a:fld>
            <a:endParaRPr lang="en-US"/>
          </a:p>
        </p:txBody>
      </p:sp>
      <p:sp>
        <p:nvSpPr>
          <p:cNvPr id="5" name="Footer Placeholder 4">
            <a:extLst>
              <a:ext uri="{FF2B5EF4-FFF2-40B4-BE49-F238E27FC236}">
                <a16:creationId xmlns:a16="http://schemas.microsoft.com/office/drawing/2014/main" id="{DBD03073-BD4B-2D45-A59C-CEA5CB5518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807177-29D1-C640-B4B9-AAEEDFFD7D8F}"/>
              </a:ext>
            </a:extLst>
          </p:cNvPr>
          <p:cNvSpPr>
            <a:spLocks noGrp="1"/>
          </p:cNvSpPr>
          <p:nvPr>
            <p:ph type="sldNum" sz="quarter" idx="12"/>
          </p:nvPr>
        </p:nvSpPr>
        <p:spPr/>
        <p:txBody>
          <a:bodyPr/>
          <a:lstStyle/>
          <a:p>
            <a:fld id="{727811E7-F171-1F47-83D0-05FC39BE5636}" type="slidenum">
              <a:rPr lang="en-US" smtClean="0"/>
              <a:t>‹#›</a:t>
            </a:fld>
            <a:endParaRPr lang="en-US"/>
          </a:p>
        </p:txBody>
      </p:sp>
    </p:spTree>
    <p:extLst>
      <p:ext uri="{BB962C8B-B14F-4D97-AF65-F5344CB8AC3E}">
        <p14:creationId xmlns:p14="http://schemas.microsoft.com/office/powerpoint/2010/main" val="1792812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1D42B-ED81-D44F-8C93-5CDCBACCFF2D}"/>
              </a:ext>
            </a:extLst>
          </p:cNvPr>
          <p:cNvSpPr>
            <a:spLocks noGrp="1"/>
          </p:cNvSpPr>
          <p:nvPr>
            <p:ph type="title"/>
          </p:nvPr>
        </p:nvSpPr>
        <p:spPr>
          <a:xfrm>
            <a:off x="623888" y="1709741"/>
            <a:ext cx="7886700" cy="2852737"/>
          </a:xfr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C944DEB-3503-6046-AEAF-2F5B07CA3BC1}"/>
              </a:ext>
            </a:extLst>
          </p:cNvPr>
          <p:cNvSpPr>
            <a:spLocks noGrp="1"/>
          </p:cNvSpPr>
          <p:nvPr>
            <p:ph type="body" idx="1"/>
          </p:nvPr>
        </p:nvSpPr>
        <p:spPr>
          <a:xfrm>
            <a:off x="623888" y="4589466"/>
            <a:ext cx="7886700" cy="1500187"/>
          </a:xfr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671DA95-1D7C-9D44-B13F-182A03BECCCD}"/>
              </a:ext>
            </a:extLst>
          </p:cNvPr>
          <p:cNvSpPr>
            <a:spLocks noGrp="1"/>
          </p:cNvSpPr>
          <p:nvPr>
            <p:ph type="dt" sz="half" idx="10"/>
          </p:nvPr>
        </p:nvSpPr>
        <p:spPr/>
        <p:txBody>
          <a:bodyPr/>
          <a:lstStyle/>
          <a:p>
            <a:fld id="{DD7F196B-2E02-5F43-8A3B-695E8462EECB}" type="datetimeFigureOut">
              <a:rPr lang="en-US" smtClean="0"/>
              <a:t>11/23/21</a:t>
            </a:fld>
            <a:endParaRPr lang="en-US"/>
          </a:p>
        </p:txBody>
      </p:sp>
      <p:sp>
        <p:nvSpPr>
          <p:cNvPr id="5" name="Footer Placeholder 4">
            <a:extLst>
              <a:ext uri="{FF2B5EF4-FFF2-40B4-BE49-F238E27FC236}">
                <a16:creationId xmlns:a16="http://schemas.microsoft.com/office/drawing/2014/main" id="{03ECE225-4E27-1543-BFF3-A5B4584CFB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B94D13-9CA2-D94F-ADB2-1375988B508D}"/>
              </a:ext>
            </a:extLst>
          </p:cNvPr>
          <p:cNvSpPr>
            <a:spLocks noGrp="1"/>
          </p:cNvSpPr>
          <p:nvPr>
            <p:ph type="sldNum" sz="quarter" idx="12"/>
          </p:nvPr>
        </p:nvSpPr>
        <p:spPr/>
        <p:txBody>
          <a:bodyPr/>
          <a:lstStyle/>
          <a:p>
            <a:fld id="{727811E7-F171-1F47-83D0-05FC39BE5636}" type="slidenum">
              <a:rPr lang="en-US" smtClean="0"/>
              <a:t>‹#›</a:t>
            </a:fld>
            <a:endParaRPr lang="en-US"/>
          </a:p>
        </p:txBody>
      </p:sp>
    </p:spTree>
    <p:extLst>
      <p:ext uri="{BB962C8B-B14F-4D97-AF65-F5344CB8AC3E}">
        <p14:creationId xmlns:p14="http://schemas.microsoft.com/office/powerpoint/2010/main" val="29276932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884EE-D3BF-4142-AAE5-6F0B8D028FA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CAEB4C8-9592-9645-81ED-C2C18AC464EC}"/>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F4E5586-BBF6-C644-BD1B-4F7DDD6D2237}"/>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B786861-97DA-774C-9501-AC202D838C45}"/>
              </a:ext>
            </a:extLst>
          </p:cNvPr>
          <p:cNvSpPr>
            <a:spLocks noGrp="1"/>
          </p:cNvSpPr>
          <p:nvPr>
            <p:ph type="dt" sz="half" idx="10"/>
          </p:nvPr>
        </p:nvSpPr>
        <p:spPr/>
        <p:txBody>
          <a:bodyPr/>
          <a:lstStyle/>
          <a:p>
            <a:fld id="{DD7F196B-2E02-5F43-8A3B-695E8462EECB}" type="datetimeFigureOut">
              <a:rPr lang="en-US" smtClean="0"/>
              <a:t>11/23/21</a:t>
            </a:fld>
            <a:endParaRPr lang="en-US"/>
          </a:p>
        </p:txBody>
      </p:sp>
      <p:sp>
        <p:nvSpPr>
          <p:cNvPr id="6" name="Footer Placeholder 5">
            <a:extLst>
              <a:ext uri="{FF2B5EF4-FFF2-40B4-BE49-F238E27FC236}">
                <a16:creationId xmlns:a16="http://schemas.microsoft.com/office/drawing/2014/main" id="{C0880258-22A7-9C40-AC9B-F9852FBA268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76E150-B1DB-7B46-A752-62DB4DFD3D88}"/>
              </a:ext>
            </a:extLst>
          </p:cNvPr>
          <p:cNvSpPr>
            <a:spLocks noGrp="1"/>
          </p:cNvSpPr>
          <p:nvPr>
            <p:ph type="sldNum" sz="quarter" idx="12"/>
          </p:nvPr>
        </p:nvSpPr>
        <p:spPr/>
        <p:txBody>
          <a:bodyPr/>
          <a:lstStyle/>
          <a:p>
            <a:fld id="{727811E7-F171-1F47-83D0-05FC39BE5636}" type="slidenum">
              <a:rPr lang="en-US" smtClean="0"/>
              <a:t>‹#›</a:t>
            </a:fld>
            <a:endParaRPr lang="en-US"/>
          </a:p>
        </p:txBody>
      </p:sp>
    </p:spTree>
    <p:extLst>
      <p:ext uri="{BB962C8B-B14F-4D97-AF65-F5344CB8AC3E}">
        <p14:creationId xmlns:p14="http://schemas.microsoft.com/office/powerpoint/2010/main" val="634668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38F50-3A7A-1148-9CB5-B77FDCAEBA89}"/>
              </a:ext>
            </a:extLst>
          </p:cNvPr>
          <p:cNvSpPr>
            <a:spLocks noGrp="1"/>
          </p:cNvSpPr>
          <p:nvPr>
            <p:ph type="title"/>
          </p:nvPr>
        </p:nvSpPr>
        <p:spPr>
          <a:xfrm>
            <a:off x="629841" y="365128"/>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AAAD2E6-32B4-5943-9B27-3E24E9F3C317}"/>
              </a:ext>
            </a:extLst>
          </p:cNvPr>
          <p:cNvSpPr>
            <a:spLocks noGrp="1"/>
          </p:cNvSpPr>
          <p:nvPr>
            <p:ph type="body" idx="1"/>
          </p:nvPr>
        </p:nvSpPr>
        <p:spPr>
          <a:xfrm>
            <a:off x="629842" y="1681163"/>
            <a:ext cx="3868340" cy="82391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66E898C7-88D1-3E44-AF65-5E7BA85DBDD1}"/>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8532834-7E80-C741-AD92-4BB1B227E907}"/>
              </a:ext>
            </a:extLst>
          </p:cNvPr>
          <p:cNvSpPr>
            <a:spLocks noGrp="1"/>
          </p:cNvSpPr>
          <p:nvPr>
            <p:ph type="body" sz="quarter" idx="3"/>
          </p:nvPr>
        </p:nvSpPr>
        <p:spPr>
          <a:xfrm>
            <a:off x="4629151" y="1681163"/>
            <a:ext cx="3887391" cy="82391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868B2E32-E4BD-7A47-B417-3B0B38B77DD3}"/>
              </a:ext>
            </a:extLst>
          </p:cNvPr>
          <p:cNvSpPr>
            <a:spLocks noGrp="1"/>
          </p:cNvSpPr>
          <p:nvPr>
            <p:ph sz="quarter" idx="4"/>
          </p:nvPr>
        </p:nvSpPr>
        <p:spPr>
          <a:xfrm>
            <a:off x="4629151"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6F5A98C-F664-7240-B7FA-F4E449E8E6D2}"/>
              </a:ext>
            </a:extLst>
          </p:cNvPr>
          <p:cNvSpPr>
            <a:spLocks noGrp="1"/>
          </p:cNvSpPr>
          <p:nvPr>
            <p:ph type="dt" sz="half" idx="10"/>
          </p:nvPr>
        </p:nvSpPr>
        <p:spPr/>
        <p:txBody>
          <a:bodyPr/>
          <a:lstStyle/>
          <a:p>
            <a:fld id="{DD7F196B-2E02-5F43-8A3B-695E8462EECB}" type="datetimeFigureOut">
              <a:rPr lang="en-US" smtClean="0"/>
              <a:t>11/23/21</a:t>
            </a:fld>
            <a:endParaRPr lang="en-US"/>
          </a:p>
        </p:txBody>
      </p:sp>
      <p:sp>
        <p:nvSpPr>
          <p:cNvPr id="8" name="Footer Placeholder 7">
            <a:extLst>
              <a:ext uri="{FF2B5EF4-FFF2-40B4-BE49-F238E27FC236}">
                <a16:creationId xmlns:a16="http://schemas.microsoft.com/office/drawing/2014/main" id="{8F389FCB-730F-1E48-B250-251561B24F2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86C787C-E29F-2C4F-A4CD-1C8B52DCB43C}"/>
              </a:ext>
            </a:extLst>
          </p:cNvPr>
          <p:cNvSpPr>
            <a:spLocks noGrp="1"/>
          </p:cNvSpPr>
          <p:nvPr>
            <p:ph type="sldNum" sz="quarter" idx="12"/>
          </p:nvPr>
        </p:nvSpPr>
        <p:spPr/>
        <p:txBody>
          <a:bodyPr/>
          <a:lstStyle/>
          <a:p>
            <a:fld id="{727811E7-F171-1F47-83D0-05FC39BE5636}" type="slidenum">
              <a:rPr lang="en-US" smtClean="0"/>
              <a:t>‹#›</a:t>
            </a:fld>
            <a:endParaRPr lang="en-US"/>
          </a:p>
        </p:txBody>
      </p:sp>
    </p:spTree>
    <p:extLst>
      <p:ext uri="{BB962C8B-B14F-4D97-AF65-F5344CB8AC3E}">
        <p14:creationId xmlns:p14="http://schemas.microsoft.com/office/powerpoint/2010/main" val="29345797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AE0A8-A942-2040-B133-3AB7DA1529E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B4B53A0-EE4B-A44E-B522-A8DE68AFC218}"/>
              </a:ext>
            </a:extLst>
          </p:cNvPr>
          <p:cNvSpPr>
            <a:spLocks noGrp="1"/>
          </p:cNvSpPr>
          <p:nvPr>
            <p:ph type="dt" sz="half" idx="10"/>
          </p:nvPr>
        </p:nvSpPr>
        <p:spPr/>
        <p:txBody>
          <a:bodyPr/>
          <a:lstStyle/>
          <a:p>
            <a:fld id="{DD7F196B-2E02-5F43-8A3B-695E8462EECB}" type="datetimeFigureOut">
              <a:rPr lang="en-US" smtClean="0"/>
              <a:t>11/23/21</a:t>
            </a:fld>
            <a:endParaRPr lang="en-US"/>
          </a:p>
        </p:txBody>
      </p:sp>
      <p:sp>
        <p:nvSpPr>
          <p:cNvPr id="4" name="Footer Placeholder 3">
            <a:extLst>
              <a:ext uri="{FF2B5EF4-FFF2-40B4-BE49-F238E27FC236}">
                <a16:creationId xmlns:a16="http://schemas.microsoft.com/office/drawing/2014/main" id="{2DF10488-3475-6D4F-B050-9D832076AD9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1E29279-8557-2247-86AB-8075E2ABE1EB}"/>
              </a:ext>
            </a:extLst>
          </p:cNvPr>
          <p:cNvSpPr>
            <a:spLocks noGrp="1"/>
          </p:cNvSpPr>
          <p:nvPr>
            <p:ph type="sldNum" sz="quarter" idx="12"/>
          </p:nvPr>
        </p:nvSpPr>
        <p:spPr/>
        <p:txBody>
          <a:bodyPr/>
          <a:lstStyle/>
          <a:p>
            <a:fld id="{727811E7-F171-1F47-83D0-05FC39BE5636}" type="slidenum">
              <a:rPr lang="en-US" smtClean="0"/>
              <a:t>‹#›</a:t>
            </a:fld>
            <a:endParaRPr lang="en-US"/>
          </a:p>
        </p:txBody>
      </p:sp>
    </p:spTree>
    <p:extLst>
      <p:ext uri="{BB962C8B-B14F-4D97-AF65-F5344CB8AC3E}">
        <p14:creationId xmlns:p14="http://schemas.microsoft.com/office/powerpoint/2010/main" val="4089713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96E04B-C5DB-7B45-800E-506D66EEA385}"/>
              </a:ext>
            </a:extLst>
          </p:cNvPr>
          <p:cNvSpPr>
            <a:spLocks noGrp="1"/>
          </p:cNvSpPr>
          <p:nvPr>
            <p:ph type="dt" sz="half" idx="10"/>
          </p:nvPr>
        </p:nvSpPr>
        <p:spPr/>
        <p:txBody>
          <a:bodyPr/>
          <a:lstStyle/>
          <a:p>
            <a:fld id="{DD7F196B-2E02-5F43-8A3B-695E8462EECB}" type="datetimeFigureOut">
              <a:rPr lang="en-US" smtClean="0"/>
              <a:t>11/23/21</a:t>
            </a:fld>
            <a:endParaRPr lang="en-US"/>
          </a:p>
        </p:txBody>
      </p:sp>
      <p:sp>
        <p:nvSpPr>
          <p:cNvPr id="3" name="Footer Placeholder 2">
            <a:extLst>
              <a:ext uri="{FF2B5EF4-FFF2-40B4-BE49-F238E27FC236}">
                <a16:creationId xmlns:a16="http://schemas.microsoft.com/office/drawing/2014/main" id="{2AEC2C05-ECEB-B54C-9178-50721F9CF26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142326B-0EC7-9944-8DFA-F0BA590730A1}"/>
              </a:ext>
            </a:extLst>
          </p:cNvPr>
          <p:cNvSpPr>
            <a:spLocks noGrp="1"/>
          </p:cNvSpPr>
          <p:nvPr>
            <p:ph type="sldNum" sz="quarter" idx="12"/>
          </p:nvPr>
        </p:nvSpPr>
        <p:spPr/>
        <p:txBody>
          <a:bodyPr/>
          <a:lstStyle/>
          <a:p>
            <a:fld id="{727811E7-F171-1F47-83D0-05FC39BE5636}" type="slidenum">
              <a:rPr lang="en-US" smtClean="0"/>
              <a:t>‹#›</a:t>
            </a:fld>
            <a:endParaRPr lang="en-US"/>
          </a:p>
        </p:txBody>
      </p:sp>
    </p:spTree>
    <p:extLst>
      <p:ext uri="{BB962C8B-B14F-4D97-AF65-F5344CB8AC3E}">
        <p14:creationId xmlns:p14="http://schemas.microsoft.com/office/powerpoint/2010/main" val="2443121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01F41-9363-CD43-A040-F5EC8886D4D8}"/>
              </a:ext>
            </a:extLst>
          </p:cNvPr>
          <p:cNvSpPr>
            <a:spLocks noGrp="1"/>
          </p:cNvSpPr>
          <p:nvPr>
            <p:ph type="title"/>
          </p:nvPr>
        </p:nvSpPr>
        <p:spPr>
          <a:xfrm>
            <a:off x="629841" y="457200"/>
            <a:ext cx="2949178" cy="1600200"/>
          </a:xfr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EF31102-779F-CB4B-BC6D-550C1E10F1FC}"/>
              </a:ext>
            </a:extLst>
          </p:cNvPr>
          <p:cNvSpPr>
            <a:spLocks noGrp="1"/>
          </p:cNvSpPr>
          <p:nvPr>
            <p:ph idx="1"/>
          </p:nvPr>
        </p:nvSpPr>
        <p:spPr>
          <a:xfrm>
            <a:off x="3887391" y="987428"/>
            <a:ext cx="4629150" cy="4873625"/>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072635B-0DD8-934F-B1D4-253BFF61B155}"/>
              </a:ext>
            </a:extLst>
          </p:cNvPr>
          <p:cNvSpPr>
            <a:spLocks noGrp="1"/>
          </p:cNvSpPr>
          <p:nvPr>
            <p:ph type="body" sz="half" idx="2"/>
          </p:nvPr>
        </p:nvSpPr>
        <p:spPr>
          <a:xfrm>
            <a:off x="629841" y="2057400"/>
            <a:ext cx="2949178" cy="3811588"/>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099A1CB7-2FCB-5B43-A563-FD05374F149A}"/>
              </a:ext>
            </a:extLst>
          </p:cNvPr>
          <p:cNvSpPr>
            <a:spLocks noGrp="1"/>
          </p:cNvSpPr>
          <p:nvPr>
            <p:ph type="dt" sz="half" idx="10"/>
          </p:nvPr>
        </p:nvSpPr>
        <p:spPr/>
        <p:txBody>
          <a:bodyPr/>
          <a:lstStyle/>
          <a:p>
            <a:fld id="{DD7F196B-2E02-5F43-8A3B-695E8462EECB}" type="datetimeFigureOut">
              <a:rPr lang="en-US" smtClean="0"/>
              <a:t>11/23/21</a:t>
            </a:fld>
            <a:endParaRPr lang="en-US"/>
          </a:p>
        </p:txBody>
      </p:sp>
      <p:sp>
        <p:nvSpPr>
          <p:cNvPr id="6" name="Footer Placeholder 5">
            <a:extLst>
              <a:ext uri="{FF2B5EF4-FFF2-40B4-BE49-F238E27FC236}">
                <a16:creationId xmlns:a16="http://schemas.microsoft.com/office/drawing/2014/main" id="{E5CE5F0F-3408-F440-BD56-ACA7A2A8E2C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8CAA9B6-8437-0545-80B5-E7A164B4C873}"/>
              </a:ext>
            </a:extLst>
          </p:cNvPr>
          <p:cNvSpPr>
            <a:spLocks noGrp="1"/>
          </p:cNvSpPr>
          <p:nvPr>
            <p:ph type="sldNum" sz="quarter" idx="12"/>
          </p:nvPr>
        </p:nvSpPr>
        <p:spPr/>
        <p:txBody>
          <a:bodyPr/>
          <a:lstStyle/>
          <a:p>
            <a:fld id="{727811E7-F171-1F47-83D0-05FC39BE5636}" type="slidenum">
              <a:rPr lang="en-US" smtClean="0"/>
              <a:t>‹#›</a:t>
            </a:fld>
            <a:endParaRPr lang="en-US"/>
          </a:p>
        </p:txBody>
      </p:sp>
    </p:spTree>
    <p:extLst>
      <p:ext uri="{BB962C8B-B14F-4D97-AF65-F5344CB8AC3E}">
        <p14:creationId xmlns:p14="http://schemas.microsoft.com/office/powerpoint/2010/main" val="2065702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8519F-ACCC-4642-B310-0C960BE76FFD}"/>
              </a:ext>
            </a:extLst>
          </p:cNvPr>
          <p:cNvSpPr>
            <a:spLocks noGrp="1"/>
          </p:cNvSpPr>
          <p:nvPr>
            <p:ph type="title"/>
          </p:nvPr>
        </p:nvSpPr>
        <p:spPr>
          <a:xfrm>
            <a:off x="629841" y="457200"/>
            <a:ext cx="2949178" cy="1600200"/>
          </a:xfr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AC48AF6-9DA6-604C-8D9B-EF95B14C6FD7}"/>
              </a:ext>
            </a:extLst>
          </p:cNvPr>
          <p:cNvSpPr>
            <a:spLocks noGrp="1"/>
          </p:cNvSpPr>
          <p:nvPr>
            <p:ph type="pic" idx="1"/>
          </p:nvPr>
        </p:nvSpPr>
        <p:spPr>
          <a:xfrm>
            <a:off x="3887391" y="987428"/>
            <a:ext cx="4629150" cy="4873625"/>
          </a:xfr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8D1AD8B0-C524-3D49-B7C4-70CDE207B7C8}"/>
              </a:ext>
            </a:extLst>
          </p:cNvPr>
          <p:cNvSpPr>
            <a:spLocks noGrp="1"/>
          </p:cNvSpPr>
          <p:nvPr>
            <p:ph type="body" sz="half" idx="2"/>
          </p:nvPr>
        </p:nvSpPr>
        <p:spPr>
          <a:xfrm>
            <a:off x="629841" y="2057400"/>
            <a:ext cx="2949178" cy="3811588"/>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6371BCE9-03AB-F841-A1C8-87E508061547}"/>
              </a:ext>
            </a:extLst>
          </p:cNvPr>
          <p:cNvSpPr>
            <a:spLocks noGrp="1"/>
          </p:cNvSpPr>
          <p:nvPr>
            <p:ph type="dt" sz="half" idx="10"/>
          </p:nvPr>
        </p:nvSpPr>
        <p:spPr/>
        <p:txBody>
          <a:bodyPr/>
          <a:lstStyle/>
          <a:p>
            <a:fld id="{DD7F196B-2E02-5F43-8A3B-695E8462EECB}" type="datetimeFigureOut">
              <a:rPr lang="en-US" smtClean="0"/>
              <a:t>11/23/21</a:t>
            </a:fld>
            <a:endParaRPr lang="en-US"/>
          </a:p>
        </p:txBody>
      </p:sp>
      <p:sp>
        <p:nvSpPr>
          <p:cNvPr id="6" name="Footer Placeholder 5">
            <a:extLst>
              <a:ext uri="{FF2B5EF4-FFF2-40B4-BE49-F238E27FC236}">
                <a16:creationId xmlns:a16="http://schemas.microsoft.com/office/drawing/2014/main" id="{D8E4F58D-DC93-2D4B-AB9D-75C5BF5202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1E50E9-9B74-5A41-ACCF-D8AA98560DF5}"/>
              </a:ext>
            </a:extLst>
          </p:cNvPr>
          <p:cNvSpPr>
            <a:spLocks noGrp="1"/>
          </p:cNvSpPr>
          <p:nvPr>
            <p:ph type="sldNum" sz="quarter" idx="12"/>
          </p:nvPr>
        </p:nvSpPr>
        <p:spPr/>
        <p:txBody>
          <a:bodyPr/>
          <a:lstStyle/>
          <a:p>
            <a:fld id="{727811E7-F171-1F47-83D0-05FC39BE5636}" type="slidenum">
              <a:rPr lang="en-US" smtClean="0"/>
              <a:t>‹#›</a:t>
            </a:fld>
            <a:endParaRPr lang="en-US"/>
          </a:p>
        </p:txBody>
      </p:sp>
    </p:spTree>
    <p:extLst>
      <p:ext uri="{BB962C8B-B14F-4D97-AF65-F5344CB8AC3E}">
        <p14:creationId xmlns:p14="http://schemas.microsoft.com/office/powerpoint/2010/main" val="14970723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56A5A-8DAC-1C48-854E-31BB57F0BE5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5E11CBF-8553-8D4D-92DB-84C98F3F6BD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C4BDC1-3F17-8B43-8279-340819137D81}"/>
              </a:ext>
            </a:extLst>
          </p:cNvPr>
          <p:cNvSpPr>
            <a:spLocks noGrp="1"/>
          </p:cNvSpPr>
          <p:nvPr>
            <p:ph type="dt" sz="half" idx="10"/>
          </p:nvPr>
        </p:nvSpPr>
        <p:spPr/>
        <p:txBody>
          <a:bodyPr/>
          <a:lstStyle/>
          <a:p>
            <a:fld id="{DD7F196B-2E02-5F43-8A3B-695E8462EECB}" type="datetimeFigureOut">
              <a:rPr lang="en-US" smtClean="0"/>
              <a:t>11/23/21</a:t>
            </a:fld>
            <a:endParaRPr lang="en-US"/>
          </a:p>
        </p:txBody>
      </p:sp>
      <p:sp>
        <p:nvSpPr>
          <p:cNvPr id="5" name="Footer Placeholder 4">
            <a:extLst>
              <a:ext uri="{FF2B5EF4-FFF2-40B4-BE49-F238E27FC236}">
                <a16:creationId xmlns:a16="http://schemas.microsoft.com/office/drawing/2014/main" id="{3868DC03-692F-E647-B71D-95F2AE6CD9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DDA7A4-A79B-9940-B270-A8B526D6A0B3}"/>
              </a:ext>
            </a:extLst>
          </p:cNvPr>
          <p:cNvSpPr>
            <a:spLocks noGrp="1"/>
          </p:cNvSpPr>
          <p:nvPr>
            <p:ph type="sldNum" sz="quarter" idx="12"/>
          </p:nvPr>
        </p:nvSpPr>
        <p:spPr/>
        <p:txBody>
          <a:bodyPr/>
          <a:lstStyle/>
          <a:p>
            <a:fld id="{727811E7-F171-1F47-83D0-05FC39BE5636}" type="slidenum">
              <a:rPr lang="en-US" smtClean="0"/>
              <a:t>‹#›</a:t>
            </a:fld>
            <a:endParaRPr lang="en-US"/>
          </a:p>
        </p:txBody>
      </p:sp>
    </p:spTree>
    <p:extLst>
      <p:ext uri="{BB962C8B-B14F-4D97-AF65-F5344CB8AC3E}">
        <p14:creationId xmlns:p14="http://schemas.microsoft.com/office/powerpoint/2010/main" val="3710150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A1FD39-0F20-F84F-841C-91C42FCB4EEC}"/>
              </a:ext>
            </a:extLst>
          </p:cNvPr>
          <p:cNvSpPr>
            <a:spLocks noGrp="1"/>
          </p:cNvSpPr>
          <p:nvPr>
            <p:ph type="title" orient="vert"/>
          </p:nvPr>
        </p:nvSpPr>
        <p:spPr>
          <a:xfrm>
            <a:off x="6543676"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EF74C4F-2B28-2D48-9739-6EC1C52A3A64}"/>
              </a:ext>
            </a:extLst>
          </p:cNvPr>
          <p:cNvSpPr>
            <a:spLocks noGrp="1"/>
          </p:cNvSpPr>
          <p:nvPr>
            <p:ph type="body" orient="vert" idx="1"/>
          </p:nvPr>
        </p:nvSpPr>
        <p:spPr>
          <a:xfrm>
            <a:off x="628651"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5F26AD9-A045-1B41-8448-E5ADA551CE49}"/>
              </a:ext>
            </a:extLst>
          </p:cNvPr>
          <p:cNvSpPr>
            <a:spLocks noGrp="1"/>
          </p:cNvSpPr>
          <p:nvPr>
            <p:ph type="dt" sz="half" idx="10"/>
          </p:nvPr>
        </p:nvSpPr>
        <p:spPr/>
        <p:txBody>
          <a:bodyPr/>
          <a:lstStyle/>
          <a:p>
            <a:fld id="{DD7F196B-2E02-5F43-8A3B-695E8462EECB}" type="datetimeFigureOut">
              <a:rPr lang="en-US" smtClean="0"/>
              <a:t>11/23/21</a:t>
            </a:fld>
            <a:endParaRPr lang="en-US"/>
          </a:p>
        </p:txBody>
      </p:sp>
      <p:sp>
        <p:nvSpPr>
          <p:cNvPr id="5" name="Footer Placeholder 4">
            <a:extLst>
              <a:ext uri="{FF2B5EF4-FFF2-40B4-BE49-F238E27FC236}">
                <a16:creationId xmlns:a16="http://schemas.microsoft.com/office/drawing/2014/main" id="{D37BD59E-84BE-3148-8D2B-51F9D2C0C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6526EE-A33D-4E40-A943-384470D4202A}"/>
              </a:ext>
            </a:extLst>
          </p:cNvPr>
          <p:cNvSpPr>
            <a:spLocks noGrp="1"/>
          </p:cNvSpPr>
          <p:nvPr>
            <p:ph type="sldNum" sz="quarter" idx="12"/>
          </p:nvPr>
        </p:nvSpPr>
        <p:spPr/>
        <p:txBody>
          <a:bodyPr/>
          <a:lstStyle/>
          <a:p>
            <a:fld id="{727811E7-F171-1F47-83D0-05FC39BE5636}" type="slidenum">
              <a:rPr lang="en-US" smtClean="0"/>
              <a:t>‹#›</a:t>
            </a:fld>
            <a:endParaRPr lang="en-US"/>
          </a:p>
        </p:txBody>
      </p:sp>
    </p:spTree>
    <p:extLst>
      <p:ext uri="{BB962C8B-B14F-4D97-AF65-F5344CB8AC3E}">
        <p14:creationId xmlns:p14="http://schemas.microsoft.com/office/powerpoint/2010/main" val="2670577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10F9DA-A8AE-844F-815E-FA824FA70E26}"/>
              </a:ext>
            </a:extLst>
          </p:cNvPr>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C867DB7-F423-614C-B3DB-0D5E8B16F74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0862E3-2342-ED48-8F90-1F5861AB8E6C}"/>
              </a:ext>
            </a:extLst>
          </p:cNvPr>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675">
                <a:solidFill>
                  <a:schemeClr val="tx1">
                    <a:tint val="75000"/>
                  </a:schemeClr>
                </a:solidFill>
              </a:defRPr>
            </a:lvl1pPr>
          </a:lstStyle>
          <a:p>
            <a:fld id="{DD7F196B-2E02-5F43-8A3B-695E8462EECB}" type="datetimeFigureOut">
              <a:rPr lang="en-US" smtClean="0"/>
              <a:t>11/23/21</a:t>
            </a:fld>
            <a:endParaRPr lang="en-US"/>
          </a:p>
        </p:txBody>
      </p:sp>
      <p:sp>
        <p:nvSpPr>
          <p:cNvPr id="5" name="Footer Placeholder 4">
            <a:extLst>
              <a:ext uri="{FF2B5EF4-FFF2-40B4-BE49-F238E27FC236}">
                <a16:creationId xmlns:a16="http://schemas.microsoft.com/office/drawing/2014/main" id="{C0CF6CD4-F981-2D42-A1D3-5A7D79860072}"/>
              </a:ext>
            </a:extLst>
          </p:cNvPr>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675">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43BA4F6-DD42-334B-841E-04E84BD6F3EF}"/>
              </a:ext>
            </a:extLst>
          </p:cNvPr>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675">
                <a:solidFill>
                  <a:schemeClr val="tx1">
                    <a:tint val="75000"/>
                  </a:schemeClr>
                </a:solidFill>
              </a:defRPr>
            </a:lvl1pPr>
          </a:lstStyle>
          <a:p>
            <a:fld id="{727811E7-F171-1F47-83D0-05FC39BE5636}" type="slidenum">
              <a:rPr lang="en-US" smtClean="0"/>
              <a:t>‹#›</a:t>
            </a:fld>
            <a:endParaRPr lang="en-US"/>
          </a:p>
        </p:txBody>
      </p:sp>
    </p:spTree>
    <p:extLst>
      <p:ext uri="{BB962C8B-B14F-4D97-AF65-F5344CB8AC3E}">
        <p14:creationId xmlns:p14="http://schemas.microsoft.com/office/powerpoint/2010/main" val="17527196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hyperlink" Target="https://imj.ie" TargetMode="External"/><Relationship Id="rId2" Type="http://schemas.openxmlformats.org/officeDocument/2006/relationships/hyperlink" Target="https://www.mentalhealthtoday.co.uk/innovations/sussex-charity-paves-the-way-for-providing-extra-mental-health-support-for-girls" TargetMode="External"/><Relationship Id="rId1" Type="http://schemas.openxmlformats.org/officeDocument/2006/relationships/slideLayout" Target="../slideLayouts/slideLayout1.xml"/><Relationship Id="rId5" Type="http://schemas.openxmlformats.org/officeDocument/2006/relationships/hyperlink" Target="https://arbor-education.com/blog-6-steps-to-create-an-effective-interventions-strategy/" TargetMode="External"/><Relationship Id="rId4" Type="http://schemas.openxmlformats.org/officeDocument/2006/relationships/hyperlink" Target="https://www.nami.org/Blogs/NAMI-Blog/July-2020/Why-Black-Churches-Need-to-Do-Better-with-Mental-Health-Issu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ive Process 3">
            <a:extLst>
              <a:ext uri="{FF2B5EF4-FFF2-40B4-BE49-F238E27FC236}">
                <a16:creationId xmlns:a16="http://schemas.microsoft.com/office/drawing/2014/main" id="{740C3832-2D9E-9B4F-BB45-F868BAAC1E5C}"/>
              </a:ext>
            </a:extLst>
          </p:cNvPr>
          <p:cNvSpPr/>
          <p:nvPr/>
        </p:nvSpPr>
        <p:spPr>
          <a:xfrm>
            <a:off x="0" y="0"/>
            <a:ext cx="9144000" cy="629680"/>
          </a:xfrm>
          <a:prstGeom prst="flowChartAlternateProcess">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The prevalence of mental health issues among women in the United Kingdom (UK) </a:t>
            </a:r>
          </a:p>
        </p:txBody>
      </p:sp>
      <p:sp>
        <p:nvSpPr>
          <p:cNvPr id="5" name="Alternative Process 4">
            <a:extLst>
              <a:ext uri="{FF2B5EF4-FFF2-40B4-BE49-F238E27FC236}">
                <a16:creationId xmlns:a16="http://schemas.microsoft.com/office/drawing/2014/main" id="{06D74E61-61DF-9749-AD69-3F5880B04598}"/>
              </a:ext>
            </a:extLst>
          </p:cNvPr>
          <p:cNvSpPr/>
          <p:nvPr/>
        </p:nvSpPr>
        <p:spPr>
          <a:xfrm>
            <a:off x="-49408" y="2965022"/>
            <a:ext cx="9144000" cy="1138774"/>
          </a:xfrm>
          <a:prstGeom prst="flowChartAlternateProcess">
            <a:avLst/>
          </a:prstGeom>
          <a:solidFill>
            <a:srgbClr val="E3D0F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 </a:t>
            </a:r>
          </a:p>
        </p:txBody>
      </p:sp>
      <p:sp>
        <p:nvSpPr>
          <p:cNvPr id="7" name="Rectangle 6">
            <a:extLst>
              <a:ext uri="{FF2B5EF4-FFF2-40B4-BE49-F238E27FC236}">
                <a16:creationId xmlns:a16="http://schemas.microsoft.com/office/drawing/2014/main" id="{2CCBF07B-9224-C046-9923-29DD60427779}"/>
              </a:ext>
            </a:extLst>
          </p:cNvPr>
          <p:cNvSpPr/>
          <p:nvPr/>
        </p:nvSpPr>
        <p:spPr>
          <a:xfrm>
            <a:off x="3083096" y="749005"/>
            <a:ext cx="3902535" cy="2136921"/>
          </a:xfrm>
          <a:prstGeom prst="rect">
            <a:avLst/>
          </a:prstGeom>
          <a:solidFill>
            <a:srgbClr val="AB73D5"/>
          </a:solidFill>
          <a:ln>
            <a:solidFill>
              <a:srgbClr val="AB73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For several decades it has been apparent that there are differences between women and men in how they express mental distress. This is seen in the prevalence of mental illness, particularly common mental disorder such as anxiety and depression, self-harm, substance misuse and suicide pathways into treatment and support and in therapeutic preferences suggested by (British Medical Association, 2018) . There are well established links between the risks of mental illness and the social realities of women’s lives. These include women’s relatively lower incomes and access to household resources and responsibility for childcare and other caring responsibilities, as well as sexual abuse and domestic violence (British Medical Association, 2018).  </a:t>
            </a:r>
          </a:p>
        </p:txBody>
      </p:sp>
      <p:sp>
        <p:nvSpPr>
          <p:cNvPr id="8" name="Rectangle 7">
            <a:extLst>
              <a:ext uri="{FF2B5EF4-FFF2-40B4-BE49-F238E27FC236}">
                <a16:creationId xmlns:a16="http://schemas.microsoft.com/office/drawing/2014/main" id="{642CAF8B-2743-3942-8391-EA3BCB92EB22}"/>
              </a:ext>
            </a:extLst>
          </p:cNvPr>
          <p:cNvSpPr/>
          <p:nvPr/>
        </p:nvSpPr>
        <p:spPr>
          <a:xfrm>
            <a:off x="4923964" y="4142083"/>
            <a:ext cx="4140830" cy="2691512"/>
          </a:xfrm>
          <a:prstGeom prst="rect">
            <a:avLst/>
          </a:prstGeom>
          <a:solidFill>
            <a:srgbClr val="AB73D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0" i="0" u="none" strike="noStrike" dirty="0">
                <a:solidFill>
                  <a:srgbClr val="E3D0F1"/>
                </a:solidFill>
                <a:effectLst/>
                <a:latin typeface="Arial" panose="020B0604020202020204" pitchFamily="34" charset="0"/>
              </a:rPr>
              <a:t>Linking to (British Medical Associations, 2018)  25% of young women between the ages of 16 and 25 have a common mental disorder, this is a very difficult transition to go through as an adolescent through adulthood. Because of this it could be very difficult and could damage their chances of finding future jobs or education and training as well as how to correctly deal with their mental health challenges. Moreover, in this stage is it important to carry out further research to help those already in this kind of position, it is also essential that intervention takes place very early on to prevent young women from many kinds of mental disorders as well as help and improve them to </a:t>
            </a:r>
            <a:r>
              <a:rPr lang="en-US" sz="1100" b="0" i="0" u="none" strike="noStrike" dirty="0">
                <a:solidFill>
                  <a:srgbClr val="E3D0F1"/>
                </a:solidFill>
                <a:effectLst/>
                <a:latin typeface="Arial" panose="020B0604020202020204" pitchFamily="34" charset="0"/>
              </a:rPr>
              <a:t>professionally</a:t>
            </a:r>
            <a:r>
              <a:rPr lang="en-GB" sz="1100" b="0" i="0" u="none" strike="noStrike">
                <a:solidFill>
                  <a:srgbClr val="E3D0F1"/>
                </a:solidFill>
                <a:effectLst/>
                <a:latin typeface="Arial" panose="020B0604020202020204" pitchFamily="34" charset="0"/>
              </a:rPr>
              <a:t> </a:t>
            </a:r>
            <a:r>
              <a:rPr lang="en-GB" sz="1100" b="0" i="0" u="none" strike="noStrike" dirty="0">
                <a:solidFill>
                  <a:srgbClr val="E3D0F1"/>
                </a:solidFill>
                <a:effectLst/>
                <a:latin typeface="Arial" panose="020B0604020202020204" pitchFamily="34" charset="0"/>
              </a:rPr>
              <a:t>deal with the mental health challenges so the prevalence decreases for women in future generations. </a:t>
            </a:r>
            <a:endParaRPr lang="en-GB" sz="1100" dirty="0">
              <a:solidFill>
                <a:srgbClr val="E3D0F1"/>
              </a:solidFill>
              <a:effectLst/>
            </a:endParaRPr>
          </a:p>
          <a:p>
            <a:pPr algn="ctr"/>
            <a:endParaRPr lang="en-US" dirty="0"/>
          </a:p>
        </p:txBody>
      </p:sp>
      <p:sp>
        <p:nvSpPr>
          <p:cNvPr id="9" name="Rectangle 8">
            <a:extLst>
              <a:ext uri="{FF2B5EF4-FFF2-40B4-BE49-F238E27FC236}">
                <a16:creationId xmlns:a16="http://schemas.microsoft.com/office/drawing/2014/main" id="{165F8282-1FA8-EC4E-AA71-9CA57056BB7A}"/>
              </a:ext>
            </a:extLst>
          </p:cNvPr>
          <p:cNvSpPr/>
          <p:nvPr/>
        </p:nvSpPr>
        <p:spPr>
          <a:xfrm>
            <a:off x="7158442" y="740718"/>
            <a:ext cx="1842025" cy="2256602"/>
          </a:xfrm>
          <a:prstGeom prst="rect">
            <a:avLst/>
          </a:prstGeom>
          <a:solidFill>
            <a:srgbClr val="AB73D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i="1" u="sng" dirty="0"/>
              <a:t>Disadvantages</a:t>
            </a:r>
            <a:r>
              <a:rPr lang="en-US" sz="1100" dirty="0"/>
              <a:t>: </a:t>
            </a:r>
          </a:p>
          <a:p>
            <a:pPr marL="171450" indent="-171450" algn="ctr">
              <a:buFont typeface="Arial" panose="020B0604020202020204" pitchFamily="34" charset="0"/>
              <a:buChar char="•"/>
            </a:pPr>
            <a:r>
              <a:rPr lang="en-US" sz="1100" dirty="0"/>
              <a:t>Vulnerability</a:t>
            </a:r>
          </a:p>
          <a:p>
            <a:pPr marL="171450" indent="-171450" algn="ctr">
              <a:buFont typeface="Arial" panose="020B0604020202020204" pitchFamily="34" charset="0"/>
              <a:buChar char="•"/>
            </a:pPr>
            <a:r>
              <a:rPr lang="en-US" sz="1100" dirty="0"/>
              <a:t>Stress levels </a:t>
            </a:r>
          </a:p>
          <a:p>
            <a:pPr marL="171450" indent="-171450" algn="ctr">
              <a:buFont typeface="Arial" panose="020B0604020202020204" pitchFamily="34" charset="0"/>
              <a:buChar char="•"/>
            </a:pPr>
            <a:r>
              <a:rPr lang="en-US" sz="1100" dirty="0"/>
              <a:t>Higher rates of depression </a:t>
            </a:r>
          </a:p>
          <a:p>
            <a:pPr marL="171450" indent="-171450" algn="ctr">
              <a:buFont typeface="Arial" panose="020B0604020202020204" pitchFamily="34" charset="0"/>
              <a:buChar char="•"/>
            </a:pPr>
            <a:r>
              <a:rPr lang="en-US" sz="1100" dirty="0"/>
              <a:t>Violence </a:t>
            </a:r>
          </a:p>
          <a:p>
            <a:pPr marL="171450" indent="-171450" algn="ctr">
              <a:buFont typeface="Arial" panose="020B0604020202020204" pitchFamily="34" charset="0"/>
              <a:buChar char="•"/>
            </a:pPr>
            <a:endParaRPr lang="en-US" sz="1100" dirty="0"/>
          </a:p>
          <a:p>
            <a:pPr algn="ctr"/>
            <a:r>
              <a:rPr lang="en-US" sz="1100" b="1" i="1" u="sng" dirty="0"/>
              <a:t>Incidents</a:t>
            </a:r>
            <a:r>
              <a:rPr lang="en-US" sz="1100" dirty="0"/>
              <a:t>: </a:t>
            </a:r>
          </a:p>
          <a:p>
            <a:pPr marL="171450" indent="-171450" algn="ctr">
              <a:buFont typeface="Arial" panose="020B0604020202020204" pitchFamily="34" charset="0"/>
              <a:buChar char="•"/>
            </a:pPr>
            <a:r>
              <a:rPr lang="en-US" sz="1100" dirty="0"/>
              <a:t>Suicidal ideation, plans and attempts </a:t>
            </a:r>
          </a:p>
          <a:p>
            <a:pPr marL="171450" indent="-171450" algn="ctr">
              <a:buFont typeface="Arial" panose="020B0604020202020204" pitchFamily="34" charset="0"/>
              <a:buChar char="•"/>
            </a:pPr>
            <a:r>
              <a:rPr lang="en-US" sz="1100" dirty="0"/>
              <a:t>Domestic violence </a:t>
            </a:r>
          </a:p>
          <a:p>
            <a:pPr marL="171450" indent="-171450" algn="ctr">
              <a:buFont typeface="Arial" panose="020B0604020202020204" pitchFamily="34" charset="0"/>
              <a:buChar char="•"/>
            </a:pPr>
            <a:r>
              <a:rPr lang="en-US" sz="1100" dirty="0"/>
              <a:t>Substance use</a:t>
            </a:r>
            <a:r>
              <a:rPr lang="en-US" sz="1200" dirty="0"/>
              <a:t> </a:t>
            </a:r>
          </a:p>
          <a:p>
            <a:pPr algn="ctr"/>
            <a:endParaRPr lang="en-US" sz="1200" dirty="0"/>
          </a:p>
        </p:txBody>
      </p:sp>
      <p:sp>
        <p:nvSpPr>
          <p:cNvPr id="10" name="Rectangle 9">
            <a:extLst>
              <a:ext uri="{FF2B5EF4-FFF2-40B4-BE49-F238E27FC236}">
                <a16:creationId xmlns:a16="http://schemas.microsoft.com/office/drawing/2014/main" id="{D20340F1-6535-644A-801D-A3303890A5CA}"/>
              </a:ext>
            </a:extLst>
          </p:cNvPr>
          <p:cNvSpPr/>
          <p:nvPr/>
        </p:nvSpPr>
        <p:spPr>
          <a:xfrm>
            <a:off x="79206" y="4206226"/>
            <a:ext cx="4716144" cy="2627369"/>
          </a:xfrm>
          <a:prstGeom prst="rect">
            <a:avLst/>
          </a:prstGeom>
          <a:solidFill>
            <a:srgbClr val="AB73D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rtl="0"/>
            <a:r>
              <a:rPr lang="en-GB" sz="1100" b="0" i="0" u="none" strike="noStrike" dirty="0">
                <a:solidFill>
                  <a:schemeClr val="bg1"/>
                </a:solidFill>
                <a:effectLst/>
                <a:latin typeface="Arial" panose="020B0604020202020204" pitchFamily="34" charset="0"/>
              </a:rPr>
              <a:t>There have been many tested interventions linking to mental health within women, as well as these experiences such as qualitative and quantitative investigations to help improve and decrease the different types of mental health issues within women. Furthermore, this is a very important area for future research. On the other hand, different data analysing interventions can be very difficult as they often rely on volunteers and sometimes also charities, which do not always escort set delivery procedures. </a:t>
            </a:r>
            <a:endParaRPr lang="en-US" sz="1100" b="0" i="0" u="none" strike="noStrike" dirty="0">
              <a:solidFill>
                <a:schemeClr val="bg1"/>
              </a:solidFill>
              <a:effectLst/>
              <a:latin typeface="Arial" panose="020B0604020202020204" pitchFamily="34" charset="0"/>
            </a:endParaRPr>
          </a:p>
          <a:p>
            <a:pPr rtl="0"/>
            <a:endParaRPr lang="en-US" sz="1100" dirty="0">
              <a:solidFill>
                <a:schemeClr val="bg1"/>
              </a:solidFill>
              <a:latin typeface="Arial" panose="020B0604020202020204" pitchFamily="34" charset="0"/>
            </a:endParaRPr>
          </a:p>
          <a:p>
            <a:pPr rtl="0"/>
            <a:r>
              <a:rPr lang="en-GB" sz="1000" b="0" i="0" u="none" strike="noStrike" dirty="0">
                <a:solidFill>
                  <a:schemeClr val="bg1"/>
                </a:solidFill>
                <a:effectLst/>
                <a:latin typeface="Arial" panose="020B0604020202020204" pitchFamily="34" charset="0"/>
              </a:rPr>
              <a:t>According to the (British Medical Association, 2018)  For now, slow progress and scarce acknowledgment of women’s needs in current mental health policy requires local champions and radical action so that the needs of women are put back at the centre of new service design and modern professional practice. This requires national and local leadership in partnership with women.</a:t>
            </a:r>
            <a:endParaRPr lang="en-GB" sz="1000" dirty="0">
              <a:solidFill>
                <a:schemeClr val="bg1"/>
              </a:solidFill>
              <a:effectLst/>
            </a:endParaRPr>
          </a:p>
          <a:p>
            <a:endParaRPr lang="en-US" sz="1000" dirty="0">
              <a:solidFill>
                <a:schemeClr val="bg1"/>
              </a:solidFill>
            </a:endParaRPr>
          </a:p>
          <a:p>
            <a:pPr rtl="0"/>
            <a:endParaRPr lang="en-US" sz="1000" dirty="0">
              <a:solidFill>
                <a:schemeClr val="bg1"/>
              </a:solidFill>
            </a:endParaRPr>
          </a:p>
        </p:txBody>
      </p:sp>
      <p:sp>
        <p:nvSpPr>
          <p:cNvPr id="3" name="Minus Sign 2">
            <a:extLst>
              <a:ext uri="{FF2B5EF4-FFF2-40B4-BE49-F238E27FC236}">
                <a16:creationId xmlns:a16="http://schemas.microsoft.com/office/drawing/2014/main" id="{EDE2A73A-C08B-854A-8440-FA75D3385761}"/>
              </a:ext>
            </a:extLst>
          </p:cNvPr>
          <p:cNvSpPr/>
          <p:nvPr/>
        </p:nvSpPr>
        <p:spPr>
          <a:xfrm>
            <a:off x="3795754" y="12210"/>
            <a:ext cx="2069510" cy="1234939"/>
          </a:xfrm>
          <a:prstGeom prst="mathMinus">
            <a:avLst/>
          </a:prstGeom>
          <a:solidFill>
            <a:srgbClr val="FF8CD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Background</a:t>
            </a:r>
          </a:p>
        </p:txBody>
      </p:sp>
      <p:sp>
        <p:nvSpPr>
          <p:cNvPr id="13" name="Rectangle 12">
            <a:extLst>
              <a:ext uri="{FF2B5EF4-FFF2-40B4-BE49-F238E27FC236}">
                <a16:creationId xmlns:a16="http://schemas.microsoft.com/office/drawing/2014/main" id="{F37672C5-DC0F-824A-842C-CB34E965E810}"/>
              </a:ext>
            </a:extLst>
          </p:cNvPr>
          <p:cNvSpPr/>
          <p:nvPr/>
        </p:nvSpPr>
        <p:spPr>
          <a:xfrm>
            <a:off x="191248" y="703721"/>
            <a:ext cx="2737709" cy="2124104"/>
          </a:xfrm>
          <a:prstGeom prst="rect">
            <a:avLst/>
          </a:prstGeom>
          <a:solidFill>
            <a:srgbClr val="AB73D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This power point poster presentation investigates the prevalence of mental health issues among women in the United Kingdom (UK). It explores t background information, the disadvantages combined with the different kinds of incidents that have previously occurred. As well as this, some treatments and interventions ideas to improve the mental state of women in the UK. And finally discuss different areas of future development. </a:t>
            </a:r>
          </a:p>
        </p:txBody>
      </p:sp>
      <p:pic>
        <p:nvPicPr>
          <p:cNvPr id="17" name="Picture 16">
            <a:extLst>
              <a:ext uri="{FF2B5EF4-FFF2-40B4-BE49-F238E27FC236}">
                <a16:creationId xmlns:a16="http://schemas.microsoft.com/office/drawing/2014/main" id="{892AC3B7-3096-564F-AF71-065C5DA75FC4}"/>
              </a:ext>
            </a:extLst>
          </p:cNvPr>
          <p:cNvPicPr>
            <a:picLocks noChangeAspect="1"/>
          </p:cNvPicPr>
          <p:nvPr/>
        </p:nvPicPr>
        <p:blipFill>
          <a:blip r:embed="rId3"/>
          <a:stretch>
            <a:fillRect/>
          </a:stretch>
        </p:blipFill>
        <p:spPr>
          <a:xfrm>
            <a:off x="1487650" y="2673963"/>
            <a:ext cx="1772908" cy="886454"/>
          </a:xfrm>
          <a:prstGeom prst="rect">
            <a:avLst/>
          </a:prstGeom>
        </p:spPr>
      </p:pic>
      <p:pic>
        <p:nvPicPr>
          <p:cNvPr id="14" name="Picture 13">
            <a:extLst>
              <a:ext uri="{FF2B5EF4-FFF2-40B4-BE49-F238E27FC236}">
                <a16:creationId xmlns:a16="http://schemas.microsoft.com/office/drawing/2014/main" id="{6DFA778C-FA00-404B-9A8C-2B81CF5E9380}"/>
              </a:ext>
            </a:extLst>
          </p:cNvPr>
          <p:cNvPicPr>
            <a:picLocks noChangeAspect="1"/>
          </p:cNvPicPr>
          <p:nvPr/>
        </p:nvPicPr>
        <p:blipFill>
          <a:blip r:embed="rId4"/>
          <a:stretch>
            <a:fillRect/>
          </a:stretch>
        </p:blipFill>
        <p:spPr>
          <a:xfrm>
            <a:off x="4274079" y="6380803"/>
            <a:ext cx="1330614" cy="555222"/>
          </a:xfrm>
          <a:prstGeom prst="rect">
            <a:avLst/>
          </a:prstGeom>
        </p:spPr>
      </p:pic>
      <p:sp>
        <p:nvSpPr>
          <p:cNvPr id="16" name="TextBox 15">
            <a:extLst>
              <a:ext uri="{FF2B5EF4-FFF2-40B4-BE49-F238E27FC236}">
                <a16:creationId xmlns:a16="http://schemas.microsoft.com/office/drawing/2014/main" id="{13B89372-59C2-334F-A5F4-610DB9D2D9C2}"/>
              </a:ext>
            </a:extLst>
          </p:cNvPr>
          <p:cNvSpPr txBox="1"/>
          <p:nvPr/>
        </p:nvSpPr>
        <p:spPr>
          <a:xfrm>
            <a:off x="-60643" y="2968347"/>
            <a:ext cx="3461326" cy="1061829"/>
          </a:xfrm>
          <a:prstGeom prst="rect">
            <a:avLst/>
          </a:prstGeom>
          <a:noFill/>
        </p:spPr>
        <p:txBody>
          <a:bodyPr wrap="square" rtlCol="0">
            <a:spAutoFit/>
          </a:bodyPr>
          <a:lstStyle/>
          <a:p>
            <a:pPr algn="l"/>
            <a:r>
              <a:rPr lang="en-US" sz="3700" dirty="0">
                <a:solidFill>
                  <a:schemeClr val="tx1"/>
                </a:solidFill>
              </a:rPr>
              <a:t>25%</a:t>
            </a:r>
            <a:r>
              <a:rPr lang="en-US" sz="1800" dirty="0">
                <a:solidFill>
                  <a:schemeClr val="tx1"/>
                </a:solidFill>
              </a:rPr>
              <a:t> </a:t>
            </a:r>
            <a:r>
              <a:rPr lang="en-US" sz="1300" dirty="0">
                <a:solidFill>
                  <a:schemeClr val="tx1"/>
                </a:solidFill>
              </a:rPr>
              <a:t>of young women between the age of 16-25 (,2016) reports symptoms of common mental disorder</a:t>
            </a:r>
            <a:endParaRPr lang="en-US" sz="1300" dirty="0"/>
          </a:p>
        </p:txBody>
      </p:sp>
      <p:sp>
        <p:nvSpPr>
          <p:cNvPr id="18" name="TextBox 17">
            <a:extLst>
              <a:ext uri="{FF2B5EF4-FFF2-40B4-BE49-F238E27FC236}">
                <a16:creationId xmlns:a16="http://schemas.microsoft.com/office/drawing/2014/main" id="{2C28B394-4B27-A84E-9CEB-08CCC9EF6163}"/>
              </a:ext>
            </a:extLst>
          </p:cNvPr>
          <p:cNvSpPr txBox="1"/>
          <p:nvPr/>
        </p:nvSpPr>
        <p:spPr>
          <a:xfrm>
            <a:off x="3669145" y="2514600"/>
            <a:ext cx="1828800" cy="1828800"/>
          </a:xfrm>
          <a:prstGeom prst="rect">
            <a:avLst/>
          </a:prstGeom>
          <a:noFill/>
        </p:spPr>
        <p:txBody>
          <a:bodyPr wrap="square" rtlCol="0">
            <a:spAutoFit/>
          </a:bodyPr>
          <a:lstStyle/>
          <a:p>
            <a:pPr algn="l"/>
            <a:endParaRPr lang="en-US" dirty="0"/>
          </a:p>
        </p:txBody>
      </p:sp>
      <p:sp>
        <p:nvSpPr>
          <p:cNvPr id="19" name="TextBox 18">
            <a:extLst>
              <a:ext uri="{FF2B5EF4-FFF2-40B4-BE49-F238E27FC236}">
                <a16:creationId xmlns:a16="http://schemas.microsoft.com/office/drawing/2014/main" id="{5233E0C2-4D47-5346-B2E8-49FF981E694E}"/>
              </a:ext>
            </a:extLst>
          </p:cNvPr>
          <p:cNvSpPr txBox="1"/>
          <p:nvPr/>
        </p:nvSpPr>
        <p:spPr>
          <a:xfrm>
            <a:off x="3669145" y="2514600"/>
            <a:ext cx="1828800" cy="1828800"/>
          </a:xfrm>
          <a:prstGeom prst="rect">
            <a:avLst/>
          </a:prstGeom>
          <a:noFill/>
        </p:spPr>
        <p:txBody>
          <a:bodyPr wrap="square" rtlCol="0">
            <a:spAutoFit/>
          </a:bodyPr>
          <a:lstStyle/>
          <a:p>
            <a:pPr algn="l"/>
            <a:endParaRPr lang="en-US" dirty="0"/>
          </a:p>
        </p:txBody>
      </p:sp>
      <p:sp>
        <p:nvSpPr>
          <p:cNvPr id="20" name="TextBox 19">
            <a:extLst>
              <a:ext uri="{FF2B5EF4-FFF2-40B4-BE49-F238E27FC236}">
                <a16:creationId xmlns:a16="http://schemas.microsoft.com/office/drawing/2014/main" id="{99C56B7E-5ECF-6545-8FB4-CEBDFCFE193B}"/>
              </a:ext>
            </a:extLst>
          </p:cNvPr>
          <p:cNvSpPr txBox="1"/>
          <p:nvPr/>
        </p:nvSpPr>
        <p:spPr>
          <a:xfrm>
            <a:off x="3669145" y="2514600"/>
            <a:ext cx="1828800" cy="1828800"/>
          </a:xfrm>
          <a:prstGeom prst="rect">
            <a:avLst/>
          </a:prstGeom>
          <a:noFill/>
        </p:spPr>
        <p:txBody>
          <a:bodyPr wrap="square" rtlCol="0">
            <a:spAutoFit/>
          </a:bodyPr>
          <a:lstStyle/>
          <a:p>
            <a:pPr algn="l"/>
            <a:endParaRPr lang="en-US" dirty="0"/>
          </a:p>
        </p:txBody>
      </p:sp>
      <p:sp>
        <p:nvSpPr>
          <p:cNvPr id="21" name="TextBox 20">
            <a:extLst>
              <a:ext uri="{FF2B5EF4-FFF2-40B4-BE49-F238E27FC236}">
                <a16:creationId xmlns:a16="http://schemas.microsoft.com/office/drawing/2014/main" id="{9B3105B9-54C0-4A42-9302-52EA6C634688}"/>
              </a:ext>
            </a:extLst>
          </p:cNvPr>
          <p:cNvSpPr txBox="1"/>
          <p:nvPr/>
        </p:nvSpPr>
        <p:spPr>
          <a:xfrm>
            <a:off x="3669145" y="2514600"/>
            <a:ext cx="1828800" cy="1828800"/>
          </a:xfrm>
          <a:prstGeom prst="rect">
            <a:avLst/>
          </a:prstGeom>
          <a:noFill/>
        </p:spPr>
        <p:txBody>
          <a:bodyPr wrap="square" rtlCol="0">
            <a:spAutoFit/>
          </a:bodyPr>
          <a:lstStyle/>
          <a:p>
            <a:pPr algn="l"/>
            <a:endParaRPr lang="en-US" dirty="0"/>
          </a:p>
        </p:txBody>
      </p:sp>
      <p:sp>
        <p:nvSpPr>
          <p:cNvPr id="22" name="TextBox 21">
            <a:extLst>
              <a:ext uri="{FF2B5EF4-FFF2-40B4-BE49-F238E27FC236}">
                <a16:creationId xmlns:a16="http://schemas.microsoft.com/office/drawing/2014/main" id="{DE5891FA-6C54-E04F-B250-C24951700CD3}"/>
              </a:ext>
            </a:extLst>
          </p:cNvPr>
          <p:cNvSpPr txBox="1"/>
          <p:nvPr/>
        </p:nvSpPr>
        <p:spPr>
          <a:xfrm>
            <a:off x="3669145" y="2514600"/>
            <a:ext cx="1828800" cy="1828800"/>
          </a:xfrm>
          <a:prstGeom prst="rect">
            <a:avLst/>
          </a:prstGeom>
          <a:noFill/>
        </p:spPr>
        <p:txBody>
          <a:bodyPr wrap="square" rtlCol="0">
            <a:spAutoFit/>
          </a:bodyPr>
          <a:lstStyle/>
          <a:p>
            <a:pPr algn="l"/>
            <a:endParaRPr lang="en-US" dirty="0"/>
          </a:p>
        </p:txBody>
      </p:sp>
      <p:sp>
        <p:nvSpPr>
          <p:cNvPr id="23" name="TextBox 22">
            <a:extLst>
              <a:ext uri="{FF2B5EF4-FFF2-40B4-BE49-F238E27FC236}">
                <a16:creationId xmlns:a16="http://schemas.microsoft.com/office/drawing/2014/main" id="{0AFDE484-F9F3-FA4A-AE42-57791B8BD237}"/>
              </a:ext>
            </a:extLst>
          </p:cNvPr>
          <p:cNvSpPr txBox="1"/>
          <p:nvPr/>
        </p:nvSpPr>
        <p:spPr>
          <a:xfrm>
            <a:off x="3669145" y="2514600"/>
            <a:ext cx="1828800" cy="1828800"/>
          </a:xfrm>
          <a:prstGeom prst="rect">
            <a:avLst/>
          </a:prstGeom>
          <a:noFill/>
        </p:spPr>
        <p:txBody>
          <a:bodyPr wrap="square" rtlCol="0">
            <a:spAutoFit/>
          </a:bodyPr>
          <a:lstStyle/>
          <a:p>
            <a:pPr algn="l"/>
            <a:endParaRPr lang="en-US" dirty="0"/>
          </a:p>
        </p:txBody>
      </p:sp>
      <p:sp>
        <p:nvSpPr>
          <p:cNvPr id="24" name="TextBox 23">
            <a:extLst>
              <a:ext uri="{FF2B5EF4-FFF2-40B4-BE49-F238E27FC236}">
                <a16:creationId xmlns:a16="http://schemas.microsoft.com/office/drawing/2014/main" id="{FFCEB3B0-0DE8-2B48-87F1-51CC0E9BBCDB}"/>
              </a:ext>
            </a:extLst>
          </p:cNvPr>
          <p:cNvSpPr txBox="1"/>
          <p:nvPr/>
        </p:nvSpPr>
        <p:spPr>
          <a:xfrm>
            <a:off x="1093800" y="-2867247"/>
            <a:ext cx="1828800" cy="1828800"/>
          </a:xfrm>
          <a:prstGeom prst="rect">
            <a:avLst/>
          </a:prstGeom>
          <a:noFill/>
        </p:spPr>
        <p:txBody>
          <a:bodyPr wrap="square" rtlCol="0">
            <a:spAutoFit/>
          </a:bodyPr>
          <a:lstStyle/>
          <a:p>
            <a:pPr algn="l"/>
            <a:endParaRPr lang="en-US" dirty="0"/>
          </a:p>
        </p:txBody>
      </p:sp>
      <p:sp>
        <p:nvSpPr>
          <p:cNvPr id="25" name="TextBox 24">
            <a:extLst>
              <a:ext uri="{FF2B5EF4-FFF2-40B4-BE49-F238E27FC236}">
                <a16:creationId xmlns:a16="http://schemas.microsoft.com/office/drawing/2014/main" id="{A0F7A3BF-1869-9D4D-B554-2E03E149E9A8}"/>
              </a:ext>
            </a:extLst>
          </p:cNvPr>
          <p:cNvSpPr txBox="1"/>
          <p:nvPr/>
        </p:nvSpPr>
        <p:spPr>
          <a:xfrm>
            <a:off x="846105" y="-3627144"/>
            <a:ext cx="1828800" cy="1828800"/>
          </a:xfrm>
          <a:prstGeom prst="rect">
            <a:avLst/>
          </a:prstGeom>
          <a:noFill/>
        </p:spPr>
        <p:txBody>
          <a:bodyPr wrap="square" rtlCol="0">
            <a:spAutoFit/>
          </a:bodyPr>
          <a:lstStyle/>
          <a:p>
            <a:pPr algn="l"/>
            <a:endParaRPr lang="en-US" dirty="0"/>
          </a:p>
        </p:txBody>
      </p:sp>
      <p:sp>
        <p:nvSpPr>
          <p:cNvPr id="26" name="TextBox 25">
            <a:extLst>
              <a:ext uri="{FF2B5EF4-FFF2-40B4-BE49-F238E27FC236}">
                <a16:creationId xmlns:a16="http://schemas.microsoft.com/office/drawing/2014/main" id="{857BB9C3-CC8A-AC40-99E7-028184FA8FED}"/>
              </a:ext>
            </a:extLst>
          </p:cNvPr>
          <p:cNvSpPr txBox="1"/>
          <p:nvPr/>
        </p:nvSpPr>
        <p:spPr>
          <a:xfrm>
            <a:off x="1100157" y="-2727972"/>
            <a:ext cx="1828800" cy="1828800"/>
          </a:xfrm>
          <a:prstGeom prst="rect">
            <a:avLst/>
          </a:prstGeom>
          <a:noFill/>
        </p:spPr>
        <p:txBody>
          <a:bodyPr wrap="square" rtlCol="0">
            <a:spAutoFit/>
          </a:bodyPr>
          <a:lstStyle/>
          <a:p>
            <a:pPr algn="l"/>
            <a:endParaRPr lang="en-US" dirty="0"/>
          </a:p>
        </p:txBody>
      </p:sp>
      <p:sp>
        <p:nvSpPr>
          <p:cNvPr id="2" name="TextBox 1">
            <a:extLst>
              <a:ext uri="{FF2B5EF4-FFF2-40B4-BE49-F238E27FC236}">
                <a16:creationId xmlns:a16="http://schemas.microsoft.com/office/drawing/2014/main" id="{A8E78B12-6169-7846-A779-053D4F98B3CC}"/>
              </a:ext>
            </a:extLst>
          </p:cNvPr>
          <p:cNvSpPr txBox="1"/>
          <p:nvPr/>
        </p:nvSpPr>
        <p:spPr>
          <a:xfrm>
            <a:off x="3368937" y="2980089"/>
            <a:ext cx="4667797" cy="892552"/>
          </a:xfrm>
          <a:prstGeom prst="rect">
            <a:avLst/>
          </a:prstGeom>
          <a:noFill/>
        </p:spPr>
        <p:txBody>
          <a:bodyPr wrap="square" rtlCol="0">
            <a:spAutoFit/>
          </a:bodyPr>
          <a:lstStyle/>
          <a:p>
            <a:pPr algn="l"/>
            <a:r>
              <a:rPr lang="en-US" sz="1300" dirty="0"/>
              <a:t>Those symptoms are mainly: </a:t>
            </a:r>
          </a:p>
          <a:p>
            <a:pPr marL="285750" indent="-285750" algn="l">
              <a:buFont typeface="Arial" panose="020B0604020202020204" pitchFamily="34" charset="0"/>
              <a:buChar char="•"/>
            </a:pPr>
            <a:r>
              <a:rPr lang="en-US" sz="1300" dirty="0"/>
              <a:t>Anxiety </a:t>
            </a:r>
          </a:p>
          <a:p>
            <a:pPr marL="285750" indent="-285750" algn="l">
              <a:buFont typeface="Arial" panose="020B0604020202020204" pitchFamily="34" charset="0"/>
              <a:buChar char="•"/>
            </a:pPr>
            <a:r>
              <a:rPr lang="en-US" sz="1300" dirty="0"/>
              <a:t>Depression </a:t>
            </a:r>
          </a:p>
          <a:p>
            <a:pPr marL="285750" indent="-285750" algn="l">
              <a:buFont typeface="Arial" panose="020B0604020202020204" pitchFamily="34" charset="0"/>
              <a:buChar char="•"/>
            </a:pPr>
            <a:r>
              <a:rPr lang="en-US" sz="1300" dirty="0"/>
              <a:t>Self harm </a:t>
            </a:r>
          </a:p>
        </p:txBody>
      </p:sp>
      <p:pic>
        <p:nvPicPr>
          <p:cNvPr id="11" name="Picture 10">
            <a:extLst>
              <a:ext uri="{FF2B5EF4-FFF2-40B4-BE49-F238E27FC236}">
                <a16:creationId xmlns:a16="http://schemas.microsoft.com/office/drawing/2014/main" id="{5DA74879-149C-7149-9115-8B9896BBA207}"/>
              </a:ext>
            </a:extLst>
          </p:cNvPr>
          <p:cNvPicPr>
            <a:picLocks noChangeAspect="1"/>
          </p:cNvPicPr>
          <p:nvPr/>
        </p:nvPicPr>
        <p:blipFill>
          <a:blip r:embed="rId5"/>
          <a:stretch>
            <a:fillRect/>
          </a:stretch>
        </p:blipFill>
        <p:spPr>
          <a:xfrm>
            <a:off x="7089881" y="3167782"/>
            <a:ext cx="2027241" cy="880201"/>
          </a:xfrm>
          <a:prstGeom prst="rect">
            <a:avLst/>
          </a:prstGeom>
        </p:spPr>
      </p:pic>
      <p:sp>
        <p:nvSpPr>
          <p:cNvPr id="6" name="TextBox 5">
            <a:extLst>
              <a:ext uri="{FF2B5EF4-FFF2-40B4-BE49-F238E27FC236}">
                <a16:creationId xmlns:a16="http://schemas.microsoft.com/office/drawing/2014/main" id="{B1C517B1-3B03-9347-A2BB-C671FCA657FC}"/>
              </a:ext>
            </a:extLst>
          </p:cNvPr>
          <p:cNvSpPr txBox="1"/>
          <p:nvPr/>
        </p:nvSpPr>
        <p:spPr>
          <a:xfrm>
            <a:off x="5460889" y="3000023"/>
            <a:ext cx="3461326" cy="1138773"/>
          </a:xfrm>
          <a:prstGeom prst="rect">
            <a:avLst/>
          </a:prstGeom>
          <a:noFill/>
        </p:spPr>
        <p:txBody>
          <a:bodyPr wrap="square" rtlCol="0">
            <a:spAutoFit/>
          </a:bodyPr>
          <a:lstStyle/>
          <a:p>
            <a:pPr algn="l"/>
            <a:r>
              <a:rPr lang="en-US" sz="1300" dirty="0"/>
              <a:t>Lifetime prevalence rate of violence against women ranges from</a:t>
            </a:r>
            <a:r>
              <a:rPr lang="en-US" dirty="0"/>
              <a:t> </a:t>
            </a:r>
          </a:p>
          <a:p>
            <a:pPr algn="l"/>
            <a:r>
              <a:rPr lang="en-US" sz="3700" dirty="0"/>
              <a:t>16%</a:t>
            </a:r>
            <a:r>
              <a:rPr lang="en-US" dirty="0"/>
              <a:t> to </a:t>
            </a:r>
            <a:r>
              <a:rPr lang="en-US" sz="3700" dirty="0"/>
              <a:t>50%. </a:t>
            </a:r>
          </a:p>
        </p:txBody>
      </p:sp>
      <p:sp>
        <p:nvSpPr>
          <p:cNvPr id="12" name="Minus Sign 11">
            <a:extLst>
              <a:ext uri="{FF2B5EF4-FFF2-40B4-BE49-F238E27FC236}">
                <a16:creationId xmlns:a16="http://schemas.microsoft.com/office/drawing/2014/main" id="{207E30F7-1AB7-CD4C-A421-DDF5BC093394}"/>
              </a:ext>
            </a:extLst>
          </p:cNvPr>
          <p:cNvSpPr/>
          <p:nvPr/>
        </p:nvSpPr>
        <p:spPr>
          <a:xfrm>
            <a:off x="-123782" y="-206680"/>
            <a:ext cx="1828800" cy="1672720"/>
          </a:xfrm>
          <a:prstGeom prst="mathMinus">
            <a:avLst>
              <a:gd name="adj1" fmla="val 16404"/>
            </a:avLst>
          </a:prstGeom>
          <a:solidFill>
            <a:srgbClr val="FF8CD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Information </a:t>
            </a:r>
          </a:p>
        </p:txBody>
      </p:sp>
      <p:sp>
        <p:nvSpPr>
          <p:cNvPr id="15" name="Minus Sign 14">
            <a:extLst>
              <a:ext uri="{FF2B5EF4-FFF2-40B4-BE49-F238E27FC236}">
                <a16:creationId xmlns:a16="http://schemas.microsoft.com/office/drawing/2014/main" id="{FBFA53F6-F06E-0A41-9BAB-4EB3444D46A4}"/>
              </a:ext>
            </a:extLst>
          </p:cNvPr>
          <p:cNvSpPr/>
          <p:nvPr/>
        </p:nvSpPr>
        <p:spPr>
          <a:xfrm>
            <a:off x="7469339" y="-297574"/>
            <a:ext cx="1828800" cy="1828800"/>
          </a:xfrm>
          <a:prstGeom prst="mathMinus">
            <a:avLst>
              <a:gd name="adj1" fmla="val 18469"/>
            </a:avLst>
          </a:prstGeom>
          <a:solidFill>
            <a:srgbClr val="FF8CD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Disadvantages And Incidents </a:t>
            </a:r>
          </a:p>
        </p:txBody>
      </p:sp>
      <p:sp>
        <p:nvSpPr>
          <p:cNvPr id="27" name="Minus Sign 26">
            <a:extLst>
              <a:ext uri="{FF2B5EF4-FFF2-40B4-BE49-F238E27FC236}">
                <a16:creationId xmlns:a16="http://schemas.microsoft.com/office/drawing/2014/main" id="{8F1D8FE4-1671-884B-B8CC-8071549F8FDB}"/>
              </a:ext>
            </a:extLst>
          </p:cNvPr>
          <p:cNvSpPr/>
          <p:nvPr/>
        </p:nvSpPr>
        <p:spPr>
          <a:xfrm>
            <a:off x="1411524" y="3121348"/>
            <a:ext cx="1828800" cy="1828800"/>
          </a:xfrm>
          <a:prstGeom prst="mathMinus">
            <a:avLst>
              <a:gd name="adj1" fmla="val 18469"/>
            </a:avLst>
          </a:prstGeom>
          <a:solidFill>
            <a:srgbClr val="FF8CD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Intervention And Treatment </a:t>
            </a:r>
          </a:p>
        </p:txBody>
      </p:sp>
      <p:sp>
        <p:nvSpPr>
          <p:cNvPr id="28" name="Minus Sign 27">
            <a:extLst>
              <a:ext uri="{FF2B5EF4-FFF2-40B4-BE49-F238E27FC236}">
                <a16:creationId xmlns:a16="http://schemas.microsoft.com/office/drawing/2014/main" id="{7EEF0CE7-6E14-6C44-9997-96F731E88F2C}"/>
              </a:ext>
            </a:extLst>
          </p:cNvPr>
          <p:cNvSpPr/>
          <p:nvPr/>
        </p:nvSpPr>
        <p:spPr>
          <a:xfrm>
            <a:off x="4903729" y="3191040"/>
            <a:ext cx="1828800" cy="1828800"/>
          </a:xfrm>
          <a:prstGeom prst="mathMinus">
            <a:avLst>
              <a:gd name="adj1" fmla="val 10894"/>
            </a:avLst>
          </a:prstGeom>
          <a:solidFill>
            <a:srgbClr val="FF8CD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Conclusion </a:t>
            </a:r>
          </a:p>
        </p:txBody>
      </p:sp>
    </p:spTree>
    <p:extLst>
      <p:ext uri="{BB962C8B-B14F-4D97-AF65-F5344CB8AC3E}">
        <p14:creationId xmlns:p14="http://schemas.microsoft.com/office/powerpoint/2010/main" val="18154127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0AF467E-0063-4C4E-9F00-6F4F454EF86C}"/>
              </a:ext>
            </a:extLst>
          </p:cNvPr>
          <p:cNvSpPr txBox="1"/>
          <p:nvPr/>
        </p:nvSpPr>
        <p:spPr>
          <a:xfrm>
            <a:off x="2286000" y="7423927"/>
            <a:ext cx="4572000" cy="646331"/>
          </a:xfrm>
          <a:prstGeom prst="rect">
            <a:avLst/>
          </a:prstGeom>
          <a:noFill/>
        </p:spPr>
        <p:txBody>
          <a:bodyPr wrap="square">
            <a:spAutoFit/>
          </a:bodyPr>
          <a:lstStyle/>
          <a:p>
            <a:endParaRPr lang="en-US" dirty="0"/>
          </a:p>
          <a:p>
            <a:endParaRPr lang="en-US" dirty="0"/>
          </a:p>
        </p:txBody>
      </p:sp>
      <p:sp>
        <p:nvSpPr>
          <p:cNvPr id="2" name="TextBox 1">
            <a:extLst>
              <a:ext uri="{FF2B5EF4-FFF2-40B4-BE49-F238E27FC236}">
                <a16:creationId xmlns:a16="http://schemas.microsoft.com/office/drawing/2014/main" id="{DA2E7E48-5AB1-1542-9A25-44A9C4E1131F}"/>
              </a:ext>
            </a:extLst>
          </p:cNvPr>
          <p:cNvSpPr txBox="1"/>
          <p:nvPr/>
        </p:nvSpPr>
        <p:spPr>
          <a:xfrm>
            <a:off x="3495964" y="286328"/>
            <a:ext cx="3015672" cy="492443"/>
          </a:xfrm>
          <a:prstGeom prst="rect">
            <a:avLst/>
          </a:prstGeom>
          <a:noFill/>
        </p:spPr>
        <p:txBody>
          <a:bodyPr wrap="square" rtlCol="0">
            <a:spAutoFit/>
          </a:bodyPr>
          <a:lstStyle/>
          <a:p>
            <a:pPr algn="l"/>
            <a:r>
              <a:rPr lang="en-US" sz="2600" b="1" i="1" u="sng" dirty="0">
                <a:latin typeface="Baskerville" panose="02020502070401020303" pitchFamily="18" charset="0"/>
                <a:ea typeface="Baskerville" panose="02020502070401020303" pitchFamily="18" charset="0"/>
                <a:cs typeface="Arial" panose="020B0604020202020204" pitchFamily="34" charset="0"/>
              </a:rPr>
              <a:t>References</a:t>
            </a:r>
            <a:r>
              <a:rPr lang="en-US" dirty="0"/>
              <a:t> </a:t>
            </a:r>
          </a:p>
        </p:txBody>
      </p:sp>
      <p:sp>
        <p:nvSpPr>
          <p:cNvPr id="4" name="TextBox 3">
            <a:extLst>
              <a:ext uri="{FF2B5EF4-FFF2-40B4-BE49-F238E27FC236}">
                <a16:creationId xmlns:a16="http://schemas.microsoft.com/office/drawing/2014/main" id="{F193DD24-3D34-CA4E-80FE-6DACCA03CD69}"/>
              </a:ext>
            </a:extLst>
          </p:cNvPr>
          <p:cNvSpPr txBox="1"/>
          <p:nvPr/>
        </p:nvSpPr>
        <p:spPr>
          <a:xfrm>
            <a:off x="-92363" y="955963"/>
            <a:ext cx="9236364" cy="5893921"/>
          </a:xfrm>
          <a:prstGeom prst="rect">
            <a:avLst/>
          </a:prstGeom>
          <a:noFill/>
        </p:spPr>
        <p:txBody>
          <a:bodyPr wrap="square" rtlCol="0">
            <a:spAutoFit/>
          </a:bodyPr>
          <a:lstStyle/>
          <a:p>
            <a:pPr rtl="0"/>
            <a:r>
              <a:rPr lang="en-GB" sz="1300" b="0" i="0" u="none" strike="noStrike" dirty="0">
                <a:solidFill>
                  <a:srgbClr val="000000"/>
                </a:solidFill>
                <a:effectLst/>
                <a:latin typeface="Arial" panose="020B0604020202020204" pitchFamily="34" charset="0"/>
              </a:rPr>
              <a:t>British Medical Association (2018) </a:t>
            </a:r>
            <a:r>
              <a:rPr lang="en-GB" sz="1300" b="0" i="1" u="none" strike="noStrike" dirty="0">
                <a:solidFill>
                  <a:srgbClr val="000000"/>
                </a:solidFill>
                <a:effectLst/>
                <a:latin typeface="Arial" panose="020B0604020202020204" pitchFamily="34" charset="0"/>
              </a:rPr>
              <a:t>Addressing unmet needs in women’s mental health. </a:t>
            </a:r>
            <a:r>
              <a:rPr lang="en-GB" sz="1300" b="0" i="0" u="none" strike="noStrike" dirty="0">
                <a:solidFill>
                  <a:srgbClr val="000000"/>
                </a:solidFill>
                <a:effectLst/>
                <a:latin typeface="Arial" panose="020B0604020202020204" pitchFamily="34" charset="0"/>
              </a:rPr>
              <a:t>Tavistock Square: London. </a:t>
            </a:r>
            <a:endParaRPr lang="en-GB" sz="1300" dirty="0">
              <a:effectLst/>
            </a:endParaRPr>
          </a:p>
          <a:p>
            <a:pPr rtl="0"/>
            <a:br>
              <a:rPr lang="en-GB" sz="1300" dirty="0"/>
            </a:br>
            <a:br>
              <a:rPr lang="en-GB" sz="1300" dirty="0"/>
            </a:br>
            <a:r>
              <a:rPr lang="en-GB" sz="1300" b="0" i="0" u="none" strike="noStrike" dirty="0">
                <a:solidFill>
                  <a:srgbClr val="000000"/>
                </a:solidFill>
                <a:effectLst/>
                <a:latin typeface="Arial" panose="020B0604020202020204" pitchFamily="34" charset="0"/>
              </a:rPr>
              <a:t>Bryony, S. (2021) </a:t>
            </a:r>
            <a:r>
              <a:rPr lang="en-GB" sz="1300" b="0" i="1" u="none" strike="noStrike" dirty="0">
                <a:solidFill>
                  <a:srgbClr val="000000"/>
                </a:solidFill>
                <a:effectLst/>
                <a:latin typeface="Arial" panose="020B0604020202020204" pitchFamily="34" charset="0"/>
              </a:rPr>
              <a:t>Rites for Girls paving the way for more mental health support for girls. </a:t>
            </a:r>
            <a:r>
              <a:rPr lang="en-GB" sz="1300" b="0" i="0" u="none" strike="noStrike" dirty="0">
                <a:solidFill>
                  <a:srgbClr val="000000"/>
                </a:solidFill>
                <a:effectLst/>
                <a:latin typeface="Arial" panose="020B0604020202020204" pitchFamily="34" charset="0"/>
              </a:rPr>
              <a:t>Available at: </a:t>
            </a:r>
            <a:r>
              <a:rPr lang="en-GB" sz="1300" b="0" i="0" u="sng" strike="noStrike" dirty="0">
                <a:solidFill>
                  <a:srgbClr val="1155CC"/>
                </a:solidFill>
                <a:effectLst/>
                <a:latin typeface="Arial" panose="020B0604020202020204" pitchFamily="34" charset="0"/>
                <a:hlinkClick r:id="rId2"/>
              </a:rPr>
              <a:t>https://www.mentalhealthtoday.co.uk/innovations/sussex-charity-paves-the-way-for-providing-extra-mental-health-support-for-girls</a:t>
            </a:r>
            <a:r>
              <a:rPr lang="en-GB" sz="1300" b="0" i="0" u="none" strike="noStrike" dirty="0">
                <a:solidFill>
                  <a:srgbClr val="000000"/>
                </a:solidFill>
                <a:effectLst/>
                <a:latin typeface="Arial" panose="020B0604020202020204" pitchFamily="34" charset="0"/>
              </a:rPr>
              <a:t> (Accessed 15 July 2021) </a:t>
            </a:r>
            <a:endParaRPr lang="en-GB" sz="1300" dirty="0">
              <a:effectLst/>
            </a:endParaRPr>
          </a:p>
          <a:p>
            <a:pPr rtl="0"/>
            <a:br>
              <a:rPr lang="en-GB" sz="1300" dirty="0"/>
            </a:br>
            <a:br>
              <a:rPr lang="en-GB" sz="1300" dirty="0"/>
            </a:br>
            <a:br>
              <a:rPr lang="en-GB" sz="1300" dirty="0"/>
            </a:br>
            <a:r>
              <a:rPr lang="en-GB" sz="1300" b="0" i="0" u="none" strike="noStrike" dirty="0">
                <a:solidFill>
                  <a:srgbClr val="000000"/>
                </a:solidFill>
                <a:effectLst/>
                <a:latin typeface="Arial" panose="020B0604020202020204" pitchFamily="34" charset="0"/>
              </a:rPr>
              <a:t>Irish Medical Organisation (2007) </a:t>
            </a:r>
            <a:r>
              <a:rPr lang="en-GB" sz="1300" b="0" i="1" u="none" strike="noStrike" dirty="0">
                <a:solidFill>
                  <a:srgbClr val="000000"/>
                </a:solidFill>
                <a:effectLst/>
                <a:latin typeface="Arial" panose="020B0604020202020204" pitchFamily="34" charset="0"/>
              </a:rPr>
              <a:t>Health Research Board Unit for Health Status and Health Gain: 1999-2007. </a:t>
            </a:r>
            <a:r>
              <a:rPr lang="en-GB" sz="1300" b="0" i="0" u="none" strike="noStrike" dirty="0">
                <a:solidFill>
                  <a:srgbClr val="000000"/>
                </a:solidFill>
                <a:effectLst/>
                <a:latin typeface="Arial" panose="020B0604020202020204" pitchFamily="34" charset="0"/>
              </a:rPr>
              <a:t>Available at: </a:t>
            </a:r>
            <a:r>
              <a:rPr lang="en-GB" sz="1300" b="0" i="0" u="sng" strike="noStrike" dirty="0">
                <a:solidFill>
                  <a:srgbClr val="1155CC"/>
                </a:solidFill>
                <a:effectLst/>
                <a:latin typeface="Arial" panose="020B0604020202020204" pitchFamily="34" charset="0"/>
                <a:hlinkClick r:id="rId3"/>
              </a:rPr>
              <a:t>https://</a:t>
            </a:r>
            <a:r>
              <a:rPr lang="en-GB" sz="1300" b="0" i="0" u="sng" strike="noStrike" dirty="0" err="1">
                <a:solidFill>
                  <a:srgbClr val="1155CC"/>
                </a:solidFill>
                <a:effectLst/>
                <a:latin typeface="Arial" panose="020B0604020202020204" pitchFamily="34" charset="0"/>
                <a:hlinkClick r:id="rId3"/>
              </a:rPr>
              <a:t>imj.ie</a:t>
            </a:r>
            <a:r>
              <a:rPr lang="en-GB" sz="1300" b="0" i="0" u="none" strike="noStrike" dirty="0">
                <a:solidFill>
                  <a:srgbClr val="000000"/>
                </a:solidFill>
                <a:effectLst/>
                <a:latin typeface="Arial" panose="020B0604020202020204" pitchFamily="34" charset="0"/>
              </a:rPr>
              <a:t> (Accessed 2 September 2007) </a:t>
            </a:r>
            <a:endParaRPr lang="en-GB" sz="1300" dirty="0">
              <a:effectLst/>
            </a:endParaRPr>
          </a:p>
          <a:p>
            <a:pPr rtl="0"/>
            <a:br>
              <a:rPr lang="en-GB" sz="1300" dirty="0"/>
            </a:br>
            <a:br>
              <a:rPr lang="en-GB" sz="1300" dirty="0"/>
            </a:br>
            <a:r>
              <a:rPr lang="en-GB" sz="1300" b="0" i="0" u="none" strike="noStrike" dirty="0">
                <a:solidFill>
                  <a:srgbClr val="000000"/>
                </a:solidFill>
                <a:effectLst/>
                <a:latin typeface="Arial" panose="020B0604020202020204" pitchFamily="34" charset="0"/>
              </a:rPr>
              <a:t>Montgomery, A. (2020) </a:t>
            </a:r>
            <a:r>
              <a:rPr lang="en-GB" sz="1300" b="0" i="1" u="none" strike="noStrike" dirty="0">
                <a:solidFill>
                  <a:srgbClr val="000000"/>
                </a:solidFill>
                <a:effectLst/>
                <a:latin typeface="Arial" panose="020B0604020202020204" pitchFamily="34" charset="0"/>
              </a:rPr>
              <a:t>Why Black Churches Need to Do Better with Mental Health Issues. </a:t>
            </a:r>
            <a:r>
              <a:rPr lang="en-GB" sz="1300" b="0" i="0" u="none" strike="noStrike" dirty="0">
                <a:solidFill>
                  <a:srgbClr val="000000"/>
                </a:solidFill>
                <a:effectLst/>
                <a:latin typeface="Arial" panose="020B0604020202020204" pitchFamily="34" charset="0"/>
              </a:rPr>
              <a:t>Available at: </a:t>
            </a:r>
            <a:r>
              <a:rPr lang="en-GB" sz="1300" b="0" i="0" u="sng" strike="noStrike" dirty="0">
                <a:solidFill>
                  <a:srgbClr val="1155CC"/>
                </a:solidFill>
                <a:effectLst/>
                <a:latin typeface="Arial" panose="020B0604020202020204" pitchFamily="34" charset="0"/>
                <a:hlinkClick r:id="rId4"/>
              </a:rPr>
              <a:t>https://</a:t>
            </a:r>
            <a:r>
              <a:rPr lang="en-GB" sz="1300" b="0" i="0" u="sng" strike="noStrike" dirty="0" err="1">
                <a:solidFill>
                  <a:srgbClr val="1155CC"/>
                </a:solidFill>
                <a:effectLst/>
                <a:latin typeface="Arial" panose="020B0604020202020204" pitchFamily="34" charset="0"/>
                <a:hlinkClick r:id="rId4"/>
              </a:rPr>
              <a:t>www.nami.org</a:t>
            </a:r>
            <a:r>
              <a:rPr lang="en-GB" sz="1300" b="0" i="0" u="sng" strike="noStrike" dirty="0">
                <a:solidFill>
                  <a:srgbClr val="1155CC"/>
                </a:solidFill>
                <a:effectLst/>
                <a:latin typeface="Arial" panose="020B0604020202020204" pitchFamily="34" charset="0"/>
                <a:hlinkClick r:id="rId4"/>
              </a:rPr>
              <a:t>/Blogs/NAMI-Blog/July-2020/Why-Black-Churches-Need-to-Do-Better-with-Mental-Health-Issues</a:t>
            </a:r>
            <a:r>
              <a:rPr lang="en-GB" sz="1300" b="0" i="0" u="none" strike="noStrike" dirty="0">
                <a:solidFill>
                  <a:srgbClr val="000000"/>
                </a:solidFill>
                <a:effectLst/>
                <a:latin typeface="Arial" panose="020B0604020202020204" pitchFamily="34" charset="0"/>
              </a:rPr>
              <a:t> (Accessed 20 July 2020)</a:t>
            </a:r>
            <a:endParaRPr lang="en-GB" sz="1300" dirty="0">
              <a:effectLst/>
            </a:endParaRPr>
          </a:p>
          <a:p>
            <a:pPr rtl="0"/>
            <a:br>
              <a:rPr lang="en-GB" sz="1300" dirty="0"/>
            </a:br>
            <a:br>
              <a:rPr lang="en-GB" sz="1300" dirty="0"/>
            </a:br>
            <a:br>
              <a:rPr lang="en-GB" sz="1300" dirty="0"/>
            </a:br>
            <a:br>
              <a:rPr lang="en-GB" sz="1300" dirty="0"/>
            </a:br>
            <a:r>
              <a:rPr lang="en-GB" sz="1300" b="0" i="0" u="none" strike="noStrike" dirty="0">
                <a:solidFill>
                  <a:srgbClr val="000000"/>
                </a:solidFill>
                <a:effectLst/>
                <a:latin typeface="Arial" panose="020B0604020202020204" pitchFamily="34" charset="0"/>
              </a:rPr>
              <a:t>Stephen Higgins (2018) </a:t>
            </a:r>
            <a:r>
              <a:rPr lang="en-GB" sz="1300" b="0" i="1" u="none" strike="noStrike" dirty="0">
                <a:solidFill>
                  <a:srgbClr val="000000"/>
                </a:solidFill>
                <a:effectLst/>
                <a:latin typeface="Arial" panose="020B0604020202020204" pitchFamily="34" charset="0"/>
              </a:rPr>
              <a:t>6 steps to create an effective interventions strategy. </a:t>
            </a:r>
            <a:r>
              <a:rPr lang="en-GB" sz="1300" b="0" i="0" u="none" strike="noStrike" dirty="0">
                <a:solidFill>
                  <a:srgbClr val="000000"/>
                </a:solidFill>
                <a:effectLst/>
                <a:latin typeface="Arial" panose="020B0604020202020204" pitchFamily="34" charset="0"/>
              </a:rPr>
              <a:t>Available at: </a:t>
            </a:r>
            <a:r>
              <a:rPr lang="en-GB" sz="1300" b="0" i="0" u="sng" strike="noStrike" dirty="0">
                <a:solidFill>
                  <a:srgbClr val="1155CC"/>
                </a:solidFill>
                <a:effectLst/>
                <a:latin typeface="Arial" panose="020B0604020202020204" pitchFamily="34" charset="0"/>
                <a:hlinkClick r:id="rId5"/>
              </a:rPr>
              <a:t>https://arbor-education.com/blog-6-steps-to-create-an-effective-interventions-strategy/</a:t>
            </a:r>
            <a:r>
              <a:rPr lang="en-GB" sz="1300" b="0" i="0" u="none" strike="noStrike" dirty="0">
                <a:solidFill>
                  <a:srgbClr val="000000"/>
                </a:solidFill>
                <a:effectLst/>
                <a:latin typeface="Arial" panose="020B0604020202020204" pitchFamily="34" charset="0"/>
              </a:rPr>
              <a:t> (Accessed 2 November 2018) </a:t>
            </a:r>
            <a:endParaRPr lang="en-GB" sz="1300" dirty="0">
              <a:effectLst/>
            </a:endParaRPr>
          </a:p>
          <a:p>
            <a:br>
              <a:rPr lang="en-GB" sz="1300" dirty="0"/>
            </a:br>
            <a:br>
              <a:rPr lang="en-GB" sz="1300" dirty="0"/>
            </a:br>
            <a:br>
              <a:rPr lang="en-GB" sz="1300" dirty="0"/>
            </a:br>
            <a:br>
              <a:rPr lang="en-GB" sz="1300" dirty="0"/>
            </a:br>
            <a:br>
              <a:rPr lang="en-GB" sz="1300" dirty="0"/>
            </a:br>
            <a:br>
              <a:rPr lang="en-GB" sz="1300" dirty="0"/>
            </a:br>
            <a:endParaRPr lang="en-US" sz="1300" dirty="0"/>
          </a:p>
        </p:txBody>
      </p:sp>
    </p:spTree>
    <p:extLst>
      <p:ext uri="{BB962C8B-B14F-4D97-AF65-F5344CB8AC3E}">
        <p14:creationId xmlns:p14="http://schemas.microsoft.com/office/powerpoint/2010/main" val="20880655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2</Slides>
  <Notes>1</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Lena Amir (1901848)</dc:creator>
  <cp:lastModifiedBy>Lena Amir (1901848)</cp:lastModifiedBy>
  <cp:revision>14</cp:revision>
  <dcterms:created xsi:type="dcterms:W3CDTF">2021-11-13T22:26:45Z</dcterms:created>
  <dcterms:modified xsi:type="dcterms:W3CDTF">2021-11-24T01:14:25Z</dcterms:modified>
</cp:coreProperties>
</file>