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34747200" cy="210312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BD04"/>
    <a:srgbClr val="FF8000"/>
    <a:srgbClr val="D115AF"/>
    <a:srgbClr val="FFFF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8" dt="2026-10-06T18:49:13.930"/>
    <p1510:client id="{60C29371-E13D-0D60-E1F1-99DAEB3634AE}" v="5063" dt="2026-10-04T19:53:15.560"/>
    <p1510:client id="{81DFBFA9-42D4-E995-E9A9-04363690D82B}" v="400" dt="2026-10-06T10:00:01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 Batool (2519524)" userId="S::2519524@student.uwtsd.ac.uk::88e9840f-9fef-4fcf-a569-d4629c620cc7" providerId="AD" clId="Web-{D02A5F00-0C21-0F75-C14C-BE890AD34504}"/>
    <pc:docChg chg="mod addSld modSld addMainMaster delMainMaster modMainMaster setSldSz">
      <pc:chgData name="Amina Batool (2519524)" userId="S::2519524@student.uwtsd.ac.uk::88e9840f-9fef-4fcf-a569-d4629c620cc7" providerId="AD" clId="Web-{D02A5F00-0C21-0F75-C14C-BE890AD34504}" dt="2026-10-03T21:26:50.938" v="2149" actId="1076"/>
      <pc:docMkLst>
        <pc:docMk/>
      </pc:docMkLst>
      <pc:sldChg chg="addSp delSp modSp mod setBg modClrScheme setClrOvrMap delDesignElem chgLayout">
        <pc:chgData name="Amina Batool (2519524)" userId="S::2519524@student.uwtsd.ac.uk::88e9840f-9fef-4fcf-a569-d4629c620cc7" providerId="AD" clId="Web-{D02A5F00-0C21-0F75-C14C-BE890AD34504}" dt="2026-10-03T17:31:34.730" v="121"/>
        <pc:sldMkLst>
          <pc:docMk/>
          <pc:sldMk cId="109857222" sldId="256"/>
        </pc:sldMkLst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09857222" sldId="256"/>
            <ac:spMk id="9" creationId="{84DE12EB-E6EF-25DD-8399-48E7D9BB72ED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09857222" sldId="256"/>
            <ac:spMk id="11" creationId="{965CCCCF-FF9C-4275-88B7-0ABFD3D4526F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09857222" sldId="256"/>
            <ac:spMk id="13" creationId="{B128C832-1311-5154-6823-9A9C456D6352}"/>
          </ac:spMkLst>
        </pc:spChg>
        <pc:picChg chg="add mod">
          <ac:chgData name="Amina Batool (2519524)" userId="S::2519524@student.uwtsd.ac.uk::88e9840f-9fef-4fcf-a569-d4629c620cc7" providerId="AD" clId="Web-{D02A5F00-0C21-0F75-C14C-BE890AD34504}" dt="2026-10-03T17:31:34.730" v="121"/>
          <ac:picMkLst>
            <pc:docMk/>
            <pc:sldMk cId="109857222" sldId="256"/>
            <ac:picMk id="4" creationId="{52D0ADE1-D8BC-08FA-D5C1-883E868984C1}"/>
          </ac:picMkLst>
        </pc:picChg>
      </pc:sldChg>
      <pc:sldChg chg="modSp mod setBg modClrScheme chgLayout">
        <pc:chgData name="Amina Batool (2519524)" userId="S::2519524@student.uwtsd.ac.uk::88e9840f-9fef-4fcf-a569-d4629c620cc7" providerId="AD" clId="Web-{D02A5F00-0C21-0F75-C14C-BE890AD34504}" dt="2026-10-03T17:32:27.873" v="129" actId="1076"/>
        <pc:sldMkLst>
          <pc:docMk/>
          <pc:sldMk cId="100985619" sldId="257"/>
        </pc:sldMkLst>
        <pc:spChg chg="mod ord">
          <ac:chgData name="Amina Batool (2519524)" userId="S::2519524@student.uwtsd.ac.uk::88e9840f-9fef-4fcf-a569-d4629c620cc7" providerId="AD" clId="Web-{D02A5F00-0C21-0F75-C14C-BE890AD34504}" dt="2026-10-03T17:31:48.872" v="123" actId="20577"/>
          <ac:spMkLst>
            <pc:docMk/>
            <pc:sldMk cId="100985619" sldId="257"/>
            <ac:spMk id="2" creationId="{454D9743-2266-D9B9-259B-DD467095712F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00985619" sldId="257"/>
            <ac:spMk id="5" creationId="{ADFB72C1-A647-50E5-5EAA-0BC4F1061E33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00985619" sldId="257"/>
            <ac:spMk id="6" creationId="{5A7CD6FE-2DD2-47BD-94BA-5C8A39BB607D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00985619" sldId="257"/>
            <ac:spMk id="7" creationId="{55924DE5-9738-5CCE-587A-5B90F3FD28A2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2:04.528" v="126" actId="14100"/>
          <ac:spMkLst>
            <pc:docMk/>
            <pc:sldMk cId="100985619" sldId="257"/>
            <ac:spMk id="40" creationId="{6DAC3580-F543-0BFA-5E01-6EB177AA1765}"/>
          </ac:spMkLst>
        </pc:spChg>
        <pc:picChg chg="mod ord">
          <ac:chgData name="Amina Batool (2519524)" userId="S::2519524@student.uwtsd.ac.uk::88e9840f-9fef-4fcf-a569-d4629c620cc7" providerId="AD" clId="Web-{D02A5F00-0C21-0F75-C14C-BE890AD34504}" dt="2026-10-03T17:32:27.873" v="129" actId="1076"/>
          <ac:picMkLst>
            <pc:docMk/>
            <pc:sldMk cId="100985619" sldId="257"/>
            <ac:picMk id="8" creationId="{E497317D-4E18-AED4-53F1-C962C1110A19}"/>
          </ac:picMkLst>
        </pc:picChg>
      </pc:sldChg>
      <pc:sldChg chg="modSp mod setBg modClrScheme chgLayout">
        <pc:chgData name="Amina Batool (2519524)" userId="S::2519524@student.uwtsd.ac.uk::88e9840f-9fef-4fcf-a569-d4629c620cc7" providerId="AD" clId="Web-{D02A5F00-0C21-0F75-C14C-BE890AD34504}" dt="2026-10-03T18:17:30.772" v="622" actId="14100"/>
        <pc:sldMkLst>
          <pc:docMk/>
          <pc:sldMk cId="2862087370" sldId="258"/>
        </pc:sldMkLst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2862087370" sldId="258"/>
            <ac:spMk id="5" creationId="{5CF1C515-037D-9D7A-4B3F-92C70DA0A72A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2862087370" sldId="258"/>
            <ac:spMk id="6" creationId="{0D482817-8E44-61C3-C32D-70BD1A44DAA0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2862087370" sldId="258"/>
            <ac:spMk id="7" creationId="{59A74760-EEB4-652E-8578-BDC20DA0CA15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8:03:57.207" v="441" actId="1076"/>
          <ac:spMkLst>
            <pc:docMk/>
            <pc:sldMk cId="2862087370" sldId="258"/>
            <ac:spMk id="12" creationId="{A788030B-345F-4F34-B0EB-F4565A64B636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45:57.173" v="257" actId="1076"/>
          <ac:spMkLst>
            <pc:docMk/>
            <pc:sldMk cId="2862087370" sldId="258"/>
            <ac:spMk id="14" creationId="{7800D720-ED12-C7B4-64C3-4D4FA5C2E2AE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2862087370" sldId="258"/>
            <ac:spMk id="15" creationId="{203BEF5D-44E2-9D91-711D-17567CF330EF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8:17:13.053" v="619" actId="14100"/>
          <ac:spMkLst>
            <pc:docMk/>
            <pc:sldMk cId="2862087370" sldId="258"/>
            <ac:spMk id="17" creationId="{D5BC0BEC-CCAE-3607-F5DD-86BDDF45E545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8:17:18.116" v="620" actId="14100"/>
          <ac:spMkLst>
            <pc:docMk/>
            <pc:sldMk cId="2862087370" sldId="258"/>
            <ac:spMk id="18" creationId="{B76E7E0D-E28A-C5EB-EFF5-0BFCE1B0BB75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8:17:22.381" v="621" actId="14100"/>
          <ac:spMkLst>
            <pc:docMk/>
            <pc:sldMk cId="2862087370" sldId="258"/>
            <ac:spMk id="19" creationId="{A1725C0E-2E3A-D7F9-64C6-414F3CC8AE86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7:46:48.034" v="265" actId="20577"/>
          <ac:spMkLst>
            <pc:docMk/>
            <pc:sldMk cId="2862087370" sldId="258"/>
            <ac:spMk id="20" creationId="{43A858C5-C63E-13AE-8955-1F547DD82C9E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8:17:30.772" v="622" actId="14100"/>
          <ac:spMkLst>
            <pc:docMk/>
            <pc:sldMk cId="2862087370" sldId="258"/>
            <ac:spMk id="34" creationId="{6B69366C-9F31-3F73-2F71-6B46BDEBDDC3}"/>
          </ac:spMkLst>
        </pc:spChg>
        <pc:picChg chg="mod ord">
          <ac:chgData name="Amina Batool (2519524)" userId="S::2519524@student.uwtsd.ac.uk::88e9840f-9fef-4fcf-a569-d4629c620cc7" providerId="AD" clId="Web-{D02A5F00-0C21-0F75-C14C-BE890AD34504}" dt="2026-10-03T18:17:06.350" v="618" actId="14100"/>
          <ac:picMkLst>
            <pc:docMk/>
            <pc:sldMk cId="2862087370" sldId="258"/>
            <ac:picMk id="10" creationId="{CD61FF7F-FDA9-D3F7-D3D0-79F8D86CFE2A}"/>
          </ac:picMkLst>
        </pc:picChg>
      </pc:sldChg>
      <pc:sldChg chg="addSp delSp modSp mod setBg modClrScheme chgLayout">
        <pc:chgData name="Amina Batool (2519524)" userId="S::2519524@student.uwtsd.ac.uk::88e9840f-9fef-4fcf-a569-d4629c620cc7" providerId="AD" clId="Web-{D02A5F00-0C21-0F75-C14C-BE890AD34504}" dt="2026-10-03T18:15:24.267" v="615"/>
        <pc:sldMkLst>
          <pc:docMk/>
          <pc:sldMk cId="1304689577" sldId="259"/>
        </pc:sldMkLst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304689577" sldId="259"/>
            <ac:spMk id="2" creationId="{9EAA398A-E017-EEE0-2B3D-45CDE29D8C73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304689577" sldId="259"/>
            <ac:spMk id="3" creationId="{E9CA99EF-DC6F-A283-3675-15BFEC979EFD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304689577" sldId="259"/>
            <ac:spMk id="4" creationId="{7B3DEC88-045A-A46E-2BC2-BACBE2DFCB09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18:13:35.216" v="605" actId="20577"/>
          <ac:spMkLst>
            <pc:docMk/>
            <pc:sldMk cId="1304689577" sldId="259"/>
            <ac:spMk id="5" creationId="{0AD0823B-1DF6-13D9-A910-76D8D79E2A42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304689577" sldId="259"/>
            <ac:spMk id="8" creationId="{1DAA9245-8B57-F5F6-81AE-FBA2472ECA56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k cId="1304689577" sldId="259"/>
            <ac:spMk id="9" creationId="{9AB77CA6-067C-8FB6-8FE4-D08D3F09E205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8:14:56.891" v="614" actId="20577"/>
          <ac:spMkLst>
            <pc:docMk/>
            <pc:sldMk cId="1304689577" sldId="259"/>
            <ac:spMk id="10" creationId="{1F047EB7-68ED-68BE-2930-7354DB7FA546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8:06:24.994" v="464" actId="20577"/>
          <ac:spMkLst>
            <pc:docMk/>
            <pc:sldMk cId="1304689577" sldId="259"/>
            <ac:spMk id="12" creationId="{2F333B0C-6573-2A7E-CF11-673A483EA449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8:15:24.267" v="615"/>
          <ac:spMkLst>
            <pc:docMk/>
            <pc:sldMk cId="1304689577" sldId="259"/>
            <ac:spMk id="13" creationId="{13FE5C5B-7489-2F08-AED3-32D2CA7150CA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18:12:56.183" v="604"/>
          <ac:spMkLst>
            <pc:docMk/>
            <pc:sldMk cId="1304689577" sldId="259"/>
            <ac:spMk id="14" creationId="{52B922F7-2385-A216-C543-9D2C73995C24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8:07:15.106" v="471" actId="14100"/>
          <ac:spMkLst>
            <pc:docMk/>
            <pc:sldMk cId="1304689577" sldId="259"/>
            <ac:spMk id="16" creationId="{EDC4E82D-1118-1046-9B59-2F408BB05063}"/>
          </ac:spMkLst>
        </pc:spChg>
      </pc:sldChg>
      <pc:sldChg chg="addSp delSp modSp new mod modClrScheme chgLayout">
        <pc:chgData name="Amina Batool (2519524)" userId="S::2519524@student.uwtsd.ac.uk::88e9840f-9fef-4fcf-a569-d4629c620cc7" providerId="AD" clId="Web-{D02A5F00-0C21-0F75-C14C-BE890AD34504}" dt="2026-10-03T20:50:06.938" v="1477" actId="14100"/>
        <pc:sldMkLst>
          <pc:docMk/>
          <pc:sldMk cId="2661779034" sldId="260"/>
        </pc:sldMkLst>
        <pc:spChg chg="mod ord">
          <ac:chgData name="Amina Batool (2519524)" userId="S::2519524@student.uwtsd.ac.uk::88e9840f-9fef-4fcf-a569-d4629c620cc7" providerId="AD" clId="Web-{D02A5F00-0C21-0F75-C14C-BE890AD34504}" dt="2026-10-03T20:00:17.413" v="629"/>
          <ac:spMkLst>
            <pc:docMk/>
            <pc:sldMk cId="2661779034" sldId="260"/>
            <ac:spMk id="2" creationId="{B3C38EFB-EC2A-439B-AA50-1B1137F68DF5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20:00:17.413" v="629"/>
          <ac:spMkLst>
            <pc:docMk/>
            <pc:sldMk cId="2661779034" sldId="260"/>
            <ac:spMk id="3" creationId="{77137956-458D-15A8-6EF2-663C4A142DF7}"/>
          </ac:spMkLst>
        </pc:spChg>
        <pc:spChg chg="mod ord">
          <ac:chgData name="Amina Batool (2519524)" userId="S::2519524@student.uwtsd.ac.uk::88e9840f-9fef-4fcf-a569-d4629c620cc7" providerId="AD" clId="Web-{D02A5F00-0C21-0F75-C14C-BE890AD34504}" dt="2026-10-03T20:00:17.413" v="629"/>
          <ac:spMkLst>
            <pc:docMk/>
            <pc:sldMk cId="2661779034" sldId="260"/>
            <ac:spMk id="4" creationId="{6B97EF2C-CE13-5075-A26E-A7A48C93E86F}"/>
          </ac:spMkLst>
        </pc:spChg>
        <pc:spChg chg="add mod ord">
          <ac:chgData name="Amina Batool (2519524)" userId="S::2519524@student.uwtsd.ac.uk::88e9840f-9fef-4fcf-a569-d4629c620cc7" providerId="AD" clId="Web-{D02A5F00-0C21-0F75-C14C-BE890AD34504}" dt="2026-10-03T20:33:48.212" v="1417" actId="20577"/>
          <ac:spMkLst>
            <pc:docMk/>
            <pc:sldMk cId="2661779034" sldId="260"/>
            <ac:spMk id="5" creationId="{C5B6E674-A76E-1913-90F2-D25A2CE7D253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20:14:48.397" v="925" actId="1076"/>
          <ac:spMkLst>
            <pc:docMk/>
            <pc:sldMk cId="2661779034" sldId="260"/>
            <ac:spMk id="8" creationId="{64B4BA1D-AFFE-50F9-2EA8-208801E5B31E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20:27:19.185" v="1295" actId="20577"/>
          <ac:spMkLst>
            <pc:docMk/>
            <pc:sldMk cId="2661779034" sldId="260"/>
            <ac:spMk id="9" creationId="{A843977F-347B-401B-2076-68AC44F65539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20:14:43.022" v="924" actId="14100"/>
          <ac:spMkLst>
            <pc:docMk/>
            <pc:sldMk cId="2661779034" sldId="260"/>
            <ac:spMk id="10" creationId="{0A31356B-DE31-6399-974E-1F006A64102D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20:40:45.257" v="1428" actId="20577"/>
          <ac:spMkLst>
            <pc:docMk/>
            <pc:sldMk cId="2661779034" sldId="260"/>
            <ac:spMk id="12" creationId="{55C46EB9-98A7-A19A-D188-2F6BAA4781AD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20:27:32.014" v="1300" actId="20577"/>
          <ac:spMkLst>
            <pc:docMk/>
            <pc:sldMk cId="2661779034" sldId="260"/>
            <ac:spMk id="13" creationId="{38026498-9362-8F0C-FED3-67A023CD3CA7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20:23:03.323" v="1130" actId="1076"/>
          <ac:spMkLst>
            <pc:docMk/>
            <pc:sldMk cId="2661779034" sldId="260"/>
            <ac:spMk id="15" creationId="{AE94EA51-4D39-0943-7CC8-E66CC22CC594}"/>
          </ac:spMkLst>
        </pc:spChg>
        <pc:spChg chg="add del mod">
          <ac:chgData name="Amina Batool (2519524)" userId="S::2519524@student.uwtsd.ac.uk::88e9840f-9fef-4fcf-a569-d4629c620cc7" providerId="AD" clId="Web-{D02A5F00-0C21-0F75-C14C-BE890AD34504}" dt="2026-10-03T20:40:56.555" v="1430" actId="1076"/>
          <ac:spMkLst>
            <pc:docMk/>
            <pc:sldMk cId="2661779034" sldId="260"/>
            <ac:spMk id="16" creationId="{811C6215-7EF6-D9AE-D2AF-100A30FCD8A6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20:42:05.294" v="1443" actId="1076"/>
          <ac:spMkLst>
            <pc:docMk/>
            <pc:sldMk cId="2661779034" sldId="260"/>
            <ac:spMk id="18" creationId="{503999AD-2D68-103D-98BB-88271EB56B3A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20:42:22.749" v="1445" actId="14100"/>
          <ac:spMkLst>
            <pc:docMk/>
            <pc:sldMk cId="2661779034" sldId="260"/>
            <ac:spMk id="19" creationId="{470D8EA5-21E6-F310-0A7A-5E037C595639}"/>
          </ac:spMkLst>
        </pc:spChg>
        <pc:picChg chg="add mod">
          <ac:chgData name="Amina Batool (2519524)" userId="S::2519524@student.uwtsd.ac.uk::88e9840f-9fef-4fcf-a569-d4629c620cc7" providerId="AD" clId="Web-{D02A5F00-0C21-0F75-C14C-BE890AD34504}" dt="2026-10-03T20:50:06.938" v="1477" actId="14100"/>
          <ac:picMkLst>
            <pc:docMk/>
            <pc:sldMk cId="2661779034" sldId="260"/>
            <ac:picMk id="21" creationId="{D118AE75-0D10-381A-2928-B2A603B17E78}"/>
          </ac:picMkLst>
        </pc:picChg>
      </pc:sldChg>
      <pc:sldChg chg="addSp delSp modSp new">
        <pc:chgData name="Amina Batool (2519524)" userId="S::2519524@student.uwtsd.ac.uk::88e9840f-9fef-4fcf-a569-d4629c620cc7" providerId="AD" clId="Web-{D02A5F00-0C21-0F75-C14C-BE890AD34504}" dt="2026-10-03T21:24:13.833" v="2122" actId="20577"/>
        <pc:sldMkLst>
          <pc:docMk/>
          <pc:sldMk cId="836151091" sldId="261"/>
        </pc:sldMkLst>
        <pc:spChg chg="mod">
          <ac:chgData name="Amina Batool (2519524)" userId="S::2519524@student.uwtsd.ac.uk::88e9840f-9fef-4fcf-a569-d4629c620cc7" providerId="AD" clId="Web-{D02A5F00-0C21-0F75-C14C-BE890AD34504}" dt="2026-10-03T20:45:12.901" v="1464" actId="20577"/>
          <ac:spMkLst>
            <pc:docMk/>
            <pc:sldMk cId="836151091" sldId="261"/>
            <ac:spMk id="2" creationId="{E2FD5B7D-31DC-EF99-CF63-E1EE41B8FE3E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21:23:16.500" v="2118" actId="20577"/>
          <ac:spMkLst>
            <pc:docMk/>
            <pc:sldMk cId="836151091" sldId="261"/>
            <ac:spMk id="6" creationId="{D6A05371-5B7D-D412-11FC-4FA816D0CE78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21:23:50.347" v="2120" actId="20577"/>
          <ac:spMkLst>
            <pc:docMk/>
            <pc:sldMk cId="836151091" sldId="261"/>
            <ac:spMk id="9" creationId="{CC677767-5B35-3BA6-25C1-1B3BD379E6CD}"/>
          </ac:spMkLst>
        </pc:spChg>
        <pc:spChg chg="add mod">
          <ac:chgData name="Amina Batool (2519524)" userId="S::2519524@student.uwtsd.ac.uk::88e9840f-9fef-4fcf-a569-d4629c620cc7" providerId="AD" clId="Web-{D02A5F00-0C21-0F75-C14C-BE890AD34504}" dt="2026-10-03T21:24:13.833" v="2122" actId="20577"/>
          <ac:spMkLst>
            <pc:docMk/>
            <pc:sldMk cId="836151091" sldId="261"/>
            <ac:spMk id="10" creationId="{534D7755-45AA-3C76-2049-76AD6A3AFCF9}"/>
          </ac:spMkLst>
        </pc:spChg>
        <pc:picChg chg="add mod">
          <ac:chgData name="Amina Batool (2519524)" userId="S::2519524@student.uwtsd.ac.uk::88e9840f-9fef-4fcf-a569-d4629c620cc7" providerId="AD" clId="Web-{D02A5F00-0C21-0F75-C14C-BE890AD34504}" dt="2026-10-03T21:21:33.368" v="2094"/>
          <ac:picMkLst>
            <pc:docMk/>
            <pc:sldMk cId="836151091" sldId="261"/>
            <ac:picMk id="13" creationId="{1D393E9F-67BC-CC55-95DE-A39067218FA5}"/>
          </ac:picMkLst>
        </pc:picChg>
        <pc:picChg chg="add mod">
          <ac:chgData name="Amina Batool (2519524)" userId="S::2519524@student.uwtsd.ac.uk::88e9840f-9fef-4fcf-a569-d4629c620cc7" providerId="AD" clId="Web-{D02A5F00-0C21-0F75-C14C-BE890AD34504}" dt="2026-10-03T21:21:58.542" v="2097" actId="1076"/>
          <ac:picMkLst>
            <pc:docMk/>
            <pc:sldMk cId="836151091" sldId="261"/>
            <ac:picMk id="14" creationId="{10AA22AA-B6F9-929A-5FCF-77778BF29831}"/>
          </ac:picMkLst>
        </pc:picChg>
      </pc:sldChg>
      <pc:sldMasterChg chg="modSp add mod addSldLayout modSldLayout">
        <pc:chgData name="Amina Batool (2519524)" userId="S::2519524@student.uwtsd.ac.uk::88e9840f-9fef-4fcf-a569-d4629c620cc7" providerId="AD" clId="Web-{D02A5F00-0C21-0F75-C14C-BE890AD34504}" dt="2026-10-03T17:31:35.074" v="122"/>
        <pc:sldMasterMkLst>
          <pc:docMk/>
          <pc:sldMasterMk cId="3847297770" sldId="2147483945"/>
        </pc:sldMasterMkLst>
        <pc:spChg chg="mo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asterMk cId="3847297770" sldId="2147483945"/>
            <ac:spMk id="2" creationId="{475BFB69-9245-EC58-F1DE-FEB625BD336A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asterMk cId="3847297770" sldId="2147483945"/>
            <ac:spMk id="3" creationId="{5516AFD5-5144-C460-0CA4-644BC4A93C02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asterMk cId="3847297770" sldId="2147483945"/>
            <ac:spMk id="4" creationId="{3995753E-AF8A-7E04-8A1A-205B755A0215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asterMk cId="3847297770" sldId="2147483945"/>
            <ac:spMk id="5" creationId="{D4E1B7C8-DA74-800B-EE14-A39E9DB32DE4}"/>
          </ac:spMkLst>
        </pc:spChg>
        <pc:spChg chg="mod">
          <ac:chgData name="Amina Batool (2519524)" userId="S::2519524@student.uwtsd.ac.uk::88e9840f-9fef-4fcf-a569-d4629c620cc7" providerId="AD" clId="Web-{D02A5F00-0C21-0F75-C14C-BE890AD34504}" dt="2026-10-03T17:31:34.730" v="121"/>
          <ac:spMkLst>
            <pc:docMk/>
            <pc:sldMasterMk cId="3847297770" sldId="2147483945"/>
            <ac:spMk id="6" creationId="{7AC1647D-0DF0-CA1B-F723-EF7B8F508DB7}"/>
          </ac:spMkLst>
        </pc:sp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770308895" sldId="2147483946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770308895" sldId="2147483946"/>
              <ac:spMk id="2" creationId="{E4336E9A-8E96-CD8C-7598-F87632CD81C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770308895" sldId="2147483946"/>
              <ac:spMk id="3" creationId="{2BDC76B8-60F6-62D3-9F73-E81662203017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770308895" sldId="2147483946"/>
              <ac:spMk id="4" creationId="{EAE2DAFA-435E-AAF9-8B67-495E5AFDCD91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770308895" sldId="2147483946"/>
              <ac:spMk id="5" creationId="{5B407A58-3351-E479-1A0C-2FF49FA42707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770308895" sldId="2147483946"/>
              <ac:picMk id="10" creationId="{C8E832A1-AE20-595C-6C6A-C6CAD6D72233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3663801838" sldId="2147483947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663801838" sldId="2147483947"/>
              <ac:spMk id="4" creationId="{0B9485D1-E172-8F0A-A425-3097B3ABCFB4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3951665284" sldId="2147483948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951665284" sldId="2147483948"/>
              <ac:spMk id="4" creationId="{EAE2DAFA-435E-AAF9-8B67-495E5AFDCD91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951665284" sldId="2147483948"/>
              <ac:spMk id="5" creationId="{5B407A58-3351-E479-1A0C-2FF49FA42707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951665284" sldId="2147483948"/>
              <ac:spMk id="6" creationId="{81789E10-2433-2ECB-9C92-571B583A4CF1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951665284" sldId="2147483948"/>
              <ac:spMk id="9" creationId="{BF6CFC71-0CC0-F6AB-06FD-5F2DE2587092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951665284" sldId="2147483948"/>
              <ac:spMk id="11" creationId="{41932924-E87B-08A2-5EE3-BBA69699E24F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3951665284" sldId="2147483948"/>
              <ac:picMk id="7" creationId="{6AC85073-6D22-76C5-C752-C565E9FBCC84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3708328015" sldId="2147483949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708328015" sldId="2147483949"/>
              <ac:spMk id="7" creationId="{0F001462-21CF-5988-0554-7DB1C494B04E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708328015" sldId="2147483949"/>
              <ac:spMk id="8" creationId="{E972D5EE-6935-237E-C4A2-C61261249F33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708328015" sldId="2147483949"/>
              <ac:spMk id="9" creationId="{37C87932-7DAB-7F93-5E51-7AEEA5AC7FEA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708328015" sldId="2147483949"/>
              <ac:spMk id="12" creationId="{49132BB0-A42B-7355-8046-F22B2344C64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708328015" sldId="2147483949"/>
              <ac:spMk id="13" creationId="{C81CEA4D-A8A1-D4D2-8F28-C83469372446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708328015" sldId="2147483949"/>
              <ac:spMk id="15" creationId="{7EB34FF5-770C-AA64-B806-5D6DED71138A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1719943616" sldId="2147483950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719943616" sldId="2147483950"/>
              <ac:spMk id="2" creationId="{8892EA34-13CC-54C1-DE3D-4F1D5D55C9A7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719943616" sldId="2147483950"/>
              <ac:spMk id="4" creationId="{8F845713-EE4C-7615-B812-531C14CF0CA2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719943616" sldId="2147483950"/>
              <ac:spMk id="5" creationId="{9F1849E7-8E94-3B02-239C-AAB481596BFD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719943616" sldId="2147483950"/>
              <ac:spMk id="6" creationId="{70644BD7-C050-D052-8408-65ADAAF674FF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1719943616" sldId="2147483950"/>
              <ac:picMk id="10" creationId="{6F838A51-B977-1664-089F-3B2250DFEF6A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838564582" sldId="2147483951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838564582" sldId="2147483951"/>
              <ac:spMk id="2" creationId="{4E4019F8-742E-9EEF-F591-C9666AC32AF1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838564582" sldId="2147483951"/>
              <ac:spMk id="3" creationId="{6CC77F2D-39D2-22F7-CF0B-39D63EBF00B7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838564582" sldId="2147483951"/>
              <ac:spMk id="7" creationId="{28C8B19A-6FC1-2B71-0BFB-9274CBF396B9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838564582" sldId="2147483951"/>
              <ac:picMk id="6" creationId="{D09BF41B-6D10-9A6E-03E4-5E7320A61DFA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3667295665" sldId="2147483952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667295665" sldId="2147483952"/>
              <ac:spMk id="2" creationId="{4E4019F8-742E-9EEF-F591-C9666AC32AF1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667295665" sldId="2147483952"/>
              <ac:spMk id="3" creationId="{6CC77F2D-39D2-22F7-CF0B-39D63EBF00B7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667295665" sldId="2147483952"/>
              <ac:spMk id="4" creationId="{0B12CFE6-D05E-5478-B3A4-81DC4DCD741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667295665" sldId="2147483952"/>
              <ac:spMk id="5" creationId="{626B86D3-24E1-029E-BA22-9F17F9517D65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667295665" sldId="2147483952"/>
              <ac:spMk id="7" creationId="{28C8B19A-6FC1-2B71-0BFB-9274CBF396B9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667295665" sldId="2147483952"/>
              <ac:spMk id="8" creationId="{743EA2DD-B019-E3AA-ACB7-13CC3353E8D4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3667295665" sldId="2147483952"/>
              <ac:picMk id="6" creationId="{BD349A90-08FB-AFC0-8649-56404DF7B8C2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2469365948" sldId="2147483953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469365948" sldId="2147483953"/>
              <ac:spMk id="2" creationId="{BC7433D9-FD02-59E2-0F81-A0B7201D2DA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469365948" sldId="2147483953"/>
              <ac:spMk id="3" creationId="{6C2DD052-3E45-E789-01F8-33250024ECBD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469365948" sldId="2147483953"/>
              <ac:spMk id="4" creationId="{0B9485D1-E172-8F0A-A425-3097B3ABCFB4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469365948" sldId="2147483953"/>
              <ac:spMk id="5" creationId="{B17E6B5E-6174-FD5C-41E8-FFC44C650D7E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469365948" sldId="2147483953"/>
              <ac:spMk id="6" creationId="{4BF72154-F85B-E301-DA57-E314D7315916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2469365948" sldId="2147483953"/>
              <ac:picMk id="23" creationId="{518E8C82-2B1B-76C7-A67D-099AEEEAD0DA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3052100007" sldId="2147483954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052100007" sldId="2147483954"/>
              <ac:spMk id="2" creationId="{BC7433D9-FD02-59E2-0F81-A0B7201D2DA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052100007" sldId="2147483954"/>
              <ac:spMk id="4" creationId="{0B9485D1-E172-8F0A-A425-3097B3ABCFB4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052100007" sldId="2147483954"/>
              <ac:spMk id="5" creationId="{B17E6B5E-6174-FD5C-41E8-FFC44C650D7E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052100007" sldId="2147483954"/>
              <ac:spMk id="6" creationId="{4BF72154-F85B-E301-DA57-E314D7315916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052100007" sldId="2147483954"/>
              <ac:spMk id="8" creationId="{D42D62A0-8127-CE86-0633-0D65E1E136F7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3052100007" sldId="2147483954"/>
              <ac:picMk id="9" creationId="{E41EB56E-DF88-E5AB-35AF-891395DCDB15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2083748376" sldId="2147483955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083748376" sldId="2147483955"/>
              <ac:spMk id="2" creationId="{FAF3BB49-A328-F121-7F27-DEB7C3CC2B0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083748376" sldId="2147483955"/>
              <ac:spMk id="5" creationId="{897D0B7E-1A60-DA52-6965-92412B1C2F9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083748376" sldId="2147483955"/>
              <ac:spMk id="6" creationId="{C2BDD5A2-CE3E-3215-6DAA-F75C0D1229DA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083748376" sldId="2147483955"/>
              <ac:spMk id="7" creationId="{B1B822F1-284A-1786-FAF2-72129E2FE64D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083748376" sldId="2147483955"/>
              <ac:spMk id="8" creationId="{6E0D00CE-C191-6DE5-9D82-7EFB59BC3739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083748376" sldId="2147483955"/>
              <ac:spMk id="9" creationId="{DB2531DA-E07E-34C2-010B-27DB8B004926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908700841" sldId="2147483956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908700841" sldId="2147483956"/>
              <ac:spMk id="2" creationId="{FAF3BB49-A328-F121-7F27-DEB7C3CC2B0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908700841" sldId="2147483956"/>
              <ac:spMk id="3" creationId="{C346877B-7C99-D26C-DFEC-72A4289A8FAC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908700841" sldId="2147483956"/>
              <ac:spMk id="5" creationId="{897D0B7E-1A60-DA52-6965-92412B1C2F9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908700841" sldId="2147483956"/>
              <ac:spMk id="6" creationId="{C2BDD5A2-CE3E-3215-6DAA-F75C0D1229DA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908700841" sldId="2147483956"/>
              <ac:spMk id="7" creationId="{B1B822F1-284A-1786-FAF2-72129E2FE64D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908700841" sldId="2147483956"/>
              <ac:spMk id="8" creationId="{C3D15418-1E32-0501-0E66-54FC2DD08E39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1450374340" sldId="2147483957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50374340" sldId="2147483957"/>
              <ac:spMk id="2" creationId="{FAF3BB49-A328-F121-7F27-DEB7C3CC2B0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50374340" sldId="2147483957"/>
              <ac:spMk id="5" creationId="{897D0B7E-1A60-DA52-6965-92412B1C2F9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50374340" sldId="2147483957"/>
              <ac:spMk id="6" creationId="{C2BDD5A2-CE3E-3215-6DAA-F75C0D1229DA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50374340" sldId="2147483957"/>
              <ac:spMk id="7" creationId="{B1B822F1-284A-1786-FAF2-72129E2FE64D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50374340" sldId="2147483957"/>
              <ac:spMk id="8" creationId="{07755DB3-9272-8E5E-039F-AC14A2C07898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50374340" sldId="2147483957"/>
              <ac:spMk id="9" creationId="{1EB6A322-B3CC-9AE7-DB63-8B433811BD63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2236856461" sldId="2147483958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236856461" sldId="2147483958"/>
              <ac:spMk id="2" creationId="{FAF3BB49-A328-F121-7F27-DEB7C3CC2B0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236856461" sldId="2147483958"/>
              <ac:spMk id="4" creationId="{F3BFBE8F-8803-50FD-04BC-3A247F9767C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236856461" sldId="2147483958"/>
              <ac:spMk id="5" creationId="{897D0B7E-1A60-DA52-6965-92412B1C2F9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236856461" sldId="2147483958"/>
              <ac:spMk id="6" creationId="{C2BDD5A2-CE3E-3215-6DAA-F75C0D1229DA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236856461" sldId="2147483958"/>
              <ac:spMk id="7" creationId="{B1B822F1-284A-1786-FAF2-72129E2FE64D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236856461" sldId="2147483958"/>
              <ac:spMk id="8" creationId="{7FF0220E-48F8-B4D9-19DE-7B457C3C221C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2691872979" sldId="2147483959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691872979" sldId="2147483959"/>
              <ac:spMk id="2" creationId="{FAF3BB49-A328-F121-7F27-DEB7C3CC2B0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691872979" sldId="2147483959"/>
              <ac:spMk id="4" creationId="{121707E4-5122-AA3B-7CFC-6AF9C0BAC463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691872979" sldId="2147483959"/>
              <ac:spMk id="5" creationId="{897D0B7E-1A60-DA52-6965-92412B1C2F9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691872979" sldId="2147483959"/>
              <ac:spMk id="6" creationId="{C2BDD5A2-CE3E-3215-6DAA-F75C0D1229DA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691872979" sldId="2147483959"/>
              <ac:spMk id="7" creationId="{B1B822F1-284A-1786-FAF2-72129E2FE64D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691872979" sldId="2147483959"/>
              <ac:spMk id="8" creationId="{C3D15418-1E32-0501-0E66-54FC2DD08E39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1170801434" sldId="2147483960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170801434" sldId="2147483960"/>
              <ac:spMk id="2" creationId="{FAF3BB49-A328-F121-7F27-DEB7C3CC2B0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170801434" sldId="2147483960"/>
              <ac:spMk id="3" creationId="{8402C8AD-A927-B946-5850-6500487D6883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170801434" sldId="2147483960"/>
              <ac:spMk id="5" creationId="{897D0B7E-1A60-DA52-6965-92412B1C2F9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170801434" sldId="2147483960"/>
              <ac:spMk id="6" creationId="{C2BDD5A2-CE3E-3215-6DAA-F75C0D1229DA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170801434" sldId="2147483960"/>
              <ac:spMk id="7" creationId="{B1B822F1-284A-1786-FAF2-72129E2FE64D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170801434" sldId="2147483960"/>
              <ac:spMk id="8" creationId="{C3D15418-1E32-0501-0E66-54FC2DD08E39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1417961747" sldId="2147483961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17961747" sldId="2147483961"/>
              <ac:spMk id="2" creationId="{FAF3BB49-A328-F121-7F27-DEB7C3CC2B0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17961747" sldId="2147483961"/>
              <ac:spMk id="5" creationId="{897D0B7E-1A60-DA52-6965-92412B1C2F9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17961747" sldId="2147483961"/>
              <ac:spMk id="7" creationId="{B1B822F1-284A-1786-FAF2-72129E2FE64D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17961747" sldId="2147483961"/>
              <ac:spMk id="8" creationId="{747AED59-1A26-9C13-8482-7857E7DEFE52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17961747" sldId="2147483961"/>
              <ac:spMk id="11" creationId="{183D1CED-EDC4-B2B7-E11C-EF0ED41A9136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3037756798" sldId="2147483962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037756798" sldId="2147483962"/>
              <ac:spMk id="2" creationId="{FAF3BB49-A328-F121-7F27-DEB7C3CC2B0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037756798" sldId="2147483962"/>
              <ac:spMk id="4" creationId="{04508209-B462-E74A-288F-8910B06DE3A1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037756798" sldId="2147483962"/>
              <ac:spMk id="5" creationId="{897D0B7E-1A60-DA52-6965-92412B1C2F9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037756798" sldId="2147483962"/>
              <ac:spMk id="6" creationId="{C2BDD5A2-CE3E-3215-6DAA-F75C0D1229DA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037756798" sldId="2147483962"/>
              <ac:spMk id="8" creationId="{818B74D6-CD72-B859-C229-60DB988B25E3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2915265207" sldId="2147483963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915265207" sldId="2147483963"/>
              <ac:spMk id="2" creationId="{FAF3BB49-A328-F121-7F27-DEB7C3CC2B0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915265207" sldId="2147483963"/>
              <ac:spMk id="4" creationId="{EA8D0EC2-AB64-20F7-00E1-73B35DEAA2D7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915265207" sldId="2147483963"/>
              <ac:spMk id="5" creationId="{897D0B7E-1A60-DA52-6965-92412B1C2F9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915265207" sldId="2147483963"/>
              <ac:spMk id="6" creationId="{C2BDD5A2-CE3E-3215-6DAA-F75C0D1229DA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915265207" sldId="2147483963"/>
              <ac:spMk id="7" creationId="{B1B822F1-284A-1786-FAF2-72129E2FE64D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915265207" sldId="2147483963"/>
              <ac:spMk id="8" creationId="{8BAC3300-BF12-B200-9F06-8D5AC45CB7EF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4166581421" sldId="2147483964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4166581421" sldId="2147483964"/>
              <ac:spMk id="3" creationId="{14C6FDB9-A3B3-A4DB-D081-D27ECC7043C1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4166581421" sldId="2147483964"/>
              <ac:spMk id="9" creationId="{E9DD887D-B316-418B-8AF4-4F941223A039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4166581421" sldId="2147483964"/>
              <ac:spMk id="12" creationId="{942D9118-C154-84FE-9D86-92525287F07F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4166581421" sldId="2147483964"/>
              <ac:picMk id="6" creationId="{C26FEAF5-B987-7B83-7D1F-A4C535E2B000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2580360656" sldId="2147483965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580360656" sldId="2147483965"/>
              <ac:spMk id="2" creationId="{A7221EB5-8556-FBD7-00D5-D69AC8E7E73A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580360656" sldId="2147483965"/>
              <ac:spMk id="7" creationId="{3E4E45FF-53F3-89B1-B969-C440DC819EF4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2580360656" sldId="2147483965"/>
              <ac:picMk id="6" creationId="{27A6C04A-3EE2-7293-8111-E4CF6B18B2D4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3265243083" sldId="2147483966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265243083" sldId="2147483966"/>
              <ac:spMk id="2" creationId="{0131542D-3EA5-35E3-406E-8496EA7D4045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265243083" sldId="2147483966"/>
              <ac:spMk id="7" creationId="{1BBD3F2A-2B85-D7B7-24A2-D01A281CD792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3265243083" sldId="2147483966"/>
              <ac:picMk id="6" creationId="{56ABB8EC-1098-DCAC-E2E3-BCA53EEC625D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931233284" sldId="2147483967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931233284" sldId="2147483967"/>
              <ac:spMk id="2" creationId="{FAF3BB49-A328-F121-7F27-DEB7C3CC2B0F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931233284" sldId="2147483967"/>
              <ac:spMk id="4" creationId="{704CA46A-141E-21AB-51BA-BA1F0F395708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931233284" sldId="2147483967"/>
              <ac:spMk id="8" creationId="{F8607D36-7013-02AC-69A9-8D38C5BBA7D0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4067508434" sldId="2147483968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4067508434" sldId="2147483968"/>
              <ac:spMk id="2" creationId="{41FEE969-634D-6E32-D227-18E9282C6F9E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4067508434" sldId="2147483968"/>
              <ac:spMk id="3" creationId="{61CD26D4-290A-F0ED-7D62-41EDA6FEC2B9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4067508434" sldId="2147483968"/>
              <ac:spMk id="4" creationId="{A1854769-C5D8-1BF0-C3A2-77216D6255DB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4067508434" sldId="2147483968"/>
              <ac:spMk id="5" creationId="{06536620-C4F3-EEC3-DBF1-05196B1CBB55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4067508434" sldId="2147483968"/>
              <ac:spMk id="6" creationId="{B3527224-4234-3620-766D-DCCA3AFDF896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4067508434" sldId="2147483968"/>
              <ac:spMk id="7" creationId="{4E3B3581-658A-8487-F9CB-E79F2BFF27E4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1738904941" sldId="2147483969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738904941" sldId="2147483969"/>
              <ac:spMk id="2" creationId="{666A9F42-7FF7-F803-C075-BC4968D35E34}"/>
            </ac:spMkLst>
          </pc:spChg>
        </pc:sldLayoutChg>
        <pc:sldLayoutChg chg="add mod replId">
          <pc:chgData name="Amina Batool (2519524)" userId="S::2519524@student.uwtsd.ac.uk::88e9840f-9fef-4fcf-a569-d4629c620cc7" providerId="AD" clId="Web-{D02A5F00-0C21-0F75-C14C-BE890AD34504}" dt="2026-10-03T17:25:33.497" v="62"/>
          <pc:sldLayoutMkLst>
            <pc:docMk/>
            <pc:sldMasterMk cId="3847297770" sldId="2147483945"/>
            <pc:sldLayoutMk cId="1799795817" sldId="2147483970"/>
          </pc:sldLayoutMkLst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2557029418" sldId="2147483971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557029418" sldId="2147483971"/>
              <ac:spMk id="2" creationId="{BC7433D9-FD02-59E2-0F81-A0B7201D2DA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2557029418" sldId="2147483971"/>
              <ac:spMk id="8" creationId="{C7E1FCC9-2D1D-9C6B-8C9A-E3D0A77DBEF0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2557029418" sldId="2147483971"/>
              <ac:picMk id="7" creationId="{CC69B319-31FA-514C-5A82-30B4D1B20A23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853412968" sldId="2147483972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853412968" sldId="2147483972"/>
              <ac:spMk id="9" creationId="{687F1B09-5020-D2DD-189E-7226AD232923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853412968" sldId="2147483972"/>
              <ac:spMk id="12" creationId="{8492B719-9068-0A96-E408-4EB3E9F85BE9}"/>
            </ac:spMkLst>
          </pc:spChg>
          <pc:picChg chg="mod">
            <ac:chgData name="Amina Batool (2519524)" userId="S::2519524@student.uwtsd.ac.uk::88e9840f-9fef-4fcf-a569-d4629c620cc7" providerId="AD" clId="Web-{D02A5F00-0C21-0F75-C14C-BE890AD34504}" dt="2026-10-03T17:31:34.730" v="121"/>
            <ac:picMkLst>
              <pc:docMk/>
              <pc:sldMasterMk cId="3847297770" sldId="2147483945"/>
              <pc:sldLayoutMk cId="853412968" sldId="2147483972"/>
              <ac:picMk id="3" creationId="{86565871-9318-EC0D-5245-A159818CA83F}"/>
            </ac:picMkLst>
          </pc:pic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1307318553" sldId="2147483973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307318553" sldId="2147483973"/>
              <ac:spMk id="2" creationId="{00000000-0000-0000-0000-00000000000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307318553" sldId="2147483973"/>
              <ac:spMk id="3" creationId="{00000000-0000-0000-0000-00000000000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307318553" sldId="2147483973"/>
              <ac:spMk id="4" creationId="{00000000-0000-0000-0000-00000000000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307318553" sldId="2147483973"/>
              <ac:spMk id="16" creationId="{00000000-0000-0000-0000-000000000000}"/>
            </ac:spMkLst>
          </pc:spChg>
          <pc:grpChg chg="mod">
            <ac:chgData name="Amina Batool (2519524)" userId="S::2519524@student.uwtsd.ac.uk::88e9840f-9fef-4fcf-a569-d4629c620cc7" providerId="AD" clId="Web-{D02A5F00-0C21-0F75-C14C-BE890AD34504}" dt="2026-10-03T17:31:34.730" v="121"/>
            <ac:grpSpMkLst>
              <pc:docMk/>
              <pc:sldMasterMk cId="3847297770" sldId="2147483945"/>
              <pc:sldLayoutMk cId="1307318553" sldId="2147483973"/>
              <ac:grpSpMk id="9" creationId="{00000000-0000-0000-0000-000000000000}"/>
            </ac:grpSpMkLst>
          </pc:gr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3772336304" sldId="2147483974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772336304" sldId="2147483974"/>
              <ac:spMk id="3" creationId="{00000000-0000-0000-0000-00000000000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772336304" sldId="2147483974"/>
              <ac:spMk id="4" creationId="{00000000-0000-0000-0000-000000000000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1425820066" sldId="2147483975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25820066" sldId="2147483975"/>
              <ac:spMk id="3" creationId="{00000000-0000-0000-0000-00000000000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25820066" sldId="2147483975"/>
              <ac:spMk id="4" creationId="{00000000-0000-0000-0000-00000000000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25820066" sldId="2147483975"/>
              <ac:spMk id="5" creationId="{00000000-0000-0000-0000-000000000000}"/>
            </ac:spMkLst>
          </pc:spChg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1425820066" sldId="2147483975"/>
              <ac:spMk id="6" creationId="{00000000-0000-0000-0000-000000000000}"/>
            </ac:spMkLst>
          </pc:spChg>
        </pc:sldLayoutChg>
        <pc:sldLayoutChg chg="modSp add mod replId">
          <pc:chgData name="Amina Batool (2519524)" userId="S::2519524@student.uwtsd.ac.uk::88e9840f-9fef-4fcf-a569-d4629c620cc7" providerId="AD" clId="Web-{D02A5F00-0C21-0F75-C14C-BE890AD34504}" dt="2026-10-03T17:31:34.730" v="121"/>
          <pc:sldLayoutMkLst>
            <pc:docMk/>
            <pc:sldMasterMk cId="3847297770" sldId="2147483945"/>
            <pc:sldLayoutMk cId="3802765939" sldId="2147483976"/>
          </pc:sldLayoutMkLst>
          <pc:spChg chg="mod">
            <ac:chgData name="Amina Batool (2519524)" userId="S::2519524@student.uwtsd.ac.uk::88e9840f-9fef-4fcf-a569-d4629c620cc7" providerId="AD" clId="Web-{D02A5F00-0C21-0F75-C14C-BE890AD34504}" dt="2026-10-03T17:31:34.730" v="121"/>
            <ac:spMkLst>
              <pc:docMk/>
              <pc:sldMasterMk cId="3847297770" sldId="2147483945"/>
              <pc:sldLayoutMk cId="3802765939" sldId="2147483976"/>
              <ac:spMk id="7" creationId="{00000000-0000-0000-0000-000000000000}"/>
            </ac:spMkLst>
          </pc:spChg>
        </pc:sldLayoutChg>
      </pc:sldMasterChg>
    </pc:docChg>
  </pc:docChgLst>
  <pc:docChgLst>
    <pc:chgData name="Amina Batool (2519524)" userId="S::2519524@student.uwtsd.ac.uk::88e9840f-9fef-4fcf-a569-d4629c620cc7" providerId="AD" clId="Web-{81DFBFA9-42D4-E995-E9A9-04363690D82B}"/>
    <pc:docChg chg="addSld modSld">
      <pc:chgData name="Amina Batool (2519524)" userId="S::2519524@student.uwtsd.ac.uk::88e9840f-9fef-4fcf-a569-d4629c620cc7" providerId="AD" clId="Web-{81DFBFA9-42D4-E995-E9A9-04363690D82B}" dt="2026-10-06T10:00:01.884" v="247" actId="20577"/>
      <pc:docMkLst>
        <pc:docMk/>
      </pc:docMkLst>
      <pc:sldChg chg="modSp">
        <pc:chgData name="Amina Batool (2519524)" userId="S::2519524@student.uwtsd.ac.uk::88e9840f-9fef-4fcf-a569-d4629c620cc7" providerId="AD" clId="Web-{81DFBFA9-42D4-E995-E9A9-04363690D82B}" dt="2026-10-06T09:47:49.740" v="46" actId="1076"/>
        <pc:sldMkLst>
          <pc:docMk/>
          <pc:sldMk cId="100985619" sldId="257"/>
        </pc:sldMkLst>
        <pc:spChg chg="mod">
          <ac:chgData name="Amina Batool (2519524)" userId="S::2519524@student.uwtsd.ac.uk::88e9840f-9fef-4fcf-a569-d4629c620cc7" providerId="AD" clId="Web-{81DFBFA9-42D4-E995-E9A9-04363690D82B}" dt="2026-10-06T09:47:46.131" v="44" actId="20577"/>
          <ac:spMkLst>
            <pc:docMk/>
            <pc:sldMk cId="100985619" sldId="257"/>
            <ac:spMk id="40" creationId="{6DAC3580-F543-0BFA-5E01-6EB177AA1765}"/>
          </ac:spMkLst>
        </pc:spChg>
        <pc:picChg chg="mod">
          <ac:chgData name="Amina Batool (2519524)" userId="S::2519524@student.uwtsd.ac.uk::88e9840f-9fef-4fcf-a569-d4629c620cc7" providerId="AD" clId="Web-{81DFBFA9-42D4-E995-E9A9-04363690D82B}" dt="2026-10-06T09:47:49.740" v="46" actId="1076"/>
          <ac:picMkLst>
            <pc:docMk/>
            <pc:sldMk cId="100985619" sldId="257"/>
            <ac:picMk id="8" creationId="{E497317D-4E18-AED4-53F1-C962C1110A19}"/>
          </ac:picMkLst>
        </pc:picChg>
      </pc:sldChg>
      <pc:sldChg chg="modSp">
        <pc:chgData name="Amina Batool (2519524)" userId="S::2519524@student.uwtsd.ac.uk::88e9840f-9fef-4fcf-a569-d4629c620cc7" providerId="AD" clId="Web-{81DFBFA9-42D4-E995-E9A9-04363690D82B}" dt="2026-10-06T09:50:25.323" v="90" actId="20577"/>
        <pc:sldMkLst>
          <pc:docMk/>
          <pc:sldMk cId="2862087370" sldId="258"/>
        </pc:sldMkLst>
        <pc:spChg chg="mod">
          <ac:chgData name="Amina Batool (2519524)" userId="S::2519524@student.uwtsd.ac.uk::88e9840f-9fef-4fcf-a569-d4629c620cc7" providerId="AD" clId="Web-{81DFBFA9-42D4-E995-E9A9-04363690D82B}" dt="2026-10-06T09:48:15.272" v="49" actId="20577"/>
          <ac:spMkLst>
            <pc:docMk/>
            <pc:sldMk cId="2862087370" sldId="258"/>
            <ac:spMk id="12" creationId="{A788030B-345F-4F34-B0EB-F4565A64B636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48:04.756" v="47" actId="20577"/>
          <ac:spMkLst>
            <pc:docMk/>
            <pc:sldMk cId="2862087370" sldId="258"/>
            <ac:spMk id="14" creationId="{7800D720-ED12-C7B4-64C3-4D4FA5C2E2AE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0:07.853" v="85" actId="20577"/>
          <ac:spMkLst>
            <pc:docMk/>
            <pc:sldMk cId="2862087370" sldId="258"/>
            <ac:spMk id="17" creationId="{D5BC0BEC-CCAE-3607-F5DD-86BDDF45E545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0:10.635" v="86" actId="20577"/>
          <ac:spMkLst>
            <pc:docMk/>
            <pc:sldMk cId="2862087370" sldId="258"/>
            <ac:spMk id="18" creationId="{B76E7E0D-E28A-C5EB-EFF5-0BFCE1B0BB75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0:25.323" v="90" actId="20577"/>
          <ac:spMkLst>
            <pc:docMk/>
            <pc:sldMk cId="2862087370" sldId="258"/>
            <ac:spMk id="19" creationId="{A1725C0E-2E3A-D7F9-64C6-414F3CC8AE86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49:52.556" v="82" actId="20577"/>
          <ac:spMkLst>
            <pc:docMk/>
            <pc:sldMk cId="2862087370" sldId="258"/>
            <ac:spMk id="34" creationId="{6B69366C-9F31-3F73-2F71-6B46BDEBDDC3}"/>
          </ac:spMkLst>
        </pc:spChg>
      </pc:sldChg>
      <pc:sldChg chg="modSp">
        <pc:chgData name="Amina Batool (2519524)" userId="S::2519524@student.uwtsd.ac.uk::88e9840f-9fef-4fcf-a569-d4629c620cc7" providerId="AD" clId="Web-{81DFBFA9-42D4-E995-E9A9-04363690D82B}" dt="2026-10-06T09:51:03.699" v="97" actId="20577"/>
        <pc:sldMkLst>
          <pc:docMk/>
          <pc:sldMk cId="1304689577" sldId="259"/>
        </pc:sldMkLst>
        <pc:spChg chg="mod">
          <ac:chgData name="Amina Batool (2519524)" userId="S::2519524@student.uwtsd.ac.uk::88e9840f-9fef-4fcf-a569-d4629c620cc7" providerId="AD" clId="Web-{81DFBFA9-42D4-E995-E9A9-04363690D82B}" dt="2026-10-06T09:50:49.245" v="92" actId="20577"/>
          <ac:spMkLst>
            <pc:docMk/>
            <pc:sldMk cId="1304689577" sldId="259"/>
            <ac:spMk id="5" creationId="{0AD0823B-1DF6-13D9-A910-76D8D79E2A42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1:03.699" v="97" actId="20577"/>
          <ac:spMkLst>
            <pc:docMk/>
            <pc:sldMk cId="1304689577" sldId="259"/>
            <ac:spMk id="14" creationId="{52B922F7-2385-A216-C543-9D2C73995C24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0:53.605" v="94" actId="20577"/>
          <ac:spMkLst>
            <pc:docMk/>
            <pc:sldMk cId="1304689577" sldId="259"/>
            <ac:spMk id="16" creationId="{EDC4E82D-1118-1046-9B59-2F408BB05063}"/>
          </ac:spMkLst>
        </pc:spChg>
      </pc:sldChg>
      <pc:sldChg chg="modSp">
        <pc:chgData name="Amina Batool (2519524)" userId="S::2519524@student.uwtsd.ac.uk::88e9840f-9fef-4fcf-a569-d4629c620cc7" providerId="AD" clId="Web-{81DFBFA9-42D4-E995-E9A9-04363690D82B}" dt="2026-10-06T09:51:45.309" v="105" actId="20577"/>
        <pc:sldMkLst>
          <pc:docMk/>
          <pc:sldMk cId="2661779034" sldId="260"/>
        </pc:sldMkLst>
        <pc:spChg chg="mod">
          <ac:chgData name="Amina Batool (2519524)" userId="S::2519524@student.uwtsd.ac.uk::88e9840f-9fef-4fcf-a569-d4629c620cc7" providerId="AD" clId="Web-{81DFBFA9-42D4-E995-E9A9-04363690D82B}" dt="2026-10-06T09:51:27.105" v="99" actId="20577"/>
          <ac:spMkLst>
            <pc:docMk/>
            <pc:sldMk cId="2661779034" sldId="260"/>
            <ac:spMk id="8" creationId="{64B4BA1D-AFFE-50F9-2EA8-208801E5B31E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1:42.465" v="103" actId="20577"/>
          <ac:spMkLst>
            <pc:docMk/>
            <pc:sldMk cId="2661779034" sldId="260"/>
            <ac:spMk id="9" creationId="{A843977F-347B-401B-2076-68AC44F65539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20:42.323" v="5" actId="20577"/>
          <ac:spMkLst>
            <pc:docMk/>
            <pc:sldMk cId="2661779034" sldId="260"/>
            <ac:spMk id="10" creationId="{0A31356B-DE31-6399-974E-1F006A64102D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20:51.714" v="7" actId="20577"/>
          <ac:spMkLst>
            <pc:docMk/>
            <pc:sldMk cId="2661779034" sldId="260"/>
            <ac:spMk id="12" creationId="{55C46EB9-98A7-A19A-D188-2F6BAA4781AD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1:45.309" v="105" actId="20577"/>
          <ac:spMkLst>
            <pc:docMk/>
            <pc:sldMk cId="2661779034" sldId="260"/>
            <ac:spMk id="13" creationId="{38026498-9362-8F0C-FED3-67A023CD3CA7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21:20.168" v="11" actId="20577"/>
          <ac:spMkLst>
            <pc:docMk/>
            <pc:sldMk cId="2661779034" sldId="260"/>
            <ac:spMk id="15" creationId="{AE94EA51-4D39-0943-7CC8-E66CC22CC594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1:34.403" v="101" actId="20577"/>
          <ac:spMkLst>
            <pc:docMk/>
            <pc:sldMk cId="2661779034" sldId="260"/>
            <ac:spMk id="16" creationId="{811C6215-7EF6-D9AE-D2AF-100A30FCD8A6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22:29.747" v="13" actId="20577"/>
          <ac:spMkLst>
            <pc:docMk/>
            <pc:sldMk cId="2661779034" sldId="260"/>
            <ac:spMk id="18" creationId="{503999AD-2D68-103D-98BB-88271EB56B3A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32:15.966" v="36" actId="20577"/>
          <ac:spMkLst>
            <pc:docMk/>
            <pc:sldMk cId="2661779034" sldId="260"/>
            <ac:spMk id="19" creationId="{470D8EA5-21E6-F310-0A7A-5E037C595639}"/>
          </ac:spMkLst>
        </pc:spChg>
      </pc:sldChg>
      <pc:sldChg chg="modSp">
        <pc:chgData name="Amina Batool (2519524)" userId="S::2519524@student.uwtsd.ac.uk::88e9840f-9fef-4fcf-a569-d4629c620cc7" providerId="AD" clId="Web-{81DFBFA9-42D4-E995-E9A9-04363690D82B}" dt="2026-10-06T09:52:28.326" v="116" actId="20577"/>
        <pc:sldMkLst>
          <pc:docMk/>
          <pc:sldMk cId="836151091" sldId="261"/>
        </pc:sldMkLst>
        <pc:spChg chg="mod">
          <ac:chgData name="Amina Batool (2519524)" userId="S::2519524@student.uwtsd.ac.uk::88e9840f-9fef-4fcf-a569-d4629c620cc7" providerId="AD" clId="Web-{81DFBFA9-42D4-E995-E9A9-04363690D82B}" dt="2026-10-06T09:52:09.825" v="109" actId="20577"/>
          <ac:spMkLst>
            <pc:docMk/>
            <pc:sldMk cId="836151091" sldId="261"/>
            <ac:spMk id="6" creationId="{D6A05371-5B7D-D412-11FC-4FA816D0CE78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2:18.732" v="113" actId="20577"/>
          <ac:spMkLst>
            <pc:docMk/>
            <pc:sldMk cId="836151091" sldId="261"/>
            <ac:spMk id="9" creationId="{CC677767-5B35-3BA6-25C1-1B3BD379E6CD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2:28.326" v="116" actId="20577"/>
          <ac:spMkLst>
            <pc:docMk/>
            <pc:sldMk cId="836151091" sldId="261"/>
            <ac:spMk id="10" creationId="{534D7755-45AA-3C76-2049-76AD6A3AFCF9}"/>
          </ac:spMkLst>
        </pc:spChg>
      </pc:sldChg>
      <pc:sldChg chg="modSp">
        <pc:chgData name="Amina Batool (2519524)" userId="S::2519524@student.uwtsd.ac.uk::88e9840f-9fef-4fcf-a569-d4629c620cc7" providerId="AD" clId="Web-{81DFBFA9-42D4-E995-E9A9-04363690D82B}" dt="2026-10-06T09:53:12.514" v="124" actId="20577"/>
        <pc:sldMkLst>
          <pc:docMk/>
          <pc:sldMk cId="3638070017" sldId="262"/>
        </pc:sldMkLst>
        <pc:spChg chg="mod">
          <ac:chgData name="Amina Batool (2519524)" userId="S::2519524@student.uwtsd.ac.uk::88e9840f-9fef-4fcf-a569-d4629c620cc7" providerId="AD" clId="Web-{81DFBFA9-42D4-E995-E9A9-04363690D82B}" dt="2026-10-06T09:52:57.045" v="121" actId="20577"/>
          <ac:spMkLst>
            <pc:docMk/>
            <pc:sldMk cId="3638070017" sldId="262"/>
            <ac:spMk id="8" creationId="{9DFA6A4B-240C-2578-ACAB-6F36AC5C6A49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3:09.968" v="123" actId="20577"/>
          <ac:spMkLst>
            <pc:docMk/>
            <pc:sldMk cId="3638070017" sldId="262"/>
            <ac:spMk id="9" creationId="{DBF7F95C-2945-DD02-A330-E97C5056B1AD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3:12.514" v="124" actId="20577"/>
          <ac:spMkLst>
            <pc:docMk/>
            <pc:sldMk cId="3638070017" sldId="262"/>
            <ac:spMk id="14" creationId="{164C51F6-1796-EB92-A10B-6E7051A6A18F}"/>
          </ac:spMkLst>
        </pc:spChg>
      </pc:sldChg>
      <pc:sldChg chg="modSp">
        <pc:chgData name="Amina Batool (2519524)" userId="S::2519524@student.uwtsd.ac.uk::88e9840f-9fef-4fcf-a569-d4629c620cc7" providerId="AD" clId="Web-{81DFBFA9-42D4-E995-E9A9-04363690D82B}" dt="2026-10-06T09:54:06.953" v="137" actId="20577"/>
        <pc:sldMkLst>
          <pc:docMk/>
          <pc:sldMk cId="3451181659" sldId="263"/>
        </pc:sldMkLst>
        <pc:spChg chg="mod">
          <ac:chgData name="Amina Batool (2519524)" userId="S::2519524@student.uwtsd.ac.uk::88e9840f-9fef-4fcf-a569-d4629c620cc7" providerId="AD" clId="Web-{81DFBFA9-42D4-E995-E9A9-04363690D82B}" dt="2026-10-06T09:53:33.984" v="126" actId="20577"/>
          <ac:spMkLst>
            <pc:docMk/>
            <pc:sldMk cId="3451181659" sldId="263"/>
            <ac:spMk id="9" creationId="{E1B70A39-44C7-7795-2F3B-DE9EB89FBE3A}"/>
          </ac:spMkLst>
        </pc:spChg>
        <pc:spChg chg="mod">
          <ac:chgData name="Amina Batool (2519524)" userId="S::2519524@student.uwtsd.ac.uk::88e9840f-9fef-4fcf-a569-d4629c620cc7" providerId="AD" clId="Web-{81DFBFA9-42D4-E995-E9A9-04363690D82B}" dt="2026-10-06T09:54:06.953" v="137" actId="20577"/>
          <ac:spMkLst>
            <pc:docMk/>
            <pc:sldMk cId="3451181659" sldId="263"/>
            <ac:spMk id="10" creationId="{4B303B74-B9B0-2591-C9F7-DC06E8B05A5E}"/>
          </ac:spMkLst>
        </pc:spChg>
      </pc:sldChg>
      <pc:sldChg chg="modSp">
        <pc:chgData name="Amina Batool (2519524)" userId="S::2519524@student.uwtsd.ac.uk::88e9840f-9fef-4fcf-a569-d4629c620cc7" providerId="AD" clId="Web-{81DFBFA9-42D4-E995-E9A9-04363690D82B}" dt="2026-10-06T09:59:17.805" v="232" actId="20577"/>
        <pc:sldMkLst>
          <pc:docMk/>
          <pc:sldMk cId="2692738192" sldId="264"/>
        </pc:sldMkLst>
        <pc:spChg chg="mod">
          <ac:chgData name="Amina Batool (2519524)" userId="S::2519524@student.uwtsd.ac.uk::88e9840f-9fef-4fcf-a569-d4629c620cc7" providerId="AD" clId="Web-{81DFBFA9-42D4-E995-E9A9-04363690D82B}" dt="2026-10-06T09:59:17.805" v="232" actId="20577"/>
          <ac:spMkLst>
            <pc:docMk/>
            <pc:sldMk cId="2692738192" sldId="264"/>
            <ac:spMk id="8" creationId="{3E2CABBC-28A0-F620-3B99-C339D9ACF4BA}"/>
          </ac:spMkLst>
        </pc:spChg>
      </pc:sldChg>
      <pc:sldChg chg="modSp add replId">
        <pc:chgData name="Amina Batool (2519524)" userId="S::2519524@student.uwtsd.ac.uk::88e9840f-9fef-4fcf-a569-d4629c620cc7" providerId="AD" clId="Web-{81DFBFA9-42D4-E995-E9A9-04363690D82B}" dt="2026-10-06T10:00:01.884" v="247" actId="20577"/>
        <pc:sldMkLst>
          <pc:docMk/>
          <pc:sldMk cId="1746309965" sldId="265"/>
        </pc:sldMkLst>
        <pc:spChg chg="mod">
          <ac:chgData name="Amina Batool (2519524)" userId="S::2519524@student.uwtsd.ac.uk::88e9840f-9fef-4fcf-a569-d4629c620cc7" providerId="AD" clId="Web-{81DFBFA9-42D4-E995-E9A9-04363690D82B}" dt="2026-10-06T10:00:01.884" v="247" actId="20577"/>
          <ac:spMkLst>
            <pc:docMk/>
            <pc:sldMk cId="1746309965" sldId="265"/>
            <ac:spMk id="8" creationId="{04A135A2-3E32-BBBE-1507-474C60038C2C}"/>
          </ac:spMkLst>
        </pc:spChg>
      </pc:sldChg>
    </pc:docChg>
  </pc:docChgLst>
  <pc:docChgLst>
    <pc:chgData name="Amina Batool (2519524)" userId="S::2519524@student.uwtsd.ac.uk::88e9840f-9fef-4fcf-a569-d4629c620cc7" providerId="AD" clId="Web-{00000000-0000-0000-0000-000000000000}"/>
    <pc:docChg chg="addSld delSld modSld">
      <pc:chgData name="Amina Batool (2519524)" userId="S::2519524@student.uwtsd.ac.uk::88e9840f-9fef-4fcf-a569-d4629c620cc7" providerId="AD" clId="Web-{00000000-0000-0000-0000-000000000000}" dt="2026-10-06T18:49:13.930" v="18" actId="20577"/>
      <pc:docMkLst>
        <pc:docMk/>
      </pc:docMkLst>
      <pc:sldChg chg="modSp add del">
        <pc:chgData name="Amina Batool (2519524)" userId="S::2519524@student.uwtsd.ac.uk::88e9840f-9fef-4fcf-a569-d4629c620cc7" providerId="AD" clId="Web-{00000000-0000-0000-0000-000000000000}" dt="2026-10-06T18:48:43.725" v="13" actId="20577"/>
        <pc:sldMkLst>
          <pc:docMk/>
          <pc:sldMk cId="3638070017" sldId="262"/>
        </pc:sldMkLst>
        <pc:spChg chg="mod">
          <ac:chgData name="Amina Batool (2519524)" userId="S::2519524@student.uwtsd.ac.uk::88e9840f-9fef-4fcf-a569-d4629c620cc7" providerId="AD" clId="Web-{00000000-0000-0000-0000-000000000000}" dt="2026-10-06T18:48:06.802" v="4" actId="20577"/>
          <ac:spMkLst>
            <pc:docMk/>
            <pc:sldMk cId="3638070017" sldId="262"/>
            <ac:spMk id="2" creationId="{8554DB46-D362-315C-365A-B892AE3A13F8}"/>
          </ac:spMkLst>
        </pc:spChg>
        <pc:spChg chg="mod">
          <ac:chgData name="Amina Batool (2519524)" userId="S::2519524@student.uwtsd.ac.uk::88e9840f-9fef-4fcf-a569-d4629c620cc7" providerId="AD" clId="Web-{00000000-0000-0000-0000-000000000000}" dt="2026-10-06T18:48:43.725" v="13" actId="20577"/>
          <ac:spMkLst>
            <pc:docMk/>
            <pc:sldMk cId="3638070017" sldId="262"/>
            <ac:spMk id="6" creationId="{A5C64205-8680-CD87-6B90-E75C777A3761}"/>
          </ac:spMkLst>
        </pc:spChg>
        <pc:spChg chg="mod">
          <ac:chgData name="Amina Batool (2519524)" userId="S::2519524@student.uwtsd.ac.uk::88e9840f-9fef-4fcf-a569-d4629c620cc7" providerId="AD" clId="Web-{00000000-0000-0000-0000-000000000000}" dt="2026-10-06T18:48:12.428" v="6" actId="20577"/>
          <ac:spMkLst>
            <pc:docMk/>
            <pc:sldMk cId="3638070017" sldId="262"/>
            <ac:spMk id="9" creationId="{DBF7F95C-2945-DD02-A330-E97C5056B1AD}"/>
          </ac:spMkLst>
        </pc:spChg>
      </pc:sldChg>
      <pc:sldChg chg="modSp">
        <pc:chgData name="Amina Batool (2519524)" userId="S::2519524@student.uwtsd.ac.uk::88e9840f-9fef-4fcf-a569-d4629c620cc7" providerId="AD" clId="Web-{00000000-0000-0000-0000-000000000000}" dt="2026-10-06T18:49:13.930" v="18" actId="20577"/>
        <pc:sldMkLst>
          <pc:docMk/>
          <pc:sldMk cId="3451181659" sldId="263"/>
        </pc:sldMkLst>
        <pc:spChg chg="mod">
          <ac:chgData name="Amina Batool (2519524)" userId="S::2519524@student.uwtsd.ac.uk::88e9840f-9fef-4fcf-a569-d4629c620cc7" providerId="AD" clId="Web-{00000000-0000-0000-0000-000000000000}" dt="2026-10-06T18:49:13.930" v="18" actId="20577"/>
          <ac:spMkLst>
            <pc:docMk/>
            <pc:sldMk cId="3451181659" sldId="263"/>
            <ac:spMk id="6" creationId="{94136C56-7987-F3E7-939B-1C5FB449D6CA}"/>
          </ac:spMkLst>
        </pc:spChg>
      </pc:sldChg>
    </pc:docChg>
  </pc:docChgLst>
  <pc:docChgLst>
    <pc:chgData name="Amina Batool (2519524)" userId="S::2519524@student.uwtsd.ac.uk::88e9840f-9fef-4fcf-a569-d4629c620cc7" providerId="AD" clId="Web-{A28820E6-1624-D9C5-0094-1AEF5EE07B7E}"/>
    <pc:docChg chg="mod modSld modMainMaster setSldSz">
      <pc:chgData name="Amina Batool (2519524)" userId="S::2519524@student.uwtsd.ac.uk::88e9840f-9fef-4fcf-a569-d4629c620cc7" providerId="AD" clId="Web-{A28820E6-1624-D9C5-0094-1AEF5EE07B7E}" dt="2026-10-02T10:37:36.041" v="35" actId="14100"/>
      <pc:docMkLst>
        <pc:docMk/>
      </pc:docMkLst>
      <pc:sldChg chg="modSp">
        <pc:chgData name="Amina Batool (2519524)" userId="S::2519524@student.uwtsd.ac.uk::88e9840f-9fef-4fcf-a569-d4629c620cc7" providerId="AD" clId="Web-{A28820E6-1624-D9C5-0094-1AEF5EE07B7E}" dt="2026-10-02T10:34:26.434" v="2"/>
        <pc:sldMkLst>
          <pc:docMk/>
          <pc:sldMk cId="109857222" sldId="256"/>
        </pc:sldMkLst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09857222" sldId="256"/>
            <ac:spMk id="9" creationId="{84DE12EB-E6EF-25DD-8399-48E7D9BB72ED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09857222" sldId="256"/>
            <ac:spMk id="11" creationId="{965CCCCF-FF9C-4275-88B7-0ABFD3D4526F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09857222" sldId="256"/>
            <ac:spMk id="13" creationId="{B128C832-1311-5154-6823-9A9C456D6352}"/>
          </ac:spMkLst>
        </pc:spChg>
      </pc:sldChg>
      <pc:sldChg chg="modSp">
        <pc:chgData name="Amina Batool (2519524)" userId="S::2519524@student.uwtsd.ac.uk::88e9840f-9fef-4fcf-a569-d4629c620cc7" providerId="AD" clId="Web-{A28820E6-1624-D9C5-0094-1AEF5EE07B7E}" dt="2026-10-02T10:34:26.434" v="2"/>
        <pc:sldMkLst>
          <pc:docMk/>
          <pc:sldMk cId="100985619" sldId="257"/>
        </pc:sldMkLst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00985619" sldId="257"/>
            <ac:spMk id="2" creationId="{454D9743-2266-D9B9-259B-DD467095712F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00985619" sldId="257"/>
            <ac:spMk id="5" creationId="{ADFB72C1-A647-50E5-5EAA-0BC4F1061E33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00985619" sldId="257"/>
            <ac:spMk id="6" creationId="{5A7CD6FE-2DD2-47BD-94BA-5C8A39BB607D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00985619" sldId="257"/>
            <ac:spMk id="7" creationId="{55924DE5-9738-5CCE-587A-5B90F3FD28A2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00985619" sldId="257"/>
            <ac:spMk id="40" creationId="{6DAC3580-F543-0BFA-5E01-6EB177AA1765}"/>
          </ac:spMkLst>
        </pc:spChg>
        <pc:picChg chg="mod">
          <ac:chgData name="Amina Batool (2519524)" userId="S::2519524@student.uwtsd.ac.uk::88e9840f-9fef-4fcf-a569-d4629c620cc7" providerId="AD" clId="Web-{A28820E6-1624-D9C5-0094-1AEF5EE07B7E}" dt="2026-10-02T10:34:26.434" v="2"/>
          <ac:picMkLst>
            <pc:docMk/>
            <pc:sldMk cId="100985619" sldId="257"/>
            <ac:picMk id="8" creationId="{E497317D-4E18-AED4-53F1-C962C1110A19}"/>
          </ac:picMkLst>
        </pc:picChg>
      </pc:sldChg>
      <pc:sldChg chg="modSp">
        <pc:chgData name="Amina Batool (2519524)" userId="S::2519524@student.uwtsd.ac.uk::88e9840f-9fef-4fcf-a569-d4629c620cc7" providerId="AD" clId="Web-{A28820E6-1624-D9C5-0094-1AEF5EE07B7E}" dt="2026-10-02T10:34:26.434" v="2"/>
        <pc:sldMkLst>
          <pc:docMk/>
          <pc:sldMk cId="2862087370" sldId="258"/>
        </pc:sldMkLst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2862087370" sldId="258"/>
            <ac:spMk id="5" creationId="{5CF1C515-037D-9D7A-4B3F-92C70DA0A72A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2862087370" sldId="258"/>
            <ac:spMk id="6" creationId="{0D482817-8E44-61C3-C32D-70BD1A44DAA0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2862087370" sldId="258"/>
            <ac:spMk id="12" creationId="{A788030B-345F-4F34-B0EB-F4565A64B636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2862087370" sldId="258"/>
            <ac:spMk id="14" creationId="{7800D720-ED12-C7B4-64C3-4D4FA5C2E2AE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2862087370" sldId="258"/>
            <ac:spMk id="15" creationId="{203BEF5D-44E2-9D91-711D-17567CF330EF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2862087370" sldId="258"/>
            <ac:spMk id="17" creationId="{D5BC0BEC-CCAE-3607-F5DD-86BDDF45E545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2862087370" sldId="258"/>
            <ac:spMk id="18" creationId="{B76E7E0D-E28A-C5EB-EFF5-0BFCE1B0BB75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2862087370" sldId="258"/>
            <ac:spMk id="19" creationId="{A1725C0E-2E3A-D7F9-64C6-414F3CC8AE86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2862087370" sldId="258"/>
            <ac:spMk id="20" creationId="{43A858C5-C63E-13AE-8955-1F547DD82C9E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2862087370" sldId="258"/>
            <ac:spMk id="34" creationId="{6B69366C-9F31-3F73-2F71-6B46BDEBDDC3}"/>
          </ac:spMkLst>
        </pc:spChg>
      </pc:sldChg>
      <pc:sldChg chg="modSp">
        <pc:chgData name="Amina Batool (2519524)" userId="S::2519524@student.uwtsd.ac.uk::88e9840f-9fef-4fcf-a569-d4629c620cc7" providerId="AD" clId="Web-{A28820E6-1624-D9C5-0094-1AEF5EE07B7E}" dt="2026-10-02T10:37:36.041" v="35" actId="14100"/>
        <pc:sldMkLst>
          <pc:docMk/>
          <pc:sldMk cId="1304689577" sldId="259"/>
        </pc:sldMkLst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304689577" sldId="259"/>
            <ac:spMk id="2" creationId="{9EAA398A-E017-EEE0-2B3D-45CDE29D8C73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304689577" sldId="259"/>
            <ac:spMk id="3" creationId="{E9CA99EF-DC6F-A283-3675-15BFEC979EFD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304689577" sldId="259"/>
            <ac:spMk id="4" creationId="{7B3DEC88-045A-A46E-2BC2-BACBE2DFCB09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5:33.158" v="11" actId="20577"/>
          <ac:spMkLst>
            <pc:docMk/>
            <pc:sldMk cId="1304689577" sldId="259"/>
            <ac:spMk id="5" creationId="{0AD0823B-1DF6-13D9-A910-76D8D79E2A42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304689577" sldId="259"/>
            <ac:spMk id="8" creationId="{1DAA9245-8B57-F5F6-81AE-FBA2472ECA56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4:26.434" v="2"/>
          <ac:spMkLst>
            <pc:docMk/>
            <pc:sldMk cId="1304689577" sldId="259"/>
            <ac:spMk id="9" creationId="{9AB77CA6-067C-8FB6-8FE4-D08D3F09E205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6:55.617" v="26" actId="14100"/>
          <ac:spMkLst>
            <pc:docMk/>
            <pc:sldMk cId="1304689577" sldId="259"/>
            <ac:spMk id="10" creationId="{1F047EB7-68ED-68BE-2930-7354DB7FA546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7:10.681" v="29" actId="14100"/>
          <ac:spMkLst>
            <pc:docMk/>
            <pc:sldMk cId="1304689577" sldId="259"/>
            <ac:spMk id="12" creationId="{2F333B0C-6573-2A7E-CF11-673A483EA449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7:36.041" v="35" actId="14100"/>
          <ac:spMkLst>
            <pc:docMk/>
            <pc:sldMk cId="1304689577" sldId="259"/>
            <ac:spMk id="13" creationId="{13FE5C5B-7489-2F08-AED3-32D2CA7150CA}"/>
          </ac:spMkLst>
        </pc:spChg>
        <pc:spChg chg="mod">
          <ac:chgData name="Amina Batool (2519524)" userId="S::2519524@student.uwtsd.ac.uk::88e9840f-9fef-4fcf-a569-d4629c620cc7" providerId="AD" clId="Web-{A28820E6-1624-D9C5-0094-1AEF5EE07B7E}" dt="2026-10-02T10:36:01.098" v="16" actId="1076"/>
          <ac:spMkLst>
            <pc:docMk/>
            <pc:sldMk cId="1304689577" sldId="259"/>
            <ac:spMk id="16" creationId="{EDC4E82D-1118-1046-9B59-2F408BB05063}"/>
          </ac:spMkLst>
        </pc:spChg>
      </pc:sldChg>
    </pc:docChg>
  </pc:docChgLst>
  <pc:docChgLst>
    <pc:chgData name="Amina Batool (2519524)" userId="S::2519524@student.uwtsd.ac.uk::88e9840f-9fef-4fcf-a569-d4629c620cc7" providerId="AD" clId="Web-{24407A3F-E1DB-A3F0-5BC9-E68BAE514A0F}"/>
    <pc:docChg chg="mod addSld modSld modMainMaster setSldSz">
      <pc:chgData name="Amina Batool (2519524)" userId="S::2519524@student.uwtsd.ac.uk::88e9840f-9fef-4fcf-a569-d4629c620cc7" providerId="AD" clId="Web-{24407A3F-E1DB-A3F0-5BC9-E68BAE514A0F}" dt="2026-09-30T18:28:52.019" v="978" actId="20577"/>
      <pc:docMkLst>
        <pc:docMk/>
      </pc:docMkLst>
      <pc:sldChg chg="addSp modSp mod setBg modClrScheme chgLayout">
        <pc:chgData name="Amina Batool (2519524)" userId="S::2519524@student.uwtsd.ac.uk::88e9840f-9fef-4fcf-a569-d4629c620cc7" providerId="AD" clId="Web-{24407A3F-E1DB-A3F0-5BC9-E68BAE514A0F}" dt="2026-09-30T18:23:20.793" v="956" actId="1076"/>
        <pc:sldMkLst>
          <pc:docMk/>
          <pc:sldMk cId="109857222" sldId="256"/>
        </pc:sldMkLst>
        <pc:spChg chg="mod">
          <ac:chgData name="Amina Batool (2519524)" userId="S::2519524@student.uwtsd.ac.uk::88e9840f-9fef-4fcf-a569-d4629c620cc7" providerId="AD" clId="Web-{24407A3F-E1DB-A3F0-5BC9-E68BAE514A0F}" dt="2026-09-30T18:22:29.120" v="94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23:09.762" v="954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09857222" sldId="256"/>
            <ac:spMk id="9" creationId="{84DE12EB-E6EF-25DD-8399-48E7D9BB72ED}"/>
          </ac:spMkLst>
        </pc:spChg>
        <pc:spChg chg="add 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09857222" sldId="256"/>
            <ac:spMk id="11" creationId="{965CCCCF-FF9C-4275-88B7-0ABFD3D4526F}"/>
          </ac:spMkLst>
        </pc:spChg>
        <pc:spChg chg="add 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09857222" sldId="256"/>
            <ac:spMk id="13" creationId="{B128C832-1311-5154-6823-9A9C456D6352}"/>
          </ac:spMkLst>
        </pc:spChg>
      </pc:sldChg>
      <pc:sldChg chg="modSp">
        <pc:chgData name="Amina Batool (2519524)" userId="S::2519524@student.uwtsd.ac.uk::88e9840f-9fef-4fcf-a569-d4629c620cc7" providerId="AD" clId="Web-{24407A3F-E1DB-A3F0-5BC9-E68BAE514A0F}" dt="2026-09-30T18:21:57.198" v="942" actId="14100"/>
        <pc:sldMkLst>
          <pc:docMk/>
          <pc:sldMk cId="100985619" sldId="257"/>
        </pc:sldMkLst>
        <pc:spChg chg="mod">
          <ac:chgData name="Amina Batool (2519524)" userId="S::2519524@student.uwtsd.ac.uk::88e9840f-9fef-4fcf-a569-d4629c620cc7" providerId="AD" clId="Web-{24407A3F-E1DB-A3F0-5BC9-E68BAE514A0F}" dt="2026-09-30T18:21:44.354" v="938" actId="20577"/>
          <ac:spMkLst>
            <pc:docMk/>
            <pc:sldMk cId="100985619" sldId="257"/>
            <ac:spMk id="2" creationId="{454D9743-2266-D9B9-259B-DD467095712F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00985619" sldId="257"/>
            <ac:spMk id="5" creationId="{ADFB72C1-A647-50E5-5EAA-0BC4F1061E33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00985619" sldId="257"/>
            <ac:spMk id="6" creationId="{5A7CD6FE-2DD2-47BD-94BA-5C8A39BB607D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00985619" sldId="257"/>
            <ac:spMk id="7" creationId="{55924DE5-9738-5CCE-587A-5B90F3FD28A2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21:35.119" v="937" actId="20577"/>
          <ac:spMkLst>
            <pc:docMk/>
            <pc:sldMk cId="100985619" sldId="257"/>
            <ac:spMk id="40" creationId="{6DAC3580-F543-0BFA-5E01-6EB177AA1765}"/>
          </ac:spMkLst>
        </pc:spChg>
        <pc:picChg chg="mod">
          <ac:chgData name="Amina Batool (2519524)" userId="S::2519524@student.uwtsd.ac.uk::88e9840f-9fef-4fcf-a569-d4629c620cc7" providerId="AD" clId="Web-{24407A3F-E1DB-A3F0-5BC9-E68BAE514A0F}" dt="2026-09-30T18:21:57.198" v="942" actId="14100"/>
          <ac:picMkLst>
            <pc:docMk/>
            <pc:sldMk cId="100985619" sldId="257"/>
            <ac:picMk id="8" creationId="{E497317D-4E18-AED4-53F1-C962C1110A19}"/>
          </ac:picMkLst>
        </pc:picChg>
      </pc:sldChg>
      <pc:sldChg chg="modSp">
        <pc:chgData name="Amina Batool (2519524)" userId="S::2519524@student.uwtsd.ac.uk::88e9840f-9fef-4fcf-a569-d4629c620cc7" providerId="AD" clId="Web-{24407A3F-E1DB-A3F0-5BC9-E68BAE514A0F}" dt="2026-09-30T18:20:42.227" v="930" actId="14100"/>
        <pc:sldMkLst>
          <pc:docMk/>
          <pc:sldMk cId="2862087370" sldId="258"/>
        </pc:sldMkLst>
        <pc:spChg chg="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2862087370" sldId="258"/>
            <ac:spMk id="5" creationId="{5CF1C515-037D-9D7A-4B3F-92C70DA0A72A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2862087370" sldId="258"/>
            <ac:spMk id="6" creationId="{0D482817-8E44-61C3-C32D-70BD1A44DAA0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2862087370" sldId="258"/>
            <ac:spMk id="7" creationId="{59A74760-EEB4-652E-8578-BDC20DA0CA15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17:40.677" v="906" actId="1076"/>
          <ac:spMkLst>
            <pc:docMk/>
            <pc:sldMk cId="2862087370" sldId="258"/>
            <ac:spMk id="12" creationId="{A788030B-345F-4F34-B0EB-F4565A64B636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14:17.422" v="890" actId="14100"/>
          <ac:spMkLst>
            <pc:docMk/>
            <pc:sldMk cId="2862087370" sldId="258"/>
            <ac:spMk id="14" creationId="{7800D720-ED12-C7B4-64C3-4D4FA5C2E2AE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2862087370" sldId="258"/>
            <ac:spMk id="15" creationId="{203BEF5D-44E2-9D91-711D-17567CF330EF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20:15.711" v="925" actId="1076"/>
          <ac:spMkLst>
            <pc:docMk/>
            <pc:sldMk cId="2862087370" sldId="258"/>
            <ac:spMk id="17" creationId="{D5BC0BEC-CCAE-3607-F5DD-86BDDF45E545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20:10.336" v="924" actId="1076"/>
          <ac:spMkLst>
            <pc:docMk/>
            <pc:sldMk cId="2862087370" sldId="258"/>
            <ac:spMk id="18" creationId="{B76E7E0D-E28A-C5EB-EFF5-0BFCE1B0BB75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20:01.180" v="922" actId="14100"/>
          <ac:spMkLst>
            <pc:docMk/>
            <pc:sldMk cId="2862087370" sldId="258"/>
            <ac:spMk id="19" creationId="{A1725C0E-2E3A-D7F9-64C6-414F3CC8AE86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20:42.227" v="930" actId="14100"/>
          <ac:spMkLst>
            <pc:docMk/>
            <pc:sldMk cId="2862087370" sldId="258"/>
            <ac:spMk id="20" creationId="{43A858C5-C63E-13AE-8955-1F547DD82C9E}"/>
          </ac:spMkLst>
        </pc:spChg>
        <pc:spChg chg="mod">
          <ac:chgData name="Amina Batool (2519524)" userId="S::2519524@student.uwtsd.ac.uk::88e9840f-9fef-4fcf-a569-d4629c620cc7" providerId="AD" clId="Web-{24407A3F-E1DB-A3F0-5BC9-E68BAE514A0F}" dt="2026-09-30T18:17:48.567" v="907" actId="1076"/>
          <ac:spMkLst>
            <pc:docMk/>
            <pc:sldMk cId="2862087370" sldId="258"/>
            <ac:spMk id="34" creationId="{6B69366C-9F31-3F73-2F71-6B46BDEBDDC3}"/>
          </ac:spMkLst>
        </pc:spChg>
        <pc:picChg chg="mod">
          <ac:chgData name="Amina Batool (2519524)" userId="S::2519524@student.uwtsd.ac.uk::88e9840f-9fef-4fcf-a569-d4629c620cc7" providerId="AD" clId="Web-{24407A3F-E1DB-A3F0-5BC9-E68BAE514A0F}" dt="2026-09-30T18:20:20.383" v="926" actId="14100"/>
          <ac:picMkLst>
            <pc:docMk/>
            <pc:sldMk cId="2862087370" sldId="258"/>
            <ac:picMk id="10" creationId="{CD61FF7F-FDA9-D3F7-D3D0-79F8D86CFE2A}"/>
          </ac:picMkLst>
        </pc:picChg>
      </pc:sldChg>
      <pc:sldChg chg="addSp delSp modSp new mod setBg modClrScheme chgLayout">
        <pc:chgData name="Amina Batool (2519524)" userId="S::2519524@student.uwtsd.ac.uk::88e9840f-9fef-4fcf-a569-d4629c620cc7" providerId="AD" clId="Web-{24407A3F-E1DB-A3F0-5BC9-E68BAE514A0F}" dt="2026-09-30T18:28:52.019" v="978" actId="20577"/>
        <pc:sldMkLst>
          <pc:docMk/>
          <pc:sldMk cId="1304689577" sldId="259"/>
        </pc:sldMkLst>
        <pc:spChg chg="mod or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304689577" sldId="259"/>
            <ac:spMk id="2" creationId="{9EAA398A-E017-EEE0-2B3D-45CDE29D8C73}"/>
          </ac:spMkLst>
        </pc:spChg>
        <pc:spChg chg="mod or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304689577" sldId="259"/>
            <ac:spMk id="3" creationId="{E9CA99EF-DC6F-A283-3675-15BFEC979EFD}"/>
          </ac:spMkLst>
        </pc:spChg>
        <pc:spChg chg="mod or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304689577" sldId="259"/>
            <ac:spMk id="4" creationId="{7B3DEC88-045A-A46E-2BC2-BACBE2DFCB09}"/>
          </ac:spMkLst>
        </pc:spChg>
        <pc:spChg chg="add mod ord">
          <ac:chgData name="Amina Batool (2519524)" userId="S::2519524@student.uwtsd.ac.uk::88e9840f-9fef-4fcf-a569-d4629c620cc7" providerId="AD" clId="Web-{24407A3F-E1DB-A3F0-5BC9-E68BAE514A0F}" dt="2026-09-30T18:08:29.087" v="887" actId="20577"/>
          <ac:spMkLst>
            <pc:docMk/>
            <pc:sldMk cId="1304689577" sldId="259"/>
            <ac:spMk id="5" creationId="{0AD0823B-1DF6-13D9-A910-76D8D79E2A42}"/>
          </ac:spMkLst>
        </pc:spChg>
        <pc:spChg chg="add 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304689577" sldId="259"/>
            <ac:spMk id="8" creationId="{1DAA9245-8B57-F5F6-81AE-FBA2472ECA56}"/>
          </ac:spMkLst>
        </pc:spChg>
        <pc:spChg chg="add mod">
          <ac:chgData name="Amina Batool (2519524)" userId="S::2519524@student.uwtsd.ac.uk::88e9840f-9fef-4fcf-a569-d4629c620cc7" providerId="AD" clId="Web-{24407A3F-E1DB-A3F0-5BC9-E68BAE514A0F}" dt="2026-09-30T18:00:59.359" v="742"/>
          <ac:spMkLst>
            <pc:docMk/>
            <pc:sldMk cId="1304689577" sldId="259"/>
            <ac:spMk id="9" creationId="{9AB77CA6-067C-8FB6-8FE4-D08D3F09E205}"/>
          </ac:spMkLst>
        </pc:spChg>
        <pc:spChg chg="add mod">
          <ac:chgData name="Amina Batool (2519524)" userId="S::2519524@student.uwtsd.ac.uk::88e9840f-9fef-4fcf-a569-d4629c620cc7" providerId="AD" clId="Web-{24407A3F-E1DB-A3F0-5BC9-E68BAE514A0F}" dt="2026-09-30T18:25:01.264" v="964" actId="20577"/>
          <ac:spMkLst>
            <pc:docMk/>
            <pc:sldMk cId="1304689577" sldId="259"/>
            <ac:spMk id="10" creationId="{1F047EB7-68ED-68BE-2930-7354DB7FA546}"/>
          </ac:spMkLst>
        </pc:spChg>
        <pc:spChg chg="add mod">
          <ac:chgData name="Amina Batool (2519524)" userId="S::2519524@student.uwtsd.ac.uk::88e9840f-9fef-4fcf-a569-d4629c620cc7" providerId="AD" clId="Web-{24407A3F-E1DB-A3F0-5BC9-E68BAE514A0F}" dt="2026-09-30T18:02:02.735" v="759" actId="20577"/>
          <ac:spMkLst>
            <pc:docMk/>
            <pc:sldMk cId="1304689577" sldId="259"/>
            <ac:spMk id="12" creationId="{2F333B0C-6573-2A7E-CF11-673A483EA449}"/>
          </ac:spMkLst>
        </pc:spChg>
        <pc:spChg chg="add mod">
          <ac:chgData name="Amina Batool (2519524)" userId="S::2519524@student.uwtsd.ac.uk::88e9840f-9fef-4fcf-a569-d4629c620cc7" providerId="AD" clId="Web-{24407A3F-E1DB-A3F0-5BC9-E68BAE514A0F}" dt="2026-09-30T18:25:19.640" v="968" actId="20577"/>
          <ac:spMkLst>
            <pc:docMk/>
            <pc:sldMk cId="1304689577" sldId="259"/>
            <ac:spMk id="13" creationId="{13FE5C5B-7489-2F08-AED3-32D2CA7150CA}"/>
          </ac:spMkLst>
        </pc:spChg>
        <pc:spChg chg="add mod">
          <ac:chgData name="Amina Batool (2519524)" userId="S::2519524@student.uwtsd.ac.uk::88e9840f-9fef-4fcf-a569-d4629c620cc7" providerId="AD" clId="Web-{24407A3F-E1DB-A3F0-5BC9-E68BAE514A0F}" dt="2026-09-30T18:28:52.019" v="978" actId="20577"/>
          <ac:spMkLst>
            <pc:docMk/>
            <pc:sldMk cId="1304689577" sldId="259"/>
            <ac:spMk id="16" creationId="{EDC4E82D-1118-1046-9B59-2F408BB05063}"/>
          </ac:spMkLst>
        </pc:spChg>
      </pc:sldChg>
    </pc:docChg>
  </pc:docChgLst>
  <pc:docChgLst>
    <pc:chgData name="Amina Batool (2519524)" userId="S::2519524@student.uwtsd.ac.uk::88e9840f-9fef-4fcf-a569-d4629c620cc7" providerId="AD" clId="Web-{60C29371-E13D-0D60-E1F1-99DAEB3634AE}"/>
    <pc:docChg chg="addSld modSld">
      <pc:chgData name="Amina Batool (2519524)" userId="S::2519524@student.uwtsd.ac.uk::88e9840f-9fef-4fcf-a569-d4629c620cc7" providerId="AD" clId="Web-{60C29371-E13D-0D60-E1F1-99DAEB3634AE}" dt="2026-10-04T19:53:14.903" v="2813" actId="20577"/>
      <pc:docMkLst>
        <pc:docMk/>
      </pc:docMkLst>
      <pc:sldChg chg="modSp">
        <pc:chgData name="Amina Batool (2519524)" userId="S::2519524@student.uwtsd.ac.uk::88e9840f-9fef-4fcf-a569-d4629c620cc7" providerId="AD" clId="Web-{60C29371-E13D-0D60-E1F1-99DAEB3634AE}" dt="2026-10-04T19:53:14.903" v="2813" actId="20577"/>
        <pc:sldMkLst>
          <pc:docMk/>
          <pc:sldMk cId="109857222" sldId="256"/>
        </pc:sldMkLst>
        <pc:spChg chg="mod">
          <ac:chgData name="Amina Batool (2519524)" userId="S::2519524@student.uwtsd.ac.uk::88e9840f-9fef-4fcf-a569-d4629c620cc7" providerId="AD" clId="Web-{60C29371-E13D-0D60-E1F1-99DAEB3634AE}" dt="2026-10-04T19:53:14.903" v="281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Amina Batool (2519524)" userId="S::2519524@student.uwtsd.ac.uk::88e9840f-9fef-4fcf-a569-d4629c620cc7" providerId="AD" clId="Web-{60C29371-E13D-0D60-E1F1-99DAEB3634AE}" dt="2026-10-04T17:11:53.021" v="0" actId="20577"/>
        <pc:sldMkLst>
          <pc:docMk/>
          <pc:sldMk cId="100985619" sldId="257"/>
        </pc:sldMkLst>
        <pc:spChg chg="mod">
          <ac:chgData name="Amina Batool (2519524)" userId="S::2519524@student.uwtsd.ac.uk::88e9840f-9fef-4fcf-a569-d4629c620cc7" providerId="AD" clId="Web-{60C29371-E13D-0D60-E1F1-99DAEB3634AE}" dt="2026-10-04T17:11:53.021" v="0" actId="20577"/>
          <ac:spMkLst>
            <pc:docMk/>
            <pc:sldMk cId="100985619" sldId="257"/>
            <ac:spMk id="40" creationId="{6DAC3580-F543-0BFA-5E01-6EB177AA1765}"/>
          </ac:spMkLst>
        </pc:spChg>
      </pc:sldChg>
      <pc:sldChg chg="modSp">
        <pc:chgData name="Amina Batool (2519524)" userId="S::2519524@student.uwtsd.ac.uk::88e9840f-9fef-4fcf-a569-d4629c620cc7" providerId="AD" clId="Web-{60C29371-E13D-0D60-E1F1-99DAEB3634AE}" dt="2026-10-04T17:13:05.695" v="2" actId="20577"/>
        <pc:sldMkLst>
          <pc:docMk/>
          <pc:sldMk cId="2862087370" sldId="258"/>
        </pc:sldMkLst>
        <pc:spChg chg="mod">
          <ac:chgData name="Amina Batool (2519524)" userId="S::2519524@student.uwtsd.ac.uk::88e9840f-9fef-4fcf-a569-d4629c620cc7" providerId="AD" clId="Web-{60C29371-E13D-0D60-E1F1-99DAEB3634AE}" dt="2026-10-04T17:13:05.695" v="2" actId="20577"/>
          <ac:spMkLst>
            <pc:docMk/>
            <pc:sldMk cId="2862087370" sldId="258"/>
            <ac:spMk id="34" creationId="{6B69366C-9F31-3F73-2F71-6B46BDEBDDC3}"/>
          </ac:spMkLst>
        </pc:spChg>
      </pc:sldChg>
      <pc:sldChg chg="modSp">
        <pc:chgData name="Amina Batool (2519524)" userId="S::2519524@student.uwtsd.ac.uk::88e9840f-9fef-4fcf-a569-d4629c620cc7" providerId="AD" clId="Web-{60C29371-E13D-0D60-E1F1-99DAEB3634AE}" dt="2026-10-04T17:13:55.774" v="7" actId="20577"/>
        <pc:sldMkLst>
          <pc:docMk/>
          <pc:sldMk cId="1304689577" sldId="259"/>
        </pc:sldMkLst>
        <pc:spChg chg="mod">
          <ac:chgData name="Amina Batool (2519524)" userId="S::2519524@student.uwtsd.ac.uk::88e9840f-9fef-4fcf-a569-d4629c620cc7" providerId="AD" clId="Web-{60C29371-E13D-0D60-E1F1-99DAEB3634AE}" dt="2026-10-04T17:13:43.602" v="3" actId="20577"/>
          <ac:spMkLst>
            <pc:docMk/>
            <pc:sldMk cId="1304689577" sldId="259"/>
            <ac:spMk id="10" creationId="{1F047EB7-68ED-68BE-2930-7354DB7FA546}"/>
          </ac:spMkLst>
        </pc:spChg>
        <pc:spChg chg="mod">
          <ac:chgData name="Amina Batool (2519524)" userId="S::2519524@student.uwtsd.ac.uk::88e9840f-9fef-4fcf-a569-d4629c620cc7" providerId="AD" clId="Web-{60C29371-E13D-0D60-E1F1-99DAEB3634AE}" dt="2026-10-04T17:13:49.477" v="5" actId="20577"/>
          <ac:spMkLst>
            <pc:docMk/>
            <pc:sldMk cId="1304689577" sldId="259"/>
            <ac:spMk id="12" creationId="{2F333B0C-6573-2A7E-CF11-673A483EA449}"/>
          </ac:spMkLst>
        </pc:spChg>
        <pc:spChg chg="mod">
          <ac:chgData name="Amina Batool (2519524)" userId="S::2519524@student.uwtsd.ac.uk::88e9840f-9fef-4fcf-a569-d4629c620cc7" providerId="AD" clId="Web-{60C29371-E13D-0D60-E1F1-99DAEB3634AE}" dt="2026-10-04T17:13:55.774" v="7" actId="20577"/>
          <ac:spMkLst>
            <pc:docMk/>
            <pc:sldMk cId="1304689577" sldId="259"/>
            <ac:spMk id="13" creationId="{13FE5C5B-7489-2F08-AED3-32D2CA7150CA}"/>
          </ac:spMkLst>
        </pc:spChg>
      </pc:sldChg>
      <pc:sldChg chg="addSp delSp modSp new">
        <pc:chgData name="Amina Batool (2519524)" userId="S::2519524@student.uwtsd.ac.uk::88e9840f-9fef-4fcf-a569-d4629c620cc7" providerId="AD" clId="Web-{60C29371-E13D-0D60-E1F1-99DAEB3634AE}" dt="2026-10-04T19:21:04.541" v="1870" actId="20577"/>
        <pc:sldMkLst>
          <pc:docMk/>
          <pc:sldMk cId="3451181659" sldId="263"/>
        </pc:sldMkLst>
        <pc:spChg chg="mod">
          <ac:chgData name="Amina Batool (2519524)" userId="S::2519524@student.uwtsd.ac.uk::88e9840f-9fef-4fcf-a569-d4629c620cc7" providerId="AD" clId="Web-{60C29371-E13D-0D60-E1F1-99DAEB3634AE}" dt="2026-10-04T18:08:09.193" v="1064" actId="1076"/>
          <ac:spMkLst>
            <pc:docMk/>
            <pc:sldMk cId="3451181659" sldId="263"/>
            <ac:spMk id="2" creationId="{33D2EA06-5A6A-2CF1-BB9D-B01CFBDE9F68}"/>
          </ac:spMkLst>
        </pc:spChg>
        <pc:spChg chg="add mod">
          <ac:chgData name="Amina Batool (2519524)" userId="S::2519524@student.uwtsd.ac.uk::88e9840f-9fef-4fcf-a569-d4629c620cc7" providerId="AD" clId="Web-{60C29371-E13D-0D60-E1F1-99DAEB3634AE}" dt="2026-10-04T19:12:59.146" v="1780" actId="1076"/>
          <ac:spMkLst>
            <pc:docMk/>
            <pc:sldMk cId="3451181659" sldId="263"/>
            <ac:spMk id="6" creationId="{94136C56-7987-F3E7-939B-1C5FB449D6CA}"/>
          </ac:spMkLst>
        </pc:spChg>
        <pc:spChg chg="add mod">
          <ac:chgData name="Amina Batool (2519524)" userId="S::2519524@student.uwtsd.ac.uk::88e9840f-9fef-4fcf-a569-d4629c620cc7" providerId="AD" clId="Web-{60C29371-E13D-0D60-E1F1-99DAEB3634AE}" dt="2026-10-04T19:18:30.034" v="1863" actId="20577"/>
          <ac:spMkLst>
            <pc:docMk/>
            <pc:sldMk cId="3451181659" sldId="263"/>
            <ac:spMk id="8" creationId="{48EAF670-E88B-69F9-CED1-062BF2ED9E9A}"/>
          </ac:spMkLst>
        </pc:spChg>
        <pc:spChg chg="add mod">
          <ac:chgData name="Amina Batool (2519524)" userId="S::2519524@student.uwtsd.ac.uk::88e9840f-9fef-4fcf-a569-d4629c620cc7" providerId="AD" clId="Web-{60C29371-E13D-0D60-E1F1-99DAEB3634AE}" dt="2026-10-04T19:12:33.098" v="1775" actId="1076"/>
          <ac:spMkLst>
            <pc:docMk/>
            <pc:sldMk cId="3451181659" sldId="263"/>
            <ac:spMk id="9" creationId="{E1B70A39-44C7-7795-2F3B-DE9EB89FBE3A}"/>
          </ac:spMkLst>
        </pc:spChg>
        <pc:spChg chg="add mod">
          <ac:chgData name="Amina Batool (2519524)" userId="S::2519524@student.uwtsd.ac.uk::88e9840f-9fef-4fcf-a569-d4629c620cc7" providerId="AD" clId="Web-{60C29371-E13D-0D60-E1F1-99DAEB3634AE}" dt="2026-10-04T19:21:04.541" v="1870" actId="20577"/>
          <ac:spMkLst>
            <pc:docMk/>
            <pc:sldMk cId="3451181659" sldId="263"/>
            <ac:spMk id="10" creationId="{4B303B74-B9B0-2591-C9F7-DC06E8B05A5E}"/>
          </ac:spMkLst>
        </pc:spChg>
      </pc:sldChg>
      <pc:sldChg chg="addSp delSp modSp new">
        <pc:chgData name="Amina Batool (2519524)" userId="S::2519524@student.uwtsd.ac.uk::88e9840f-9fef-4fcf-a569-d4629c620cc7" providerId="AD" clId="Web-{60C29371-E13D-0D60-E1F1-99DAEB3634AE}" dt="2026-10-04T19:51:11.883" v="2803" actId="20577"/>
        <pc:sldMkLst>
          <pc:docMk/>
          <pc:sldMk cId="2692738192" sldId="264"/>
        </pc:sldMkLst>
        <pc:spChg chg="mod">
          <ac:chgData name="Amina Batool (2519524)" userId="S::2519524@student.uwtsd.ac.uk::88e9840f-9fef-4fcf-a569-d4629c620cc7" providerId="AD" clId="Web-{60C29371-E13D-0D60-E1F1-99DAEB3634AE}" dt="2026-10-04T19:49:19.112" v="2781" actId="20577"/>
          <ac:spMkLst>
            <pc:docMk/>
            <pc:sldMk cId="2692738192" sldId="264"/>
            <ac:spMk id="2" creationId="{409EE09D-69A4-566B-39B2-344D795E2279}"/>
          </ac:spMkLst>
        </pc:spChg>
        <pc:spChg chg="add mod">
          <ac:chgData name="Amina Batool (2519524)" userId="S::2519524@student.uwtsd.ac.uk::88e9840f-9fef-4fcf-a569-d4629c620cc7" providerId="AD" clId="Web-{60C29371-E13D-0D60-E1F1-99DAEB3634AE}" dt="2026-10-04T19:51:11.883" v="2803" actId="20577"/>
          <ac:spMkLst>
            <pc:docMk/>
            <pc:sldMk cId="2692738192" sldId="264"/>
            <ac:spMk id="8" creationId="{3E2CABBC-28A0-F620-3B99-C339D9ACF4BA}"/>
          </ac:spMkLst>
        </pc:spChg>
      </pc:sldChg>
    </pc:docChg>
  </pc:docChgLst>
  <pc:docChgLst>
    <pc:chgData name="Amina Batool (2519524)" userId="S::2519524@student.uwtsd.ac.uk::88e9840f-9fef-4fcf-a569-d4629c620cc7" providerId="AD" clId="Web-{00AF102A-CDB0-80A8-54AB-71812088C0B5}"/>
    <pc:docChg chg="modSld">
      <pc:chgData name="Amina Batool (2519524)" userId="S::2519524@student.uwtsd.ac.uk::88e9840f-9fef-4fcf-a569-d4629c620cc7" providerId="AD" clId="Web-{00AF102A-CDB0-80A8-54AB-71812088C0B5}" dt="2026-10-01T17:59:40.351" v="3" actId="1076"/>
      <pc:docMkLst>
        <pc:docMk/>
      </pc:docMkLst>
      <pc:sldChg chg="modSp">
        <pc:chgData name="Amina Batool (2519524)" userId="S::2519524@student.uwtsd.ac.uk::88e9840f-9fef-4fcf-a569-d4629c620cc7" providerId="AD" clId="Web-{00AF102A-CDB0-80A8-54AB-71812088C0B5}" dt="2026-10-01T17:59:40.351" v="3" actId="1076"/>
        <pc:sldMkLst>
          <pc:docMk/>
          <pc:sldMk cId="2862087370" sldId="258"/>
        </pc:sldMkLst>
        <pc:spChg chg="mod">
          <ac:chgData name="Amina Batool (2519524)" userId="S::2519524@student.uwtsd.ac.uk::88e9840f-9fef-4fcf-a569-d4629c620cc7" providerId="AD" clId="Web-{00AF102A-CDB0-80A8-54AB-71812088C0B5}" dt="2026-10-01T17:59:18.585" v="0" actId="1076"/>
          <ac:spMkLst>
            <pc:docMk/>
            <pc:sldMk cId="2862087370" sldId="258"/>
            <ac:spMk id="14" creationId="{7800D720-ED12-C7B4-64C3-4D4FA5C2E2AE}"/>
          </ac:spMkLst>
        </pc:spChg>
        <pc:spChg chg="mod">
          <ac:chgData name="Amina Batool (2519524)" userId="S::2519524@student.uwtsd.ac.uk::88e9840f-9fef-4fcf-a569-d4629c620cc7" providerId="AD" clId="Web-{00AF102A-CDB0-80A8-54AB-71812088C0B5}" dt="2026-10-01T17:59:40.351" v="3" actId="1076"/>
          <ac:spMkLst>
            <pc:docMk/>
            <pc:sldMk cId="2862087370" sldId="258"/>
            <ac:spMk id="20" creationId="{43A858C5-C63E-13AE-8955-1F547DD82C9E}"/>
          </ac:spMkLst>
        </pc:spChg>
      </pc:sldChg>
    </pc:docChg>
  </pc:docChgLst>
  <pc:docChgLst>
    <pc:chgData name="Amina Batool (2519524)" userId="S::2519524@student.uwtsd.ac.uk::88e9840f-9fef-4fcf-a569-d4629c620cc7" providerId="AD" clId="Web-{1ADE4EB4-BE33-A05C-0E57-B6617552FCC1}"/>
    <pc:docChg chg="mod addSld delSld modSld addMainMaster delMainMaster">
      <pc:chgData name="Amina Batool (2519524)" userId="S::2519524@student.uwtsd.ac.uk::88e9840f-9fef-4fcf-a569-d4629c620cc7" providerId="AD" clId="Web-{1ADE4EB4-BE33-A05C-0E57-B6617552FCC1}" dt="2026-09-22T11:08:13.231" v="282" actId="20577"/>
      <pc:docMkLst>
        <pc:docMk/>
      </pc:docMkLst>
      <pc:sldChg chg="addSp delSp modSp mod setBg modClrScheme chgLayout">
        <pc:chgData name="Amina Batool (2519524)" userId="S::2519524@student.uwtsd.ac.uk::88e9840f-9fef-4fcf-a569-d4629c620cc7" providerId="AD" clId="Web-{1ADE4EB4-BE33-A05C-0E57-B6617552FCC1}" dt="2026-09-22T11:08:13.231" v="282" actId="20577"/>
        <pc:sldMkLst>
          <pc:docMk/>
          <pc:sldMk cId="109857222" sldId="256"/>
        </pc:sldMkLst>
        <pc:spChg chg="mod ord">
          <ac:chgData name="Amina Batool (2519524)" userId="S::2519524@student.uwtsd.ac.uk::88e9840f-9fef-4fcf-a569-d4629c620cc7" providerId="AD" clId="Web-{1ADE4EB4-BE33-A05C-0E57-B6617552FCC1}" dt="2026-09-22T11:08:03.559" v="2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ina Batool (2519524)" userId="S::2519524@student.uwtsd.ac.uk::88e9840f-9fef-4fcf-a569-d4629c620cc7" providerId="AD" clId="Web-{1ADE4EB4-BE33-A05C-0E57-B6617552FCC1}" dt="2026-09-22T11:08:13.231" v="28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chgLayout">
        <pc:chgData name="Amina Batool (2519524)" userId="S::2519524@student.uwtsd.ac.uk::88e9840f-9fef-4fcf-a569-d4629c620cc7" providerId="AD" clId="Web-{1ADE4EB4-BE33-A05C-0E57-B6617552FCC1}" dt="2026-09-22T11:05:04.351" v="252"/>
        <pc:sldMkLst>
          <pc:docMk/>
          <pc:sldMk cId="100985619" sldId="257"/>
        </pc:sldMkLst>
        <pc:spChg chg="mod">
          <ac:chgData name="Amina Batool (2519524)" userId="S::2519524@student.uwtsd.ac.uk::88e9840f-9fef-4fcf-a569-d4629c620cc7" providerId="AD" clId="Web-{1ADE4EB4-BE33-A05C-0E57-B6617552FCC1}" dt="2026-09-22T11:04:44.195" v="251"/>
          <ac:spMkLst>
            <pc:docMk/>
            <pc:sldMk cId="100985619" sldId="257"/>
            <ac:spMk id="2" creationId="{454D9743-2266-D9B9-259B-DD467095712F}"/>
          </ac:spMkLst>
        </pc:spChg>
        <pc:spChg chg="mod">
          <ac:chgData name="Amina Batool (2519524)" userId="S::2519524@student.uwtsd.ac.uk::88e9840f-9fef-4fcf-a569-d4629c620cc7" providerId="AD" clId="Web-{1ADE4EB4-BE33-A05C-0E57-B6617552FCC1}" dt="2026-09-22T11:04:44.195" v="251"/>
          <ac:spMkLst>
            <pc:docMk/>
            <pc:sldMk cId="100985619" sldId="257"/>
            <ac:spMk id="5" creationId="{ADFB72C1-A647-50E5-5EAA-0BC4F1061E33}"/>
          </ac:spMkLst>
        </pc:spChg>
        <pc:spChg chg="mod">
          <ac:chgData name="Amina Batool (2519524)" userId="S::2519524@student.uwtsd.ac.uk::88e9840f-9fef-4fcf-a569-d4629c620cc7" providerId="AD" clId="Web-{1ADE4EB4-BE33-A05C-0E57-B6617552FCC1}" dt="2026-09-22T11:04:44.195" v="251"/>
          <ac:spMkLst>
            <pc:docMk/>
            <pc:sldMk cId="100985619" sldId="257"/>
            <ac:spMk id="6" creationId="{5A7CD6FE-2DD2-47BD-94BA-5C8A39BB607D}"/>
          </ac:spMkLst>
        </pc:spChg>
        <pc:spChg chg="mod">
          <ac:chgData name="Amina Batool (2519524)" userId="S::2519524@student.uwtsd.ac.uk::88e9840f-9fef-4fcf-a569-d4629c620cc7" providerId="AD" clId="Web-{1ADE4EB4-BE33-A05C-0E57-B6617552FCC1}" dt="2026-09-22T11:04:44.195" v="251"/>
          <ac:spMkLst>
            <pc:docMk/>
            <pc:sldMk cId="100985619" sldId="257"/>
            <ac:spMk id="7" creationId="{55924DE5-9738-5CCE-587A-5B90F3FD28A2}"/>
          </ac:spMkLst>
        </pc:spChg>
        <pc:spChg chg="add mod">
          <ac:chgData name="Amina Batool (2519524)" userId="S::2519524@student.uwtsd.ac.uk::88e9840f-9fef-4fcf-a569-d4629c620cc7" providerId="AD" clId="Web-{1ADE4EB4-BE33-A05C-0E57-B6617552FCC1}" dt="2026-09-22T11:04:44.195" v="251"/>
          <ac:spMkLst>
            <pc:docMk/>
            <pc:sldMk cId="100985619" sldId="257"/>
            <ac:spMk id="40" creationId="{6DAC3580-F543-0BFA-5E01-6EB177AA1765}"/>
          </ac:spMkLst>
        </pc:spChg>
        <pc:picChg chg="add mod ord">
          <ac:chgData name="Amina Batool (2519524)" userId="S::2519524@student.uwtsd.ac.uk::88e9840f-9fef-4fcf-a569-d4629c620cc7" providerId="AD" clId="Web-{1ADE4EB4-BE33-A05C-0E57-B6617552FCC1}" dt="2026-09-22T11:04:44.195" v="251"/>
          <ac:picMkLst>
            <pc:docMk/>
            <pc:sldMk cId="100985619" sldId="257"/>
            <ac:picMk id="8" creationId="{E497317D-4E18-AED4-53F1-C962C1110A19}"/>
          </ac:picMkLst>
        </pc:picChg>
      </pc:sldChg>
    </pc:docChg>
  </pc:docChgLst>
  <pc:docChgLst>
    <pc:chgData name="Amina Batool (2519524)" userId="S::2519524@student.uwtsd.ac.uk::88e9840f-9fef-4fcf-a569-d4629c620cc7" providerId="AD" clId="Web-{AE78E4CB-CEC5-52A9-2F77-7C2B4A5D71E1}"/>
    <pc:docChg chg="mod addSld modSld addMainMaster delMainMaster">
      <pc:chgData name="Amina Batool (2519524)" userId="S::2519524@student.uwtsd.ac.uk::88e9840f-9fef-4fcf-a569-d4629c620cc7" providerId="AD" clId="Web-{AE78E4CB-CEC5-52A9-2F77-7C2B4A5D71E1}" dt="2026-09-23T21:07:52.230" v="933" actId="20577"/>
      <pc:docMkLst>
        <pc:docMk/>
      </pc:docMkLst>
      <pc:sldChg chg="modSp mod modClrScheme chgLayout">
        <pc:chgData name="Amina Batool (2519524)" userId="S::2519524@student.uwtsd.ac.uk::88e9840f-9fef-4fcf-a569-d4629c620cc7" providerId="AD" clId="Web-{AE78E4CB-CEC5-52A9-2F77-7C2B4A5D71E1}" dt="2026-09-23T20:47:44.182" v="708"/>
        <pc:sldMkLst>
          <pc:docMk/>
          <pc:sldMk cId="109857222" sldId="256"/>
        </pc:sldMkLst>
        <pc:spChg chg="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ClrScheme chgLayout">
        <pc:chgData name="Amina Batool (2519524)" userId="S::2519524@student.uwtsd.ac.uk::88e9840f-9fef-4fcf-a569-d4629c620cc7" providerId="AD" clId="Web-{AE78E4CB-CEC5-52A9-2F77-7C2B4A5D71E1}" dt="2026-09-23T20:47:44.182" v="708"/>
        <pc:sldMkLst>
          <pc:docMk/>
          <pc:sldMk cId="100985619" sldId="257"/>
        </pc:sldMkLst>
        <pc:spChg chg="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100985619" sldId="257"/>
            <ac:spMk id="2" creationId="{454D9743-2266-D9B9-259B-DD467095712F}"/>
          </ac:spMkLst>
        </pc:spChg>
        <pc:spChg chg="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100985619" sldId="257"/>
            <ac:spMk id="5" creationId="{ADFB72C1-A647-50E5-5EAA-0BC4F1061E33}"/>
          </ac:spMkLst>
        </pc:spChg>
        <pc:spChg chg="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100985619" sldId="257"/>
            <ac:spMk id="6" creationId="{5A7CD6FE-2DD2-47BD-94BA-5C8A39BB607D}"/>
          </ac:spMkLst>
        </pc:spChg>
        <pc:spChg chg="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100985619" sldId="257"/>
            <ac:spMk id="7" creationId="{55924DE5-9738-5CCE-587A-5B90F3FD28A2}"/>
          </ac:spMkLst>
        </pc:spChg>
        <pc:spChg chg="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100985619" sldId="257"/>
            <ac:spMk id="40" creationId="{6DAC3580-F543-0BFA-5E01-6EB177AA1765}"/>
          </ac:spMkLst>
        </pc:spChg>
        <pc:picChg chg="mod ord">
          <ac:chgData name="Amina Batool (2519524)" userId="S::2519524@student.uwtsd.ac.uk::88e9840f-9fef-4fcf-a569-d4629c620cc7" providerId="AD" clId="Web-{AE78E4CB-CEC5-52A9-2F77-7C2B4A5D71E1}" dt="2026-09-23T20:47:44.182" v="708"/>
          <ac:picMkLst>
            <pc:docMk/>
            <pc:sldMk cId="100985619" sldId="257"/>
            <ac:picMk id="8" creationId="{E497317D-4E18-AED4-53F1-C962C1110A19}"/>
          </ac:picMkLst>
        </pc:picChg>
      </pc:sldChg>
      <pc:sldChg chg="addSp delSp modSp new mod setBg modClrScheme chgLayout">
        <pc:chgData name="Amina Batool (2519524)" userId="S::2519524@student.uwtsd.ac.uk::88e9840f-9fef-4fcf-a569-d4629c620cc7" providerId="AD" clId="Web-{AE78E4CB-CEC5-52A9-2F77-7C2B4A5D71E1}" dt="2026-09-23T21:07:52.230" v="933" actId="20577"/>
        <pc:sldMkLst>
          <pc:docMk/>
          <pc:sldMk cId="2862087370" sldId="258"/>
        </pc:sldMkLst>
        <pc:spChg chg="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2862087370" sldId="258"/>
            <ac:spMk id="5" creationId="{5CF1C515-037D-9D7A-4B3F-92C70DA0A72A}"/>
          </ac:spMkLst>
        </pc:spChg>
        <pc:spChg chg="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2862087370" sldId="258"/>
            <ac:spMk id="6" creationId="{0D482817-8E44-61C3-C32D-70BD1A44DAA0}"/>
          </ac:spMkLst>
        </pc:spChg>
        <pc:spChg chg="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2862087370" sldId="258"/>
            <ac:spMk id="7" creationId="{59A74760-EEB4-652E-8578-BDC20DA0CA15}"/>
          </ac:spMkLst>
        </pc:spChg>
        <pc:spChg chg="add mod ord">
          <ac:chgData name="Amina Batool (2519524)" userId="S::2519524@student.uwtsd.ac.uk::88e9840f-9fef-4fcf-a569-d4629c620cc7" providerId="AD" clId="Web-{AE78E4CB-CEC5-52A9-2F77-7C2B4A5D71E1}" dt="2026-09-23T20:51:09.297" v="729" actId="1076"/>
          <ac:spMkLst>
            <pc:docMk/>
            <pc:sldMk cId="2862087370" sldId="258"/>
            <ac:spMk id="12" creationId="{A788030B-345F-4F34-B0EB-F4565A64B636}"/>
          </ac:spMkLst>
        </pc:spChg>
        <pc:spChg chg="add mod ord">
          <ac:chgData name="Amina Batool (2519524)" userId="S::2519524@student.uwtsd.ac.uk::88e9840f-9fef-4fcf-a569-d4629c620cc7" providerId="AD" clId="Web-{AE78E4CB-CEC5-52A9-2F77-7C2B4A5D71E1}" dt="2026-09-23T20:47:44.182" v="708"/>
          <ac:spMkLst>
            <pc:docMk/>
            <pc:sldMk cId="2862087370" sldId="258"/>
            <ac:spMk id="14" creationId="{7800D720-ED12-C7B4-64C3-4D4FA5C2E2AE}"/>
          </ac:spMkLst>
        </pc:spChg>
        <pc:spChg chg="add mod">
          <ac:chgData name="Amina Batool (2519524)" userId="S::2519524@student.uwtsd.ac.uk::88e9840f-9fef-4fcf-a569-d4629c620cc7" providerId="AD" clId="Web-{AE78E4CB-CEC5-52A9-2F77-7C2B4A5D71E1}" dt="2026-09-23T20:35:34.991" v="534" actId="14100"/>
          <ac:spMkLst>
            <pc:docMk/>
            <pc:sldMk cId="2862087370" sldId="258"/>
            <ac:spMk id="15" creationId="{203BEF5D-44E2-9D91-711D-17567CF330EF}"/>
          </ac:spMkLst>
        </pc:spChg>
        <pc:spChg chg="add mod">
          <ac:chgData name="Amina Batool (2519524)" userId="S::2519524@student.uwtsd.ac.uk::88e9840f-9fef-4fcf-a569-d4629c620cc7" providerId="AD" clId="Web-{AE78E4CB-CEC5-52A9-2F77-7C2B4A5D71E1}" dt="2026-09-23T20:57:53.323" v="829" actId="1076"/>
          <ac:spMkLst>
            <pc:docMk/>
            <pc:sldMk cId="2862087370" sldId="258"/>
            <ac:spMk id="17" creationId="{D5BC0BEC-CCAE-3607-F5DD-86BDDF45E545}"/>
          </ac:spMkLst>
        </pc:spChg>
        <pc:spChg chg="add mod">
          <ac:chgData name="Amina Batool (2519524)" userId="S::2519524@student.uwtsd.ac.uk::88e9840f-9fef-4fcf-a569-d4629c620cc7" providerId="AD" clId="Web-{AE78E4CB-CEC5-52A9-2F77-7C2B4A5D71E1}" dt="2026-09-23T21:07:18.385" v="928" actId="14100"/>
          <ac:spMkLst>
            <pc:docMk/>
            <pc:sldMk cId="2862087370" sldId="258"/>
            <ac:spMk id="18" creationId="{B76E7E0D-E28A-C5EB-EFF5-0BFCE1B0BB75}"/>
          </ac:spMkLst>
        </pc:spChg>
        <pc:spChg chg="add mod">
          <ac:chgData name="Amina Batool (2519524)" userId="S::2519524@student.uwtsd.ac.uk::88e9840f-9fef-4fcf-a569-d4629c620cc7" providerId="AD" clId="Web-{AE78E4CB-CEC5-52A9-2F77-7C2B4A5D71E1}" dt="2026-09-23T21:07:26.198" v="929" actId="14100"/>
          <ac:spMkLst>
            <pc:docMk/>
            <pc:sldMk cId="2862087370" sldId="258"/>
            <ac:spMk id="19" creationId="{A1725C0E-2E3A-D7F9-64C6-414F3CC8AE86}"/>
          </ac:spMkLst>
        </pc:spChg>
        <pc:spChg chg="add mod">
          <ac:chgData name="Amina Batool (2519524)" userId="S::2519524@student.uwtsd.ac.uk::88e9840f-9fef-4fcf-a569-d4629c620cc7" providerId="AD" clId="Web-{AE78E4CB-CEC5-52A9-2F77-7C2B4A5D71E1}" dt="2026-09-23T21:07:52.230" v="933" actId="20577"/>
          <ac:spMkLst>
            <pc:docMk/>
            <pc:sldMk cId="2862087370" sldId="258"/>
            <ac:spMk id="20" creationId="{43A858C5-C63E-13AE-8955-1F547DD82C9E}"/>
          </ac:spMkLst>
        </pc:spChg>
        <pc:spChg chg="add mod ord">
          <ac:chgData name="Amina Batool (2519524)" userId="S::2519524@student.uwtsd.ac.uk::88e9840f-9fef-4fcf-a569-d4629c620cc7" providerId="AD" clId="Web-{AE78E4CB-CEC5-52A9-2F77-7C2B4A5D71E1}" dt="2026-09-23T21:02:41.158" v="901" actId="14100"/>
          <ac:spMkLst>
            <pc:docMk/>
            <pc:sldMk cId="2862087370" sldId="258"/>
            <ac:spMk id="34" creationId="{6B69366C-9F31-3F73-2F71-6B46BDEBDDC3}"/>
          </ac:spMkLst>
        </pc:spChg>
        <pc:picChg chg="add mod ord">
          <ac:chgData name="Amina Batool (2519524)" userId="S::2519524@student.uwtsd.ac.uk::88e9840f-9fef-4fcf-a569-d4629c620cc7" providerId="AD" clId="Web-{AE78E4CB-CEC5-52A9-2F77-7C2B4A5D71E1}" dt="2026-09-23T20:50:27.436" v="725"/>
          <ac:picMkLst>
            <pc:docMk/>
            <pc:sldMk cId="2862087370" sldId="258"/>
            <ac:picMk id="10" creationId="{CD61FF7F-FDA9-D3F7-D3D0-79F8D86CFE2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78181" y="2"/>
            <a:ext cx="34825381" cy="210548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41488" y="5582825"/>
            <a:ext cx="13681710" cy="847070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066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41491" y="14458785"/>
            <a:ext cx="10917991" cy="4589622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2061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941490" y="672999"/>
            <a:ext cx="7705764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321007" y="672999"/>
            <a:ext cx="4261790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359139-99F8-4B6E-8834-95F2B9D91EE4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308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269738" y="658898"/>
            <a:ext cx="4234815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63801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4" y="36492"/>
            <a:ext cx="34747203" cy="2105486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257" y="1408378"/>
            <a:ext cx="16126634" cy="8253501"/>
          </a:xfrm>
        </p:spPr>
        <p:txBody>
          <a:bodyPr/>
          <a:lstStyle>
            <a:lvl1pPr>
              <a:defRPr sz="677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82452" y="1584240"/>
            <a:ext cx="7392370" cy="499218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766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0982457" y="672999"/>
            <a:ext cx="7136540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9535122" y="672999"/>
            <a:ext cx="3267192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9FB602-DB7A-4B0E-854D-FB51F38BB0AA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81222" y="672999"/>
            <a:ext cx="1584452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665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34738513" cy="210312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89121"/>
            <a:ext cx="34738513" cy="7342081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5888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083135" y="13689121"/>
            <a:ext cx="9655381" cy="7342081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2061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247319" y="672998"/>
            <a:ext cx="7810756" cy="11216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5268371" y="672998"/>
            <a:ext cx="5580272" cy="11216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2382258" y="672998"/>
            <a:ext cx="1279094" cy="11216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3280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10944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"/>
            <a:ext cx="34716340" cy="21031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8446" y="13222870"/>
            <a:ext cx="24468210" cy="7262786"/>
          </a:xfrm>
        </p:spPr>
        <p:txBody>
          <a:bodyPr anchor="b">
            <a:normAutofit/>
          </a:bodyPr>
          <a:lstStyle>
            <a:lvl1pPr>
              <a:defRPr sz="10157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94435" y="672999"/>
            <a:ext cx="7570107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3135" y="672999"/>
            <a:ext cx="5452780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06E0F-42A5-451E-8A36-26756F7C34E0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81225" y="672999"/>
            <a:ext cx="1584452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943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4"/>
            <a:ext cx="34747200" cy="87985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849" y="6558915"/>
            <a:ext cx="18334808" cy="6017257"/>
          </a:xfrm>
        </p:spPr>
        <p:txBody>
          <a:bodyPr anchor="t">
            <a:normAutofit/>
          </a:bodyPr>
          <a:lstStyle>
            <a:lvl1pPr>
              <a:defRPr sz="12954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956905" y="658898"/>
            <a:ext cx="4234815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22ABD-C052-4D3A-818B-C58AFC20B321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956908" y="6558913"/>
            <a:ext cx="10597497" cy="12602847"/>
          </a:xfrm>
        </p:spPr>
        <p:txBody>
          <a:bodyPr vert="horz" lIns="91440" tIns="45720" rIns="91440" bIns="45720" rtlCol="0" anchor="t">
            <a:normAutofit/>
          </a:bodyPr>
          <a:lstStyle>
            <a:lvl1pPr marL="672998" indent="-672998">
              <a:buFont typeface="+mj-lt"/>
              <a:buAutoNum type="arabicPeriod"/>
              <a:defRPr lang="en-US" sz="2061" dirty="0">
                <a:solidFill>
                  <a:schemeClr val="tx1"/>
                </a:solidFill>
              </a:defRPr>
            </a:lvl1pPr>
            <a:lvl2pPr marL="841248" indent="-504749">
              <a:buFont typeface="+mj-lt"/>
              <a:buAutoNum type="arabicPeriod"/>
              <a:defRPr lang="en-US" sz="2061" dirty="0">
                <a:solidFill>
                  <a:schemeClr val="tx1"/>
                </a:solidFill>
              </a:defRPr>
            </a:lvl2pPr>
            <a:lvl3pPr marL="1177747" indent="-504749">
              <a:buFont typeface="+mj-lt"/>
              <a:buAutoNum type="arabicPeriod"/>
              <a:defRPr lang="en-US" sz="2061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2061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2061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38564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28449" y="7837637"/>
            <a:ext cx="34747200" cy="133213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928" y="10677253"/>
            <a:ext cx="15664814" cy="6416301"/>
          </a:xfrm>
        </p:spPr>
        <p:txBody>
          <a:bodyPr anchor="t">
            <a:normAutofit/>
          </a:bodyPr>
          <a:lstStyle>
            <a:lvl1pPr>
              <a:defRPr sz="11187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2"/>
            <a:ext cx="34747200" cy="7837636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35934" y="8384475"/>
            <a:ext cx="7772893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188869" y="8384475"/>
            <a:ext cx="4522126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8FC9B1-6F61-4A8F-9F5E-715654075A93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252352" y="8384475"/>
            <a:ext cx="1501081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188868" y="10677256"/>
            <a:ext cx="11160894" cy="8482053"/>
          </a:xfrm>
        </p:spPr>
        <p:txBody>
          <a:bodyPr vert="horz" lIns="91440" tIns="45720" rIns="91440" bIns="45720" rtlCol="0">
            <a:normAutofit/>
          </a:bodyPr>
          <a:lstStyle>
            <a:lvl1pPr marL="504749" indent="-504749">
              <a:lnSpc>
                <a:spcPct val="130000"/>
              </a:lnSpc>
              <a:buFont typeface="+mj-lt"/>
              <a:buAutoNum type="arabicPeriod"/>
              <a:defRPr lang="en-US" sz="2061" dirty="0">
                <a:solidFill>
                  <a:schemeClr val="tx1"/>
                </a:solidFill>
              </a:defRPr>
            </a:lvl1pPr>
            <a:lvl2pPr marL="841248" indent="-504749">
              <a:lnSpc>
                <a:spcPct val="130000"/>
              </a:lnSpc>
              <a:buFont typeface="+mj-lt"/>
              <a:buAutoNum type="arabicPeriod"/>
              <a:defRPr lang="en-US" sz="2061" dirty="0">
                <a:solidFill>
                  <a:schemeClr val="tx1"/>
                </a:solidFill>
              </a:defRPr>
            </a:lvl2pPr>
            <a:lvl3pPr marL="1177747" indent="-504749">
              <a:lnSpc>
                <a:spcPct val="130000"/>
              </a:lnSpc>
              <a:buFont typeface="+mj-lt"/>
              <a:buAutoNum type="arabicPeriod"/>
              <a:defRPr lang="en-US" sz="2061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2061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2061" dirty="0">
                <a:solidFill>
                  <a:schemeClr val="tx1"/>
                </a:solidFill>
              </a:defRPr>
            </a:lvl5pPr>
          </a:lstStyle>
          <a:p>
            <a:pPr marL="336499" lvl="0" indent="-336499"/>
            <a:r>
              <a:rPr lang="en-US" dirty="0"/>
              <a:t>Click to edit Master text styles</a:t>
            </a:r>
          </a:p>
          <a:p>
            <a:pPr marL="336499" lvl="1" indent="-336499"/>
            <a:r>
              <a:rPr lang="en-US" dirty="0"/>
              <a:t>Second level</a:t>
            </a:r>
          </a:p>
          <a:p>
            <a:pPr marL="336499" lvl="2" indent="-336499"/>
            <a:r>
              <a:rPr lang="en-US" dirty="0"/>
              <a:t>Third level</a:t>
            </a:r>
          </a:p>
          <a:p>
            <a:pPr marL="336499" lvl="3" indent="-336499"/>
            <a:r>
              <a:rPr lang="en-US" dirty="0"/>
              <a:t>Fourth level</a:t>
            </a:r>
          </a:p>
          <a:p>
            <a:pPr marL="336499" lvl="4" indent="-336499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67295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18025113" y="3"/>
            <a:ext cx="16761574" cy="21031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728" y="3916103"/>
            <a:ext cx="15328061" cy="3022685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32320" y="658898"/>
            <a:ext cx="7770172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3135" y="658898"/>
            <a:ext cx="5534244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77341" y="658898"/>
            <a:ext cx="1584452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309" y="7579991"/>
            <a:ext cx="15328064" cy="1123238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69365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3514494"/>
            <a:ext cx="26060400" cy="75167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0664" y="5785917"/>
            <a:ext cx="9997769" cy="9917379"/>
          </a:xfrm>
        </p:spPr>
        <p:txBody>
          <a:bodyPr anchor="t">
            <a:normAutofit/>
          </a:bodyPr>
          <a:lstStyle>
            <a:lvl1pPr>
              <a:defRPr sz="471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94435" y="639075"/>
            <a:ext cx="7216536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6722090" y="639075"/>
            <a:ext cx="5750012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6CB2F34-49A1-4C07-91D5-90BE967306D3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95276" y="639075"/>
            <a:ext cx="1576495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6722093" y="5785917"/>
            <a:ext cx="12813030" cy="9917379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52100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1043" y="3421075"/>
            <a:ext cx="7140002" cy="4980641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24839" y="672999"/>
            <a:ext cx="7649537" cy="1037539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16082" y="661857"/>
            <a:ext cx="4234815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4EE7FE5-A250-423F-B9E1-3EE5D07A8055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99990" y="661857"/>
            <a:ext cx="1565425" cy="1037539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21043" y="9287470"/>
            <a:ext cx="7140002" cy="1045849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9616082" y="3622040"/>
            <a:ext cx="25131118" cy="1740916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83748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435" y="3421076"/>
            <a:ext cx="11401425" cy="4147716"/>
          </a:xfrm>
        </p:spPr>
        <p:txBody>
          <a:bodyPr anchor="t">
            <a:normAutofit/>
          </a:bodyPr>
          <a:lstStyle>
            <a:lvl1pPr>
              <a:defRPr sz="4416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94435" y="672999"/>
            <a:ext cx="7774601" cy="1037539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816512" y="672999"/>
            <a:ext cx="4981156" cy="1037539"/>
          </a:xfrm>
        </p:spPr>
        <p:txBody>
          <a:bodyPr/>
          <a:lstStyle/>
          <a:p>
            <a:fld id="{48B2456C-66BE-435E-8059-3A9CD55F29F9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87754" y="663258"/>
            <a:ext cx="1570672" cy="1037539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3816512" y="3388360"/>
            <a:ext cx="19736256" cy="4147716"/>
          </a:xfrm>
        </p:spPr>
        <p:txBody>
          <a:bodyPr>
            <a:normAutofit/>
          </a:bodyPr>
          <a:lstStyle>
            <a:lvl1pPr marL="420624" indent="-420624">
              <a:buFont typeface="Arial" panose="020B0604020202020204" pitchFamily="34" charset="0"/>
              <a:buNone/>
              <a:defRPr sz="2061"/>
            </a:lvl1pPr>
            <a:lvl2pPr marL="757123" indent="-420624">
              <a:buFont typeface="Arial" panose="020B0604020202020204" pitchFamily="34" charset="0"/>
              <a:buNone/>
              <a:defRPr sz="2061"/>
            </a:lvl2pPr>
            <a:lvl3pPr marL="1093622" indent="-420624">
              <a:buFont typeface="Arial" panose="020B0604020202020204" pitchFamily="34" charset="0"/>
              <a:buNone/>
              <a:defRPr sz="2061"/>
            </a:lvl3pPr>
            <a:lvl4pPr marL="1261872" indent="-252374">
              <a:buFont typeface="Arial" panose="020B0604020202020204" pitchFamily="34" charset="0"/>
              <a:buNone/>
              <a:defRPr sz="2061"/>
            </a:lvl4pPr>
            <a:lvl5pPr marL="1598371" indent="-252374">
              <a:buFont typeface="Arial" panose="020B0604020202020204" pitchFamily="34" charset="0"/>
              <a:buNone/>
              <a:defRPr sz="206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0" y="9011430"/>
            <a:ext cx="34747200" cy="1201977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087008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435" y="3421077"/>
            <a:ext cx="7166610" cy="895135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32320" y="658898"/>
            <a:ext cx="7166610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9757681" y="2"/>
            <a:ext cx="24989521" cy="1222287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55480" y="12504726"/>
            <a:ext cx="5472684" cy="1037539"/>
          </a:xfrm>
        </p:spPr>
        <p:txBody>
          <a:bodyPr/>
          <a:lstStyle/>
          <a:p>
            <a:fld id="{17409D93-5111-4952-AC4F-FA1AE909A4B8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81222" y="12504726"/>
            <a:ext cx="1584452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555480" y="13565633"/>
            <a:ext cx="23997285" cy="5596127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503743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1819" y="3421077"/>
            <a:ext cx="14955594" cy="3048668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24839" y="672999"/>
            <a:ext cx="8361045" cy="1037539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6805250" y="641203"/>
            <a:ext cx="5255525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43E10B2-AFF3-4A4A-BC83-5BB137C878CB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302427" y="641203"/>
            <a:ext cx="1584452" cy="1037539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3" y="3622040"/>
            <a:ext cx="14955594" cy="1740916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6761819" y="6543040"/>
            <a:ext cx="14955594" cy="12618720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36856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4262" y="3421078"/>
            <a:ext cx="10281860" cy="9723004"/>
          </a:xfrm>
        </p:spPr>
        <p:txBody>
          <a:bodyPr anchor="t">
            <a:normAutofit/>
          </a:bodyPr>
          <a:lstStyle>
            <a:lvl1pPr>
              <a:defRPr sz="4416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24839" y="658898"/>
            <a:ext cx="7401752" cy="1037539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810843" y="658898"/>
            <a:ext cx="4522126" cy="1037539"/>
          </a:xfrm>
        </p:spPr>
        <p:txBody>
          <a:bodyPr/>
          <a:lstStyle/>
          <a:p>
            <a:fld id="{C1935215-257D-4F50-AF56-70E3294947FA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98188" y="658898"/>
            <a:ext cx="1584452" cy="1037539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3810843" y="3412195"/>
            <a:ext cx="19741924" cy="6034611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2061"/>
            </a:lvl1pPr>
            <a:lvl2pPr marL="336499" indent="0">
              <a:buFont typeface="Arial" panose="020B0604020202020204" pitchFamily="34" charset="0"/>
              <a:buNone/>
              <a:defRPr sz="2061"/>
            </a:lvl2pPr>
            <a:lvl3pPr marL="672998" indent="0">
              <a:buFont typeface="Arial" panose="020B0604020202020204" pitchFamily="34" charset="0"/>
              <a:buNone/>
              <a:defRPr sz="2061"/>
            </a:lvl3pPr>
            <a:lvl4pPr marL="1009498" indent="0">
              <a:buFont typeface="Arial" panose="020B0604020202020204" pitchFamily="34" charset="0"/>
              <a:buNone/>
              <a:defRPr sz="2061"/>
            </a:lvl4pPr>
            <a:lvl5pPr marL="1345997" indent="0">
              <a:buFont typeface="Arial" panose="020B0604020202020204" pitchFamily="34" charset="0"/>
              <a:buNone/>
              <a:defRPr sz="206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13973777" y="10733958"/>
            <a:ext cx="20773425" cy="10297244"/>
          </a:xfrm>
          <a:custGeom>
            <a:avLst/>
            <a:gdLst/>
            <a:ahLst/>
            <a:cxnLst/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None/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918729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2322" y="10515603"/>
            <a:ext cx="7128725" cy="7826078"/>
          </a:xfrm>
        </p:spPr>
        <p:txBody>
          <a:bodyPr anchor="t">
            <a:normAutofit/>
          </a:bodyPr>
          <a:lstStyle>
            <a:lvl1pPr>
              <a:defRPr sz="4416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0" y="5"/>
            <a:ext cx="34747200" cy="829563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32320" y="8786890"/>
            <a:ext cx="7770172" cy="1037539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55480" y="8786890"/>
            <a:ext cx="5606933" cy="1037539"/>
          </a:xfrm>
        </p:spPr>
        <p:txBody>
          <a:bodyPr/>
          <a:lstStyle/>
          <a:p>
            <a:fld id="{2B0E3CDF-6E7C-4C67-B567-8606B07963A0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81222" y="8786890"/>
            <a:ext cx="1584452" cy="1037539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9555480" y="10515600"/>
            <a:ext cx="23399081" cy="923036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2061"/>
            </a:lvl1pPr>
            <a:lvl2pPr marL="336499" indent="0">
              <a:buFont typeface="Arial" panose="020B0604020202020204" pitchFamily="34" charset="0"/>
              <a:buNone/>
              <a:defRPr sz="2061"/>
            </a:lvl2pPr>
            <a:lvl3pPr marL="672998" indent="0">
              <a:buFont typeface="Arial" panose="020B0604020202020204" pitchFamily="34" charset="0"/>
              <a:buNone/>
              <a:defRPr sz="2061"/>
            </a:lvl3pPr>
            <a:lvl4pPr marL="1009498" indent="0">
              <a:buFont typeface="Arial" panose="020B0604020202020204" pitchFamily="34" charset="0"/>
              <a:buNone/>
              <a:defRPr sz="2061"/>
            </a:lvl4pPr>
            <a:lvl5pPr marL="1345997" indent="0">
              <a:buFont typeface="Arial" panose="020B0604020202020204" pitchFamily="34" charset="0"/>
              <a:buNone/>
              <a:defRPr sz="2061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08014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755" y="3421075"/>
            <a:ext cx="10269280" cy="432362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90295" y="641203"/>
            <a:ext cx="7166610" cy="1037539"/>
          </a:xfrm>
        </p:spPr>
        <p:txBody>
          <a:bodyPr/>
          <a:lstStyle/>
          <a:p>
            <a:fld id="{5060FE60-4389-4D8B-84BB-900FC000024C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65156" y="672999"/>
            <a:ext cx="1608372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71755" y="8295640"/>
            <a:ext cx="10269280" cy="11333480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14065519" y="3605351"/>
            <a:ext cx="20681683" cy="1742584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179617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435" y="14130053"/>
            <a:ext cx="12595860" cy="5031707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5455" y="2"/>
            <a:ext cx="13784840" cy="1292351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792634" y="641203"/>
            <a:ext cx="7770172" cy="1037539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3135" y="658898"/>
            <a:ext cx="5429963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6709B22-BFE8-4BFE-80D5-4133DC0C2AC6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792639" y="3388360"/>
            <a:ext cx="16388586" cy="1577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377567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437" y="3421076"/>
            <a:ext cx="8850205" cy="501863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32320" y="658898"/>
            <a:ext cx="7770172" cy="1037539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558238" y="658898"/>
            <a:ext cx="7230416" cy="1037539"/>
          </a:xfrm>
        </p:spPr>
        <p:txBody>
          <a:bodyPr/>
          <a:lstStyle/>
          <a:p>
            <a:fld id="{BFCE55E5-7E1C-4243-A685-91A6EB8BE97F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84594" y="658898"/>
            <a:ext cx="1584452" cy="1037539"/>
          </a:xfrm>
        </p:spPr>
        <p:txBody>
          <a:bodyPr/>
          <a:lstStyle/>
          <a:p>
            <a:fld id="{8E274F5D-21DC-40EF-8DBA-AB9BB119E939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3" y="9253728"/>
            <a:ext cx="9741021" cy="11777472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558240" y="3388365"/>
            <a:ext cx="21308227" cy="16357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52652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3"/>
            <a:ext cx="34747200" cy="21049894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51340" y="15585964"/>
            <a:ext cx="11401425" cy="3585638"/>
          </a:xfrm>
        </p:spPr>
        <p:txBody>
          <a:bodyPr anchor="b">
            <a:normAutofit/>
          </a:bodyPr>
          <a:lstStyle>
            <a:lvl1pPr>
              <a:defRPr sz="2944" spc="-74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151340" y="641203"/>
            <a:ext cx="5616467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AFD96D-C3CB-4F44-8CE3-582861660F11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00818" y="3261786"/>
            <a:ext cx="29720618" cy="10759016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8272"/>
            </a:lvl1pPr>
          </a:lstStyle>
          <a:p>
            <a:pPr lvl="0"/>
            <a:r>
              <a:rPr lang="en-US" dirty="0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41665814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2"/>
            <a:ext cx="34747200" cy="147286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6047" y="-3477158"/>
            <a:ext cx="30360366" cy="28041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332489-DC9C-40A3-89C4-AFC56B3B0CAB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94434" y="8849193"/>
            <a:ext cx="25083138" cy="10896765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8832" b="0" spc="-74" baseline="0">
                <a:solidFill>
                  <a:schemeClr val="tx1"/>
                </a:solidFill>
              </a:defRPr>
            </a:lvl1pPr>
            <a:lvl2pPr marL="336499" indent="0">
              <a:lnSpc>
                <a:spcPct val="85000"/>
              </a:lnSpc>
              <a:buNone/>
              <a:defRPr sz="6477" b="0" spc="-74" baseline="0">
                <a:solidFill>
                  <a:schemeClr val="tx1"/>
                </a:solidFill>
              </a:defRPr>
            </a:lvl2pPr>
            <a:lvl3pPr marL="672998" indent="0">
              <a:lnSpc>
                <a:spcPct val="85000"/>
              </a:lnSpc>
              <a:buNone/>
              <a:defRPr sz="5888" b="0" spc="-74" baseline="0">
                <a:solidFill>
                  <a:schemeClr val="tx1"/>
                </a:solidFill>
              </a:defRPr>
            </a:lvl3pPr>
            <a:lvl4pPr marL="1009498" indent="0">
              <a:lnSpc>
                <a:spcPct val="85000"/>
              </a:lnSpc>
              <a:buNone/>
              <a:defRPr sz="5299" b="0" spc="-74" baseline="0">
                <a:solidFill>
                  <a:schemeClr val="tx1"/>
                </a:solidFill>
              </a:defRPr>
            </a:lvl4pPr>
            <a:lvl5pPr marL="1345997" indent="0">
              <a:lnSpc>
                <a:spcPct val="85000"/>
              </a:lnSpc>
              <a:buNone/>
              <a:defRPr sz="4710" b="0" spc="-74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803606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34747200" cy="210498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20665" y="14947604"/>
            <a:ext cx="24243716" cy="2043709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2061" b="0" cap="all" spc="147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403F4C9-1C82-4616-8D26-0B0587291200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20665" y="5692028"/>
            <a:ext cx="24243716" cy="8756523"/>
          </a:xfrm>
        </p:spPr>
        <p:txBody>
          <a:bodyPr anchor="ctr">
            <a:normAutofit/>
          </a:bodyPr>
          <a:lstStyle>
            <a:lvl1pPr marL="242279" indent="-242279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7360" spc="-74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2652430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435" y="3421078"/>
            <a:ext cx="23888700" cy="21517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C42AE-61C6-458B-86C3-22D39A5E8956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230633" y="5827397"/>
            <a:ext cx="14034611" cy="133343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6754651" y="5827397"/>
            <a:ext cx="14034611" cy="133343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312332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169" y="2858434"/>
            <a:ext cx="30881286" cy="215920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3135" y="658898"/>
            <a:ext cx="5472684" cy="1037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3D71BEE-9C65-4D84-970B-0B47E929926B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93166" y="5138550"/>
            <a:ext cx="14004669" cy="171682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355" b="1" cap="all" baseline="0">
                <a:solidFill>
                  <a:schemeClr val="tx1"/>
                </a:solidFill>
              </a:defRPr>
            </a:lvl1pPr>
            <a:lvl2pPr marL="672998" indent="0">
              <a:buNone/>
              <a:defRPr sz="2355" b="1"/>
            </a:lvl2pPr>
            <a:lvl3pPr marL="1345997" indent="0">
              <a:buNone/>
              <a:defRPr sz="2355" b="1"/>
            </a:lvl3pPr>
            <a:lvl4pPr marL="2018995" indent="0">
              <a:buNone/>
              <a:defRPr sz="2355" b="1"/>
            </a:lvl4pPr>
            <a:lvl5pPr marL="2691994" indent="0">
              <a:buNone/>
              <a:defRPr sz="2355" b="1"/>
            </a:lvl5pPr>
            <a:lvl6pPr marL="3364992" indent="0">
              <a:buNone/>
              <a:defRPr sz="2355" b="1"/>
            </a:lvl6pPr>
            <a:lvl7pPr marL="4037990" indent="0">
              <a:buNone/>
              <a:defRPr sz="2355" b="1"/>
            </a:lvl7pPr>
            <a:lvl8pPr marL="4710989" indent="0">
              <a:buNone/>
              <a:defRPr sz="2355" b="1"/>
            </a:lvl8pPr>
            <a:lvl9pPr marL="5383987" indent="0">
              <a:buNone/>
              <a:defRPr sz="2355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230632" y="7007401"/>
            <a:ext cx="13967203" cy="1215435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7916525" y="5138550"/>
            <a:ext cx="14157928" cy="171682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355" b="1" cap="all" baseline="0">
                <a:solidFill>
                  <a:schemeClr val="tx1"/>
                </a:solidFill>
              </a:defRPr>
            </a:lvl1pPr>
            <a:lvl2pPr marL="672998" indent="0">
              <a:buNone/>
              <a:defRPr sz="2355" b="1"/>
            </a:lvl2pPr>
            <a:lvl3pPr marL="1345997" indent="0">
              <a:buNone/>
              <a:defRPr sz="2355" b="1"/>
            </a:lvl3pPr>
            <a:lvl4pPr marL="2018995" indent="0">
              <a:buNone/>
              <a:defRPr sz="2355" b="1"/>
            </a:lvl4pPr>
            <a:lvl5pPr marL="2691994" indent="0">
              <a:buNone/>
              <a:defRPr sz="2355" b="1"/>
            </a:lvl5pPr>
            <a:lvl6pPr marL="3364992" indent="0">
              <a:buNone/>
              <a:defRPr sz="2355" b="1"/>
            </a:lvl6pPr>
            <a:lvl7pPr marL="4037990" indent="0">
              <a:buNone/>
              <a:defRPr sz="2355" b="1"/>
            </a:lvl7pPr>
            <a:lvl8pPr marL="4710989" indent="0">
              <a:buNone/>
              <a:defRPr sz="2355" b="1"/>
            </a:lvl8pPr>
            <a:lvl9pPr marL="5383987" indent="0">
              <a:buNone/>
              <a:defRPr sz="2355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17896293" y="7007401"/>
            <a:ext cx="14200872" cy="1215435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67508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257" y="3414766"/>
            <a:ext cx="23883881" cy="26869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AFCF02-D35E-46A4-B7A1-1A2B81F8D932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9049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A57AF51-4D04-4E0C-B33D-81940CAB4B07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7958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34747197" cy="21031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2320" y="2327453"/>
            <a:ext cx="21687554" cy="5320256"/>
          </a:xfrm>
        </p:spPr>
        <p:txBody>
          <a:bodyPr anchor="t">
            <a:noAutofit/>
          </a:bodyPr>
          <a:lstStyle>
            <a:lvl1pPr>
              <a:defRPr sz="10598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DABFCF2-BE01-43CB-85B3-49CC0FE55050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94435" y="8295643"/>
            <a:ext cx="25083135" cy="903915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70294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34747197" cy="210312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257" y="8294634"/>
            <a:ext cx="15577131" cy="8382378"/>
          </a:xfrm>
        </p:spPr>
        <p:txBody>
          <a:bodyPr/>
          <a:lstStyle>
            <a:lvl1pPr>
              <a:defRPr sz="10598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19A0F5-9D15-4E68-95BA-31AD4F5D84D0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7970820" y="8295640"/>
            <a:ext cx="12568714" cy="479044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534129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34747200" cy="210312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1622" y="5192890"/>
            <a:ext cx="11015632" cy="5322712"/>
          </a:xfrm>
        </p:spPr>
        <p:txBody>
          <a:bodyPr anchor="b">
            <a:normAutofit/>
          </a:bodyPr>
          <a:lstStyle>
            <a:lvl1pPr algn="l">
              <a:defRPr sz="5299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661432" y="3505200"/>
            <a:ext cx="9197500" cy="14020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355"/>
            </a:lvl1pPr>
            <a:lvl2pPr marL="672998" indent="0">
              <a:buNone/>
              <a:defRPr sz="2355"/>
            </a:lvl2pPr>
            <a:lvl3pPr marL="1345997" indent="0">
              <a:buNone/>
              <a:defRPr sz="2355"/>
            </a:lvl3pPr>
            <a:lvl4pPr marL="2018995" indent="0">
              <a:buNone/>
              <a:defRPr sz="2355"/>
            </a:lvl4pPr>
            <a:lvl5pPr marL="2691994" indent="0">
              <a:buNone/>
              <a:defRPr sz="2355"/>
            </a:lvl5pPr>
            <a:lvl6pPr marL="3364992" indent="0">
              <a:buNone/>
              <a:defRPr sz="2355"/>
            </a:lvl6pPr>
            <a:lvl7pPr marL="4037990" indent="0">
              <a:buNone/>
              <a:defRPr sz="2355"/>
            </a:lvl7pPr>
            <a:lvl8pPr marL="4710989" indent="0">
              <a:buNone/>
              <a:defRPr sz="2355"/>
            </a:lvl8pPr>
            <a:lvl9pPr marL="5383987" indent="0">
              <a:buNone/>
              <a:defRPr sz="2355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3291619" y="11216640"/>
            <a:ext cx="10998754" cy="4206240"/>
          </a:xfrm>
        </p:spPr>
        <p:txBody>
          <a:bodyPr>
            <a:normAutofit/>
          </a:bodyPr>
          <a:lstStyle>
            <a:lvl1pPr marL="0" indent="0">
              <a:buNone/>
              <a:defRPr sz="206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672998" indent="0">
              <a:buNone/>
              <a:defRPr sz="1766"/>
            </a:lvl2pPr>
            <a:lvl3pPr marL="1345997" indent="0">
              <a:buNone/>
              <a:defRPr sz="1472"/>
            </a:lvl3pPr>
            <a:lvl4pPr marL="2018995" indent="0">
              <a:buNone/>
              <a:defRPr sz="1325"/>
            </a:lvl4pPr>
            <a:lvl5pPr marL="2691994" indent="0">
              <a:buNone/>
              <a:defRPr sz="1325"/>
            </a:lvl5pPr>
            <a:lvl6pPr marL="3364992" indent="0">
              <a:buNone/>
              <a:defRPr sz="1325"/>
            </a:lvl6pPr>
            <a:lvl7pPr marL="4037990" indent="0">
              <a:buNone/>
              <a:defRPr sz="1325"/>
            </a:lvl7pPr>
            <a:lvl8pPr marL="4710989" indent="0">
              <a:buNone/>
              <a:defRPr sz="1325"/>
            </a:lvl8pPr>
            <a:lvl9pPr marL="5383987" indent="0">
              <a:buNone/>
              <a:defRPr sz="1325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29747764" y="0"/>
            <a:ext cx="1954530" cy="3505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3185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91619" y="7984068"/>
            <a:ext cx="13751700" cy="1047665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694832" y="7984067"/>
            <a:ext cx="13751703" cy="1047665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33630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91622" y="7984068"/>
            <a:ext cx="13751697" cy="1767203"/>
          </a:xfrm>
        </p:spPr>
        <p:txBody>
          <a:bodyPr anchor="b">
            <a:noAutofit/>
          </a:bodyPr>
          <a:lstStyle>
            <a:lvl1pPr marL="0" indent="0">
              <a:buNone/>
              <a:defRPr sz="3533" b="0">
                <a:solidFill>
                  <a:schemeClr val="accent1"/>
                </a:solidFill>
              </a:defRPr>
            </a:lvl1pPr>
            <a:lvl2pPr marL="672998" indent="0">
              <a:buNone/>
              <a:defRPr sz="2944" b="1"/>
            </a:lvl2pPr>
            <a:lvl3pPr marL="1345997" indent="0">
              <a:buNone/>
              <a:defRPr sz="2650" b="1"/>
            </a:lvl3pPr>
            <a:lvl4pPr marL="2018995" indent="0">
              <a:buNone/>
              <a:defRPr sz="2355" b="1"/>
            </a:lvl4pPr>
            <a:lvl5pPr marL="2691994" indent="0">
              <a:buNone/>
              <a:defRPr sz="2355" b="1"/>
            </a:lvl5pPr>
            <a:lvl6pPr marL="3364992" indent="0">
              <a:buNone/>
              <a:defRPr sz="2355" b="1"/>
            </a:lvl6pPr>
            <a:lvl7pPr marL="4037990" indent="0">
              <a:buNone/>
              <a:defRPr sz="2355" b="1"/>
            </a:lvl7pPr>
            <a:lvl8pPr marL="4710989" indent="0">
              <a:buNone/>
              <a:defRPr sz="2355" b="1"/>
            </a:lvl8pPr>
            <a:lvl9pPr marL="5383987" indent="0">
              <a:buNone/>
              <a:defRPr sz="2355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91619" y="9751272"/>
            <a:ext cx="13751700" cy="870945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7694832" y="7984068"/>
            <a:ext cx="13751703" cy="1767203"/>
          </a:xfrm>
        </p:spPr>
        <p:txBody>
          <a:bodyPr anchor="b">
            <a:noAutofit/>
          </a:bodyPr>
          <a:lstStyle>
            <a:lvl1pPr marL="0" indent="0">
              <a:buNone/>
              <a:defRPr sz="3533" b="0">
                <a:solidFill>
                  <a:schemeClr val="accent1"/>
                </a:solidFill>
              </a:defRPr>
            </a:lvl1pPr>
            <a:lvl2pPr marL="672998" indent="0">
              <a:buNone/>
              <a:defRPr sz="2944" b="1"/>
            </a:lvl2pPr>
            <a:lvl3pPr marL="1345997" indent="0">
              <a:buNone/>
              <a:defRPr sz="2650" b="1"/>
            </a:lvl3pPr>
            <a:lvl4pPr marL="2018995" indent="0">
              <a:buNone/>
              <a:defRPr sz="2355" b="1"/>
            </a:lvl4pPr>
            <a:lvl5pPr marL="2691994" indent="0">
              <a:buNone/>
              <a:defRPr sz="2355" b="1"/>
            </a:lvl5pPr>
            <a:lvl6pPr marL="3364992" indent="0">
              <a:buNone/>
              <a:defRPr sz="2355" b="1"/>
            </a:lvl6pPr>
            <a:lvl7pPr marL="4037990" indent="0">
              <a:buNone/>
              <a:defRPr sz="2355" b="1"/>
            </a:lvl7pPr>
            <a:lvl8pPr marL="4710989" indent="0">
              <a:buNone/>
              <a:defRPr sz="2355" b="1"/>
            </a:lvl8pPr>
            <a:lvl9pPr marL="5383987" indent="0">
              <a:buNone/>
              <a:defRPr sz="2355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7694832" y="9751272"/>
            <a:ext cx="13751703" cy="8709453"/>
          </a:xfrm>
        </p:spPr>
        <p:txBody>
          <a:bodyPr>
            <a:normAutofit/>
          </a:bodyPr>
          <a:lstStyle>
            <a:lvl1pPr>
              <a:defRPr sz="2650"/>
            </a:lvl1pPr>
            <a:lvl2pPr>
              <a:defRPr sz="2355"/>
            </a:lvl2pPr>
            <a:lvl3pPr>
              <a:defRPr sz="2061"/>
            </a:lvl3pPr>
            <a:lvl4pPr>
              <a:defRPr sz="1766"/>
            </a:lvl4pPr>
            <a:lvl5pPr>
              <a:defRPr sz="1766"/>
            </a:lvl5pPr>
            <a:lvl6pPr>
              <a:defRPr sz="1766"/>
            </a:lvl6pPr>
            <a:lvl7pPr>
              <a:defRPr sz="1766"/>
            </a:lvl7pPr>
            <a:lvl8pPr>
              <a:defRPr sz="1766"/>
            </a:lvl8pPr>
            <a:lvl9pPr>
              <a:defRPr sz="1766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8200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29747764" y="0"/>
            <a:ext cx="1954530" cy="3505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765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257" y="3414766"/>
            <a:ext cx="28335866" cy="26869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23841" y="6543040"/>
            <a:ext cx="28335866" cy="13202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32320" y="658898"/>
            <a:ext cx="7770172" cy="10375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1030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3135" y="658898"/>
            <a:ext cx="5472684" cy="10375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1030" cap="all" baseline="0">
                <a:solidFill>
                  <a:schemeClr val="tx1"/>
                </a:solidFill>
              </a:defRPr>
            </a:lvl1pPr>
          </a:lstStyle>
          <a:p>
            <a:fld id="{F288AF9F-2338-4040-A485-373B8EC8151E}" type="datetimeFigureOut">
              <a:rPr lang="en-US" dirty="0"/>
              <a:pPr/>
              <a:t>10/6/2026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2181222" y="658898"/>
            <a:ext cx="1584452" cy="10375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30" cap="all" baseline="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2977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  <p:sldLayoutId id="2147483957" r:id="rId12"/>
    <p:sldLayoutId id="2147483958" r:id="rId13"/>
    <p:sldLayoutId id="2147483959" r:id="rId14"/>
    <p:sldLayoutId id="2147483960" r:id="rId15"/>
    <p:sldLayoutId id="2147483961" r:id="rId16"/>
    <p:sldLayoutId id="2147483962" r:id="rId17"/>
    <p:sldLayoutId id="2147483963" r:id="rId18"/>
    <p:sldLayoutId id="2147483964" r:id="rId19"/>
    <p:sldLayoutId id="2147483965" r:id="rId20"/>
    <p:sldLayoutId id="2147483966" r:id="rId21"/>
    <p:sldLayoutId id="2147483967" r:id="rId22"/>
    <p:sldLayoutId id="2147483968" r:id="rId23"/>
    <p:sldLayoutId id="2147483969" r:id="rId24"/>
    <p:sldLayoutId id="2147483970" r:id="rId25"/>
    <p:sldLayoutId id="2147483971" r:id="rId26"/>
    <p:sldLayoutId id="2147483972" r:id="rId27"/>
    <p:sldLayoutId id="2147483973" r:id="rId28"/>
    <p:sldLayoutId id="2147483974" r:id="rId29"/>
    <p:sldLayoutId id="2147483975" r:id="rId30"/>
    <p:sldLayoutId id="2147483976" r:id="rId31"/>
  </p:sldLayoutIdLst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752" userDrawn="1">
          <p15:clr>
            <a:srgbClr val="F26B43"/>
          </p15:clr>
        </p15:guide>
        <p15:guide id="4" orient="horz" pos="810" userDrawn="1">
          <p15:clr>
            <a:srgbClr val="F26B43"/>
          </p15:clr>
        </p15:guide>
        <p15:guide id="5" pos="21136" userDrawn="1">
          <p15:clr>
            <a:srgbClr val="F26B43"/>
          </p15:clr>
        </p15:guide>
        <p15:guide id="12" pos="13201" userDrawn="1">
          <p15:clr>
            <a:srgbClr val="F26B43"/>
          </p15:clr>
        </p15:guide>
        <p15:guide id="13" pos="15800" userDrawn="1">
          <p15:clr>
            <a:srgbClr val="F26B43"/>
          </p15:clr>
        </p15:guide>
        <p15:guide id="26" pos="7934" userDrawn="1">
          <p15:clr>
            <a:srgbClr val="F26B43"/>
          </p15:clr>
        </p15:guide>
        <p15:guide id="27" pos="8687" userDrawn="1">
          <p15:clr>
            <a:srgbClr val="F26B43"/>
          </p15:clr>
        </p15:guide>
        <p15:guide id="29" pos="11286" userDrawn="1">
          <p15:clr>
            <a:srgbClr val="F26B43"/>
          </p15:clr>
        </p15:guide>
        <p15:guide id="30" pos="3352" userDrawn="1">
          <p15:clr>
            <a:srgbClr val="F26B43"/>
          </p15:clr>
        </p15:guide>
        <p15:guide id="31" pos="2599" userDrawn="1">
          <p15:clr>
            <a:srgbClr val="F26B43"/>
          </p15:clr>
        </p15:guide>
        <p15:guide id="32" pos="10534" userDrawn="1">
          <p15:clr>
            <a:srgbClr val="F26B43"/>
          </p15:clr>
        </p15:guide>
        <p15:guide id="33" pos="5267" userDrawn="1">
          <p15:clr>
            <a:srgbClr val="F26B43"/>
          </p15:clr>
        </p15:guide>
        <p15:guide id="34" pos="6019" userDrawn="1">
          <p15:clr>
            <a:srgbClr val="F26B43"/>
          </p15:clr>
        </p15:guide>
        <p15:guide id="36" pos="18605" userDrawn="1">
          <p15:clr>
            <a:srgbClr val="F26B43"/>
          </p15:clr>
        </p15:guide>
        <p15:guide id="37" pos="19220" userDrawn="1">
          <p15:clr>
            <a:srgbClr val="F26B43"/>
          </p15:clr>
        </p15:guide>
        <p15:guide id="42" orient="horz" pos="1207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-for-early-years-providers.education.gov.uk/areas-of-learning/communications-and-language/interactions" TargetMode="External"/><Relationship Id="rId2" Type="http://schemas.openxmlformats.org/officeDocument/2006/relationships/hyperlink" Target="http://help-for-early-years-providers.education.gov.uk/areas-of-learning/personal-social-and-emotional-development/relationships" TargetMode="Externa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2550" y="1929746"/>
            <a:ext cx="16760862" cy="4975121"/>
          </a:xfrm>
        </p:spPr>
        <p:txBody>
          <a:bodyPr vert="horz" lIns="84125" tIns="42062" rIns="84125" bIns="42062" rtlCol="0" anchor="ctr">
            <a:norm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20624"/>
            <a:r>
              <a:rPr lang="en-US" sz="88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PowerPoint presentation</a:t>
            </a:r>
            <a:br>
              <a:rPr lang="en-US" sz="8800" b="1" dirty="0">
                <a:latin typeface="+mj-lt"/>
                <a:ea typeface="+mj-ea"/>
                <a:cs typeface="+mj-cs"/>
              </a:rPr>
            </a:br>
            <a:r>
              <a:rPr lang="en-US" sz="8800" b="1" dirty="0">
                <a:latin typeface="+mj-lt"/>
                <a:ea typeface="+mj-ea"/>
                <a:cs typeface="+mj-cs"/>
              </a:rPr>
              <a:t>Scenario </a:t>
            </a:r>
            <a:br>
              <a:rPr lang="en-US" sz="8800" b="1" dirty="0">
                <a:latin typeface="+mj-lt"/>
                <a:ea typeface="+mj-ea"/>
                <a:cs typeface="+mj-cs"/>
              </a:rPr>
            </a:br>
            <a:r>
              <a:rPr lang="en-US" sz="8800" b="1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component 1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1747370" y="7851983"/>
            <a:ext cx="16760862" cy="11689336"/>
          </a:xfrm>
        </p:spPr>
        <p:txBody>
          <a:bodyPr vert="horz" lIns="84125" tIns="42062" rIns="84125" bIns="42062" rtlCol="0" anchor="ctr">
            <a:norm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20624">
              <a:buFont typeface="Wingdings 3" charset="2"/>
              <a:buChar char=""/>
            </a:pPr>
            <a:r>
              <a:rPr lang="en-US" sz="6624" b="1" dirty="0">
                <a:solidFill>
                  <a:srgbClr val="FFFFFF"/>
                </a:solidFill>
              </a:rPr>
              <a:t>Name: Amina Batool</a:t>
            </a:r>
          </a:p>
          <a:p>
            <a:pPr defTabSz="420624">
              <a:buFont typeface="Wingdings 3" charset="2"/>
              <a:buChar char=""/>
            </a:pPr>
            <a:r>
              <a:rPr lang="en-US" sz="6624" b="1" dirty="0">
                <a:solidFill>
                  <a:srgbClr val="FFFFFF"/>
                </a:solidFill>
              </a:rPr>
              <a:t>Student number: 2519524</a:t>
            </a:r>
          </a:p>
          <a:p>
            <a:pPr defTabSz="420624">
              <a:buFont typeface="Wingdings 3" charset="2"/>
              <a:buChar char=""/>
            </a:pPr>
            <a:r>
              <a:rPr lang="en-US" sz="6624" b="1" dirty="0">
                <a:solidFill>
                  <a:srgbClr val="FFFFFF"/>
                </a:solidFill>
              </a:rPr>
              <a:t>Module code: LCHS4010_BIRM</a:t>
            </a:r>
          </a:p>
          <a:p>
            <a:pPr defTabSz="420624">
              <a:buFont typeface="Wingdings 3" charset="2"/>
              <a:buChar char=""/>
            </a:pPr>
            <a:r>
              <a:rPr lang="en-US" sz="6624" b="1" dirty="0">
                <a:solidFill>
                  <a:srgbClr val="FFFFFF"/>
                </a:solidFill>
              </a:rPr>
              <a:t>Module Name: Psychology in health and social care</a:t>
            </a:r>
          </a:p>
          <a:p>
            <a:pPr defTabSz="420624">
              <a:buFont typeface="Wingdings 3" charset="2"/>
              <a:buChar char=""/>
            </a:pPr>
            <a:r>
              <a:rPr lang="en-US" sz="6624" b="1" dirty="0">
                <a:solidFill>
                  <a:srgbClr val="FFFFFF"/>
                </a:solidFill>
              </a:rPr>
              <a:t>Lecturer: Alice Clayton</a:t>
            </a:r>
          </a:p>
          <a:p>
            <a:pPr defTabSz="420624"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  <a:p>
            <a:pPr defTabSz="420624"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  <a:p>
            <a:pPr defTabSz="420624"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4DE12EB-E6EF-25DD-8399-48E7D9BB7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84125" tIns="42062" rIns="84125" bIns="42062" rtlCol="0" anchor="ctr">
            <a:normAutofit/>
          </a:bodyPr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841248">
              <a:spcAft>
                <a:spcPts val="157"/>
              </a:spcAft>
            </a:pPr>
            <a:fld id="{0B1384B6-3B75-4ADA-8FAD-7D63F790470E}" type="datetime1">
              <a:rPr lang="en-US" sz="920" smtClean="0">
                <a:solidFill>
                  <a:schemeClr val="accent1"/>
                </a:solidFill>
              </a:rPr>
              <a:pPr algn="r" defTabSz="841248">
                <a:spcAft>
                  <a:spcPts val="157"/>
                </a:spcAft>
              </a:pPr>
              <a:t>10/6/2026</a:t>
            </a:fld>
            <a:endParaRPr lang="en-US" sz="920">
              <a:solidFill>
                <a:schemeClr val="accent1"/>
              </a:solidFill>
            </a:endParaRPr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965CCCCF-FF9C-4275-88B7-0ABFD3D45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84125" tIns="42062" rIns="84125" bIns="42062" rtlCol="0" anchor="ctr">
            <a:normAutofit/>
          </a:bodyPr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41248">
              <a:spcAft>
                <a:spcPts val="157"/>
              </a:spcAft>
            </a:pPr>
            <a:r>
              <a:rPr lang="en-US" sz="920" b="1" i="0" kern="120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B128C832-1311-5154-6823-9A9C456D6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84125" tIns="42062" rIns="84125" bIns="42062" rtlCol="0" anchor="b">
            <a:normAutofit/>
          </a:bodyPr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41248">
              <a:spcAft>
                <a:spcPts val="157"/>
              </a:spcAft>
            </a:pPr>
            <a:fld id="{E30AF5A0-43BB-4336-8627-9123B9144D80}" type="slidenum">
              <a:rPr lang="en-US" sz="2576">
                <a:solidFill>
                  <a:srgbClr val="FFFFFF"/>
                </a:solidFill>
              </a:rPr>
              <a:pPr algn="ctr" defTabSz="841248">
                <a:spcAft>
                  <a:spcPts val="157"/>
                </a:spcAft>
              </a:pPr>
              <a:t>1</a:t>
            </a:fld>
            <a:endParaRPr lang="en-US" sz="2576">
              <a:solidFill>
                <a:srgbClr val="FFFFFF"/>
              </a:solidFill>
            </a:endParaRPr>
          </a:p>
        </p:txBody>
      </p:sp>
      <p:pic>
        <p:nvPicPr>
          <p:cNvPr id="4" name="Picture 3" title="Therapist and child playing with blocks">
            <a:extLst>
              <a:ext uri="{FF2B5EF4-FFF2-40B4-BE49-F238E27FC236}">
                <a16:creationId xmlns:a16="http://schemas.microsoft.com/office/drawing/2014/main" id="{52D0ADE1-D8BC-08FA-D5C1-883E868984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018" r="8767" b="-1"/>
          <a:stretch>
            <a:fillRect/>
          </a:stretch>
        </p:blipFill>
        <p:spPr>
          <a:xfrm>
            <a:off x="19246290" y="1472184"/>
            <a:ext cx="13606270" cy="18086832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D9743-2266-D9B9-259B-DD4670957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053" y="1720103"/>
            <a:ext cx="26528067" cy="1774481"/>
          </a:xfrm>
        </p:spPr>
        <p:txBody>
          <a:bodyPr anchor="t">
            <a:norm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9600" b="1" i="1" dirty="0"/>
              <a:t>Introduction</a:t>
            </a:r>
          </a:p>
        </p:txBody>
      </p:sp>
      <p:pic>
        <p:nvPicPr>
          <p:cNvPr id="8" name="Content Placeholder 7" descr="Children playing with blocks" title="Wooden blocks stacked to form houses">
            <a:extLst>
              <a:ext uri="{FF2B5EF4-FFF2-40B4-BE49-F238E27FC236}">
                <a16:creationId xmlns:a16="http://schemas.microsoft.com/office/drawing/2014/main" id="{E497317D-4E18-AED4-53F1-C962C1110A1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5047" r="5047"/>
          <a:stretch>
            <a:fillRect/>
          </a:stretch>
        </p:blipFill>
        <p:spPr>
          <a:xfrm>
            <a:off x="-19607" y="3150144"/>
            <a:ext cx="15143002" cy="175919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0" name="Content Placeholder 3">
            <a:extLst>
              <a:ext uri="{FF2B5EF4-FFF2-40B4-BE49-F238E27FC236}">
                <a16:creationId xmlns:a16="http://schemas.microsoft.com/office/drawing/2014/main" id="{6DAC3580-F543-0BFA-5E01-6EB177AA1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432923" y="3442124"/>
            <a:ext cx="16532434" cy="15835988"/>
          </a:xfrm>
        </p:spPr>
        <p:txBody>
          <a:bodyPr vert="horz" lIns="23964" tIns="11982" rIns="23964" bIns="11982" rtlCol="0" anchor="t">
            <a:no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0" indent="-857250">
              <a:lnSpc>
                <a:spcPct val="100000"/>
              </a:lnSpc>
              <a:buChar char="•"/>
            </a:pPr>
            <a:r>
              <a:rPr lang="en-US" sz="6072" b="1" i="1" dirty="0"/>
              <a:t>My name is Amina Batool</a:t>
            </a:r>
            <a:endParaRPr lang="en-US"/>
          </a:p>
          <a:p>
            <a:pPr marL="857250" indent="-857250">
              <a:lnSpc>
                <a:spcPct val="100000"/>
              </a:lnSpc>
              <a:buChar char="•"/>
            </a:pPr>
            <a:r>
              <a:rPr lang="en-US" sz="6050" b="1" i="1" dirty="0"/>
              <a:t>My presentation focuses on Erikson's Psychosocial Theory.</a:t>
            </a:r>
          </a:p>
          <a:p>
            <a:pPr marL="857250" indent="-857250">
              <a:lnSpc>
                <a:spcPct val="100000"/>
              </a:lnSpc>
              <a:buChar char="•"/>
            </a:pPr>
            <a:r>
              <a:rPr lang="en-US" sz="6072" b="1" i="1" dirty="0"/>
              <a:t> I will look at the developmental needs of Shona, a 3 year old girl. </a:t>
            </a:r>
          </a:p>
          <a:p>
            <a:pPr marL="857250" indent="-857250">
              <a:lnSpc>
                <a:spcPct val="100000"/>
              </a:lnSpc>
              <a:buChar char="•"/>
            </a:pPr>
            <a:r>
              <a:rPr lang="en-US" sz="6072" b="1" i="1" dirty="0"/>
              <a:t> Shona is showing anxiety when separated from her carers at nursery.</a:t>
            </a:r>
          </a:p>
          <a:p>
            <a:pPr marL="857250" indent="-857250">
              <a:lnSpc>
                <a:spcPct val="100000"/>
              </a:lnSpc>
              <a:buChar char="•"/>
            </a:pPr>
            <a:r>
              <a:rPr lang="en-US" sz="6072" b="1" i="1" dirty="0"/>
              <a:t>I will consider her emotional, social, cognitive and physical needs.</a:t>
            </a:r>
          </a:p>
          <a:p>
            <a:pPr marL="857250" indent="-857250">
              <a:lnSpc>
                <a:spcPct val="100000"/>
              </a:lnSpc>
              <a:buChar char="•"/>
            </a:pPr>
            <a:r>
              <a:rPr lang="en-US" sz="6072" b="1" i="1" dirty="0"/>
              <a:t>I will also look at how a support plan could help meet her needs.</a:t>
            </a:r>
          </a:p>
          <a:p>
            <a:pPr marL="857250" indent="-857250">
              <a:lnSpc>
                <a:spcPct val="100000"/>
              </a:lnSpc>
              <a:buChar char="•"/>
            </a:pPr>
            <a:r>
              <a:rPr lang="en-US" sz="6050" b="1" i="1" dirty="0"/>
              <a:t>I will explain Erikson's theory, apply it to Shona and look at practical strategies that could support her development.</a:t>
            </a:r>
          </a:p>
          <a:p>
            <a:pPr marL="171450" indent="-171450">
              <a:lnSpc>
                <a:spcPct val="100000"/>
              </a:lnSpc>
              <a:buChar char="•"/>
            </a:pPr>
            <a:endParaRPr lang="en-US" sz="839" b="1" i="1" dirty="0"/>
          </a:p>
          <a:p>
            <a:pPr marL="171450" indent="-171450">
              <a:lnSpc>
                <a:spcPct val="100000"/>
              </a:lnSpc>
              <a:buChar char="•"/>
            </a:pPr>
            <a:endParaRPr lang="en-US" sz="839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FB72C1-A647-50E5-5EAA-0BC4F1061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57"/>
              </a:spcAft>
            </a:pPr>
            <a:fld id="{215681AB-41DE-4A91-9E75-EBB64C9C76DD}" type="datetime1">
              <a:rPr lang="en-GB"/>
              <a:pPr>
                <a:spcAft>
                  <a:spcPts val="157"/>
                </a:spcAft>
              </a:pPr>
              <a:t>06/10/2026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7CD6FE-2DD2-47BD-94BA-5C8A39BB6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157"/>
              </a:spcAft>
            </a:pPr>
            <a:r>
              <a:rPr lang="en-US" sz="183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924DE5-9738-5CCE-587A-5B90F3FD2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157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157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85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7800D720-ED12-C7B4-64C3-4D4FA5C2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7754" y="775917"/>
            <a:ext cx="26544724" cy="1853851"/>
          </a:xfrm>
        </p:spPr>
        <p:txBody>
          <a:bodyPr>
            <a:no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9600" b="1" i="1" dirty="0"/>
              <a:t>0verview of Erikson's psychosocial Theory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788030B-345F-4F34-B0EB-F4565A64B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366601" y="2344488"/>
            <a:ext cx="15701678" cy="1523383"/>
          </a:xfrm>
        </p:spPr>
        <p:txBody>
          <a:bodyPr vert="horz" lIns="23964" tIns="11982" rIns="23964" bIns="11982" rtlCol="0" anchor="t">
            <a:no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600" b="1" i="1" dirty="0">
                <a:solidFill>
                  <a:srgbClr val="FF0000"/>
                </a:solidFill>
              </a:rPr>
              <a:t>Erikson's Psychosocial Theory</a:t>
            </a:r>
            <a:endParaRPr lang="en-GB" sz="4000" i="1" dirty="0">
              <a:solidFill>
                <a:srgbClr val="FF0000"/>
              </a:solidFill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CD61FF7F-FDA9-D3F7-D3D0-79F8D86CFE2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245456" y="2339742"/>
            <a:ext cx="17090887" cy="920058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34" name="Content Placeholder 3">
            <a:extLst>
              <a:ext uri="{FF2B5EF4-FFF2-40B4-BE49-F238E27FC236}">
                <a16:creationId xmlns:a16="http://schemas.microsoft.com/office/drawing/2014/main" id="{6B69366C-9F31-3F73-2F71-6B46BDEBDD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8869530" y="3841574"/>
            <a:ext cx="15665204" cy="6076267"/>
          </a:xfrm>
        </p:spPr>
        <p:txBody>
          <a:bodyPr vert="horz" lIns="23964" tIns="11982" rIns="23964" bIns="11982" rtlCol="0" anchor="t">
            <a:no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>
              <a:buChar char="•"/>
            </a:pPr>
            <a:r>
              <a:rPr lang="en-US" sz="5000" i="1" dirty="0"/>
              <a:t>Erikson believed development takes place throughout the lifespan (Gillibrand, Lam and O'Donnell, 2016; Boyd and Bee, 2019)</a:t>
            </a:r>
            <a:endParaRPr lang="en-US" sz="5000" dirty="0"/>
          </a:p>
          <a:p>
            <a:pPr marL="685800" indent="-685800">
              <a:buChar char="•"/>
            </a:pPr>
            <a:r>
              <a:rPr lang="en-US" sz="5000" i="1" dirty="0"/>
              <a:t>He identified 8 stages of psychosocial development (Gillibrand, Lam and O'Donnell, 2016; Boyd and Bee, 2019).</a:t>
            </a:r>
            <a:endParaRPr lang="en-US" sz="5000" dirty="0"/>
          </a:p>
          <a:p>
            <a:pPr marL="685800" indent="-685800">
              <a:buChar char="•"/>
            </a:pPr>
            <a:r>
              <a:rPr lang="en-US" sz="5000" i="1" dirty="0"/>
              <a:t>Each stage has a different developmental challenge (Gillibrand, Lam and O'Donnell, 2016).</a:t>
            </a:r>
            <a:endParaRPr lang="en-US" sz="5000" dirty="0"/>
          </a:p>
          <a:p>
            <a:pPr marL="685800" indent="-685800">
              <a:buChar char="•"/>
            </a:pPr>
            <a:r>
              <a:rPr lang="en-US" sz="5000" i="1" dirty="0"/>
              <a:t>How a person responds to each challenge can influence their development (Gillibrand, Lam and O'Donnell, 2016).</a:t>
            </a:r>
            <a:endParaRPr lang="en-US" sz="5000" dirty="0"/>
          </a:p>
          <a:p>
            <a:pPr marL="685800" indent="-685800">
              <a:buChar char="•"/>
            </a:pPr>
            <a:r>
              <a:rPr lang="en-US" sz="5000" i="1" dirty="0"/>
              <a:t>Erikson's theory is a psychosocial approach to human development, focusing on how psychological development is influenced by social experiences (Gross, 2015).</a:t>
            </a:r>
          </a:p>
          <a:p>
            <a:endParaRPr lang="en-US" sz="839" b="1" i="1" dirty="0"/>
          </a:p>
          <a:p>
            <a:endParaRPr lang="en-US" sz="839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F1C515-037D-9D7A-4B3F-92C70DA0A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57"/>
              </a:spcAft>
            </a:pPr>
            <a:fld id="{69DD04A4-914C-4DAD-BB2E-8371ACF047C6}" type="datetime1">
              <a:pPr>
                <a:spcAft>
                  <a:spcPts val="157"/>
                </a:spcAft>
              </a:pPr>
              <a:t>10/6/2026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482817-8E44-61C3-C32D-70BD1A44D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157"/>
              </a:spcAft>
            </a:pPr>
            <a:r>
              <a:rPr lang="en-US" sz="183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A74760-EEB4-652E-8578-BDC20DA0C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157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157"/>
                </a:spcAft>
              </a:pPr>
              <a:t>3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3BEF5D-44E2-9D91-711D-17567CF330EF}"/>
              </a:ext>
            </a:extLst>
          </p:cNvPr>
          <p:cNvSpPr txBox="1"/>
          <p:nvPr/>
        </p:nvSpPr>
        <p:spPr>
          <a:xfrm>
            <a:off x="15955534" y="10887112"/>
            <a:ext cx="1419773" cy="3143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sz="528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BC0BEC-CCAE-3607-F5DD-86BDDF45E545}"/>
              </a:ext>
            </a:extLst>
          </p:cNvPr>
          <p:cNvSpPr txBox="1"/>
          <p:nvPr/>
        </p:nvSpPr>
        <p:spPr>
          <a:xfrm>
            <a:off x="1267880" y="12245060"/>
            <a:ext cx="17047017" cy="2609521"/>
          </a:xfrm>
          <a:prstGeom prst="rect">
            <a:avLst/>
          </a:prstGeom>
          <a:solidFill>
            <a:schemeClr val="accent5"/>
          </a:solidFill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6000" b="1" dirty="0"/>
              <a:t>Stage 1: Trust vs Mistrust (birth to 1yr old)</a:t>
            </a:r>
          </a:p>
          <a:p>
            <a:r>
              <a:rPr lang="en-GB" sz="6000" dirty="0"/>
              <a:t>Early relationships and security</a:t>
            </a:r>
          </a:p>
          <a:p>
            <a:r>
              <a:rPr lang="en-GB" sz="700" dirty="0"/>
              <a:t>(</a:t>
            </a:r>
            <a:r>
              <a:rPr lang="en-GB" sz="4800" dirty="0"/>
              <a:t>Gillibrand, Lam and O'Donnell, 2016)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76E7E0D-E28A-C5EB-EFF5-0BFCE1B0BB75}"/>
              </a:ext>
            </a:extLst>
          </p:cNvPr>
          <p:cNvSpPr txBox="1"/>
          <p:nvPr/>
        </p:nvSpPr>
        <p:spPr>
          <a:xfrm>
            <a:off x="1288067" y="14867851"/>
            <a:ext cx="17090237" cy="3348185"/>
          </a:xfrm>
          <a:prstGeom prst="rect">
            <a:avLst/>
          </a:prstGeom>
          <a:solidFill>
            <a:srgbClr val="FF8000"/>
          </a:solidFill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5400" b="1" dirty="0"/>
              <a:t>Stage 2: Autonomy vs Shame &amp; doubt (around 1 to 3yrs)</a:t>
            </a:r>
          </a:p>
          <a:p>
            <a:r>
              <a:rPr lang="en-GB" sz="5400" dirty="0"/>
              <a:t>Independence, choices and confidence</a:t>
            </a:r>
          </a:p>
          <a:p>
            <a:r>
              <a:rPr lang="en-GB" sz="4800" dirty="0"/>
              <a:t>(Gillibrand, Lam and O'Donnell,2016)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1725C0E-2E3A-D7F9-64C6-414F3CC8AE86}"/>
              </a:ext>
            </a:extLst>
          </p:cNvPr>
          <p:cNvSpPr txBox="1"/>
          <p:nvPr/>
        </p:nvSpPr>
        <p:spPr>
          <a:xfrm>
            <a:off x="1287124" y="18231300"/>
            <a:ext cx="17087764" cy="2424855"/>
          </a:xfrm>
          <a:prstGeom prst="rect">
            <a:avLst/>
          </a:prstGeom>
          <a:solidFill>
            <a:srgbClr val="FFFF00">
              <a:alpha val="67000"/>
            </a:srgbClr>
          </a:solidFill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5400" b="1" dirty="0"/>
              <a:t>Stage 3: Initiative vs Guilt (around 3 to 6yr)</a:t>
            </a:r>
          </a:p>
          <a:p>
            <a:r>
              <a:rPr lang="en-GB" sz="5400" dirty="0"/>
              <a:t>Exploration, play and taking initiative</a:t>
            </a:r>
          </a:p>
          <a:p>
            <a:r>
              <a:rPr lang="en-GB" sz="700" dirty="0"/>
              <a:t>(</a:t>
            </a:r>
            <a:r>
              <a:rPr lang="en-GB" sz="4800" dirty="0"/>
              <a:t>Gillibrand, Lam and O'Donnell, 2016)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3A858C5-C63E-13AE-8955-1F547DD82C9E}"/>
              </a:ext>
            </a:extLst>
          </p:cNvPr>
          <p:cNvSpPr txBox="1"/>
          <p:nvPr/>
        </p:nvSpPr>
        <p:spPr>
          <a:xfrm rot="10800000" flipV="1">
            <a:off x="18855096" y="18291720"/>
            <a:ext cx="15692098" cy="2240189"/>
          </a:xfrm>
          <a:prstGeom prst="rect">
            <a:avLst/>
          </a:prstGeom>
          <a:solidFill>
            <a:srgbClr val="FF8000"/>
          </a:solidFill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i="1" dirty="0"/>
              <a:t>The first 3 stages are highlighted because they are particularly relevant to Shona's early childhood development</a:t>
            </a:r>
          </a:p>
        </p:txBody>
      </p:sp>
    </p:spTree>
    <p:extLst>
      <p:ext uri="{BB962C8B-B14F-4D97-AF65-F5344CB8AC3E}">
        <p14:creationId xmlns:p14="http://schemas.microsoft.com/office/powerpoint/2010/main" val="2862087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AA398A-E017-EEE0-2B3D-45CDE29D8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3DC2D2-73AA-4F13-93A5-45B86860E16E}" type="datetime1">
              <a:t>10/6/2026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CA99EF-DC6F-A283-3675-15BFEC979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3DEC88-045A-A46E-2BC2-BACBE2DFC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en-GB"/>
            </a:defPPr>
            <a:lvl1pPr marL="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94713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942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4140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78854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973567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8281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62995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57709" algn="l" defTabSz="789427" rtl="0" eaLnBrk="1" latinLnBrk="0" hangingPunct="1">
              <a:defRPr sz="1554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0AF5A0-43BB-4336-8627-9123B9144D80}" type="slidenum">
              <a:rPr lang="en-US" dirty="0"/>
              <a:t>4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AD0823B-1DF6-13D9-A910-76D8D79E2A42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5106162" y="1719987"/>
            <a:ext cx="22490430" cy="1713987"/>
          </a:xfrm>
        </p:spPr>
        <p:txBody>
          <a:bodyPr vert="horz" lIns="23964" tIns="11982" rIns="23964" bIns="11982" rtlCol="0" anchor="t">
            <a:no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600" b="1" i="1" dirty="0">
                <a:latin typeface="Neue Haas Grotesk Text Pro"/>
              </a:rPr>
              <a:t>Applying Erikson's theory to Shona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AA9245-8B57-F5F6-81AE-FBA2472ECA56}"/>
              </a:ext>
            </a:extLst>
          </p:cNvPr>
          <p:cNvSpPr txBox="1"/>
          <p:nvPr/>
        </p:nvSpPr>
        <p:spPr>
          <a:xfrm>
            <a:off x="15520576" y="9955233"/>
            <a:ext cx="901314" cy="1499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sz="52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B77CA6-067C-8FB6-8FE4-D08D3F09E205}"/>
              </a:ext>
            </a:extLst>
          </p:cNvPr>
          <p:cNvSpPr txBox="1"/>
          <p:nvPr/>
        </p:nvSpPr>
        <p:spPr>
          <a:xfrm>
            <a:off x="16729413" y="9953524"/>
            <a:ext cx="906841" cy="16874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GB" sz="52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047EB7-68ED-68BE-2930-7354DB7FA546}"/>
              </a:ext>
            </a:extLst>
          </p:cNvPr>
          <p:cNvSpPr txBox="1"/>
          <p:nvPr/>
        </p:nvSpPr>
        <p:spPr>
          <a:xfrm>
            <a:off x="652558" y="3862791"/>
            <a:ext cx="9657637" cy="12950814"/>
          </a:xfrm>
          <a:prstGeom prst="rect">
            <a:avLst/>
          </a:prstGeom>
          <a:solidFill>
            <a:srgbClr val="D115AF"/>
          </a:solidFill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000" b="1" i="1" dirty="0"/>
              <a:t>Stage 1:</a:t>
            </a:r>
          </a:p>
          <a:p>
            <a:r>
              <a:rPr lang="en-GB" sz="7000" b="1" i="1" dirty="0"/>
              <a:t>Trust vs Mistrust</a:t>
            </a:r>
            <a:endParaRPr lang="en-GB" sz="7000"/>
          </a:p>
          <a:p>
            <a:pPr marL="149225" indent="-149225">
              <a:buFont typeface="Arial"/>
              <a:buChar char="•"/>
            </a:pPr>
            <a:r>
              <a:rPr lang="en-GB" sz="7000" i="1" dirty="0"/>
              <a:t>Shona needs to feel safe and secure.</a:t>
            </a:r>
          </a:p>
          <a:p>
            <a:pPr marL="149225" indent="-149225">
              <a:buFont typeface="Arial"/>
              <a:buChar char="•"/>
            </a:pPr>
            <a:r>
              <a:rPr lang="en-GB" sz="7000" i="1" dirty="0"/>
              <a:t>Consistent and caring adults can help her build trust.</a:t>
            </a:r>
          </a:p>
          <a:p>
            <a:pPr marL="149225" indent="-149225">
              <a:buFont typeface="Arial"/>
              <a:buChar char="•"/>
            </a:pPr>
            <a:r>
              <a:rPr lang="en-GB" sz="7000" i="1" dirty="0"/>
              <a:t>Her anxiety when her carers leave may suggest that separation is difficult for her.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333B0C-6573-2A7E-CF11-673A483EA449}"/>
              </a:ext>
            </a:extLst>
          </p:cNvPr>
          <p:cNvSpPr txBox="1"/>
          <p:nvPr/>
        </p:nvSpPr>
        <p:spPr>
          <a:xfrm>
            <a:off x="10815285" y="3865437"/>
            <a:ext cx="11047965" cy="10827155"/>
          </a:xfrm>
          <a:prstGeom prst="rect">
            <a:avLst/>
          </a:prstGeom>
          <a:solidFill>
            <a:srgbClr val="FF8000"/>
          </a:solidFill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000" b="1" i="1" dirty="0"/>
              <a:t>Stage 2:</a:t>
            </a:r>
          </a:p>
          <a:p>
            <a:r>
              <a:rPr lang="en-GB" sz="7000" b="1" i="1" dirty="0"/>
              <a:t>Autonomy vs Shame &amp; Doubt</a:t>
            </a:r>
            <a:endParaRPr lang="en-GB" sz="7000"/>
          </a:p>
          <a:p>
            <a:pPr marL="149225" indent="-149225">
              <a:buFont typeface="Arial"/>
              <a:buChar char="•"/>
            </a:pPr>
            <a:r>
              <a:rPr lang="en-GB" sz="7000" i="1" dirty="0"/>
              <a:t>At 3 years old, Shona is developing independence.</a:t>
            </a:r>
          </a:p>
          <a:p>
            <a:pPr marL="149225" indent="-149225">
              <a:buFont typeface="Arial"/>
              <a:buChar char="•"/>
            </a:pPr>
            <a:r>
              <a:rPr lang="en-GB" sz="7000" i="1" dirty="0"/>
              <a:t>She needs opportunities to make simple choices and do things for herself.</a:t>
            </a:r>
          </a:p>
          <a:p>
            <a:pPr marL="149225" indent="-149225">
              <a:buFont typeface="Arial"/>
              <a:buChar char="•"/>
            </a:pPr>
            <a:r>
              <a:rPr lang="en-GB" sz="7000" i="1" dirty="0"/>
              <a:t>Encouragment can help build her confidence.    </a:t>
            </a:r>
            <a:r>
              <a:rPr lang="en-GB" sz="7200" i="1" dirty="0"/>
              <a:t>     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3FE5C5B-7489-2F08-AED3-32D2CA7150CA}"/>
              </a:ext>
            </a:extLst>
          </p:cNvPr>
          <p:cNvSpPr txBox="1"/>
          <p:nvPr/>
        </p:nvSpPr>
        <p:spPr>
          <a:xfrm>
            <a:off x="22425815" y="3865139"/>
            <a:ext cx="11662593" cy="11873596"/>
          </a:xfrm>
          <a:prstGeom prst="rect">
            <a:avLst/>
          </a:prstGeom>
          <a:solidFill>
            <a:srgbClr val="BDBD04">
              <a:alpha val="80000"/>
            </a:srgbClr>
          </a:solidFill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000" b="1" i="1" dirty="0"/>
              <a:t>Stage 3:</a:t>
            </a:r>
          </a:p>
          <a:p>
            <a:r>
              <a:rPr lang="en-GB" sz="7000" b="1" i="1" dirty="0"/>
              <a:t>Initiative vs Guilt</a:t>
            </a:r>
            <a:endParaRPr lang="en-US" sz="7000"/>
          </a:p>
          <a:p>
            <a:pPr marL="149225" indent="-149225">
              <a:buFont typeface="Arial"/>
              <a:buChar char="•"/>
            </a:pPr>
            <a:r>
              <a:rPr lang="en-GB" sz="7000" i="1" dirty="0"/>
              <a:t>Shona is beginning to develop initiative through play and exploration.</a:t>
            </a:r>
          </a:p>
          <a:p>
            <a:pPr marL="149225" indent="-149225">
              <a:buFont typeface="Arial"/>
              <a:buChar char="•"/>
            </a:pPr>
            <a:r>
              <a:rPr lang="en-GB" sz="7000" i="1" dirty="0"/>
              <a:t>She can be encouraged to join activities, play and interact with other children.</a:t>
            </a:r>
          </a:p>
          <a:p>
            <a:pPr marL="149225" indent="-149225">
              <a:buFont typeface="Arial"/>
              <a:buChar char="•"/>
            </a:pPr>
            <a:r>
              <a:rPr lang="en-GB" sz="7000" i="1" dirty="0"/>
              <a:t>Positive encouragement can help her feel confident when trying new things.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DC4E82D-1118-1046-9B59-2F408BB05063}"/>
              </a:ext>
            </a:extLst>
          </p:cNvPr>
          <p:cNvSpPr txBox="1"/>
          <p:nvPr/>
        </p:nvSpPr>
        <p:spPr>
          <a:xfrm>
            <a:off x="639478" y="17556355"/>
            <a:ext cx="15800029" cy="33481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23964" tIns="11982" rIns="23964" bIns="11982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2903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8073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710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716146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4518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74219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003255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32292" algn="l" defTabSz="858073" rtl="0" eaLnBrk="1" latinLnBrk="0" hangingPunct="1">
              <a:defRPr sz="1689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b="1" i="1" dirty="0"/>
              <a:t>"</a:t>
            </a:r>
            <a:r>
              <a:rPr lang="en-GB" sz="5400" b="1" i="1" dirty="0"/>
              <a:t>Shona`s main area of need is emotional security  and confidence when separating from her carers."</a:t>
            </a:r>
          </a:p>
          <a:p>
            <a:r>
              <a:rPr lang="en-GB" sz="5400" b="1" i="1" dirty="0"/>
              <a:t>(Gillibrand, Lam and O'Donnell, 2016)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B922F7-2385-A216-C543-9D2C73995C24}"/>
              </a:ext>
            </a:extLst>
          </p:cNvPr>
          <p:cNvSpPr txBox="1"/>
          <p:nvPr/>
        </p:nvSpPr>
        <p:spPr>
          <a:xfrm rot="10800000" flipH="1" flipV="1">
            <a:off x="19073074" y="18287132"/>
            <a:ext cx="15187840" cy="2308324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/>
              <a:t>Erikson's theory provides a way of understanding Shona's behavior in relation to her development stage (Gross, 2015)</a:t>
            </a:r>
          </a:p>
        </p:txBody>
      </p:sp>
    </p:spTree>
    <p:extLst>
      <p:ext uri="{BB962C8B-B14F-4D97-AF65-F5344CB8AC3E}">
        <p14:creationId xmlns:p14="http://schemas.microsoft.com/office/powerpoint/2010/main" val="1304689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5B6E674-A76E-1913-90F2-D25A2CE7D253}"/>
              </a:ext>
            </a:extLst>
          </p:cNvPr>
          <p:cNvSpPr txBox="1"/>
          <p:nvPr/>
        </p:nvSpPr>
        <p:spPr>
          <a:xfrm>
            <a:off x="9206118" y="-11699"/>
            <a:ext cx="17491904" cy="21349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kern="1200" spc="-110" baseline="0" dirty="0">
                <a:latin typeface="+mj-lt"/>
                <a:ea typeface="+mj-ea"/>
                <a:cs typeface="+mj-cs"/>
              </a:rPr>
              <a:t>Practical strategies for Shona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137956-458D-15A8-6EF2-663C4A142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24839" y="658898"/>
            <a:ext cx="7401752" cy="10375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cap="all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C38EFB-EC2A-439B-AA50-1B1137F68D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810843" y="658898"/>
            <a:ext cx="4522126" cy="10375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BE06D5B-ACF7-4571-BB12-665EE738F605}" type="datetime1">
              <a:rPr lang="en-US" smtClean="0"/>
              <a:pPr>
                <a:spcAft>
                  <a:spcPts val="600"/>
                </a:spcAft>
              </a:pPr>
              <a:t>10/6/2026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97EF2C-CE13-5075-A26E-A7A48C93E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198188" y="658898"/>
            <a:ext cx="1584452" cy="10375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57F1E4F-1CFF-5643-939E-217C01CDF565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64B4BA1D-AFFE-50F9-2EA8-208801E5B31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3171" y="3194931"/>
            <a:ext cx="11489464" cy="6034611"/>
          </a:xfrm>
          <a:solidFill>
            <a:srgbClr val="D115AF"/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4800" b="1" dirty="0"/>
              <a:t>Consistent adult support</a:t>
            </a:r>
          </a:p>
          <a:p>
            <a:pPr marL="571500" indent="-571500">
              <a:buChar char="•"/>
            </a:pPr>
            <a:r>
              <a:rPr lang="en-US" sz="4400" dirty="0"/>
              <a:t>Have a familiar key person greet and support Shona.</a:t>
            </a:r>
          </a:p>
          <a:p>
            <a:pPr marL="571500" indent="-571500">
              <a:buChar char="•"/>
            </a:pPr>
            <a:r>
              <a:rPr lang="en-US" sz="4400" dirty="0"/>
              <a:t>Keep routines predictable.</a:t>
            </a:r>
          </a:p>
          <a:p>
            <a:pPr marL="571500" indent="-571500">
              <a:buChar char="•"/>
            </a:pPr>
            <a:r>
              <a:rPr lang="en-US" sz="4400" dirty="0"/>
              <a:t>Reassure her when her carers leave.</a:t>
            </a:r>
          </a:p>
          <a:p>
            <a:pPr marL="571500" indent="-571500">
              <a:buChar char="•"/>
            </a:pPr>
            <a:r>
              <a:rPr lang="en-US" sz="4400" dirty="0"/>
              <a:t>Build a warm and trusting relationship</a:t>
            </a:r>
          </a:p>
          <a:p>
            <a:r>
              <a:rPr lang="en-US" sz="4400" dirty="0"/>
              <a:t>(Department for Education, 2022).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43977F-347B-401B-2076-68AC44F65539}"/>
              </a:ext>
            </a:extLst>
          </p:cNvPr>
          <p:cNvSpPr txBox="1"/>
          <p:nvPr/>
        </p:nvSpPr>
        <p:spPr>
          <a:xfrm>
            <a:off x="12950863" y="3859323"/>
            <a:ext cx="10021327" cy="6247864"/>
          </a:xfrm>
          <a:prstGeom prst="rect">
            <a:avLst/>
          </a:prstGeom>
          <a:solidFill>
            <a:srgbClr val="FF8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/>
              <a:t>Give Shona simple choices.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Let her choose between two activities or toys.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Encourage her efforts to complete simple tasks herself.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Praise her efforts and achievements.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Avoid doing everything for her.</a:t>
            </a:r>
          </a:p>
          <a:p>
            <a:r>
              <a:rPr lang="en-GB" sz="4400" dirty="0"/>
              <a:t>(Department for Education, 2023).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31356B-DE31-6399-974E-1F006A64102D}"/>
              </a:ext>
            </a:extLst>
          </p:cNvPr>
          <p:cNvSpPr txBox="1"/>
          <p:nvPr/>
        </p:nvSpPr>
        <p:spPr>
          <a:xfrm>
            <a:off x="423968" y="2110282"/>
            <a:ext cx="8767447" cy="800219"/>
          </a:xfrm>
          <a:prstGeom prst="rect">
            <a:avLst/>
          </a:prstGeom>
          <a:solidFill>
            <a:srgbClr val="D115AF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600" b="1" dirty="0"/>
              <a:t>Trust and emotional security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C46EB9-98A7-A19A-D188-2F6BAA4781AD}"/>
              </a:ext>
            </a:extLst>
          </p:cNvPr>
          <p:cNvSpPr txBox="1"/>
          <p:nvPr/>
        </p:nvSpPr>
        <p:spPr>
          <a:xfrm>
            <a:off x="12473089" y="2062459"/>
            <a:ext cx="11896899" cy="1508105"/>
          </a:xfrm>
          <a:prstGeom prst="rect">
            <a:avLst/>
          </a:prstGeom>
          <a:solidFill>
            <a:srgbClr val="FF8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600" b="1" dirty="0"/>
              <a:t>Autonomy, independence and confidence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026498-9362-8F0C-FED3-67A023CD3CA7}"/>
              </a:ext>
            </a:extLst>
          </p:cNvPr>
          <p:cNvSpPr txBox="1"/>
          <p:nvPr/>
        </p:nvSpPr>
        <p:spPr>
          <a:xfrm>
            <a:off x="24355993" y="3879241"/>
            <a:ext cx="10040650" cy="6247864"/>
          </a:xfrm>
          <a:prstGeom prst="rect">
            <a:avLst/>
          </a:prstGeom>
          <a:solidFill>
            <a:srgbClr val="BDBD04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/>
              <a:t>Encourage play and interaction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Start with one-to-one or small group play.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Gradually encourage her to join larger group activities.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Use activities that she enjoys.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Encourage positive interaction with other children </a:t>
            </a:r>
          </a:p>
          <a:p>
            <a:r>
              <a:rPr lang="en-GB" sz="4400" dirty="0"/>
              <a:t>(Department for Education,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94EA51-4D39-0943-7CC8-E66CC22CC594}"/>
              </a:ext>
            </a:extLst>
          </p:cNvPr>
          <p:cNvSpPr txBox="1"/>
          <p:nvPr/>
        </p:nvSpPr>
        <p:spPr>
          <a:xfrm>
            <a:off x="25381425" y="2086243"/>
            <a:ext cx="7986676" cy="800219"/>
          </a:xfrm>
          <a:prstGeom prst="rect">
            <a:avLst/>
          </a:prstGeom>
          <a:solidFill>
            <a:srgbClr val="BDBD04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600" b="1" dirty="0"/>
              <a:t>Initiative and exploration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1C6215-7EF6-D9AE-D2AF-100A30FCD8A6}"/>
              </a:ext>
            </a:extLst>
          </p:cNvPr>
          <p:cNvSpPr txBox="1"/>
          <p:nvPr/>
        </p:nvSpPr>
        <p:spPr>
          <a:xfrm>
            <a:off x="432785" y="10949038"/>
            <a:ext cx="11520908" cy="6247864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/>
              <a:t>Support communication and emotions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Use simple language, stories and songs.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Use pictures or visuals cues where helpful.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Give Shona plenty of time to communicate. </a:t>
            </a:r>
          </a:p>
          <a:p>
            <a:pPr marL="685800" indent="-685800">
              <a:buFont typeface="Arial"/>
              <a:buChar char="•"/>
            </a:pPr>
            <a:r>
              <a:rPr lang="en-GB" sz="4400" dirty="0"/>
              <a:t>Help her to recognise and express her feelings.</a:t>
            </a:r>
          </a:p>
          <a:p>
            <a:r>
              <a:rPr lang="en-GB" sz="4400" dirty="0"/>
              <a:t>(Department for Education, 2022).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03999AD-2D68-103D-98BB-88271EB56B3A}"/>
              </a:ext>
            </a:extLst>
          </p:cNvPr>
          <p:cNvSpPr txBox="1"/>
          <p:nvPr/>
        </p:nvSpPr>
        <p:spPr>
          <a:xfrm>
            <a:off x="412947" y="9747147"/>
            <a:ext cx="10543062" cy="800219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600" b="1" dirty="0"/>
              <a:t>Confidence and communication</a:t>
            </a:r>
            <a:endParaRPr lang="en-US" sz="46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70D8EA5-21E6-F310-0A7A-5E037C595639}"/>
              </a:ext>
            </a:extLst>
          </p:cNvPr>
          <p:cNvSpPr txBox="1"/>
          <p:nvPr/>
        </p:nvSpPr>
        <p:spPr>
          <a:xfrm>
            <a:off x="404130" y="18711642"/>
            <a:ext cx="16577278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000" b="1" dirty="0"/>
              <a:t>The aim is to help Shona feel secure while gradually developing her confidence, independence, and participation.</a:t>
            </a:r>
          </a:p>
        </p:txBody>
      </p:sp>
      <p:pic>
        <p:nvPicPr>
          <p:cNvPr id="21" name="Picture 20" descr="A group of children clapping&#10;&#10;AI-generated content may be incorrect." title="Girl on floor with children and teacher">
            <a:extLst>
              <a:ext uri="{FF2B5EF4-FFF2-40B4-BE49-F238E27FC236}">
                <a16:creationId xmlns:a16="http://schemas.microsoft.com/office/drawing/2014/main" id="{D118AE75-0D10-381A-2928-B2A603B17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86540" y="10537645"/>
            <a:ext cx="16381453" cy="104053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661779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D5B7D-31DC-EF99-CF63-E1EE41B8F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104" y="511100"/>
            <a:ext cx="15837884" cy="2315789"/>
          </a:xfrm>
        </p:spPr>
        <p:txBody>
          <a:bodyPr>
            <a:normAutofit/>
          </a:bodyPr>
          <a:lstStyle/>
          <a:p>
            <a:pPr algn="ctr"/>
            <a:r>
              <a:rPr lang="en-GB" sz="9600" b="1" dirty="0"/>
              <a:t>Nature vs Nurture</a:t>
            </a: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EE5EA3-FF27-87F9-990F-BB31BEC32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BB322-EAC1-240E-FFE6-D4D495AA1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2DE99-F651-478F-807D-BCBF3AF5327F}" type="datetime1"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1207A5-BADE-83A5-F7EB-CCA70FC2C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6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A05371-5B7D-D412-11FC-4FA816D0CE7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8596" y="4823093"/>
            <a:ext cx="15817430" cy="12119109"/>
          </a:xfrm>
          <a:solidFill>
            <a:srgbClr val="D115AF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5400" b="1" dirty="0"/>
              <a:t>NATURE- Biological influences </a:t>
            </a:r>
          </a:p>
          <a:p>
            <a:pPr algn="ctr"/>
            <a:endParaRPr lang="en-GB" sz="5400" b="1" dirty="0"/>
          </a:p>
          <a:p>
            <a:pPr marL="685800" indent="-685800">
              <a:buChar char="•"/>
            </a:pPr>
            <a:r>
              <a:rPr lang="en-GB" sz="4800" dirty="0"/>
              <a:t>Shona may have an individual temperament that affects how she responds to new situations.</a:t>
            </a:r>
          </a:p>
          <a:p>
            <a:endParaRPr lang="en-GB" sz="4800" dirty="0"/>
          </a:p>
          <a:p>
            <a:pPr marL="685800" indent="-685800">
              <a:buChar char="•"/>
            </a:pPr>
            <a:r>
              <a:rPr lang="en-GB" sz="4800" dirty="0"/>
              <a:t>Her early brain development can influence how she communicates and manages emotions.</a:t>
            </a:r>
          </a:p>
          <a:p>
            <a:endParaRPr lang="en-GB" sz="4800" dirty="0"/>
          </a:p>
          <a:p>
            <a:pPr marL="685800" indent="-685800">
              <a:buChar char="•"/>
            </a:pPr>
            <a:r>
              <a:rPr lang="en-GB" sz="4800" dirty="0"/>
              <a:t>Children develop at different rates, so Shona may have her own individual strengths and needs.</a:t>
            </a:r>
          </a:p>
          <a:p>
            <a:endParaRPr lang="en-GB" sz="2050" dirty="0"/>
          </a:p>
          <a:p>
            <a:r>
              <a:rPr lang="en-GB" sz="4800" dirty="0"/>
              <a:t>(Gillibrand, Lam and O'Donnell, 2016)</a:t>
            </a:r>
            <a:endParaRPr lang="en-GB" sz="205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677767-5B35-3BA6-25C1-1B3BD379E6CD}"/>
              </a:ext>
            </a:extLst>
          </p:cNvPr>
          <p:cNvSpPr txBox="1"/>
          <p:nvPr/>
        </p:nvSpPr>
        <p:spPr>
          <a:xfrm>
            <a:off x="17811752" y="4822993"/>
            <a:ext cx="15854908" cy="12095619"/>
          </a:xfrm>
          <a:prstGeom prst="rect">
            <a:avLst/>
          </a:prstGeom>
          <a:solidFill>
            <a:srgbClr val="FF8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b="1" dirty="0"/>
              <a:t>NURTURE-Environmental influences</a:t>
            </a:r>
          </a:p>
          <a:p>
            <a:pPr algn="ctr"/>
            <a:endParaRPr lang="en-GB" sz="5400" b="1" dirty="0"/>
          </a:p>
          <a:p>
            <a:pPr marL="685800" indent="-685800">
              <a:buFont typeface="Arial"/>
              <a:buChar char="•"/>
            </a:pPr>
            <a:r>
              <a:rPr lang="en-GB" sz="4800" dirty="0"/>
              <a:t>Relationships with her parents/carers and nursery staff can affect her sense of security.</a:t>
            </a:r>
          </a:p>
          <a:p>
            <a:pPr marL="685800" indent="-685800">
              <a:buFont typeface="Arial"/>
              <a:buChar char="•"/>
            </a:pPr>
            <a:endParaRPr lang="en-GB" sz="4800" dirty="0"/>
          </a:p>
          <a:p>
            <a:pPr marL="685800" indent="-685800">
              <a:buFont typeface="Arial"/>
              <a:buChar char="•"/>
            </a:pPr>
            <a:r>
              <a:rPr lang="en-GB" sz="4800" dirty="0"/>
              <a:t>A new nursery enviroment may feel unfamiliar and cause anxiety.</a:t>
            </a:r>
          </a:p>
          <a:p>
            <a:pPr marL="685800" indent="-685800">
              <a:buFont typeface="Arial"/>
              <a:buChar char="•"/>
            </a:pPr>
            <a:endParaRPr lang="en-GB" sz="4800" dirty="0"/>
          </a:p>
          <a:p>
            <a:pPr marL="685800" indent="-685800">
              <a:buFont typeface="Arial"/>
              <a:buChar char="•"/>
            </a:pPr>
            <a:r>
              <a:rPr lang="en-GB" sz="4800" dirty="0"/>
              <a:t>Positive social interaction and supportive adults can help Shona develop confidence.</a:t>
            </a:r>
          </a:p>
          <a:p>
            <a:pPr marL="685800" indent="-685800">
              <a:buFont typeface="Arial"/>
              <a:buChar char="•"/>
            </a:pPr>
            <a:endParaRPr lang="en-GB" sz="4800" dirty="0"/>
          </a:p>
          <a:p>
            <a:pPr marL="685800" indent="-685800">
              <a:buFont typeface="Arial"/>
              <a:buChar char="•"/>
            </a:pPr>
            <a:r>
              <a:rPr lang="en-GB" sz="4800" dirty="0"/>
              <a:t>Consistent routines and encouragement can support her emotional and development.</a:t>
            </a:r>
          </a:p>
          <a:p>
            <a:pPr marL="685800" indent="-685800">
              <a:buFont typeface="Arial"/>
              <a:buChar char="•"/>
            </a:pPr>
            <a:endParaRPr lang="en-GB" sz="4800" dirty="0"/>
          </a:p>
          <a:p>
            <a:r>
              <a:rPr lang="en-GB" sz="4800" dirty="0"/>
              <a:t>(Gillibrand, Lam and O'Donnell, 2016)</a:t>
            </a:r>
          </a:p>
          <a:p>
            <a:pPr marL="685800" indent="-685800">
              <a:buFont typeface="Arial"/>
              <a:buChar char="•"/>
            </a:pPr>
            <a:endParaRPr lang="en-GB" sz="4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4D7755-45AA-3C76-2049-76AD6A3AFCF9}"/>
              </a:ext>
            </a:extLst>
          </p:cNvPr>
          <p:cNvSpPr txBox="1"/>
          <p:nvPr/>
        </p:nvSpPr>
        <p:spPr>
          <a:xfrm>
            <a:off x="613801" y="18103039"/>
            <a:ext cx="31569292" cy="2585323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 dirty="0"/>
              <a:t>Nature and nurture work together. Shona's development is influenced by both her individual characteristics and the experiences around her.</a:t>
            </a:r>
          </a:p>
          <a:p>
            <a:r>
              <a:rPr lang="en-GB" sz="4800" b="1" dirty="0"/>
              <a:t>(Gillibrand, Lam and O'Donnell, 2016)</a:t>
            </a:r>
          </a:p>
        </p:txBody>
      </p:sp>
      <p:pic>
        <p:nvPicPr>
          <p:cNvPr id="13" name="Picture 12" descr="A baby with a dna from a mobile&#10;&#10;AI-generated content may be incorrect.">
            <a:extLst>
              <a:ext uri="{FF2B5EF4-FFF2-40B4-BE49-F238E27FC236}">
                <a16:creationId xmlns:a16="http://schemas.microsoft.com/office/drawing/2014/main" id="{1D393E9F-67BC-CC55-95DE-A39067218F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83697" y="299"/>
            <a:ext cx="9317916" cy="432027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4" name="Picture 13" descr="A baby with a dna from a mobile&#10;&#10;AI-generated content may be incorrect.">
            <a:extLst>
              <a:ext uri="{FF2B5EF4-FFF2-40B4-BE49-F238E27FC236}">
                <a16:creationId xmlns:a16="http://schemas.microsoft.com/office/drawing/2014/main" id="{10AA22AA-B6F9-929A-5FCF-77778BF298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203" y="298"/>
            <a:ext cx="9317916" cy="432027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36151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4DB46-D362-315C-365A-B892AE3A1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1697" y="643372"/>
            <a:ext cx="25009733" cy="1874885"/>
          </a:xfrm>
        </p:spPr>
        <p:txBody>
          <a:bodyPr>
            <a:normAutofit/>
          </a:bodyPr>
          <a:lstStyle/>
          <a:p>
            <a:pPr algn="ctr"/>
            <a:r>
              <a:rPr lang="en-GB" sz="9600" b="1" dirty="0"/>
              <a:t>Evaluation of Erikson's Theory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5BA127-B1E9-FB4B-E424-6928540D5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BC1D1-138F-7593-4713-D3CEB678C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E15DE-53F3-4218-A030-7497B8A6C5C0}" type="datetime1"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81C99-6E8C-835B-4F0E-5F4C07049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7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C64205-8680-CD87-6B90-E75C777A37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0643" y="2977666"/>
            <a:ext cx="11836936" cy="11596580"/>
          </a:xfrm>
          <a:solidFill>
            <a:srgbClr val="D115AF"/>
          </a:solidFill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/>
            <a:r>
              <a:rPr lang="en-GB" sz="6000" b="1" dirty="0"/>
              <a:t>Strengths</a:t>
            </a:r>
          </a:p>
          <a:p>
            <a:pPr marL="685800" indent="-685800">
              <a:buChar char="•"/>
            </a:pPr>
            <a:r>
              <a:rPr lang="en-GB" sz="4800" dirty="0"/>
              <a:t>Erikson looks at development throughout the whole lifespan.</a:t>
            </a:r>
            <a:endParaRPr lang="en-GB" sz="4800"/>
          </a:p>
          <a:p>
            <a:pPr marL="685800" indent="-685800">
              <a:buChar char="•"/>
            </a:pPr>
            <a:r>
              <a:rPr lang="en-GB" sz="4800" dirty="0"/>
              <a:t>It considers how social relationships and experience's can affect development.</a:t>
            </a:r>
            <a:endParaRPr lang="en-GB" sz="4800"/>
          </a:p>
          <a:p>
            <a:pPr marL="685800" indent="-685800">
              <a:buChar char="•"/>
            </a:pPr>
            <a:r>
              <a:rPr lang="en-GB" sz="4800" dirty="0"/>
              <a:t>It can help practitioners understand Shonas confidence and independence.</a:t>
            </a:r>
            <a:endParaRPr lang="en-GB" sz="4800"/>
          </a:p>
          <a:p>
            <a:pPr marL="685800" indent="-685800">
              <a:buChar char="•"/>
            </a:pPr>
            <a:r>
              <a:rPr lang="en-GB" sz="4800" dirty="0"/>
              <a:t>The theory gives a useful framework for thinking about children's developmental needs.</a:t>
            </a:r>
            <a:endParaRPr lang="en-GB" sz="4800"/>
          </a:p>
          <a:p>
            <a:r>
              <a:rPr lang="en-GB" sz="4800" dirty="0"/>
              <a:t>(Erikson, 1963; Boyd and Bee, 2019 )</a:t>
            </a:r>
            <a:endParaRPr lang="en-GB" sz="4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FA6A4B-240C-2578-ACAB-6F36AC5C6A49}"/>
              </a:ext>
            </a:extLst>
          </p:cNvPr>
          <p:cNvSpPr txBox="1"/>
          <p:nvPr/>
        </p:nvSpPr>
        <p:spPr>
          <a:xfrm>
            <a:off x="13463254" y="2975221"/>
            <a:ext cx="9419741" cy="12034064"/>
          </a:xfrm>
          <a:prstGeom prst="rect">
            <a:avLst/>
          </a:prstGeom>
          <a:solidFill>
            <a:srgbClr val="FF8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/>
              <a:t>Limitations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/>
              <a:t>Children do not all develop at exactly the same age or rate.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/>
              <a:t>The stages can be quite general, as every child is different.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/>
              <a:t>Erikson's theory does not explain every reason why a child may behave in a certain way.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/>
              <a:t>It may not fully explain Shona's separation anxiety.</a:t>
            </a:r>
          </a:p>
          <a:p>
            <a:pPr marL="685800" indent="-685800">
              <a:buFont typeface="Arial"/>
              <a:buChar char="•"/>
            </a:pPr>
            <a:endParaRPr lang="en-US" sz="4800" dirty="0"/>
          </a:p>
          <a:p>
            <a:r>
              <a:rPr lang="en-US" sz="4800" dirty="0"/>
              <a:t>(Boyd and Bee, 2019)</a:t>
            </a:r>
          </a:p>
          <a:p>
            <a:r>
              <a:rPr lang="en-US" sz="4800" dirty="0"/>
              <a:t>(Openstax, 2024)</a:t>
            </a:r>
          </a:p>
          <a:p>
            <a:pPr marL="685800" indent="-685800">
              <a:buFont typeface="Arial"/>
              <a:buChar char="•"/>
            </a:pPr>
            <a:endParaRPr lang="en-US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F7F95C-2945-DD02-A330-E97C5056B1AD}"/>
              </a:ext>
            </a:extLst>
          </p:cNvPr>
          <p:cNvSpPr txBox="1"/>
          <p:nvPr/>
        </p:nvSpPr>
        <p:spPr>
          <a:xfrm>
            <a:off x="23599333" y="2981777"/>
            <a:ext cx="10591810" cy="11726287"/>
          </a:xfrm>
          <a:prstGeom prst="rect">
            <a:avLst/>
          </a:prstGeom>
          <a:solidFill>
            <a:srgbClr val="BDBD04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/>
              <a:t>Alternative: Bowlby </a:t>
            </a:r>
          </a:p>
          <a:p>
            <a:pPr algn="ctr"/>
            <a:r>
              <a:rPr lang="en-US" sz="6000" b="1" dirty="0"/>
              <a:t>Bowlby's Attachment Theory</a:t>
            </a:r>
          </a:p>
          <a:p>
            <a:endParaRPr lang="en-US" sz="4800" dirty="0"/>
          </a:p>
          <a:p>
            <a:pPr marL="571500" indent="-571500">
              <a:buFont typeface="Arial"/>
              <a:buChar char="•"/>
            </a:pPr>
            <a:r>
              <a:rPr lang="en-US" sz="4800" dirty="0"/>
              <a:t>Bowlby focused on the emotional bond between children and their carers.</a:t>
            </a:r>
          </a:p>
          <a:p>
            <a:pPr marL="571500" indent="-571500">
              <a:buFont typeface="Arial"/>
              <a:buChar char="•"/>
            </a:pPr>
            <a:r>
              <a:rPr lang="en-US" sz="4800" dirty="0"/>
              <a:t>Attachment can provide children with a feeling of security.</a:t>
            </a:r>
          </a:p>
          <a:p>
            <a:pPr marL="571500" indent="-571500">
              <a:buFont typeface="Arial"/>
              <a:buChar char="•"/>
            </a:pPr>
            <a:r>
              <a:rPr lang="en-US" sz="4800" dirty="0"/>
              <a:t>Separation from an attachment figure can cause distress and anxiety.</a:t>
            </a:r>
          </a:p>
          <a:p>
            <a:pPr marL="571500" indent="-571500">
              <a:buFont typeface="Arial"/>
              <a:buChar char="•"/>
            </a:pPr>
            <a:r>
              <a:rPr lang="en-US" sz="4800" dirty="0"/>
              <a:t>This could help explain Shona's difficulty  when her carers leave.</a:t>
            </a:r>
          </a:p>
          <a:p>
            <a:r>
              <a:rPr lang="en-US" sz="4800" dirty="0"/>
              <a:t>(Bowlby, 1969; Bowlby, 1973)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4C51F6-1796-EB92-A10B-6E7051A6A18F}"/>
              </a:ext>
            </a:extLst>
          </p:cNvPr>
          <p:cNvSpPr txBox="1"/>
          <p:nvPr/>
        </p:nvSpPr>
        <p:spPr>
          <a:xfrm>
            <a:off x="2785482" y="16039163"/>
            <a:ext cx="27136026" cy="3508653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/>
              <a:t>My Judgement</a:t>
            </a:r>
          </a:p>
          <a:p>
            <a:r>
              <a:rPr lang="en-US" sz="5400" dirty="0"/>
              <a:t>Overall, Erikson is useful for understanding Shona's wider development, but Bowlby`s Attachment theory may give a stronger explanation of her separation anxiety. (Bowlby, 1969; Erikson, 1963)</a:t>
            </a:r>
          </a:p>
        </p:txBody>
      </p:sp>
    </p:spTree>
    <p:extLst>
      <p:ext uri="{BB962C8B-B14F-4D97-AF65-F5344CB8AC3E}">
        <p14:creationId xmlns:p14="http://schemas.microsoft.com/office/powerpoint/2010/main" val="3638070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2EA06-5A6A-2CF1-BB9D-B01CFBDE9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4262" y="731553"/>
            <a:ext cx="28713750" cy="1874884"/>
          </a:xfrm>
        </p:spPr>
        <p:txBody>
          <a:bodyPr>
            <a:normAutofit/>
          </a:bodyPr>
          <a:lstStyle/>
          <a:p>
            <a:pPr algn="ctr"/>
            <a:r>
              <a:rPr lang="en-US" sz="9600" b="1" dirty="0"/>
              <a:t>CONCLUSION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9515E2-E533-4BD4-17C5-262AF0AAB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E8FEA-7688-3F89-8C3D-2C0D0A0BA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158FA-7B91-4EA3-B0B5-18A09756082C}" type="datetime1"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CB217-D036-B290-16AA-8F15CD56A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8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EAF670-E88B-69F9-CED1-062BF2ED9E9A}"/>
              </a:ext>
            </a:extLst>
          </p:cNvPr>
          <p:cNvSpPr txBox="1"/>
          <p:nvPr/>
        </p:nvSpPr>
        <p:spPr>
          <a:xfrm>
            <a:off x="1231335" y="3079872"/>
            <a:ext cx="9696259" cy="12741950"/>
          </a:xfrm>
          <a:prstGeom prst="rect">
            <a:avLst/>
          </a:prstGeom>
          <a:solidFill>
            <a:srgbClr val="D115AF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/>
              <a:t>What we learned </a:t>
            </a:r>
          </a:p>
          <a:p>
            <a:r>
              <a:rPr lang="en-US" sz="6000" b="1" dirty="0"/>
              <a:t>Understanding Shona</a:t>
            </a:r>
          </a:p>
          <a:p>
            <a:endParaRPr lang="en-US" sz="5400" dirty="0"/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Shona is experiencing anxiety when she is separated from her carers.</a:t>
            </a:r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Erikson helps us understand her need for security, confidence and independence.</a:t>
            </a:r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At age 3, autonomy is particularly relevant, while she is beginning to develop initiative.</a:t>
            </a:r>
          </a:p>
          <a:p>
            <a:r>
              <a:rPr lang="en-US" sz="5400" dirty="0"/>
              <a:t>(Erikson, 1963)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B70A39-44C7-7795-2F3B-DE9EB89FBE3A}"/>
              </a:ext>
            </a:extLst>
          </p:cNvPr>
          <p:cNvSpPr txBox="1"/>
          <p:nvPr/>
        </p:nvSpPr>
        <p:spPr>
          <a:xfrm>
            <a:off x="12245555" y="3090880"/>
            <a:ext cx="10255190" cy="12741950"/>
          </a:xfrm>
          <a:prstGeom prst="rect">
            <a:avLst/>
          </a:prstGeom>
          <a:solidFill>
            <a:srgbClr val="FF8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/>
              <a:t>Supporting Shona </a:t>
            </a:r>
          </a:p>
          <a:p>
            <a:r>
              <a:rPr lang="en-US" sz="6000" b="1" dirty="0"/>
              <a:t>What can practitioners do?</a:t>
            </a:r>
          </a:p>
          <a:p>
            <a:endParaRPr lang="en-US" sz="5400" b="1" dirty="0"/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Provide a consistent and supportive adult.</a:t>
            </a:r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Use predictable routines and reassurance.</a:t>
            </a:r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Give Shona simple choices and encourage independence.</a:t>
            </a:r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Support communication, play and positive relationships.</a:t>
            </a:r>
          </a:p>
          <a:p>
            <a:r>
              <a:rPr lang="en-US" sz="5400" dirty="0"/>
              <a:t>(Department for Education, 2022; Department for Education, 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303B74-B9B0-2591-C9F7-DC06E8B05A5E}"/>
              </a:ext>
            </a:extLst>
          </p:cNvPr>
          <p:cNvSpPr txBox="1"/>
          <p:nvPr/>
        </p:nvSpPr>
        <p:spPr>
          <a:xfrm>
            <a:off x="23711502" y="3090880"/>
            <a:ext cx="10548580" cy="12834283"/>
          </a:xfrm>
          <a:prstGeom prst="rect">
            <a:avLst/>
          </a:prstGeom>
          <a:solidFill>
            <a:srgbClr val="BDBD04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/>
              <a:t>Overall Judgement</a:t>
            </a:r>
          </a:p>
          <a:p>
            <a:r>
              <a:rPr lang="en-US" sz="6000" b="1" dirty="0"/>
              <a:t>My overall view</a:t>
            </a:r>
          </a:p>
          <a:p>
            <a:pPr marL="685800" indent="-685800">
              <a:buFont typeface="Arial"/>
              <a:buChar char="•"/>
            </a:pPr>
            <a:endParaRPr lang="en-US" sz="6000" dirty="0"/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Erikson is useful for understanding Shona's wider development.</a:t>
            </a:r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However, Bowlby's </a:t>
            </a:r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attachment theory may better explain her separation anxiety.</a:t>
            </a:r>
            <a:endParaRPr lang="en-US"/>
          </a:p>
          <a:p>
            <a:pPr marL="685800" indent="-685800">
              <a:buFont typeface="Arial"/>
              <a:buChar char="•"/>
            </a:pPr>
            <a:r>
              <a:rPr lang="en-US" sz="5400" dirty="0"/>
              <a:t>Using more than one perspective can help practitioners understand and support the individual child.</a:t>
            </a:r>
          </a:p>
          <a:p>
            <a:r>
              <a:rPr lang="en-US" sz="5400" dirty="0"/>
              <a:t>(Bowlby, 1969; Erikson, 1963)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36C56-7987-F3E7-939B-1C5FB449D6CA}"/>
              </a:ext>
            </a:extLst>
          </p:cNvPr>
          <p:cNvSpPr txBox="1"/>
          <p:nvPr/>
        </p:nvSpPr>
        <p:spPr>
          <a:xfrm>
            <a:off x="1947637" y="17821315"/>
            <a:ext cx="30240559" cy="1938992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dirty="0"/>
              <a:t>Overall, understanding children's development can help practitioner's provide support that meets their individual emotional, social and developmental needs.</a:t>
            </a:r>
          </a:p>
        </p:txBody>
      </p:sp>
    </p:spTree>
    <p:extLst>
      <p:ext uri="{BB962C8B-B14F-4D97-AF65-F5344CB8AC3E}">
        <p14:creationId xmlns:p14="http://schemas.microsoft.com/office/powerpoint/2010/main" val="3451181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EE09D-69A4-566B-39B2-344D795E2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2673" y="643371"/>
            <a:ext cx="19012755" cy="293305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9600" b="1" dirty="0"/>
              <a:t>REFERENCES</a:t>
            </a:r>
            <a:br>
              <a:rPr lang="en-GB" sz="9600" b="1" dirty="0"/>
            </a:br>
            <a:br>
              <a:rPr lang="en-GB" sz="9600" b="1" dirty="0"/>
            </a:br>
            <a:br>
              <a:rPr lang="en-GB" sz="9600" b="1" dirty="0"/>
            </a:br>
            <a:br>
              <a:rPr lang="en-GB" sz="9600" b="1" dirty="0"/>
            </a:br>
            <a:endParaRPr lang="en-GB" sz="9600" b="1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56BDC7-BD28-5D33-D7E1-2AD9308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CADC96-178C-8E29-5D40-F12681195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08736-648B-4101-9447-C80C05FDCD19}" type="datetime1"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81EA37-7FC3-DD5F-FAF8-4104927B6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9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2CABBC-28A0-F620-3B99-C339D9ACF4BA}"/>
              </a:ext>
            </a:extLst>
          </p:cNvPr>
          <p:cNvSpPr txBox="1"/>
          <p:nvPr/>
        </p:nvSpPr>
        <p:spPr>
          <a:xfrm>
            <a:off x="1218795" y="2678339"/>
            <a:ext cx="33437577" cy="178818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5600" b="1" dirty="0"/>
          </a:p>
          <a:p>
            <a:r>
              <a:rPr lang="en-GB" sz="5500" dirty="0"/>
              <a:t>Bowlby, J. (1969) </a:t>
            </a:r>
            <a:r>
              <a:rPr lang="en-GB" sz="5500" i="1" dirty="0"/>
              <a:t>Attachment and Loss: Volume 1: Attachment.</a:t>
            </a:r>
            <a:r>
              <a:rPr lang="en-GB" sz="5500" dirty="0"/>
              <a:t> New York: Basic Books.</a:t>
            </a:r>
          </a:p>
          <a:p>
            <a:endParaRPr lang="en-GB" sz="5500" dirty="0"/>
          </a:p>
          <a:p>
            <a:pPr>
              <a:buFont typeface="Arial"/>
            </a:pPr>
            <a:endParaRPr lang="en-GB" sz="5500" dirty="0"/>
          </a:p>
          <a:p>
            <a:pPr>
              <a:buFont typeface="Arial"/>
            </a:pPr>
            <a:r>
              <a:rPr lang="en-GB" sz="5500" dirty="0"/>
              <a:t>Bowlby, J. (1973) </a:t>
            </a:r>
            <a:r>
              <a:rPr lang="en-GB" sz="5500" i="1" dirty="0"/>
              <a:t>Attachment and Loss: Volume 2: Separation, Anxiety and Anger</a:t>
            </a:r>
            <a:r>
              <a:rPr lang="en-GB" sz="5500" dirty="0"/>
              <a:t>. New York: Basic Books.</a:t>
            </a:r>
            <a:endParaRPr lang="en-GB"/>
          </a:p>
          <a:p>
            <a:endParaRPr lang="en-GB" sz="5500" dirty="0"/>
          </a:p>
          <a:p>
            <a:pPr>
              <a:buFont typeface="Arial"/>
            </a:pPr>
            <a:endParaRPr lang="en-GB" sz="5500" dirty="0"/>
          </a:p>
          <a:p>
            <a:pPr>
              <a:buFont typeface="Arial"/>
            </a:pPr>
            <a:r>
              <a:rPr lang="en-GB" sz="5500" dirty="0"/>
              <a:t>Boyd, D. and Bee, H. (2019) </a:t>
            </a:r>
            <a:r>
              <a:rPr lang="en-GB" sz="5500" i="1" dirty="0"/>
              <a:t>Lifespan Development</a:t>
            </a:r>
            <a:r>
              <a:rPr lang="en-GB" sz="5500" dirty="0"/>
              <a:t>. 8th global </a:t>
            </a:r>
            <a:r>
              <a:rPr lang="en-GB" sz="5500" dirty="0" err="1"/>
              <a:t>edn</a:t>
            </a:r>
            <a:r>
              <a:rPr lang="en-GB" sz="5500" dirty="0"/>
              <a:t>. Harlow: Pearson.</a:t>
            </a:r>
            <a:endParaRPr lang="en-GB"/>
          </a:p>
          <a:p>
            <a:endParaRPr lang="en-GB" sz="5500" dirty="0"/>
          </a:p>
          <a:p>
            <a:pPr>
              <a:buFont typeface="Arial,Sans-Serif"/>
            </a:pPr>
            <a:endParaRPr lang="en-GB" sz="5500" dirty="0"/>
          </a:p>
          <a:p>
            <a:pPr>
              <a:buFont typeface="Arial,Sans-Serif"/>
            </a:pPr>
            <a:r>
              <a:rPr lang="en-GB" sz="5500" dirty="0"/>
              <a:t>Department for Education (2022a) </a:t>
            </a:r>
            <a:r>
              <a:rPr lang="en-GB" sz="5500" i="1" dirty="0"/>
              <a:t>Relationships`, Help for early years providers.</a:t>
            </a:r>
            <a:r>
              <a:rPr lang="en-GB" sz="5500" dirty="0"/>
              <a:t> Available at:</a:t>
            </a:r>
            <a:endParaRPr lang="en-US" sz="5500"/>
          </a:p>
          <a:p>
            <a:r>
              <a:rPr lang="en-GB" sz="5500" dirty="0">
                <a:hlinkClick r:id="rId2"/>
              </a:rPr>
              <a:t>http://help-for-early-years-providers.education.gov.uk/areas-of-learning/personal-social-and-emotional-development/relationships</a:t>
            </a:r>
            <a:r>
              <a:rPr lang="en-GB" sz="5500" dirty="0"/>
              <a:t> (Accessed: 30 September 2026).</a:t>
            </a:r>
            <a:endParaRPr lang="en-US" sz="5500" dirty="0"/>
          </a:p>
          <a:p>
            <a:endParaRPr lang="en-GB" sz="5500" dirty="0"/>
          </a:p>
          <a:p>
            <a:pPr>
              <a:buFont typeface="Arial,Sans-Serif"/>
            </a:pPr>
            <a:endParaRPr lang="en-GB" sz="5500" dirty="0"/>
          </a:p>
          <a:p>
            <a:pPr>
              <a:buFont typeface="Arial,Sans-Serif"/>
            </a:pPr>
            <a:r>
              <a:rPr lang="en-GB" sz="5500" dirty="0"/>
              <a:t>Department for Education (2022b) 'I</a:t>
            </a:r>
            <a:r>
              <a:rPr lang="en-GB" sz="5500" i="1" dirty="0"/>
              <a:t>nteractions' Help for early years providers.</a:t>
            </a:r>
            <a:r>
              <a:rPr lang="en-GB" sz="5500" dirty="0"/>
              <a:t> Available at: </a:t>
            </a:r>
            <a:endParaRPr lang="en-US" sz="5500"/>
          </a:p>
          <a:p>
            <a:r>
              <a:rPr lang="en-GB" sz="5500" dirty="0">
                <a:hlinkClick r:id="rId3"/>
              </a:rPr>
              <a:t>https://help-for-early-years-providers.education.gov.uk/areas-of-learning/communications-and-language/interactions</a:t>
            </a:r>
            <a:r>
              <a:rPr lang="en-GB" sz="5500" dirty="0"/>
              <a:t> (Accessed: 30 September 2026).</a:t>
            </a:r>
            <a:endParaRPr lang="en-US" sz="5500" dirty="0"/>
          </a:p>
          <a:p>
            <a:endParaRPr lang="en-GB" sz="5500" dirty="0"/>
          </a:p>
          <a:p>
            <a:pPr>
              <a:buFont typeface="Arial,Sans-Serif"/>
            </a:pPr>
            <a:endParaRPr lang="en-GB" sz="5500" dirty="0"/>
          </a:p>
        </p:txBody>
      </p:sp>
    </p:spTree>
    <p:extLst>
      <p:ext uri="{BB962C8B-B14F-4D97-AF65-F5344CB8AC3E}">
        <p14:creationId xmlns:p14="http://schemas.microsoft.com/office/powerpoint/2010/main" val="2692738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26B500-8F08-4C58-29F0-575E177AB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556B8-FBF8-8AA3-D677-06A8447AA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2673" y="643371"/>
            <a:ext cx="19012755" cy="293305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9600" b="1" dirty="0"/>
              <a:t>REFERENCES</a:t>
            </a:r>
            <a:br>
              <a:rPr lang="en-GB" sz="9600" b="1" dirty="0"/>
            </a:br>
            <a:br>
              <a:rPr lang="en-GB" sz="9600" b="1" dirty="0"/>
            </a:br>
            <a:br>
              <a:rPr lang="en-GB" sz="9600" b="1" dirty="0"/>
            </a:br>
            <a:br>
              <a:rPr lang="en-GB" sz="9600" b="1" dirty="0"/>
            </a:br>
            <a:endParaRPr lang="en-GB" sz="9600" b="1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A6A9B6-51B4-0E63-D502-B3A4087A7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7F7BA-FD35-0CA9-9B7E-7587E416A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08736-648B-4101-9447-C80C05FDCD19}" type="datetime1">
              <a:t>10/6/2026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305DAA-D03D-D2C3-3755-B1FDCC080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dirty="0"/>
              <a:t>10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A135A2-3E32-BBBE-1507-474C60038C2C}"/>
              </a:ext>
            </a:extLst>
          </p:cNvPr>
          <p:cNvSpPr txBox="1"/>
          <p:nvPr/>
        </p:nvSpPr>
        <p:spPr>
          <a:xfrm>
            <a:off x="1218795" y="2678339"/>
            <a:ext cx="33437577" cy="128035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5600" b="1" dirty="0"/>
          </a:p>
          <a:p>
            <a:endParaRPr lang="en-GB" sz="5500" dirty="0"/>
          </a:p>
          <a:p>
            <a:pPr>
              <a:buFont typeface="Arial,Sans-Serif"/>
            </a:pPr>
            <a:r>
              <a:rPr lang="en-GB" sz="5500" dirty="0"/>
              <a:t>Department for Education (2023) </a:t>
            </a:r>
            <a:r>
              <a:rPr lang="en-GB" sz="5500" i="1" dirty="0"/>
              <a:t>Development Matters</a:t>
            </a:r>
            <a:r>
              <a:rPr lang="en-GB" sz="5500" dirty="0"/>
              <a:t>. Available at: Development Matters-GOV&gt;UK (Accessed: 1 October 2026).</a:t>
            </a:r>
            <a:endParaRPr lang="en-GB" dirty="0"/>
          </a:p>
          <a:p>
            <a:pPr marL="685800" indent="-685800">
              <a:buFont typeface="Arial"/>
              <a:buChar char="•"/>
            </a:pPr>
            <a:endParaRPr lang="en-GB" sz="5500" dirty="0"/>
          </a:p>
          <a:p>
            <a:pPr marL="685800" indent="-685800">
              <a:buFont typeface="Arial"/>
              <a:buChar char="•"/>
            </a:pPr>
            <a:endParaRPr lang="en-GB" sz="5500" dirty="0"/>
          </a:p>
          <a:p>
            <a:r>
              <a:rPr lang="en-GB" sz="5500" dirty="0"/>
              <a:t>Erikson, E.H. (1963) </a:t>
            </a:r>
            <a:r>
              <a:rPr lang="en-GB" sz="5500" i="1" dirty="0"/>
              <a:t>Childhood and Society</a:t>
            </a:r>
            <a:r>
              <a:rPr lang="en-GB" sz="5500" dirty="0"/>
              <a:t>. 2nd edn. New York: W.W. Norton &amp; Company.</a:t>
            </a:r>
          </a:p>
          <a:p>
            <a:endParaRPr lang="en-GB" sz="5500" dirty="0"/>
          </a:p>
          <a:p>
            <a:endParaRPr lang="en-GB" sz="5500" dirty="0"/>
          </a:p>
          <a:p>
            <a:r>
              <a:rPr lang="en-GB" sz="5500" dirty="0"/>
              <a:t>Gillibrand, R., Lam, V. and O`Donnell, V.L. (2016) </a:t>
            </a:r>
            <a:r>
              <a:rPr lang="en-GB" sz="5500" i="1" dirty="0"/>
              <a:t>Developmental Psychology.</a:t>
            </a:r>
            <a:r>
              <a:rPr lang="en-GB" sz="5500" dirty="0"/>
              <a:t> 2nd edn. Harlow: Pearson.</a:t>
            </a:r>
            <a:endParaRPr lang="en-GB"/>
          </a:p>
          <a:p>
            <a:endParaRPr lang="en-GB" sz="5500" dirty="0"/>
          </a:p>
          <a:p>
            <a:endParaRPr lang="en-GB" sz="5500" dirty="0"/>
          </a:p>
          <a:p>
            <a:pPr>
              <a:buFont typeface="Arial"/>
            </a:pPr>
            <a:r>
              <a:rPr lang="en-GB" sz="5500" dirty="0"/>
              <a:t>Gross, R. (2015) </a:t>
            </a:r>
            <a:r>
              <a:rPr lang="en-GB" sz="5500" i="1" dirty="0"/>
              <a:t>Psychology: The Science of Mind and Behaviour</a:t>
            </a:r>
            <a:r>
              <a:rPr lang="en-GB" sz="5500" dirty="0"/>
              <a:t>. 7th </a:t>
            </a:r>
            <a:r>
              <a:rPr lang="en-GB" sz="5500" dirty="0" err="1"/>
              <a:t>edn</a:t>
            </a:r>
            <a:r>
              <a:rPr lang="en-GB" sz="5500" dirty="0"/>
              <a:t>. London: Hodder Education.</a:t>
            </a:r>
            <a:endParaRPr lang="en-GB"/>
          </a:p>
          <a:p>
            <a:endParaRPr lang="en-GB" sz="5500" dirty="0"/>
          </a:p>
          <a:p>
            <a:endParaRPr lang="en-GB" sz="5500" dirty="0"/>
          </a:p>
        </p:txBody>
      </p:sp>
    </p:spTree>
    <p:extLst>
      <p:ext uri="{BB962C8B-B14F-4D97-AF65-F5344CB8AC3E}">
        <p14:creationId xmlns:p14="http://schemas.microsoft.com/office/powerpoint/2010/main" val="1746309965"/>
      </p:ext>
    </p:extLst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Film Burn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Film Burn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Film Burn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D87570FC-4836-4BB0-AAFD-165DAAA9EA26}" vid="{EE25A5E3-C8B7-4876-88F1-4A6AC5925EC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Custom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Film Burn</vt:lpstr>
      <vt:lpstr>PowerPoint presentation Scenario  component 1</vt:lpstr>
      <vt:lpstr>Introduction</vt:lpstr>
      <vt:lpstr>0verview of Erikson's psychosocial Theory</vt:lpstr>
      <vt:lpstr>Applying Erikson's theory to Shona</vt:lpstr>
      <vt:lpstr>PowerPoint Presentation</vt:lpstr>
      <vt:lpstr>Nature vs Nurture</vt:lpstr>
      <vt:lpstr>Evaluation of Erikson's Theory</vt:lpstr>
      <vt:lpstr>CONCLUSION</vt:lpstr>
      <vt:lpstr>REFERENCES    </vt:lpstr>
      <vt:lpstr>REFERENCES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2456</cp:revision>
  <dcterms:created xsi:type="dcterms:W3CDTF">2026-09-22T09:52:11Z</dcterms:created>
  <dcterms:modified xsi:type="dcterms:W3CDTF">2026-10-06T18:49:20Z</dcterms:modified>
</cp:coreProperties>
</file>