
<file path=[Content_Types].xml><?xml version="1.0" encoding="utf-8"?>
<Types xmlns="http://schemas.openxmlformats.org/package/2006/content-types">
  <Default Extension="jpeg" ContentType="image/jpe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48" r:id="rId1"/>
  </p:sldMasterIdLst>
  <p:sldIdLst>
    <p:sldId id="265" r:id="rId2"/>
    <p:sldId id="256" r:id="rId3"/>
    <p:sldId id="257" r:id="rId4"/>
    <p:sldId id="258" r:id="rId5"/>
    <p:sldId id="259" r:id="rId6"/>
    <p:sldId id="260" r:id="rId7"/>
    <p:sldId id="261" r:id="rId8"/>
    <p:sldId id="262" r:id="rId9"/>
    <p:sldId id="263" r:id="rId10"/>
    <p:sldId id="264" r:id="rId11"/>
    <p:sldId id="266" r:id="rId12"/>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horzBarState="maximized">
    <p:restoredLeft sz="15987" autoAdjust="0"/>
    <p:restoredTop sz="94660"/>
  </p:normalViewPr>
  <p:slideViewPr>
    <p:cSldViewPr snapToGrid="0">
      <p:cViewPr varScale="1">
        <p:scale>
          <a:sx n="103" d="100"/>
          <a:sy n="103" d="100"/>
        </p:scale>
        <p:origin x="126" y="348"/>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presProps" Target="presProps.xml"/><Relationship Id="rId3" Type="http://schemas.openxmlformats.org/officeDocument/2006/relationships/slide" Target="slides/slide2.xml"/><Relationship Id="rId7" Type="http://schemas.openxmlformats.org/officeDocument/2006/relationships/slide" Target="slides/slide6.xml"/><Relationship Id="rId12" Type="http://schemas.openxmlformats.org/officeDocument/2006/relationships/slide" Target="slides/slide11.xml"/><Relationship Id="rId2" Type="http://schemas.openxmlformats.org/officeDocument/2006/relationships/slide" Target="slides/slide1.xml"/><Relationship Id="rId16" Type="http://schemas.openxmlformats.org/officeDocument/2006/relationships/tableStyles" Target="tableStyles.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theme" Target="theme/theme1.xml"/><Relationship Id="rId10" Type="http://schemas.openxmlformats.org/officeDocument/2006/relationships/slide" Target="slides/slide9.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viewProps" Target="viewProps.xml"/></Relationship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7135AB1-3A8C-4EF4-A945-C00A983BA436}"/>
              </a:ext>
            </a:extLst>
          </p:cNvPr>
          <p:cNvSpPr>
            <a:spLocks noGrp="1"/>
          </p:cNvSpPr>
          <p:nvPr>
            <p:ph type="ctrTitle"/>
          </p:nvPr>
        </p:nvSpPr>
        <p:spPr>
          <a:xfrm>
            <a:off x="1524000" y="1122363"/>
            <a:ext cx="9144000" cy="2387600"/>
          </a:xfrm>
        </p:spPr>
        <p:txBody>
          <a:bodyPr anchor="b"/>
          <a:lstStyle>
            <a:lvl1pPr algn="ctr">
              <a:defRPr sz="6000"/>
            </a:lvl1pPr>
          </a:lstStyle>
          <a:p>
            <a:r>
              <a:rPr lang="en-US"/>
              <a:t>Click to edit Master title style</a:t>
            </a:r>
            <a:endParaRPr lang="en-GB"/>
          </a:p>
        </p:txBody>
      </p:sp>
      <p:sp>
        <p:nvSpPr>
          <p:cNvPr id="3" name="Subtitle 2">
            <a:extLst>
              <a:ext uri="{FF2B5EF4-FFF2-40B4-BE49-F238E27FC236}">
                <a16:creationId xmlns:a16="http://schemas.microsoft.com/office/drawing/2014/main" id="{85CBBB8C-1BF1-450C-96E5-7F50FE3B3C83}"/>
              </a:ext>
            </a:extLst>
          </p:cNvPr>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GB"/>
          </a:p>
        </p:txBody>
      </p:sp>
      <p:sp>
        <p:nvSpPr>
          <p:cNvPr id="4" name="Date Placeholder 3">
            <a:extLst>
              <a:ext uri="{FF2B5EF4-FFF2-40B4-BE49-F238E27FC236}">
                <a16:creationId xmlns:a16="http://schemas.microsoft.com/office/drawing/2014/main" id="{986BC2A8-EE83-41CF-98C9-8AECA7215B93}"/>
              </a:ext>
            </a:extLst>
          </p:cNvPr>
          <p:cNvSpPr>
            <a:spLocks noGrp="1"/>
          </p:cNvSpPr>
          <p:nvPr>
            <p:ph type="dt" sz="half" idx="10"/>
          </p:nvPr>
        </p:nvSpPr>
        <p:spPr/>
        <p:txBody>
          <a:bodyPr/>
          <a:lstStyle/>
          <a:p>
            <a:fld id="{E26D1EC0-0D26-4692-9CA8-91C1EE8D10D9}" type="datetimeFigureOut">
              <a:rPr lang="en-GB" smtClean="0"/>
              <a:t>22/01/2021</a:t>
            </a:fld>
            <a:endParaRPr lang="en-GB"/>
          </a:p>
        </p:txBody>
      </p:sp>
      <p:sp>
        <p:nvSpPr>
          <p:cNvPr id="5" name="Footer Placeholder 4">
            <a:extLst>
              <a:ext uri="{FF2B5EF4-FFF2-40B4-BE49-F238E27FC236}">
                <a16:creationId xmlns:a16="http://schemas.microsoft.com/office/drawing/2014/main" id="{1F621301-C894-4EAE-B2B3-66C44D1A8878}"/>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82033444-D0D7-4009-871F-D751CE9B092F}"/>
              </a:ext>
            </a:extLst>
          </p:cNvPr>
          <p:cNvSpPr>
            <a:spLocks noGrp="1"/>
          </p:cNvSpPr>
          <p:nvPr>
            <p:ph type="sldNum" sz="quarter" idx="12"/>
          </p:nvPr>
        </p:nvSpPr>
        <p:spPr/>
        <p:txBody>
          <a:bodyPr/>
          <a:lstStyle/>
          <a:p>
            <a:fld id="{7A57153C-DCCB-450C-BFC1-2277AA2D6605}" type="slidenum">
              <a:rPr lang="en-GB" smtClean="0"/>
              <a:t>‹#›</a:t>
            </a:fld>
            <a:endParaRPr lang="en-GB"/>
          </a:p>
        </p:txBody>
      </p:sp>
    </p:spTree>
    <p:extLst>
      <p:ext uri="{BB962C8B-B14F-4D97-AF65-F5344CB8AC3E}">
        <p14:creationId xmlns:p14="http://schemas.microsoft.com/office/powerpoint/2010/main" val="1583625108"/>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CB68413-866D-43BF-9035-5DE1B088E6E6}"/>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CF93899F-2217-46EE-962B-FDA44BB9FCC2}"/>
              </a:ext>
            </a:extLst>
          </p:cNvPr>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A9142706-2308-4F52-BA5D-388334C3939D}"/>
              </a:ext>
            </a:extLst>
          </p:cNvPr>
          <p:cNvSpPr>
            <a:spLocks noGrp="1"/>
          </p:cNvSpPr>
          <p:nvPr>
            <p:ph type="dt" sz="half" idx="10"/>
          </p:nvPr>
        </p:nvSpPr>
        <p:spPr/>
        <p:txBody>
          <a:bodyPr/>
          <a:lstStyle/>
          <a:p>
            <a:fld id="{E26D1EC0-0D26-4692-9CA8-91C1EE8D10D9}" type="datetimeFigureOut">
              <a:rPr lang="en-GB" smtClean="0"/>
              <a:t>22/01/2021</a:t>
            </a:fld>
            <a:endParaRPr lang="en-GB"/>
          </a:p>
        </p:txBody>
      </p:sp>
      <p:sp>
        <p:nvSpPr>
          <p:cNvPr id="5" name="Footer Placeholder 4">
            <a:extLst>
              <a:ext uri="{FF2B5EF4-FFF2-40B4-BE49-F238E27FC236}">
                <a16:creationId xmlns:a16="http://schemas.microsoft.com/office/drawing/2014/main" id="{A0D1B5B2-FAB5-46CE-866E-D27793259414}"/>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F8DA20F3-9D39-49F4-B6D8-F29C08957C1E}"/>
              </a:ext>
            </a:extLst>
          </p:cNvPr>
          <p:cNvSpPr>
            <a:spLocks noGrp="1"/>
          </p:cNvSpPr>
          <p:nvPr>
            <p:ph type="sldNum" sz="quarter" idx="12"/>
          </p:nvPr>
        </p:nvSpPr>
        <p:spPr/>
        <p:txBody>
          <a:bodyPr/>
          <a:lstStyle/>
          <a:p>
            <a:fld id="{7A57153C-DCCB-450C-BFC1-2277AA2D6605}" type="slidenum">
              <a:rPr lang="en-GB" smtClean="0"/>
              <a:t>‹#›</a:t>
            </a:fld>
            <a:endParaRPr lang="en-GB"/>
          </a:p>
        </p:txBody>
      </p:sp>
    </p:spTree>
    <p:extLst>
      <p:ext uri="{BB962C8B-B14F-4D97-AF65-F5344CB8AC3E}">
        <p14:creationId xmlns:p14="http://schemas.microsoft.com/office/powerpoint/2010/main" val="2676806749"/>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6B50277-D176-4D46-B01F-CC2BBD846D13}"/>
              </a:ext>
            </a:extLst>
          </p:cNvPr>
          <p:cNvSpPr>
            <a:spLocks noGrp="1"/>
          </p:cNvSpPr>
          <p:nvPr>
            <p:ph type="title"/>
          </p:nvPr>
        </p:nvSpPr>
        <p:spPr>
          <a:xfrm>
            <a:off x="831850" y="1709738"/>
            <a:ext cx="10515600" cy="2852737"/>
          </a:xfrm>
        </p:spPr>
        <p:txBody>
          <a:bodyPr anchor="b"/>
          <a:lstStyle>
            <a:lvl1pPr>
              <a:defRPr sz="6000"/>
            </a:lvl1pPr>
          </a:lstStyle>
          <a:p>
            <a:r>
              <a:rPr lang="en-US"/>
              <a:t>Click to edit Master title style</a:t>
            </a:r>
            <a:endParaRPr lang="en-GB"/>
          </a:p>
        </p:txBody>
      </p:sp>
      <p:sp>
        <p:nvSpPr>
          <p:cNvPr id="3" name="Text Placeholder 2">
            <a:extLst>
              <a:ext uri="{FF2B5EF4-FFF2-40B4-BE49-F238E27FC236}">
                <a16:creationId xmlns:a16="http://schemas.microsoft.com/office/drawing/2014/main" id="{35AE69A8-B11A-4C1E-B9F0-2DC82F50A6D8}"/>
              </a:ext>
            </a:extLst>
          </p:cNvPr>
          <p:cNvSpPr>
            <a:spLocks noGrp="1"/>
          </p:cNvSpPr>
          <p:nvPr>
            <p:ph type="body" idx="1"/>
          </p:nvPr>
        </p:nvSpPr>
        <p:spPr>
          <a:xfrm>
            <a:off x="831850" y="4589463"/>
            <a:ext cx="10515600" cy="1500187"/>
          </a:xfr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Click to edit Master text styles</a:t>
            </a:r>
          </a:p>
        </p:txBody>
      </p:sp>
      <p:sp>
        <p:nvSpPr>
          <p:cNvPr id="4" name="Date Placeholder 3">
            <a:extLst>
              <a:ext uri="{FF2B5EF4-FFF2-40B4-BE49-F238E27FC236}">
                <a16:creationId xmlns:a16="http://schemas.microsoft.com/office/drawing/2014/main" id="{9DCC5904-790E-490E-99FB-4917AFFAFDFD}"/>
              </a:ext>
            </a:extLst>
          </p:cNvPr>
          <p:cNvSpPr>
            <a:spLocks noGrp="1"/>
          </p:cNvSpPr>
          <p:nvPr>
            <p:ph type="dt" sz="half" idx="10"/>
          </p:nvPr>
        </p:nvSpPr>
        <p:spPr/>
        <p:txBody>
          <a:bodyPr/>
          <a:lstStyle/>
          <a:p>
            <a:fld id="{E26D1EC0-0D26-4692-9CA8-91C1EE8D10D9}" type="datetimeFigureOut">
              <a:rPr lang="en-GB" smtClean="0"/>
              <a:t>22/01/2021</a:t>
            </a:fld>
            <a:endParaRPr lang="en-GB"/>
          </a:p>
        </p:txBody>
      </p:sp>
      <p:sp>
        <p:nvSpPr>
          <p:cNvPr id="5" name="Footer Placeholder 4">
            <a:extLst>
              <a:ext uri="{FF2B5EF4-FFF2-40B4-BE49-F238E27FC236}">
                <a16:creationId xmlns:a16="http://schemas.microsoft.com/office/drawing/2014/main" id="{3CCA7DFF-1F82-4299-B49A-F3B71A6F9A2B}"/>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E91D7937-7DBF-42D0-8485-F5B717514215}"/>
              </a:ext>
            </a:extLst>
          </p:cNvPr>
          <p:cNvSpPr>
            <a:spLocks noGrp="1"/>
          </p:cNvSpPr>
          <p:nvPr>
            <p:ph type="sldNum" sz="quarter" idx="12"/>
          </p:nvPr>
        </p:nvSpPr>
        <p:spPr/>
        <p:txBody>
          <a:bodyPr/>
          <a:lstStyle/>
          <a:p>
            <a:fld id="{7A57153C-DCCB-450C-BFC1-2277AA2D6605}" type="slidenum">
              <a:rPr lang="en-GB" smtClean="0"/>
              <a:t>‹#›</a:t>
            </a:fld>
            <a:endParaRPr lang="en-GB"/>
          </a:p>
        </p:txBody>
      </p:sp>
    </p:spTree>
    <p:extLst>
      <p:ext uri="{BB962C8B-B14F-4D97-AF65-F5344CB8AC3E}">
        <p14:creationId xmlns:p14="http://schemas.microsoft.com/office/powerpoint/2010/main" val="4287899750"/>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DFA9CB3-9884-4ACD-BBD3-93094094C897}"/>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E8736794-9077-429A-BAC6-6B7BFE3E9B83}"/>
              </a:ext>
            </a:extLst>
          </p:cNvPr>
          <p:cNvSpPr>
            <a:spLocks noGrp="1"/>
          </p:cNvSpPr>
          <p:nvPr>
            <p:ph sz="half" idx="1"/>
          </p:nvPr>
        </p:nvSpPr>
        <p:spPr>
          <a:xfrm>
            <a:off x="838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a:extLst>
              <a:ext uri="{FF2B5EF4-FFF2-40B4-BE49-F238E27FC236}">
                <a16:creationId xmlns:a16="http://schemas.microsoft.com/office/drawing/2014/main" id="{2015F4D0-6085-4D7F-B7ED-4E913F647B92}"/>
              </a:ext>
            </a:extLst>
          </p:cNvPr>
          <p:cNvSpPr>
            <a:spLocks noGrp="1"/>
          </p:cNvSpPr>
          <p:nvPr>
            <p:ph sz="half" idx="2"/>
          </p:nvPr>
        </p:nvSpPr>
        <p:spPr>
          <a:xfrm>
            <a:off x="6172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4">
            <a:extLst>
              <a:ext uri="{FF2B5EF4-FFF2-40B4-BE49-F238E27FC236}">
                <a16:creationId xmlns:a16="http://schemas.microsoft.com/office/drawing/2014/main" id="{A2892CDB-C834-49FF-903E-473601AB49F8}"/>
              </a:ext>
            </a:extLst>
          </p:cNvPr>
          <p:cNvSpPr>
            <a:spLocks noGrp="1"/>
          </p:cNvSpPr>
          <p:nvPr>
            <p:ph type="dt" sz="half" idx="10"/>
          </p:nvPr>
        </p:nvSpPr>
        <p:spPr/>
        <p:txBody>
          <a:bodyPr/>
          <a:lstStyle/>
          <a:p>
            <a:fld id="{E26D1EC0-0D26-4692-9CA8-91C1EE8D10D9}" type="datetimeFigureOut">
              <a:rPr lang="en-GB" smtClean="0"/>
              <a:t>22/01/2021</a:t>
            </a:fld>
            <a:endParaRPr lang="en-GB"/>
          </a:p>
        </p:txBody>
      </p:sp>
      <p:sp>
        <p:nvSpPr>
          <p:cNvPr id="6" name="Footer Placeholder 5">
            <a:extLst>
              <a:ext uri="{FF2B5EF4-FFF2-40B4-BE49-F238E27FC236}">
                <a16:creationId xmlns:a16="http://schemas.microsoft.com/office/drawing/2014/main" id="{CDAB85B3-175E-4D8A-BFEC-40753725078A}"/>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39AAF934-9A9B-43DC-B393-2EF5B520338F}"/>
              </a:ext>
            </a:extLst>
          </p:cNvPr>
          <p:cNvSpPr>
            <a:spLocks noGrp="1"/>
          </p:cNvSpPr>
          <p:nvPr>
            <p:ph type="sldNum" sz="quarter" idx="12"/>
          </p:nvPr>
        </p:nvSpPr>
        <p:spPr/>
        <p:txBody>
          <a:bodyPr/>
          <a:lstStyle/>
          <a:p>
            <a:fld id="{7A57153C-DCCB-450C-BFC1-2277AA2D6605}" type="slidenum">
              <a:rPr lang="en-GB" smtClean="0"/>
              <a:t>‹#›</a:t>
            </a:fld>
            <a:endParaRPr lang="en-GB"/>
          </a:p>
        </p:txBody>
      </p:sp>
    </p:spTree>
    <p:extLst>
      <p:ext uri="{BB962C8B-B14F-4D97-AF65-F5344CB8AC3E}">
        <p14:creationId xmlns:p14="http://schemas.microsoft.com/office/powerpoint/2010/main" val="717163943"/>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451DBE5-6A66-4686-9405-A79119EFD77C}"/>
              </a:ext>
            </a:extLst>
          </p:cNvPr>
          <p:cNvSpPr>
            <a:spLocks noGrp="1"/>
          </p:cNvSpPr>
          <p:nvPr>
            <p:ph type="title"/>
          </p:nvPr>
        </p:nvSpPr>
        <p:spPr>
          <a:xfrm>
            <a:off x="839788" y="365125"/>
            <a:ext cx="10515600" cy="1325563"/>
          </a:xfrm>
        </p:spPr>
        <p:txBody>
          <a:bodyPr/>
          <a:lstStyle/>
          <a:p>
            <a:r>
              <a:rPr lang="en-US"/>
              <a:t>Click to edit Master title style</a:t>
            </a:r>
            <a:endParaRPr lang="en-GB"/>
          </a:p>
        </p:txBody>
      </p:sp>
      <p:sp>
        <p:nvSpPr>
          <p:cNvPr id="3" name="Text Placeholder 2">
            <a:extLst>
              <a:ext uri="{FF2B5EF4-FFF2-40B4-BE49-F238E27FC236}">
                <a16:creationId xmlns:a16="http://schemas.microsoft.com/office/drawing/2014/main" id="{5D65B862-35BA-46F1-B229-7736B7EBA426}"/>
              </a:ext>
            </a:extLst>
          </p:cNvPr>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a:extLst>
              <a:ext uri="{FF2B5EF4-FFF2-40B4-BE49-F238E27FC236}">
                <a16:creationId xmlns:a16="http://schemas.microsoft.com/office/drawing/2014/main" id="{3342B10B-D0A3-4FBB-A9A0-81EDD9F1D70E}"/>
              </a:ext>
            </a:extLst>
          </p:cNvPr>
          <p:cNvSpPr>
            <a:spLocks noGrp="1"/>
          </p:cNvSpPr>
          <p:nvPr>
            <p:ph sz="half" idx="2"/>
          </p:nvPr>
        </p:nvSpPr>
        <p:spPr>
          <a:xfrm>
            <a:off x="839788" y="2505075"/>
            <a:ext cx="5157787"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a:extLst>
              <a:ext uri="{FF2B5EF4-FFF2-40B4-BE49-F238E27FC236}">
                <a16:creationId xmlns:a16="http://schemas.microsoft.com/office/drawing/2014/main" id="{A4959D5C-FAAB-492F-A31C-E9A7B1539684}"/>
              </a:ext>
            </a:extLst>
          </p:cNvPr>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a:extLst>
              <a:ext uri="{FF2B5EF4-FFF2-40B4-BE49-F238E27FC236}">
                <a16:creationId xmlns:a16="http://schemas.microsoft.com/office/drawing/2014/main" id="{C023FA89-D28F-42A9-AAF4-B5AD331C3C28}"/>
              </a:ext>
            </a:extLst>
          </p:cNvPr>
          <p:cNvSpPr>
            <a:spLocks noGrp="1"/>
          </p:cNvSpPr>
          <p:nvPr>
            <p:ph sz="quarter" idx="4"/>
          </p:nvPr>
        </p:nvSpPr>
        <p:spPr>
          <a:xfrm>
            <a:off x="6172200" y="2505075"/>
            <a:ext cx="5183188"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6">
            <a:extLst>
              <a:ext uri="{FF2B5EF4-FFF2-40B4-BE49-F238E27FC236}">
                <a16:creationId xmlns:a16="http://schemas.microsoft.com/office/drawing/2014/main" id="{632203BE-8982-4019-8009-B23E91554A35}"/>
              </a:ext>
            </a:extLst>
          </p:cNvPr>
          <p:cNvSpPr>
            <a:spLocks noGrp="1"/>
          </p:cNvSpPr>
          <p:nvPr>
            <p:ph type="dt" sz="half" idx="10"/>
          </p:nvPr>
        </p:nvSpPr>
        <p:spPr/>
        <p:txBody>
          <a:bodyPr/>
          <a:lstStyle/>
          <a:p>
            <a:fld id="{E26D1EC0-0D26-4692-9CA8-91C1EE8D10D9}" type="datetimeFigureOut">
              <a:rPr lang="en-GB" smtClean="0"/>
              <a:t>22/01/2021</a:t>
            </a:fld>
            <a:endParaRPr lang="en-GB"/>
          </a:p>
        </p:txBody>
      </p:sp>
      <p:sp>
        <p:nvSpPr>
          <p:cNvPr id="8" name="Footer Placeholder 7">
            <a:extLst>
              <a:ext uri="{FF2B5EF4-FFF2-40B4-BE49-F238E27FC236}">
                <a16:creationId xmlns:a16="http://schemas.microsoft.com/office/drawing/2014/main" id="{50F96812-5EA3-414D-B6B5-C13007BB91D1}"/>
              </a:ext>
            </a:extLst>
          </p:cNvPr>
          <p:cNvSpPr>
            <a:spLocks noGrp="1"/>
          </p:cNvSpPr>
          <p:nvPr>
            <p:ph type="ftr" sz="quarter" idx="11"/>
          </p:nvPr>
        </p:nvSpPr>
        <p:spPr/>
        <p:txBody>
          <a:bodyPr/>
          <a:lstStyle/>
          <a:p>
            <a:endParaRPr lang="en-GB"/>
          </a:p>
        </p:txBody>
      </p:sp>
      <p:sp>
        <p:nvSpPr>
          <p:cNvPr id="9" name="Slide Number Placeholder 8">
            <a:extLst>
              <a:ext uri="{FF2B5EF4-FFF2-40B4-BE49-F238E27FC236}">
                <a16:creationId xmlns:a16="http://schemas.microsoft.com/office/drawing/2014/main" id="{1455953F-01A5-4750-B937-DB54CA64A466}"/>
              </a:ext>
            </a:extLst>
          </p:cNvPr>
          <p:cNvSpPr>
            <a:spLocks noGrp="1"/>
          </p:cNvSpPr>
          <p:nvPr>
            <p:ph type="sldNum" sz="quarter" idx="12"/>
          </p:nvPr>
        </p:nvSpPr>
        <p:spPr/>
        <p:txBody>
          <a:bodyPr/>
          <a:lstStyle/>
          <a:p>
            <a:fld id="{7A57153C-DCCB-450C-BFC1-2277AA2D6605}" type="slidenum">
              <a:rPr lang="en-GB" smtClean="0"/>
              <a:t>‹#›</a:t>
            </a:fld>
            <a:endParaRPr lang="en-GB"/>
          </a:p>
        </p:txBody>
      </p:sp>
    </p:spTree>
    <p:extLst>
      <p:ext uri="{BB962C8B-B14F-4D97-AF65-F5344CB8AC3E}">
        <p14:creationId xmlns:p14="http://schemas.microsoft.com/office/powerpoint/2010/main" val="1707240774"/>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E8986D3-361C-4049-829D-1014736B73B2}"/>
              </a:ext>
            </a:extLst>
          </p:cNvPr>
          <p:cNvSpPr>
            <a:spLocks noGrp="1"/>
          </p:cNvSpPr>
          <p:nvPr>
            <p:ph type="title"/>
          </p:nvPr>
        </p:nvSpPr>
        <p:spPr/>
        <p:txBody>
          <a:bodyPr/>
          <a:lstStyle/>
          <a:p>
            <a:r>
              <a:rPr lang="en-US"/>
              <a:t>Click to edit Master title style</a:t>
            </a:r>
            <a:endParaRPr lang="en-GB"/>
          </a:p>
        </p:txBody>
      </p:sp>
      <p:sp>
        <p:nvSpPr>
          <p:cNvPr id="3" name="Date Placeholder 2">
            <a:extLst>
              <a:ext uri="{FF2B5EF4-FFF2-40B4-BE49-F238E27FC236}">
                <a16:creationId xmlns:a16="http://schemas.microsoft.com/office/drawing/2014/main" id="{B4E28BE9-D5CA-40C2-A3BB-D611E6A96F3D}"/>
              </a:ext>
            </a:extLst>
          </p:cNvPr>
          <p:cNvSpPr>
            <a:spLocks noGrp="1"/>
          </p:cNvSpPr>
          <p:nvPr>
            <p:ph type="dt" sz="half" idx="10"/>
          </p:nvPr>
        </p:nvSpPr>
        <p:spPr/>
        <p:txBody>
          <a:bodyPr/>
          <a:lstStyle/>
          <a:p>
            <a:fld id="{E26D1EC0-0D26-4692-9CA8-91C1EE8D10D9}" type="datetimeFigureOut">
              <a:rPr lang="en-GB" smtClean="0"/>
              <a:t>22/01/2021</a:t>
            </a:fld>
            <a:endParaRPr lang="en-GB"/>
          </a:p>
        </p:txBody>
      </p:sp>
      <p:sp>
        <p:nvSpPr>
          <p:cNvPr id="4" name="Footer Placeholder 3">
            <a:extLst>
              <a:ext uri="{FF2B5EF4-FFF2-40B4-BE49-F238E27FC236}">
                <a16:creationId xmlns:a16="http://schemas.microsoft.com/office/drawing/2014/main" id="{3620239A-6EF7-44EF-BC1C-F2E321407083}"/>
              </a:ext>
            </a:extLst>
          </p:cNvPr>
          <p:cNvSpPr>
            <a:spLocks noGrp="1"/>
          </p:cNvSpPr>
          <p:nvPr>
            <p:ph type="ftr" sz="quarter" idx="11"/>
          </p:nvPr>
        </p:nvSpPr>
        <p:spPr/>
        <p:txBody>
          <a:bodyPr/>
          <a:lstStyle/>
          <a:p>
            <a:endParaRPr lang="en-GB"/>
          </a:p>
        </p:txBody>
      </p:sp>
      <p:sp>
        <p:nvSpPr>
          <p:cNvPr id="5" name="Slide Number Placeholder 4">
            <a:extLst>
              <a:ext uri="{FF2B5EF4-FFF2-40B4-BE49-F238E27FC236}">
                <a16:creationId xmlns:a16="http://schemas.microsoft.com/office/drawing/2014/main" id="{BF4AA39F-9C25-4B3A-959E-0F0C9A6A29B5}"/>
              </a:ext>
            </a:extLst>
          </p:cNvPr>
          <p:cNvSpPr>
            <a:spLocks noGrp="1"/>
          </p:cNvSpPr>
          <p:nvPr>
            <p:ph type="sldNum" sz="quarter" idx="12"/>
          </p:nvPr>
        </p:nvSpPr>
        <p:spPr/>
        <p:txBody>
          <a:bodyPr/>
          <a:lstStyle/>
          <a:p>
            <a:fld id="{7A57153C-DCCB-450C-BFC1-2277AA2D6605}" type="slidenum">
              <a:rPr lang="en-GB" smtClean="0"/>
              <a:t>‹#›</a:t>
            </a:fld>
            <a:endParaRPr lang="en-GB"/>
          </a:p>
        </p:txBody>
      </p:sp>
    </p:spTree>
    <p:extLst>
      <p:ext uri="{BB962C8B-B14F-4D97-AF65-F5344CB8AC3E}">
        <p14:creationId xmlns:p14="http://schemas.microsoft.com/office/powerpoint/2010/main" val="243348435"/>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6CE120DB-609A-4EB7-A8A6-8B31F0CD15C9}"/>
              </a:ext>
            </a:extLst>
          </p:cNvPr>
          <p:cNvSpPr>
            <a:spLocks noGrp="1"/>
          </p:cNvSpPr>
          <p:nvPr>
            <p:ph type="dt" sz="half" idx="10"/>
          </p:nvPr>
        </p:nvSpPr>
        <p:spPr/>
        <p:txBody>
          <a:bodyPr/>
          <a:lstStyle/>
          <a:p>
            <a:fld id="{E26D1EC0-0D26-4692-9CA8-91C1EE8D10D9}" type="datetimeFigureOut">
              <a:rPr lang="en-GB" smtClean="0"/>
              <a:t>22/01/2021</a:t>
            </a:fld>
            <a:endParaRPr lang="en-GB"/>
          </a:p>
        </p:txBody>
      </p:sp>
      <p:sp>
        <p:nvSpPr>
          <p:cNvPr id="3" name="Footer Placeholder 2">
            <a:extLst>
              <a:ext uri="{FF2B5EF4-FFF2-40B4-BE49-F238E27FC236}">
                <a16:creationId xmlns:a16="http://schemas.microsoft.com/office/drawing/2014/main" id="{3A6BEF5C-4D93-43D0-9B6F-F2B82C5B8D42}"/>
              </a:ext>
            </a:extLst>
          </p:cNvPr>
          <p:cNvSpPr>
            <a:spLocks noGrp="1"/>
          </p:cNvSpPr>
          <p:nvPr>
            <p:ph type="ftr" sz="quarter" idx="11"/>
          </p:nvPr>
        </p:nvSpPr>
        <p:spPr/>
        <p:txBody>
          <a:bodyPr/>
          <a:lstStyle/>
          <a:p>
            <a:endParaRPr lang="en-GB"/>
          </a:p>
        </p:txBody>
      </p:sp>
      <p:sp>
        <p:nvSpPr>
          <p:cNvPr id="4" name="Slide Number Placeholder 3">
            <a:extLst>
              <a:ext uri="{FF2B5EF4-FFF2-40B4-BE49-F238E27FC236}">
                <a16:creationId xmlns:a16="http://schemas.microsoft.com/office/drawing/2014/main" id="{C1FEF1D5-E765-46D1-87E1-90A9132D1BF0}"/>
              </a:ext>
            </a:extLst>
          </p:cNvPr>
          <p:cNvSpPr>
            <a:spLocks noGrp="1"/>
          </p:cNvSpPr>
          <p:nvPr>
            <p:ph type="sldNum" sz="quarter" idx="12"/>
          </p:nvPr>
        </p:nvSpPr>
        <p:spPr/>
        <p:txBody>
          <a:bodyPr/>
          <a:lstStyle/>
          <a:p>
            <a:fld id="{7A57153C-DCCB-450C-BFC1-2277AA2D6605}" type="slidenum">
              <a:rPr lang="en-GB" smtClean="0"/>
              <a:t>‹#›</a:t>
            </a:fld>
            <a:endParaRPr lang="en-GB"/>
          </a:p>
        </p:txBody>
      </p:sp>
    </p:spTree>
    <p:extLst>
      <p:ext uri="{BB962C8B-B14F-4D97-AF65-F5344CB8AC3E}">
        <p14:creationId xmlns:p14="http://schemas.microsoft.com/office/powerpoint/2010/main" val="793644946"/>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E67D4D5-C7B9-4260-BD3F-92EF144FE6D9}"/>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Content Placeholder 2">
            <a:extLst>
              <a:ext uri="{FF2B5EF4-FFF2-40B4-BE49-F238E27FC236}">
                <a16:creationId xmlns:a16="http://schemas.microsoft.com/office/drawing/2014/main" id="{436DDC29-0284-4C6B-A900-58AC86AA1F57}"/>
              </a:ext>
            </a:extLst>
          </p:cNvPr>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a:extLst>
              <a:ext uri="{FF2B5EF4-FFF2-40B4-BE49-F238E27FC236}">
                <a16:creationId xmlns:a16="http://schemas.microsoft.com/office/drawing/2014/main" id="{03C025B8-5C27-4D67-909D-5C05243830AD}"/>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402B9BE9-2664-48D6-8C21-C666FD6E9AAB}"/>
              </a:ext>
            </a:extLst>
          </p:cNvPr>
          <p:cNvSpPr>
            <a:spLocks noGrp="1"/>
          </p:cNvSpPr>
          <p:nvPr>
            <p:ph type="dt" sz="half" idx="10"/>
          </p:nvPr>
        </p:nvSpPr>
        <p:spPr/>
        <p:txBody>
          <a:bodyPr/>
          <a:lstStyle/>
          <a:p>
            <a:fld id="{E26D1EC0-0D26-4692-9CA8-91C1EE8D10D9}" type="datetimeFigureOut">
              <a:rPr lang="en-GB" smtClean="0"/>
              <a:t>22/01/2021</a:t>
            </a:fld>
            <a:endParaRPr lang="en-GB"/>
          </a:p>
        </p:txBody>
      </p:sp>
      <p:sp>
        <p:nvSpPr>
          <p:cNvPr id="6" name="Footer Placeholder 5">
            <a:extLst>
              <a:ext uri="{FF2B5EF4-FFF2-40B4-BE49-F238E27FC236}">
                <a16:creationId xmlns:a16="http://schemas.microsoft.com/office/drawing/2014/main" id="{255F4AAE-96AE-46FD-B8EC-C6DC1A5286A9}"/>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B12A6907-A76F-407D-A67C-4EF142CA999D}"/>
              </a:ext>
            </a:extLst>
          </p:cNvPr>
          <p:cNvSpPr>
            <a:spLocks noGrp="1"/>
          </p:cNvSpPr>
          <p:nvPr>
            <p:ph type="sldNum" sz="quarter" idx="12"/>
          </p:nvPr>
        </p:nvSpPr>
        <p:spPr/>
        <p:txBody>
          <a:bodyPr/>
          <a:lstStyle/>
          <a:p>
            <a:fld id="{7A57153C-DCCB-450C-BFC1-2277AA2D6605}" type="slidenum">
              <a:rPr lang="en-GB" smtClean="0"/>
              <a:t>‹#›</a:t>
            </a:fld>
            <a:endParaRPr lang="en-GB"/>
          </a:p>
        </p:txBody>
      </p:sp>
    </p:spTree>
    <p:extLst>
      <p:ext uri="{BB962C8B-B14F-4D97-AF65-F5344CB8AC3E}">
        <p14:creationId xmlns:p14="http://schemas.microsoft.com/office/powerpoint/2010/main" val="401656844"/>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1EBDB59-7161-4FD6-8D83-518B73885BA2}"/>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Picture Placeholder 2">
            <a:extLst>
              <a:ext uri="{FF2B5EF4-FFF2-40B4-BE49-F238E27FC236}">
                <a16:creationId xmlns:a16="http://schemas.microsoft.com/office/drawing/2014/main" id="{320C0731-120F-475C-80E9-B3CF33BE709B}"/>
              </a:ext>
            </a:extLst>
          </p:cNvPr>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GB"/>
          </a:p>
        </p:txBody>
      </p:sp>
      <p:sp>
        <p:nvSpPr>
          <p:cNvPr id="4" name="Text Placeholder 3">
            <a:extLst>
              <a:ext uri="{FF2B5EF4-FFF2-40B4-BE49-F238E27FC236}">
                <a16:creationId xmlns:a16="http://schemas.microsoft.com/office/drawing/2014/main" id="{AC54AFD6-D130-4B99-83DB-8C9A4E760C19}"/>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D624D99F-ACAF-4824-9E2A-9E8C55AA05A6}"/>
              </a:ext>
            </a:extLst>
          </p:cNvPr>
          <p:cNvSpPr>
            <a:spLocks noGrp="1"/>
          </p:cNvSpPr>
          <p:nvPr>
            <p:ph type="dt" sz="half" idx="10"/>
          </p:nvPr>
        </p:nvSpPr>
        <p:spPr/>
        <p:txBody>
          <a:bodyPr/>
          <a:lstStyle/>
          <a:p>
            <a:fld id="{E26D1EC0-0D26-4692-9CA8-91C1EE8D10D9}" type="datetimeFigureOut">
              <a:rPr lang="en-GB" smtClean="0"/>
              <a:t>22/01/2021</a:t>
            </a:fld>
            <a:endParaRPr lang="en-GB"/>
          </a:p>
        </p:txBody>
      </p:sp>
      <p:sp>
        <p:nvSpPr>
          <p:cNvPr id="6" name="Footer Placeholder 5">
            <a:extLst>
              <a:ext uri="{FF2B5EF4-FFF2-40B4-BE49-F238E27FC236}">
                <a16:creationId xmlns:a16="http://schemas.microsoft.com/office/drawing/2014/main" id="{15E03FED-2923-4756-BA80-41C556DC5109}"/>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77E5D949-ED2A-46D7-A1A2-799A03CCD528}"/>
              </a:ext>
            </a:extLst>
          </p:cNvPr>
          <p:cNvSpPr>
            <a:spLocks noGrp="1"/>
          </p:cNvSpPr>
          <p:nvPr>
            <p:ph type="sldNum" sz="quarter" idx="12"/>
          </p:nvPr>
        </p:nvSpPr>
        <p:spPr/>
        <p:txBody>
          <a:bodyPr/>
          <a:lstStyle/>
          <a:p>
            <a:fld id="{7A57153C-DCCB-450C-BFC1-2277AA2D6605}" type="slidenum">
              <a:rPr lang="en-GB" smtClean="0"/>
              <a:t>‹#›</a:t>
            </a:fld>
            <a:endParaRPr lang="en-GB"/>
          </a:p>
        </p:txBody>
      </p:sp>
    </p:spTree>
    <p:extLst>
      <p:ext uri="{BB962C8B-B14F-4D97-AF65-F5344CB8AC3E}">
        <p14:creationId xmlns:p14="http://schemas.microsoft.com/office/powerpoint/2010/main" val="3809788725"/>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86C5640-0C09-442E-A929-A3A54E585BF2}"/>
              </a:ext>
            </a:extLst>
          </p:cNvPr>
          <p:cNvSpPr>
            <a:spLocks noGrp="1"/>
          </p:cNvSpPr>
          <p:nvPr>
            <p:ph type="title"/>
          </p:nvPr>
        </p:nvSpPr>
        <p:spPr/>
        <p:txBody>
          <a:bodyPr/>
          <a:lstStyle/>
          <a:p>
            <a:r>
              <a:rPr lang="en-US"/>
              <a:t>Click to edit Master title style</a:t>
            </a:r>
            <a:endParaRPr lang="en-GB"/>
          </a:p>
        </p:txBody>
      </p:sp>
      <p:sp>
        <p:nvSpPr>
          <p:cNvPr id="3" name="Vertical Text Placeholder 2">
            <a:extLst>
              <a:ext uri="{FF2B5EF4-FFF2-40B4-BE49-F238E27FC236}">
                <a16:creationId xmlns:a16="http://schemas.microsoft.com/office/drawing/2014/main" id="{1CD92F55-DC60-4FDB-AD75-D53E32CFA8FD}"/>
              </a:ext>
            </a:extLst>
          </p:cNvPr>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DEB75C74-761E-4784-929B-0626899B317A}"/>
              </a:ext>
            </a:extLst>
          </p:cNvPr>
          <p:cNvSpPr>
            <a:spLocks noGrp="1"/>
          </p:cNvSpPr>
          <p:nvPr>
            <p:ph type="dt" sz="half" idx="10"/>
          </p:nvPr>
        </p:nvSpPr>
        <p:spPr/>
        <p:txBody>
          <a:bodyPr/>
          <a:lstStyle/>
          <a:p>
            <a:fld id="{E26D1EC0-0D26-4692-9CA8-91C1EE8D10D9}" type="datetimeFigureOut">
              <a:rPr lang="en-GB" smtClean="0"/>
              <a:t>22/01/2021</a:t>
            </a:fld>
            <a:endParaRPr lang="en-GB"/>
          </a:p>
        </p:txBody>
      </p:sp>
      <p:sp>
        <p:nvSpPr>
          <p:cNvPr id="5" name="Footer Placeholder 4">
            <a:extLst>
              <a:ext uri="{FF2B5EF4-FFF2-40B4-BE49-F238E27FC236}">
                <a16:creationId xmlns:a16="http://schemas.microsoft.com/office/drawing/2014/main" id="{922638C8-1CFF-44FA-AA31-388BD4D2B063}"/>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03A86721-2806-42CD-BE18-456E2ABB5E0E}"/>
              </a:ext>
            </a:extLst>
          </p:cNvPr>
          <p:cNvSpPr>
            <a:spLocks noGrp="1"/>
          </p:cNvSpPr>
          <p:nvPr>
            <p:ph type="sldNum" sz="quarter" idx="12"/>
          </p:nvPr>
        </p:nvSpPr>
        <p:spPr/>
        <p:txBody>
          <a:bodyPr/>
          <a:lstStyle/>
          <a:p>
            <a:fld id="{7A57153C-DCCB-450C-BFC1-2277AA2D6605}" type="slidenum">
              <a:rPr lang="en-GB" smtClean="0"/>
              <a:t>‹#›</a:t>
            </a:fld>
            <a:endParaRPr lang="en-GB"/>
          </a:p>
        </p:txBody>
      </p:sp>
    </p:spTree>
    <p:extLst>
      <p:ext uri="{BB962C8B-B14F-4D97-AF65-F5344CB8AC3E}">
        <p14:creationId xmlns:p14="http://schemas.microsoft.com/office/powerpoint/2010/main" val="3731323875"/>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20DF2B1B-7495-4611-944A-F97D19E44A98}"/>
              </a:ext>
            </a:extLst>
          </p:cNvPr>
          <p:cNvSpPr>
            <a:spLocks noGrp="1"/>
          </p:cNvSpPr>
          <p:nvPr>
            <p:ph type="title" orient="vert"/>
          </p:nvPr>
        </p:nvSpPr>
        <p:spPr>
          <a:xfrm>
            <a:off x="8724900" y="365125"/>
            <a:ext cx="2628900" cy="5811838"/>
          </a:xfrm>
        </p:spPr>
        <p:txBody>
          <a:bodyPr vert="eaVert"/>
          <a:lstStyle/>
          <a:p>
            <a:r>
              <a:rPr lang="en-US"/>
              <a:t>Click to edit Master title style</a:t>
            </a:r>
            <a:endParaRPr lang="en-GB"/>
          </a:p>
        </p:txBody>
      </p:sp>
      <p:sp>
        <p:nvSpPr>
          <p:cNvPr id="3" name="Vertical Text Placeholder 2">
            <a:extLst>
              <a:ext uri="{FF2B5EF4-FFF2-40B4-BE49-F238E27FC236}">
                <a16:creationId xmlns:a16="http://schemas.microsoft.com/office/drawing/2014/main" id="{D2322FA4-AB80-486A-B661-312FD8097EE3}"/>
              </a:ext>
            </a:extLst>
          </p:cNvPr>
          <p:cNvSpPr>
            <a:spLocks noGrp="1"/>
          </p:cNvSpPr>
          <p:nvPr>
            <p:ph type="body" orient="vert" idx="1"/>
          </p:nvPr>
        </p:nvSpPr>
        <p:spPr>
          <a:xfrm>
            <a:off x="838200" y="365125"/>
            <a:ext cx="7734300" cy="5811838"/>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59B39AB8-EE32-4669-B176-74C4EA83AF30}"/>
              </a:ext>
            </a:extLst>
          </p:cNvPr>
          <p:cNvSpPr>
            <a:spLocks noGrp="1"/>
          </p:cNvSpPr>
          <p:nvPr>
            <p:ph type="dt" sz="half" idx="10"/>
          </p:nvPr>
        </p:nvSpPr>
        <p:spPr/>
        <p:txBody>
          <a:bodyPr/>
          <a:lstStyle/>
          <a:p>
            <a:fld id="{E26D1EC0-0D26-4692-9CA8-91C1EE8D10D9}" type="datetimeFigureOut">
              <a:rPr lang="en-GB" smtClean="0"/>
              <a:t>22/01/2021</a:t>
            </a:fld>
            <a:endParaRPr lang="en-GB"/>
          </a:p>
        </p:txBody>
      </p:sp>
      <p:sp>
        <p:nvSpPr>
          <p:cNvPr id="5" name="Footer Placeholder 4">
            <a:extLst>
              <a:ext uri="{FF2B5EF4-FFF2-40B4-BE49-F238E27FC236}">
                <a16:creationId xmlns:a16="http://schemas.microsoft.com/office/drawing/2014/main" id="{9BFA2D52-963D-4196-942F-A37868054D9F}"/>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784AE766-3474-4327-AE25-00DA9445E3FB}"/>
              </a:ext>
            </a:extLst>
          </p:cNvPr>
          <p:cNvSpPr>
            <a:spLocks noGrp="1"/>
          </p:cNvSpPr>
          <p:nvPr>
            <p:ph type="sldNum" sz="quarter" idx="12"/>
          </p:nvPr>
        </p:nvSpPr>
        <p:spPr/>
        <p:txBody>
          <a:bodyPr/>
          <a:lstStyle/>
          <a:p>
            <a:fld id="{7A57153C-DCCB-450C-BFC1-2277AA2D6605}" type="slidenum">
              <a:rPr lang="en-GB" smtClean="0"/>
              <a:t>‹#›</a:t>
            </a:fld>
            <a:endParaRPr lang="en-GB"/>
          </a:p>
        </p:txBody>
      </p:sp>
    </p:spTree>
    <p:extLst>
      <p:ext uri="{BB962C8B-B14F-4D97-AF65-F5344CB8AC3E}">
        <p14:creationId xmlns:p14="http://schemas.microsoft.com/office/powerpoint/2010/main" val="3961264560"/>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AC89C69B-67FB-4C9E-9B1C-0C7DEF429692}"/>
              </a:ext>
            </a:extLst>
          </p:cNvPr>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a:t>Click to edit Master title style</a:t>
            </a:r>
            <a:endParaRPr lang="en-GB"/>
          </a:p>
        </p:txBody>
      </p:sp>
      <p:sp>
        <p:nvSpPr>
          <p:cNvPr id="3" name="Text Placeholder 2">
            <a:extLst>
              <a:ext uri="{FF2B5EF4-FFF2-40B4-BE49-F238E27FC236}">
                <a16:creationId xmlns:a16="http://schemas.microsoft.com/office/drawing/2014/main" id="{7B96111F-B0F0-454D-B3F0-C63EBAAD5334}"/>
              </a:ext>
            </a:extLst>
          </p:cNvPr>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C396032B-CFCD-4551-B71D-00E19BA37160}"/>
              </a:ext>
            </a:extLst>
          </p:cNvPr>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E26D1EC0-0D26-4692-9CA8-91C1EE8D10D9}" type="datetimeFigureOut">
              <a:rPr lang="en-GB" smtClean="0"/>
              <a:t>22/01/2021</a:t>
            </a:fld>
            <a:endParaRPr lang="en-GB"/>
          </a:p>
        </p:txBody>
      </p:sp>
      <p:sp>
        <p:nvSpPr>
          <p:cNvPr id="5" name="Footer Placeholder 4">
            <a:extLst>
              <a:ext uri="{FF2B5EF4-FFF2-40B4-BE49-F238E27FC236}">
                <a16:creationId xmlns:a16="http://schemas.microsoft.com/office/drawing/2014/main" id="{2C10D961-AB72-45DC-829F-7F0714697FE8}"/>
              </a:ext>
            </a:extLst>
          </p:cNvPr>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GB"/>
          </a:p>
        </p:txBody>
      </p:sp>
      <p:sp>
        <p:nvSpPr>
          <p:cNvPr id="6" name="Slide Number Placeholder 5">
            <a:extLst>
              <a:ext uri="{FF2B5EF4-FFF2-40B4-BE49-F238E27FC236}">
                <a16:creationId xmlns:a16="http://schemas.microsoft.com/office/drawing/2014/main" id="{38C8028E-F397-41AA-8581-32AD61313856}"/>
              </a:ext>
            </a:extLst>
          </p:cNvPr>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7A57153C-DCCB-450C-BFC1-2277AA2D6605}" type="slidenum">
              <a:rPr lang="en-GB" smtClean="0"/>
              <a:t>‹#›</a:t>
            </a:fld>
            <a:endParaRPr lang="en-GB"/>
          </a:p>
        </p:txBody>
      </p:sp>
    </p:spTree>
    <p:extLst>
      <p:ext uri="{BB962C8B-B14F-4D97-AF65-F5344CB8AC3E}">
        <p14:creationId xmlns:p14="http://schemas.microsoft.com/office/powerpoint/2010/main" val="637675312"/>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Layout" Target="../slideLayouts/slideLayout2.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2" Type="http://schemas.openxmlformats.org/officeDocument/2006/relationships/hyperlink" Target="https://www.cell.com/immunity/fulltext/S1074-7613(20)30170-9#bib1" TargetMode="External"/><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3" Type="http://schemas.openxmlformats.org/officeDocument/2006/relationships/image" Target="../media/image2.jpeg"/><Relationship Id="rId2" Type="http://schemas.openxmlformats.org/officeDocument/2006/relationships/slideLayout" Target="../slideLayouts/slideLayout2.xml"/><Relationship Id="rId1" Type="http://schemas.openxmlformats.org/officeDocument/2006/relationships/video" Target="https://www.youtube.com/embed/y2WtUMvNjzQ?feature=oembed" TargetMode="Externa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C1DD1A8A-57D5-4A81-AD04-532B043C561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5" name="Picture 4" descr="A group of cows eating hay&#10;&#10;Description automatically generated with low confidence">
            <a:extLst>
              <a:ext uri="{FF2B5EF4-FFF2-40B4-BE49-F238E27FC236}">
                <a16:creationId xmlns:a16="http://schemas.microsoft.com/office/drawing/2014/main" id="{691BA783-903A-4FCC-9DFE-66A5A801021C}"/>
              </a:ext>
            </a:extLst>
          </p:cNvPr>
          <p:cNvPicPr>
            <a:picLocks noChangeAspect="1"/>
          </p:cNvPicPr>
          <p:nvPr/>
        </p:nvPicPr>
        <p:blipFill rotWithShape="1">
          <a:blip r:embed="rId2"/>
          <a:srcRect t="4429" b="11302"/>
          <a:stretch/>
        </p:blipFill>
        <p:spPr>
          <a:xfrm>
            <a:off x="-3047" y="10"/>
            <a:ext cx="12191999" cy="6857990"/>
          </a:xfrm>
          <a:prstGeom prst="rect">
            <a:avLst/>
          </a:prstGeom>
        </p:spPr>
      </p:pic>
      <p:sp>
        <p:nvSpPr>
          <p:cNvPr id="11" name="Rectangle 10">
            <a:extLst>
              <a:ext uri="{FF2B5EF4-FFF2-40B4-BE49-F238E27FC236}">
                <a16:creationId xmlns:a16="http://schemas.microsoft.com/office/drawing/2014/main" id="{007891EC-4501-44ED-A8C8-B11B6DB767A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2207602"/>
            <a:ext cx="12191999" cy="3162146"/>
          </a:xfrm>
          <a:prstGeom prst="rect">
            <a:avLst/>
          </a:prstGeom>
          <a:gradFill flip="none" rotWithShape="1">
            <a:gsLst>
              <a:gs pos="0">
                <a:srgbClr val="000000">
                  <a:alpha val="0"/>
                </a:srgbClr>
              </a:gs>
              <a:gs pos="25000">
                <a:srgbClr val="000000">
                  <a:alpha val="15000"/>
                </a:srgbClr>
              </a:gs>
              <a:gs pos="75000">
                <a:srgbClr val="000000">
                  <a:alpha val="15000"/>
                </a:srgbClr>
              </a:gs>
              <a:gs pos="50000">
                <a:srgbClr val="000000">
                  <a:alpha val="30000"/>
                </a:srgbClr>
              </a:gs>
              <a:gs pos="100000">
                <a:srgbClr val="000000">
                  <a:alpha val="0"/>
                </a:srgbClr>
              </a:gs>
            </a:gsLst>
            <a:lin ang="16200000" scaled="1"/>
            <a:tileRect/>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BFEDB7DE-C52F-4EC2-B0C9-779AC71231FE}"/>
              </a:ext>
            </a:extLst>
          </p:cNvPr>
          <p:cNvSpPr>
            <a:spLocks noGrp="1"/>
          </p:cNvSpPr>
          <p:nvPr>
            <p:ph type="title"/>
          </p:nvPr>
        </p:nvSpPr>
        <p:spPr>
          <a:xfrm>
            <a:off x="1097280" y="325550"/>
            <a:ext cx="10058400" cy="3574778"/>
          </a:xfrm>
          <a:effectLst>
            <a:outerShdw blurRad="50800" dist="38100" dir="2700000" algn="tl" rotWithShape="0">
              <a:prstClr val="black">
                <a:alpha val="40000"/>
              </a:prstClr>
            </a:outerShdw>
          </a:effectLst>
        </p:spPr>
        <p:txBody>
          <a:bodyPr vert="horz" lIns="91440" tIns="45720" rIns="91440" bIns="45720" rtlCol="0" anchor="b">
            <a:normAutofit/>
          </a:bodyPr>
          <a:lstStyle/>
          <a:p>
            <a:pPr algn="ctr"/>
            <a:r>
              <a:rPr lang="en-US" sz="5200">
                <a:solidFill>
                  <a:srgbClr val="FFFFFF"/>
                </a:solidFill>
              </a:rPr>
              <a:t>Herd immunity</a:t>
            </a:r>
          </a:p>
        </p:txBody>
      </p:sp>
    </p:spTree>
    <p:extLst>
      <p:ext uri="{BB962C8B-B14F-4D97-AF65-F5344CB8AC3E}">
        <p14:creationId xmlns:p14="http://schemas.microsoft.com/office/powerpoint/2010/main" val="2479936191"/>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0" name="Rectangle 9">
            <a:extLst>
              <a:ext uri="{FF2B5EF4-FFF2-40B4-BE49-F238E27FC236}">
                <a16:creationId xmlns:a16="http://schemas.microsoft.com/office/drawing/2014/main" id="{09588DA8-065E-4F6F-8EFD-43104AB2E0C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useBgFill="1">
        <p:nvSpPr>
          <p:cNvPr id="12" name="Rectangle 11">
            <a:extLst>
              <a:ext uri="{FF2B5EF4-FFF2-40B4-BE49-F238E27FC236}">
                <a16:creationId xmlns:a16="http://schemas.microsoft.com/office/drawing/2014/main" id="{C4285719-470E-454C-AF62-8323075F1F5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4" name="Rectangle 13">
            <a:extLst>
              <a:ext uri="{FF2B5EF4-FFF2-40B4-BE49-F238E27FC236}">
                <a16:creationId xmlns:a16="http://schemas.microsoft.com/office/drawing/2014/main" id="{CD9FE4EF-C4D8-49A0-B2FF-81D8DB7D8A2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410084" y="1410082"/>
            <a:ext cx="6858000" cy="4037836"/>
          </a:xfrm>
          <a:prstGeom prst="rect">
            <a:avLst/>
          </a:prstGeom>
          <a:gradFill>
            <a:gsLst>
              <a:gs pos="8000">
                <a:srgbClr val="000000"/>
              </a:gs>
              <a:gs pos="100000">
                <a:schemeClr val="accent1">
                  <a:lumMod val="75000"/>
                </a:schemeClr>
              </a:gs>
            </a:gsLst>
            <a:lin ang="3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6" name="Rectangle 15">
            <a:extLst>
              <a:ext uri="{FF2B5EF4-FFF2-40B4-BE49-F238E27FC236}">
                <a16:creationId xmlns:a16="http://schemas.microsoft.com/office/drawing/2014/main" id="{4300840D-0A0B-4512-BACA-B439D5B9C57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410085" y="1420219"/>
            <a:ext cx="6857999" cy="4037839"/>
          </a:xfrm>
          <a:prstGeom prst="rect">
            <a:avLst/>
          </a:prstGeom>
          <a:gradFill>
            <a:gsLst>
              <a:gs pos="0">
                <a:srgbClr val="000000">
                  <a:alpha val="0"/>
                </a:srgbClr>
              </a:gs>
              <a:gs pos="99000">
                <a:schemeClr val="accent1">
                  <a:alpha val="46000"/>
                </a:schemeClr>
              </a:gs>
            </a:gsLst>
            <a:lin ang="1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8" name="Rectangle 17">
            <a:extLst>
              <a:ext uri="{FF2B5EF4-FFF2-40B4-BE49-F238E27FC236}">
                <a16:creationId xmlns:a16="http://schemas.microsoft.com/office/drawing/2014/main" id="{D2B78728-A580-49A7-84F9-6EF6F583ADE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767923" y="3588085"/>
            <a:ext cx="2501979" cy="4037841"/>
          </a:xfrm>
          <a:prstGeom prst="rect">
            <a:avLst/>
          </a:prstGeom>
          <a:gradFill>
            <a:gsLst>
              <a:gs pos="2000">
                <a:schemeClr val="accent1">
                  <a:alpha val="29000"/>
                </a:schemeClr>
              </a:gs>
              <a:gs pos="100000">
                <a:srgbClr val="000000">
                  <a:alpha val="30000"/>
                </a:srgbClr>
              </a:gs>
            </a:gsLst>
            <a:lin ang="7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0" name="Freeform: Shape 19">
            <a:extLst>
              <a:ext uri="{FF2B5EF4-FFF2-40B4-BE49-F238E27FC236}">
                <a16:creationId xmlns:a16="http://schemas.microsoft.com/office/drawing/2014/main" id="{38FAA1A1-D861-433F-88FA-1E9D6FD31D1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20635413">
            <a:off x="-501737" y="969718"/>
            <a:ext cx="3900357" cy="4178958"/>
          </a:xfrm>
          <a:custGeom>
            <a:avLst/>
            <a:gdLst>
              <a:gd name="connsiteX0" fmla="*/ 2432225 w 3900357"/>
              <a:gd name="connsiteY0" fmla="*/ 93939 h 4178958"/>
              <a:gd name="connsiteX1" fmla="*/ 3900357 w 3900357"/>
              <a:gd name="connsiteY1" fmla="*/ 2089479 h 4178958"/>
              <a:gd name="connsiteX2" fmla="*/ 1810878 w 3900357"/>
              <a:gd name="connsiteY2" fmla="*/ 4178958 h 4178958"/>
              <a:gd name="connsiteX3" fmla="*/ 78249 w 3900357"/>
              <a:gd name="connsiteY3" fmla="*/ 3257727 h 4178958"/>
              <a:gd name="connsiteX4" fmla="*/ 0 w 3900357"/>
              <a:gd name="connsiteY4" fmla="*/ 3128923 h 4178958"/>
              <a:gd name="connsiteX5" fmla="*/ 831324 w 3900357"/>
              <a:gd name="connsiteY5" fmla="*/ 244281 h 4178958"/>
              <a:gd name="connsiteX6" fmla="*/ 997559 w 3900357"/>
              <a:gd name="connsiteY6" fmla="*/ 164202 h 4178958"/>
              <a:gd name="connsiteX7" fmla="*/ 1810878 w 3900357"/>
              <a:gd name="connsiteY7" fmla="*/ 0 h 4178958"/>
              <a:gd name="connsiteX8" fmla="*/ 2432225 w 3900357"/>
              <a:gd name="connsiteY8" fmla="*/ 93939 h 417895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3900357" h="4178958">
                <a:moveTo>
                  <a:pt x="2432225" y="93939"/>
                </a:moveTo>
                <a:cubicBezTo>
                  <a:pt x="3282786" y="358491"/>
                  <a:pt x="3900357" y="1151865"/>
                  <a:pt x="3900357" y="2089479"/>
                </a:cubicBezTo>
                <a:cubicBezTo>
                  <a:pt x="3900357" y="3243466"/>
                  <a:pt x="2964865" y="4178958"/>
                  <a:pt x="1810878" y="4178958"/>
                </a:cubicBezTo>
                <a:cubicBezTo>
                  <a:pt x="1089636" y="4178958"/>
                  <a:pt x="453744" y="3813531"/>
                  <a:pt x="78249" y="3257727"/>
                </a:cubicBezTo>
                <a:lnTo>
                  <a:pt x="0" y="3128923"/>
                </a:lnTo>
                <a:lnTo>
                  <a:pt x="831324" y="244281"/>
                </a:lnTo>
                <a:lnTo>
                  <a:pt x="997559" y="164202"/>
                </a:lnTo>
                <a:cubicBezTo>
                  <a:pt x="1247540" y="58468"/>
                  <a:pt x="1522381" y="0"/>
                  <a:pt x="1810878" y="0"/>
                </a:cubicBezTo>
                <a:cubicBezTo>
                  <a:pt x="2027251" y="0"/>
                  <a:pt x="2235942" y="32888"/>
                  <a:pt x="2432225" y="93939"/>
                </a:cubicBezTo>
                <a:close/>
              </a:path>
            </a:pathLst>
          </a:custGeom>
          <a:gradFill>
            <a:gsLst>
              <a:gs pos="29000">
                <a:srgbClr val="000000">
                  <a:alpha val="0"/>
                </a:srgbClr>
              </a:gs>
              <a:gs pos="100000">
                <a:schemeClr val="accent1">
                  <a:alpha val="43000"/>
                </a:schemeClr>
              </a:gs>
            </a:gsLst>
            <a:lin ang="1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sp>
        <p:nvSpPr>
          <p:cNvPr id="22" name="Rectangle 21">
            <a:extLst>
              <a:ext uri="{FF2B5EF4-FFF2-40B4-BE49-F238E27FC236}">
                <a16:creationId xmlns:a16="http://schemas.microsoft.com/office/drawing/2014/main" id="{8D71EDA1-87BF-4D5D-AB79-F346FD19278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410093" y="1399943"/>
            <a:ext cx="6858003" cy="4037835"/>
          </a:xfrm>
          <a:prstGeom prst="rect">
            <a:avLst/>
          </a:prstGeom>
          <a:gradFill>
            <a:gsLst>
              <a:gs pos="0">
                <a:srgbClr val="000000">
                  <a:alpha val="0"/>
                </a:srgbClr>
              </a:gs>
              <a:gs pos="99000">
                <a:schemeClr val="accent1">
                  <a:lumMod val="60000"/>
                  <a:lumOff val="40000"/>
                  <a:alpha val="11000"/>
                </a:schemeClr>
              </a:gs>
            </a:gsLst>
            <a:lin ang="7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4" name="Title 3">
            <a:extLst>
              <a:ext uri="{FF2B5EF4-FFF2-40B4-BE49-F238E27FC236}">
                <a16:creationId xmlns:a16="http://schemas.microsoft.com/office/drawing/2014/main" id="{2ECB902B-5264-4605-BC4B-1BB1B899716E}"/>
              </a:ext>
            </a:extLst>
          </p:cNvPr>
          <p:cNvSpPr>
            <a:spLocks noGrp="1"/>
          </p:cNvSpPr>
          <p:nvPr>
            <p:ph type="title"/>
          </p:nvPr>
        </p:nvSpPr>
        <p:spPr>
          <a:xfrm>
            <a:off x="466722" y="586855"/>
            <a:ext cx="3201366" cy="3387497"/>
          </a:xfrm>
        </p:spPr>
        <p:txBody>
          <a:bodyPr anchor="b">
            <a:normAutofit/>
          </a:bodyPr>
          <a:lstStyle/>
          <a:p>
            <a:pPr algn="r"/>
            <a:r>
              <a:rPr lang="en-US" sz="4000" b="0" i="0">
                <a:solidFill>
                  <a:srgbClr val="FFFFFF"/>
                </a:solidFill>
                <a:effectLst/>
                <a:latin typeface="Helvetica" panose="020B0604020202020204" pitchFamily="34" charset="0"/>
              </a:rPr>
              <a:t>Basic Concepts of Herd Immunity</a:t>
            </a:r>
            <a:br>
              <a:rPr lang="en-US" sz="4000" b="0" i="0">
                <a:solidFill>
                  <a:srgbClr val="FFFFFF"/>
                </a:solidFill>
                <a:effectLst/>
                <a:latin typeface="Helvetica" panose="020B0604020202020204" pitchFamily="34" charset="0"/>
              </a:rPr>
            </a:br>
            <a:endParaRPr lang="en-GB" sz="4000">
              <a:solidFill>
                <a:srgbClr val="FFFFFF"/>
              </a:solidFill>
            </a:endParaRPr>
          </a:p>
        </p:txBody>
      </p:sp>
      <p:sp>
        <p:nvSpPr>
          <p:cNvPr id="5" name="Content Placeholder 4">
            <a:extLst>
              <a:ext uri="{FF2B5EF4-FFF2-40B4-BE49-F238E27FC236}">
                <a16:creationId xmlns:a16="http://schemas.microsoft.com/office/drawing/2014/main" id="{168D8319-59EA-429F-BDB3-72E87EA5C79F}"/>
              </a:ext>
            </a:extLst>
          </p:cNvPr>
          <p:cNvSpPr>
            <a:spLocks noGrp="1"/>
          </p:cNvSpPr>
          <p:nvPr>
            <p:ph idx="1"/>
          </p:nvPr>
        </p:nvSpPr>
        <p:spPr>
          <a:xfrm>
            <a:off x="4810259" y="649480"/>
            <a:ext cx="6555347" cy="5546047"/>
          </a:xfrm>
        </p:spPr>
        <p:txBody>
          <a:bodyPr anchor="ctr">
            <a:normAutofit/>
          </a:bodyPr>
          <a:lstStyle/>
          <a:p>
            <a:r>
              <a:rPr lang="en-US" sz="2000" b="0" i="0" dirty="0">
                <a:effectLst/>
                <a:latin typeface="Helvetica" panose="020B0604020202020204" pitchFamily="34" charset="0"/>
              </a:rPr>
              <a:t>Acquired immunity is established at the level of the individual, either through natural infection with a pathogen or through immunization with a vaccine.</a:t>
            </a:r>
          </a:p>
          <a:p>
            <a:r>
              <a:rPr lang="en-US" sz="2000" b="0" i="1" dirty="0">
                <a:effectLst/>
                <a:latin typeface="Helvetica" panose="020B0604020202020204" pitchFamily="34" charset="0"/>
              </a:rPr>
              <a:t>Herd immunity</a:t>
            </a:r>
            <a:r>
              <a:rPr lang="en-US" sz="2000" b="0" i="0" dirty="0">
                <a:effectLst/>
                <a:latin typeface="Helvetica" panose="020B0604020202020204" pitchFamily="34" charset="0"/>
              </a:rPr>
              <a:t>: the indirect protection from infection conferred to susceptible individuals when a sufficiently large proportion of immune individuals exist in a population</a:t>
            </a:r>
            <a:r>
              <a:rPr lang="en-US" sz="2000" dirty="0">
                <a:latin typeface="Helvetica" panose="020B0604020202020204" pitchFamily="34" charset="0"/>
              </a:rPr>
              <a:t>.</a:t>
            </a:r>
          </a:p>
          <a:p>
            <a:r>
              <a:rPr lang="en-US" sz="2000" b="0" i="1" dirty="0">
                <a:effectLst/>
                <a:latin typeface="Helvetica" panose="020B0604020202020204" pitchFamily="34" charset="0"/>
              </a:rPr>
              <a:t>Herd immunity threshold</a:t>
            </a:r>
            <a:r>
              <a:rPr lang="en-US" sz="2000" b="0" i="0" dirty="0">
                <a:effectLst/>
                <a:latin typeface="Helvetica" panose="020B0604020202020204" pitchFamily="34" charset="0"/>
              </a:rPr>
              <a:t>: the point at which the proportion of susceptible individuals in a population falls below the threshold needed for transmission</a:t>
            </a:r>
            <a:endParaRPr lang="en-GB" sz="2000" dirty="0"/>
          </a:p>
        </p:txBody>
      </p:sp>
    </p:spTree>
    <p:extLst>
      <p:ext uri="{BB962C8B-B14F-4D97-AF65-F5344CB8AC3E}">
        <p14:creationId xmlns:p14="http://schemas.microsoft.com/office/powerpoint/2010/main" val="3147292057"/>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09588DA8-065E-4F6F-8EFD-43104AB2E0C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useBgFill="1">
        <p:nvSpPr>
          <p:cNvPr id="10" name="Rectangle 9">
            <a:extLst>
              <a:ext uri="{FF2B5EF4-FFF2-40B4-BE49-F238E27FC236}">
                <a16:creationId xmlns:a16="http://schemas.microsoft.com/office/drawing/2014/main" id="{C4285719-470E-454C-AF62-8323075F1F5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2" name="Rectangle 11">
            <a:extLst>
              <a:ext uri="{FF2B5EF4-FFF2-40B4-BE49-F238E27FC236}">
                <a16:creationId xmlns:a16="http://schemas.microsoft.com/office/drawing/2014/main" id="{CD9FE4EF-C4D8-49A0-B2FF-81D8DB7D8A2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410084" y="1410082"/>
            <a:ext cx="6858000" cy="4037836"/>
          </a:xfrm>
          <a:prstGeom prst="rect">
            <a:avLst/>
          </a:prstGeom>
          <a:gradFill>
            <a:gsLst>
              <a:gs pos="8000">
                <a:srgbClr val="000000"/>
              </a:gs>
              <a:gs pos="100000">
                <a:schemeClr val="accent1">
                  <a:lumMod val="75000"/>
                </a:schemeClr>
              </a:gs>
            </a:gsLst>
            <a:lin ang="3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4" name="Rectangle 13">
            <a:extLst>
              <a:ext uri="{FF2B5EF4-FFF2-40B4-BE49-F238E27FC236}">
                <a16:creationId xmlns:a16="http://schemas.microsoft.com/office/drawing/2014/main" id="{4300840D-0A0B-4512-BACA-B439D5B9C57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410085" y="1420219"/>
            <a:ext cx="6857999" cy="4037839"/>
          </a:xfrm>
          <a:prstGeom prst="rect">
            <a:avLst/>
          </a:prstGeom>
          <a:gradFill>
            <a:gsLst>
              <a:gs pos="0">
                <a:srgbClr val="000000">
                  <a:alpha val="0"/>
                </a:srgbClr>
              </a:gs>
              <a:gs pos="99000">
                <a:schemeClr val="accent1">
                  <a:alpha val="46000"/>
                </a:schemeClr>
              </a:gs>
            </a:gsLst>
            <a:lin ang="1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6" name="Rectangle 15">
            <a:extLst>
              <a:ext uri="{FF2B5EF4-FFF2-40B4-BE49-F238E27FC236}">
                <a16:creationId xmlns:a16="http://schemas.microsoft.com/office/drawing/2014/main" id="{D2B78728-A580-49A7-84F9-6EF6F583ADE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767923" y="3588085"/>
            <a:ext cx="2501979" cy="4037841"/>
          </a:xfrm>
          <a:prstGeom prst="rect">
            <a:avLst/>
          </a:prstGeom>
          <a:gradFill>
            <a:gsLst>
              <a:gs pos="2000">
                <a:schemeClr val="accent1">
                  <a:alpha val="29000"/>
                </a:schemeClr>
              </a:gs>
              <a:gs pos="100000">
                <a:srgbClr val="000000">
                  <a:alpha val="30000"/>
                </a:srgbClr>
              </a:gs>
            </a:gsLst>
            <a:lin ang="7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8" name="Freeform: Shape 17">
            <a:extLst>
              <a:ext uri="{FF2B5EF4-FFF2-40B4-BE49-F238E27FC236}">
                <a16:creationId xmlns:a16="http://schemas.microsoft.com/office/drawing/2014/main" id="{38FAA1A1-D861-433F-88FA-1E9D6FD31D1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20635413">
            <a:off x="-501737" y="969718"/>
            <a:ext cx="3900357" cy="4178958"/>
          </a:xfrm>
          <a:custGeom>
            <a:avLst/>
            <a:gdLst>
              <a:gd name="connsiteX0" fmla="*/ 2432225 w 3900357"/>
              <a:gd name="connsiteY0" fmla="*/ 93939 h 4178958"/>
              <a:gd name="connsiteX1" fmla="*/ 3900357 w 3900357"/>
              <a:gd name="connsiteY1" fmla="*/ 2089479 h 4178958"/>
              <a:gd name="connsiteX2" fmla="*/ 1810878 w 3900357"/>
              <a:gd name="connsiteY2" fmla="*/ 4178958 h 4178958"/>
              <a:gd name="connsiteX3" fmla="*/ 78249 w 3900357"/>
              <a:gd name="connsiteY3" fmla="*/ 3257727 h 4178958"/>
              <a:gd name="connsiteX4" fmla="*/ 0 w 3900357"/>
              <a:gd name="connsiteY4" fmla="*/ 3128923 h 4178958"/>
              <a:gd name="connsiteX5" fmla="*/ 831324 w 3900357"/>
              <a:gd name="connsiteY5" fmla="*/ 244281 h 4178958"/>
              <a:gd name="connsiteX6" fmla="*/ 997559 w 3900357"/>
              <a:gd name="connsiteY6" fmla="*/ 164202 h 4178958"/>
              <a:gd name="connsiteX7" fmla="*/ 1810878 w 3900357"/>
              <a:gd name="connsiteY7" fmla="*/ 0 h 4178958"/>
              <a:gd name="connsiteX8" fmla="*/ 2432225 w 3900357"/>
              <a:gd name="connsiteY8" fmla="*/ 93939 h 417895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3900357" h="4178958">
                <a:moveTo>
                  <a:pt x="2432225" y="93939"/>
                </a:moveTo>
                <a:cubicBezTo>
                  <a:pt x="3282786" y="358491"/>
                  <a:pt x="3900357" y="1151865"/>
                  <a:pt x="3900357" y="2089479"/>
                </a:cubicBezTo>
                <a:cubicBezTo>
                  <a:pt x="3900357" y="3243466"/>
                  <a:pt x="2964865" y="4178958"/>
                  <a:pt x="1810878" y="4178958"/>
                </a:cubicBezTo>
                <a:cubicBezTo>
                  <a:pt x="1089636" y="4178958"/>
                  <a:pt x="453744" y="3813531"/>
                  <a:pt x="78249" y="3257727"/>
                </a:cubicBezTo>
                <a:lnTo>
                  <a:pt x="0" y="3128923"/>
                </a:lnTo>
                <a:lnTo>
                  <a:pt x="831324" y="244281"/>
                </a:lnTo>
                <a:lnTo>
                  <a:pt x="997559" y="164202"/>
                </a:lnTo>
                <a:cubicBezTo>
                  <a:pt x="1247540" y="58468"/>
                  <a:pt x="1522381" y="0"/>
                  <a:pt x="1810878" y="0"/>
                </a:cubicBezTo>
                <a:cubicBezTo>
                  <a:pt x="2027251" y="0"/>
                  <a:pt x="2235942" y="32888"/>
                  <a:pt x="2432225" y="93939"/>
                </a:cubicBezTo>
                <a:close/>
              </a:path>
            </a:pathLst>
          </a:custGeom>
          <a:gradFill>
            <a:gsLst>
              <a:gs pos="29000">
                <a:srgbClr val="000000">
                  <a:alpha val="0"/>
                </a:srgbClr>
              </a:gs>
              <a:gs pos="100000">
                <a:schemeClr val="accent1">
                  <a:alpha val="43000"/>
                </a:schemeClr>
              </a:gs>
            </a:gsLst>
            <a:lin ang="1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sp>
        <p:nvSpPr>
          <p:cNvPr id="20" name="Rectangle 19">
            <a:extLst>
              <a:ext uri="{FF2B5EF4-FFF2-40B4-BE49-F238E27FC236}">
                <a16:creationId xmlns:a16="http://schemas.microsoft.com/office/drawing/2014/main" id="{8D71EDA1-87BF-4D5D-AB79-F346FD19278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410093" y="1399943"/>
            <a:ext cx="6858003" cy="4037835"/>
          </a:xfrm>
          <a:prstGeom prst="rect">
            <a:avLst/>
          </a:prstGeom>
          <a:gradFill>
            <a:gsLst>
              <a:gs pos="0">
                <a:srgbClr val="000000">
                  <a:alpha val="0"/>
                </a:srgbClr>
              </a:gs>
              <a:gs pos="99000">
                <a:schemeClr val="accent1">
                  <a:lumMod val="60000"/>
                  <a:lumOff val="40000"/>
                  <a:alpha val="11000"/>
                </a:schemeClr>
              </a:gs>
            </a:gsLst>
            <a:lin ang="7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9EEC60BC-8F41-4BB2-8BED-E31B695595F6}"/>
              </a:ext>
            </a:extLst>
          </p:cNvPr>
          <p:cNvSpPr>
            <a:spLocks noGrp="1"/>
          </p:cNvSpPr>
          <p:nvPr>
            <p:ph type="title"/>
          </p:nvPr>
        </p:nvSpPr>
        <p:spPr>
          <a:xfrm>
            <a:off x="466722" y="586855"/>
            <a:ext cx="3201366" cy="3387497"/>
          </a:xfrm>
        </p:spPr>
        <p:txBody>
          <a:bodyPr anchor="b">
            <a:normAutofit/>
          </a:bodyPr>
          <a:lstStyle/>
          <a:p>
            <a:pPr algn="r"/>
            <a:r>
              <a:rPr lang="en-GB" sz="4000" dirty="0">
                <a:solidFill>
                  <a:srgbClr val="FFFFFF"/>
                </a:solidFill>
              </a:rPr>
              <a:t>Vaccination programmes</a:t>
            </a:r>
          </a:p>
        </p:txBody>
      </p:sp>
      <p:sp>
        <p:nvSpPr>
          <p:cNvPr id="3" name="Content Placeholder 2">
            <a:extLst>
              <a:ext uri="{FF2B5EF4-FFF2-40B4-BE49-F238E27FC236}">
                <a16:creationId xmlns:a16="http://schemas.microsoft.com/office/drawing/2014/main" id="{610FCB7A-A68D-4CED-B779-7BDD73C26543}"/>
              </a:ext>
            </a:extLst>
          </p:cNvPr>
          <p:cNvSpPr>
            <a:spLocks noGrp="1"/>
          </p:cNvSpPr>
          <p:nvPr>
            <p:ph idx="1"/>
          </p:nvPr>
        </p:nvSpPr>
        <p:spPr>
          <a:xfrm>
            <a:off x="4810259" y="649480"/>
            <a:ext cx="6555347" cy="5546047"/>
          </a:xfrm>
        </p:spPr>
        <p:txBody>
          <a:bodyPr anchor="ctr">
            <a:normAutofit/>
          </a:bodyPr>
          <a:lstStyle/>
          <a:p>
            <a:r>
              <a:rPr lang="en-US" sz="2000" b="0" i="0">
                <a:effectLst/>
                <a:latin typeface="Helvetica" panose="020B0604020202020204" pitchFamily="34" charset="0"/>
              </a:rPr>
              <a:t>This population-level effect is often considered in the context of vaccination programs, which aim to establish herd immunity so that those who cannot be vaccinated, including the very young and immunocompromised, are still protected against disease.</a:t>
            </a:r>
            <a:endParaRPr lang="en-GB" sz="2000"/>
          </a:p>
        </p:txBody>
      </p:sp>
    </p:spTree>
    <p:extLst>
      <p:ext uri="{BB962C8B-B14F-4D97-AF65-F5344CB8AC3E}">
        <p14:creationId xmlns:p14="http://schemas.microsoft.com/office/powerpoint/2010/main" val="3070500843"/>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09588DA8-065E-4F6F-8EFD-43104AB2E0C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useBgFill="1">
        <p:nvSpPr>
          <p:cNvPr id="10" name="Rectangle 9">
            <a:extLst>
              <a:ext uri="{FF2B5EF4-FFF2-40B4-BE49-F238E27FC236}">
                <a16:creationId xmlns:a16="http://schemas.microsoft.com/office/drawing/2014/main" id="{C4285719-470E-454C-AF62-8323075F1F5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2" name="Rectangle 11">
            <a:extLst>
              <a:ext uri="{FF2B5EF4-FFF2-40B4-BE49-F238E27FC236}">
                <a16:creationId xmlns:a16="http://schemas.microsoft.com/office/drawing/2014/main" id="{CD9FE4EF-C4D8-49A0-B2FF-81D8DB7D8A2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410084" y="1410082"/>
            <a:ext cx="6858000" cy="4037836"/>
          </a:xfrm>
          <a:prstGeom prst="rect">
            <a:avLst/>
          </a:prstGeom>
          <a:gradFill>
            <a:gsLst>
              <a:gs pos="8000">
                <a:srgbClr val="000000"/>
              </a:gs>
              <a:gs pos="100000">
                <a:schemeClr val="accent1">
                  <a:lumMod val="75000"/>
                </a:schemeClr>
              </a:gs>
            </a:gsLst>
            <a:lin ang="3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4" name="Rectangle 13">
            <a:extLst>
              <a:ext uri="{FF2B5EF4-FFF2-40B4-BE49-F238E27FC236}">
                <a16:creationId xmlns:a16="http://schemas.microsoft.com/office/drawing/2014/main" id="{4300840D-0A0B-4512-BACA-B439D5B9C57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410085" y="1420219"/>
            <a:ext cx="6857999" cy="4037839"/>
          </a:xfrm>
          <a:prstGeom prst="rect">
            <a:avLst/>
          </a:prstGeom>
          <a:gradFill>
            <a:gsLst>
              <a:gs pos="0">
                <a:srgbClr val="000000">
                  <a:alpha val="0"/>
                </a:srgbClr>
              </a:gs>
              <a:gs pos="99000">
                <a:schemeClr val="accent1">
                  <a:alpha val="46000"/>
                </a:schemeClr>
              </a:gs>
            </a:gsLst>
            <a:lin ang="1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6" name="Rectangle 15">
            <a:extLst>
              <a:ext uri="{FF2B5EF4-FFF2-40B4-BE49-F238E27FC236}">
                <a16:creationId xmlns:a16="http://schemas.microsoft.com/office/drawing/2014/main" id="{D2B78728-A580-49A7-84F9-6EF6F583ADE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767923" y="3588085"/>
            <a:ext cx="2501979" cy="4037841"/>
          </a:xfrm>
          <a:prstGeom prst="rect">
            <a:avLst/>
          </a:prstGeom>
          <a:gradFill>
            <a:gsLst>
              <a:gs pos="2000">
                <a:schemeClr val="accent1">
                  <a:alpha val="29000"/>
                </a:schemeClr>
              </a:gs>
              <a:gs pos="100000">
                <a:srgbClr val="000000">
                  <a:alpha val="30000"/>
                </a:srgbClr>
              </a:gs>
            </a:gsLst>
            <a:lin ang="7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8" name="Freeform: Shape 17">
            <a:extLst>
              <a:ext uri="{FF2B5EF4-FFF2-40B4-BE49-F238E27FC236}">
                <a16:creationId xmlns:a16="http://schemas.microsoft.com/office/drawing/2014/main" id="{38FAA1A1-D861-433F-88FA-1E9D6FD31D1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20635413">
            <a:off x="-501737" y="969718"/>
            <a:ext cx="3900357" cy="4178958"/>
          </a:xfrm>
          <a:custGeom>
            <a:avLst/>
            <a:gdLst>
              <a:gd name="connsiteX0" fmla="*/ 2432225 w 3900357"/>
              <a:gd name="connsiteY0" fmla="*/ 93939 h 4178958"/>
              <a:gd name="connsiteX1" fmla="*/ 3900357 w 3900357"/>
              <a:gd name="connsiteY1" fmla="*/ 2089479 h 4178958"/>
              <a:gd name="connsiteX2" fmla="*/ 1810878 w 3900357"/>
              <a:gd name="connsiteY2" fmla="*/ 4178958 h 4178958"/>
              <a:gd name="connsiteX3" fmla="*/ 78249 w 3900357"/>
              <a:gd name="connsiteY3" fmla="*/ 3257727 h 4178958"/>
              <a:gd name="connsiteX4" fmla="*/ 0 w 3900357"/>
              <a:gd name="connsiteY4" fmla="*/ 3128923 h 4178958"/>
              <a:gd name="connsiteX5" fmla="*/ 831324 w 3900357"/>
              <a:gd name="connsiteY5" fmla="*/ 244281 h 4178958"/>
              <a:gd name="connsiteX6" fmla="*/ 997559 w 3900357"/>
              <a:gd name="connsiteY6" fmla="*/ 164202 h 4178958"/>
              <a:gd name="connsiteX7" fmla="*/ 1810878 w 3900357"/>
              <a:gd name="connsiteY7" fmla="*/ 0 h 4178958"/>
              <a:gd name="connsiteX8" fmla="*/ 2432225 w 3900357"/>
              <a:gd name="connsiteY8" fmla="*/ 93939 h 417895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3900357" h="4178958">
                <a:moveTo>
                  <a:pt x="2432225" y="93939"/>
                </a:moveTo>
                <a:cubicBezTo>
                  <a:pt x="3282786" y="358491"/>
                  <a:pt x="3900357" y="1151865"/>
                  <a:pt x="3900357" y="2089479"/>
                </a:cubicBezTo>
                <a:cubicBezTo>
                  <a:pt x="3900357" y="3243466"/>
                  <a:pt x="2964865" y="4178958"/>
                  <a:pt x="1810878" y="4178958"/>
                </a:cubicBezTo>
                <a:cubicBezTo>
                  <a:pt x="1089636" y="4178958"/>
                  <a:pt x="453744" y="3813531"/>
                  <a:pt x="78249" y="3257727"/>
                </a:cubicBezTo>
                <a:lnTo>
                  <a:pt x="0" y="3128923"/>
                </a:lnTo>
                <a:lnTo>
                  <a:pt x="831324" y="244281"/>
                </a:lnTo>
                <a:lnTo>
                  <a:pt x="997559" y="164202"/>
                </a:lnTo>
                <a:cubicBezTo>
                  <a:pt x="1247540" y="58468"/>
                  <a:pt x="1522381" y="0"/>
                  <a:pt x="1810878" y="0"/>
                </a:cubicBezTo>
                <a:cubicBezTo>
                  <a:pt x="2027251" y="0"/>
                  <a:pt x="2235942" y="32888"/>
                  <a:pt x="2432225" y="93939"/>
                </a:cubicBezTo>
                <a:close/>
              </a:path>
            </a:pathLst>
          </a:custGeom>
          <a:gradFill>
            <a:gsLst>
              <a:gs pos="29000">
                <a:srgbClr val="000000">
                  <a:alpha val="0"/>
                </a:srgbClr>
              </a:gs>
              <a:gs pos="100000">
                <a:schemeClr val="accent1">
                  <a:alpha val="43000"/>
                </a:schemeClr>
              </a:gs>
            </a:gsLst>
            <a:lin ang="1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sp>
        <p:nvSpPr>
          <p:cNvPr id="20" name="Rectangle 19">
            <a:extLst>
              <a:ext uri="{FF2B5EF4-FFF2-40B4-BE49-F238E27FC236}">
                <a16:creationId xmlns:a16="http://schemas.microsoft.com/office/drawing/2014/main" id="{8D71EDA1-87BF-4D5D-AB79-F346FD19278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410093" y="1399943"/>
            <a:ext cx="6858003" cy="4037835"/>
          </a:xfrm>
          <a:prstGeom prst="rect">
            <a:avLst/>
          </a:prstGeom>
          <a:gradFill>
            <a:gsLst>
              <a:gs pos="0">
                <a:srgbClr val="000000">
                  <a:alpha val="0"/>
                </a:srgbClr>
              </a:gs>
              <a:gs pos="99000">
                <a:schemeClr val="accent1">
                  <a:lumMod val="60000"/>
                  <a:lumOff val="40000"/>
                  <a:alpha val="11000"/>
                </a:schemeClr>
              </a:gs>
            </a:gsLst>
            <a:lin ang="7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BB692374-468B-4EE7-BAAE-9DB6F13588E1}"/>
              </a:ext>
            </a:extLst>
          </p:cNvPr>
          <p:cNvSpPr>
            <a:spLocks noGrp="1"/>
          </p:cNvSpPr>
          <p:nvPr>
            <p:ph type="title"/>
          </p:nvPr>
        </p:nvSpPr>
        <p:spPr>
          <a:xfrm>
            <a:off x="466722" y="586855"/>
            <a:ext cx="3201366" cy="3387497"/>
          </a:xfrm>
        </p:spPr>
        <p:txBody>
          <a:bodyPr anchor="b">
            <a:normAutofit/>
          </a:bodyPr>
          <a:lstStyle/>
          <a:p>
            <a:pPr algn="r"/>
            <a:r>
              <a:rPr lang="en-GB" sz="4000">
                <a:solidFill>
                  <a:srgbClr val="FFFFFF"/>
                </a:solidFill>
              </a:rPr>
              <a:t>Existing immunity and outcomes. </a:t>
            </a:r>
          </a:p>
        </p:txBody>
      </p:sp>
      <p:sp>
        <p:nvSpPr>
          <p:cNvPr id="3" name="Content Placeholder 2">
            <a:extLst>
              <a:ext uri="{FF2B5EF4-FFF2-40B4-BE49-F238E27FC236}">
                <a16:creationId xmlns:a16="http://schemas.microsoft.com/office/drawing/2014/main" id="{AB3D12B8-0F13-4628-87BA-3BD5D033B071}"/>
              </a:ext>
            </a:extLst>
          </p:cNvPr>
          <p:cNvSpPr>
            <a:spLocks noGrp="1"/>
          </p:cNvSpPr>
          <p:nvPr>
            <p:ph idx="1"/>
          </p:nvPr>
        </p:nvSpPr>
        <p:spPr>
          <a:xfrm>
            <a:off x="4810259" y="649480"/>
            <a:ext cx="6555347" cy="5546047"/>
          </a:xfrm>
        </p:spPr>
        <p:txBody>
          <a:bodyPr anchor="ctr">
            <a:normAutofit/>
          </a:bodyPr>
          <a:lstStyle/>
          <a:p>
            <a:r>
              <a:rPr lang="en-US" sz="2000" b="0" i="0" dirty="0">
                <a:effectLst/>
                <a:latin typeface="Helvetica" panose="020B0604020202020204" pitchFamily="34" charset="0"/>
              </a:rPr>
              <a:t>Depending on the prevalence of existing immunity to a pathogen in a population, the introduction of an infected individual will lead to different outcomes .</a:t>
            </a:r>
            <a:endParaRPr lang="en-GB" sz="2000" dirty="0"/>
          </a:p>
        </p:txBody>
      </p:sp>
    </p:spTree>
    <p:extLst>
      <p:ext uri="{BB962C8B-B14F-4D97-AF65-F5344CB8AC3E}">
        <p14:creationId xmlns:p14="http://schemas.microsoft.com/office/powerpoint/2010/main" val="2956024192"/>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09588DA8-065E-4F6F-8EFD-43104AB2E0C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useBgFill="1">
        <p:nvSpPr>
          <p:cNvPr id="10" name="Rectangle 9">
            <a:extLst>
              <a:ext uri="{FF2B5EF4-FFF2-40B4-BE49-F238E27FC236}">
                <a16:creationId xmlns:a16="http://schemas.microsoft.com/office/drawing/2014/main" id="{C4285719-470E-454C-AF62-8323075F1F5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2" name="Rectangle 11">
            <a:extLst>
              <a:ext uri="{FF2B5EF4-FFF2-40B4-BE49-F238E27FC236}">
                <a16:creationId xmlns:a16="http://schemas.microsoft.com/office/drawing/2014/main" id="{CD9FE4EF-C4D8-49A0-B2FF-81D8DB7D8A2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410084" y="1410082"/>
            <a:ext cx="6858000" cy="4037836"/>
          </a:xfrm>
          <a:prstGeom prst="rect">
            <a:avLst/>
          </a:prstGeom>
          <a:gradFill>
            <a:gsLst>
              <a:gs pos="8000">
                <a:srgbClr val="000000"/>
              </a:gs>
              <a:gs pos="100000">
                <a:schemeClr val="accent1">
                  <a:lumMod val="75000"/>
                </a:schemeClr>
              </a:gs>
            </a:gsLst>
            <a:lin ang="3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4" name="Rectangle 13">
            <a:extLst>
              <a:ext uri="{FF2B5EF4-FFF2-40B4-BE49-F238E27FC236}">
                <a16:creationId xmlns:a16="http://schemas.microsoft.com/office/drawing/2014/main" id="{4300840D-0A0B-4512-BACA-B439D5B9C57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410085" y="1420219"/>
            <a:ext cx="6857999" cy="4037839"/>
          </a:xfrm>
          <a:prstGeom prst="rect">
            <a:avLst/>
          </a:prstGeom>
          <a:gradFill>
            <a:gsLst>
              <a:gs pos="0">
                <a:srgbClr val="000000">
                  <a:alpha val="0"/>
                </a:srgbClr>
              </a:gs>
              <a:gs pos="99000">
                <a:schemeClr val="accent1">
                  <a:alpha val="46000"/>
                </a:schemeClr>
              </a:gs>
            </a:gsLst>
            <a:lin ang="1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6" name="Rectangle 15">
            <a:extLst>
              <a:ext uri="{FF2B5EF4-FFF2-40B4-BE49-F238E27FC236}">
                <a16:creationId xmlns:a16="http://schemas.microsoft.com/office/drawing/2014/main" id="{D2B78728-A580-49A7-84F9-6EF6F583ADE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767923" y="3588085"/>
            <a:ext cx="2501979" cy="4037841"/>
          </a:xfrm>
          <a:prstGeom prst="rect">
            <a:avLst/>
          </a:prstGeom>
          <a:gradFill>
            <a:gsLst>
              <a:gs pos="2000">
                <a:schemeClr val="accent1">
                  <a:alpha val="29000"/>
                </a:schemeClr>
              </a:gs>
              <a:gs pos="100000">
                <a:srgbClr val="000000">
                  <a:alpha val="30000"/>
                </a:srgbClr>
              </a:gs>
            </a:gsLst>
            <a:lin ang="7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8" name="Freeform: Shape 17">
            <a:extLst>
              <a:ext uri="{FF2B5EF4-FFF2-40B4-BE49-F238E27FC236}">
                <a16:creationId xmlns:a16="http://schemas.microsoft.com/office/drawing/2014/main" id="{38FAA1A1-D861-433F-88FA-1E9D6FD31D1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20635413">
            <a:off x="-501737" y="969718"/>
            <a:ext cx="3900357" cy="4178958"/>
          </a:xfrm>
          <a:custGeom>
            <a:avLst/>
            <a:gdLst>
              <a:gd name="connsiteX0" fmla="*/ 2432225 w 3900357"/>
              <a:gd name="connsiteY0" fmla="*/ 93939 h 4178958"/>
              <a:gd name="connsiteX1" fmla="*/ 3900357 w 3900357"/>
              <a:gd name="connsiteY1" fmla="*/ 2089479 h 4178958"/>
              <a:gd name="connsiteX2" fmla="*/ 1810878 w 3900357"/>
              <a:gd name="connsiteY2" fmla="*/ 4178958 h 4178958"/>
              <a:gd name="connsiteX3" fmla="*/ 78249 w 3900357"/>
              <a:gd name="connsiteY3" fmla="*/ 3257727 h 4178958"/>
              <a:gd name="connsiteX4" fmla="*/ 0 w 3900357"/>
              <a:gd name="connsiteY4" fmla="*/ 3128923 h 4178958"/>
              <a:gd name="connsiteX5" fmla="*/ 831324 w 3900357"/>
              <a:gd name="connsiteY5" fmla="*/ 244281 h 4178958"/>
              <a:gd name="connsiteX6" fmla="*/ 997559 w 3900357"/>
              <a:gd name="connsiteY6" fmla="*/ 164202 h 4178958"/>
              <a:gd name="connsiteX7" fmla="*/ 1810878 w 3900357"/>
              <a:gd name="connsiteY7" fmla="*/ 0 h 4178958"/>
              <a:gd name="connsiteX8" fmla="*/ 2432225 w 3900357"/>
              <a:gd name="connsiteY8" fmla="*/ 93939 h 417895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3900357" h="4178958">
                <a:moveTo>
                  <a:pt x="2432225" y="93939"/>
                </a:moveTo>
                <a:cubicBezTo>
                  <a:pt x="3282786" y="358491"/>
                  <a:pt x="3900357" y="1151865"/>
                  <a:pt x="3900357" y="2089479"/>
                </a:cubicBezTo>
                <a:cubicBezTo>
                  <a:pt x="3900357" y="3243466"/>
                  <a:pt x="2964865" y="4178958"/>
                  <a:pt x="1810878" y="4178958"/>
                </a:cubicBezTo>
                <a:cubicBezTo>
                  <a:pt x="1089636" y="4178958"/>
                  <a:pt x="453744" y="3813531"/>
                  <a:pt x="78249" y="3257727"/>
                </a:cubicBezTo>
                <a:lnTo>
                  <a:pt x="0" y="3128923"/>
                </a:lnTo>
                <a:lnTo>
                  <a:pt x="831324" y="244281"/>
                </a:lnTo>
                <a:lnTo>
                  <a:pt x="997559" y="164202"/>
                </a:lnTo>
                <a:cubicBezTo>
                  <a:pt x="1247540" y="58468"/>
                  <a:pt x="1522381" y="0"/>
                  <a:pt x="1810878" y="0"/>
                </a:cubicBezTo>
                <a:cubicBezTo>
                  <a:pt x="2027251" y="0"/>
                  <a:pt x="2235942" y="32888"/>
                  <a:pt x="2432225" y="93939"/>
                </a:cubicBezTo>
                <a:close/>
              </a:path>
            </a:pathLst>
          </a:custGeom>
          <a:gradFill>
            <a:gsLst>
              <a:gs pos="29000">
                <a:srgbClr val="000000">
                  <a:alpha val="0"/>
                </a:srgbClr>
              </a:gs>
              <a:gs pos="100000">
                <a:schemeClr val="accent1">
                  <a:alpha val="43000"/>
                </a:schemeClr>
              </a:gs>
            </a:gsLst>
            <a:lin ang="1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sp>
        <p:nvSpPr>
          <p:cNvPr id="20" name="Rectangle 19">
            <a:extLst>
              <a:ext uri="{FF2B5EF4-FFF2-40B4-BE49-F238E27FC236}">
                <a16:creationId xmlns:a16="http://schemas.microsoft.com/office/drawing/2014/main" id="{8D71EDA1-87BF-4D5D-AB79-F346FD19278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410093" y="1399943"/>
            <a:ext cx="6858003" cy="4037835"/>
          </a:xfrm>
          <a:prstGeom prst="rect">
            <a:avLst/>
          </a:prstGeom>
          <a:gradFill>
            <a:gsLst>
              <a:gs pos="0">
                <a:srgbClr val="000000">
                  <a:alpha val="0"/>
                </a:srgbClr>
              </a:gs>
              <a:gs pos="99000">
                <a:schemeClr val="accent1">
                  <a:lumMod val="60000"/>
                  <a:lumOff val="40000"/>
                  <a:alpha val="11000"/>
                </a:schemeClr>
              </a:gs>
            </a:gsLst>
            <a:lin ang="7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1181E457-8CF9-46E3-99E3-8C816A3C38FA}"/>
              </a:ext>
            </a:extLst>
          </p:cNvPr>
          <p:cNvSpPr>
            <a:spLocks noGrp="1"/>
          </p:cNvSpPr>
          <p:nvPr>
            <p:ph type="title"/>
          </p:nvPr>
        </p:nvSpPr>
        <p:spPr>
          <a:xfrm>
            <a:off x="466722" y="586855"/>
            <a:ext cx="3201366" cy="3387497"/>
          </a:xfrm>
        </p:spPr>
        <p:txBody>
          <a:bodyPr anchor="b">
            <a:normAutofit/>
          </a:bodyPr>
          <a:lstStyle/>
          <a:p>
            <a:pPr algn="r"/>
            <a:r>
              <a:rPr lang="en-GB" sz="4000">
                <a:solidFill>
                  <a:srgbClr val="FFFFFF"/>
                </a:solidFill>
              </a:rPr>
              <a:t>It’s a numbers game!</a:t>
            </a:r>
          </a:p>
        </p:txBody>
      </p:sp>
      <p:sp>
        <p:nvSpPr>
          <p:cNvPr id="3" name="Content Placeholder 2">
            <a:extLst>
              <a:ext uri="{FF2B5EF4-FFF2-40B4-BE49-F238E27FC236}">
                <a16:creationId xmlns:a16="http://schemas.microsoft.com/office/drawing/2014/main" id="{BD64A1BD-DAB9-4535-8B00-E55DF8F43F9C}"/>
              </a:ext>
            </a:extLst>
          </p:cNvPr>
          <p:cNvSpPr>
            <a:spLocks noGrp="1"/>
          </p:cNvSpPr>
          <p:nvPr>
            <p:ph idx="1"/>
          </p:nvPr>
        </p:nvSpPr>
        <p:spPr>
          <a:xfrm>
            <a:off x="4810259" y="649480"/>
            <a:ext cx="6555347" cy="5546047"/>
          </a:xfrm>
        </p:spPr>
        <p:txBody>
          <a:bodyPr anchor="ctr">
            <a:normAutofit/>
          </a:bodyPr>
          <a:lstStyle/>
          <a:p>
            <a:r>
              <a:rPr lang="en-US" sz="2000" b="0" i="1" dirty="0">
                <a:effectLst/>
                <a:latin typeface="Helvetica" panose="020B0604020202020204" pitchFamily="34" charset="0"/>
              </a:rPr>
              <a:t>R</a:t>
            </a:r>
            <a:r>
              <a:rPr lang="en-US" sz="2000" b="0" i="0" baseline="-25000" dirty="0">
                <a:effectLst/>
                <a:latin typeface="Helvetica" panose="020B0604020202020204" pitchFamily="34" charset="0"/>
              </a:rPr>
              <a:t>0</a:t>
            </a:r>
            <a:r>
              <a:rPr lang="en-US" sz="2000" b="0" i="0" dirty="0">
                <a:effectLst/>
                <a:latin typeface="Helvetica" panose="020B0604020202020204" pitchFamily="34" charset="0"/>
              </a:rPr>
              <a:t>: the average number of secondary infections caused by a single infectious individual introduced into a completely susceptible population</a:t>
            </a:r>
          </a:p>
          <a:p>
            <a:r>
              <a:rPr lang="en-US" sz="2000" b="0" i="1" dirty="0">
                <a:effectLst/>
                <a:latin typeface="Helvetica" panose="020B0604020202020204" pitchFamily="34" charset="0"/>
              </a:rPr>
              <a:t>R</a:t>
            </a:r>
            <a:r>
              <a:rPr lang="en-US" sz="2000" b="0" i="0" baseline="-25000" dirty="0">
                <a:effectLst/>
                <a:latin typeface="Helvetica" panose="020B0604020202020204" pitchFamily="34" charset="0"/>
              </a:rPr>
              <a:t>e</a:t>
            </a:r>
            <a:r>
              <a:rPr lang="en-US" sz="2000" b="0" i="0" dirty="0">
                <a:effectLst/>
                <a:latin typeface="Helvetica" panose="020B0604020202020204" pitchFamily="34" charset="0"/>
              </a:rPr>
              <a:t>: the average number of secondary infections generated by a single infectious individual over an infectious period in a partially immune population</a:t>
            </a:r>
          </a:p>
          <a:p>
            <a:r>
              <a:rPr lang="en-US" sz="2000" b="0" i="1" dirty="0">
                <a:effectLst/>
                <a:latin typeface="Helvetica" panose="020B0604020202020204" pitchFamily="34" charset="0"/>
              </a:rPr>
              <a:t>Onward transmission</a:t>
            </a:r>
            <a:r>
              <a:rPr lang="en-US" sz="2000" b="0" i="0" dirty="0">
                <a:effectLst/>
                <a:latin typeface="Helvetica" panose="020B0604020202020204" pitchFamily="34" charset="0"/>
              </a:rPr>
              <a:t>: the effective transmission of a pathogen from an infected individual to susceptible host(s)</a:t>
            </a:r>
          </a:p>
          <a:p>
            <a:r>
              <a:rPr lang="en-US" sz="2000" b="0" i="1" dirty="0">
                <a:effectLst/>
                <a:latin typeface="Helvetica" panose="020B0604020202020204" pitchFamily="34" charset="0"/>
              </a:rPr>
              <a:t>Case Fatality Rate (CFR)</a:t>
            </a:r>
            <a:r>
              <a:rPr lang="en-US" sz="2000" b="0" i="0" dirty="0">
                <a:effectLst/>
                <a:latin typeface="Helvetica" panose="020B0604020202020204" pitchFamily="34" charset="0"/>
              </a:rPr>
              <a:t>: proportion of deaths attributed to a certain disease among all individuals diagnosed with that disease</a:t>
            </a:r>
          </a:p>
          <a:p>
            <a:r>
              <a:rPr lang="en-US" sz="2000" b="0" i="1" dirty="0">
                <a:effectLst/>
                <a:latin typeface="Helvetica" panose="020B0604020202020204" pitchFamily="34" charset="0"/>
              </a:rPr>
              <a:t>Infection Fatality Rate (CFR)</a:t>
            </a:r>
            <a:r>
              <a:rPr lang="en-US" sz="2000" b="0" i="0" dirty="0">
                <a:effectLst/>
                <a:latin typeface="Helvetica" panose="020B0604020202020204" pitchFamily="34" charset="0"/>
              </a:rPr>
              <a:t>: proportion of deaths attributed to a certain disease among all infected individuals</a:t>
            </a:r>
          </a:p>
          <a:p>
            <a:endParaRPr lang="en-GB" sz="2000" dirty="0"/>
          </a:p>
        </p:txBody>
      </p:sp>
    </p:spTree>
    <p:extLst>
      <p:ext uri="{BB962C8B-B14F-4D97-AF65-F5344CB8AC3E}">
        <p14:creationId xmlns:p14="http://schemas.microsoft.com/office/powerpoint/2010/main" val="632195078"/>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09588DA8-065E-4F6F-8EFD-43104AB2E0C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useBgFill="1">
        <p:nvSpPr>
          <p:cNvPr id="10" name="Rectangle 9">
            <a:extLst>
              <a:ext uri="{FF2B5EF4-FFF2-40B4-BE49-F238E27FC236}">
                <a16:creationId xmlns:a16="http://schemas.microsoft.com/office/drawing/2014/main" id="{C4285719-470E-454C-AF62-8323075F1F5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2" name="Rectangle 11">
            <a:extLst>
              <a:ext uri="{FF2B5EF4-FFF2-40B4-BE49-F238E27FC236}">
                <a16:creationId xmlns:a16="http://schemas.microsoft.com/office/drawing/2014/main" id="{CD9FE4EF-C4D8-49A0-B2FF-81D8DB7D8A2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410084" y="1410082"/>
            <a:ext cx="6858000" cy="4037836"/>
          </a:xfrm>
          <a:prstGeom prst="rect">
            <a:avLst/>
          </a:prstGeom>
          <a:gradFill>
            <a:gsLst>
              <a:gs pos="8000">
                <a:srgbClr val="000000"/>
              </a:gs>
              <a:gs pos="100000">
                <a:schemeClr val="accent1">
                  <a:lumMod val="75000"/>
                </a:schemeClr>
              </a:gs>
            </a:gsLst>
            <a:lin ang="3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4" name="Rectangle 13">
            <a:extLst>
              <a:ext uri="{FF2B5EF4-FFF2-40B4-BE49-F238E27FC236}">
                <a16:creationId xmlns:a16="http://schemas.microsoft.com/office/drawing/2014/main" id="{4300840D-0A0B-4512-BACA-B439D5B9C57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410085" y="1420219"/>
            <a:ext cx="6857999" cy="4037839"/>
          </a:xfrm>
          <a:prstGeom prst="rect">
            <a:avLst/>
          </a:prstGeom>
          <a:gradFill>
            <a:gsLst>
              <a:gs pos="0">
                <a:srgbClr val="000000">
                  <a:alpha val="0"/>
                </a:srgbClr>
              </a:gs>
              <a:gs pos="99000">
                <a:schemeClr val="accent1">
                  <a:alpha val="46000"/>
                </a:schemeClr>
              </a:gs>
            </a:gsLst>
            <a:lin ang="1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6" name="Rectangle 15">
            <a:extLst>
              <a:ext uri="{FF2B5EF4-FFF2-40B4-BE49-F238E27FC236}">
                <a16:creationId xmlns:a16="http://schemas.microsoft.com/office/drawing/2014/main" id="{D2B78728-A580-49A7-84F9-6EF6F583ADE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767923" y="3588085"/>
            <a:ext cx="2501979" cy="4037841"/>
          </a:xfrm>
          <a:prstGeom prst="rect">
            <a:avLst/>
          </a:prstGeom>
          <a:gradFill>
            <a:gsLst>
              <a:gs pos="2000">
                <a:schemeClr val="accent1">
                  <a:alpha val="29000"/>
                </a:schemeClr>
              </a:gs>
              <a:gs pos="100000">
                <a:srgbClr val="000000">
                  <a:alpha val="30000"/>
                </a:srgbClr>
              </a:gs>
            </a:gsLst>
            <a:lin ang="7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8" name="Freeform: Shape 17">
            <a:extLst>
              <a:ext uri="{FF2B5EF4-FFF2-40B4-BE49-F238E27FC236}">
                <a16:creationId xmlns:a16="http://schemas.microsoft.com/office/drawing/2014/main" id="{38FAA1A1-D861-433F-88FA-1E9D6FD31D1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20635413">
            <a:off x="-501737" y="969718"/>
            <a:ext cx="3900357" cy="4178958"/>
          </a:xfrm>
          <a:custGeom>
            <a:avLst/>
            <a:gdLst>
              <a:gd name="connsiteX0" fmla="*/ 2432225 w 3900357"/>
              <a:gd name="connsiteY0" fmla="*/ 93939 h 4178958"/>
              <a:gd name="connsiteX1" fmla="*/ 3900357 w 3900357"/>
              <a:gd name="connsiteY1" fmla="*/ 2089479 h 4178958"/>
              <a:gd name="connsiteX2" fmla="*/ 1810878 w 3900357"/>
              <a:gd name="connsiteY2" fmla="*/ 4178958 h 4178958"/>
              <a:gd name="connsiteX3" fmla="*/ 78249 w 3900357"/>
              <a:gd name="connsiteY3" fmla="*/ 3257727 h 4178958"/>
              <a:gd name="connsiteX4" fmla="*/ 0 w 3900357"/>
              <a:gd name="connsiteY4" fmla="*/ 3128923 h 4178958"/>
              <a:gd name="connsiteX5" fmla="*/ 831324 w 3900357"/>
              <a:gd name="connsiteY5" fmla="*/ 244281 h 4178958"/>
              <a:gd name="connsiteX6" fmla="*/ 997559 w 3900357"/>
              <a:gd name="connsiteY6" fmla="*/ 164202 h 4178958"/>
              <a:gd name="connsiteX7" fmla="*/ 1810878 w 3900357"/>
              <a:gd name="connsiteY7" fmla="*/ 0 h 4178958"/>
              <a:gd name="connsiteX8" fmla="*/ 2432225 w 3900357"/>
              <a:gd name="connsiteY8" fmla="*/ 93939 h 417895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3900357" h="4178958">
                <a:moveTo>
                  <a:pt x="2432225" y="93939"/>
                </a:moveTo>
                <a:cubicBezTo>
                  <a:pt x="3282786" y="358491"/>
                  <a:pt x="3900357" y="1151865"/>
                  <a:pt x="3900357" y="2089479"/>
                </a:cubicBezTo>
                <a:cubicBezTo>
                  <a:pt x="3900357" y="3243466"/>
                  <a:pt x="2964865" y="4178958"/>
                  <a:pt x="1810878" y="4178958"/>
                </a:cubicBezTo>
                <a:cubicBezTo>
                  <a:pt x="1089636" y="4178958"/>
                  <a:pt x="453744" y="3813531"/>
                  <a:pt x="78249" y="3257727"/>
                </a:cubicBezTo>
                <a:lnTo>
                  <a:pt x="0" y="3128923"/>
                </a:lnTo>
                <a:lnTo>
                  <a:pt x="831324" y="244281"/>
                </a:lnTo>
                <a:lnTo>
                  <a:pt x="997559" y="164202"/>
                </a:lnTo>
                <a:cubicBezTo>
                  <a:pt x="1247540" y="58468"/>
                  <a:pt x="1522381" y="0"/>
                  <a:pt x="1810878" y="0"/>
                </a:cubicBezTo>
                <a:cubicBezTo>
                  <a:pt x="2027251" y="0"/>
                  <a:pt x="2235942" y="32888"/>
                  <a:pt x="2432225" y="93939"/>
                </a:cubicBezTo>
                <a:close/>
              </a:path>
            </a:pathLst>
          </a:custGeom>
          <a:gradFill>
            <a:gsLst>
              <a:gs pos="29000">
                <a:srgbClr val="000000">
                  <a:alpha val="0"/>
                </a:srgbClr>
              </a:gs>
              <a:gs pos="100000">
                <a:schemeClr val="accent1">
                  <a:alpha val="43000"/>
                </a:schemeClr>
              </a:gs>
            </a:gsLst>
            <a:lin ang="1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sp>
        <p:nvSpPr>
          <p:cNvPr id="20" name="Rectangle 19">
            <a:extLst>
              <a:ext uri="{FF2B5EF4-FFF2-40B4-BE49-F238E27FC236}">
                <a16:creationId xmlns:a16="http://schemas.microsoft.com/office/drawing/2014/main" id="{8D71EDA1-87BF-4D5D-AB79-F346FD19278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410093" y="1399943"/>
            <a:ext cx="6858003" cy="4037835"/>
          </a:xfrm>
          <a:prstGeom prst="rect">
            <a:avLst/>
          </a:prstGeom>
          <a:gradFill>
            <a:gsLst>
              <a:gs pos="0">
                <a:srgbClr val="000000">
                  <a:alpha val="0"/>
                </a:srgbClr>
              </a:gs>
              <a:gs pos="99000">
                <a:schemeClr val="accent1">
                  <a:lumMod val="60000"/>
                  <a:lumOff val="40000"/>
                  <a:alpha val="11000"/>
                </a:schemeClr>
              </a:gs>
            </a:gsLst>
            <a:lin ang="7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D2DA463C-23F9-4864-BDBA-1147372415F6}"/>
              </a:ext>
            </a:extLst>
          </p:cNvPr>
          <p:cNvSpPr>
            <a:spLocks noGrp="1"/>
          </p:cNvSpPr>
          <p:nvPr>
            <p:ph type="title"/>
          </p:nvPr>
        </p:nvSpPr>
        <p:spPr>
          <a:xfrm>
            <a:off x="466722" y="586855"/>
            <a:ext cx="3201366" cy="3387497"/>
          </a:xfrm>
        </p:spPr>
        <p:txBody>
          <a:bodyPr anchor="b">
            <a:normAutofit/>
          </a:bodyPr>
          <a:lstStyle/>
          <a:p>
            <a:pPr algn="r"/>
            <a:r>
              <a:rPr lang="en-GB" sz="4000">
                <a:solidFill>
                  <a:srgbClr val="FFFFFF"/>
                </a:solidFill>
              </a:rPr>
              <a:t>Herd immunity is a numbers game!</a:t>
            </a:r>
          </a:p>
        </p:txBody>
      </p:sp>
      <p:sp>
        <p:nvSpPr>
          <p:cNvPr id="3" name="Content Placeholder 2">
            <a:extLst>
              <a:ext uri="{FF2B5EF4-FFF2-40B4-BE49-F238E27FC236}">
                <a16:creationId xmlns:a16="http://schemas.microsoft.com/office/drawing/2014/main" id="{CC942374-2CF6-4252-954E-650FC338EAF1}"/>
              </a:ext>
            </a:extLst>
          </p:cNvPr>
          <p:cNvSpPr>
            <a:spLocks noGrp="1"/>
          </p:cNvSpPr>
          <p:nvPr>
            <p:ph idx="1"/>
          </p:nvPr>
        </p:nvSpPr>
        <p:spPr>
          <a:xfrm>
            <a:off x="4810259" y="649480"/>
            <a:ext cx="6555347" cy="5546047"/>
          </a:xfrm>
        </p:spPr>
        <p:txBody>
          <a:bodyPr anchor="ctr">
            <a:normAutofit/>
          </a:bodyPr>
          <a:lstStyle/>
          <a:p>
            <a:r>
              <a:rPr lang="en-US" sz="2000" b="0" i="0" dirty="0">
                <a:effectLst/>
                <a:latin typeface="Helvetica" panose="020B0604020202020204" pitchFamily="34" charset="0"/>
              </a:rPr>
              <a:t>Under the simplest model, the herd immunity threshold depends on a single parameter known as R</a:t>
            </a:r>
            <a:r>
              <a:rPr lang="en-US" sz="2000" b="0" i="0" baseline="-25000" dirty="0">
                <a:effectLst/>
                <a:latin typeface="Helvetica" panose="020B0604020202020204" pitchFamily="34" charset="0"/>
              </a:rPr>
              <a:t>0</a:t>
            </a:r>
            <a:r>
              <a:rPr lang="en-US" sz="2000" b="0" i="0" dirty="0">
                <a:effectLst/>
                <a:latin typeface="Helvetica" panose="020B0604020202020204" pitchFamily="34" charset="0"/>
              </a:rPr>
              <a:t>, or the basic reproduction number (R</a:t>
            </a:r>
            <a:r>
              <a:rPr lang="en-US" sz="2000" b="0" i="0" baseline="-25000" dirty="0">
                <a:effectLst/>
                <a:latin typeface="Helvetica" panose="020B0604020202020204" pitchFamily="34" charset="0"/>
              </a:rPr>
              <a:t>0</a:t>
            </a:r>
            <a:r>
              <a:rPr lang="en-US" sz="2000" b="0" i="0" dirty="0">
                <a:effectLst/>
                <a:latin typeface="Helvetica" panose="020B0604020202020204" pitchFamily="34" charset="0"/>
              </a:rPr>
              <a:t> refers to the average number of secondary infections caused by a single infectious individual introduced into a completely susceptible population (</a:t>
            </a:r>
            <a:r>
              <a:rPr lang="en-US" sz="2000" b="0" i="0" u="none" strike="noStrike" dirty="0">
                <a:effectLst/>
                <a:latin typeface="Helvetica" panose="020B0604020202020204" pitchFamily="34" charset="0"/>
                <a:hlinkClick r:id="rId2"/>
              </a:rPr>
              <a:t>Anderson and May, 1985</a:t>
            </a:r>
            <a:endParaRPr lang="en-US" sz="2000" b="0" i="0" dirty="0">
              <a:effectLst/>
              <a:latin typeface="Helvetica" panose="020B0604020202020204" pitchFamily="34" charset="0"/>
            </a:endParaRPr>
          </a:p>
          <a:p>
            <a:r>
              <a:rPr lang="en-US" sz="2000" b="0" i="0" dirty="0">
                <a:effectLst/>
                <a:latin typeface="Helvetica" panose="020B0604020202020204" pitchFamily="34" charset="0"/>
              </a:rPr>
              <a:t> If we consider a hypothetical pathogen with an R</a:t>
            </a:r>
            <a:r>
              <a:rPr lang="en-US" sz="2000" b="0" i="0" baseline="-25000" dirty="0">
                <a:effectLst/>
                <a:latin typeface="Helvetica" panose="020B0604020202020204" pitchFamily="34" charset="0"/>
              </a:rPr>
              <a:t>0</a:t>
            </a:r>
            <a:r>
              <a:rPr lang="en-US" sz="2000" b="0" i="0" dirty="0">
                <a:effectLst/>
                <a:latin typeface="Helvetica" panose="020B0604020202020204" pitchFamily="34" charset="0"/>
              </a:rPr>
              <a:t> of 4, this means that, on average, one infected host will infect four others during the infectious period, assuming no immunity exists in the population. Mathematically, the herd immunity threshold is defined by 1 – 1/R</a:t>
            </a:r>
            <a:r>
              <a:rPr lang="en-US" sz="2000" b="0" i="0" baseline="-25000" dirty="0">
                <a:effectLst/>
                <a:latin typeface="Helvetica" panose="020B0604020202020204" pitchFamily="34" charset="0"/>
              </a:rPr>
              <a:t>0</a:t>
            </a:r>
            <a:r>
              <a:rPr lang="en-US" sz="2000" b="0" i="0" dirty="0">
                <a:effectLst/>
                <a:latin typeface="Helvetica" panose="020B0604020202020204" pitchFamily="34" charset="0"/>
              </a:rPr>
              <a:t> (e.g., if R</a:t>
            </a:r>
            <a:r>
              <a:rPr lang="en-US" sz="2000" b="0" i="0" baseline="-25000" dirty="0">
                <a:effectLst/>
                <a:latin typeface="Helvetica" panose="020B0604020202020204" pitchFamily="34" charset="0"/>
              </a:rPr>
              <a:t>0</a:t>
            </a:r>
            <a:r>
              <a:rPr lang="en-US" sz="2000" b="0" i="0" dirty="0">
                <a:effectLst/>
                <a:latin typeface="Helvetica" panose="020B0604020202020204" pitchFamily="34" charset="0"/>
              </a:rPr>
              <a:t> = 4, the corresponding herd immunity threshold is 0.75) (</a:t>
            </a:r>
            <a:r>
              <a:rPr lang="en-US" sz="2000" b="0" i="0" u="none" strike="noStrike" dirty="0">
                <a:effectLst/>
                <a:latin typeface="Helvetica" panose="020B0604020202020204" pitchFamily="34" charset="0"/>
                <a:hlinkClick r:id="rId2"/>
              </a:rPr>
              <a:t>Anderson and May, 1985</a:t>
            </a:r>
            <a:endParaRPr lang="en-US" sz="2000" b="0" i="0" dirty="0">
              <a:effectLst/>
              <a:latin typeface="Helvetica" panose="020B0604020202020204" pitchFamily="34" charset="0"/>
            </a:endParaRPr>
          </a:p>
          <a:p>
            <a:endParaRPr lang="en-GB" sz="2000" dirty="0"/>
          </a:p>
        </p:txBody>
      </p:sp>
    </p:spTree>
    <p:extLst>
      <p:ext uri="{BB962C8B-B14F-4D97-AF65-F5344CB8AC3E}">
        <p14:creationId xmlns:p14="http://schemas.microsoft.com/office/powerpoint/2010/main" val="1614875326"/>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09588DA8-065E-4F6F-8EFD-43104AB2E0C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useBgFill="1">
        <p:nvSpPr>
          <p:cNvPr id="10" name="Rectangle 9">
            <a:extLst>
              <a:ext uri="{FF2B5EF4-FFF2-40B4-BE49-F238E27FC236}">
                <a16:creationId xmlns:a16="http://schemas.microsoft.com/office/drawing/2014/main" id="{C4285719-470E-454C-AF62-8323075F1F5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2" name="Rectangle 11">
            <a:extLst>
              <a:ext uri="{FF2B5EF4-FFF2-40B4-BE49-F238E27FC236}">
                <a16:creationId xmlns:a16="http://schemas.microsoft.com/office/drawing/2014/main" id="{CD9FE4EF-C4D8-49A0-B2FF-81D8DB7D8A2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410084" y="1410082"/>
            <a:ext cx="6858000" cy="4037836"/>
          </a:xfrm>
          <a:prstGeom prst="rect">
            <a:avLst/>
          </a:prstGeom>
          <a:gradFill>
            <a:gsLst>
              <a:gs pos="8000">
                <a:srgbClr val="000000"/>
              </a:gs>
              <a:gs pos="100000">
                <a:schemeClr val="accent1">
                  <a:lumMod val="75000"/>
                </a:schemeClr>
              </a:gs>
            </a:gsLst>
            <a:lin ang="3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4" name="Rectangle 13">
            <a:extLst>
              <a:ext uri="{FF2B5EF4-FFF2-40B4-BE49-F238E27FC236}">
                <a16:creationId xmlns:a16="http://schemas.microsoft.com/office/drawing/2014/main" id="{4300840D-0A0B-4512-BACA-B439D5B9C57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410085" y="1420219"/>
            <a:ext cx="6857999" cy="4037839"/>
          </a:xfrm>
          <a:prstGeom prst="rect">
            <a:avLst/>
          </a:prstGeom>
          <a:gradFill>
            <a:gsLst>
              <a:gs pos="0">
                <a:srgbClr val="000000">
                  <a:alpha val="0"/>
                </a:srgbClr>
              </a:gs>
              <a:gs pos="99000">
                <a:schemeClr val="accent1">
                  <a:alpha val="46000"/>
                </a:schemeClr>
              </a:gs>
            </a:gsLst>
            <a:lin ang="1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6" name="Rectangle 15">
            <a:extLst>
              <a:ext uri="{FF2B5EF4-FFF2-40B4-BE49-F238E27FC236}">
                <a16:creationId xmlns:a16="http://schemas.microsoft.com/office/drawing/2014/main" id="{D2B78728-A580-49A7-84F9-6EF6F583ADE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767923" y="3588085"/>
            <a:ext cx="2501979" cy="4037841"/>
          </a:xfrm>
          <a:prstGeom prst="rect">
            <a:avLst/>
          </a:prstGeom>
          <a:gradFill>
            <a:gsLst>
              <a:gs pos="2000">
                <a:schemeClr val="accent1">
                  <a:alpha val="29000"/>
                </a:schemeClr>
              </a:gs>
              <a:gs pos="100000">
                <a:srgbClr val="000000">
                  <a:alpha val="30000"/>
                </a:srgbClr>
              </a:gs>
            </a:gsLst>
            <a:lin ang="7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8" name="Freeform: Shape 17">
            <a:extLst>
              <a:ext uri="{FF2B5EF4-FFF2-40B4-BE49-F238E27FC236}">
                <a16:creationId xmlns:a16="http://schemas.microsoft.com/office/drawing/2014/main" id="{38FAA1A1-D861-433F-88FA-1E9D6FD31D1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20635413">
            <a:off x="-501737" y="969718"/>
            <a:ext cx="3900357" cy="4178958"/>
          </a:xfrm>
          <a:custGeom>
            <a:avLst/>
            <a:gdLst>
              <a:gd name="connsiteX0" fmla="*/ 2432225 w 3900357"/>
              <a:gd name="connsiteY0" fmla="*/ 93939 h 4178958"/>
              <a:gd name="connsiteX1" fmla="*/ 3900357 w 3900357"/>
              <a:gd name="connsiteY1" fmla="*/ 2089479 h 4178958"/>
              <a:gd name="connsiteX2" fmla="*/ 1810878 w 3900357"/>
              <a:gd name="connsiteY2" fmla="*/ 4178958 h 4178958"/>
              <a:gd name="connsiteX3" fmla="*/ 78249 w 3900357"/>
              <a:gd name="connsiteY3" fmla="*/ 3257727 h 4178958"/>
              <a:gd name="connsiteX4" fmla="*/ 0 w 3900357"/>
              <a:gd name="connsiteY4" fmla="*/ 3128923 h 4178958"/>
              <a:gd name="connsiteX5" fmla="*/ 831324 w 3900357"/>
              <a:gd name="connsiteY5" fmla="*/ 244281 h 4178958"/>
              <a:gd name="connsiteX6" fmla="*/ 997559 w 3900357"/>
              <a:gd name="connsiteY6" fmla="*/ 164202 h 4178958"/>
              <a:gd name="connsiteX7" fmla="*/ 1810878 w 3900357"/>
              <a:gd name="connsiteY7" fmla="*/ 0 h 4178958"/>
              <a:gd name="connsiteX8" fmla="*/ 2432225 w 3900357"/>
              <a:gd name="connsiteY8" fmla="*/ 93939 h 417895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3900357" h="4178958">
                <a:moveTo>
                  <a:pt x="2432225" y="93939"/>
                </a:moveTo>
                <a:cubicBezTo>
                  <a:pt x="3282786" y="358491"/>
                  <a:pt x="3900357" y="1151865"/>
                  <a:pt x="3900357" y="2089479"/>
                </a:cubicBezTo>
                <a:cubicBezTo>
                  <a:pt x="3900357" y="3243466"/>
                  <a:pt x="2964865" y="4178958"/>
                  <a:pt x="1810878" y="4178958"/>
                </a:cubicBezTo>
                <a:cubicBezTo>
                  <a:pt x="1089636" y="4178958"/>
                  <a:pt x="453744" y="3813531"/>
                  <a:pt x="78249" y="3257727"/>
                </a:cubicBezTo>
                <a:lnTo>
                  <a:pt x="0" y="3128923"/>
                </a:lnTo>
                <a:lnTo>
                  <a:pt x="831324" y="244281"/>
                </a:lnTo>
                <a:lnTo>
                  <a:pt x="997559" y="164202"/>
                </a:lnTo>
                <a:cubicBezTo>
                  <a:pt x="1247540" y="58468"/>
                  <a:pt x="1522381" y="0"/>
                  <a:pt x="1810878" y="0"/>
                </a:cubicBezTo>
                <a:cubicBezTo>
                  <a:pt x="2027251" y="0"/>
                  <a:pt x="2235942" y="32888"/>
                  <a:pt x="2432225" y="93939"/>
                </a:cubicBezTo>
                <a:close/>
              </a:path>
            </a:pathLst>
          </a:custGeom>
          <a:gradFill>
            <a:gsLst>
              <a:gs pos="29000">
                <a:srgbClr val="000000">
                  <a:alpha val="0"/>
                </a:srgbClr>
              </a:gs>
              <a:gs pos="100000">
                <a:schemeClr val="accent1">
                  <a:alpha val="43000"/>
                </a:schemeClr>
              </a:gs>
            </a:gsLst>
            <a:lin ang="1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sp>
        <p:nvSpPr>
          <p:cNvPr id="20" name="Rectangle 19">
            <a:extLst>
              <a:ext uri="{FF2B5EF4-FFF2-40B4-BE49-F238E27FC236}">
                <a16:creationId xmlns:a16="http://schemas.microsoft.com/office/drawing/2014/main" id="{8D71EDA1-87BF-4D5D-AB79-F346FD19278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410093" y="1399943"/>
            <a:ext cx="6858003" cy="4037835"/>
          </a:xfrm>
          <a:prstGeom prst="rect">
            <a:avLst/>
          </a:prstGeom>
          <a:gradFill>
            <a:gsLst>
              <a:gs pos="0">
                <a:srgbClr val="000000">
                  <a:alpha val="0"/>
                </a:srgbClr>
              </a:gs>
              <a:gs pos="99000">
                <a:schemeClr val="accent1">
                  <a:lumMod val="60000"/>
                  <a:lumOff val="40000"/>
                  <a:alpha val="11000"/>
                </a:schemeClr>
              </a:gs>
            </a:gsLst>
            <a:lin ang="7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E232DC2C-9590-4CF8-A7ED-BBEF45026DDF}"/>
              </a:ext>
            </a:extLst>
          </p:cNvPr>
          <p:cNvSpPr>
            <a:spLocks noGrp="1"/>
          </p:cNvSpPr>
          <p:nvPr>
            <p:ph type="title"/>
          </p:nvPr>
        </p:nvSpPr>
        <p:spPr>
          <a:xfrm>
            <a:off x="466722" y="586855"/>
            <a:ext cx="3201366" cy="3387497"/>
          </a:xfrm>
        </p:spPr>
        <p:txBody>
          <a:bodyPr anchor="b">
            <a:normAutofit/>
          </a:bodyPr>
          <a:lstStyle/>
          <a:p>
            <a:pPr algn="r"/>
            <a:r>
              <a:rPr lang="en-GB" sz="4000">
                <a:solidFill>
                  <a:srgbClr val="FFFFFF"/>
                </a:solidFill>
              </a:rPr>
              <a:t>How do we establish herd immunity? </a:t>
            </a:r>
          </a:p>
        </p:txBody>
      </p:sp>
      <p:sp>
        <p:nvSpPr>
          <p:cNvPr id="3" name="Content Placeholder 2">
            <a:extLst>
              <a:ext uri="{FF2B5EF4-FFF2-40B4-BE49-F238E27FC236}">
                <a16:creationId xmlns:a16="http://schemas.microsoft.com/office/drawing/2014/main" id="{96AA7BB2-D7C0-4E87-9C7A-90EDA34825DF}"/>
              </a:ext>
            </a:extLst>
          </p:cNvPr>
          <p:cNvSpPr>
            <a:spLocks noGrp="1"/>
          </p:cNvSpPr>
          <p:nvPr>
            <p:ph idx="1"/>
          </p:nvPr>
        </p:nvSpPr>
        <p:spPr>
          <a:xfrm>
            <a:off x="4810259" y="649480"/>
            <a:ext cx="6555347" cy="5546047"/>
          </a:xfrm>
        </p:spPr>
        <p:txBody>
          <a:bodyPr anchor="ctr">
            <a:normAutofit/>
          </a:bodyPr>
          <a:lstStyle/>
          <a:p>
            <a:r>
              <a:rPr lang="en-US" sz="2000" dirty="0">
                <a:latin typeface="Helvetica" panose="020B0604020202020204" pitchFamily="34" charset="0"/>
              </a:rPr>
              <a:t>To </a:t>
            </a:r>
            <a:r>
              <a:rPr lang="en-US" sz="2000" b="0" i="0" dirty="0">
                <a:effectLst/>
                <a:latin typeface="Helvetica" panose="020B0604020202020204" pitchFamily="34" charset="0"/>
              </a:rPr>
              <a:t>establish herd immunity, the immunity generated by vaccination or natural infection must prevent onward transmission, not just clinical disease. </a:t>
            </a:r>
          </a:p>
          <a:p>
            <a:r>
              <a:rPr lang="en-US" sz="2000" b="0" i="0" dirty="0">
                <a:effectLst/>
                <a:latin typeface="Helvetica" panose="020B0604020202020204" pitchFamily="34" charset="0"/>
              </a:rPr>
              <a:t>For certain pathogens, such as severe acute respiratory syndrome coronavirus 2 (SARS-CoV-2), clinical manifestations are a poor indicator of transmissibility, as asymptomatic hosts can be highly infectious and contribute to the spread of an epidemic.</a:t>
            </a:r>
            <a:endParaRPr lang="en-GB" sz="2000" dirty="0"/>
          </a:p>
        </p:txBody>
      </p:sp>
    </p:spTree>
    <p:extLst>
      <p:ext uri="{BB962C8B-B14F-4D97-AF65-F5344CB8AC3E}">
        <p14:creationId xmlns:p14="http://schemas.microsoft.com/office/powerpoint/2010/main" val="505842195"/>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09588DA8-065E-4F6F-8EFD-43104AB2E0C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useBgFill="1">
        <p:nvSpPr>
          <p:cNvPr id="10" name="Rectangle 9">
            <a:extLst>
              <a:ext uri="{FF2B5EF4-FFF2-40B4-BE49-F238E27FC236}">
                <a16:creationId xmlns:a16="http://schemas.microsoft.com/office/drawing/2014/main" id="{C4285719-470E-454C-AF62-8323075F1F5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2" name="Rectangle 11">
            <a:extLst>
              <a:ext uri="{FF2B5EF4-FFF2-40B4-BE49-F238E27FC236}">
                <a16:creationId xmlns:a16="http://schemas.microsoft.com/office/drawing/2014/main" id="{CD9FE4EF-C4D8-49A0-B2FF-81D8DB7D8A2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410084" y="1410082"/>
            <a:ext cx="6858000" cy="4037836"/>
          </a:xfrm>
          <a:prstGeom prst="rect">
            <a:avLst/>
          </a:prstGeom>
          <a:gradFill>
            <a:gsLst>
              <a:gs pos="8000">
                <a:srgbClr val="000000"/>
              </a:gs>
              <a:gs pos="100000">
                <a:schemeClr val="accent1">
                  <a:lumMod val="75000"/>
                </a:schemeClr>
              </a:gs>
            </a:gsLst>
            <a:lin ang="3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4" name="Rectangle 13">
            <a:extLst>
              <a:ext uri="{FF2B5EF4-FFF2-40B4-BE49-F238E27FC236}">
                <a16:creationId xmlns:a16="http://schemas.microsoft.com/office/drawing/2014/main" id="{4300840D-0A0B-4512-BACA-B439D5B9C57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410085" y="1420219"/>
            <a:ext cx="6857999" cy="4037839"/>
          </a:xfrm>
          <a:prstGeom prst="rect">
            <a:avLst/>
          </a:prstGeom>
          <a:gradFill>
            <a:gsLst>
              <a:gs pos="0">
                <a:srgbClr val="000000">
                  <a:alpha val="0"/>
                </a:srgbClr>
              </a:gs>
              <a:gs pos="99000">
                <a:schemeClr val="accent1">
                  <a:alpha val="46000"/>
                </a:schemeClr>
              </a:gs>
            </a:gsLst>
            <a:lin ang="1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6" name="Rectangle 15">
            <a:extLst>
              <a:ext uri="{FF2B5EF4-FFF2-40B4-BE49-F238E27FC236}">
                <a16:creationId xmlns:a16="http://schemas.microsoft.com/office/drawing/2014/main" id="{D2B78728-A580-49A7-84F9-6EF6F583ADE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767923" y="3588085"/>
            <a:ext cx="2501979" cy="4037841"/>
          </a:xfrm>
          <a:prstGeom prst="rect">
            <a:avLst/>
          </a:prstGeom>
          <a:gradFill>
            <a:gsLst>
              <a:gs pos="2000">
                <a:schemeClr val="accent1">
                  <a:alpha val="29000"/>
                </a:schemeClr>
              </a:gs>
              <a:gs pos="100000">
                <a:srgbClr val="000000">
                  <a:alpha val="30000"/>
                </a:srgbClr>
              </a:gs>
            </a:gsLst>
            <a:lin ang="7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8" name="Freeform: Shape 17">
            <a:extLst>
              <a:ext uri="{FF2B5EF4-FFF2-40B4-BE49-F238E27FC236}">
                <a16:creationId xmlns:a16="http://schemas.microsoft.com/office/drawing/2014/main" id="{38FAA1A1-D861-433F-88FA-1E9D6FD31D1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20635413">
            <a:off x="-501737" y="969718"/>
            <a:ext cx="3900357" cy="4178958"/>
          </a:xfrm>
          <a:custGeom>
            <a:avLst/>
            <a:gdLst>
              <a:gd name="connsiteX0" fmla="*/ 2432225 w 3900357"/>
              <a:gd name="connsiteY0" fmla="*/ 93939 h 4178958"/>
              <a:gd name="connsiteX1" fmla="*/ 3900357 w 3900357"/>
              <a:gd name="connsiteY1" fmla="*/ 2089479 h 4178958"/>
              <a:gd name="connsiteX2" fmla="*/ 1810878 w 3900357"/>
              <a:gd name="connsiteY2" fmla="*/ 4178958 h 4178958"/>
              <a:gd name="connsiteX3" fmla="*/ 78249 w 3900357"/>
              <a:gd name="connsiteY3" fmla="*/ 3257727 h 4178958"/>
              <a:gd name="connsiteX4" fmla="*/ 0 w 3900357"/>
              <a:gd name="connsiteY4" fmla="*/ 3128923 h 4178958"/>
              <a:gd name="connsiteX5" fmla="*/ 831324 w 3900357"/>
              <a:gd name="connsiteY5" fmla="*/ 244281 h 4178958"/>
              <a:gd name="connsiteX6" fmla="*/ 997559 w 3900357"/>
              <a:gd name="connsiteY6" fmla="*/ 164202 h 4178958"/>
              <a:gd name="connsiteX7" fmla="*/ 1810878 w 3900357"/>
              <a:gd name="connsiteY7" fmla="*/ 0 h 4178958"/>
              <a:gd name="connsiteX8" fmla="*/ 2432225 w 3900357"/>
              <a:gd name="connsiteY8" fmla="*/ 93939 h 417895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3900357" h="4178958">
                <a:moveTo>
                  <a:pt x="2432225" y="93939"/>
                </a:moveTo>
                <a:cubicBezTo>
                  <a:pt x="3282786" y="358491"/>
                  <a:pt x="3900357" y="1151865"/>
                  <a:pt x="3900357" y="2089479"/>
                </a:cubicBezTo>
                <a:cubicBezTo>
                  <a:pt x="3900357" y="3243466"/>
                  <a:pt x="2964865" y="4178958"/>
                  <a:pt x="1810878" y="4178958"/>
                </a:cubicBezTo>
                <a:cubicBezTo>
                  <a:pt x="1089636" y="4178958"/>
                  <a:pt x="453744" y="3813531"/>
                  <a:pt x="78249" y="3257727"/>
                </a:cubicBezTo>
                <a:lnTo>
                  <a:pt x="0" y="3128923"/>
                </a:lnTo>
                <a:lnTo>
                  <a:pt x="831324" y="244281"/>
                </a:lnTo>
                <a:lnTo>
                  <a:pt x="997559" y="164202"/>
                </a:lnTo>
                <a:cubicBezTo>
                  <a:pt x="1247540" y="58468"/>
                  <a:pt x="1522381" y="0"/>
                  <a:pt x="1810878" y="0"/>
                </a:cubicBezTo>
                <a:cubicBezTo>
                  <a:pt x="2027251" y="0"/>
                  <a:pt x="2235942" y="32888"/>
                  <a:pt x="2432225" y="93939"/>
                </a:cubicBezTo>
                <a:close/>
              </a:path>
            </a:pathLst>
          </a:custGeom>
          <a:gradFill>
            <a:gsLst>
              <a:gs pos="29000">
                <a:srgbClr val="000000">
                  <a:alpha val="0"/>
                </a:srgbClr>
              </a:gs>
              <a:gs pos="100000">
                <a:schemeClr val="accent1">
                  <a:alpha val="43000"/>
                </a:schemeClr>
              </a:gs>
            </a:gsLst>
            <a:lin ang="1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sp>
        <p:nvSpPr>
          <p:cNvPr id="20" name="Rectangle 19">
            <a:extLst>
              <a:ext uri="{FF2B5EF4-FFF2-40B4-BE49-F238E27FC236}">
                <a16:creationId xmlns:a16="http://schemas.microsoft.com/office/drawing/2014/main" id="{8D71EDA1-87BF-4D5D-AB79-F346FD19278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410093" y="1399943"/>
            <a:ext cx="6858003" cy="4037835"/>
          </a:xfrm>
          <a:prstGeom prst="rect">
            <a:avLst/>
          </a:prstGeom>
          <a:gradFill>
            <a:gsLst>
              <a:gs pos="0">
                <a:srgbClr val="000000">
                  <a:alpha val="0"/>
                </a:srgbClr>
              </a:gs>
              <a:gs pos="99000">
                <a:schemeClr val="accent1">
                  <a:lumMod val="60000"/>
                  <a:lumOff val="40000"/>
                  <a:alpha val="11000"/>
                </a:schemeClr>
              </a:gs>
            </a:gsLst>
            <a:lin ang="7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B0B1627C-DF92-479B-9098-B989DD19D28A}"/>
              </a:ext>
            </a:extLst>
          </p:cNvPr>
          <p:cNvSpPr>
            <a:spLocks noGrp="1"/>
          </p:cNvSpPr>
          <p:nvPr>
            <p:ph type="title"/>
          </p:nvPr>
        </p:nvSpPr>
        <p:spPr>
          <a:xfrm>
            <a:off x="466722" y="586855"/>
            <a:ext cx="3201366" cy="3387497"/>
          </a:xfrm>
        </p:spPr>
        <p:txBody>
          <a:bodyPr anchor="b">
            <a:normAutofit/>
          </a:bodyPr>
          <a:lstStyle/>
          <a:p>
            <a:pPr algn="r"/>
            <a:r>
              <a:rPr lang="en-GB" sz="4000">
                <a:solidFill>
                  <a:srgbClr val="FFFFFF"/>
                </a:solidFill>
              </a:rPr>
              <a:t>Is it always effective </a:t>
            </a:r>
          </a:p>
        </p:txBody>
      </p:sp>
      <p:sp>
        <p:nvSpPr>
          <p:cNvPr id="3" name="Content Placeholder 2">
            <a:extLst>
              <a:ext uri="{FF2B5EF4-FFF2-40B4-BE49-F238E27FC236}">
                <a16:creationId xmlns:a16="http://schemas.microsoft.com/office/drawing/2014/main" id="{EFEE9F93-F242-4D69-A9F0-4B3647F4A836}"/>
              </a:ext>
            </a:extLst>
          </p:cNvPr>
          <p:cNvSpPr>
            <a:spLocks noGrp="1"/>
          </p:cNvSpPr>
          <p:nvPr>
            <p:ph idx="1"/>
          </p:nvPr>
        </p:nvSpPr>
        <p:spPr>
          <a:xfrm>
            <a:off x="4810259" y="649480"/>
            <a:ext cx="6555347" cy="5546047"/>
          </a:xfrm>
        </p:spPr>
        <p:txBody>
          <a:bodyPr anchor="ctr">
            <a:normAutofit/>
          </a:bodyPr>
          <a:lstStyle/>
          <a:p>
            <a:r>
              <a:rPr lang="en-US" sz="2000" b="0" i="0" dirty="0">
                <a:effectLst/>
                <a:latin typeface="Helvetica" panose="020B0604020202020204" pitchFamily="34" charset="0"/>
              </a:rPr>
              <a:t>Once the herd immunity threshold is reached, the efficacy of herd immunity largely depends on the strength and duration of the immunity acquired. For pathogens in which lifelong immunity is induced, as is the case for measles vaccination or infection, herd immunity is highly effective and can prevent pathogen spread within a population. However, this situation is relatively rare, as immunity for many other infectious diseases, such as pertussis and rotavirus,</a:t>
            </a:r>
            <a:endParaRPr lang="en-GB" sz="2000" dirty="0"/>
          </a:p>
        </p:txBody>
      </p:sp>
    </p:spTree>
    <p:extLst>
      <p:ext uri="{BB962C8B-B14F-4D97-AF65-F5344CB8AC3E}">
        <p14:creationId xmlns:p14="http://schemas.microsoft.com/office/powerpoint/2010/main" val="3292462472"/>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09588DA8-065E-4F6F-8EFD-43104AB2E0C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useBgFill="1">
        <p:nvSpPr>
          <p:cNvPr id="10" name="Rectangle 9">
            <a:extLst>
              <a:ext uri="{FF2B5EF4-FFF2-40B4-BE49-F238E27FC236}">
                <a16:creationId xmlns:a16="http://schemas.microsoft.com/office/drawing/2014/main" id="{C4285719-470E-454C-AF62-8323075F1F5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2" name="Rectangle 11">
            <a:extLst>
              <a:ext uri="{FF2B5EF4-FFF2-40B4-BE49-F238E27FC236}">
                <a16:creationId xmlns:a16="http://schemas.microsoft.com/office/drawing/2014/main" id="{CD9FE4EF-C4D8-49A0-B2FF-81D8DB7D8A2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410084" y="1410082"/>
            <a:ext cx="6858000" cy="4037836"/>
          </a:xfrm>
          <a:prstGeom prst="rect">
            <a:avLst/>
          </a:prstGeom>
          <a:gradFill>
            <a:gsLst>
              <a:gs pos="8000">
                <a:srgbClr val="000000"/>
              </a:gs>
              <a:gs pos="100000">
                <a:schemeClr val="accent1">
                  <a:lumMod val="75000"/>
                </a:schemeClr>
              </a:gs>
            </a:gsLst>
            <a:lin ang="3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4" name="Rectangle 13">
            <a:extLst>
              <a:ext uri="{FF2B5EF4-FFF2-40B4-BE49-F238E27FC236}">
                <a16:creationId xmlns:a16="http://schemas.microsoft.com/office/drawing/2014/main" id="{4300840D-0A0B-4512-BACA-B439D5B9C57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410085" y="1420219"/>
            <a:ext cx="6857999" cy="4037839"/>
          </a:xfrm>
          <a:prstGeom prst="rect">
            <a:avLst/>
          </a:prstGeom>
          <a:gradFill>
            <a:gsLst>
              <a:gs pos="0">
                <a:srgbClr val="000000">
                  <a:alpha val="0"/>
                </a:srgbClr>
              </a:gs>
              <a:gs pos="99000">
                <a:schemeClr val="accent1">
                  <a:alpha val="46000"/>
                </a:schemeClr>
              </a:gs>
            </a:gsLst>
            <a:lin ang="1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6" name="Rectangle 15">
            <a:extLst>
              <a:ext uri="{FF2B5EF4-FFF2-40B4-BE49-F238E27FC236}">
                <a16:creationId xmlns:a16="http://schemas.microsoft.com/office/drawing/2014/main" id="{D2B78728-A580-49A7-84F9-6EF6F583ADE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767923" y="3588085"/>
            <a:ext cx="2501979" cy="4037841"/>
          </a:xfrm>
          <a:prstGeom prst="rect">
            <a:avLst/>
          </a:prstGeom>
          <a:gradFill>
            <a:gsLst>
              <a:gs pos="2000">
                <a:schemeClr val="accent1">
                  <a:alpha val="29000"/>
                </a:schemeClr>
              </a:gs>
              <a:gs pos="100000">
                <a:srgbClr val="000000">
                  <a:alpha val="30000"/>
                </a:srgbClr>
              </a:gs>
            </a:gsLst>
            <a:lin ang="7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8" name="Freeform: Shape 17">
            <a:extLst>
              <a:ext uri="{FF2B5EF4-FFF2-40B4-BE49-F238E27FC236}">
                <a16:creationId xmlns:a16="http://schemas.microsoft.com/office/drawing/2014/main" id="{38FAA1A1-D861-433F-88FA-1E9D6FD31D1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20635413">
            <a:off x="-501737" y="969718"/>
            <a:ext cx="3900357" cy="4178958"/>
          </a:xfrm>
          <a:custGeom>
            <a:avLst/>
            <a:gdLst>
              <a:gd name="connsiteX0" fmla="*/ 2432225 w 3900357"/>
              <a:gd name="connsiteY0" fmla="*/ 93939 h 4178958"/>
              <a:gd name="connsiteX1" fmla="*/ 3900357 w 3900357"/>
              <a:gd name="connsiteY1" fmla="*/ 2089479 h 4178958"/>
              <a:gd name="connsiteX2" fmla="*/ 1810878 w 3900357"/>
              <a:gd name="connsiteY2" fmla="*/ 4178958 h 4178958"/>
              <a:gd name="connsiteX3" fmla="*/ 78249 w 3900357"/>
              <a:gd name="connsiteY3" fmla="*/ 3257727 h 4178958"/>
              <a:gd name="connsiteX4" fmla="*/ 0 w 3900357"/>
              <a:gd name="connsiteY4" fmla="*/ 3128923 h 4178958"/>
              <a:gd name="connsiteX5" fmla="*/ 831324 w 3900357"/>
              <a:gd name="connsiteY5" fmla="*/ 244281 h 4178958"/>
              <a:gd name="connsiteX6" fmla="*/ 997559 w 3900357"/>
              <a:gd name="connsiteY6" fmla="*/ 164202 h 4178958"/>
              <a:gd name="connsiteX7" fmla="*/ 1810878 w 3900357"/>
              <a:gd name="connsiteY7" fmla="*/ 0 h 4178958"/>
              <a:gd name="connsiteX8" fmla="*/ 2432225 w 3900357"/>
              <a:gd name="connsiteY8" fmla="*/ 93939 h 417895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3900357" h="4178958">
                <a:moveTo>
                  <a:pt x="2432225" y="93939"/>
                </a:moveTo>
                <a:cubicBezTo>
                  <a:pt x="3282786" y="358491"/>
                  <a:pt x="3900357" y="1151865"/>
                  <a:pt x="3900357" y="2089479"/>
                </a:cubicBezTo>
                <a:cubicBezTo>
                  <a:pt x="3900357" y="3243466"/>
                  <a:pt x="2964865" y="4178958"/>
                  <a:pt x="1810878" y="4178958"/>
                </a:cubicBezTo>
                <a:cubicBezTo>
                  <a:pt x="1089636" y="4178958"/>
                  <a:pt x="453744" y="3813531"/>
                  <a:pt x="78249" y="3257727"/>
                </a:cubicBezTo>
                <a:lnTo>
                  <a:pt x="0" y="3128923"/>
                </a:lnTo>
                <a:lnTo>
                  <a:pt x="831324" y="244281"/>
                </a:lnTo>
                <a:lnTo>
                  <a:pt x="997559" y="164202"/>
                </a:lnTo>
                <a:cubicBezTo>
                  <a:pt x="1247540" y="58468"/>
                  <a:pt x="1522381" y="0"/>
                  <a:pt x="1810878" y="0"/>
                </a:cubicBezTo>
                <a:cubicBezTo>
                  <a:pt x="2027251" y="0"/>
                  <a:pt x="2235942" y="32888"/>
                  <a:pt x="2432225" y="93939"/>
                </a:cubicBezTo>
                <a:close/>
              </a:path>
            </a:pathLst>
          </a:custGeom>
          <a:gradFill>
            <a:gsLst>
              <a:gs pos="29000">
                <a:srgbClr val="000000">
                  <a:alpha val="0"/>
                </a:srgbClr>
              </a:gs>
              <a:gs pos="100000">
                <a:schemeClr val="accent1">
                  <a:alpha val="43000"/>
                </a:schemeClr>
              </a:gs>
            </a:gsLst>
            <a:lin ang="1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sp>
        <p:nvSpPr>
          <p:cNvPr id="20" name="Rectangle 19">
            <a:extLst>
              <a:ext uri="{FF2B5EF4-FFF2-40B4-BE49-F238E27FC236}">
                <a16:creationId xmlns:a16="http://schemas.microsoft.com/office/drawing/2014/main" id="{8D71EDA1-87BF-4D5D-AB79-F346FD19278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410093" y="1399943"/>
            <a:ext cx="6858003" cy="4037835"/>
          </a:xfrm>
          <a:prstGeom prst="rect">
            <a:avLst/>
          </a:prstGeom>
          <a:gradFill>
            <a:gsLst>
              <a:gs pos="0">
                <a:srgbClr val="000000">
                  <a:alpha val="0"/>
                </a:srgbClr>
              </a:gs>
              <a:gs pos="99000">
                <a:schemeClr val="accent1">
                  <a:lumMod val="60000"/>
                  <a:lumOff val="40000"/>
                  <a:alpha val="11000"/>
                </a:schemeClr>
              </a:gs>
            </a:gsLst>
            <a:lin ang="7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6FE15A77-AAD9-42A2-9DEA-28A1C6656F9A}"/>
              </a:ext>
            </a:extLst>
          </p:cNvPr>
          <p:cNvSpPr>
            <a:spLocks noGrp="1"/>
          </p:cNvSpPr>
          <p:nvPr>
            <p:ph type="title"/>
          </p:nvPr>
        </p:nvSpPr>
        <p:spPr>
          <a:xfrm>
            <a:off x="466722" y="586855"/>
            <a:ext cx="3201366" cy="3387497"/>
          </a:xfrm>
        </p:spPr>
        <p:txBody>
          <a:bodyPr anchor="b">
            <a:normAutofit/>
          </a:bodyPr>
          <a:lstStyle/>
          <a:p>
            <a:pPr algn="r"/>
            <a:r>
              <a:rPr lang="en-GB" sz="4000">
                <a:solidFill>
                  <a:srgbClr val="FFFFFF"/>
                </a:solidFill>
              </a:rPr>
              <a:t>So………..</a:t>
            </a:r>
          </a:p>
        </p:txBody>
      </p:sp>
      <p:sp>
        <p:nvSpPr>
          <p:cNvPr id="3" name="Content Placeholder 2">
            <a:extLst>
              <a:ext uri="{FF2B5EF4-FFF2-40B4-BE49-F238E27FC236}">
                <a16:creationId xmlns:a16="http://schemas.microsoft.com/office/drawing/2014/main" id="{9EE0C8B5-FCFE-4EA7-8C57-C9C548AEBD32}"/>
              </a:ext>
            </a:extLst>
          </p:cNvPr>
          <p:cNvSpPr>
            <a:spLocks noGrp="1"/>
          </p:cNvSpPr>
          <p:nvPr>
            <p:ph idx="1"/>
          </p:nvPr>
        </p:nvSpPr>
        <p:spPr>
          <a:xfrm>
            <a:off x="4810259" y="649480"/>
            <a:ext cx="6555347" cy="5546047"/>
          </a:xfrm>
        </p:spPr>
        <p:txBody>
          <a:bodyPr anchor="ctr">
            <a:normAutofit/>
          </a:bodyPr>
          <a:lstStyle/>
          <a:p>
            <a:r>
              <a:rPr lang="en-US" sz="2000" b="0" i="0" dirty="0">
                <a:effectLst/>
                <a:latin typeface="Helvetica" panose="020B0604020202020204" pitchFamily="34" charset="0"/>
              </a:rPr>
              <a:t>As a consequence, herd immunity is less effective, and periodic outbreaks can still occur. Finally, if immunity is unevenly distributed within a population, clusters of susceptible hosts that frequently contact one another may remain. Even if the proportion of immunized individuals in the population as a whole surpasses the herd immunity threshold, these pockets of susceptible individuals are still at risk for local outbreaks.</a:t>
            </a:r>
            <a:endParaRPr lang="en-GB" sz="2000" dirty="0"/>
          </a:p>
        </p:txBody>
      </p:sp>
    </p:spTree>
    <p:extLst>
      <p:ext uri="{BB962C8B-B14F-4D97-AF65-F5344CB8AC3E}">
        <p14:creationId xmlns:p14="http://schemas.microsoft.com/office/powerpoint/2010/main" val="2162536602"/>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09588DA8-065E-4F6F-8EFD-43104AB2E0C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useBgFill="1">
        <p:nvSpPr>
          <p:cNvPr id="10" name="Rectangle 9">
            <a:extLst>
              <a:ext uri="{FF2B5EF4-FFF2-40B4-BE49-F238E27FC236}">
                <a16:creationId xmlns:a16="http://schemas.microsoft.com/office/drawing/2014/main" id="{C4285719-470E-454C-AF62-8323075F1F5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2" name="Rectangle 11">
            <a:extLst>
              <a:ext uri="{FF2B5EF4-FFF2-40B4-BE49-F238E27FC236}">
                <a16:creationId xmlns:a16="http://schemas.microsoft.com/office/drawing/2014/main" id="{CD9FE4EF-C4D8-49A0-B2FF-81D8DB7D8A2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410084" y="1410082"/>
            <a:ext cx="6858000" cy="4037836"/>
          </a:xfrm>
          <a:prstGeom prst="rect">
            <a:avLst/>
          </a:prstGeom>
          <a:gradFill>
            <a:gsLst>
              <a:gs pos="8000">
                <a:srgbClr val="000000"/>
              </a:gs>
              <a:gs pos="100000">
                <a:schemeClr val="accent1">
                  <a:lumMod val="75000"/>
                </a:schemeClr>
              </a:gs>
            </a:gsLst>
            <a:lin ang="3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4" name="Rectangle 13">
            <a:extLst>
              <a:ext uri="{FF2B5EF4-FFF2-40B4-BE49-F238E27FC236}">
                <a16:creationId xmlns:a16="http://schemas.microsoft.com/office/drawing/2014/main" id="{4300840D-0A0B-4512-BACA-B439D5B9C57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410085" y="1420219"/>
            <a:ext cx="6857999" cy="4037839"/>
          </a:xfrm>
          <a:prstGeom prst="rect">
            <a:avLst/>
          </a:prstGeom>
          <a:gradFill>
            <a:gsLst>
              <a:gs pos="0">
                <a:srgbClr val="000000">
                  <a:alpha val="0"/>
                </a:srgbClr>
              </a:gs>
              <a:gs pos="99000">
                <a:schemeClr val="accent1">
                  <a:alpha val="46000"/>
                </a:schemeClr>
              </a:gs>
            </a:gsLst>
            <a:lin ang="1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6" name="Rectangle 15">
            <a:extLst>
              <a:ext uri="{FF2B5EF4-FFF2-40B4-BE49-F238E27FC236}">
                <a16:creationId xmlns:a16="http://schemas.microsoft.com/office/drawing/2014/main" id="{D2B78728-A580-49A7-84F9-6EF6F583ADE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767923" y="3588085"/>
            <a:ext cx="2501979" cy="4037841"/>
          </a:xfrm>
          <a:prstGeom prst="rect">
            <a:avLst/>
          </a:prstGeom>
          <a:gradFill>
            <a:gsLst>
              <a:gs pos="2000">
                <a:schemeClr val="accent1">
                  <a:alpha val="29000"/>
                </a:schemeClr>
              </a:gs>
              <a:gs pos="100000">
                <a:srgbClr val="000000">
                  <a:alpha val="30000"/>
                </a:srgbClr>
              </a:gs>
            </a:gsLst>
            <a:lin ang="7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8" name="Freeform: Shape 17">
            <a:extLst>
              <a:ext uri="{FF2B5EF4-FFF2-40B4-BE49-F238E27FC236}">
                <a16:creationId xmlns:a16="http://schemas.microsoft.com/office/drawing/2014/main" id="{38FAA1A1-D861-433F-88FA-1E9D6FD31D1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20635413">
            <a:off x="-501737" y="969718"/>
            <a:ext cx="3900357" cy="4178958"/>
          </a:xfrm>
          <a:custGeom>
            <a:avLst/>
            <a:gdLst>
              <a:gd name="connsiteX0" fmla="*/ 2432225 w 3900357"/>
              <a:gd name="connsiteY0" fmla="*/ 93939 h 4178958"/>
              <a:gd name="connsiteX1" fmla="*/ 3900357 w 3900357"/>
              <a:gd name="connsiteY1" fmla="*/ 2089479 h 4178958"/>
              <a:gd name="connsiteX2" fmla="*/ 1810878 w 3900357"/>
              <a:gd name="connsiteY2" fmla="*/ 4178958 h 4178958"/>
              <a:gd name="connsiteX3" fmla="*/ 78249 w 3900357"/>
              <a:gd name="connsiteY3" fmla="*/ 3257727 h 4178958"/>
              <a:gd name="connsiteX4" fmla="*/ 0 w 3900357"/>
              <a:gd name="connsiteY4" fmla="*/ 3128923 h 4178958"/>
              <a:gd name="connsiteX5" fmla="*/ 831324 w 3900357"/>
              <a:gd name="connsiteY5" fmla="*/ 244281 h 4178958"/>
              <a:gd name="connsiteX6" fmla="*/ 997559 w 3900357"/>
              <a:gd name="connsiteY6" fmla="*/ 164202 h 4178958"/>
              <a:gd name="connsiteX7" fmla="*/ 1810878 w 3900357"/>
              <a:gd name="connsiteY7" fmla="*/ 0 h 4178958"/>
              <a:gd name="connsiteX8" fmla="*/ 2432225 w 3900357"/>
              <a:gd name="connsiteY8" fmla="*/ 93939 h 417895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3900357" h="4178958">
                <a:moveTo>
                  <a:pt x="2432225" y="93939"/>
                </a:moveTo>
                <a:cubicBezTo>
                  <a:pt x="3282786" y="358491"/>
                  <a:pt x="3900357" y="1151865"/>
                  <a:pt x="3900357" y="2089479"/>
                </a:cubicBezTo>
                <a:cubicBezTo>
                  <a:pt x="3900357" y="3243466"/>
                  <a:pt x="2964865" y="4178958"/>
                  <a:pt x="1810878" y="4178958"/>
                </a:cubicBezTo>
                <a:cubicBezTo>
                  <a:pt x="1089636" y="4178958"/>
                  <a:pt x="453744" y="3813531"/>
                  <a:pt x="78249" y="3257727"/>
                </a:cubicBezTo>
                <a:lnTo>
                  <a:pt x="0" y="3128923"/>
                </a:lnTo>
                <a:lnTo>
                  <a:pt x="831324" y="244281"/>
                </a:lnTo>
                <a:lnTo>
                  <a:pt x="997559" y="164202"/>
                </a:lnTo>
                <a:cubicBezTo>
                  <a:pt x="1247540" y="58468"/>
                  <a:pt x="1522381" y="0"/>
                  <a:pt x="1810878" y="0"/>
                </a:cubicBezTo>
                <a:cubicBezTo>
                  <a:pt x="2027251" y="0"/>
                  <a:pt x="2235942" y="32888"/>
                  <a:pt x="2432225" y="93939"/>
                </a:cubicBezTo>
                <a:close/>
              </a:path>
            </a:pathLst>
          </a:custGeom>
          <a:gradFill>
            <a:gsLst>
              <a:gs pos="29000">
                <a:srgbClr val="000000">
                  <a:alpha val="0"/>
                </a:srgbClr>
              </a:gs>
              <a:gs pos="100000">
                <a:schemeClr val="accent1">
                  <a:alpha val="43000"/>
                </a:schemeClr>
              </a:gs>
            </a:gsLst>
            <a:lin ang="1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sp>
        <p:nvSpPr>
          <p:cNvPr id="20" name="Rectangle 19">
            <a:extLst>
              <a:ext uri="{FF2B5EF4-FFF2-40B4-BE49-F238E27FC236}">
                <a16:creationId xmlns:a16="http://schemas.microsoft.com/office/drawing/2014/main" id="{8D71EDA1-87BF-4D5D-AB79-F346FD19278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410093" y="1399943"/>
            <a:ext cx="6858003" cy="4037835"/>
          </a:xfrm>
          <a:prstGeom prst="rect">
            <a:avLst/>
          </a:prstGeom>
          <a:gradFill>
            <a:gsLst>
              <a:gs pos="0">
                <a:srgbClr val="000000">
                  <a:alpha val="0"/>
                </a:srgbClr>
              </a:gs>
              <a:gs pos="99000">
                <a:schemeClr val="accent1">
                  <a:lumMod val="60000"/>
                  <a:lumOff val="40000"/>
                  <a:alpha val="11000"/>
                </a:schemeClr>
              </a:gs>
            </a:gsLst>
            <a:lin ang="7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7C1C558D-506E-4113-AFCA-51CB4369D9F4}"/>
              </a:ext>
            </a:extLst>
          </p:cNvPr>
          <p:cNvSpPr>
            <a:spLocks noGrp="1"/>
          </p:cNvSpPr>
          <p:nvPr>
            <p:ph type="title"/>
          </p:nvPr>
        </p:nvSpPr>
        <p:spPr>
          <a:xfrm>
            <a:off x="466722" y="586855"/>
            <a:ext cx="3201366" cy="3387497"/>
          </a:xfrm>
        </p:spPr>
        <p:txBody>
          <a:bodyPr anchor="b">
            <a:normAutofit/>
          </a:bodyPr>
          <a:lstStyle/>
          <a:p>
            <a:pPr algn="r"/>
            <a:r>
              <a:rPr lang="en-GB" sz="4000">
                <a:solidFill>
                  <a:srgbClr val="FFFFFF"/>
                </a:solidFill>
              </a:rPr>
              <a:t>So SARS </a:t>
            </a:r>
          </a:p>
        </p:txBody>
      </p:sp>
      <p:sp>
        <p:nvSpPr>
          <p:cNvPr id="3" name="Content Placeholder 2">
            <a:extLst>
              <a:ext uri="{FF2B5EF4-FFF2-40B4-BE49-F238E27FC236}">
                <a16:creationId xmlns:a16="http://schemas.microsoft.com/office/drawing/2014/main" id="{F6E34A75-A372-4371-B47A-9CF9DB238F79}"/>
              </a:ext>
            </a:extLst>
          </p:cNvPr>
          <p:cNvSpPr>
            <a:spLocks noGrp="1"/>
          </p:cNvSpPr>
          <p:nvPr>
            <p:ph idx="1"/>
          </p:nvPr>
        </p:nvSpPr>
        <p:spPr>
          <a:xfrm>
            <a:off x="4810259" y="649480"/>
            <a:ext cx="6555347" cy="5546047"/>
          </a:xfrm>
        </p:spPr>
        <p:txBody>
          <a:bodyPr anchor="ctr">
            <a:normAutofit/>
          </a:bodyPr>
          <a:lstStyle/>
          <a:p>
            <a:r>
              <a:rPr lang="en-US" sz="2000" b="0" i="0" dirty="0">
                <a:effectLst/>
                <a:latin typeface="Helvetica" panose="020B0604020202020204" pitchFamily="34" charset="0"/>
              </a:rPr>
              <a:t>Assuming an R</a:t>
            </a:r>
            <a:r>
              <a:rPr lang="en-US" sz="2000" b="0" i="0" baseline="-25000" dirty="0">
                <a:effectLst/>
                <a:latin typeface="Helvetica" panose="020B0604020202020204" pitchFamily="34" charset="0"/>
              </a:rPr>
              <a:t>0</a:t>
            </a:r>
            <a:r>
              <a:rPr lang="en-US" sz="2000" b="0" i="0" dirty="0">
                <a:effectLst/>
                <a:latin typeface="Helvetica" panose="020B0604020202020204" pitchFamily="34" charset="0"/>
              </a:rPr>
              <a:t> estimate of 3 for SARS-CoV-2, the herd immunity threshold is approximately 67%. This means that the incidence of infection will start to decline once the proportion of individuals with acquired immunity to SARS-CoV-2 in the population exceeds 0.67.</a:t>
            </a:r>
            <a:endParaRPr lang="en-GB" sz="2000" dirty="0"/>
          </a:p>
        </p:txBody>
      </p:sp>
    </p:spTree>
    <p:extLst>
      <p:ext uri="{BB962C8B-B14F-4D97-AF65-F5344CB8AC3E}">
        <p14:creationId xmlns:p14="http://schemas.microsoft.com/office/powerpoint/2010/main" val="3644518721"/>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4757C31-0B35-4FE0-AF62-4B764479B7F8}"/>
              </a:ext>
            </a:extLst>
          </p:cNvPr>
          <p:cNvSpPr>
            <a:spLocks noGrp="1"/>
          </p:cNvSpPr>
          <p:nvPr>
            <p:ph type="title"/>
          </p:nvPr>
        </p:nvSpPr>
        <p:spPr/>
        <p:txBody>
          <a:bodyPr/>
          <a:lstStyle/>
          <a:p>
            <a:r>
              <a:rPr lang="en-GB" dirty="0"/>
              <a:t>Why do some people not get a vaccine? </a:t>
            </a:r>
          </a:p>
        </p:txBody>
      </p:sp>
      <p:pic>
        <p:nvPicPr>
          <p:cNvPr id="4" name="Online Media 3" title="The Thing About Vaccines... | Vaccine Controversies | Doctor Mike">
            <a:hlinkClick r:id="" action="ppaction://media"/>
            <a:extLst>
              <a:ext uri="{FF2B5EF4-FFF2-40B4-BE49-F238E27FC236}">
                <a16:creationId xmlns:a16="http://schemas.microsoft.com/office/drawing/2014/main" id="{4F54D79D-7855-4EA9-97B0-B0D77DA42459}"/>
              </a:ext>
            </a:extLst>
          </p:cNvPr>
          <p:cNvPicPr>
            <a:picLocks noGrp="1" noRot="1" noChangeAspect="1"/>
          </p:cNvPicPr>
          <p:nvPr>
            <p:ph idx="1"/>
            <a:videoFile r:link="rId1"/>
          </p:nvPr>
        </p:nvPicPr>
        <p:blipFill>
          <a:blip r:embed="rId3"/>
          <a:stretch>
            <a:fillRect/>
          </a:stretch>
        </p:blipFill>
        <p:spPr>
          <a:xfrm>
            <a:off x="2246313" y="1825625"/>
            <a:ext cx="7700962" cy="4351338"/>
          </a:xfrm>
          <a:prstGeom prst="rect">
            <a:avLst/>
          </a:prstGeom>
        </p:spPr>
      </p:pic>
    </p:spTree>
    <p:extLst>
      <p:ext uri="{BB962C8B-B14F-4D97-AF65-F5344CB8AC3E}">
        <p14:creationId xmlns:p14="http://schemas.microsoft.com/office/powerpoint/2010/main" val="462724788"/>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mediacall" presetSubtype="0" fill="hold" nodeType="clickEffect">
                                  <p:stCondLst>
                                    <p:cond delay="0"/>
                                  </p:stCondLst>
                                  <p:childTnLst>
                                    <p:cmd type="call" cmd="playFrom(0.0)">
                                      <p:cBhvr>
                                        <p:cTn id="6" dur="1" fill="hold"/>
                                        <p:tgtEl>
                                          <p:spTgt spid="4"/>
                                        </p:tgtEl>
                                      </p:cBhvr>
                                    </p:cmd>
                                  </p:childTnLst>
                                </p:cTn>
                              </p:par>
                            </p:childTnLst>
                          </p:cTn>
                        </p:par>
                      </p:childTnLst>
                    </p:cTn>
                  </p:par>
                </p:childTnLst>
              </p:cTn>
              <p:prevCondLst>
                <p:cond evt="onPrev" delay="0">
                  <p:tgtEl>
                    <p:sldTgt/>
                  </p:tgtEl>
                </p:cond>
              </p:prevCondLst>
              <p:nextCondLst>
                <p:cond evt="onNext" delay="0">
                  <p:tgtEl>
                    <p:sldTgt/>
                  </p:tgtEl>
                </p:cond>
              </p:nextCondLst>
            </p:seq>
            <p:video>
              <p:cMediaNode vol="80000">
                <p:cTn id="7" fill="hold" display="0">
                  <p:stCondLst>
                    <p:cond delay="indefinite"/>
                  </p:stCondLst>
                </p:cTn>
                <p:tgtEl>
                  <p:spTgt spid="4"/>
                </p:tgtEl>
              </p:cMediaNode>
            </p:video>
            <p:seq concurrent="1" nextAc="seek">
              <p:cTn id="8" restart="whenNotActive" fill="hold" evtFilter="cancelBubble" nodeType="interactiveSeq">
                <p:stCondLst>
                  <p:cond evt="onClick" delay="0">
                    <p:tgtEl>
                      <p:spTgt spid="4"/>
                    </p:tgtEl>
                  </p:cond>
                </p:stCondLst>
                <p:endSync evt="end" delay="0">
                  <p:rtn val="all"/>
                </p:endSync>
                <p:childTnLst>
                  <p:par>
                    <p:cTn id="9" fill="hold">
                      <p:stCondLst>
                        <p:cond delay="0"/>
                      </p:stCondLst>
                      <p:childTnLst>
                        <p:par>
                          <p:cTn id="10" fill="hold">
                            <p:stCondLst>
                              <p:cond delay="0"/>
                            </p:stCondLst>
                            <p:childTnLst>
                              <p:par>
                                <p:cTn id="11" presetID="2" presetClass="mediacall" presetSubtype="0" fill="hold" nodeType="clickEffect">
                                  <p:stCondLst>
                                    <p:cond delay="0"/>
                                  </p:stCondLst>
                                  <p:childTnLst>
                                    <p:cmd type="call" cmd="togglePause">
                                      <p:cBhvr>
                                        <p:cTn id="12" dur="1" fill="hold"/>
                                        <p:tgtEl>
                                          <p:spTgt spid="4"/>
                                        </p:tgtEl>
                                      </p:cBhvr>
                                    </p:cmd>
                                  </p:childTnLst>
                                </p:cTn>
                              </p:par>
                            </p:childTnLst>
                          </p:cTn>
                        </p:par>
                      </p:childTnLst>
                    </p:cTn>
                  </p:par>
                </p:childTnLst>
              </p:cTn>
              <p:nextCondLst>
                <p:cond evt="onClick" delay="0">
                  <p:tgtEl>
                    <p:spTgt spid="4"/>
                  </p:tgtEl>
                </p:cond>
              </p:nextCondLst>
            </p:seq>
          </p:childTnLst>
        </p:cTn>
      </p:par>
    </p:tnLst>
  </p:timing>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otalTime>20</TotalTime>
  <Words>679</Words>
  <Application>Microsoft Office PowerPoint</Application>
  <PresentationFormat>Widescreen</PresentationFormat>
  <Paragraphs>28</Paragraphs>
  <Slides>11</Slides>
  <Notes>0</Notes>
  <HiddenSlides>0</HiddenSlides>
  <MMClips>1</MMClips>
  <ScaleCrop>false</ScaleCrop>
  <HeadingPairs>
    <vt:vector size="6" baseType="variant">
      <vt:variant>
        <vt:lpstr>Fonts Used</vt:lpstr>
      </vt:variant>
      <vt:variant>
        <vt:i4>4</vt:i4>
      </vt:variant>
      <vt:variant>
        <vt:lpstr>Theme</vt:lpstr>
      </vt:variant>
      <vt:variant>
        <vt:i4>1</vt:i4>
      </vt:variant>
      <vt:variant>
        <vt:lpstr>Slide Titles</vt:lpstr>
      </vt:variant>
      <vt:variant>
        <vt:i4>11</vt:i4>
      </vt:variant>
    </vt:vector>
  </HeadingPairs>
  <TitlesOfParts>
    <vt:vector size="16" baseType="lpstr">
      <vt:lpstr>Arial</vt:lpstr>
      <vt:lpstr>Calibri</vt:lpstr>
      <vt:lpstr>Calibri Light</vt:lpstr>
      <vt:lpstr>Helvetica</vt:lpstr>
      <vt:lpstr>Office Theme</vt:lpstr>
      <vt:lpstr>Herd immunity</vt:lpstr>
      <vt:lpstr>Basic Concepts of Herd Immunity </vt:lpstr>
      <vt:lpstr>Vaccination programmes</vt:lpstr>
      <vt:lpstr>Existing immunity and outcomes. </vt:lpstr>
      <vt:lpstr>It’s a numbers game!</vt:lpstr>
      <vt:lpstr>Herd immunity is a numbers game!</vt:lpstr>
      <vt:lpstr>How do we establish herd immunity? </vt:lpstr>
      <vt:lpstr>Is it always effective </vt:lpstr>
      <vt:lpstr>So………..</vt:lpstr>
      <vt:lpstr>So SARS </vt:lpstr>
      <vt:lpstr>Why do some people not get a vaccine? </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Herd immunity</dc:title>
  <dc:creator>Felicity Page</dc:creator>
  <cp:lastModifiedBy>Felicity Page</cp:lastModifiedBy>
  <cp:revision>1</cp:revision>
  <dcterms:created xsi:type="dcterms:W3CDTF">2021-01-22T13:12:15Z</dcterms:created>
  <dcterms:modified xsi:type="dcterms:W3CDTF">2021-01-22T13:32:16Z</dcterms:modified>
</cp:coreProperties>
</file>