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media/image6.jpg" ContentType="image/jpg"/>
  <Override PartName="/ppt/media/image7.jpg" ContentType="image/jpg"/>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87" r:id="rId3"/>
    <p:sldMasterId id="2147483739" r:id="rId4"/>
    <p:sldMasterId id="2147483654" r:id="rId5"/>
    <p:sldMasterId id="2147483736" r:id="rId6"/>
    <p:sldMasterId id="2147483662" r:id="rId7"/>
    <p:sldMasterId id="2147483658" r:id="rId8"/>
  </p:sldMasterIdLst>
  <p:notesMasterIdLst>
    <p:notesMasterId r:id="rId36"/>
  </p:notesMasterIdLst>
  <p:sldIdLst>
    <p:sldId id="309" r:id="rId9"/>
    <p:sldId id="310" r:id="rId10"/>
    <p:sldId id="311" r:id="rId11"/>
    <p:sldId id="312" r:id="rId12"/>
    <p:sldId id="314" r:id="rId13"/>
    <p:sldId id="315" r:id="rId14"/>
    <p:sldId id="313" r:id="rId15"/>
    <p:sldId id="303" r:id="rId16"/>
    <p:sldId id="306" r:id="rId17"/>
    <p:sldId id="330" r:id="rId18"/>
    <p:sldId id="331" r:id="rId19"/>
    <p:sldId id="332" r:id="rId20"/>
    <p:sldId id="333" r:id="rId21"/>
    <p:sldId id="334" r:id="rId22"/>
    <p:sldId id="336" r:id="rId23"/>
    <p:sldId id="337" r:id="rId24"/>
    <p:sldId id="335" r:id="rId25"/>
    <p:sldId id="338" r:id="rId26"/>
    <p:sldId id="339" r:id="rId27"/>
    <p:sldId id="340" r:id="rId28"/>
    <p:sldId id="341" r:id="rId29"/>
    <p:sldId id="342" r:id="rId30"/>
    <p:sldId id="343" r:id="rId31"/>
    <p:sldId id="344" r:id="rId32"/>
    <p:sldId id="345" r:id="rId33"/>
    <p:sldId id="346" r:id="rId34"/>
    <p:sldId id="34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D67B1"/>
    <a:srgbClr val="B561E9"/>
    <a:srgbClr val="EE1266"/>
    <a:srgbClr val="BCC6E3"/>
    <a:srgbClr val="4472C4"/>
    <a:srgbClr val="004F9F"/>
    <a:srgbClr val="FFFFEC"/>
    <a:srgbClr val="F5C2FE"/>
    <a:srgbClr val="F3AEFE"/>
    <a:srgbClr val="FFB7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DE4757-C56A-47F8-B355-53C392C29789}" v="1485" dt="2025-05-28T08:10:48.047"/>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70" autoAdjust="0"/>
    <p:restoredTop sz="94660"/>
  </p:normalViewPr>
  <p:slideViewPr>
    <p:cSldViewPr snapToGrid="0">
      <p:cViewPr varScale="1">
        <p:scale>
          <a:sx n="94" d="100"/>
          <a:sy n="94" d="100"/>
        </p:scale>
        <p:origin x="10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heme" Target="theme/theme1.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DC2D23B1-8685-4954-88B2-4B689625597F}" type="doc">
      <dgm:prSet loTypeId="urn:microsoft.com/office/officeart/2009/3/layout/OpposingIdeas" loCatId="relationship" qsTypeId="urn:microsoft.com/office/officeart/2005/8/quickstyle/simple3" qsCatId="simple" csTypeId="urn:microsoft.com/office/officeart/2005/8/colors/accent1_2" csCatId="accent1" phldr="1"/>
      <dgm:spPr/>
      <dgm:t>
        <a:bodyPr/>
        <a:lstStyle/>
        <a:p>
          <a:endParaRPr lang="en-GB"/>
        </a:p>
      </dgm:t>
    </dgm:pt>
    <dgm:pt modelId="{F0C9EB98-9B49-48B1-A9CB-9FFC6A388F86}">
      <dgm:prSet phldrT="[Text]" phldr="1"/>
      <dgm:spPr/>
      <dgm:t>
        <a:bodyPr/>
        <a:lstStyle/>
        <a:p>
          <a:endParaRPr lang="en-GB" dirty="0">
            <a:latin typeface="Aptos" panose="020B0004020202020204" pitchFamily="34" charset="0"/>
          </a:endParaRPr>
        </a:p>
      </dgm:t>
    </dgm:pt>
    <dgm:pt modelId="{BD97F946-7C22-4D8C-B8A7-1E88B5720D88}" type="parTrans" cxnId="{4CA5F0D4-56B9-489A-ABE1-A3EC9E79DD15}">
      <dgm:prSet/>
      <dgm:spPr/>
      <dgm:t>
        <a:bodyPr/>
        <a:lstStyle/>
        <a:p>
          <a:endParaRPr lang="en-GB"/>
        </a:p>
      </dgm:t>
    </dgm:pt>
    <dgm:pt modelId="{33163CA6-CC5C-4757-8CC1-073409B09E87}" type="sibTrans" cxnId="{4CA5F0D4-56B9-489A-ABE1-A3EC9E79DD15}">
      <dgm:prSet/>
      <dgm:spPr/>
      <dgm:t>
        <a:bodyPr/>
        <a:lstStyle/>
        <a:p>
          <a:endParaRPr lang="en-GB"/>
        </a:p>
      </dgm:t>
    </dgm:pt>
    <dgm:pt modelId="{91765F14-9869-4ECB-A2EA-682AAA82F402}">
      <dgm:prSet custT="1"/>
      <dgm:spPr/>
      <dgm:t>
        <a:bodyPr/>
        <a:lstStyle/>
        <a:p>
          <a:pPr>
            <a:lnSpc>
              <a:spcPct val="150000"/>
            </a:lnSpc>
            <a:buFont typeface="Arial" panose="020B0604020202020204" pitchFamily="34" charset="0"/>
            <a:buChar char="•"/>
          </a:pPr>
          <a:r>
            <a:rPr lang="en-GB" sz="1400" dirty="0">
              <a:latin typeface="Aptos" panose="020B0004020202020204" pitchFamily="34" charset="0"/>
            </a:rPr>
            <a:t>- Revisited how to search for suitable academic sources</a:t>
          </a:r>
        </a:p>
      </dgm:t>
    </dgm:pt>
    <dgm:pt modelId="{4B33B2CC-E8C3-4EC6-BBAD-2F6A5B371F0A}" type="parTrans" cxnId="{26FF65FE-DD32-4F27-A1C3-A577704AC16C}">
      <dgm:prSet/>
      <dgm:spPr/>
      <dgm:t>
        <a:bodyPr/>
        <a:lstStyle/>
        <a:p>
          <a:endParaRPr lang="en-GB"/>
        </a:p>
      </dgm:t>
    </dgm:pt>
    <dgm:pt modelId="{2D7132B3-2AB8-4E60-A7F2-E24BBF820C5E}" type="sibTrans" cxnId="{26FF65FE-DD32-4F27-A1C3-A577704AC16C}">
      <dgm:prSet/>
      <dgm:spPr/>
      <dgm:t>
        <a:bodyPr/>
        <a:lstStyle/>
        <a:p>
          <a:endParaRPr lang="en-GB"/>
        </a:p>
      </dgm:t>
    </dgm:pt>
    <dgm:pt modelId="{68F46502-F34C-42EF-BEBC-CFF164B1AEF2}">
      <dgm:prSet custT="1"/>
      <dgm:spPr/>
      <dgm:t>
        <a:bodyPr/>
        <a:lstStyle/>
        <a:p>
          <a:pPr>
            <a:lnSpc>
              <a:spcPct val="150000"/>
            </a:lnSpc>
            <a:buFont typeface="Arial" panose="020B0604020202020204" pitchFamily="34" charset="0"/>
            <a:buChar char="•"/>
          </a:pPr>
          <a:r>
            <a:rPr lang="en-GB" sz="1400" dirty="0">
              <a:latin typeface="Aptos" panose="020B0004020202020204" pitchFamily="34" charset="0"/>
            </a:rPr>
            <a:t>- Checked whether sources matched your research aim and objectives</a:t>
          </a:r>
        </a:p>
      </dgm:t>
    </dgm:pt>
    <dgm:pt modelId="{D4D169E3-ADD1-4D5F-9B79-0612BC1BA61C}" type="parTrans" cxnId="{1497B63B-007A-4CBC-97A5-84A2FD6C9AFA}">
      <dgm:prSet/>
      <dgm:spPr/>
      <dgm:t>
        <a:bodyPr/>
        <a:lstStyle/>
        <a:p>
          <a:endParaRPr lang="en-GB"/>
        </a:p>
      </dgm:t>
    </dgm:pt>
    <dgm:pt modelId="{0C585CBB-3D4F-4F42-A4D6-8DA991ACF852}" type="sibTrans" cxnId="{1497B63B-007A-4CBC-97A5-84A2FD6C9AFA}">
      <dgm:prSet/>
      <dgm:spPr/>
      <dgm:t>
        <a:bodyPr/>
        <a:lstStyle/>
        <a:p>
          <a:endParaRPr lang="en-GB"/>
        </a:p>
      </dgm:t>
    </dgm:pt>
    <dgm:pt modelId="{2EBA0198-2EA9-4957-8A8A-C674C2CF980E}">
      <dgm:prSet custT="1"/>
      <dgm:spPr/>
      <dgm:t>
        <a:bodyPr/>
        <a:lstStyle/>
        <a:p>
          <a:pPr>
            <a:lnSpc>
              <a:spcPct val="150000"/>
            </a:lnSpc>
            <a:buFont typeface="Arial" panose="020B0604020202020204" pitchFamily="34" charset="0"/>
            <a:buChar char="•"/>
          </a:pPr>
          <a:r>
            <a:rPr lang="en-GB" sz="1400" dirty="0">
              <a:latin typeface="Aptos" panose="020B0004020202020204" pitchFamily="34" charset="0"/>
            </a:rPr>
            <a:t>- Used the CRAAP Test to evaluate source quality</a:t>
          </a:r>
        </a:p>
      </dgm:t>
    </dgm:pt>
    <dgm:pt modelId="{571F2BFE-47CF-457B-95F2-7FD2CEB83799}" type="parTrans" cxnId="{ECC703E6-62C3-4A97-A31B-8B6A7132DDC3}">
      <dgm:prSet/>
      <dgm:spPr/>
      <dgm:t>
        <a:bodyPr/>
        <a:lstStyle/>
        <a:p>
          <a:endParaRPr lang="en-GB"/>
        </a:p>
      </dgm:t>
    </dgm:pt>
    <dgm:pt modelId="{E1F362F9-0F70-4949-BB4A-2CB826E85578}" type="sibTrans" cxnId="{ECC703E6-62C3-4A97-A31B-8B6A7132DDC3}">
      <dgm:prSet/>
      <dgm:spPr/>
      <dgm:t>
        <a:bodyPr/>
        <a:lstStyle/>
        <a:p>
          <a:endParaRPr lang="en-GB"/>
        </a:p>
      </dgm:t>
    </dgm:pt>
    <dgm:pt modelId="{E2B71663-F90D-45B5-B977-8AD4D458D0F0}">
      <dgm:prSet custT="1"/>
      <dgm:spPr/>
      <dgm:t>
        <a:bodyPr/>
        <a:lstStyle/>
        <a:p>
          <a:pPr>
            <a:lnSpc>
              <a:spcPct val="150000"/>
            </a:lnSpc>
            <a:buFont typeface="Arial" panose="020B0604020202020204" pitchFamily="34" charset="0"/>
            <a:buChar char="•"/>
          </a:pPr>
          <a:r>
            <a:rPr lang="en-GB" sz="1400" dirty="0">
              <a:latin typeface="Aptos" panose="020B0004020202020204" pitchFamily="34" charset="0"/>
            </a:rPr>
            <a:t>- Recorded your sources in Stage 1 of the workbook</a:t>
          </a:r>
        </a:p>
      </dgm:t>
    </dgm:pt>
    <dgm:pt modelId="{B1F6FFF1-6281-47C5-889D-9943AC3E940A}" type="parTrans" cxnId="{4970FC6B-12E1-4A45-B671-64C8C210FA42}">
      <dgm:prSet/>
      <dgm:spPr/>
      <dgm:t>
        <a:bodyPr/>
        <a:lstStyle/>
        <a:p>
          <a:endParaRPr lang="en-GB"/>
        </a:p>
      </dgm:t>
    </dgm:pt>
    <dgm:pt modelId="{A8166F1B-9263-4E1A-97F4-8452CAA9B8A4}" type="sibTrans" cxnId="{4970FC6B-12E1-4A45-B671-64C8C210FA42}">
      <dgm:prSet/>
      <dgm:spPr/>
      <dgm:t>
        <a:bodyPr/>
        <a:lstStyle/>
        <a:p>
          <a:endParaRPr lang="en-GB"/>
        </a:p>
      </dgm:t>
    </dgm:pt>
    <dgm:pt modelId="{C3B68891-0E02-4D4E-9ACF-58FBD5EEF2E7}">
      <dgm:prSet custT="1"/>
      <dgm:spPr/>
      <dgm:t>
        <a:bodyPr/>
        <a:lstStyle/>
        <a:p>
          <a:pPr>
            <a:lnSpc>
              <a:spcPct val="150000"/>
            </a:lnSpc>
            <a:buFont typeface="Arial" panose="020B0604020202020204" pitchFamily="34" charset="0"/>
            <a:buChar char="•"/>
          </a:pPr>
          <a:r>
            <a:rPr lang="en-GB" sz="1400" dirty="0">
              <a:latin typeface="Aptos" panose="020B0004020202020204" pitchFamily="34" charset="0"/>
            </a:rPr>
            <a:t>- Learned how to identify your strongest sources</a:t>
          </a:r>
        </a:p>
      </dgm:t>
    </dgm:pt>
    <dgm:pt modelId="{4BE7FE2E-1E7B-4A05-A52C-DC3678C8F9AE}" type="parTrans" cxnId="{761992CE-F190-4432-8FE3-82758BB65613}">
      <dgm:prSet/>
      <dgm:spPr/>
      <dgm:t>
        <a:bodyPr/>
        <a:lstStyle/>
        <a:p>
          <a:endParaRPr lang="en-GB"/>
        </a:p>
      </dgm:t>
    </dgm:pt>
    <dgm:pt modelId="{5F8DC184-C4FF-413A-ACCE-3C9426597329}" type="sibTrans" cxnId="{761992CE-F190-4432-8FE3-82758BB65613}">
      <dgm:prSet/>
      <dgm:spPr/>
      <dgm:t>
        <a:bodyPr/>
        <a:lstStyle/>
        <a:p>
          <a:endParaRPr lang="en-GB"/>
        </a:p>
      </dgm:t>
    </dgm:pt>
    <dgm:pt modelId="{5F867B53-A39A-4E32-B3B6-08893962847F}">
      <dgm:prSet/>
      <dgm:spPr>
        <a:solidFill>
          <a:srgbClr val="3D67B1"/>
        </a:solidFill>
        <a:ln>
          <a:solidFill>
            <a:schemeClr val="accent1"/>
          </a:solidFill>
        </a:ln>
      </dgm:spPr>
      <dgm:t>
        <a:bodyPr/>
        <a:lstStyle/>
        <a:p>
          <a:pPr>
            <a:buNone/>
          </a:pPr>
          <a:r>
            <a:rPr lang="en-GB" b="1" dirty="0">
              <a:solidFill>
                <a:schemeClr val="bg1"/>
              </a:solidFill>
              <a:latin typeface="Aptos" panose="020B0004020202020204" pitchFamily="34" charset="0"/>
            </a:rPr>
            <a:t>By Today, You Should Have:</a:t>
          </a:r>
        </a:p>
      </dgm:t>
    </dgm:pt>
    <dgm:pt modelId="{6DED3FBE-E8CD-403E-8465-A064A3B066F8}" type="parTrans" cxnId="{6F924848-8590-4417-AA44-918AC135F684}">
      <dgm:prSet/>
      <dgm:spPr/>
      <dgm:t>
        <a:bodyPr/>
        <a:lstStyle/>
        <a:p>
          <a:endParaRPr lang="en-GB"/>
        </a:p>
      </dgm:t>
    </dgm:pt>
    <dgm:pt modelId="{30AC9F09-1383-424B-ABDE-54206DF95BD7}" type="sibTrans" cxnId="{6F924848-8590-4417-AA44-918AC135F684}">
      <dgm:prSet/>
      <dgm:spPr/>
      <dgm:t>
        <a:bodyPr/>
        <a:lstStyle/>
        <a:p>
          <a:endParaRPr lang="en-GB"/>
        </a:p>
      </dgm:t>
    </dgm:pt>
    <dgm:pt modelId="{0A4B5200-B27B-43C5-A815-63E48E9647B4}">
      <dgm:prSet custT="1"/>
      <dgm:spPr/>
      <dgm:t>
        <a:bodyPr/>
        <a:lstStyle/>
        <a:p>
          <a:pPr>
            <a:lnSpc>
              <a:spcPct val="150000"/>
            </a:lnSpc>
            <a:buFont typeface="+mj-lt"/>
            <a:buNone/>
          </a:pPr>
          <a:r>
            <a:rPr lang="en-GB" sz="1400" dirty="0">
              <a:latin typeface="Aptos" panose="020B0004020202020204" pitchFamily="34" charset="0"/>
            </a:rPr>
            <a:t>- Found 10 suitable sources</a:t>
          </a:r>
        </a:p>
      </dgm:t>
    </dgm:pt>
    <dgm:pt modelId="{D225B906-1DBF-4399-AAE6-E7872B2643BE}" type="parTrans" cxnId="{B1FA1B9B-BEDC-4A6C-9A5F-0787326C5A91}">
      <dgm:prSet/>
      <dgm:spPr/>
      <dgm:t>
        <a:bodyPr/>
        <a:lstStyle/>
        <a:p>
          <a:endParaRPr lang="en-GB"/>
        </a:p>
      </dgm:t>
    </dgm:pt>
    <dgm:pt modelId="{1D3B579D-FD2B-4410-A66B-9127ABAD1A22}" type="sibTrans" cxnId="{B1FA1B9B-BEDC-4A6C-9A5F-0787326C5A91}">
      <dgm:prSet/>
      <dgm:spPr/>
      <dgm:t>
        <a:bodyPr/>
        <a:lstStyle/>
        <a:p>
          <a:endParaRPr lang="en-GB"/>
        </a:p>
      </dgm:t>
    </dgm:pt>
    <dgm:pt modelId="{485CEE4C-1643-4836-A13F-1C5A6412508F}">
      <dgm:prSet custT="1"/>
      <dgm:spPr/>
      <dgm:t>
        <a:bodyPr/>
        <a:lstStyle/>
        <a:p>
          <a:pPr>
            <a:lnSpc>
              <a:spcPct val="150000"/>
            </a:lnSpc>
            <a:buFont typeface="+mj-lt"/>
            <a:buNone/>
          </a:pPr>
          <a:r>
            <a:rPr lang="en-GB" sz="1400" dirty="0">
              <a:latin typeface="Aptos" panose="020B0004020202020204" pitchFamily="34" charset="0"/>
            </a:rPr>
            <a:t>- Completed a CRAAP evaluation for each source</a:t>
          </a:r>
        </a:p>
      </dgm:t>
    </dgm:pt>
    <dgm:pt modelId="{AAFF26BB-EC61-4EF4-B8AD-E69E5EC129D8}" type="parTrans" cxnId="{7C1667F9-7233-4042-A006-3C05D8FBBBED}">
      <dgm:prSet/>
      <dgm:spPr/>
      <dgm:t>
        <a:bodyPr/>
        <a:lstStyle/>
        <a:p>
          <a:endParaRPr lang="en-GB"/>
        </a:p>
      </dgm:t>
    </dgm:pt>
    <dgm:pt modelId="{F2559084-A602-4D26-AA22-318B9B14B7A4}" type="sibTrans" cxnId="{7C1667F9-7233-4042-A006-3C05D8FBBBED}">
      <dgm:prSet/>
      <dgm:spPr/>
      <dgm:t>
        <a:bodyPr/>
        <a:lstStyle/>
        <a:p>
          <a:endParaRPr lang="en-GB"/>
        </a:p>
      </dgm:t>
    </dgm:pt>
    <dgm:pt modelId="{26EC1003-7C53-4065-82AF-0585113E1760}">
      <dgm:prSet custT="1"/>
      <dgm:spPr/>
      <dgm:t>
        <a:bodyPr/>
        <a:lstStyle/>
        <a:p>
          <a:pPr>
            <a:lnSpc>
              <a:spcPct val="150000"/>
            </a:lnSpc>
            <a:buFont typeface="+mj-lt"/>
            <a:buNone/>
          </a:pPr>
          <a:r>
            <a:rPr lang="en-GB" sz="1400" dirty="0">
              <a:latin typeface="Aptos" panose="020B0004020202020204" pitchFamily="34" charset="0"/>
            </a:rPr>
            <a:t>- Given each source an honest overall score</a:t>
          </a:r>
        </a:p>
      </dgm:t>
    </dgm:pt>
    <dgm:pt modelId="{1AC0C0AB-6B68-4714-B315-18123C849F9E}" type="parTrans" cxnId="{7B66CB1F-6789-445D-898B-46D8A5632C0F}">
      <dgm:prSet/>
      <dgm:spPr/>
      <dgm:t>
        <a:bodyPr/>
        <a:lstStyle/>
        <a:p>
          <a:endParaRPr lang="en-GB"/>
        </a:p>
      </dgm:t>
    </dgm:pt>
    <dgm:pt modelId="{E8E409CF-D9D2-48FF-A30F-53A605B9A155}" type="sibTrans" cxnId="{7B66CB1F-6789-445D-898B-46D8A5632C0F}">
      <dgm:prSet/>
      <dgm:spPr/>
      <dgm:t>
        <a:bodyPr/>
        <a:lstStyle/>
        <a:p>
          <a:endParaRPr lang="en-GB"/>
        </a:p>
      </dgm:t>
    </dgm:pt>
    <dgm:pt modelId="{BF8D52FD-E361-40AE-BED6-7F0AAE48089C}">
      <dgm:prSet custT="1"/>
      <dgm:spPr/>
      <dgm:t>
        <a:bodyPr/>
        <a:lstStyle/>
        <a:p>
          <a:pPr>
            <a:lnSpc>
              <a:spcPct val="150000"/>
            </a:lnSpc>
            <a:buFont typeface="+mj-lt"/>
            <a:buNone/>
          </a:pPr>
          <a:r>
            <a:rPr lang="en-GB" sz="1400" dirty="0">
              <a:latin typeface="Aptos" panose="020B0004020202020204" pitchFamily="34" charset="0"/>
            </a:rPr>
            <a:t>- Saved or downloaded the complete sources</a:t>
          </a:r>
        </a:p>
      </dgm:t>
    </dgm:pt>
    <dgm:pt modelId="{3C303761-6991-43C5-B06B-084024CB1BD6}" type="parTrans" cxnId="{856079A9-E754-4C3D-9488-73316B51C52D}">
      <dgm:prSet/>
      <dgm:spPr/>
      <dgm:t>
        <a:bodyPr/>
        <a:lstStyle/>
        <a:p>
          <a:endParaRPr lang="en-GB"/>
        </a:p>
      </dgm:t>
    </dgm:pt>
    <dgm:pt modelId="{2A746047-8483-43AF-9878-6D5F1CEF6D2C}" type="sibTrans" cxnId="{856079A9-E754-4C3D-9488-73316B51C52D}">
      <dgm:prSet/>
      <dgm:spPr/>
      <dgm:t>
        <a:bodyPr/>
        <a:lstStyle/>
        <a:p>
          <a:endParaRPr lang="en-GB"/>
        </a:p>
      </dgm:t>
    </dgm:pt>
    <dgm:pt modelId="{16030AF1-1B15-43E1-B1F1-CE078057DFDB}">
      <dgm:prSet custT="1"/>
      <dgm:spPr/>
      <dgm:t>
        <a:bodyPr/>
        <a:lstStyle/>
        <a:p>
          <a:pPr>
            <a:lnSpc>
              <a:spcPct val="150000"/>
            </a:lnSpc>
            <a:buFont typeface="+mj-lt"/>
            <a:buNone/>
          </a:pPr>
          <a:r>
            <a:rPr lang="en-GB" sz="1400" dirty="0">
              <a:latin typeface="Aptos" panose="020B0004020202020204" pitchFamily="34" charset="0"/>
            </a:rPr>
            <a:t>- Recorded the full Harvard references</a:t>
          </a:r>
        </a:p>
      </dgm:t>
    </dgm:pt>
    <dgm:pt modelId="{B4BDAE85-BE0F-47D2-B4DC-3CF3177573C6}" type="parTrans" cxnId="{C94FF911-AB08-40F8-BD4C-7F4B33552AE1}">
      <dgm:prSet/>
      <dgm:spPr/>
      <dgm:t>
        <a:bodyPr/>
        <a:lstStyle/>
        <a:p>
          <a:endParaRPr lang="en-GB"/>
        </a:p>
      </dgm:t>
    </dgm:pt>
    <dgm:pt modelId="{2A4F101C-7A45-4613-9BE9-2B092A35EC7A}" type="sibTrans" cxnId="{C94FF911-AB08-40F8-BD4C-7F4B33552AE1}">
      <dgm:prSet/>
      <dgm:spPr/>
      <dgm:t>
        <a:bodyPr/>
        <a:lstStyle/>
        <a:p>
          <a:endParaRPr lang="en-GB"/>
        </a:p>
      </dgm:t>
    </dgm:pt>
    <dgm:pt modelId="{1ACDB2D7-4629-40C6-9843-F3843B42F28F}">
      <dgm:prSet custT="1"/>
      <dgm:spPr/>
      <dgm:t>
        <a:bodyPr/>
        <a:lstStyle/>
        <a:p>
          <a:pPr>
            <a:lnSpc>
              <a:spcPct val="150000"/>
            </a:lnSpc>
            <a:buFont typeface="+mj-lt"/>
            <a:buNone/>
          </a:pPr>
          <a:r>
            <a:rPr lang="en-GB" sz="1400" dirty="0">
              <a:latin typeface="Aptos" panose="020B0004020202020204" pitchFamily="34" charset="0"/>
            </a:rPr>
            <a:t>- Identified, or started identifying, your strongest five sources</a:t>
          </a:r>
        </a:p>
      </dgm:t>
    </dgm:pt>
    <dgm:pt modelId="{A40D0C58-EB82-4ADF-A048-F5CCE52EB056}" type="parTrans" cxnId="{AD57DC3B-E4E0-4415-BB36-5F22E360E5A6}">
      <dgm:prSet/>
      <dgm:spPr/>
      <dgm:t>
        <a:bodyPr/>
        <a:lstStyle/>
        <a:p>
          <a:endParaRPr lang="en-GB"/>
        </a:p>
      </dgm:t>
    </dgm:pt>
    <dgm:pt modelId="{4D21A615-46B0-41F2-9FB7-FBDE678469DA}" type="sibTrans" cxnId="{AD57DC3B-E4E0-4415-BB36-5F22E360E5A6}">
      <dgm:prSet/>
      <dgm:spPr/>
      <dgm:t>
        <a:bodyPr/>
        <a:lstStyle/>
        <a:p>
          <a:endParaRPr lang="en-GB"/>
        </a:p>
      </dgm:t>
    </dgm:pt>
    <dgm:pt modelId="{6829DCE1-C8D5-4ABF-85E2-BDC5A41C14E4}">
      <dgm:prSet phldrT="[Text]"/>
      <dgm:spPr>
        <a:solidFill>
          <a:srgbClr val="3D67B1"/>
        </a:solidFill>
        <a:ln>
          <a:solidFill>
            <a:schemeClr val="accent1"/>
          </a:solidFill>
        </a:ln>
      </dgm:spPr>
      <dgm:t>
        <a:bodyPr/>
        <a:lstStyle/>
        <a:p>
          <a:pPr>
            <a:buNone/>
          </a:pPr>
          <a:r>
            <a:rPr lang="en-GB" b="1" dirty="0">
              <a:solidFill>
                <a:schemeClr val="bg1"/>
              </a:solidFill>
              <a:latin typeface="Aptos" panose="020B0004020202020204" pitchFamily="34" charset="0"/>
            </a:rPr>
            <a:t>In the Last Session, You:</a:t>
          </a:r>
          <a:endParaRPr lang="en-GB" dirty="0">
            <a:solidFill>
              <a:schemeClr val="bg1"/>
            </a:solidFill>
            <a:latin typeface="Aptos" panose="020B0004020202020204" pitchFamily="34" charset="0"/>
          </a:endParaRPr>
        </a:p>
      </dgm:t>
    </dgm:pt>
    <dgm:pt modelId="{A27AEDA0-9F40-4E8D-8461-7ED28B4350AD}" type="sibTrans" cxnId="{ADAD2C11-1DFE-4E10-9207-047CAEAAB148}">
      <dgm:prSet/>
      <dgm:spPr/>
      <dgm:t>
        <a:bodyPr/>
        <a:lstStyle/>
        <a:p>
          <a:endParaRPr lang="en-GB"/>
        </a:p>
      </dgm:t>
    </dgm:pt>
    <dgm:pt modelId="{A6A34B0A-B17D-4B1C-A741-1ADFC3277858}" type="parTrans" cxnId="{ADAD2C11-1DFE-4E10-9207-047CAEAAB148}">
      <dgm:prSet/>
      <dgm:spPr/>
      <dgm:t>
        <a:bodyPr/>
        <a:lstStyle/>
        <a:p>
          <a:endParaRPr lang="en-GB"/>
        </a:p>
      </dgm:t>
    </dgm:pt>
    <dgm:pt modelId="{AFE08FFD-3EE8-4A4B-98E8-FBF24B12D337}" type="pres">
      <dgm:prSet presAssocID="{DC2D23B1-8685-4954-88B2-4B689625597F}" presName="Name0" presStyleCnt="0">
        <dgm:presLayoutVars>
          <dgm:chMax val="2"/>
          <dgm:dir/>
          <dgm:animOne val="branch"/>
          <dgm:animLvl val="lvl"/>
          <dgm:resizeHandles val="exact"/>
        </dgm:presLayoutVars>
      </dgm:prSet>
      <dgm:spPr/>
    </dgm:pt>
    <dgm:pt modelId="{E5C89334-F114-498A-8A9B-B982440B5A45}" type="pres">
      <dgm:prSet presAssocID="{DC2D23B1-8685-4954-88B2-4B689625597F}" presName="Background" presStyleLbl="node1" presStyleIdx="0" presStyleCnt="1" custScaleX="154494" custScaleY="101025" custLinFactNeighborX="13" custLinFactNeighborY="1504"/>
      <dgm:spPr>
        <a:solidFill>
          <a:schemeClr val="accent1">
            <a:lumMod val="20000"/>
            <a:lumOff val="80000"/>
          </a:schemeClr>
        </a:solidFill>
      </dgm:spPr>
    </dgm:pt>
    <dgm:pt modelId="{BD09DDA2-30AA-4959-BAA2-CF9BD53B62D8}" type="pres">
      <dgm:prSet presAssocID="{DC2D23B1-8685-4954-88B2-4B689625597F}" presName="Divider" presStyleLbl="callout" presStyleIdx="0" presStyleCnt="1"/>
      <dgm:spPr/>
    </dgm:pt>
    <dgm:pt modelId="{EE2A5B81-61AD-4700-853C-D62255B10309}" type="pres">
      <dgm:prSet presAssocID="{DC2D23B1-8685-4954-88B2-4B689625597F}" presName="ChildText1" presStyleLbl="revTx" presStyleIdx="0" presStyleCnt="0" custScaleX="162430" custScaleY="84719" custLinFactNeighborX="-30412" custLinFactNeighborY="331">
        <dgm:presLayoutVars>
          <dgm:chMax val="0"/>
          <dgm:chPref val="0"/>
          <dgm:bulletEnabled val="1"/>
        </dgm:presLayoutVars>
      </dgm:prSet>
      <dgm:spPr/>
    </dgm:pt>
    <dgm:pt modelId="{FC0EF579-A889-4D44-A275-15E603C58110}" type="pres">
      <dgm:prSet presAssocID="{DC2D23B1-8685-4954-88B2-4B689625597F}" presName="ChildText2" presStyleLbl="revTx" presStyleIdx="0" presStyleCnt="0" custScaleX="176924" custLinFactNeighborX="39745" custLinFactNeighborY="4594">
        <dgm:presLayoutVars>
          <dgm:chMax val="0"/>
          <dgm:chPref val="0"/>
          <dgm:bulletEnabled val="1"/>
        </dgm:presLayoutVars>
      </dgm:prSet>
      <dgm:spPr/>
    </dgm:pt>
    <dgm:pt modelId="{27283861-B36E-4F65-AB95-76A030EEE52A}" type="pres">
      <dgm:prSet presAssocID="{DC2D23B1-8685-4954-88B2-4B689625597F}" presName="ParentText1" presStyleLbl="revTx" presStyleIdx="0" presStyleCnt="0">
        <dgm:presLayoutVars>
          <dgm:chMax val="1"/>
          <dgm:chPref val="1"/>
        </dgm:presLayoutVars>
      </dgm:prSet>
      <dgm:spPr/>
    </dgm:pt>
    <dgm:pt modelId="{98CAB630-96FF-4EA3-B0F5-71A45DBEFA28}" type="pres">
      <dgm:prSet presAssocID="{DC2D23B1-8685-4954-88B2-4B689625597F}" presName="ParentShape1" presStyleLbl="alignImgPlace1" presStyleIdx="0" presStyleCnt="2" custAng="5400000" custFlipHor="1" custLinFactNeighborX="450" custLinFactNeighborY="-33242">
        <dgm:presLayoutVars/>
      </dgm:prSet>
      <dgm:spPr/>
    </dgm:pt>
    <dgm:pt modelId="{C7928623-0DF9-4D27-9A85-4AA8EC7E15FA}" type="pres">
      <dgm:prSet presAssocID="{DC2D23B1-8685-4954-88B2-4B689625597F}" presName="ParentText2" presStyleLbl="revTx" presStyleIdx="0" presStyleCnt="0">
        <dgm:presLayoutVars>
          <dgm:chMax val="1"/>
          <dgm:chPref val="1"/>
        </dgm:presLayoutVars>
      </dgm:prSet>
      <dgm:spPr/>
    </dgm:pt>
    <dgm:pt modelId="{16D529F1-9D37-4EE5-8A16-E35CD6B48762}" type="pres">
      <dgm:prSet presAssocID="{DC2D23B1-8685-4954-88B2-4B689625597F}" presName="ParentShape2" presStyleLbl="alignImgPlace1" presStyleIdx="1" presStyleCnt="2" custAng="16200000" custLinFactNeighborX="-975" custLinFactNeighborY="36050">
        <dgm:presLayoutVars/>
      </dgm:prSet>
      <dgm:spPr/>
    </dgm:pt>
  </dgm:ptLst>
  <dgm:cxnLst>
    <dgm:cxn modelId="{C0507103-FF8E-44F3-A382-5566E2C0784A}" type="presOf" srcId="{C3B68891-0E02-4D4E-9ACF-58FBD5EEF2E7}" destId="{EE2A5B81-61AD-4700-853C-D62255B10309}" srcOrd="0" destOrd="4" presId="urn:microsoft.com/office/officeart/2009/3/layout/OpposingIdeas"/>
    <dgm:cxn modelId="{9C741F04-69FA-4BB4-9807-36E1D51B1F05}" type="presOf" srcId="{DC2D23B1-8685-4954-88B2-4B689625597F}" destId="{AFE08FFD-3EE8-4A4B-98E8-FBF24B12D337}" srcOrd="0" destOrd="0" presId="urn:microsoft.com/office/officeart/2009/3/layout/OpposingIdeas"/>
    <dgm:cxn modelId="{64022A0E-FCF5-4C0D-A4D5-F7A62819E4DA}" type="presOf" srcId="{6829DCE1-C8D5-4ABF-85E2-BDC5A41C14E4}" destId="{27283861-B36E-4F65-AB95-76A030EEE52A}" srcOrd="0" destOrd="0" presId="urn:microsoft.com/office/officeart/2009/3/layout/OpposingIdeas"/>
    <dgm:cxn modelId="{ADAD2C11-1DFE-4E10-9207-047CAEAAB148}" srcId="{DC2D23B1-8685-4954-88B2-4B689625597F}" destId="{6829DCE1-C8D5-4ABF-85E2-BDC5A41C14E4}" srcOrd="0" destOrd="0" parTransId="{A6A34B0A-B17D-4B1C-A741-1ADFC3277858}" sibTransId="{A27AEDA0-9F40-4E8D-8461-7ED28B4350AD}"/>
    <dgm:cxn modelId="{C94FF911-AB08-40F8-BD4C-7F4B33552AE1}" srcId="{5F867B53-A39A-4E32-B3B6-08893962847F}" destId="{16030AF1-1B15-43E1-B1F1-CE078057DFDB}" srcOrd="4" destOrd="0" parTransId="{B4BDAE85-BE0F-47D2-B4DC-3CF3177573C6}" sibTransId="{2A4F101C-7A45-4613-9BE9-2B092A35EC7A}"/>
    <dgm:cxn modelId="{7B66CB1F-6789-445D-898B-46D8A5632C0F}" srcId="{5F867B53-A39A-4E32-B3B6-08893962847F}" destId="{26EC1003-7C53-4065-82AF-0585113E1760}" srcOrd="2" destOrd="0" parTransId="{1AC0C0AB-6B68-4714-B315-18123C849F9E}" sibTransId="{E8E409CF-D9D2-48FF-A30F-53A605B9A155}"/>
    <dgm:cxn modelId="{1497B63B-007A-4CBC-97A5-84A2FD6C9AFA}" srcId="{6829DCE1-C8D5-4ABF-85E2-BDC5A41C14E4}" destId="{68F46502-F34C-42EF-BEBC-CFF164B1AEF2}" srcOrd="1" destOrd="0" parTransId="{D4D169E3-ADD1-4D5F-9B79-0612BC1BA61C}" sibTransId="{0C585CBB-3D4F-4F42-A4D6-8DA991ACF852}"/>
    <dgm:cxn modelId="{AD57DC3B-E4E0-4415-BB36-5F22E360E5A6}" srcId="{5F867B53-A39A-4E32-B3B6-08893962847F}" destId="{1ACDB2D7-4629-40C6-9843-F3843B42F28F}" srcOrd="5" destOrd="0" parTransId="{A40D0C58-EB82-4ADF-A048-F5CCE52EB056}" sibTransId="{4D21A615-46B0-41F2-9FB7-FBDE678469DA}"/>
    <dgm:cxn modelId="{6F924848-8590-4417-AA44-918AC135F684}" srcId="{DC2D23B1-8685-4954-88B2-4B689625597F}" destId="{5F867B53-A39A-4E32-B3B6-08893962847F}" srcOrd="1" destOrd="0" parTransId="{6DED3FBE-E8CD-403E-8465-A064A3B066F8}" sibTransId="{30AC9F09-1383-424B-ABDE-54206DF95BD7}"/>
    <dgm:cxn modelId="{4970FC6B-12E1-4A45-B671-64C8C210FA42}" srcId="{6829DCE1-C8D5-4ABF-85E2-BDC5A41C14E4}" destId="{E2B71663-F90D-45B5-B977-8AD4D458D0F0}" srcOrd="3" destOrd="0" parTransId="{B1F6FFF1-6281-47C5-889D-9943AC3E940A}" sibTransId="{A8166F1B-9263-4E1A-97F4-8452CAA9B8A4}"/>
    <dgm:cxn modelId="{F5E3D675-09C3-4F7A-A03A-C34337F787E3}" type="presOf" srcId="{26EC1003-7C53-4065-82AF-0585113E1760}" destId="{FC0EF579-A889-4D44-A275-15E603C58110}" srcOrd="0" destOrd="2" presId="urn:microsoft.com/office/officeart/2009/3/layout/OpposingIdeas"/>
    <dgm:cxn modelId="{3BE8E58B-2193-4F72-AEF6-1655F529187A}" type="presOf" srcId="{5F867B53-A39A-4E32-B3B6-08893962847F}" destId="{16D529F1-9D37-4EE5-8A16-E35CD6B48762}" srcOrd="1" destOrd="0" presId="urn:microsoft.com/office/officeart/2009/3/layout/OpposingIdeas"/>
    <dgm:cxn modelId="{5C34EB8B-D833-49B0-9CDA-33F56CBF1A94}" type="presOf" srcId="{6829DCE1-C8D5-4ABF-85E2-BDC5A41C14E4}" destId="{98CAB630-96FF-4EA3-B0F5-71A45DBEFA28}" srcOrd="1" destOrd="0" presId="urn:microsoft.com/office/officeart/2009/3/layout/OpposingIdeas"/>
    <dgm:cxn modelId="{B1FA1B9B-BEDC-4A6C-9A5F-0787326C5A91}" srcId="{5F867B53-A39A-4E32-B3B6-08893962847F}" destId="{0A4B5200-B27B-43C5-A815-63E48E9647B4}" srcOrd="0" destOrd="0" parTransId="{D225B906-1DBF-4399-AAE6-E7872B2643BE}" sibTransId="{1D3B579D-FD2B-4410-A66B-9127ABAD1A22}"/>
    <dgm:cxn modelId="{1D13239D-FEE4-4352-98EA-44BB71D5348A}" type="presOf" srcId="{68F46502-F34C-42EF-BEBC-CFF164B1AEF2}" destId="{EE2A5B81-61AD-4700-853C-D62255B10309}" srcOrd="0" destOrd="1" presId="urn:microsoft.com/office/officeart/2009/3/layout/OpposingIdeas"/>
    <dgm:cxn modelId="{E39B15A1-2C46-4E80-87B3-F54328132286}" type="presOf" srcId="{BF8D52FD-E361-40AE-BED6-7F0AAE48089C}" destId="{FC0EF579-A889-4D44-A275-15E603C58110}" srcOrd="0" destOrd="3" presId="urn:microsoft.com/office/officeart/2009/3/layout/OpposingIdeas"/>
    <dgm:cxn modelId="{F124A0A3-195A-46B1-B26A-6D31CCC751F8}" type="presOf" srcId="{0A4B5200-B27B-43C5-A815-63E48E9647B4}" destId="{FC0EF579-A889-4D44-A275-15E603C58110}" srcOrd="0" destOrd="0" presId="urn:microsoft.com/office/officeart/2009/3/layout/OpposingIdeas"/>
    <dgm:cxn modelId="{856079A9-E754-4C3D-9488-73316B51C52D}" srcId="{5F867B53-A39A-4E32-B3B6-08893962847F}" destId="{BF8D52FD-E361-40AE-BED6-7F0AAE48089C}" srcOrd="3" destOrd="0" parTransId="{3C303761-6991-43C5-B06B-084024CB1BD6}" sibTransId="{2A746047-8483-43AF-9878-6D5F1CEF6D2C}"/>
    <dgm:cxn modelId="{F5A049AE-2E89-4654-BCDA-97D1C024CCB0}" type="presOf" srcId="{485CEE4C-1643-4836-A13F-1C5A6412508F}" destId="{FC0EF579-A889-4D44-A275-15E603C58110}" srcOrd="0" destOrd="1" presId="urn:microsoft.com/office/officeart/2009/3/layout/OpposingIdeas"/>
    <dgm:cxn modelId="{64BFB2B0-CC65-4A71-8618-72E86191EE27}" type="presOf" srcId="{91765F14-9869-4ECB-A2EA-682AAA82F402}" destId="{EE2A5B81-61AD-4700-853C-D62255B10309}" srcOrd="0" destOrd="0" presId="urn:microsoft.com/office/officeart/2009/3/layout/OpposingIdeas"/>
    <dgm:cxn modelId="{655F3EB3-1F40-4130-A65D-E4E694718D3A}" type="presOf" srcId="{5F867B53-A39A-4E32-B3B6-08893962847F}" destId="{C7928623-0DF9-4D27-9A85-4AA8EC7E15FA}" srcOrd="0" destOrd="0" presId="urn:microsoft.com/office/officeart/2009/3/layout/OpposingIdeas"/>
    <dgm:cxn modelId="{A5034FCC-DD91-443A-A60C-FD9D8C6F5ACE}" type="presOf" srcId="{16030AF1-1B15-43E1-B1F1-CE078057DFDB}" destId="{FC0EF579-A889-4D44-A275-15E603C58110}" srcOrd="0" destOrd="4" presId="urn:microsoft.com/office/officeart/2009/3/layout/OpposingIdeas"/>
    <dgm:cxn modelId="{761992CE-F190-4432-8FE3-82758BB65613}" srcId="{6829DCE1-C8D5-4ABF-85E2-BDC5A41C14E4}" destId="{C3B68891-0E02-4D4E-9ACF-58FBD5EEF2E7}" srcOrd="4" destOrd="0" parTransId="{4BE7FE2E-1E7B-4A05-A52C-DC3678C8F9AE}" sibTransId="{5F8DC184-C4FF-413A-ACCE-3C9426597329}"/>
    <dgm:cxn modelId="{4CA5F0D4-56B9-489A-ABE1-A3EC9E79DD15}" srcId="{DC2D23B1-8685-4954-88B2-4B689625597F}" destId="{F0C9EB98-9B49-48B1-A9CB-9FFC6A388F86}" srcOrd="2" destOrd="0" parTransId="{BD97F946-7C22-4D8C-B8A7-1E88B5720D88}" sibTransId="{33163CA6-CC5C-4757-8CC1-073409B09E87}"/>
    <dgm:cxn modelId="{04E1B0DF-39ED-4515-A295-2895D7C24ED3}" type="presOf" srcId="{1ACDB2D7-4629-40C6-9843-F3843B42F28F}" destId="{FC0EF579-A889-4D44-A275-15E603C58110}" srcOrd="0" destOrd="5" presId="urn:microsoft.com/office/officeart/2009/3/layout/OpposingIdeas"/>
    <dgm:cxn modelId="{ECC703E6-62C3-4A97-A31B-8B6A7132DDC3}" srcId="{6829DCE1-C8D5-4ABF-85E2-BDC5A41C14E4}" destId="{2EBA0198-2EA9-4957-8A8A-C674C2CF980E}" srcOrd="2" destOrd="0" parTransId="{571F2BFE-47CF-457B-95F2-7FD2CEB83799}" sibTransId="{E1F362F9-0F70-4949-BB4A-2CB826E85578}"/>
    <dgm:cxn modelId="{2589B9E7-A39E-471C-9DDA-DCC0DFC4309A}" type="presOf" srcId="{E2B71663-F90D-45B5-B977-8AD4D458D0F0}" destId="{EE2A5B81-61AD-4700-853C-D62255B10309}" srcOrd="0" destOrd="3" presId="urn:microsoft.com/office/officeart/2009/3/layout/OpposingIdeas"/>
    <dgm:cxn modelId="{7C1667F9-7233-4042-A006-3C05D8FBBBED}" srcId="{5F867B53-A39A-4E32-B3B6-08893962847F}" destId="{485CEE4C-1643-4836-A13F-1C5A6412508F}" srcOrd="1" destOrd="0" parTransId="{AAFF26BB-EC61-4EF4-B8AD-E69E5EC129D8}" sibTransId="{F2559084-A602-4D26-AA22-318B9B14B7A4}"/>
    <dgm:cxn modelId="{26FF65FE-DD32-4F27-A1C3-A577704AC16C}" srcId="{6829DCE1-C8D5-4ABF-85E2-BDC5A41C14E4}" destId="{91765F14-9869-4ECB-A2EA-682AAA82F402}" srcOrd="0" destOrd="0" parTransId="{4B33B2CC-E8C3-4EC6-BBAD-2F6A5B371F0A}" sibTransId="{2D7132B3-2AB8-4E60-A7F2-E24BBF820C5E}"/>
    <dgm:cxn modelId="{F2C5D9FE-43D9-4F07-BC47-FF1D12CA4714}" type="presOf" srcId="{2EBA0198-2EA9-4957-8A8A-C674C2CF980E}" destId="{EE2A5B81-61AD-4700-853C-D62255B10309}" srcOrd="0" destOrd="2" presId="urn:microsoft.com/office/officeart/2009/3/layout/OpposingIdeas"/>
    <dgm:cxn modelId="{CE257467-76CE-4656-9C7F-2D4C9F050601}" type="presParOf" srcId="{AFE08FFD-3EE8-4A4B-98E8-FBF24B12D337}" destId="{E5C89334-F114-498A-8A9B-B982440B5A45}" srcOrd="0" destOrd="0" presId="urn:microsoft.com/office/officeart/2009/3/layout/OpposingIdeas"/>
    <dgm:cxn modelId="{23756D4B-2E19-4A31-B8AD-005A40ACB03C}" type="presParOf" srcId="{AFE08FFD-3EE8-4A4B-98E8-FBF24B12D337}" destId="{BD09DDA2-30AA-4959-BAA2-CF9BD53B62D8}" srcOrd="1" destOrd="0" presId="urn:microsoft.com/office/officeart/2009/3/layout/OpposingIdeas"/>
    <dgm:cxn modelId="{752BD37B-63A1-4870-B938-33A0DA255DAF}" type="presParOf" srcId="{AFE08FFD-3EE8-4A4B-98E8-FBF24B12D337}" destId="{EE2A5B81-61AD-4700-853C-D62255B10309}" srcOrd="2" destOrd="0" presId="urn:microsoft.com/office/officeart/2009/3/layout/OpposingIdeas"/>
    <dgm:cxn modelId="{D824A5ED-2ACF-48BA-81DF-61BE98CBA4D1}" type="presParOf" srcId="{AFE08FFD-3EE8-4A4B-98E8-FBF24B12D337}" destId="{FC0EF579-A889-4D44-A275-15E603C58110}" srcOrd="3" destOrd="0" presId="urn:microsoft.com/office/officeart/2009/3/layout/OpposingIdeas"/>
    <dgm:cxn modelId="{F2F2342E-2394-4F65-A49E-8B78F10DE416}" type="presParOf" srcId="{AFE08FFD-3EE8-4A4B-98E8-FBF24B12D337}" destId="{27283861-B36E-4F65-AB95-76A030EEE52A}" srcOrd="4" destOrd="0" presId="urn:microsoft.com/office/officeart/2009/3/layout/OpposingIdeas"/>
    <dgm:cxn modelId="{951F1623-DC68-4F7C-B458-A961F0B00CFF}" type="presParOf" srcId="{AFE08FFD-3EE8-4A4B-98E8-FBF24B12D337}" destId="{98CAB630-96FF-4EA3-B0F5-71A45DBEFA28}" srcOrd="5" destOrd="0" presId="urn:microsoft.com/office/officeart/2009/3/layout/OpposingIdeas"/>
    <dgm:cxn modelId="{DE09F2D3-3795-46AB-9D40-02A339B09509}" type="presParOf" srcId="{AFE08FFD-3EE8-4A4B-98E8-FBF24B12D337}" destId="{C7928623-0DF9-4D27-9A85-4AA8EC7E15FA}" srcOrd="6" destOrd="0" presId="urn:microsoft.com/office/officeart/2009/3/layout/OpposingIdeas"/>
    <dgm:cxn modelId="{9BAED536-01F1-427E-AD77-FAC9891EC164}" type="presParOf" srcId="{AFE08FFD-3EE8-4A4B-98E8-FBF24B12D337}" destId="{16D529F1-9D37-4EE5-8A16-E35CD6B48762}" srcOrd="7" destOrd="0" presId="urn:microsoft.com/office/officeart/2009/3/layout/OpposingIdea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7007BB-AF9D-4CEB-BDA7-5B1303552102}" type="doc">
      <dgm:prSet loTypeId="urn:microsoft.com/office/officeart/2024/layout/NumberedLinearArrowProcess" loCatId="process" qsTypeId="urn:microsoft.com/office/officeart/2005/8/quickstyle/simple5" qsCatId="simple" csTypeId="urn:microsoft.com/office/officeart/2005/8/colors/accent1_2" csCatId="accent1" phldr="1"/>
      <dgm:spPr/>
      <dgm:t>
        <a:bodyPr/>
        <a:lstStyle/>
        <a:p>
          <a:endParaRPr lang="en-GB"/>
        </a:p>
      </dgm:t>
    </dgm:pt>
    <dgm:pt modelId="{522C3F34-C314-4F13-98D0-D468E391D0D2}">
      <dgm:prSet phldrT="[Text]" custT="1"/>
      <dgm:spPr/>
      <dgm:t>
        <a:bodyPr/>
        <a:lstStyle/>
        <a:p>
          <a:pPr algn="ctr">
            <a:buNone/>
          </a:pPr>
          <a:r>
            <a:rPr lang="en-GB" sz="1400" b="1" dirty="0">
              <a:latin typeface="Aptos" panose="020B0004020202020204" pitchFamily="34" charset="0"/>
            </a:rPr>
            <a:t>Check and Review Stage 1</a:t>
          </a:r>
          <a:endParaRPr lang="en-GB" sz="1400" dirty="0">
            <a:latin typeface="Aptos" panose="020B0004020202020204" pitchFamily="34" charset="0"/>
          </a:endParaRPr>
        </a:p>
      </dgm:t>
    </dgm:pt>
    <dgm:pt modelId="{369817FE-E5FD-4369-B4E7-3E30A1E8818F}" type="parTrans" cxnId="{BDB043FB-FA09-428D-B1E7-9582B800BF2F}">
      <dgm:prSet/>
      <dgm:spPr/>
      <dgm:t>
        <a:bodyPr/>
        <a:lstStyle/>
        <a:p>
          <a:endParaRPr lang="en-GB"/>
        </a:p>
      </dgm:t>
    </dgm:pt>
    <dgm:pt modelId="{BBFDDE06-73ED-473C-B309-0740A17459A0}" type="sibTrans" cxnId="{BDB043FB-FA09-428D-B1E7-9582B800BF2F}">
      <dgm:prSet phldrT="1" phldr="0"/>
      <dgm:spPr/>
      <dgm:t>
        <a:bodyPr/>
        <a:lstStyle/>
        <a:p>
          <a:r>
            <a:t>1</a:t>
          </a:r>
          <a:endParaRPr dirty="0"/>
        </a:p>
      </dgm:t>
    </dgm:pt>
    <dgm:pt modelId="{389856FF-FF33-4CA5-9C90-0437732A7362}">
      <dgm:prSet custT="1"/>
      <dgm:spPr/>
      <dgm:t>
        <a:bodyPr/>
        <a:lstStyle/>
        <a:p>
          <a:pPr algn="ctr">
            <a:buNone/>
          </a:pPr>
          <a:r>
            <a:rPr lang="en-GB" sz="1300" dirty="0">
              <a:latin typeface="Aptos" panose="020B0004020202020204" pitchFamily="34" charset="0"/>
            </a:rPr>
            <a:t>Make sure your 10 sources have been recorded and evaluated using CRAAP.</a:t>
          </a:r>
        </a:p>
      </dgm:t>
    </dgm:pt>
    <dgm:pt modelId="{E8A2669C-6EB0-4DAC-ACF4-CFCF24B89DF3}" type="parTrans" cxnId="{24383F41-9C4F-41B3-86BB-F0901F75076A}">
      <dgm:prSet/>
      <dgm:spPr/>
      <dgm:t>
        <a:bodyPr/>
        <a:lstStyle/>
        <a:p>
          <a:endParaRPr lang="en-GB"/>
        </a:p>
      </dgm:t>
    </dgm:pt>
    <dgm:pt modelId="{C7A65BCF-BBF9-4D55-9E7A-998AFFCC5FFF}" type="sibTrans" cxnId="{24383F41-9C4F-41B3-86BB-F0901F75076A}">
      <dgm:prSet phldrT="2" phldr="0"/>
      <dgm:spPr/>
    </dgm:pt>
    <dgm:pt modelId="{DEADAF7D-2F35-4573-A31D-9603368E58DD}">
      <dgm:prSet custT="1"/>
      <dgm:spPr/>
      <dgm:t>
        <a:bodyPr/>
        <a:lstStyle/>
        <a:p>
          <a:pPr algn="ctr">
            <a:buNone/>
          </a:pPr>
          <a:r>
            <a:rPr lang="en-GB" sz="1400" b="1" dirty="0">
              <a:latin typeface="Aptos" panose="020B0004020202020204" pitchFamily="34" charset="0"/>
            </a:rPr>
            <a:t>Select Your Strongest Five Sources</a:t>
          </a:r>
        </a:p>
      </dgm:t>
    </dgm:pt>
    <dgm:pt modelId="{BDF62C55-45D4-479A-8C07-F41BB3C85F07}" type="parTrans" cxnId="{49EF43E8-CF6D-4217-8A26-1EB2E84D561D}">
      <dgm:prSet/>
      <dgm:spPr/>
      <dgm:t>
        <a:bodyPr/>
        <a:lstStyle/>
        <a:p>
          <a:endParaRPr lang="en-GB"/>
        </a:p>
      </dgm:t>
    </dgm:pt>
    <dgm:pt modelId="{5AE67D4C-6DBA-4EAE-8A5B-79124F585B77}" type="sibTrans" cxnId="{49EF43E8-CF6D-4217-8A26-1EB2E84D561D}">
      <dgm:prSet phldrT="2" phldr="0"/>
      <dgm:spPr/>
      <dgm:t>
        <a:bodyPr/>
        <a:lstStyle/>
        <a:p>
          <a:r>
            <a:rPr lang="en-GB"/>
            <a:t>2</a:t>
          </a:r>
        </a:p>
      </dgm:t>
    </dgm:pt>
    <dgm:pt modelId="{003260C8-D17D-46C9-B11B-08A0DFDD277F}">
      <dgm:prSet custT="1"/>
      <dgm:spPr/>
      <dgm:t>
        <a:bodyPr/>
        <a:lstStyle/>
        <a:p>
          <a:pPr algn="ctr">
            <a:buNone/>
          </a:pPr>
          <a:r>
            <a:rPr lang="en-GB" sz="1300" dirty="0">
              <a:latin typeface="Aptos" panose="020B0004020202020204" pitchFamily="34" charset="0"/>
            </a:rPr>
            <a:t>Choose the five sources that provide the best evidence for your particular project.</a:t>
          </a:r>
        </a:p>
      </dgm:t>
    </dgm:pt>
    <dgm:pt modelId="{C4DC5D6D-000D-422A-9D34-B431311F486A}" type="parTrans" cxnId="{8B37DA33-3041-49A4-8295-9FC11E0F99B9}">
      <dgm:prSet/>
      <dgm:spPr/>
      <dgm:t>
        <a:bodyPr/>
        <a:lstStyle/>
        <a:p>
          <a:endParaRPr lang="en-GB"/>
        </a:p>
      </dgm:t>
    </dgm:pt>
    <dgm:pt modelId="{7D67E668-D23D-4D8F-A90E-13BC542DC2E4}" type="sibTrans" cxnId="{8B37DA33-3041-49A4-8295-9FC11E0F99B9}">
      <dgm:prSet phldrT="3" phldr="0"/>
      <dgm:spPr/>
    </dgm:pt>
    <dgm:pt modelId="{FB749F55-2242-4BAD-8770-8D8F434C4A81}">
      <dgm:prSet custT="1"/>
      <dgm:spPr/>
      <dgm:t>
        <a:bodyPr/>
        <a:lstStyle/>
        <a:p>
          <a:pPr algn="ctr">
            <a:buNone/>
          </a:pPr>
          <a:r>
            <a:rPr lang="en-GB" sz="1400" b="1" dirty="0">
              <a:latin typeface="Aptos" panose="020B0004020202020204" pitchFamily="34" charset="0"/>
            </a:rPr>
            <a:t>Complete Stage 2 of the Literature Booklet</a:t>
          </a:r>
        </a:p>
      </dgm:t>
    </dgm:pt>
    <dgm:pt modelId="{F6A5CEB8-AD89-4ADD-AA0D-5E735BB09930}" type="parTrans" cxnId="{3C1EB2F9-B94E-4792-8E7B-BC61A286ACA4}">
      <dgm:prSet/>
      <dgm:spPr/>
      <dgm:t>
        <a:bodyPr/>
        <a:lstStyle/>
        <a:p>
          <a:endParaRPr lang="en-GB"/>
        </a:p>
      </dgm:t>
    </dgm:pt>
    <dgm:pt modelId="{8C53D433-927D-47F3-9704-2395542C5CA3}" type="sibTrans" cxnId="{3C1EB2F9-B94E-4792-8E7B-BC61A286ACA4}">
      <dgm:prSet phldrT="3" phldr="0"/>
      <dgm:spPr/>
      <dgm:t>
        <a:bodyPr/>
        <a:lstStyle/>
        <a:p>
          <a:r>
            <a:rPr lang="en-GB"/>
            <a:t>3</a:t>
          </a:r>
        </a:p>
      </dgm:t>
    </dgm:pt>
    <dgm:pt modelId="{C8F59058-98BE-4767-94FC-F8899EB9FA0B}">
      <dgm:prSet custT="1"/>
      <dgm:spPr/>
      <dgm:t>
        <a:bodyPr/>
        <a:lstStyle/>
        <a:p>
          <a:pPr algn="ctr">
            <a:buNone/>
          </a:pPr>
          <a:r>
            <a:rPr lang="en-GB" sz="1300" dirty="0">
              <a:latin typeface="Aptos" panose="020B0004020202020204" pitchFamily="34" charset="0"/>
            </a:rPr>
            <a:t>Analyse the summary, method and sample, strengths and limitations, and keywords for each source.</a:t>
          </a:r>
        </a:p>
      </dgm:t>
    </dgm:pt>
    <dgm:pt modelId="{A10AAE7F-2040-4F57-9CBA-AF6B3657696D}" type="parTrans" cxnId="{F05967A3-3164-43F9-BC9F-14C86EA96E54}">
      <dgm:prSet/>
      <dgm:spPr/>
      <dgm:t>
        <a:bodyPr/>
        <a:lstStyle/>
        <a:p>
          <a:endParaRPr lang="en-GB"/>
        </a:p>
      </dgm:t>
    </dgm:pt>
    <dgm:pt modelId="{49C74864-FA4D-4109-A7E4-18841C4D41F7}" type="sibTrans" cxnId="{F05967A3-3164-43F9-BC9F-14C86EA96E54}">
      <dgm:prSet phldrT="4" phldr="0"/>
      <dgm:spPr/>
    </dgm:pt>
    <dgm:pt modelId="{316B1B30-BF50-43E1-9C9D-7E5BA9631F41}">
      <dgm:prSet custT="1"/>
      <dgm:spPr/>
      <dgm:t>
        <a:bodyPr/>
        <a:lstStyle/>
        <a:p>
          <a:pPr algn="ctr">
            <a:buNone/>
          </a:pPr>
          <a:r>
            <a:rPr lang="en-GB" sz="1400" b="1" dirty="0">
              <a:latin typeface="Aptos" panose="020B0004020202020204" pitchFamily="34" charset="0"/>
            </a:rPr>
            <a:t>Identify Recurring Ideas</a:t>
          </a:r>
        </a:p>
      </dgm:t>
    </dgm:pt>
    <dgm:pt modelId="{C3CAA453-CA65-49FA-930A-5B3B3EF2C1AA}" type="parTrans" cxnId="{7D6A4F94-C284-470C-81E1-77B493410941}">
      <dgm:prSet/>
      <dgm:spPr/>
      <dgm:t>
        <a:bodyPr/>
        <a:lstStyle/>
        <a:p>
          <a:endParaRPr lang="en-GB"/>
        </a:p>
      </dgm:t>
    </dgm:pt>
    <dgm:pt modelId="{B923A33B-4018-4F13-8A28-5D5796A53EB4}" type="sibTrans" cxnId="{7D6A4F94-C284-470C-81E1-77B493410941}">
      <dgm:prSet phldrT="4" phldr="0"/>
      <dgm:spPr/>
      <dgm:t>
        <a:bodyPr/>
        <a:lstStyle/>
        <a:p>
          <a:r>
            <a:rPr lang="en-GB"/>
            <a:t>4</a:t>
          </a:r>
        </a:p>
      </dgm:t>
    </dgm:pt>
    <dgm:pt modelId="{428E36CF-CB7D-4A06-A6B1-FDA035E86098}">
      <dgm:prSet custT="1"/>
      <dgm:spPr/>
      <dgm:t>
        <a:bodyPr/>
        <a:lstStyle/>
        <a:p>
          <a:pPr algn="ctr">
            <a:buNone/>
          </a:pPr>
          <a:r>
            <a:rPr lang="en-GB" sz="1300" dirty="0">
              <a:latin typeface="Aptos" panose="020B0004020202020204" pitchFamily="34" charset="0"/>
            </a:rPr>
            <a:t>Compare your keywords and highlight repeated or closely related ideas.</a:t>
          </a:r>
        </a:p>
      </dgm:t>
    </dgm:pt>
    <dgm:pt modelId="{3AA552F9-7C4D-4844-81F4-DC8D5E1EF5EE}" type="parTrans" cxnId="{B14D13AE-8B5D-487F-970D-8EEE9E05607F}">
      <dgm:prSet/>
      <dgm:spPr/>
      <dgm:t>
        <a:bodyPr/>
        <a:lstStyle/>
        <a:p>
          <a:endParaRPr lang="en-GB"/>
        </a:p>
      </dgm:t>
    </dgm:pt>
    <dgm:pt modelId="{915C5172-D873-45B9-8412-465BFDF29244}" type="sibTrans" cxnId="{B14D13AE-8B5D-487F-970D-8EEE9E05607F}">
      <dgm:prSet phldrT="5" phldr="0"/>
      <dgm:spPr/>
    </dgm:pt>
    <dgm:pt modelId="{5907CBAC-BE99-4945-855D-CB015D08F658}">
      <dgm:prSet custT="1"/>
      <dgm:spPr/>
      <dgm:t>
        <a:bodyPr/>
        <a:lstStyle/>
        <a:p>
          <a:pPr algn="ctr">
            <a:buNone/>
          </a:pPr>
          <a:r>
            <a:rPr lang="en-GB" sz="1400" b="1" dirty="0">
              <a:latin typeface="Aptos" panose="020B0004020202020204" pitchFamily="34" charset="0"/>
            </a:rPr>
            <a:t>Begin Stage 3 of the Literature Booklet</a:t>
          </a:r>
        </a:p>
      </dgm:t>
    </dgm:pt>
    <dgm:pt modelId="{03C3151D-0BEF-4C1B-9D32-CD87B0E22249}" type="parTrans" cxnId="{9CAB8C2A-A2B5-4C10-BB63-D5C6586C77E8}">
      <dgm:prSet/>
      <dgm:spPr/>
      <dgm:t>
        <a:bodyPr/>
        <a:lstStyle/>
        <a:p>
          <a:endParaRPr lang="en-GB"/>
        </a:p>
      </dgm:t>
    </dgm:pt>
    <dgm:pt modelId="{B58373F7-6EDF-4FCB-A36F-2DAD00248B0C}" type="sibTrans" cxnId="{9CAB8C2A-A2B5-4C10-BB63-D5C6586C77E8}">
      <dgm:prSet phldrT="5" phldr="0"/>
      <dgm:spPr/>
      <dgm:t>
        <a:bodyPr/>
        <a:lstStyle/>
        <a:p>
          <a:r>
            <a:rPr lang="en-GB"/>
            <a:t>5</a:t>
          </a:r>
        </a:p>
      </dgm:t>
    </dgm:pt>
    <dgm:pt modelId="{CCA62817-9EE9-42F3-BA8F-58EF5634A5CE}">
      <dgm:prSet custT="1"/>
      <dgm:spPr/>
      <dgm:t>
        <a:bodyPr/>
        <a:lstStyle/>
        <a:p>
          <a:pPr algn="ctr">
            <a:buNone/>
          </a:pPr>
          <a:r>
            <a:rPr lang="en-GB" sz="1300" dirty="0">
              <a:latin typeface="Aptos" panose="020B0004020202020204" pitchFamily="34" charset="0"/>
            </a:rPr>
            <a:t>Group related ideas and develop possible themes in preparation for Chapter 4.</a:t>
          </a:r>
        </a:p>
      </dgm:t>
    </dgm:pt>
    <dgm:pt modelId="{6C400452-F471-4DB7-B952-C01704940AE1}" type="parTrans" cxnId="{FDEB38CA-10AA-46AF-9387-A3FA634D6F90}">
      <dgm:prSet/>
      <dgm:spPr/>
      <dgm:t>
        <a:bodyPr/>
        <a:lstStyle/>
        <a:p>
          <a:endParaRPr lang="en-GB"/>
        </a:p>
      </dgm:t>
    </dgm:pt>
    <dgm:pt modelId="{6A84FF58-98AF-4578-82F3-9ACBBF844EB6}" type="sibTrans" cxnId="{FDEB38CA-10AA-46AF-9387-A3FA634D6F90}">
      <dgm:prSet phldrT="6" phldr="0"/>
      <dgm:spPr/>
    </dgm:pt>
    <dgm:pt modelId="{F3871A1F-FCDB-4008-BBDA-C459BDCA9A1A}" type="pres">
      <dgm:prSet presAssocID="{147007BB-AF9D-4CEB-BDA7-5B1303552102}" presName="linearFlow" presStyleCnt="0">
        <dgm:presLayoutVars>
          <dgm:dir/>
          <dgm:animLvl val="lvl"/>
          <dgm:resizeHandles val="exact"/>
        </dgm:presLayoutVars>
      </dgm:prSet>
      <dgm:spPr/>
    </dgm:pt>
    <dgm:pt modelId="{1A640119-0EDF-49B6-A3DA-0353342BA4C8}" type="pres">
      <dgm:prSet presAssocID="{522C3F34-C314-4F13-98D0-D468E391D0D2}" presName="compositeNode" presStyleCnt="0"/>
      <dgm:spPr/>
    </dgm:pt>
    <dgm:pt modelId="{4BF6E6DE-1339-4707-AEC6-1FD33FD18A13}" type="pres">
      <dgm:prSet presAssocID="{522C3F34-C314-4F13-98D0-D468E391D0D2}" presName="parTx" presStyleLbl="node1" presStyleIdx="0" presStyleCnt="0">
        <dgm:presLayoutVars>
          <dgm:chMax val="0"/>
          <dgm:chPref val="0"/>
          <dgm:bulletEnabled val="1"/>
        </dgm:presLayoutVars>
      </dgm:prSet>
      <dgm:spPr/>
    </dgm:pt>
    <dgm:pt modelId="{C0C1B57C-621F-4EA1-9123-4AE6628D5C27}" type="pres">
      <dgm:prSet presAssocID="{522C3F34-C314-4F13-98D0-D468E391D0D2}" presName="parSh" presStyleCnt="0"/>
      <dgm:spPr/>
    </dgm:pt>
    <dgm:pt modelId="{33ED1CA2-D7A6-4FEB-AB0A-D199A9FB6D8F}" type="pres">
      <dgm:prSet presAssocID="{522C3F34-C314-4F13-98D0-D468E391D0D2}" presName="lineNode" presStyleLbl="alignNode1" presStyleIdx="0" presStyleCnt="15"/>
      <dgm:spPr/>
    </dgm:pt>
    <dgm:pt modelId="{1610B9D8-C6DB-47BE-9A39-F03ED6D30C97}" type="pres">
      <dgm:prSet presAssocID="{522C3F34-C314-4F13-98D0-D468E391D0D2}" presName="lineArrowNode" presStyleLbl="alignNode1" presStyleIdx="1" presStyleCnt="15"/>
      <dgm:spPr/>
    </dgm:pt>
    <dgm:pt modelId="{81127A48-5434-4917-A1C1-E28FDE90B61E}" type="pres">
      <dgm:prSet presAssocID="{BBFDDE06-73ED-473C-B309-0740A17459A0}" presName="sibTransNodeCircle" presStyleLbl="alignNode1" presStyleIdx="2" presStyleCnt="15">
        <dgm:presLayoutVars>
          <dgm:chMax val="0"/>
          <dgm:bulletEnabled/>
        </dgm:presLayoutVars>
      </dgm:prSet>
      <dgm:spPr/>
    </dgm:pt>
    <dgm:pt modelId="{9DD86942-09F0-479C-B6FE-DCFBAD5E871E}" type="pres">
      <dgm:prSet presAssocID="{BBFDDE06-73ED-473C-B309-0740A17459A0}" presName="spacerBetweenCircleAndCallout" presStyleCnt="0">
        <dgm:presLayoutVars/>
      </dgm:prSet>
      <dgm:spPr/>
    </dgm:pt>
    <dgm:pt modelId="{FDA6180E-E6D5-42D0-9C65-A489A1D62D6F}" type="pres">
      <dgm:prSet presAssocID="{BBFDDE06-73ED-473C-B309-0740A17459A0}" presName="verticalConnector" presStyleLbl="alignAccFollowNode1" presStyleIdx="0" presStyleCnt="5"/>
      <dgm:spPr/>
    </dgm:pt>
    <dgm:pt modelId="{4C9C339E-E6D8-4C11-9405-6E1AA1307310}" type="pres">
      <dgm:prSet presAssocID="{522C3F34-C314-4F13-98D0-D468E391D0D2}" presName="nodeText" presStyleLbl="fgAcc1" presStyleIdx="0" presStyleCnt="5">
        <dgm:presLayoutVars>
          <dgm:bulletEnabled val="1"/>
        </dgm:presLayoutVars>
      </dgm:prSet>
      <dgm:spPr/>
    </dgm:pt>
    <dgm:pt modelId="{E1BF4ECB-148E-4E08-A970-4A19C0FF0E17}" type="pres">
      <dgm:prSet presAssocID="{BBFDDE06-73ED-473C-B309-0740A17459A0}" presName="sibTransComposite" presStyleCnt="0"/>
      <dgm:spPr/>
    </dgm:pt>
    <dgm:pt modelId="{B14E915A-1F37-488E-A841-42840A709926}" type="pres">
      <dgm:prSet presAssocID="{DEADAF7D-2F35-4573-A31D-9603368E58DD}" presName="compositeNode" presStyleCnt="0"/>
      <dgm:spPr/>
    </dgm:pt>
    <dgm:pt modelId="{1B03F54E-2860-41A6-9EFE-10670963330B}" type="pres">
      <dgm:prSet presAssocID="{DEADAF7D-2F35-4573-A31D-9603368E58DD}" presName="parTx" presStyleLbl="node1" presStyleIdx="0" presStyleCnt="0">
        <dgm:presLayoutVars>
          <dgm:chMax val="0"/>
          <dgm:chPref val="0"/>
          <dgm:bulletEnabled val="1"/>
        </dgm:presLayoutVars>
      </dgm:prSet>
      <dgm:spPr/>
    </dgm:pt>
    <dgm:pt modelId="{30DAC8CE-25F5-4D78-A270-5111A665ACB7}" type="pres">
      <dgm:prSet presAssocID="{DEADAF7D-2F35-4573-A31D-9603368E58DD}" presName="parSh" presStyleCnt="0"/>
      <dgm:spPr/>
    </dgm:pt>
    <dgm:pt modelId="{566B147A-67DD-4173-A9C6-F42AB446DEB9}" type="pres">
      <dgm:prSet presAssocID="{DEADAF7D-2F35-4573-A31D-9603368E58DD}" presName="lineNode" presStyleLbl="alignNode1" presStyleIdx="3" presStyleCnt="15"/>
      <dgm:spPr/>
    </dgm:pt>
    <dgm:pt modelId="{E596F265-43A7-481D-A9E6-6B11C2728F41}" type="pres">
      <dgm:prSet presAssocID="{DEADAF7D-2F35-4573-A31D-9603368E58DD}" presName="lineArrowNode" presStyleLbl="alignNode1" presStyleIdx="4" presStyleCnt="15"/>
      <dgm:spPr/>
    </dgm:pt>
    <dgm:pt modelId="{8422B22D-2E7F-4D8B-9941-9DD3A9CEF1BF}" type="pres">
      <dgm:prSet presAssocID="{5AE67D4C-6DBA-4EAE-8A5B-79124F585B77}" presName="sibTransNodeCircle" presStyleLbl="alignNode1" presStyleIdx="5" presStyleCnt="15">
        <dgm:presLayoutVars>
          <dgm:chMax val="0"/>
          <dgm:bulletEnabled/>
        </dgm:presLayoutVars>
      </dgm:prSet>
      <dgm:spPr/>
    </dgm:pt>
    <dgm:pt modelId="{1A74F294-9635-40EB-9773-1E2CB9C06902}" type="pres">
      <dgm:prSet presAssocID="{5AE67D4C-6DBA-4EAE-8A5B-79124F585B77}" presName="spacerBetweenCircleAndCallout" presStyleCnt="0">
        <dgm:presLayoutVars/>
      </dgm:prSet>
      <dgm:spPr/>
    </dgm:pt>
    <dgm:pt modelId="{3E42DF46-9030-40D0-AA8F-E3AF48D75C7F}" type="pres">
      <dgm:prSet presAssocID="{5AE67D4C-6DBA-4EAE-8A5B-79124F585B77}" presName="verticalConnector" presStyleLbl="alignAccFollowNode1" presStyleIdx="1" presStyleCnt="5"/>
      <dgm:spPr/>
    </dgm:pt>
    <dgm:pt modelId="{747B80F7-D3ED-4336-B67D-80D7C82463EC}" type="pres">
      <dgm:prSet presAssocID="{DEADAF7D-2F35-4573-A31D-9603368E58DD}" presName="nodeText" presStyleLbl="fgAcc1" presStyleIdx="1" presStyleCnt="5">
        <dgm:presLayoutVars>
          <dgm:bulletEnabled val="1"/>
        </dgm:presLayoutVars>
      </dgm:prSet>
      <dgm:spPr/>
    </dgm:pt>
    <dgm:pt modelId="{52D49479-AF4E-4182-9B94-BFA33CAB8890}" type="pres">
      <dgm:prSet presAssocID="{5AE67D4C-6DBA-4EAE-8A5B-79124F585B77}" presName="sibTransComposite" presStyleCnt="0"/>
      <dgm:spPr/>
    </dgm:pt>
    <dgm:pt modelId="{796C9394-E4B5-4D84-8EA8-00EF52769425}" type="pres">
      <dgm:prSet presAssocID="{FB749F55-2242-4BAD-8770-8D8F434C4A81}" presName="compositeNode" presStyleCnt="0"/>
      <dgm:spPr/>
    </dgm:pt>
    <dgm:pt modelId="{50180391-BD14-4D9E-A40F-E119B4FCCB4B}" type="pres">
      <dgm:prSet presAssocID="{FB749F55-2242-4BAD-8770-8D8F434C4A81}" presName="parTx" presStyleLbl="node1" presStyleIdx="0" presStyleCnt="0">
        <dgm:presLayoutVars>
          <dgm:chMax val="0"/>
          <dgm:chPref val="0"/>
          <dgm:bulletEnabled val="1"/>
        </dgm:presLayoutVars>
      </dgm:prSet>
      <dgm:spPr/>
    </dgm:pt>
    <dgm:pt modelId="{19FAFD0A-C0D9-45E0-B672-8F7F33D92BB3}" type="pres">
      <dgm:prSet presAssocID="{FB749F55-2242-4BAD-8770-8D8F434C4A81}" presName="parSh" presStyleCnt="0"/>
      <dgm:spPr/>
    </dgm:pt>
    <dgm:pt modelId="{FB382F04-88E9-4A1E-AEA2-71B9A8347F4F}" type="pres">
      <dgm:prSet presAssocID="{FB749F55-2242-4BAD-8770-8D8F434C4A81}" presName="lineNode" presStyleLbl="alignNode1" presStyleIdx="6" presStyleCnt="15"/>
      <dgm:spPr/>
    </dgm:pt>
    <dgm:pt modelId="{C862CAAD-BDA9-4536-9708-FC8E4D672D43}" type="pres">
      <dgm:prSet presAssocID="{FB749F55-2242-4BAD-8770-8D8F434C4A81}" presName="lineArrowNode" presStyleLbl="alignNode1" presStyleIdx="7" presStyleCnt="15"/>
      <dgm:spPr/>
    </dgm:pt>
    <dgm:pt modelId="{69E95692-C435-44BB-A79E-348A112B4652}" type="pres">
      <dgm:prSet presAssocID="{8C53D433-927D-47F3-9704-2395542C5CA3}" presName="sibTransNodeCircle" presStyleLbl="alignNode1" presStyleIdx="8" presStyleCnt="15">
        <dgm:presLayoutVars>
          <dgm:chMax val="0"/>
          <dgm:bulletEnabled/>
        </dgm:presLayoutVars>
      </dgm:prSet>
      <dgm:spPr/>
    </dgm:pt>
    <dgm:pt modelId="{4FA54F03-1669-47C0-8381-B9B672C4AF79}" type="pres">
      <dgm:prSet presAssocID="{8C53D433-927D-47F3-9704-2395542C5CA3}" presName="spacerBetweenCircleAndCallout" presStyleCnt="0">
        <dgm:presLayoutVars/>
      </dgm:prSet>
      <dgm:spPr/>
    </dgm:pt>
    <dgm:pt modelId="{87B2AE3F-8FE2-4322-865F-EEA99A5C93C3}" type="pres">
      <dgm:prSet presAssocID="{8C53D433-927D-47F3-9704-2395542C5CA3}" presName="verticalConnector" presStyleLbl="alignAccFollowNode1" presStyleIdx="2" presStyleCnt="5"/>
      <dgm:spPr/>
    </dgm:pt>
    <dgm:pt modelId="{C42913B2-493C-4114-A14E-0EA06A8193CE}" type="pres">
      <dgm:prSet presAssocID="{FB749F55-2242-4BAD-8770-8D8F434C4A81}" presName="nodeText" presStyleLbl="fgAcc1" presStyleIdx="2" presStyleCnt="5">
        <dgm:presLayoutVars>
          <dgm:bulletEnabled val="1"/>
        </dgm:presLayoutVars>
      </dgm:prSet>
      <dgm:spPr/>
    </dgm:pt>
    <dgm:pt modelId="{64340F54-5EF6-4EE9-B820-402CC1A205DC}" type="pres">
      <dgm:prSet presAssocID="{8C53D433-927D-47F3-9704-2395542C5CA3}" presName="sibTransComposite" presStyleCnt="0"/>
      <dgm:spPr/>
    </dgm:pt>
    <dgm:pt modelId="{219700E1-2604-41BD-81FC-DD1A55427819}" type="pres">
      <dgm:prSet presAssocID="{316B1B30-BF50-43E1-9C9D-7E5BA9631F41}" presName="compositeNode" presStyleCnt="0"/>
      <dgm:spPr/>
    </dgm:pt>
    <dgm:pt modelId="{1425117A-0AF8-4BCD-83A9-B27A8031A6AB}" type="pres">
      <dgm:prSet presAssocID="{316B1B30-BF50-43E1-9C9D-7E5BA9631F41}" presName="parTx" presStyleLbl="node1" presStyleIdx="0" presStyleCnt="0">
        <dgm:presLayoutVars>
          <dgm:chMax val="0"/>
          <dgm:chPref val="0"/>
          <dgm:bulletEnabled val="1"/>
        </dgm:presLayoutVars>
      </dgm:prSet>
      <dgm:spPr/>
    </dgm:pt>
    <dgm:pt modelId="{0CA40755-38BF-4821-891B-FCBC49F589AE}" type="pres">
      <dgm:prSet presAssocID="{316B1B30-BF50-43E1-9C9D-7E5BA9631F41}" presName="parSh" presStyleCnt="0"/>
      <dgm:spPr/>
    </dgm:pt>
    <dgm:pt modelId="{7D43D809-823E-4D01-B6ED-1132276CE2F2}" type="pres">
      <dgm:prSet presAssocID="{316B1B30-BF50-43E1-9C9D-7E5BA9631F41}" presName="lineNode" presStyleLbl="alignNode1" presStyleIdx="9" presStyleCnt="15"/>
      <dgm:spPr/>
    </dgm:pt>
    <dgm:pt modelId="{BD1FB58E-0E25-4DE5-88C9-CE3911CD8526}" type="pres">
      <dgm:prSet presAssocID="{316B1B30-BF50-43E1-9C9D-7E5BA9631F41}" presName="lineArrowNode" presStyleLbl="alignNode1" presStyleIdx="10" presStyleCnt="15"/>
      <dgm:spPr/>
    </dgm:pt>
    <dgm:pt modelId="{A7E32521-D7AD-40B1-9109-9D01A14D7442}" type="pres">
      <dgm:prSet presAssocID="{B923A33B-4018-4F13-8A28-5D5796A53EB4}" presName="sibTransNodeCircle" presStyleLbl="alignNode1" presStyleIdx="11" presStyleCnt="15">
        <dgm:presLayoutVars>
          <dgm:chMax val="0"/>
          <dgm:bulletEnabled/>
        </dgm:presLayoutVars>
      </dgm:prSet>
      <dgm:spPr/>
    </dgm:pt>
    <dgm:pt modelId="{97508782-1398-4445-BA97-CADF830D452F}" type="pres">
      <dgm:prSet presAssocID="{B923A33B-4018-4F13-8A28-5D5796A53EB4}" presName="spacerBetweenCircleAndCallout" presStyleCnt="0">
        <dgm:presLayoutVars/>
      </dgm:prSet>
      <dgm:spPr/>
    </dgm:pt>
    <dgm:pt modelId="{44876A20-997E-4E9C-82C1-6D721413B9A3}" type="pres">
      <dgm:prSet presAssocID="{B923A33B-4018-4F13-8A28-5D5796A53EB4}" presName="verticalConnector" presStyleLbl="alignAccFollowNode1" presStyleIdx="3" presStyleCnt="5"/>
      <dgm:spPr/>
    </dgm:pt>
    <dgm:pt modelId="{96A4C944-07E5-4CDA-923E-1F5DAF748661}" type="pres">
      <dgm:prSet presAssocID="{316B1B30-BF50-43E1-9C9D-7E5BA9631F41}" presName="nodeText" presStyleLbl="fgAcc1" presStyleIdx="3" presStyleCnt="5">
        <dgm:presLayoutVars>
          <dgm:bulletEnabled val="1"/>
        </dgm:presLayoutVars>
      </dgm:prSet>
      <dgm:spPr/>
    </dgm:pt>
    <dgm:pt modelId="{F8B20A49-AFCD-4AB4-9892-E4944A953243}" type="pres">
      <dgm:prSet presAssocID="{B923A33B-4018-4F13-8A28-5D5796A53EB4}" presName="sibTransComposite" presStyleCnt="0"/>
      <dgm:spPr/>
    </dgm:pt>
    <dgm:pt modelId="{58EC0CFC-820B-4EF0-A4C9-53BE3D0BDE59}" type="pres">
      <dgm:prSet presAssocID="{5907CBAC-BE99-4945-855D-CB015D08F658}" presName="compositeNode" presStyleCnt="0"/>
      <dgm:spPr/>
    </dgm:pt>
    <dgm:pt modelId="{496AE6DE-B327-4464-928A-709CA0142891}" type="pres">
      <dgm:prSet presAssocID="{5907CBAC-BE99-4945-855D-CB015D08F658}" presName="parTx" presStyleLbl="node1" presStyleIdx="0" presStyleCnt="0">
        <dgm:presLayoutVars>
          <dgm:chMax val="0"/>
          <dgm:chPref val="0"/>
          <dgm:bulletEnabled val="1"/>
        </dgm:presLayoutVars>
      </dgm:prSet>
      <dgm:spPr/>
    </dgm:pt>
    <dgm:pt modelId="{C114BC11-C712-4A02-B06F-A79B23B95F33}" type="pres">
      <dgm:prSet presAssocID="{5907CBAC-BE99-4945-855D-CB015D08F658}" presName="parSh" presStyleCnt="0"/>
      <dgm:spPr/>
    </dgm:pt>
    <dgm:pt modelId="{F0CA79B3-A15C-4A32-BB16-81BAE14F4645}" type="pres">
      <dgm:prSet presAssocID="{5907CBAC-BE99-4945-855D-CB015D08F658}" presName="lineNode" presStyleLbl="alignNode1" presStyleIdx="12" presStyleCnt="15"/>
      <dgm:spPr/>
    </dgm:pt>
    <dgm:pt modelId="{9B350E01-438A-48D0-9799-9ADFA0D4F56E}" type="pres">
      <dgm:prSet presAssocID="{5907CBAC-BE99-4945-855D-CB015D08F658}" presName="lineArrowNode" presStyleLbl="alignNode1" presStyleIdx="13" presStyleCnt="15"/>
      <dgm:spPr/>
    </dgm:pt>
    <dgm:pt modelId="{52FD0DED-E1B3-481D-A8C2-CB2D6C6290B7}" type="pres">
      <dgm:prSet presAssocID="{B58373F7-6EDF-4FCB-A36F-2DAD00248B0C}" presName="sibTransNodeCircle" presStyleLbl="alignNode1" presStyleIdx="14" presStyleCnt="15">
        <dgm:presLayoutVars>
          <dgm:chMax val="0"/>
          <dgm:bulletEnabled/>
        </dgm:presLayoutVars>
      </dgm:prSet>
      <dgm:spPr/>
    </dgm:pt>
    <dgm:pt modelId="{A5E64494-2291-469D-9E76-C872C23965E6}" type="pres">
      <dgm:prSet presAssocID="{B58373F7-6EDF-4FCB-A36F-2DAD00248B0C}" presName="spacerBetweenCircleAndCallout" presStyleCnt="0">
        <dgm:presLayoutVars/>
      </dgm:prSet>
      <dgm:spPr/>
    </dgm:pt>
    <dgm:pt modelId="{94CC0479-A53B-45CD-8B5D-F1AC9FAAB193}" type="pres">
      <dgm:prSet presAssocID="{B58373F7-6EDF-4FCB-A36F-2DAD00248B0C}" presName="verticalConnector" presStyleLbl="alignAccFollowNode1" presStyleIdx="4" presStyleCnt="5"/>
      <dgm:spPr/>
    </dgm:pt>
    <dgm:pt modelId="{94116975-8CF3-4E32-81AC-A305F3E3EAE5}" type="pres">
      <dgm:prSet presAssocID="{5907CBAC-BE99-4945-855D-CB015D08F658}" presName="nodeText" presStyleLbl="fgAcc1" presStyleIdx="4" presStyleCnt="5">
        <dgm:presLayoutVars>
          <dgm:bulletEnabled val="1"/>
        </dgm:presLayoutVars>
      </dgm:prSet>
      <dgm:spPr/>
    </dgm:pt>
  </dgm:ptLst>
  <dgm:cxnLst>
    <dgm:cxn modelId="{1A3D8D0D-92B4-4EC4-B43C-E1CEC31F8C02}" type="presOf" srcId="{316B1B30-BF50-43E1-9C9D-7E5BA9631F41}" destId="{96A4C944-07E5-4CDA-923E-1F5DAF748661}" srcOrd="1" destOrd="0" presId="urn:microsoft.com/office/officeart/2024/layout/NumberedLinearArrowProcess"/>
    <dgm:cxn modelId="{BDDA4F0F-EE2F-4B6E-9EE9-F5A798DF7FC7}" type="presOf" srcId="{CCA62817-9EE9-42F3-BA8F-58EF5634A5CE}" destId="{94116975-8CF3-4E32-81AC-A305F3E3EAE5}" srcOrd="0" destOrd="1" presId="urn:microsoft.com/office/officeart/2024/layout/NumberedLinearArrowProcess"/>
    <dgm:cxn modelId="{19979115-C32A-44C1-9B71-6F4CA22B4415}" type="presOf" srcId="{522C3F34-C314-4F13-98D0-D468E391D0D2}" destId="{4C9C339E-E6D8-4C11-9405-6E1AA1307310}" srcOrd="1" destOrd="0" presId="urn:microsoft.com/office/officeart/2024/layout/NumberedLinearArrowProcess"/>
    <dgm:cxn modelId="{79BDF917-F6A7-4792-AC40-D858C290CE54}" type="presOf" srcId="{8C53D433-927D-47F3-9704-2395542C5CA3}" destId="{69E95692-C435-44BB-A79E-348A112B4652}" srcOrd="0" destOrd="0" presId="urn:microsoft.com/office/officeart/2024/layout/NumberedLinearArrowProcess"/>
    <dgm:cxn modelId="{9CAB8C2A-A2B5-4C10-BB63-D5C6586C77E8}" srcId="{147007BB-AF9D-4CEB-BDA7-5B1303552102}" destId="{5907CBAC-BE99-4945-855D-CB015D08F658}" srcOrd="4" destOrd="0" parTransId="{03C3151D-0BEF-4C1B-9D32-CD87B0E22249}" sibTransId="{B58373F7-6EDF-4FCB-A36F-2DAD00248B0C}"/>
    <dgm:cxn modelId="{1BA4C12B-B2CA-4F30-9A21-B82F687276D3}" type="presOf" srcId="{C8F59058-98BE-4767-94FC-F8899EB9FA0B}" destId="{C42913B2-493C-4114-A14E-0EA06A8193CE}" srcOrd="0" destOrd="1" presId="urn:microsoft.com/office/officeart/2024/layout/NumberedLinearArrowProcess"/>
    <dgm:cxn modelId="{8B37DA33-3041-49A4-8295-9FC11E0F99B9}" srcId="{DEADAF7D-2F35-4573-A31D-9603368E58DD}" destId="{003260C8-D17D-46C9-B11B-08A0DFDD277F}" srcOrd="0" destOrd="0" parTransId="{C4DC5D6D-000D-422A-9D34-B431311F486A}" sibTransId="{7D67E668-D23D-4D8F-A90E-13BC542DC2E4}"/>
    <dgm:cxn modelId="{26BA3B39-27BE-44FC-8468-93CED7D0EEF6}" type="presOf" srcId="{316B1B30-BF50-43E1-9C9D-7E5BA9631F41}" destId="{BD1FB58E-0E25-4DE5-88C9-CE3911CD8526}" srcOrd="0" destOrd="0" presId="urn:microsoft.com/office/officeart/2024/layout/NumberedLinearArrowProcess"/>
    <dgm:cxn modelId="{204BCF5E-275F-49D9-B3A4-6CF3564EE6D0}" type="presOf" srcId="{FB749F55-2242-4BAD-8770-8D8F434C4A81}" destId="{C42913B2-493C-4114-A14E-0EA06A8193CE}" srcOrd="1" destOrd="0" presId="urn:microsoft.com/office/officeart/2024/layout/NumberedLinearArrowProcess"/>
    <dgm:cxn modelId="{24383F41-9C4F-41B3-86BB-F0901F75076A}" srcId="{522C3F34-C314-4F13-98D0-D468E391D0D2}" destId="{389856FF-FF33-4CA5-9C90-0437732A7362}" srcOrd="0" destOrd="0" parTransId="{E8A2669C-6EB0-4DAC-ACF4-CFCF24B89DF3}" sibTransId="{C7A65BCF-BBF9-4D55-9E7A-998AFFCC5FFF}"/>
    <dgm:cxn modelId="{5BCE4661-C07E-4FD2-9E4E-761D87A859E6}" type="presOf" srcId="{5907CBAC-BE99-4945-855D-CB015D08F658}" destId="{94116975-8CF3-4E32-81AC-A305F3E3EAE5}" srcOrd="1" destOrd="0" presId="urn:microsoft.com/office/officeart/2024/layout/NumberedLinearArrowProcess"/>
    <dgm:cxn modelId="{43278551-6611-4196-BF18-55929470E888}" type="presOf" srcId="{FB749F55-2242-4BAD-8770-8D8F434C4A81}" destId="{C862CAAD-BDA9-4536-9708-FC8E4D672D43}" srcOrd="0" destOrd="0" presId="urn:microsoft.com/office/officeart/2024/layout/NumberedLinearArrowProcess"/>
    <dgm:cxn modelId="{0E503C74-17F0-41D7-936B-0BF8ACC38F07}" type="presOf" srcId="{003260C8-D17D-46C9-B11B-08A0DFDD277F}" destId="{747B80F7-D3ED-4336-B67D-80D7C82463EC}" srcOrd="0" destOrd="1" presId="urn:microsoft.com/office/officeart/2024/layout/NumberedLinearArrowProcess"/>
    <dgm:cxn modelId="{A4D38383-917B-45B9-8874-A44CA76F6857}" type="presOf" srcId="{522C3F34-C314-4F13-98D0-D468E391D0D2}" destId="{1610B9D8-C6DB-47BE-9A39-F03ED6D30C97}" srcOrd="0" destOrd="0" presId="urn:microsoft.com/office/officeart/2024/layout/NumberedLinearArrowProcess"/>
    <dgm:cxn modelId="{17D4D791-55FD-4469-A748-72D5EBB4A0EC}" type="presOf" srcId="{5AE67D4C-6DBA-4EAE-8A5B-79124F585B77}" destId="{8422B22D-2E7F-4D8B-9941-9DD3A9CEF1BF}" srcOrd="0" destOrd="0" presId="urn:microsoft.com/office/officeart/2024/layout/NumberedLinearArrowProcess"/>
    <dgm:cxn modelId="{41D38A93-0D9A-425F-9AAA-1BD102EED66C}" type="presOf" srcId="{DEADAF7D-2F35-4573-A31D-9603368E58DD}" destId="{747B80F7-D3ED-4336-B67D-80D7C82463EC}" srcOrd="1" destOrd="0" presId="urn:microsoft.com/office/officeart/2024/layout/NumberedLinearArrowProcess"/>
    <dgm:cxn modelId="{7D6A4F94-C284-470C-81E1-77B493410941}" srcId="{147007BB-AF9D-4CEB-BDA7-5B1303552102}" destId="{316B1B30-BF50-43E1-9C9D-7E5BA9631F41}" srcOrd="3" destOrd="0" parTransId="{C3CAA453-CA65-49FA-930A-5B3B3EF2C1AA}" sibTransId="{B923A33B-4018-4F13-8A28-5D5796A53EB4}"/>
    <dgm:cxn modelId="{2561E69D-145E-43F5-8E0E-76859B7058C9}" type="presOf" srcId="{428E36CF-CB7D-4A06-A6B1-FDA035E86098}" destId="{96A4C944-07E5-4CDA-923E-1F5DAF748661}" srcOrd="0" destOrd="1" presId="urn:microsoft.com/office/officeart/2024/layout/NumberedLinearArrowProcess"/>
    <dgm:cxn modelId="{F05967A3-3164-43F9-BC9F-14C86EA96E54}" srcId="{FB749F55-2242-4BAD-8770-8D8F434C4A81}" destId="{C8F59058-98BE-4767-94FC-F8899EB9FA0B}" srcOrd="0" destOrd="0" parTransId="{A10AAE7F-2040-4F57-9CBA-AF6B3657696D}" sibTransId="{49C74864-FA4D-4109-A7E4-18841C4D41F7}"/>
    <dgm:cxn modelId="{B14D13AE-8B5D-487F-970D-8EEE9E05607F}" srcId="{316B1B30-BF50-43E1-9C9D-7E5BA9631F41}" destId="{428E36CF-CB7D-4A06-A6B1-FDA035E86098}" srcOrd="0" destOrd="0" parTransId="{3AA552F9-7C4D-4844-81F4-DC8D5E1EF5EE}" sibTransId="{915C5172-D873-45B9-8412-465BFDF29244}"/>
    <dgm:cxn modelId="{FDEB38CA-10AA-46AF-9387-A3FA634D6F90}" srcId="{5907CBAC-BE99-4945-855D-CB015D08F658}" destId="{CCA62817-9EE9-42F3-BA8F-58EF5634A5CE}" srcOrd="0" destOrd="0" parTransId="{6C400452-F471-4DB7-B952-C01704940AE1}" sibTransId="{6A84FF58-98AF-4578-82F3-9ACBBF844EB6}"/>
    <dgm:cxn modelId="{7EA70FCE-AA54-4531-8EAB-D448A35C9F47}" type="presOf" srcId="{DEADAF7D-2F35-4573-A31D-9603368E58DD}" destId="{E596F265-43A7-481D-A9E6-6B11C2728F41}" srcOrd="0" destOrd="0" presId="urn:microsoft.com/office/officeart/2024/layout/NumberedLinearArrowProcess"/>
    <dgm:cxn modelId="{E65BBED0-4FCF-445C-88A3-FEDE0009F07C}" type="presOf" srcId="{BBFDDE06-73ED-473C-B309-0740A17459A0}" destId="{81127A48-5434-4917-A1C1-E28FDE90B61E}" srcOrd="0" destOrd="0" presId="urn:microsoft.com/office/officeart/2024/layout/NumberedLinearArrowProcess"/>
    <dgm:cxn modelId="{2E9A81D5-17D4-4AE2-975E-DD2B0A1BB958}" type="presOf" srcId="{B923A33B-4018-4F13-8A28-5D5796A53EB4}" destId="{A7E32521-D7AD-40B1-9109-9D01A14D7442}" srcOrd="0" destOrd="0" presId="urn:microsoft.com/office/officeart/2024/layout/NumberedLinearArrowProcess"/>
    <dgm:cxn modelId="{794CB8D7-2E31-4F53-BE6B-D72894D789C6}" type="presOf" srcId="{B58373F7-6EDF-4FCB-A36F-2DAD00248B0C}" destId="{52FD0DED-E1B3-481D-A8C2-CB2D6C6290B7}" srcOrd="0" destOrd="0" presId="urn:microsoft.com/office/officeart/2024/layout/NumberedLinearArrowProcess"/>
    <dgm:cxn modelId="{0BCCEADB-5748-4558-8ACF-2401ACF849D8}" type="presOf" srcId="{389856FF-FF33-4CA5-9C90-0437732A7362}" destId="{4C9C339E-E6D8-4C11-9405-6E1AA1307310}" srcOrd="0" destOrd="1" presId="urn:microsoft.com/office/officeart/2024/layout/NumberedLinearArrowProcess"/>
    <dgm:cxn modelId="{49EF43E8-CF6D-4217-8A26-1EB2E84D561D}" srcId="{147007BB-AF9D-4CEB-BDA7-5B1303552102}" destId="{DEADAF7D-2F35-4573-A31D-9603368E58DD}" srcOrd="1" destOrd="0" parTransId="{BDF62C55-45D4-479A-8C07-F41BB3C85F07}" sibTransId="{5AE67D4C-6DBA-4EAE-8A5B-79124F585B77}"/>
    <dgm:cxn modelId="{FD8AD0F2-607E-4F95-A081-FBF557BDF942}" type="presOf" srcId="{5907CBAC-BE99-4945-855D-CB015D08F658}" destId="{9B350E01-438A-48D0-9799-9ADFA0D4F56E}" srcOrd="0" destOrd="0" presId="urn:microsoft.com/office/officeart/2024/layout/NumberedLinearArrowProcess"/>
    <dgm:cxn modelId="{3C1EB2F9-B94E-4792-8E7B-BC61A286ACA4}" srcId="{147007BB-AF9D-4CEB-BDA7-5B1303552102}" destId="{FB749F55-2242-4BAD-8770-8D8F434C4A81}" srcOrd="2" destOrd="0" parTransId="{F6A5CEB8-AD89-4ADD-AA0D-5E735BB09930}" sibTransId="{8C53D433-927D-47F3-9704-2395542C5CA3}"/>
    <dgm:cxn modelId="{BDB043FB-FA09-428D-B1E7-9582B800BF2F}" srcId="{147007BB-AF9D-4CEB-BDA7-5B1303552102}" destId="{522C3F34-C314-4F13-98D0-D468E391D0D2}" srcOrd="0" destOrd="0" parTransId="{369817FE-E5FD-4369-B4E7-3E30A1E8818F}" sibTransId="{BBFDDE06-73ED-473C-B309-0740A17459A0}"/>
    <dgm:cxn modelId="{039392FD-7EAD-4090-B258-A29946E4CD98}" type="presOf" srcId="{147007BB-AF9D-4CEB-BDA7-5B1303552102}" destId="{F3871A1F-FCDB-4008-BBDA-C459BDCA9A1A}" srcOrd="0" destOrd="0" presId="urn:microsoft.com/office/officeart/2024/layout/NumberedLinearArrowProcess"/>
    <dgm:cxn modelId="{E31C83DA-F6FC-4C1F-844A-4669AFC1981A}" type="presParOf" srcId="{F3871A1F-FCDB-4008-BBDA-C459BDCA9A1A}" destId="{1A640119-0EDF-49B6-A3DA-0353342BA4C8}" srcOrd="0" destOrd="0" presId="urn:microsoft.com/office/officeart/2024/layout/NumberedLinearArrowProcess"/>
    <dgm:cxn modelId="{0FD19888-41FB-4E48-8A24-E58152250474}" type="presParOf" srcId="{1A640119-0EDF-49B6-A3DA-0353342BA4C8}" destId="{4BF6E6DE-1339-4707-AEC6-1FD33FD18A13}" srcOrd="0" destOrd="0" presId="urn:microsoft.com/office/officeart/2024/layout/NumberedLinearArrowProcess"/>
    <dgm:cxn modelId="{ABE0CF95-4BBF-4099-A599-79067EC06472}" type="presParOf" srcId="{1A640119-0EDF-49B6-A3DA-0353342BA4C8}" destId="{C0C1B57C-621F-4EA1-9123-4AE6628D5C27}" srcOrd="1" destOrd="0" presId="urn:microsoft.com/office/officeart/2024/layout/NumberedLinearArrowProcess"/>
    <dgm:cxn modelId="{C4EDF66E-CA3A-4CC3-B32C-FA9C4EAD309C}" type="presParOf" srcId="{C0C1B57C-621F-4EA1-9123-4AE6628D5C27}" destId="{33ED1CA2-D7A6-4FEB-AB0A-D199A9FB6D8F}" srcOrd="0" destOrd="0" presId="urn:microsoft.com/office/officeart/2024/layout/NumberedLinearArrowProcess"/>
    <dgm:cxn modelId="{CC9D5E13-1680-47AA-AAEA-C53FAA37E533}" type="presParOf" srcId="{C0C1B57C-621F-4EA1-9123-4AE6628D5C27}" destId="{1610B9D8-C6DB-47BE-9A39-F03ED6D30C97}" srcOrd="1" destOrd="0" presId="urn:microsoft.com/office/officeart/2024/layout/NumberedLinearArrowProcess"/>
    <dgm:cxn modelId="{55871537-CDA4-448C-8209-B66B28D37587}" type="presParOf" srcId="{C0C1B57C-621F-4EA1-9123-4AE6628D5C27}" destId="{81127A48-5434-4917-A1C1-E28FDE90B61E}" srcOrd="2" destOrd="0" presId="urn:microsoft.com/office/officeart/2024/layout/NumberedLinearArrowProcess"/>
    <dgm:cxn modelId="{036617A8-036E-480E-A9A8-BCFBD021070A}" type="presParOf" srcId="{C0C1B57C-621F-4EA1-9123-4AE6628D5C27}" destId="{9DD86942-09F0-479C-B6FE-DCFBAD5E871E}" srcOrd="3" destOrd="0" presId="urn:microsoft.com/office/officeart/2024/layout/NumberedLinearArrowProcess"/>
    <dgm:cxn modelId="{AFFA580C-4C84-4CC0-B685-410CF1BE7496}" type="presParOf" srcId="{C0C1B57C-621F-4EA1-9123-4AE6628D5C27}" destId="{FDA6180E-E6D5-42D0-9C65-A489A1D62D6F}" srcOrd="4" destOrd="0" presId="urn:microsoft.com/office/officeart/2024/layout/NumberedLinearArrowProcess"/>
    <dgm:cxn modelId="{65636C53-50CE-4AF8-853D-52FD17DC7656}" type="presParOf" srcId="{1A640119-0EDF-49B6-A3DA-0353342BA4C8}" destId="{4C9C339E-E6D8-4C11-9405-6E1AA1307310}" srcOrd="2" destOrd="0" presId="urn:microsoft.com/office/officeart/2024/layout/NumberedLinearArrowProcess"/>
    <dgm:cxn modelId="{3535F4F8-2363-4580-82CF-A3FFE7334B6B}" type="presParOf" srcId="{F3871A1F-FCDB-4008-BBDA-C459BDCA9A1A}" destId="{E1BF4ECB-148E-4E08-A970-4A19C0FF0E17}" srcOrd="1" destOrd="0" presId="urn:microsoft.com/office/officeart/2024/layout/NumberedLinearArrowProcess"/>
    <dgm:cxn modelId="{3EB46E2C-30C3-4DEF-9DC8-CB0E7CD913D9}" type="presParOf" srcId="{F3871A1F-FCDB-4008-BBDA-C459BDCA9A1A}" destId="{B14E915A-1F37-488E-A841-42840A709926}" srcOrd="2" destOrd="0" presId="urn:microsoft.com/office/officeart/2024/layout/NumberedLinearArrowProcess"/>
    <dgm:cxn modelId="{511B8474-3A25-46BF-BD7C-4647C7042885}" type="presParOf" srcId="{B14E915A-1F37-488E-A841-42840A709926}" destId="{1B03F54E-2860-41A6-9EFE-10670963330B}" srcOrd="0" destOrd="0" presId="urn:microsoft.com/office/officeart/2024/layout/NumberedLinearArrowProcess"/>
    <dgm:cxn modelId="{9B0AB413-EE09-470F-92AB-E784CCF23666}" type="presParOf" srcId="{B14E915A-1F37-488E-A841-42840A709926}" destId="{30DAC8CE-25F5-4D78-A270-5111A665ACB7}" srcOrd="1" destOrd="0" presId="urn:microsoft.com/office/officeart/2024/layout/NumberedLinearArrowProcess"/>
    <dgm:cxn modelId="{C7940E22-43B7-4B1F-831C-6FBC29053215}" type="presParOf" srcId="{30DAC8CE-25F5-4D78-A270-5111A665ACB7}" destId="{566B147A-67DD-4173-A9C6-F42AB446DEB9}" srcOrd="0" destOrd="0" presId="urn:microsoft.com/office/officeart/2024/layout/NumberedLinearArrowProcess"/>
    <dgm:cxn modelId="{A3651E8F-2B5E-44FB-83AA-B2DF09245364}" type="presParOf" srcId="{30DAC8CE-25F5-4D78-A270-5111A665ACB7}" destId="{E596F265-43A7-481D-A9E6-6B11C2728F41}" srcOrd="1" destOrd="0" presId="urn:microsoft.com/office/officeart/2024/layout/NumberedLinearArrowProcess"/>
    <dgm:cxn modelId="{886FD9AC-EAF6-4D44-99CC-08D1AB856492}" type="presParOf" srcId="{30DAC8CE-25F5-4D78-A270-5111A665ACB7}" destId="{8422B22D-2E7F-4D8B-9941-9DD3A9CEF1BF}" srcOrd="2" destOrd="0" presId="urn:microsoft.com/office/officeart/2024/layout/NumberedLinearArrowProcess"/>
    <dgm:cxn modelId="{46B05828-F2C4-4F17-9E51-B0422CABC0BE}" type="presParOf" srcId="{30DAC8CE-25F5-4D78-A270-5111A665ACB7}" destId="{1A74F294-9635-40EB-9773-1E2CB9C06902}" srcOrd="3" destOrd="0" presId="urn:microsoft.com/office/officeart/2024/layout/NumberedLinearArrowProcess"/>
    <dgm:cxn modelId="{5DBF8B4F-9696-4EAE-B51A-09996381D446}" type="presParOf" srcId="{30DAC8CE-25F5-4D78-A270-5111A665ACB7}" destId="{3E42DF46-9030-40D0-AA8F-E3AF48D75C7F}" srcOrd="4" destOrd="0" presId="urn:microsoft.com/office/officeart/2024/layout/NumberedLinearArrowProcess"/>
    <dgm:cxn modelId="{A22CC5A2-E8A8-416A-9B11-3427EFB7EBDE}" type="presParOf" srcId="{B14E915A-1F37-488E-A841-42840A709926}" destId="{747B80F7-D3ED-4336-B67D-80D7C82463EC}" srcOrd="2" destOrd="0" presId="urn:microsoft.com/office/officeart/2024/layout/NumberedLinearArrowProcess"/>
    <dgm:cxn modelId="{743AC6F8-E987-4DBC-AE9E-007646A29A16}" type="presParOf" srcId="{F3871A1F-FCDB-4008-BBDA-C459BDCA9A1A}" destId="{52D49479-AF4E-4182-9B94-BFA33CAB8890}" srcOrd="3" destOrd="0" presId="urn:microsoft.com/office/officeart/2024/layout/NumberedLinearArrowProcess"/>
    <dgm:cxn modelId="{FE91A23F-4565-4B49-98E8-99E7525EBFFA}" type="presParOf" srcId="{F3871A1F-FCDB-4008-BBDA-C459BDCA9A1A}" destId="{796C9394-E4B5-4D84-8EA8-00EF52769425}" srcOrd="4" destOrd="0" presId="urn:microsoft.com/office/officeart/2024/layout/NumberedLinearArrowProcess"/>
    <dgm:cxn modelId="{9067085E-7D1F-48E4-944C-54862A05C100}" type="presParOf" srcId="{796C9394-E4B5-4D84-8EA8-00EF52769425}" destId="{50180391-BD14-4D9E-A40F-E119B4FCCB4B}" srcOrd="0" destOrd="0" presId="urn:microsoft.com/office/officeart/2024/layout/NumberedLinearArrowProcess"/>
    <dgm:cxn modelId="{63AD0C6A-64B7-493C-BFC3-5F6CFC3DBB27}" type="presParOf" srcId="{796C9394-E4B5-4D84-8EA8-00EF52769425}" destId="{19FAFD0A-C0D9-45E0-B672-8F7F33D92BB3}" srcOrd="1" destOrd="0" presId="urn:microsoft.com/office/officeart/2024/layout/NumberedLinearArrowProcess"/>
    <dgm:cxn modelId="{175F3B9F-7A45-4609-AF45-0F7849498E95}" type="presParOf" srcId="{19FAFD0A-C0D9-45E0-B672-8F7F33D92BB3}" destId="{FB382F04-88E9-4A1E-AEA2-71B9A8347F4F}" srcOrd="0" destOrd="0" presId="urn:microsoft.com/office/officeart/2024/layout/NumberedLinearArrowProcess"/>
    <dgm:cxn modelId="{B5DE232B-86D1-48F5-88DD-F44B3E2527BC}" type="presParOf" srcId="{19FAFD0A-C0D9-45E0-B672-8F7F33D92BB3}" destId="{C862CAAD-BDA9-4536-9708-FC8E4D672D43}" srcOrd="1" destOrd="0" presId="urn:microsoft.com/office/officeart/2024/layout/NumberedLinearArrowProcess"/>
    <dgm:cxn modelId="{7898E096-4D3B-44DE-8E0F-067FB59C66AD}" type="presParOf" srcId="{19FAFD0A-C0D9-45E0-B672-8F7F33D92BB3}" destId="{69E95692-C435-44BB-A79E-348A112B4652}" srcOrd="2" destOrd="0" presId="urn:microsoft.com/office/officeart/2024/layout/NumberedLinearArrowProcess"/>
    <dgm:cxn modelId="{1D620C1C-0BF6-40EB-A6FB-357EB6F10F29}" type="presParOf" srcId="{19FAFD0A-C0D9-45E0-B672-8F7F33D92BB3}" destId="{4FA54F03-1669-47C0-8381-B9B672C4AF79}" srcOrd="3" destOrd="0" presId="urn:microsoft.com/office/officeart/2024/layout/NumberedLinearArrowProcess"/>
    <dgm:cxn modelId="{9F942747-C108-4E43-9B1A-33BD0715D06A}" type="presParOf" srcId="{19FAFD0A-C0D9-45E0-B672-8F7F33D92BB3}" destId="{87B2AE3F-8FE2-4322-865F-EEA99A5C93C3}" srcOrd="4" destOrd="0" presId="urn:microsoft.com/office/officeart/2024/layout/NumberedLinearArrowProcess"/>
    <dgm:cxn modelId="{173240F1-D02C-45A8-8E02-93862705AE36}" type="presParOf" srcId="{796C9394-E4B5-4D84-8EA8-00EF52769425}" destId="{C42913B2-493C-4114-A14E-0EA06A8193CE}" srcOrd="2" destOrd="0" presId="urn:microsoft.com/office/officeart/2024/layout/NumberedLinearArrowProcess"/>
    <dgm:cxn modelId="{C540464E-E18C-4BC1-A83F-2256AE12F499}" type="presParOf" srcId="{F3871A1F-FCDB-4008-BBDA-C459BDCA9A1A}" destId="{64340F54-5EF6-4EE9-B820-402CC1A205DC}" srcOrd="5" destOrd="0" presId="urn:microsoft.com/office/officeart/2024/layout/NumberedLinearArrowProcess"/>
    <dgm:cxn modelId="{9B18D943-C5D3-4E0F-9D20-5F6A31617021}" type="presParOf" srcId="{F3871A1F-FCDB-4008-BBDA-C459BDCA9A1A}" destId="{219700E1-2604-41BD-81FC-DD1A55427819}" srcOrd="6" destOrd="0" presId="urn:microsoft.com/office/officeart/2024/layout/NumberedLinearArrowProcess"/>
    <dgm:cxn modelId="{1EEF8469-4341-4E10-971E-A5DD5C92A4A9}" type="presParOf" srcId="{219700E1-2604-41BD-81FC-DD1A55427819}" destId="{1425117A-0AF8-4BCD-83A9-B27A8031A6AB}" srcOrd="0" destOrd="0" presId="urn:microsoft.com/office/officeart/2024/layout/NumberedLinearArrowProcess"/>
    <dgm:cxn modelId="{9161FB29-0F03-4A71-B2A3-78FF2A15EE4B}" type="presParOf" srcId="{219700E1-2604-41BD-81FC-DD1A55427819}" destId="{0CA40755-38BF-4821-891B-FCBC49F589AE}" srcOrd="1" destOrd="0" presId="urn:microsoft.com/office/officeart/2024/layout/NumberedLinearArrowProcess"/>
    <dgm:cxn modelId="{308F36C7-D563-426B-A436-A4C3DC04DBA3}" type="presParOf" srcId="{0CA40755-38BF-4821-891B-FCBC49F589AE}" destId="{7D43D809-823E-4D01-B6ED-1132276CE2F2}" srcOrd="0" destOrd="0" presId="urn:microsoft.com/office/officeart/2024/layout/NumberedLinearArrowProcess"/>
    <dgm:cxn modelId="{2EF27FCD-D222-44B1-BA74-41AAE7B4BDEE}" type="presParOf" srcId="{0CA40755-38BF-4821-891B-FCBC49F589AE}" destId="{BD1FB58E-0E25-4DE5-88C9-CE3911CD8526}" srcOrd="1" destOrd="0" presId="urn:microsoft.com/office/officeart/2024/layout/NumberedLinearArrowProcess"/>
    <dgm:cxn modelId="{F134BF8D-07B2-4520-9209-0EE33A47CF3A}" type="presParOf" srcId="{0CA40755-38BF-4821-891B-FCBC49F589AE}" destId="{A7E32521-D7AD-40B1-9109-9D01A14D7442}" srcOrd="2" destOrd="0" presId="urn:microsoft.com/office/officeart/2024/layout/NumberedLinearArrowProcess"/>
    <dgm:cxn modelId="{720783A3-C3F9-4AD7-8151-05E5A093EDB7}" type="presParOf" srcId="{0CA40755-38BF-4821-891B-FCBC49F589AE}" destId="{97508782-1398-4445-BA97-CADF830D452F}" srcOrd="3" destOrd="0" presId="urn:microsoft.com/office/officeart/2024/layout/NumberedLinearArrowProcess"/>
    <dgm:cxn modelId="{64567D5A-15CF-42D0-A584-C7079C4D8529}" type="presParOf" srcId="{0CA40755-38BF-4821-891B-FCBC49F589AE}" destId="{44876A20-997E-4E9C-82C1-6D721413B9A3}" srcOrd="4" destOrd="0" presId="urn:microsoft.com/office/officeart/2024/layout/NumberedLinearArrowProcess"/>
    <dgm:cxn modelId="{A64B253C-BE7F-4D36-9C25-16122CBE18B6}" type="presParOf" srcId="{219700E1-2604-41BD-81FC-DD1A55427819}" destId="{96A4C944-07E5-4CDA-923E-1F5DAF748661}" srcOrd="2" destOrd="0" presId="urn:microsoft.com/office/officeart/2024/layout/NumberedLinearArrowProcess"/>
    <dgm:cxn modelId="{FABB5CA3-6CF1-42EE-90A1-0398A5990CB6}" type="presParOf" srcId="{F3871A1F-FCDB-4008-BBDA-C459BDCA9A1A}" destId="{F8B20A49-AFCD-4AB4-9892-E4944A953243}" srcOrd="7" destOrd="0" presId="urn:microsoft.com/office/officeart/2024/layout/NumberedLinearArrowProcess"/>
    <dgm:cxn modelId="{758ADA06-2A15-43F4-9B05-94965CC7F09B}" type="presParOf" srcId="{F3871A1F-FCDB-4008-BBDA-C459BDCA9A1A}" destId="{58EC0CFC-820B-4EF0-A4C9-53BE3D0BDE59}" srcOrd="8" destOrd="0" presId="urn:microsoft.com/office/officeart/2024/layout/NumberedLinearArrowProcess"/>
    <dgm:cxn modelId="{489E9CA5-9427-4DB0-ABE5-74EC40D46F5B}" type="presParOf" srcId="{58EC0CFC-820B-4EF0-A4C9-53BE3D0BDE59}" destId="{496AE6DE-B327-4464-928A-709CA0142891}" srcOrd="0" destOrd="0" presId="urn:microsoft.com/office/officeart/2024/layout/NumberedLinearArrowProcess"/>
    <dgm:cxn modelId="{3F5C5ECD-8141-4191-A78F-EDD14E1796FE}" type="presParOf" srcId="{58EC0CFC-820B-4EF0-A4C9-53BE3D0BDE59}" destId="{C114BC11-C712-4A02-B06F-A79B23B95F33}" srcOrd="1" destOrd="0" presId="urn:microsoft.com/office/officeart/2024/layout/NumberedLinearArrowProcess"/>
    <dgm:cxn modelId="{1C4B6D05-5666-4437-AA4F-29C10726409B}" type="presParOf" srcId="{C114BC11-C712-4A02-B06F-A79B23B95F33}" destId="{F0CA79B3-A15C-4A32-BB16-81BAE14F4645}" srcOrd="0" destOrd="0" presId="urn:microsoft.com/office/officeart/2024/layout/NumberedLinearArrowProcess"/>
    <dgm:cxn modelId="{D758E1C0-1684-407E-B842-1D5A22EF2AA6}" type="presParOf" srcId="{C114BC11-C712-4A02-B06F-A79B23B95F33}" destId="{9B350E01-438A-48D0-9799-9ADFA0D4F56E}" srcOrd="1" destOrd="0" presId="urn:microsoft.com/office/officeart/2024/layout/NumberedLinearArrowProcess"/>
    <dgm:cxn modelId="{BFE0D856-92F7-4AF2-B69C-07809C4A953F}" type="presParOf" srcId="{C114BC11-C712-4A02-B06F-A79B23B95F33}" destId="{52FD0DED-E1B3-481D-A8C2-CB2D6C6290B7}" srcOrd="2" destOrd="0" presId="urn:microsoft.com/office/officeart/2024/layout/NumberedLinearArrowProcess"/>
    <dgm:cxn modelId="{1646C7E4-2FA7-41EF-9FEE-A5D5CECE6C66}" type="presParOf" srcId="{C114BC11-C712-4A02-B06F-A79B23B95F33}" destId="{A5E64494-2291-469D-9E76-C872C23965E6}" srcOrd="3" destOrd="0" presId="urn:microsoft.com/office/officeart/2024/layout/NumberedLinearArrowProcess"/>
    <dgm:cxn modelId="{A2CE5A3A-32B4-474F-8EAA-2816EFE0FCB0}" type="presParOf" srcId="{C114BC11-C712-4A02-B06F-A79B23B95F33}" destId="{94CC0479-A53B-45CD-8B5D-F1AC9FAAB193}" srcOrd="4" destOrd="0" presId="urn:microsoft.com/office/officeart/2024/layout/NumberedLinearArrowProcess"/>
    <dgm:cxn modelId="{EC2D4973-7589-4E36-8BEB-E084FC378BED}" type="presParOf" srcId="{58EC0CFC-820B-4EF0-A4C9-53BE3D0BDE59}" destId="{94116975-8CF3-4E32-81AC-A305F3E3EAE5}" srcOrd="2" destOrd="0" presId="urn:microsoft.com/office/officeart/2024/layout/NumberedLinear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93057F-56F7-4860-95BA-1AAF920A8BD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480F600-2060-4C06-99A9-B3390E7A4B43}">
      <dgm:prSet custT="1"/>
      <dgm:spPr/>
      <dgm:t>
        <a:bodyPr/>
        <a:lstStyle/>
        <a:p>
          <a:r>
            <a:rPr lang="en-GB" sz="1400" dirty="0">
              <a:latin typeface="Aptos" panose="020B0004020202020204" pitchFamily="34" charset="0"/>
            </a:rPr>
            <a:t>Have you recorded 10 potentially suitable sources?</a:t>
          </a:r>
        </a:p>
      </dgm:t>
    </dgm:pt>
    <dgm:pt modelId="{69FE0058-F50E-4918-AA08-E1B9276CE12B}" type="parTrans" cxnId="{351F03B6-E8AA-4488-8A38-DC7D96AF3ACE}">
      <dgm:prSet/>
      <dgm:spPr/>
      <dgm:t>
        <a:bodyPr/>
        <a:lstStyle/>
        <a:p>
          <a:endParaRPr lang="en-GB" sz="1400">
            <a:latin typeface="Aptos" panose="020B0004020202020204" pitchFamily="34" charset="0"/>
          </a:endParaRPr>
        </a:p>
      </dgm:t>
    </dgm:pt>
    <dgm:pt modelId="{F3598367-0BEA-406A-B84F-73F34B0B64A8}" type="sibTrans" cxnId="{351F03B6-E8AA-4488-8A38-DC7D96AF3ACE}">
      <dgm:prSet/>
      <dgm:spPr/>
      <dgm:t>
        <a:bodyPr/>
        <a:lstStyle/>
        <a:p>
          <a:endParaRPr lang="en-GB" sz="1400">
            <a:latin typeface="Aptos" panose="020B0004020202020204" pitchFamily="34" charset="0"/>
          </a:endParaRPr>
        </a:p>
      </dgm:t>
    </dgm:pt>
    <dgm:pt modelId="{C4908A9A-4DDE-4153-81D6-8BC5B68CCFF2}">
      <dgm:prSet custT="1"/>
      <dgm:spPr/>
      <dgm:t>
        <a:bodyPr/>
        <a:lstStyle/>
        <a:p>
          <a:r>
            <a:rPr lang="en-GB" sz="1400" dirty="0">
              <a:latin typeface="Aptos" panose="020B0004020202020204" pitchFamily="34" charset="0"/>
            </a:rPr>
            <a:t>Have you included the author, year and full title of each source?</a:t>
          </a:r>
        </a:p>
      </dgm:t>
    </dgm:pt>
    <dgm:pt modelId="{98B5E65B-1AD2-4331-8A6E-82079D117150}" type="parTrans" cxnId="{1AC9341E-DB0B-46C3-A5C8-1BF888120D2E}">
      <dgm:prSet/>
      <dgm:spPr/>
      <dgm:t>
        <a:bodyPr/>
        <a:lstStyle/>
        <a:p>
          <a:endParaRPr lang="en-GB" sz="1400">
            <a:latin typeface="Aptos" panose="020B0004020202020204" pitchFamily="34" charset="0"/>
          </a:endParaRPr>
        </a:p>
      </dgm:t>
    </dgm:pt>
    <dgm:pt modelId="{50DE2C9B-C145-4C2A-BED2-5EF59F3B549F}" type="sibTrans" cxnId="{1AC9341E-DB0B-46C3-A5C8-1BF888120D2E}">
      <dgm:prSet/>
      <dgm:spPr/>
      <dgm:t>
        <a:bodyPr/>
        <a:lstStyle/>
        <a:p>
          <a:endParaRPr lang="en-GB" sz="1400">
            <a:latin typeface="Aptos" panose="020B0004020202020204" pitchFamily="34" charset="0"/>
          </a:endParaRPr>
        </a:p>
      </dgm:t>
    </dgm:pt>
    <dgm:pt modelId="{F98B04D3-9113-4281-9014-83B586CA2588}">
      <dgm:prSet custT="1"/>
      <dgm:spPr/>
      <dgm:t>
        <a:bodyPr/>
        <a:lstStyle/>
        <a:p>
          <a:r>
            <a:rPr lang="en-GB" sz="1400" dirty="0">
              <a:latin typeface="Aptos" panose="020B0004020202020204" pitchFamily="34" charset="0"/>
            </a:rPr>
            <a:t>Have you completed all five parts of CRAAP for every source?</a:t>
          </a:r>
        </a:p>
      </dgm:t>
    </dgm:pt>
    <dgm:pt modelId="{E01950E0-0AA1-4445-87D8-EEB8453FDC1C}" type="parTrans" cxnId="{F05F825D-41ED-49D1-ACA0-C17BCCDA6031}">
      <dgm:prSet/>
      <dgm:spPr/>
      <dgm:t>
        <a:bodyPr/>
        <a:lstStyle/>
        <a:p>
          <a:endParaRPr lang="en-GB" sz="1400">
            <a:latin typeface="Aptos" panose="020B0004020202020204" pitchFamily="34" charset="0"/>
          </a:endParaRPr>
        </a:p>
      </dgm:t>
    </dgm:pt>
    <dgm:pt modelId="{201EB300-66B3-4821-9A7C-A2A14B4A3DE4}" type="sibTrans" cxnId="{F05F825D-41ED-49D1-ACA0-C17BCCDA6031}">
      <dgm:prSet/>
      <dgm:spPr/>
      <dgm:t>
        <a:bodyPr/>
        <a:lstStyle/>
        <a:p>
          <a:endParaRPr lang="en-GB" sz="1400">
            <a:latin typeface="Aptos" panose="020B0004020202020204" pitchFamily="34" charset="0"/>
          </a:endParaRPr>
        </a:p>
      </dgm:t>
    </dgm:pt>
    <dgm:pt modelId="{E800DB02-52B6-49B3-BE02-FF37E36ED6D5}">
      <dgm:prSet custT="1"/>
      <dgm:spPr/>
      <dgm:t>
        <a:bodyPr/>
        <a:lstStyle/>
        <a:p>
          <a:r>
            <a:rPr lang="en-GB" sz="1400" dirty="0">
              <a:latin typeface="Aptos" panose="020B0004020202020204" pitchFamily="34" charset="0"/>
            </a:rPr>
            <a:t>Have you explained your decisions rather than writing only “yes”, “no” or “good”?</a:t>
          </a:r>
        </a:p>
      </dgm:t>
    </dgm:pt>
    <dgm:pt modelId="{D820470E-1F61-40B5-8B50-0D957D2C12E9}" type="parTrans" cxnId="{1EA6875D-5345-43A6-A3E0-5DBC3491CBB5}">
      <dgm:prSet/>
      <dgm:spPr/>
      <dgm:t>
        <a:bodyPr/>
        <a:lstStyle/>
        <a:p>
          <a:endParaRPr lang="en-GB" sz="1400">
            <a:latin typeface="Aptos" panose="020B0004020202020204" pitchFamily="34" charset="0"/>
          </a:endParaRPr>
        </a:p>
      </dgm:t>
    </dgm:pt>
    <dgm:pt modelId="{5BA827F0-0883-4B7C-9F02-D17DF38232D0}" type="sibTrans" cxnId="{1EA6875D-5345-43A6-A3E0-5DBC3491CBB5}">
      <dgm:prSet/>
      <dgm:spPr/>
      <dgm:t>
        <a:bodyPr/>
        <a:lstStyle/>
        <a:p>
          <a:endParaRPr lang="en-GB" sz="1400">
            <a:latin typeface="Aptos" panose="020B0004020202020204" pitchFamily="34" charset="0"/>
          </a:endParaRPr>
        </a:p>
      </dgm:t>
    </dgm:pt>
    <dgm:pt modelId="{FBBAA783-2B61-411E-9129-DE5C262B5BD7}">
      <dgm:prSet custT="1"/>
      <dgm:spPr/>
      <dgm:t>
        <a:bodyPr/>
        <a:lstStyle/>
        <a:p>
          <a:r>
            <a:rPr lang="en-GB" sz="1400" dirty="0">
              <a:latin typeface="Aptos" panose="020B0004020202020204" pitchFamily="34" charset="0"/>
            </a:rPr>
            <a:t>Have you given each source an honest overall score?</a:t>
          </a:r>
        </a:p>
      </dgm:t>
    </dgm:pt>
    <dgm:pt modelId="{58AA04DC-FF00-421B-AA88-EE0ABBD03304}" type="parTrans" cxnId="{139E6024-D4DE-411D-8848-5BE2CE833F94}">
      <dgm:prSet/>
      <dgm:spPr/>
      <dgm:t>
        <a:bodyPr/>
        <a:lstStyle/>
        <a:p>
          <a:endParaRPr lang="en-GB" sz="1400">
            <a:latin typeface="Aptos" panose="020B0004020202020204" pitchFamily="34" charset="0"/>
          </a:endParaRPr>
        </a:p>
      </dgm:t>
    </dgm:pt>
    <dgm:pt modelId="{A9565ABC-ED6A-44B8-99BA-EC3B9BCFF30E}" type="sibTrans" cxnId="{139E6024-D4DE-411D-8848-5BE2CE833F94}">
      <dgm:prSet/>
      <dgm:spPr/>
      <dgm:t>
        <a:bodyPr/>
        <a:lstStyle/>
        <a:p>
          <a:endParaRPr lang="en-GB" sz="1400">
            <a:latin typeface="Aptos" panose="020B0004020202020204" pitchFamily="34" charset="0"/>
          </a:endParaRPr>
        </a:p>
      </dgm:t>
    </dgm:pt>
    <dgm:pt modelId="{E284BFF3-57C4-4E50-80B5-916D7C30B22E}">
      <dgm:prSet custT="1"/>
      <dgm:spPr/>
      <dgm:t>
        <a:bodyPr/>
        <a:lstStyle/>
        <a:p>
          <a:r>
            <a:rPr lang="en-GB" sz="1400" dirty="0">
              <a:latin typeface="Aptos" panose="020B0004020202020204" pitchFamily="34" charset="0"/>
            </a:rPr>
            <a:t>Can you access the complete version of every source?</a:t>
          </a:r>
        </a:p>
      </dgm:t>
    </dgm:pt>
    <dgm:pt modelId="{BFECBAA2-43D5-4047-BBED-F3BFEBE02EEF}" type="parTrans" cxnId="{9BD79862-64A3-493C-9F9C-7116D2A2CF3F}">
      <dgm:prSet/>
      <dgm:spPr/>
      <dgm:t>
        <a:bodyPr/>
        <a:lstStyle/>
        <a:p>
          <a:endParaRPr lang="en-GB" sz="1400">
            <a:latin typeface="Aptos" panose="020B0004020202020204" pitchFamily="34" charset="0"/>
          </a:endParaRPr>
        </a:p>
      </dgm:t>
    </dgm:pt>
    <dgm:pt modelId="{F4CF0E5C-A37D-4B9C-9A26-091AAFA197BC}" type="sibTrans" cxnId="{9BD79862-64A3-493C-9F9C-7116D2A2CF3F}">
      <dgm:prSet/>
      <dgm:spPr/>
      <dgm:t>
        <a:bodyPr/>
        <a:lstStyle/>
        <a:p>
          <a:endParaRPr lang="en-GB" sz="1400">
            <a:latin typeface="Aptos" panose="020B0004020202020204" pitchFamily="34" charset="0"/>
          </a:endParaRPr>
        </a:p>
      </dgm:t>
    </dgm:pt>
    <dgm:pt modelId="{3EB4F733-33CE-4801-96BC-144376D8AEAD}">
      <dgm:prSet custT="1"/>
      <dgm:spPr/>
      <dgm:t>
        <a:bodyPr/>
        <a:lstStyle/>
        <a:p>
          <a:r>
            <a:rPr lang="en-GB" sz="1400" dirty="0">
              <a:latin typeface="Aptos" panose="020B0004020202020204" pitchFamily="34" charset="0"/>
            </a:rPr>
            <a:t>Have you recorded or saved the full Harvard reference?</a:t>
          </a:r>
        </a:p>
      </dgm:t>
    </dgm:pt>
    <dgm:pt modelId="{DA58E5EF-DF3C-42E1-A075-43856DFD24C6}" type="parTrans" cxnId="{D005B4AF-A292-4278-9367-FD628D84B93A}">
      <dgm:prSet/>
      <dgm:spPr/>
      <dgm:t>
        <a:bodyPr/>
        <a:lstStyle/>
        <a:p>
          <a:endParaRPr lang="en-GB" sz="1400">
            <a:latin typeface="Aptos" panose="020B0004020202020204" pitchFamily="34" charset="0"/>
          </a:endParaRPr>
        </a:p>
      </dgm:t>
    </dgm:pt>
    <dgm:pt modelId="{615ABF33-A877-439F-8608-F721556EFEAF}" type="sibTrans" cxnId="{D005B4AF-A292-4278-9367-FD628D84B93A}">
      <dgm:prSet/>
      <dgm:spPr/>
      <dgm:t>
        <a:bodyPr/>
        <a:lstStyle/>
        <a:p>
          <a:endParaRPr lang="en-GB" sz="1400">
            <a:latin typeface="Aptos" panose="020B0004020202020204" pitchFamily="34" charset="0"/>
          </a:endParaRPr>
        </a:p>
      </dgm:t>
    </dgm:pt>
    <dgm:pt modelId="{9FA94F6C-D4D9-4C59-BE80-765C0F9B52E2}" type="pres">
      <dgm:prSet presAssocID="{9D93057F-56F7-4860-95BA-1AAF920A8BD1}" presName="diagram" presStyleCnt="0">
        <dgm:presLayoutVars>
          <dgm:dir/>
          <dgm:resizeHandles val="exact"/>
        </dgm:presLayoutVars>
      </dgm:prSet>
      <dgm:spPr/>
    </dgm:pt>
    <dgm:pt modelId="{A5AB868F-92F2-4E68-A2DE-0B4D48772986}" type="pres">
      <dgm:prSet presAssocID="{8480F600-2060-4C06-99A9-B3390E7A4B43}" presName="node" presStyleLbl="node1" presStyleIdx="0" presStyleCnt="7">
        <dgm:presLayoutVars>
          <dgm:bulletEnabled val="1"/>
        </dgm:presLayoutVars>
      </dgm:prSet>
      <dgm:spPr/>
    </dgm:pt>
    <dgm:pt modelId="{FA1CF38F-7544-41B5-858E-C7A60E695AEF}" type="pres">
      <dgm:prSet presAssocID="{F3598367-0BEA-406A-B84F-73F34B0B64A8}" presName="sibTrans" presStyleCnt="0"/>
      <dgm:spPr/>
    </dgm:pt>
    <dgm:pt modelId="{5AFC03FA-071B-4F71-99E3-6FDC6971BA5D}" type="pres">
      <dgm:prSet presAssocID="{C4908A9A-4DDE-4153-81D6-8BC5B68CCFF2}" presName="node" presStyleLbl="node1" presStyleIdx="1" presStyleCnt="7">
        <dgm:presLayoutVars>
          <dgm:bulletEnabled val="1"/>
        </dgm:presLayoutVars>
      </dgm:prSet>
      <dgm:spPr/>
    </dgm:pt>
    <dgm:pt modelId="{0FD37FF3-3A94-4A77-99EB-F7BBD398EAD1}" type="pres">
      <dgm:prSet presAssocID="{50DE2C9B-C145-4C2A-BED2-5EF59F3B549F}" presName="sibTrans" presStyleCnt="0"/>
      <dgm:spPr/>
    </dgm:pt>
    <dgm:pt modelId="{A579F1C6-4A51-4B6F-B4BB-56AEFF52B00F}" type="pres">
      <dgm:prSet presAssocID="{F98B04D3-9113-4281-9014-83B586CA2588}" presName="node" presStyleLbl="node1" presStyleIdx="2" presStyleCnt="7">
        <dgm:presLayoutVars>
          <dgm:bulletEnabled val="1"/>
        </dgm:presLayoutVars>
      </dgm:prSet>
      <dgm:spPr/>
    </dgm:pt>
    <dgm:pt modelId="{E47623A6-FEC0-43DB-AA93-A7E4E301F34D}" type="pres">
      <dgm:prSet presAssocID="{201EB300-66B3-4821-9A7C-A2A14B4A3DE4}" presName="sibTrans" presStyleCnt="0"/>
      <dgm:spPr/>
    </dgm:pt>
    <dgm:pt modelId="{F6E87BCF-2820-45C2-81D6-5DE8102C32C0}" type="pres">
      <dgm:prSet presAssocID="{E800DB02-52B6-49B3-BE02-FF37E36ED6D5}" presName="node" presStyleLbl="node1" presStyleIdx="3" presStyleCnt="7">
        <dgm:presLayoutVars>
          <dgm:bulletEnabled val="1"/>
        </dgm:presLayoutVars>
      </dgm:prSet>
      <dgm:spPr/>
    </dgm:pt>
    <dgm:pt modelId="{AB409EB7-B073-403E-B696-D58F0DE90DF3}" type="pres">
      <dgm:prSet presAssocID="{5BA827F0-0883-4B7C-9F02-D17DF38232D0}" presName="sibTrans" presStyleCnt="0"/>
      <dgm:spPr/>
    </dgm:pt>
    <dgm:pt modelId="{2620A4A7-AFFE-4DC2-A7F4-9075A05EF203}" type="pres">
      <dgm:prSet presAssocID="{FBBAA783-2B61-411E-9129-DE5C262B5BD7}" presName="node" presStyleLbl="node1" presStyleIdx="4" presStyleCnt="7">
        <dgm:presLayoutVars>
          <dgm:bulletEnabled val="1"/>
        </dgm:presLayoutVars>
      </dgm:prSet>
      <dgm:spPr/>
    </dgm:pt>
    <dgm:pt modelId="{70D7466C-D105-41C3-93DF-B3BB8F0A145E}" type="pres">
      <dgm:prSet presAssocID="{A9565ABC-ED6A-44B8-99BA-EC3B9BCFF30E}" presName="sibTrans" presStyleCnt="0"/>
      <dgm:spPr/>
    </dgm:pt>
    <dgm:pt modelId="{877E352F-7688-483A-A09E-89C4C33F4FFB}" type="pres">
      <dgm:prSet presAssocID="{E284BFF3-57C4-4E50-80B5-916D7C30B22E}" presName="node" presStyleLbl="node1" presStyleIdx="5" presStyleCnt="7">
        <dgm:presLayoutVars>
          <dgm:bulletEnabled val="1"/>
        </dgm:presLayoutVars>
      </dgm:prSet>
      <dgm:spPr/>
    </dgm:pt>
    <dgm:pt modelId="{218B1CF3-AA6C-4CDD-B5EE-E85CE57BA5F3}" type="pres">
      <dgm:prSet presAssocID="{F4CF0E5C-A37D-4B9C-9A26-091AAFA197BC}" presName="sibTrans" presStyleCnt="0"/>
      <dgm:spPr/>
    </dgm:pt>
    <dgm:pt modelId="{38456BC6-C170-475C-86FD-DE9BA767C89C}" type="pres">
      <dgm:prSet presAssocID="{3EB4F733-33CE-4801-96BC-144376D8AEAD}" presName="node" presStyleLbl="node1" presStyleIdx="6" presStyleCnt="7">
        <dgm:presLayoutVars>
          <dgm:bulletEnabled val="1"/>
        </dgm:presLayoutVars>
      </dgm:prSet>
      <dgm:spPr/>
    </dgm:pt>
  </dgm:ptLst>
  <dgm:cxnLst>
    <dgm:cxn modelId="{356E861B-FB9D-4036-BBAC-B56A32AEBD29}" type="presOf" srcId="{3EB4F733-33CE-4801-96BC-144376D8AEAD}" destId="{38456BC6-C170-475C-86FD-DE9BA767C89C}" srcOrd="0" destOrd="0" presId="urn:microsoft.com/office/officeart/2005/8/layout/default"/>
    <dgm:cxn modelId="{1AC9341E-DB0B-46C3-A5C8-1BF888120D2E}" srcId="{9D93057F-56F7-4860-95BA-1AAF920A8BD1}" destId="{C4908A9A-4DDE-4153-81D6-8BC5B68CCFF2}" srcOrd="1" destOrd="0" parTransId="{98B5E65B-1AD2-4331-8A6E-82079D117150}" sibTransId="{50DE2C9B-C145-4C2A-BED2-5EF59F3B549F}"/>
    <dgm:cxn modelId="{81005F1E-BBAA-4011-A5C7-ED269C73FCAA}" type="presOf" srcId="{9D93057F-56F7-4860-95BA-1AAF920A8BD1}" destId="{9FA94F6C-D4D9-4C59-BE80-765C0F9B52E2}" srcOrd="0" destOrd="0" presId="urn:microsoft.com/office/officeart/2005/8/layout/default"/>
    <dgm:cxn modelId="{139E6024-D4DE-411D-8848-5BE2CE833F94}" srcId="{9D93057F-56F7-4860-95BA-1AAF920A8BD1}" destId="{FBBAA783-2B61-411E-9129-DE5C262B5BD7}" srcOrd="4" destOrd="0" parTransId="{58AA04DC-FF00-421B-AA88-EE0ABBD03304}" sibTransId="{A9565ABC-ED6A-44B8-99BA-EC3B9BCFF30E}"/>
    <dgm:cxn modelId="{E302B62B-F2B8-4722-AF7B-198F4BA735C1}" type="presOf" srcId="{E800DB02-52B6-49B3-BE02-FF37E36ED6D5}" destId="{F6E87BCF-2820-45C2-81D6-5DE8102C32C0}" srcOrd="0" destOrd="0" presId="urn:microsoft.com/office/officeart/2005/8/layout/default"/>
    <dgm:cxn modelId="{F05F825D-41ED-49D1-ACA0-C17BCCDA6031}" srcId="{9D93057F-56F7-4860-95BA-1AAF920A8BD1}" destId="{F98B04D3-9113-4281-9014-83B586CA2588}" srcOrd="2" destOrd="0" parTransId="{E01950E0-0AA1-4445-87D8-EEB8453FDC1C}" sibTransId="{201EB300-66B3-4821-9A7C-A2A14B4A3DE4}"/>
    <dgm:cxn modelId="{1EA6875D-5345-43A6-A3E0-5DBC3491CBB5}" srcId="{9D93057F-56F7-4860-95BA-1AAF920A8BD1}" destId="{E800DB02-52B6-49B3-BE02-FF37E36ED6D5}" srcOrd="3" destOrd="0" parTransId="{D820470E-1F61-40B5-8B50-0D957D2C12E9}" sibTransId="{5BA827F0-0883-4B7C-9F02-D17DF38232D0}"/>
    <dgm:cxn modelId="{00972562-366E-4B39-8469-AC7DCDA703FF}" type="presOf" srcId="{C4908A9A-4DDE-4153-81D6-8BC5B68CCFF2}" destId="{5AFC03FA-071B-4F71-99E3-6FDC6971BA5D}" srcOrd="0" destOrd="0" presId="urn:microsoft.com/office/officeart/2005/8/layout/default"/>
    <dgm:cxn modelId="{9BD79862-64A3-493C-9F9C-7116D2A2CF3F}" srcId="{9D93057F-56F7-4860-95BA-1AAF920A8BD1}" destId="{E284BFF3-57C4-4E50-80B5-916D7C30B22E}" srcOrd="5" destOrd="0" parTransId="{BFECBAA2-43D5-4047-BBED-F3BFEBE02EEF}" sibTransId="{F4CF0E5C-A37D-4B9C-9A26-091AAFA197BC}"/>
    <dgm:cxn modelId="{DC3B3874-6CF9-43F3-9D93-E040AC2848AE}" type="presOf" srcId="{8480F600-2060-4C06-99A9-B3390E7A4B43}" destId="{A5AB868F-92F2-4E68-A2DE-0B4D48772986}" srcOrd="0" destOrd="0" presId="urn:microsoft.com/office/officeart/2005/8/layout/default"/>
    <dgm:cxn modelId="{307FC88A-D240-4A5C-98B9-6A8347ABD796}" type="presOf" srcId="{E284BFF3-57C4-4E50-80B5-916D7C30B22E}" destId="{877E352F-7688-483A-A09E-89C4C33F4FFB}" srcOrd="0" destOrd="0" presId="urn:microsoft.com/office/officeart/2005/8/layout/default"/>
    <dgm:cxn modelId="{60EE5D95-255D-4057-B09F-FC2A08CEB120}" type="presOf" srcId="{F98B04D3-9113-4281-9014-83B586CA2588}" destId="{A579F1C6-4A51-4B6F-B4BB-56AEFF52B00F}" srcOrd="0" destOrd="0" presId="urn:microsoft.com/office/officeart/2005/8/layout/default"/>
    <dgm:cxn modelId="{A029A1AF-E0BC-46FC-9B58-535766D64A2B}" type="presOf" srcId="{FBBAA783-2B61-411E-9129-DE5C262B5BD7}" destId="{2620A4A7-AFFE-4DC2-A7F4-9075A05EF203}" srcOrd="0" destOrd="0" presId="urn:microsoft.com/office/officeart/2005/8/layout/default"/>
    <dgm:cxn modelId="{D005B4AF-A292-4278-9367-FD628D84B93A}" srcId="{9D93057F-56F7-4860-95BA-1AAF920A8BD1}" destId="{3EB4F733-33CE-4801-96BC-144376D8AEAD}" srcOrd="6" destOrd="0" parTransId="{DA58E5EF-DF3C-42E1-A075-43856DFD24C6}" sibTransId="{615ABF33-A877-439F-8608-F721556EFEAF}"/>
    <dgm:cxn modelId="{351F03B6-E8AA-4488-8A38-DC7D96AF3ACE}" srcId="{9D93057F-56F7-4860-95BA-1AAF920A8BD1}" destId="{8480F600-2060-4C06-99A9-B3390E7A4B43}" srcOrd="0" destOrd="0" parTransId="{69FE0058-F50E-4918-AA08-E1B9276CE12B}" sibTransId="{F3598367-0BEA-406A-B84F-73F34B0B64A8}"/>
    <dgm:cxn modelId="{51048004-B46A-4C80-A653-27BAA954CCF6}" type="presParOf" srcId="{9FA94F6C-D4D9-4C59-BE80-765C0F9B52E2}" destId="{A5AB868F-92F2-4E68-A2DE-0B4D48772986}" srcOrd="0" destOrd="0" presId="urn:microsoft.com/office/officeart/2005/8/layout/default"/>
    <dgm:cxn modelId="{7794B816-1A2D-4DAE-9C75-F0D136F5D9A7}" type="presParOf" srcId="{9FA94F6C-D4D9-4C59-BE80-765C0F9B52E2}" destId="{FA1CF38F-7544-41B5-858E-C7A60E695AEF}" srcOrd="1" destOrd="0" presId="urn:microsoft.com/office/officeart/2005/8/layout/default"/>
    <dgm:cxn modelId="{0F11D48B-BFA3-48B1-9696-6A6FBCFB4F34}" type="presParOf" srcId="{9FA94F6C-D4D9-4C59-BE80-765C0F9B52E2}" destId="{5AFC03FA-071B-4F71-99E3-6FDC6971BA5D}" srcOrd="2" destOrd="0" presId="urn:microsoft.com/office/officeart/2005/8/layout/default"/>
    <dgm:cxn modelId="{44485A7C-6BA9-4EBE-B12B-2B8648532510}" type="presParOf" srcId="{9FA94F6C-D4D9-4C59-BE80-765C0F9B52E2}" destId="{0FD37FF3-3A94-4A77-99EB-F7BBD398EAD1}" srcOrd="3" destOrd="0" presId="urn:microsoft.com/office/officeart/2005/8/layout/default"/>
    <dgm:cxn modelId="{C4E12446-2E9E-4840-9875-DD1DD4B06D02}" type="presParOf" srcId="{9FA94F6C-D4D9-4C59-BE80-765C0F9B52E2}" destId="{A579F1C6-4A51-4B6F-B4BB-56AEFF52B00F}" srcOrd="4" destOrd="0" presId="urn:microsoft.com/office/officeart/2005/8/layout/default"/>
    <dgm:cxn modelId="{54D6B991-E93B-43C3-BE02-BA27EF611CBF}" type="presParOf" srcId="{9FA94F6C-D4D9-4C59-BE80-765C0F9B52E2}" destId="{E47623A6-FEC0-43DB-AA93-A7E4E301F34D}" srcOrd="5" destOrd="0" presId="urn:microsoft.com/office/officeart/2005/8/layout/default"/>
    <dgm:cxn modelId="{EF5A23EF-2BE8-46C9-A819-83F28E6FD85B}" type="presParOf" srcId="{9FA94F6C-D4D9-4C59-BE80-765C0F9B52E2}" destId="{F6E87BCF-2820-45C2-81D6-5DE8102C32C0}" srcOrd="6" destOrd="0" presId="urn:microsoft.com/office/officeart/2005/8/layout/default"/>
    <dgm:cxn modelId="{D612E50E-44D8-4DDE-92EA-A3B139BA17CA}" type="presParOf" srcId="{9FA94F6C-D4D9-4C59-BE80-765C0F9B52E2}" destId="{AB409EB7-B073-403E-B696-D58F0DE90DF3}" srcOrd="7" destOrd="0" presId="urn:microsoft.com/office/officeart/2005/8/layout/default"/>
    <dgm:cxn modelId="{2C450B16-B0D4-48B9-98CB-E785CD8CD552}" type="presParOf" srcId="{9FA94F6C-D4D9-4C59-BE80-765C0F9B52E2}" destId="{2620A4A7-AFFE-4DC2-A7F4-9075A05EF203}" srcOrd="8" destOrd="0" presId="urn:microsoft.com/office/officeart/2005/8/layout/default"/>
    <dgm:cxn modelId="{087A8751-A838-4B72-913B-642C8813B090}" type="presParOf" srcId="{9FA94F6C-D4D9-4C59-BE80-765C0F9B52E2}" destId="{70D7466C-D105-41C3-93DF-B3BB8F0A145E}" srcOrd="9" destOrd="0" presId="urn:microsoft.com/office/officeart/2005/8/layout/default"/>
    <dgm:cxn modelId="{CC75DE9A-BAA4-4357-9EF6-F3431D503A1B}" type="presParOf" srcId="{9FA94F6C-D4D9-4C59-BE80-765C0F9B52E2}" destId="{877E352F-7688-483A-A09E-89C4C33F4FFB}" srcOrd="10" destOrd="0" presId="urn:microsoft.com/office/officeart/2005/8/layout/default"/>
    <dgm:cxn modelId="{56BFF7F5-0F27-4B48-8F30-9DB295430295}" type="presParOf" srcId="{9FA94F6C-D4D9-4C59-BE80-765C0F9B52E2}" destId="{218B1CF3-AA6C-4CDD-B5EE-E85CE57BA5F3}" srcOrd="11" destOrd="0" presId="urn:microsoft.com/office/officeart/2005/8/layout/default"/>
    <dgm:cxn modelId="{6771CD1D-F5F6-4FBC-B588-2911B8FF4724}" type="presParOf" srcId="{9FA94F6C-D4D9-4C59-BE80-765C0F9B52E2}" destId="{38456BC6-C170-475C-86FD-DE9BA767C89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84D34A-890B-4064-9CFF-3280E51C85B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6B9CBBC-72D1-4698-8F9D-87E612494871}">
      <dgm:prSet custT="1"/>
      <dgm:spPr/>
      <dgm:t>
        <a:bodyPr/>
        <a:lstStyle/>
        <a:p>
          <a:pPr algn="ctr"/>
          <a:r>
            <a:rPr lang="en-GB" sz="1600" b="1" dirty="0">
              <a:latin typeface="Aptos" panose="020B0004020202020204" pitchFamily="34" charset="0"/>
            </a:rPr>
            <a:t>For each source, you will record:</a:t>
          </a:r>
        </a:p>
      </dgm:t>
    </dgm:pt>
    <dgm:pt modelId="{83D26521-A3C1-4875-8AC4-974A4D690808}" type="parTrans" cxnId="{6BAE0CBE-09D8-4026-B3AF-CDF3EFD028F2}">
      <dgm:prSet/>
      <dgm:spPr/>
      <dgm:t>
        <a:bodyPr/>
        <a:lstStyle/>
        <a:p>
          <a:endParaRPr lang="en-GB">
            <a:latin typeface="Aptos" panose="020B0004020202020204" pitchFamily="34" charset="0"/>
          </a:endParaRPr>
        </a:p>
      </dgm:t>
    </dgm:pt>
    <dgm:pt modelId="{5AE590B9-C888-47AF-9354-0BCDC715ABC0}" type="sibTrans" cxnId="{6BAE0CBE-09D8-4026-B3AF-CDF3EFD028F2}">
      <dgm:prSet/>
      <dgm:spPr/>
      <dgm:t>
        <a:bodyPr/>
        <a:lstStyle/>
        <a:p>
          <a:endParaRPr lang="en-GB">
            <a:latin typeface="Aptos" panose="020B0004020202020204" pitchFamily="34" charset="0"/>
          </a:endParaRPr>
        </a:p>
      </dgm:t>
    </dgm:pt>
    <dgm:pt modelId="{B6495B82-47E3-4444-8B8B-3978C91F0F93}">
      <dgm:prSet custT="1"/>
      <dgm:spPr/>
      <dgm:t>
        <a:bodyPr/>
        <a:lstStyle/>
        <a:p>
          <a:pPr>
            <a:lnSpc>
              <a:spcPct val="90000"/>
            </a:lnSpc>
          </a:pPr>
          <a:endParaRPr lang="en-GB" sz="1400" dirty="0">
            <a:latin typeface="Aptos" panose="020B0004020202020204" pitchFamily="34" charset="0"/>
          </a:endParaRPr>
        </a:p>
      </dgm:t>
    </dgm:pt>
    <dgm:pt modelId="{BDC2590E-5C8F-4B86-A542-CDF8F51139D1}" type="parTrans" cxnId="{937EC0A8-83D1-464D-87AE-3C92C3563FA0}">
      <dgm:prSet/>
      <dgm:spPr/>
      <dgm:t>
        <a:bodyPr/>
        <a:lstStyle/>
        <a:p>
          <a:endParaRPr lang="en-GB">
            <a:latin typeface="Aptos" panose="020B0004020202020204" pitchFamily="34" charset="0"/>
          </a:endParaRPr>
        </a:p>
      </dgm:t>
    </dgm:pt>
    <dgm:pt modelId="{C80C38DA-DC69-4902-9878-7CA5059ECC28}" type="sibTrans" cxnId="{937EC0A8-83D1-464D-87AE-3C92C3563FA0}">
      <dgm:prSet/>
      <dgm:spPr/>
      <dgm:t>
        <a:bodyPr/>
        <a:lstStyle/>
        <a:p>
          <a:endParaRPr lang="en-GB">
            <a:latin typeface="Aptos" panose="020B0004020202020204" pitchFamily="34" charset="0"/>
          </a:endParaRPr>
        </a:p>
      </dgm:t>
    </dgm:pt>
    <dgm:pt modelId="{7BA42C2E-E674-4811-AAC4-88D81EF348C3}">
      <dgm:prSet custT="1"/>
      <dgm:spPr/>
      <dgm:t>
        <a:bodyPr/>
        <a:lstStyle/>
        <a:p>
          <a:pPr>
            <a:lnSpc>
              <a:spcPct val="150000"/>
            </a:lnSpc>
          </a:pPr>
          <a:r>
            <a:rPr lang="en-GB" sz="1400" dirty="0">
              <a:latin typeface="Aptos" panose="020B0004020202020204" pitchFamily="34" charset="0"/>
            </a:rPr>
            <a:t>a short article summary</a:t>
          </a:r>
        </a:p>
      </dgm:t>
    </dgm:pt>
    <dgm:pt modelId="{DB4BAE27-53BB-47C2-B252-7CEBA8B2C249}" type="parTrans" cxnId="{593B7FFF-CC87-44CB-BA18-1A937C379EE1}">
      <dgm:prSet/>
      <dgm:spPr/>
      <dgm:t>
        <a:bodyPr/>
        <a:lstStyle/>
        <a:p>
          <a:endParaRPr lang="en-GB">
            <a:latin typeface="Aptos" panose="020B0004020202020204" pitchFamily="34" charset="0"/>
          </a:endParaRPr>
        </a:p>
      </dgm:t>
    </dgm:pt>
    <dgm:pt modelId="{AF2E8E42-39BC-4E50-BECD-AA5B65B60A0D}" type="sibTrans" cxnId="{593B7FFF-CC87-44CB-BA18-1A937C379EE1}">
      <dgm:prSet/>
      <dgm:spPr/>
      <dgm:t>
        <a:bodyPr/>
        <a:lstStyle/>
        <a:p>
          <a:endParaRPr lang="en-GB">
            <a:latin typeface="Aptos" panose="020B0004020202020204" pitchFamily="34" charset="0"/>
          </a:endParaRPr>
        </a:p>
      </dgm:t>
    </dgm:pt>
    <dgm:pt modelId="{7C8BCD1D-D6FB-4EEF-8E15-C8932EA531F0}">
      <dgm:prSet custT="1"/>
      <dgm:spPr/>
      <dgm:t>
        <a:bodyPr/>
        <a:lstStyle/>
        <a:p>
          <a:pPr>
            <a:lnSpc>
              <a:spcPct val="150000"/>
            </a:lnSpc>
          </a:pPr>
          <a:r>
            <a:rPr lang="en-GB" sz="1400" dirty="0">
              <a:latin typeface="Aptos" panose="020B0004020202020204" pitchFamily="34" charset="0"/>
            </a:rPr>
            <a:t>the research method and sample</a:t>
          </a:r>
        </a:p>
      </dgm:t>
    </dgm:pt>
    <dgm:pt modelId="{CACECCCD-D751-47AF-90C0-DFCB489A4571}" type="parTrans" cxnId="{933B81DD-05AE-47B3-AF25-B643F39798C3}">
      <dgm:prSet/>
      <dgm:spPr/>
      <dgm:t>
        <a:bodyPr/>
        <a:lstStyle/>
        <a:p>
          <a:endParaRPr lang="en-GB">
            <a:latin typeface="Aptos" panose="020B0004020202020204" pitchFamily="34" charset="0"/>
          </a:endParaRPr>
        </a:p>
      </dgm:t>
    </dgm:pt>
    <dgm:pt modelId="{7977FF77-339C-450F-AE18-2F1149B94F10}" type="sibTrans" cxnId="{933B81DD-05AE-47B3-AF25-B643F39798C3}">
      <dgm:prSet/>
      <dgm:spPr/>
      <dgm:t>
        <a:bodyPr/>
        <a:lstStyle/>
        <a:p>
          <a:endParaRPr lang="en-GB">
            <a:latin typeface="Aptos" panose="020B0004020202020204" pitchFamily="34" charset="0"/>
          </a:endParaRPr>
        </a:p>
      </dgm:t>
    </dgm:pt>
    <dgm:pt modelId="{7B56CADE-BD37-4EE5-B6A5-CB453CCE40D2}">
      <dgm:prSet custT="1"/>
      <dgm:spPr/>
      <dgm:t>
        <a:bodyPr/>
        <a:lstStyle/>
        <a:p>
          <a:pPr>
            <a:lnSpc>
              <a:spcPct val="150000"/>
            </a:lnSpc>
          </a:pPr>
          <a:r>
            <a:rPr lang="en-GB" sz="1400" dirty="0">
              <a:latin typeface="Aptos" panose="020B0004020202020204" pitchFamily="34" charset="0"/>
            </a:rPr>
            <a:t>the strengths and limitations</a:t>
          </a:r>
        </a:p>
      </dgm:t>
    </dgm:pt>
    <dgm:pt modelId="{22DC7A53-6C7F-46D9-A70D-CC493A282B15}" type="parTrans" cxnId="{AD6EF062-BE92-47CA-B860-6595C1E8139D}">
      <dgm:prSet/>
      <dgm:spPr/>
      <dgm:t>
        <a:bodyPr/>
        <a:lstStyle/>
        <a:p>
          <a:endParaRPr lang="en-GB">
            <a:latin typeface="Aptos" panose="020B0004020202020204" pitchFamily="34" charset="0"/>
          </a:endParaRPr>
        </a:p>
      </dgm:t>
    </dgm:pt>
    <dgm:pt modelId="{262C0E1F-42C7-44FB-97C2-C6D6372BDFAD}" type="sibTrans" cxnId="{AD6EF062-BE92-47CA-B860-6595C1E8139D}">
      <dgm:prSet/>
      <dgm:spPr/>
      <dgm:t>
        <a:bodyPr/>
        <a:lstStyle/>
        <a:p>
          <a:endParaRPr lang="en-GB">
            <a:latin typeface="Aptos" panose="020B0004020202020204" pitchFamily="34" charset="0"/>
          </a:endParaRPr>
        </a:p>
      </dgm:t>
    </dgm:pt>
    <dgm:pt modelId="{55CEF1DB-9880-4F3A-BEC8-609C0D1B7473}">
      <dgm:prSet custT="1"/>
      <dgm:spPr/>
      <dgm:t>
        <a:bodyPr/>
        <a:lstStyle/>
        <a:p>
          <a:pPr>
            <a:lnSpc>
              <a:spcPct val="150000"/>
            </a:lnSpc>
          </a:pPr>
          <a:r>
            <a:rPr lang="en-GB" sz="1400" dirty="0">
              <a:latin typeface="Aptos" panose="020B0004020202020204" pitchFamily="34" charset="0"/>
            </a:rPr>
            <a:t>useful keywords and ideas</a:t>
          </a:r>
        </a:p>
      </dgm:t>
    </dgm:pt>
    <dgm:pt modelId="{E6D4C5C7-F4BF-4ABD-A93A-F9F16F39BA2C}" type="parTrans" cxnId="{A7852A30-9F1A-44B7-81A2-DCF33A957CC9}">
      <dgm:prSet/>
      <dgm:spPr/>
      <dgm:t>
        <a:bodyPr/>
        <a:lstStyle/>
        <a:p>
          <a:endParaRPr lang="en-GB">
            <a:latin typeface="Aptos" panose="020B0004020202020204" pitchFamily="34" charset="0"/>
          </a:endParaRPr>
        </a:p>
      </dgm:t>
    </dgm:pt>
    <dgm:pt modelId="{03CD0EE8-1960-4C39-8139-B6105289229E}" type="sibTrans" cxnId="{A7852A30-9F1A-44B7-81A2-DCF33A957CC9}">
      <dgm:prSet/>
      <dgm:spPr/>
      <dgm:t>
        <a:bodyPr/>
        <a:lstStyle/>
        <a:p>
          <a:endParaRPr lang="en-GB">
            <a:latin typeface="Aptos" panose="020B0004020202020204" pitchFamily="34" charset="0"/>
          </a:endParaRPr>
        </a:p>
      </dgm:t>
    </dgm:pt>
    <dgm:pt modelId="{F55A8EEF-A28E-46F9-8935-701EC4A95401}">
      <dgm:prSet custT="1"/>
      <dgm:spPr/>
      <dgm:t>
        <a:bodyPr/>
        <a:lstStyle/>
        <a:p>
          <a:pPr>
            <a:lnSpc>
              <a:spcPct val="150000"/>
            </a:lnSpc>
          </a:pPr>
          <a:r>
            <a:rPr lang="en-GB" sz="1400" dirty="0">
              <a:latin typeface="Aptos" panose="020B0004020202020204" pitchFamily="34" charset="0"/>
            </a:rPr>
            <a:t>the author, year and title</a:t>
          </a:r>
        </a:p>
      </dgm:t>
    </dgm:pt>
    <dgm:pt modelId="{642336DD-AD98-4E8B-9FCF-4F5F25CA9254}" type="parTrans" cxnId="{376ADAC1-6B2B-48DD-955C-F5E33FB69D3A}">
      <dgm:prSet/>
      <dgm:spPr/>
      <dgm:t>
        <a:bodyPr/>
        <a:lstStyle/>
        <a:p>
          <a:endParaRPr lang="en-GB"/>
        </a:p>
      </dgm:t>
    </dgm:pt>
    <dgm:pt modelId="{C1D56D3D-C5D1-4D33-B9E9-872119A6E4B7}" type="sibTrans" cxnId="{376ADAC1-6B2B-48DD-955C-F5E33FB69D3A}">
      <dgm:prSet/>
      <dgm:spPr/>
      <dgm:t>
        <a:bodyPr/>
        <a:lstStyle/>
        <a:p>
          <a:endParaRPr lang="en-GB"/>
        </a:p>
      </dgm:t>
    </dgm:pt>
    <dgm:pt modelId="{8076F88F-EA79-4B10-BCBC-5235464BB1BA}" type="pres">
      <dgm:prSet presAssocID="{3B84D34A-890B-4064-9CFF-3280E51C85B9}" presName="linear" presStyleCnt="0">
        <dgm:presLayoutVars>
          <dgm:animLvl val="lvl"/>
          <dgm:resizeHandles val="exact"/>
        </dgm:presLayoutVars>
      </dgm:prSet>
      <dgm:spPr/>
    </dgm:pt>
    <dgm:pt modelId="{CE270AF3-B90E-4D79-9972-1FE4C3DD4E43}" type="pres">
      <dgm:prSet presAssocID="{06B9CBBC-72D1-4698-8F9D-87E612494871}" presName="parentText" presStyleLbl="node1" presStyleIdx="0" presStyleCnt="1" custLinFactNeighborX="-39927" custLinFactNeighborY="4879">
        <dgm:presLayoutVars>
          <dgm:chMax val="0"/>
          <dgm:bulletEnabled val="1"/>
        </dgm:presLayoutVars>
      </dgm:prSet>
      <dgm:spPr/>
    </dgm:pt>
    <dgm:pt modelId="{19ED63FF-D09D-47AF-825D-E34BFE407149}" type="pres">
      <dgm:prSet presAssocID="{06B9CBBC-72D1-4698-8F9D-87E612494871}" presName="childText" presStyleLbl="revTx" presStyleIdx="0" presStyleCnt="1">
        <dgm:presLayoutVars>
          <dgm:bulletEnabled val="1"/>
        </dgm:presLayoutVars>
      </dgm:prSet>
      <dgm:spPr/>
    </dgm:pt>
  </dgm:ptLst>
  <dgm:cxnLst>
    <dgm:cxn modelId="{C13D8E1C-6FFF-4B05-9386-967321BFB05E}" type="presOf" srcId="{06B9CBBC-72D1-4698-8F9D-87E612494871}" destId="{CE270AF3-B90E-4D79-9972-1FE4C3DD4E43}" srcOrd="0" destOrd="0" presId="urn:microsoft.com/office/officeart/2005/8/layout/vList2"/>
    <dgm:cxn modelId="{A7852A30-9F1A-44B7-81A2-DCF33A957CC9}" srcId="{06B9CBBC-72D1-4698-8F9D-87E612494871}" destId="{55CEF1DB-9880-4F3A-BEC8-609C0D1B7473}" srcOrd="5" destOrd="0" parTransId="{E6D4C5C7-F4BF-4ABD-A93A-F9F16F39BA2C}" sibTransId="{03CD0EE8-1960-4C39-8139-B6105289229E}"/>
    <dgm:cxn modelId="{EA6F1F40-37EF-4016-B008-7239C88C0D80}" type="presOf" srcId="{F55A8EEF-A28E-46F9-8935-701EC4A95401}" destId="{19ED63FF-D09D-47AF-825D-E34BFE407149}" srcOrd="0" destOrd="1" presId="urn:microsoft.com/office/officeart/2005/8/layout/vList2"/>
    <dgm:cxn modelId="{EBAE675E-27E4-4829-ACAD-0FABC988F015}" type="presOf" srcId="{7C8BCD1D-D6FB-4EEF-8E15-C8932EA531F0}" destId="{19ED63FF-D09D-47AF-825D-E34BFE407149}" srcOrd="0" destOrd="3" presId="urn:microsoft.com/office/officeart/2005/8/layout/vList2"/>
    <dgm:cxn modelId="{AD6EF062-BE92-47CA-B860-6595C1E8139D}" srcId="{06B9CBBC-72D1-4698-8F9D-87E612494871}" destId="{7B56CADE-BD37-4EE5-B6A5-CB453CCE40D2}" srcOrd="4" destOrd="0" parTransId="{22DC7A53-6C7F-46D9-A70D-CC493A282B15}" sibTransId="{262C0E1F-42C7-44FB-97C2-C6D6372BDFAD}"/>
    <dgm:cxn modelId="{81647F6F-1C4F-476E-BB2E-199EA5721D8E}" type="presOf" srcId="{7BA42C2E-E674-4811-AAC4-88D81EF348C3}" destId="{19ED63FF-D09D-47AF-825D-E34BFE407149}" srcOrd="0" destOrd="2" presId="urn:microsoft.com/office/officeart/2005/8/layout/vList2"/>
    <dgm:cxn modelId="{0BA66F83-E698-4789-A7EA-E8A5B9EC3726}" type="presOf" srcId="{B6495B82-47E3-4444-8B8B-3978C91F0F93}" destId="{19ED63FF-D09D-47AF-825D-E34BFE407149}" srcOrd="0" destOrd="0" presId="urn:microsoft.com/office/officeart/2005/8/layout/vList2"/>
    <dgm:cxn modelId="{BFE1BD9B-4208-4E3D-9647-4926A52334F4}" type="presOf" srcId="{7B56CADE-BD37-4EE5-B6A5-CB453CCE40D2}" destId="{19ED63FF-D09D-47AF-825D-E34BFE407149}" srcOrd="0" destOrd="4" presId="urn:microsoft.com/office/officeart/2005/8/layout/vList2"/>
    <dgm:cxn modelId="{937EC0A8-83D1-464D-87AE-3C92C3563FA0}" srcId="{06B9CBBC-72D1-4698-8F9D-87E612494871}" destId="{B6495B82-47E3-4444-8B8B-3978C91F0F93}" srcOrd="0" destOrd="0" parTransId="{BDC2590E-5C8F-4B86-A542-CDF8F51139D1}" sibTransId="{C80C38DA-DC69-4902-9878-7CA5059ECC28}"/>
    <dgm:cxn modelId="{6BAE0CBE-09D8-4026-B3AF-CDF3EFD028F2}" srcId="{3B84D34A-890B-4064-9CFF-3280E51C85B9}" destId="{06B9CBBC-72D1-4698-8F9D-87E612494871}" srcOrd="0" destOrd="0" parTransId="{83D26521-A3C1-4875-8AC4-974A4D690808}" sibTransId="{5AE590B9-C888-47AF-9354-0BCDC715ABC0}"/>
    <dgm:cxn modelId="{376ADAC1-6B2B-48DD-955C-F5E33FB69D3A}" srcId="{06B9CBBC-72D1-4698-8F9D-87E612494871}" destId="{F55A8EEF-A28E-46F9-8935-701EC4A95401}" srcOrd="1" destOrd="0" parTransId="{642336DD-AD98-4E8B-9FCF-4F5F25CA9254}" sibTransId="{C1D56D3D-C5D1-4D33-B9E9-872119A6E4B7}"/>
    <dgm:cxn modelId="{028A00CA-3E91-490F-91B2-8E720C78C147}" type="presOf" srcId="{55CEF1DB-9880-4F3A-BEC8-609C0D1B7473}" destId="{19ED63FF-D09D-47AF-825D-E34BFE407149}" srcOrd="0" destOrd="5" presId="urn:microsoft.com/office/officeart/2005/8/layout/vList2"/>
    <dgm:cxn modelId="{933B81DD-05AE-47B3-AF25-B643F39798C3}" srcId="{06B9CBBC-72D1-4698-8F9D-87E612494871}" destId="{7C8BCD1D-D6FB-4EEF-8E15-C8932EA531F0}" srcOrd="3" destOrd="0" parTransId="{CACECCCD-D751-47AF-90C0-DFCB489A4571}" sibTransId="{7977FF77-339C-450F-AE18-2F1149B94F10}"/>
    <dgm:cxn modelId="{C70652F7-5AD1-4D0A-A5A1-D56C05D899BF}" type="presOf" srcId="{3B84D34A-890B-4064-9CFF-3280E51C85B9}" destId="{8076F88F-EA79-4B10-BCBC-5235464BB1BA}" srcOrd="0" destOrd="0" presId="urn:microsoft.com/office/officeart/2005/8/layout/vList2"/>
    <dgm:cxn modelId="{593B7FFF-CC87-44CB-BA18-1A937C379EE1}" srcId="{06B9CBBC-72D1-4698-8F9D-87E612494871}" destId="{7BA42C2E-E674-4811-AAC4-88D81EF348C3}" srcOrd="2" destOrd="0" parTransId="{DB4BAE27-53BB-47C2-B252-7CEBA8B2C249}" sibTransId="{AF2E8E42-39BC-4E50-BECD-AA5B65B60A0D}"/>
    <dgm:cxn modelId="{77E2DB73-8503-4858-BFCA-67B9E197A804}" type="presParOf" srcId="{8076F88F-EA79-4B10-BCBC-5235464BB1BA}" destId="{CE270AF3-B90E-4D79-9972-1FE4C3DD4E43}" srcOrd="0" destOrd="0" presId="urn:microsoft.com/office/officeart/2005/8/layout/vList2"/>
    <dgm:cxn modelId="{37A165D4-0D2F-4FEA-BD1F-17100AF7BC8F}" type="presParOf" srcId="{8076F88F-EA79-4B10-BCBC-5235464BB1BA}" destId="{19ED63FF-D09D-47AF-825D-E34BFE407149}"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5CA406-83CA-4BA4-85B7-E3421A26D3EC}"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685C755-837E-4FFA-80D0-1FD761742595}">
      <dgm:prSet custT="1"/>
      <dgm:spPr/>
      <dgm:t>
        <a:bodyPr/>
        <a:lstStyle/>
        <a:p>
          <a:r>
            <a:rPr lang="en-GB" sz="2000" b="1" dirty="0">
              <a:latin typeface="Aptos" panose="020B0004020202020204" pitchFamily="34" charset="0"/>
            </a:rPr>
            <a:t>Quality</a:t>
          </a:r>
          <a:endParaRPr lang="en-GB" sz="2000" dirty="0">
            <a:latin typeface="Aptos" panose="020B0004020202020204" pitchFamily="34" charset="0"/>
          </a:endParaRPr>
        </a:p>
      </dgm:t>
    </dgm:pt>
    <dgm:pt modelId="{B5381CF0-E32A-4D41-9E76-BE74F735BA80}" type="parTrans" cxnId="{36583AB2-92CC-4C94-A1B0-0DF852303B58}">
      <dgm:prSet/>
      <dgm:spPr/>
      <dgm:t>
        <a:bodyPr/>
        <a:lstStyle/>
        <a:p>
          <a:endParaRPr lang="en-GB">
            <a:latin typeface="Aptos" panose="020B0004020202020204" pitchFamily="34" charset="0"/>
          </a:endParaRPr>
        </a:p>
      </dgm:t>
    </dgm:pt>
    <dgm:pt modelId="{DF351E19-229E-435E-A60A-C0335E9A3ADA}" type="sibTrans" cxnId="{36583AB2-92CC-4C94-A1B0-0DF852303B58}">
      <dgm:prSet/>
      <dgm:spPr/>
      <dgm:t>
        <a:bodyPr/>
        <a:lstStyle/>
        <a:p>
          <a:endParaRPr lang="en-GB">
            <a:latin typeface="Aptos" panose="020B0004020202020204" pitchFamily="34" charset="0"/>
          </a:endParaRPr>
        </a:p>
      </dgm:t>
    </dgm:pt>
    <dgm:pt modelId="{F4AF0315-3E76-4B4C-B91D-5809A2914DB9}">
      <dgm:prSet/>
      <dgm:spPr/>
      <dgm:t>
        <a:bodyPr/>
        <a:lstStyle/>
        <a:p>
          <a:r>
            <a:rPr lang="en-GB" dirty="0">
              <a:latin typeface="Aptos" panose="020B0004020202020204" pitchFamily="34" charset="0"/>
            </a:rPr>
            <a:t>Is the source credible and supported by evidence?</a:t>
          </a:r>
        </a:p>
      </dgm:t>
    </dgm:pt>
    <dgm:pt modelId="{6702BAC8-3BDA-402C-9E1D-10E1CB5C121F}" type="parTrans" cxnId="{6199A714-226F-4C70-BE40-C42000EBC91F}">
      <dgm:prSet/>
      <dgm:spPr/>
      <dgm:t>
        <a:bodyPr/>
        <a:lstStyle/>
        <a:p>
          <a:endParaRPr lang="en-GB">
            <a:latin typeface="Aptos" panose="020B0004020202020204" pitchFamily="34" charset="0"/>
          </a:endParaRPr>
        </a:p>
      </dgm:t>
    </dgm:pt>
    <dgm:pt modelId="{45B0AE3B-37DF-4F15-97E7-BCE427F26CF3}" type="sibTrans" cxnId="{6199A714-226F-4C70-BE40-C42000EBC91F}">
      <dgm:prSet/>
      <dgm:spPr/>
      <dgm:t>
        <a:bodyPr/>
        <a:lstStyle/>
        <a:p>
          <a:endParaRPr lang="en-GB">
            <a:latin typeface="Aptos" panose="020B0004020202020204" pitchFamily="34" charset="0"/>
          </a:endParaRPr>
        </a:p>
      </dgm:t>
    </dgm:pt>
    <dgm:pt modelId="{CA714C5B-3BF9-48F5-A4C8-72F9B5DBDA87}">
      <dgm:prSet/>
      <dgm:spPr/>
      <dgm:t>
        <a:bodyPr/>
        <a:lstStyle/>
        <a:p>
          <a:r>
            <a:rPr lang="en-GB" dirty="0">
              <a:latin typeface="Aptos" panose="020B0004020202020204" pitchFamily="34" charset="0"/>
            </a:rPr>
            <a:t>Is the research method appropriate and clearly explained?</a:t>
          </a:r>
        </a:p>
      </dgm:t>
    </dgm:pt>
    <dgm:pt modelId="{7086FC4B-1C6D-41EC-ADF2-E10E994D08AB}" type="parTrans" cxnId="{365A638B-BF29-4E26-A944-68AE20A2CC82}">
      <dgm:prSet/>
      <dgm:spPr/>
      <dgm:t>
        <a:bodyPr/>
        <a:lstStyle/>
        <a:p>
          <a:endParaRPr lang="en-GB">
            <a:latin typeface="Aptos" panose="020B0004020202020204" pitchFamily="34" charset="0"/>
          </a:endParaRPr>
        </a:p>
      </dgm:t>
    </dgm:pt>
    <dgm:pt modelId="{CCC341BB-419A-4189-91C9-BEE445853E1C}" type="sibTrans" cxnId="{365A638B-BF29-4E26-A944-68AE20A2CC82}">
      <dgm:prSet/>
      <dgm:spPr/>
      <dgm:t>
        <a:bodyPr/>
        <a:lstStyle/>
        <a:p>
          <a:endParaRPr lang="en-GB">
            <a:latin typeface="Aptos" panose="020B0004020202020204" pitchFamily="34" charset="0"/>
          </a:endParaRPr>
        </a:p>
      </dgm:t>
    </dgm:pt>
    <dgm:pt modelId="{CBC269C6-D9E9-424B-844B-FA81CC2DBF24}">
      <dgm:prSet/>
      <dgm:spPr/>
      <dgm:t>
        <a:bodyPr/>
        <a:lstStyle/>
        <a:p>
          <a:r>
            <a:rPr lang="en-GB" dirty="0">
              <a:latin typeface="Aptos" panose="020B0004020202020204" pitchFamily="34" charset="0"/>
            </a:rPr>
            <a:t>Can you trust the information?</a:t>
          </a:r>
        </a:p>
      </dgm:t>
    </dgm:pt>
    <dgm:pt modelId="{A4EDC3A9-3E3B-4FEC-B660-BAC2155A6E8E}" type="parTrans" cxnId="{AB2DC65B-5DB8-4328-B5E8-71C382A3C090}">
      <dgm:prSet/>
      <dgm:spPr/>
      <dgm:t>
        <a:bodyPr/>
        <a:lstStyle/>
        <a:p>
          <a:endParaRPr lang="en-GB">
            <a:latin typeface="Aptos" panose="020B0004020202020204" pitchFamily="34" charset="0"/>
          </a:endParaRPr>
        </a:p>
      </dgm:t>
    </dgm:pt>
    <dgm:pt modelId="{5C8369E8-20ED-4D99-B16E-DB7ABFD0CFD7}" type="sibTrans" cxnId="{AB2DC65B-5DB8-4328-B5E8-71C382A3C090}">
      <dgm:prSet/>
      <dgm:spPr/>
      <dgm:t>
        <a:bodyPr/>
        <a:lstStyle/>
        <a:p>
          <a:endParaRPr lang="en-GB">
            <a:latin typeface="Aptos" panose="020B0004020202020204" pitchFamily="34" charset="0"/>
          </a:endParaRPr>
        </a:p>
      </dgm:t>
    </dgm:pt>
    <dgm:pt modelId="{DDC04AF8-7C39-49BA-A263-199B744B672E}">
      <dgm:prSet custT="1"/>
      <dgm:spPr/>
      <dgm:t>
        <a:bodyPr/>
        <a:lstStyle/>
        <a:p>
          <a:r>
            <a:rPr lang="en-GB" sz="2000" b="1" dirty="0">
              <a:latin typeface="Aptos" panose="020B0004020202020204" pitchFamily="34" charset="0"/>
            </a:rPr>
            <a:t>Relevance</a:t>
          </a:r>
          <a:endParaRPr lang="en-GB" sz="2000" dirty="0">
            <a:latin typeface="Aptos" panose="020B0004020202020204" pitchFamily="34" charset="0"/>
          </a:endParaRPr>
        </a:p>
      </dgm:t>
    </dgm:pt>
    <dgm:pt modelId="{FAA00270-AD84-4832-8336-A088DBA56623}" type="parTrans" cxnId="{EE4E1567-C339-4FE9-9AD1-FF35531AF320}">
      <dgm:prSet/>
      <dgm:spPr/>
      <dgm:t>
        <a:bodyPr/>
        <a:lstStyle/>
        <a:p>
          <a:endParaRPr lang="en-GB">
            <a:latin typeface="Aptos" panose="020B0004020202020204" pitchFamily="34" charset="0"/>
          </a:endParaRPr>
        </a:p>
      </dgm:t>
    </dgm:pt>
    <dgm:pt modelId="{CAB4CBA6-6BEA-4250-A713-123A2AA558A7}" type="sibTrans" cxnId="{EE4E1567-C339-4FE9-9AD1-FF35531AF320}">
      <dgm:prSet/>
      <dgm:spPr/>
      <dgm:t>
        <a:bodyPr/>
        <a:lstStyle/>
        <a:p>
          <a:endParaRPr lang="en-GB">
            <a:latin typeface="Aptos" panose="020B0004020202020204" pitchFamily="34" charset="0"/>
          </a:endParaRPr>
        </a:p>
      </dgm:t>
    </dgm:pt>
    <dgm:pt modelId="{3EAB5E67-AEF2-4360-B401-A82FBABBCE09}">
      <dgm:prSet/>
      <dgm:spPr/>
      <dgm:t>
        <a:bodyPr/>
        <a:lstStyle/>
        <a:p>
          <a:r>
            <a:rPr lang="en-GB" dirty="0">
              <a:latin typeface="Aptos" panose="020B0004020202020204" pitchFamily="34" charset="0"/>
            </a:rPr>
            <a:t>Does it relate directly to your aim or objectives?</a:t>
          </a:r>
        </a:p>
      </dgm:t>
    </dgm:pt>
    <dgm:pt modelId="{0DC22379-FAC5-4A0E-A341-1BB46ABD3F7F}" type="parTrans" cxnId="{78E5B839-9D2C-46D9-95DE-F60C47A2B3B6}">
      <dgm:prSet/>
      <dgm:spPr/>
      <dgm:t>
        <a:bodyPr/>
        <a:lstStyle/>
        <a:p>
          <a:endParaRPr lang="en-GB">
            <a:latin typeface="Aptos" panose="020B0004020202020204" pitchFamily="34" charset="0"/>
          </a:endParaRPr>
        </a:p>
      </dgm:t>
    </dgm:pt>
    <dgm:pt modelId="{0108D6E3-48B2-4978-B66B-1D12269E3FC8}" type="sibTrans" cxnId="{78E5B839-9D2C-46D9-95DE-F60C47A2B3B6}">
      <dgm:prSet/>
      <dgm:spPr/>
      <dgm:t>
        <a:bodyPr/>
        <a:lstStyle/>
        <a:p>
          <a:endParaRPr lang="en-GB">
            <a:latin typeface="Aptos" panose="020B0004020202020204" pitchFamily="34" charset="0"/>
          </a:endParaRPr>
        </a:p>
      </dgm:t>
    </dgm:pt>
    <dgm:pt modelId="{3DBEAC37-8217-46C0-8613-3A7DFEBC0417}">
      <dgm:prSet/>
      <dgm:spPr/>
      <dgm:t>
        <a:bodyPr/>
        <a:lstStyle/>
        <a:p>
          <a:r>
            <a:rPr lang="en-GB">
              <a:latin typeface="Aptos" panose="020B0004020202020204" pitchFamily="34" charset="0"/>
            </a:rPr>
            <a:t>Does it examine the correct topic, population and context?</a:t>
          </a:r>
        </a:p>
      </dgm:t>
    </dgm:pt>
    <dgm:pt modelId="{214B1EF8-CBA5-4B66-B517-A4336C36F891}" type="parTrans" cxnId="{CC581EE9-1126-4553-AD34-04BDC6D7BB05}">
      <dgm:prSet/>
      <dgm:spPr/>
      <dgm:t>
        <a:bodyPr/>
        <a:lstStyle/>
        <a:p>
          <a:endParaRPr lang="en-GB">
            <a:latin typeface="Aptos" panose="020B0004020202020204" pitchFamily="34" charset="0"/>
          </a:endParaRPr>
        </a:p>
      </dgm:t>
    </dgm:pt>
    <dgm:pt modelId="{ED27E8B9-6388-4282-8A8A-B13266627B6E}" type="sibTrans" cxnId="{CC581EE9-1126-4553-AD34-04BDC6D7BB05}">
      <dgm:prSet/>
      <dgm:spPr/>
      <dgm:t>
        <a:bodyPr/>
        <a:lstStyle/>
        <a:p>
          <a:endParaRPr lang="en-GB">
            <a:latin typeface="Aptos" panose="020B0004020202020204" pitchFamily="34" charset="0"/>
          </a:endParaRPr>
        </a:p>
      </dgm:t>
    </dgm:pt>
    <dgm:pt modelId="{6A85EEA4-5B51-4841-BB18-624E0ECFAF79}">
      <dgm:prSet/>
      <dgm:spPr/>
      <dgm:t>
        <a:bodyPr/>
        <a:lstStyle/>
        <a:p>
          <a:r>
            <a:rPr lang="en-GB">
              <a:latin typeface="Aptos" panose="020B0004020202020204" pitchFamily="34" charset="0"/>
            </a:rPr>
            <a:t>Does it meet your inclusion criteria?</a:t>
          </a:r>
        </a:p>
      </dgm:t>
    </dgm:pt>
    <dgm:pt modelId="{DC31468D-2CE9-4D05-86B3-41DCA6C696E9}" type="parTrans" cxnId="{08AAB59B-0E19-41F4-BE66-E623A9CBF7FE}">
      <dgm:prSet/>
      <dgm:spPr/>
      <dgm:t>
        <a:bodyPr/>
        <a:lstStyle/>
        <a:p>
          <a:endParaRPr lang="en-GB">
            <a:latin typeface="Aptos" panose="020B0004020202020204" pitchFamily="34" charset="0"/>
          </a:endParaRPr>
        </a:p>
      </dgm:t>
    </dgm:pt>
    <dgm:pt modelId="{09248B8B-CED3-40C6-BCFF-A09FF1D5113B}" type="sibTrans" cxnId="{08AAB59B-0E19-41F4-BE66-E623A9CBF7FE}">
      <dgm:prSet/>
      <dgm:spPr/>
      <dgm:t>
        <a:bodyPr/>
        <a:lstStyle/>
        <a:p>
          <a:endParaRPr lang="en-GB">
            <a:latin typeface="Aptos" panose="020B0004020202020204" pitchFamily="34" charset="0"/>
          </a:endParaRPr>
        </a:p>
      </dgm:t>
    </dgm:pt>
    <dgm:pt modelId="{36A492C3-FEAB-4B8B-B339-876A0D983064}">
      <dgm:prSet custT="1"/>
      <dgm:spPr/>
      <dgm:t>
        <a:bodyPr/>
        <a:lstStyle/>
        <a:p>
          <a:r>
            <a:rPr lang="en-GB" sz="2000" b="1" dirty="0">
              <a:latin typeface="Aptos" panose="020B0004020202020204" pitchFamily="34" charset="0"/>
            </a:rPr>
            <a:t>Usefulness</a:t>
          </a:r>
          <a:endParaRPr lang="en-GB" sz="2000" dirty="0">
            <a:latin typeface="Aptos" panose="020B0004020202020204" pitchFamily="34" charset="0"/>
          </a:endParaRPr>
        </a:p>
      </dgm:t>
    </dgm:pt>
    <dgm:pt modelId="{24D47775-AFAE-4F73-AE3B-F60DB4C4E05D}" type="parTrans" cxnId="{37F6E5AA-CDF4-4AF8-A92C-1051D26F275C}">
      <dgm:prSet/>
      <dgm:spPr/>
      <dgm:t>
        <a:bodyPr/>
        <a:lstStyle/>
        <a:p>
          <a:endParaRPr lang="en-GB">
            <a:latin typeface="Aptos" panose="020B0004020202020204" pitchFamily="34" charset="0"/>
          </a:endParaRPr>
        </a:p>
      </dgm:t>
    </dgm:pt>
    <dgm:pt modelId="{25FBA3F2-19BE-4D0C-A3F0-695489D1B868}" type="sibTrans" cxnId="{37F6E5AA-CDF4-4AF8-A92C-1051D26F275C}">
      <dgm:prSet/>
      <dgm:spPr/>
      <dgm:t>
        <a:bodyPr/>
        <a:lstStyle/>
        <a:p>
          <a:endParaRPr lang="en-GB">
            <a:latin typeface="Aptos" panose="020B0004020202020204" pitchFamily="34" charset="0"/>
          </a:endParaRPr>
        </a:p>
      </dgm:t>
    </dgm:pt>
    <dgm:pt modelId="{4E1454E1-E0C0-4033-9581-1B19E2AE2673}">
      <dgm:prSet/>
      <dgm:spPr/>
      <dgm:t>
        <a:bodyPr/>
        <a:lstStyle/>
        <a:p>
          <a:r>
            <a:rPr lang="en-GB">
              <a:latin typeface="Aptos" panose="020B0004020202020204" pitchFamily="34" charset="0"/>
            </a:rPr>
            <a:t>Does it provide findings you can discuss?</a:t>
          </a:r>
        </a:p>
      </dgm:t>
    </dgm:pt>
    <dgm:pt modelId="{CBCCCB36-5B31-4679-B463-7981D9713858}" type="parTrans" cxnId="{164DB293-977A-40D8-AA98-565CD455C240}">
      <dgm:prSet/>
      <dgm:spPr/>
      <dgm:t>
        <a:bodyPr/>
        <a:lstStyle/>
        <a:p>
          <a:endParaRPr lang="en-GB">
            <a:latin typeface="Aptos" panose="020B0004020202020204" pitchFamily="34" charset="0"/>
          </a:endParaRPr>
        </a:p>
      </dgm:t>
    </dgm:pt>
    <dgm:pt modelId="{D0910330-69DC-4A82-8D5F-48CED2B93F97}" type="sibTrans" cxnId="{164DB293-977A-40D8-AA98-565CD455C240}">
      <dgm:prSet/>
      <dgm:spPr/>
      <dgm:t>
        <a:bodyPr/>
        <a:lstStyle/>
        <a:p>
          <a:endParaRPr lang="en-GB">
            <a:latin typeface="Aptos" panose="020B0004020202020204" pitchFamily="34" charset="0"/>
          </a:endParaRPr>
        </a:p>
      </dgm:t>
    </dgm:pt>
    <dgm:pt modelId="{389118DB-B386-4A86-BA2B-EAA4DCE89424}">
      <dgm:prSet/>
      <dgm:spPr/>
      <dgm:t>
        <a:bodyPr/>
        <a:lstStyle/>
        <a:p>
          <a:r>
            <a:rPr lang="en-GB">
              <a:latin typeface="Aptos" panose="020B0004020202020204" pitchFamily="34" charset="0"/>
            </a:rPr>
            <a:t>Does it help answer your research question?</a:t>
          </a:r>
        </a:p>
      </dgm:t>
    </dgm:pt>
    <dgm:pt modelId="{1D1B581E-06D5-4F44-ACB8-2F1F2DC73062}" type="parTrans" cxnId="{C2E93765-A53D-4D76-9174-716C1F1CD2E7}">
      <dgm:prSet/>
      <dgm:spPr/>
      <dgm:t>
        <a:bodyPr/>
        <a:lstStyle/>
        <a:p>
          <a:endParaRPr lang="en-GB">
            <a:latin typeface="Aptos" panose="020B0004020202020204" pitchFamily="34" charset="0"/>
          </a:endParaRPr>
        </a:p>
      </dgm:t>
    </dgm:pt>
    <dgm:pt modelId="{7076989A-65EF-46DC-9C82-6DFF4AAC4BB9}" type="sibTrans" cxnId="{C2E93765-A53D-4D76-9174-716C1F1CD2E7}">
      <dgm:prSet/>
      <dgm:spPr/>
      <dgm:t>
        <a:bodyPr/>
        <a:lstStyle/>
        <a:p>
          <a:endParaRPr lang="en-GB">
            <a:latin typeface="Aptos" panose="020B0004020202020204" pitchFamily="34" charset="0"/>
          </a:endParaRPr>
        </a:p>
      </dgm:t>
    </dgm:pt>
    <dgm:pt modelId="{BF438048-7FA1-4DBA-A9FD-8F783547D509}">
      <dgm:prSet/>
      <dgm:spPr/>
      <dgm:t>
        <a:bodyPr/>
        <a:lstStyle/>
        <a:p>
          <a:r>
            <a:rPr lang="en-GB" dirty="0">
              <a:latin typeface="Aptos" panose="020B0004020202020204" pitchFamily="34" charset="0"/>
            </a:rPr>
            <a:t>Can you compare it with evidence from your other sources?</a:t>
          </a:r>
        </a:p>
      </dgm:t>
    </dgm:pt>
    <dgm:pt modelId="{D18AE273-FB36-4F14-9634-28C4AB65D626}" type="parTrans" cxnId="{C6416203-9F1F-4DAD-A1EB-F31EE8A4128F}">
      <dgm:prSet/>
      <dgm:spPr/>
      <dgm:t>
        <a:bodyPr/>
        <a:lstStyle/>
        <a:p>
          <a:endParaRPr lang="en-GB">
            <a:latin typeface="Aptos" panose="020B0004020202020204" pitchFamily="34" charset="0"/>
          </a:endParaRPr>
        </a:p>
      </dgm:t>
    </dgm:pt>
    <dgm:pt modelId="{A3DDF90A-C6A9-4BDE-8DAB-A0CBDAA69A25}" type="sibTrans" cxnId="{C6416203-9F1F-4DAD-A1EB-F31EE8A4128F}">
      <dgm:prSet/>
      <dgm:spPr/>
      <dgm:t>
        <a:bodyPr/>
        <a:lstStyle/>
        <a:p>
          <a:endParaRPr lang="en-GB">
            <a:latin typeface="Aptos" panose="020B0004020202020204" pitchFamily="34" charset="0"/>
          </a:endParaRPr>
        </a:p>
      </dgm:t>
    </dgm:pt>
    <dgm:pt modelId="{6224C95A-193C-493E-B8F5-4AEF183449F3}" type="pres">
      <dgm:prSet presAssocID="{7B5CA406-83CA-4BA4-85B7-E3421A26D3EC}" presName="Name0" presStyleCnt="0">
        <dgm:presLayoutVars>
          <dgm:dir/>
          <dgm:animLvl val="lvl"/>
          <dgm:resizeHandles val="exact"/>
        </dgm:presLayoutVars>
      </dgm:prSet>
      <dgm:spPr/>
    </dgm:pt>
    <dgm:pt modelId="{D427AE86-BB50-4664-AC8A-B02C9335AC9F}" type="pres">
      <dgm:prSet presAssocID="{9685C755-837E-4FFA-80D0-1FD761742595}" presName="linNode" presStyleCnt="0"/>
      <dgm:spPr/>
    </dgm:pt>
    <dgm:pt modelId="{9F37BFD7-24B0-48CB-A857-2E44FF80C941}" type="pres">
      <dgm:prSet presAssocID="{9685C755-837E-4FFA-80D0-1FD761742595}" presName="parentText" presStyleLbl="node1" presStyleIdx="0" presStyleCnt="3" custScaleX="75799" custScaleY="82431">
        <dgm:presLayoutVars>
          <dgm:chMax val="1"/>
          <dgm:bulletEnabled val="1"/>
        </dgm:presLayoutVars>
      </dgm:prSet>
      <dgm:spPr/>
    </dgm:pt>
    <dgm:pt modelId="{208E3B4E-0D68-4BC8-911E-E80D5C313EDD}" type="pres">
      <dgm:prSet presAssocID="{9685C755-837E-4FFA-80D0-1FD761742595}" presName="descendantText" presStyleLbl="alignAccFollowNode1" presStyleIdx="0" presStyleCnt="3">
        <dgm:presLayoutVars>
          <dgm:bulletEnabled val="1"/>
        </dgm:presLayoutVars>
      </dgm:prSet>
      <dgm:spPr/>
    </dgm:pt>
    <dgm:pt modelId="{50E766B5-7B11-4E46-8231-DB3B87342D44}" type="pres">
      <dgm:prSet presAssocID="{DF351E19-229E-435E-A60A-C0335E9A3ADA}" presName="sp" presStyleCnt="0"/>
      <dgm:spPr/>
    </dgm:pt>
    <dgm:pt modelId="{8504D3B3-FA90-418B-988B-1A645278B5E8}" type="pres">
      <dgm:prSet presAssocID="{DDC04AF8-7C39-49BA-A263-199B744B672E}" presName="linNode" presStyleCnt="0"/>
      <dgm:spPr/>
    </dgm:pt>
    <dgm:pt modelId="{CE7FC5F2-D142-48DB-B24A-2974C026CF1A}" type="pres">
      <dgm:prSet presAssocID="{DDC04AF8-7C39-49BA-A263-199B744B672E}" presName="parentText" presStyleLbl="node1" presStyleIdx="1" presStyleCnt="3" custScaleX="75799" custScaleY="84889">
        <dgm:presLayoutVars>
          <dgm:chMax val="1"/>
          <dgm:bulletEnabled val="1"/>
        </dgm:presLayoutVars>
      </dgm:prSet>
      <dgm:spPr/>
    </dgm:pt>
    <dgm:pt modelId="{A704E764-2C5C-4742-A280-BBF7B0F4C6F7}" type="pres">
      <dgm:prSet presAssocID="{DDC04AF8-7C39-49BA-A263-199B744B672E}" presName="descendantText" presStyleLbl="alignAccFollowNode1" presStyleIdx="1" presStyleCnt="3">
        <dgm:presLayoutVars>
          <dgm:bulletEnabled val="1"/>
        </dgm:presLayoutVars>
      </dgm:prSet>
      <dgm:spPr/>
    </dgm:pt>
    <dgm:pt modelId="{12024C1A-BD38-4EC3-8748-C33774934119}" type="pres">
      <dgm:prSet presAssocID="{CAB4CBA6-6BEA-4250-A713-123A2AA558A7}" presName="sp" presStyleCnt="0"/>
      <dgm:spPr/>
    </dgm:pt>
    <dgm:pt modelId="{CDA8B35E-D68A-4B72-B84C-89F24761C060}" type="pres">
      <dgm:prSet presAssocID="{36A492C3-FEAB-4B8B-B339-876A0D983064}" presName="linNode" presStyleCnt="0"/>
      <dgm:spPr/>
    </dgm:pt>
    <dgm:pt modelId="{2C573E92-1308-4431-BD17-7ED46820F608}" type="pres">
      <dgm:prSet presAssocID="{36A492C3-FEAB-4B8B-B339-876A0D983064}" presName="parentText" presStyleLbl="node1" presStyleIdx="2" presStyleCnt="3" custScaleX="75799" custScaleY="84221">
        <dgm:presLayoutVars>
          <dgm:chMax val="1"/>
          <dgm:bulletEnabled val="1"/>
        </dgm:presLayoutVars>
      </dgm:prSet>
      <dgm:spPr/>
    </dgm:pt>
    <dgm:pt modelId="{F640A59E-7295-49EC-B144-2EE6673238D9}" type="pres">
      <dgm:prSet presAssocID="{36A492C3-FEAB-4B8B-B339-876A0D983064}" presName="descendantText" presStyleLbl="alignAccFollowNode1" presStyleIdx="2" presStyleCnt="3">
        <dgm:presLayoutVars>
          <dgm:bulletEnabled val="1"/>
        </dgm:presLayoutVars>
      </dgm:prSet>
      <dgm:spPr/>
    </dgm:pt>
  </dgm:ptLst>
  <dgm:cxnLst>
    <dgm:cxn modelId="{C6416203-9F1F-4DAD-A1EB-F31EE8A4128F}" srcId="{36A492C3-FEAB-4B8B-B339-876A0D983064}" destId="{BF438048-7FA1-4DBA-A9FD-8F783547D509}" srcOrd="2" destOrd="0" parTransId="{D18AE273-FB36-4F14-9634-28C4AB65D626}" sibTransId="{A3DDF90A-C6A9-4BDE-8DAB-A0CBDAA69A25}"/>
    <dgm:cxn modelId="{6199A714-226F-4C70-BE40-C42000EBC91F}" srcId="{9685C755-837E-4FFA-80D0-1FD761742595}" destId="{F4AF0315-3E76-4B4C-B91D-5809A2914DB9}" srcOrd="0" destOrd="0" parTransId="{6702BAC8-3BDA-402C-9E1D-10E1CB5C121F}" sibTransId="{45B0AE3B-37DF-4F15-97E7-BCE427F26CF3}"/>
    <dgm:cxn modelId="{BF6A2431-B2FE-4DD9-ABF7-3938C3B4B79E}" type="presOf" srcId="{4E1454E1-E0C0-4033-9581-1B19E2AE2673}" destId="{F640A59E-7295-49EC-B144-2EE6673238D9}" srcOrd="0" destOrd="0" presId="urn:microsoft.com/office/officeart/2005/8/layout/vList5"/>
    <dgm:cxn modelId="{78E5B839-9D2C-46D9-95DE-F60C47A2B3B6}" srcId="{DDC04AF8-7C39-49BA-A263-199B744B672E}" destId="{3EAB5E67-AEF2-4360-B401-A82FBABBCE09}" srcOrd="0" destOrd="0" parTransId="{0DC22379-FAC5-4A0E-A341-1BB46ABD3F7F}" sibTransId="{0108D6E3-48B2-4978-B66B-1D12269E3FC8}"/>
    <dgm:cxn modelId="{AB2DC65B-5DB8-4328-B5E8-71C382A3C090}" srcId="{9685C755-837E-4FFA-80D0-1FD761742595}" destId="{CBC269C6-D9E9-424B-844B-FA81CC2DBF24}" srcOrd="2" destOrd="0" parTransId="{A4EDC3A9-3E3B-4FEC-B660-BAC2155A6E8E}" sibTransId="{5C8369E8-20ED-4D99-B16E-DB7ABFD0CFD7}"/>
    <dgm:cxn modelId="{C2E93765-A53D-4D76-9174-716C1F1CD2E7}" srcId="{36A492C3-FEAB-4B8B-B339-876A0D983064}" destId="{389118DB-B386-4A86-BA2B-EAA4DCE89424}" srcOrd="1" destOrd="0" parTransId="{1D1B581E-06D5-4F44-ACB8-2F1F2DC73062}" sibTransId="{7076989A-65EF-46DC-9C82-6DFF4AAC4BB9}"/>
    <dgm:cxn modelId="{EE4E1567-C339-4FE9-9AD1-FF35531AF320}" srcId="{7B5CA406-83CA-4BA4-85B7-E3421A26D3EC}" destId="{DDC04AF8-7C39-49BA-A263-199B744B672E}" srcOrd="1" destOrd="0" parTransId="{FAA00270-AD84-4832-8336-A088DBA56623}" sibTransId="{CAB4CBA6-6BEA-4250-A713-123A2AA558A7}"/>
    <dgm:cxn modelId="{2848256B-3AEE-4E8A-9FC2-D2CA7C7140AC}" type="presOf" srcId="{DDC04AF8-7C39-49BA-A263-199B744B672E}" destId="{CE7FC5F2-D142-48DB-B24A-2974C026CF1A}" srcOrd="0" destOrd="0" presId="urn:microsoft.com/office/officeart/2005/8/layout/vList5"/>
    <dgm:cxn modelId="{C32FB255-C70A-4A87-A6CA-B8AE1FDC95DC}" type="presOf" srcId="{CBC269C6-D9E9-424B-844B-FA81CC2DBF24}" destId="{208E3B4E-0D68-4BC8-911E-E80D5C313EDD}" srcOrd="0" destOrd="2" presId="urn:microsoft.com/office/officeart/2005/8/layout/vList5"/>
    <dgm:cxn modelId="{365A638B-BF29-4E26-A944-68AE20A2CC82}" srcId="{9685C755-837E-4FFA-80D0-1FD761742595}" destId="{CA714C5B-3BF9-48F5-A4C8-72F9B5DBDA87}" srcOrd="1" destOrd="0" parTransId="{7086FC4B-1C6D-41EC-ADF2-E10E994D08AB}" sibTransId="{CCC341BB-419A-4189-91C9-BEE445853E1C}"/>
    <dgm:cxn modelId="{164DB293-977A-40D8-AA98-565CD455C240}" srcId="{36A492C3-FEAB-4B8B-B339-876A0D983064}" destId="{4E1454E1-E0C0-4033-9581-1B19E2AE2673}" srcOrd="0" destOrd="0" parTransId="{CBCCCB36-5B31-4679-B463-7981D9713858}" sibTransId="{D0910330-69DC-4A82-8D5F-48CED2B93F97}"/>
    <dgm:cxn modelId="{08AAB59B-0E19-41F4-BE66-E623A9CBF7FE}" srcId="{DDC04AF8-7C39-49BA-A263-199B744B672E}" destId="{6A85EEA4-5B51-4841-BB18-624E0ECFAF79}" srcOrd="2" destOrd="0" parTransId="{DC31468D-2CE9-4D05-86B3-41DCA6C696E9}" sibTransId="{09248B8B-CED3-40C6-BCFF-A09FF1D5113B}"/>
    <dgm:cxn modelId="{6BCA0D9C-A316-49B8-939C-8AD9AF0F159A}" type="presOf" srcId="{CA714C5B-3BF9-48F5-A4C8-72F9B5DBDA87}" destId="{208E3B4E-0D68-4BC8-911E-E80D5C313EDD}" srcOrd="0" destOrd="1" presId="urn:microsoft.com/office/officeart/2005/8/layout/vList5"/>
    <dgm:cxn modelId="{37F6E5AA-CDF4-4AF8-A92C-1051D26F275C}" srcId="{7B5CA406-83CA-4BA4-85B7-E3421A26D3EC}" destId="{36A492C3-FEAB-4B8B-B339-876A0D983064}" srcOrd="2" destOrd="0" parTransId="{24D47775-AFAE-4F73-AE3B-F60DB4C4E05D}" sibTransId="{25FBA3F2-19BE-4D0C-A3F0-695489D1B868}"/>
    <dgm:cxn modelId="{59D854AB-5B28-47ED-82D1-4CCA6C977065}" type="presOf" srcId="{6A85EEA4-5B51-4841-BB18-624E0ECFAF79}" destId="{A704E764-2C5C-4742-A280-BBF7B0F4C6F7}" srcOrd="0" destOrd="2" presId="urn:microsoft.com/office/officeart/2005/8/layout/vList5"/>
    <dgm:cxn modelId="{36583AB2-92CC-4C94-A1B0-0DF852303B58}" srcId="{7B5CA406-83CA-4BA4-85B7-E3421A26D3EC}" destId="{9685C755-837E-4FFA-80D0-1FD761742595}" srcOrd="0" destOrd="0" parTransId="{B5381CF0-E32A-4D41-9E76-BE74F735BA80}" sibTransId="{DF351E19-229E-435E-A60A-C0335E9A3ADA}"/>
    <dgm:cxn modelId="{9C3EAAB9-4519-4EB5-AEF6-4B0A235CEAB5}" type="presOf" srcId="{36A492C3-FEAB-4B8B-B339-876A0D983064}" destId="{2C573E92-1308-4431-BD17-7ED46820F608}" srcOrd="0" destOrd="0" presId="urn:microsoft.com/office/officeart/2005/8/layout/vList5"/>
    <dgm:cxn modelId="{A15D6DC2-9CC0-4B79-A26C-940A75FE6141}" type="presOf" srcId="{F4AF0315-3E76-4B4C-B91D-5809A2914DB9}" destId="{208E3B4E-0D68-4BC8-911E-E80D5C313EDD}" srcOrd="0" destOrd="0" presId="urn:microsoft.com/office/officeart/2005/8/layout/vList5"/>
    <dgm:cxn modelId="{94F1A5C7-9513-4163-AD86-850682883C4C}" type="presOf" srcId="{7B5CA406-83CA-4BA4-85B7-E3421A26D3EC}" destId="{6224C95A-193C-493E-B8F5-4AEF183449F3}" srcOrd="0" destOrd="0" presId="urn:microsoft.com/office/officeart/2005/8/layout/vList5"/>
    <dgm:cxn modelId="{6FF5E1D1-0FC4-4866-AFD0-F2A76B774C47}" type="presOf" srcId="{389118DB-B386-4A86-BA2B-EAA4DCE89424}" destId="{F640A59E-7295-49EC-B144-2EE6673238D9}" srcOrd="0" destOrd="1" presId="urn:microsoft.com/office/officeart/2005/8/layout/vList5"/>
    <dgm:cxn modelId="{350ED3DC-A5C3-4EC2-85E0-7809A237F270}" type="presOf" srcId="{BF438048-7FA1-4DBA-A9FD-8F783547D509}" destId="{F640A59E-7295-49EC-B144-2EE6673238D9}" srcOrd="0" destOrd="2" presId="urn:microsoft.com/office/officeart/2005/8/layout/vList5"/>
    <dgm:cxn modelId="{CC581EE9-1126-4553-AD34-04BDC6D7BB05}" srcId="{DDC04AF8-7C39-49BA-A263-199B744B672E}" destId="{3DBEAC37-8217-46C0-8613-3A7DFEBC0417}" srcOrd="1" destOrd="0" parTransId="{214B1EF8-CBA5-4B66-B517-A4336C36F891}" sibTransId="{ED27E8B9-6388-4282-8A8A-B13266627B6E}"/>
    <dgm:cxn modelId="{142A36F5-AAF1-4626-A76F-5DBA483326E5}" type="presOf" srcId="{9685C755-837E-4FFA-80D0-1FD761742595}" destId="{9F37BFD7-24B0-48CB-A857-2E44FF80C941}" srcOrd="0" destOrd="0" presId="urn:microsoft.com/office/officeart/2005/8/layout/vList5"/>
    <dgm:cxn modelId="{16D323F8-C1A2-49EA-B686-5D84E56D97B3}" type="presOf" srcId="{3EAB5E67-AEF2-4360-B401-A82FBABBCE09}" destId="{A704E764-2C5C-4742-A280-BBF7B0F4C6F7}" srcOrd="0" destOrd="0" presId="urn:microsoft.com/office/officeart/2005/8/layout/vList5"/>
    <dgm:cxn modelId="{9737CAFB-6132-40E5-AAF7-40EFD12807C3}" type="presOf" srcId="{3DBEAC37-8217-46C0-8613-3A7DFEBC0417}" destId="{A704E764-2C5C-4742-A280-BBF7B0F4C6F7}" srcOrd="0" destOrd="1" presId="urn:microsoft.com/office/officeart/2005/8/layout/vList5"/>
    <dgm:cxn modelId="{44AE22AD-C309-4401-BCE3-2B056FAD3EC2}" type="presParOf" srcId="{6224C95A-193C-493E-B8F5-4AEF183449F3}" destId="{D427AE86-BB50-4664-AC8A-B02C9335AC9F}" srcOrd="0" destOrd="0" presId="urn:microsoft.com/office/officeart/2005/8/layout/vList5"/>
    <dgm:cxn modelId="{D8BB953F-DF86-44FD-B5AE-6EDAEF4BA936}" type="presParOf" srcId="{D427AE86-BB50-4664-AC8A-B02C9335AC9F}" destId="{9F37BFD7-24B0-48CB-A857-2E44FF80C941}" srcOrd="0" destOrd="0" presId="urn:microsoft.com/office/officeart/2005/8/layout/vList5"/>
    <dgm:cxn modelId="{B4951821-4641-4E11-B9A3-AEE5A638BF8D}" type="presParOf" srcId="{D427AE86-BB50-4664-AC8A-B02C9335AC9F}" destId="{208E3B4E-0D68-4BC8-911E-E80D5C313EDD}" srcOrd="1" destOrd="0" presId="urn:microsoft.com/office/officeart/2005/8/layout/vList5"/>
    <dgm:cxn modelId="{2DD985EA-CFFE-443A-9C2F-09C19DAD864C}" type="presParOf" srcId="{6224C95A-193C-493E-B8F5-4AEF183449F3}" destId="{50E766B5-7B11-4E46-8231-DB3B87342D44}" srcOrd="1" destOrd="0" presId="urn:microsoft.com/office/officeart/2005/8/layout/vList5"/>
    <dgm:cxn modelId="{D4230B0A-E00C-424F-832B-34A8A9F311C9}" type="presParOf" srcId="{6224C95A-193C-493E-B8F5-4AEF183449F3}" destId="{8504D3B3-FA90-418B-988B-1A645278B5E8}" srcOrd="2" destOrd="0" presId="urn:microsoft.com/office/officeart/2005/8/layout/vList5"/>
    <dgm:cxn modelId="{98AB0AA7-EBD3-4A8A-AFB9-89483B7037B4}" type="presParOf" srcId="{8504D3B3-FA90-418B-988B-1A645278B5E8}" destId="{CE7FC5F2-D142-48DB-B24A-2974C026CF1A}" srcOrd="0" destOrd="0" presId="urn:microsoft.com/office/officeart/2005/8/layout/vList5"/>
    <dgm:cxn modelId="{4E4A972B-EA49-4523-9FAE-2896A16A572E}" type="presParOf" srcId="{8504D3B3-FA90-418B-988B-1A645278B5E8}" destId="{A704E764-2C5C-4742-A280-BBF7B0F4C6F7}" srcOrd="1" destOrd="0" presId="urn:microsoft.com/office/officeart/2005/8/layout/vList5"/>
    <dgm:cxn modelId="{81E0816C-A4A6-49EF-A08A-2EBB54AB53D9}" type="presParOf" srcId="{6224C95A-193C-493E-B8F5-4AEF183449F3}" destId="{12024C1A-BD38-4EC3-8748-C33774934119}" srcOrd="3" destOrd="0" presId="urn:microsoft.com/office/officeart/2005/8/layout/vList5"/>
    <dgm:cxn modelId="{9077588D-5CC6-480F-91F5-72BC3EFEBC7B}" type="presParOf" srcId="{6224C95A-193C-493E-B8F5-4AEF183449F3}" destId="{CDA8B35E-D68A-4B72-B84C-89F24761C060}" srcOrd="4" destOrd="0" presId="urn:microsoft.com/office/officeart/2005/8/layout/vList5"/>
    <dgm:cxn modelId="{4BDA5463-4B7E-4BF3-B684-14C5858BF273}" type="presParOf" srcId="{CDA8B35E-D68A-4B72-B84C-89F24761C060}" destId="{2C573E92-1308-4431-BD17-7ED46820F608}" srcOrd="0" destOrd="0" presId="urn:microsoft.com/office/officeart/2005/8/layout/vList5"/>
    <dgm:cxn modelId="{3FFF521E-55F3-4EC4-924D-7B58E6D9151C}" type="presParOf" srcId="{CDA8B35E-D68A-4B72-B84C-89F24761C060}" destId="{F640A59E-7295-49EC-B144-2EE6673238D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7FD364D-6F3C-4686-8ADA-F4F326440A9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6AC896C3-7D7D-44B1-B8F5-CF12B8717AB6}">
      <dgm:prSet custT="1"/>
      <dgm:spPr/>
      <dgm:t>
        <a:bodyPr/>
        <a:lstStyle/>
        <a:p>
          <a:pPr algn="ctr"/>
          <a:r>
            <a:rPr lang="en-GB" sz="1600" b="1" dirty="0">
              <a:latin typeface="Aptos" panose="020B0004020202020204" pitchFamily="34" charset="0"/>
            </a:rPr>
            <a:t>Even a strong source may have limitations involving:</a:t>
          </a:r>
        </a:p>
      </dgm:t>
    </dgm:pt>
    <dgm:pt modelId="{33425114-61B0-4685-842B-76048DAE9EEA}" type="parTrans" cxnId="{1CBD742D-B6BF-4B90-8B6C-0486DD5599EB}">
      <dgm:prSet/>
      <dgm:spPr/>
      <dgm:t>
        <a:bodyPr/>
        <a:lstStyle/>
        <a:p>
          <a:endParaRPr lang="en-GB">
            <a:latin typeface="Aptos" panose="020B0004020202020204" pitchFamily="34" charset="0"/>
          </a:endParaRPr>
        </a:p>
      </dgm:t>
    </dgm:pt>
    <dgm:pt modelId="{E59C4795-C480-4D47-85A9-117A173DB5C9}" type="sibTrans" cxnId="{1CBD742D-B6BF-4B90-8B6C-0486DD5599EB}">
      <dgm:prSet/>
      <dgm:spPr/>
      <dgm:t>
        <a:bodyPr/>
        <a:lstStyle/>
        <a:p>
          <a:endParaRPr lang="en-GB">
            <a:latin typeface="Aptos" panose="020B0004020202020204" pitchFamily="34" charset="0"/>
          </a:endParaRPr>
        </a:p>
      </dgm:t>
    </dgm:pt>
    <dgm:pt modelId="{7BEE05C6-E407-48FF-829A-2940B0A14C14}">
      <dgm:prSet custT="1"/>
      <dgm:spPr/>
      <dgm:t>
        <a:bodyPr/>
        <a:lstStyle/>
        <a:p>
          <a:r>
            <a:rPr lang="en-GB" sz="1500" dirty="0">
              <a:latin typeface="Aptos" panose="020B0004020202020204" pitchFamily="34" charset="0"/>
            </a:rPr>
            <a:t>the sample or population</a:t>
          </a:r>
        </a:p>
      </dgm:t>
    </dgm:pt>
    <dgm:pt modelId="{D6EDB9B1-DBC2-4340-915B-CB1B612D3C93}" type="parTrans" cxnId="{55BE15B4-14CB-4E57-A30B-A11A6AF76D09}">
      <dgm:prSet/>
      <dgm:spPr/>
      <dgm:t>
        <a:bodyPr/>
        <a:lstStyle/>
        <a:p>
          <a:endParaRPr lang="en-GB">
            <a:latin typeface="Aptos" panose="020B0004020202020204" pitchFamily="34" charset="0"/>
          </a:endParaRPr>
        </a:p>
      </dgm:t>
    </dgm:pt>
    <dgm:pt modelId="{E3AF8534-8D32-4D97-93D8-8491C8405A68}" type="sibTrans" cxnId="{55BE15B4-14CB-4E57-A30B-A11A6AF76D09}">
      <dgm:prSet/>
      <dgm:spPr/>
      <dgm:t>
        <a:bodyPr/>
        <a:lstStyle/>
        <a:p>
          <a:endParaRPr lang="en-GB">
            <a:latin typeface="Aptos" panose="020B0004020202020204" pitchFamily="34" charset="0"/>
          </a:endParaRPr>
        </a:p>
      </dgm:t>
    </dgm:pt>
    <dgm:pt modelId="{ED4608CF-716D-4353-A36A-5B30899E8703}">
      <dgm:prSet custT="1"/>
      <dgm:spPr/>
      <dgm:t>
        <a:bodyPr/>
        <a:lstStyle/>
        <a:p>
          <a:r>
            <a:rPr lang="en-GB" sz="1500" dirty="0">
              <a:latin typeface="Aptos" panose="020B0004020202020204" pitchFamily="34" charset="0"/>
            </a:rPr>
            <a:t>the country or setting</a:t>
          </a:r>
        </a:p>
      </dgm:t>
    </dgm:pt>
    <dgm:pt modelId="{CC05E0EE-1138-4803-85CE-85619669AD8D}" type="parTrans" cxnId="{D3444216-699F-4EEA-9C59-D5B264FE07F0}">
      <dgm:prSet/>
      <dgm:spPr/>
      <dgm:t>
        <a:bodyPr/>
        <a:lstStyle/>
        <a:p>
          <a:endParaRPr lang="en-GB">
            <a:latin typeface="Aptos" panose="020B0004020202020204" pitchFamily="34" charset="0"/>
          </a:endParaRPr>
        </a:p>
      </dgm:t>
    </dgm:pt>
    <dgm:pt modelId="{ACE53B16-41BF-45DB-AC5E-EFD37F8C5C1B}" type="sibTrans" cxnId="{D3444216-699F-4EEA-9C59-D5B264FE07F0}">
      <dgm:prSet/>
      <dgm:spPr/>
      <dgm:t>
        <a:bodyPr/>
        <a:lstStyle/>
        <a:p>
          <a:endParaRPr lang="en-GB">
            <a:latin typeface="Aptos" panose="020B0004020202020204" pitchFamily="34" charset="0"/>
          </a:endParaRPr>
        </a:p>
      </dgm:t>
    </dgm:pt>
    <dgm:pt modelId="{860771F7-C624-4996-93A3-98A100EF2F04}">
      <dgm:prSet custT="1"/>
      <dgm:spPr/>
      <dgm:t>
        <a:bodyPr/>
        <a:lstStyle/>
        <a:p>
          <a:r>
            <a:rPr lang="en-GB" sz="1500" dirty="0">
              <a:latin typeface="Aptos" panose="020B0004020202020204" pitchFamily="34" charset="0"/>
            </a:rPr>
            <a:t>the publication date</a:t>
          </a:r>
        </a:p>
      </dgm:t>
    </dgm:pt>
    <dgm:pt modelId="{F5F93A90-7832-43B7-BE3B-6AE48A208BC1}" type="parTrans" cxnId="{DF88D2ED-E7CB-488F-8D39-066162664375}">
      <dgm:prSet/>
      <dgm:spPr/>
      <dgm:t>
        <a:bodyPr/>
        <a:lstStyle/>
        <a:p>
          <a:endParaRPr lang="en-GB">
            <a:latin typeface="Aptos" panose="020B0004020202020204" pitchFamily="34" charset="0"/>
          </a:endParaRPr>
        </a:p>
      </dgm:t>
    </dgm:pt>
    <dgm:pt modelId="{D6823C8E-9E8E-4C72-84E0-3C5F802C84E3}" type="sibTrans" cxnId="{DF88D2ED-E7CB-488F-8D39-066162664375}">
      <dgm:prSet/>
      <dgm:spPr/>
      <dgm:t>
        <a:bodyPr/>
        <a:lstStyle/>
        <a:p>
          <a:endParaRPr lang="en-GB">
            <a:latin typeface="Aptos" panose="020B0004020202020204" pitchFamily="34" charset="0"/>
          </a:endParaRPr>
        </a:p>
      </dgm:t>
    </dgm:pt>
    <dgm:pt modelId="{A74FFC24-DFAF-4679-8C17-B4E9DB6D2785}">
      <dgm:prSet custT="1"/>
      <dgm:spPr/>
      <dgm:t>
        <a:bodyPr/>
        <a:lstStyle/>
        <a:p>
          <a:r>
            <a:rPr lang="en-GB" sz="1500" dirty="0">
              <a:latin typeface="Aptos" panose="020B0004020202020204" pitchFamily="34" charset="0"/>
            </a:rPr>
            <a:t>the research method</a:t>
          </a:r>
        </a:p>
      </dgm:t>
    </dgm:pt>
    <dgm:pt modelId="{FB5B422D-25BA-4328-BE86-40C4BFA560A6}" type="parTrans" cxnId="{5B231018-B499-4289-923F-269B1C506399}">
      <dgm:prSet/>
      <dgm:spPr/>
      <dgm:t>
        <a:bodyPr/>
        <a:lstStyle/>
        <a:p>
          <a:endParaRPr lang="en-GB">
            <a:latin typeface="Aptos" panose="020B0004020202020204" pitchFamily="34" charset="0"/>
          </a:endParaRPr>
        </a:p>
      </dgm:t>
    </dgm:pt>
    <dgm:pt modelId="{3F1D0F10-D93D-41A1-8340-84A8A220A92F}" type="sibTrans" cxnId="{5B231018-B499-4289-923F-269B1C506399}">
      <dgm:prSet/>
      <dgm:spPr/>
      <dgm:t>
        <a:bodyPr/>
        <a:lstStyle/>
        <a:p>
          <a:endParaRPr lang="en-GB">
            <a:latin typeface="Aptos" panose="020B0004020202020204" pitchFamily="34" charset="0"/>
          </a:endParaRPr>
        </a:p>
      </dgm:t>
    </dgm:pt>
    <dgm:pt modelId="{D495C216-5879-4F30-840C-713CEB439389}">
      <dgm:prSet custT="1"/>
      <dgm:spPr/>
      <dgm:t>
        <a:bodyPr/>
        <a:lstStyle/>
        <a:p>
          <a:r>
            <a:rPr lang="en-GB" sz="1500" dirty="0">
              <a:latin typeface="Aptos" panose="020B0004020202020204" pitchFamily="34" charset="0"/>
            </a:rPr>
            <a:t>its relevance to your particular project</a:t>
          </a:r>
        </a:p>
      </dgm:t>
    </dgm:pt>
    <dgm:pt modelId="{E5D27167-485E-462E-A43F-3A429CF090CC}" type="parTrans" cxnId="{3133EB4A-E043-4F34-B854-F95446F57964}">
      <dgm:prSet/>
      <dgm:spPr/>
      <dgm:t>
        <a:bodyPr/>
        <a:lstStyle/>
        <a:p>
          <a:endParaRPr lang="en-GB">
            <a:latin typeface="Aptos" panose="020B0004020202020204" pitchFamily="34" charset="0"/>
          </a:endParaRPr>
        </a:p>
      </dgm:t>
    </dgm:pt>
    <dgm:pt modelId="{784544AA-6F3D-455C-B8D6-678D82C9EBC9}" type="sibTrans" cxnId="{3133EB4A-E043-4F34-B854-F95446F57964}">
      <dgm:prSet/>
      <dgm:spPr/>
      <dgm:t>
        <a:bodyPr/>
        <a:lstStyle/>
        <a:p>
          <a:endParaRPr lang="en-GB">
            <a:latin typeface="Aptos" panose="020B0004020202020204" pitchFamily="34" charset="0"/>
          </a:endParaRPr>
        </a:p>
      </dgm:t>
    </dgm:pt>
    <dgm:pt modelId="{454F8995-65DE-42F6-A7DC-BDC09C2491A7}" type="pres">
      <dgm:prSet presAssocID="{97FD364D-6F3C-4686-8ADA-F4F326440A92}" presName="linear" presStyleCnt="0">
        <dgm:presLayoutVars>
          <dgm:animLvl val="lvl"/>
          <dgm:resizeHandles val="exact"/>
        </dgm:presLayoutVars>
      </dgm:prSet>
      <dgm:spPr/>
    </dgm:pt>
    <dgm:pt modelId="{3FBCFAD9-9B00-4376-8A64-08628DFF5104}" type="pres">
      <dgm:prSet presAssocID="{6AC896C3-7D7D-44B1-B8F5-CF12B8717AB6}" presName="parentText" presStyleLbl="node1" presStyleIdx="0" presStyleCnt="1">
        <dgm:presLayoutVars>
          <dgm:chMax val="0"/>
          <dgm:bulletEnabled val="1"/>
        </dgm:presLayoutVars>
      </dgm:prSet>
      <dgm:spPr/>
    </dgm:pt>
    <dgm:pt modelId="{A487CEA5-AAC4-4734-90FD-CF3D62E5DA70}" type="pres">
      <dgm:prSet presAssocID="{6AC896C3-7D7D-44B1-B8F5-CF12B8717AB6}" presName="childText" presStyleLbl="revTx" presStyleIdx="0" presStyleCnt="1">
        <dgm:presLayoutVars>
          <dgm:bulletEnabled val="1"/>
        </dgm:presLayoutVars>
      </dgm:prSet>
      <dgm:spPr/>
    </dgm:pt>
  </dgm:ptLst>
  <dgm:cxnLst>
    <dgm:cxn modelId="{D3444216-699F-4EEA-9C59-D5B264FE07F0}" srcId="{6AC896C3-7D7D-44B1-B8F5-CF12B8717AB6}" destId="{ED4608CF-716D-4353-A36A-5B30899E8703}" srcOrd="1" destOrd="0" parTransId="{CC05E0EE-1138-4803-85CE-85619669AD8D}" sibTransId="{ACE53B16-41BF-45DB-AC5E-EFD37F8C5C1B}"/>
    <dgm:cxn modelId="{5B231018-B499-4289-923F-269B1C506399}" srcId="{6AC896C3-7D7D-44B1-B8F5-CF12B8717AB6}" destId="{A74FFC24-DFAF-4679-8C17-B4E9DB6D2785}" srcOrd="3" destOrd="0" parTransId="{FB5B422D-25BA-4328-BE86-40C4BFA560A6}" sibTransId="{3F1D0F10-D93D-41A1-8340-84A8A220A92F}"/>
    <dgm:cxn modelId="{1CBD742D-B6BF-4B90-8B6C-0486DD5599EB}" srcId="{97FD364D-6F3C-4686-8ADA-F4F326440A92}" destId="{6AC896C3-7D7D-44B1-B8F5-CF12B8717AB6}" srcOrd="0" destOrd="0" parTransId="{33425114-61B0-4685-842B-76048DAE9EEA}" sibTransId="{E59C4795-C480-4D47-85A9-117A173DB5C9}"/>
    <dgm:cxn modelId="{A5F3F92E-6B7F-467B-9D13-BA9609C627E9}" type="presOf" srcId="{97FD364D-6F3C-4686-8ADA-F4F326440A92}" destId="{454F8995-65DE-42F6-A7DC-BDC09C2491A7}" srcOrd="0" destOrd="0" presId="urn:microsoft.com/office/officeart/2005/8/layout/vList2"/>
    <dgm:cxn modelId="{9F786962-7172-49FE-8ABE-30CE75239B40}" type="presOf" srcId="{6AC896C3-7D7D-44B1-B8F5-CF12B8717AB6}" destId="{3FBCFAD9-9B00-4376-8A64-08628DFF5104}" srcOrd="0" destOrd="0" presId="urn:microsoft.com/office/officeart/2005/8/layout/vList2"/>
    <dgm:cxn modelId="{3133EB4A-E043-4F34-B854-F95446F57964}" srcId="{6AC896C3-7D7D-44B1-B8F5-CF12B8717AB6}" destId="{D495C216-5879-4F30-840C-713CEB439389}" srcOrd="4" destOrd="0" parTransId="{E5D27167-485E-462E-A43F-3A429CF090CC}" sibTransId="{784544AA-6F3D-455C-B8D6-678D82C9EBC9}"/>
    <dgm:cxn modelId="{55336870-898C-4A8A-AE1D-B47D392E116F}" type="presOf" srcId="{7BEE05C6-E407-48FF-829A-2940B0A14C14}" destId="{A487CEA5-AAC4-4734-90FD-CF3D62E5DA70}" srcOrd="0" destOrd="0" presId="urn:microsoft.com/office/officeart/2005/8/layout/vList2"/>
    <dgm:cxn modelId="{01BD6391-F73B-4DF1-B16C-3115CE1A01E9}" type="presOf" srcId="{D495C216-5879-4F30-840C-713CEB439389}" destId="{A487CEA5-AAC4-4734-90FD-CF3D62E5DA70}" srcOrd="0" destOrd="4" presId="urn:microsoft.com/office/officeart/2005/8/layout/vList2"/>
    <dgm:cxn modelId="{55BE15B4-14CB-4E57-A30B-A11A6AF76D09}" srcId="{6AC896C3-7D7D-44B1-B8F5-CF12B8717AB6}" destId="{7BEE05C6-E407-48FF-829A-2940B0A14C14}" srcOrd="0" destOrd="0" parTransId="{D6EDB9B1-DBC2-4340-915B-CB1B612D3C93}" sibTransId="{E3AF8534-8D32-4D97-93D8-8491C8405A68}"/>
    <dgm:cxn modelId="{01EC48CC-18CF-4006-9D48-95E015BDE16C}" type="presOf" srcId="{A74FFC24-DFAF-4679-8C17-B4E9DB6D2785}" destId="{A487CEA5-AAC4-4734-90FD-CF3D62E5DA70}" srcOrd="0" destOrd="3" presId="urn:microsoft.com/office/officeart/2005/8/layout/vList2"/>
    <dgm:cxn modelId="{7D10FBDD-E8DE-4D78-9397-83191948E78F}" type="presOf" srcId="{860771F7-C624-4996-93A3-98A100EF2F04}" destId="{A487CEA5-AAC4-4734-90FD-CF3D62E5DA70}" srcOrd="0" destOrd="2" presId="urn:microsoft.com/office/officeart/2005/8/layout/vList2"/>
    <dgm:cxn modelId="{804FB0E9-6164-400B-B06C-28D3E3EEC937}" type="presOf" srcId="{ED4608CF-716D-4353-A36A-5B30899E8703}" destId="{A487CEA5-AAC4-4734-90FD-CF3D62E5DA70}" srcOrd="0" destOrd="1" presId="urn:microsoft.com/office/officeart/2005/8/layout/vList2"/>
    <dgm:cxn modelId="{DF88D2ED-E7CB-488F-8D39-066162664375}" srcId="{6AC896C3-7D7D-44B1-B8F5-CF12B8717AB6}" destId="{860771F7-C624-4996-93A3-98A100EF2F04}" srcOrd="2" destOrd="0" parTransId="{F5F93A90-7832-43B7-BE3B-6AE48A208BC1}" sibTransId="{D6823C8E-9E8E-4C72-84E0-3C5F802C84E3}"/>
    <dgm:cxn modelId="{E0C74584-9471-41C9-90E7-D77E5198BEDB}" type="presParOf" srcId="{454F8995-65DE-42F6-A7DC-BDC09C2491A7}" destId="{3FBCFAD9-9B00-4376-8A64-08628DFF5104}" srcOrd="0" destOrd="0" presId="urn:microsoft.com/office/officeart/2005/8/layout/vList2"/>
    <dgm:cxn modelId="{93DF7F54-9677-48F8-8732-25A3544363D6}" type="presParOf" srcId="{454F8995-65DE-42F6-A7DC-BDC09C2491A7}" destId="{A487CEA5-AAC4-4734-90FD-CF3D62E5DA70}"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C63B33-B945-4F12-B5CE-0DAA912A2139}"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ED8B3EB5-982E-4F3B-9E0B-F1B764242BB0}">
      <dgm:prSet custT="1"/>
      <dgm:spPr/>
      <dgm:t>
        <a:bodyPr/>
        <a:lstStyle/>
        <a:p>
          <a:r>
            <a:rPr lang="en-GB" sz="2800" b="1" dirty="0">
              <a:latin typeface="Aptos" panose="020B0004020202020204" pitchFamily="34" charset="0"/>
            </a:rPr>
            <a:t>Your Task</a:t>
          </a:r>
          <a:endParaRPr lang="en-GB" sz="2800" dirty="0">
            <a:latin typeface="Aptos" panose="020B0004020202020204" pitchFamily="34" charset="0"/>
          </a:endParaRPr>
        </a:p>
      </dgm:t>
    </dgm:pt>
    <dgm:pt modelId="{5A489282-4FE7-4782-8997-986FF6B89D8A}" type="parTrans" cxnId="{77993101-22B8-4430-B209-7504B0F9D607}">
      <dgm:prSet/>
      <dgm:spPr/>
      <dgm:t>
        <a:bodyPr/>
        <a:lstStyle/>
        <a:p>
          <a:endParaRPr lang="en-GB">
            <a:latin typeface="Aptos" panose="020B0004020202020204" pitchFamily="34" charset="0"/>
          </a:endParaRPr>
        </a:p>
      </dgm:t>
    </dgm:pt>
    <dgm:pt modelId="{E812FCD2-05CB-4F82-BBC3-1EFC9B75708F}" type="sibTrans" cxnId="{77993101-22B8-4430-B209-7504B0F9D607}">
      <dgm:prSet/>
      <dgm:spPr/>
      <dgm:t>
        <a:bodyPr/>
        <a:lstStyle/>
        <a:p>
          <a:endParaRPr lang="en-GB">
            <a:latin typeface="Aptos" panose="020B0004020202020204" pitchFamily="34" charset="0"/>
          </a:endParaRPr>
        </a:p>
      </dgm:t>
    </dgm:pt>
    <dgm:pt modelId="{BB44C709-7511-422D-99BC-0F73196B344A}">
      <dgm:prSet custT="1"/>
      <dgm:spPr>
        <a:solidFill>
          <a:srgbClr val="BCC6E3"/>
        </a:solidFill>
      </dgm:spPr>
      <dgm:t>
        <a:bodyPr/>
        <a:lstStyle/>
        <a:p>
          <a:pPr>
            <a:lnSpc>
              <a:spcPct val="100000"/>
            </a:lnSpc>
          </a:pPr>
          <a:r>
            <a:rPr lang="en-GB" sz="1800" dirty="0">
              <a:solidFill>
                <a:schemeClr val="tx1"/>
              </a:solidFill>
              <a:latin typeface="Aptos" panose="020B0004020202020204" pitchFamily="34" charset="0"/>
            </a:rPr>
            <a:t>Read all ten completed Stage 1 entries.</a:t>
          </a:r>
        </a:p>
      </dgm:t>
    </dgm:pt>
    <dgm:pt modelId="{A2DAAFB0-5CB0-4560-A13F-B7B4F175ABE5}" type="parTrans" cxnId="{2AC7B9EE-034D-43B8-B9CE-1ADAB8E5B9D9}">
      <dgm:prSet/>
      <dgm:spPr/>
      <dgm:t>
        <a:bodyPr/>
        <a:lstStyle/>
        <a:p>
          <a:endParaRPr lang="en-GB">
            <a:latin typeface="Aptos" panose="020B0004020202020204" pitchFamily="34" charset="0"/>
          </a:endParaRPr>
        </a:p>
      </dgm:t>
    </dgm:pt>
    <dgm:pt modelId="{1BCB587F-CD28-4DB4-BA9A-90F626F60982}" type="sibTrans" cxnId="{2AC7B9EE-034D-43B8-B9CE-1ADAB8E5B9D9}">
      <dgm:prSet/>
      <dgm:spPr/>
      <dgm:t>
        <a:bodyPr/>
        <a:lstStyle/>
        <a:p>
          <a:endParaRPr lang="en-GB">
            <a:latin typeface="Aptos" panose="020B0004020202020204" pitchFamily="34" charset="0"/>
          </a:endParaRPr>
        </a:p>
      </dgm:t>
    </dgm:pt>
    <dgm:pt modelId="{028A52F7-79B3-4FA0-86CC-D73F551D6912}">
      <dgm:prSet custT="1"/>
      <dgm:spPr>
        <a:solidFill>
          <a:srgbClr val="BCC6E3"/>
        </a:solidFill>
      </dgm:spPr>
      <dgm:t>
        <a:bodyPr/>
        <a:lstStyle/>
        <a:p>
          <a:pPr>
            <a:lnSpc>
              <a:spcPct val="100000"/>
            </a:lnSpc>
          </a:pPr>
          <a:r>
            <a:rPr lang="en-GB" sz="1800" dirty="0">
              <a:solidFill>
                <a:schemeClr val="tx1"/>
              </a:solidFill>
              <a:latin typeface="Aptos" panose="020B0004020202020204" pitchFamily="34" charset="0"/>
            </a:rPr>
            <a:t>For each source, tick:</a:t>
          </a:r>
        </a:p>
      </dgm:t>
    </dgm:pt>
    <dgm:pt modelId="{D4912357-A95D-41F9-9168-14DD8514E3D7}" type="parTrans" cxnId="{6BBC0E61-256F-4BC4-99C1-72673D00055C}">
      <dgm:prSet/>
      <dgm:spPr/>
      <dgm:t>
        <a:bodyPr/>
        <a:lstStyle/>
        <a:p>
          <a:endParaRPr lang="en-GB">
            <a:latin typeface="Aptos" panose="020B0004020202020204" pitchFamily="34" charset="0"/>
          </a:endParaRPr>
        </a:p>
      </dgm:t>
    </dgm:pt>
    <dgm:pt modelId="{21133420-D61D-439C-8D03-2995D6A8FD73}" type="sibTrans" cxnId="{6BBC0E61-256F-4BC4-99C1-72673D00055C}">
      <dgm:prSet/>
      <dgm:spPr/>
      <dgm:t>
        <a:bodyPr/>
        <a:lstStyle/>
        <a:p>
          <a:endParaRPr lang="en-GB">
            <a:latin typeface="Aptos" panose="020B0004020202020204" pitchFamily="34" charset="0"/>
          </a:endParaRPr>
        </a:p>
      </dgm:t>
    </dgm:pt>
    <dgm:pt modelId="{9C3F91AE-FA17-43BB-B867-E77D95A7291F}">
      <dgm:prSet custT="1"/>
      <dgm:spPr>
        <a:solidFill>
          <a:srgbClr val="BCC6E3"/>
        </a:solidFill>
      </dgm:spPr>
      <dgm:t>
        <a:bodyPr/>
        <a:lstStyle/>
        <a:p>
          <a:pPr>
            <a:lnSpc>
              <a:spcPct val="100000"/>
            </a:lnSpc>
          </a:pPr>
          <a:r>
            <a:rPr lang="en-GB" sz="1800" b="1" dirty="0">
              <a:solidFill>
                <a:schemeClr val="tx1"/>
              </a:solidFill>
              <a:latin typeface="Aptos" panose="020B0004020202020204" pitchFamily="34" charset="0"/>
            </a:rPr>
            <a:t>Keep ✔️ Reconsider ❓ or  Exclude ❌️</a:t>
          </a:r>
          <a:endParaRPr lang="en-GB" sz="1800" dirty="0">
            <a:solidFill>
              <a:schemeClr val="tx1"/>
            </a:solidFill>
            <a:latin typeface="Aptos" panose="020B0004020202020204" pitchFamily="34" charset="0"/>
          </a:endParaRPr>
        </a:p>
      </dgm:t>
    </dgm:pt>
    <dgm:pt modelId="{4D1244AB-470A-43C0-937F-5B9E2CB6F635}" type="parTrans" cxnId="{6DD4E150-74E8-438F-A193-5519F6EFDD95}">
      <dgm:prSet/>
      <dgm:spPr/>
      <dgm:t>
        <a:bodyPr/>
        <a:lstStyle/>
        <a:p>
          <a:endParaRPr lang="en-GB">
            <a:latin typeface="Aptos" panose="020B0004020202020204" pitchFamily="34" charset="0"/>
          </a:endParaRPr>
        </a:p>
      </dgm:t>
    </dgm:pt>
    <dgm:pt modelId="{B3C57BC4-C591-4DC2-A33F-02F9ACA42277}" type="sibTrans" cxnId="{6DD4E150-74E8-438F-A193-5519F6EFDD95}">
      <dgm:prSet/>
      <dgm:spPr/>
      <dgm:t>
        <a:bodyPr/>
        <a:lstStyle/>
        <a:p>
          <a:endParaRPr lang="en-GB">
            <a:latin typeface="Aptos" panose="020B0004020202020204" pitchFamily="34" charset="0"/>
          </a:endParaRPr>
        </a:p>
      </dgm:t>
    </dgm:pt>
    <dgm:pt modelId="{48D28600-CDFD-4618-95D7-01535C761834}">
      <dgm:prSet custT="1"/>
      <dgm:spPr>
        <a:solidFill>
          <a:srgbClr val="BCC6E3"/>
        </a:solidFill>
      </dgm:spPr>
      <dgm:t>
        <a:bodyPr/>
        <a:lstStyle/>
        <a:p>
          <a:pPr>
            <a:lnSpc>
              <a:spcPct val="100000"/>
            </a:lnSpc>
          </a:pPr>
          <a:r>
            <a:rPr lang="en-GB" sz="1800" dirty="0">
              <a:solidFill>
                <a:schemeClr val="tx1"/>
              </a:solidFill>
              <a:latin typeface="Aptos" panose="020B0004020202020204" pitchFamily="34" charset="0"/>
            </a:rPr>
            <a:t>In the </a:t>
          </a:r>
          <a:r>
            <a:rPr lang="en-GB" sz="1800" b="1" dirty="0">
              <a:solidFill>
                <a:schemeClr val="tx1"/>
              </a:solidFill>
              <a:latin typeface="Aptos" panose="020B0004020202020204" pitchFamily="34" charset="0"/>
            </a:rPr>
            <a:t>Why?</a:t>
          </a:r>
          <a:r>
            <a:rPr lang="en-GB" sz="1800" dirty="0">
              <a:solidFill>
                <a:schemeClr val="tx1"/>
              </a:solidFill>
              <a:latin typeface="Aptos" panose="020B0004020202020204" pitchFamily="34" charset="0"/>
            </a:rPr>
            <a:t> column, write one short reason for your decision.</a:t>
          </a:r>
        </a:p>
      </dgm:t>
    </dgm:pt>
    <dgm:pt modelId="{572B3BAB-A924-45F6-B353-ED1A656F78F3}" type="parTrans" cxnId="{3A9EA201-A3BC-4143-B2CC-612B487B974B}">
      <dgm:prSet/>
      <dgm:spPr/>
      <dgm:t>
        <a:bodyPr/>
        <a:lstStyle/>
        <a:p>
          <a:endParaRPr lang="en-GB">
            <a:latin typeface="Aptos" panose="020B0004020202020204" pitchFamily="34" charset="0"/>
          </a:endParaRPr>
        </a:p>
      </dgm:t>
    </dgm:pt>
    <dgm:pt modelId="{EE5C2305-846A-447A-AFAB-C4AA7251FBD3}" type="sibTrans" cxnId="{3A9EA201-A3BC-4143-B2CC-612B487B974B}">
      <dgm:prSet/>
      <dgm:spPr/>
      <dgm:t>
        <a:bodyPr/>
        <a:lstStyle/>
        <a:p>
          <a:endParaRPr lang="en-GB">
            <a:latin typeface="Aptos" panose="020B0004020202020204" pitchFamily="34" charset="0"/>
          </a:endParaRPr>
        </a:p>
      </dgm:t>
    </dgm:pt>
    <dgm:pt modelId="{D31CCEF0-F01E-40DE-85A6-72D13E8084BC}">
      <dgm:prSet custT="1"/>
      <dgm:spPr>
        <a:solidFill>
          <a:srgbClr val="BCC6E3"/>
        </a:solidFill>
      </dgm:spPr>
      <dgm:t>
        <a:bodyPr/>
        <a:lstStyle/>
        <a:p>
          <a:pPr>
            <a:lnSpc>
              <a:spcPct val="100000"/>
            </a:lnSpc>
          </a:pPr>
          <a:r>
            <a:rPr lang="en-GB" sz="1800" dirty="0">
              <a:solidFill>
                <a:schemeClr val="tx1"/>
              </a:solidFill>
              <a:latin typeface="Aptos" panose="020B0004020202020204" pitchFamily="34" charset="0"/>
            </a:rPr>
            <a:t>Circle the </a:t>
          </a:r>
          <a:r>
            <a:rPr lang="en-GB" sz="1800" b="1" dirty="0">
              <a:solidFill>
                <a:schemeClr val="tx1"/>
              </a:solidFill>
              <a:latin typeface="Aptos" panose="020B0004020202020204" pitchFamily="34" charset="0"/>
            </a:rPr>
            <a:t>five sources</a:t>
          </a:r>
          <a:r>
            <a:rPr lang="en-GB" sz="1800" dirty="0">
              <a:solidFill>
                <a:schemeClr val="tx1"/>
              </a:solidFill>
              <a:latin typeface="Aptos" panose="020B0004020202020204" pitchFamily="34" charset="0"/>
            </a:rPr>
            <a:t> you would take forward into Stage 2.</a:t>
          </a:r>
        </a:p>
      </dgm:t>
    </dgm:pt>
    <dgm:pt modelId="{A43E8BE9-4AC6-4EB3-A635-059A377F431E}" type="parTrans" cxnId="{DAE66824-D589-437B-A34B-F6B960540AFB}">
      <dgm:prSet/>
      <dgm:spPr/>
      <dgm:t>
        <a:bodyPr/>
        <a:lstStyle/>
        <a:p>
          <a:endParaRPr lang="en-GB">
            <a:latin typeface="Aptos" panose="020B0004020202020204" pitchFamily="34" charset="0"/>
          </a:endParaRPr>
        </a:p>
      </dgm:t>
    </dgm:pt>
    <dgm:pt modelId="{5696C6E1-77C7-44EA-AB26-F92D29E8F160}" type="sibTrans" cxnId="{DAE66824-D589-437B-A34B-F6B960540AFB}">
      <dgm:prSet/>
      <dgm:spPr/>
      <dgm:t>
        <a:bodyPr/>
        <a:lstStyle/>
        <a:p>
          <a:endParaRPr lang="en-GB">
            <a:latin typeface="Aptos" panose="020B0004020202020204" pitchFamily="34" charset="0"/>
          </a:endParaRPr>
        </a:p>
      </dgm:t>
    </dgm:pt>
    <dgm:pt modelId="{42FBC4BC-DF87-44EA-9EFA-1905BB1F65AB}">
      <dgm:prSet custT="1"/>
      <dgm:spPr>
        <a:solidFill>
          <a:srgbClr val="BCC6E3"/>
        </a:solidFill>
      </dgm:spPr>
      <dgm:t>
        <a:bodyPr/>
        <a:lstStyle/>
        <a:p>
          <a:pPr>
            <a:lnSpc>
              <a:spcPct val="100000"/>
            </a:lnSpc>
          </a:pPr>
          <a:r>
            <a:rPr lang="en-GB" sz="1800" dirty="0">
              <a:solidFill>
                <a:schemeClr val="tx1"/>
              </a:solidFill>
              <a:latin typeface="Aptos" panose="020B0004020202020204" pitchFamily="34" charset="0"/>
            </a:rPr>
            <a:t>Compare your choices with another student and explain any differences.</a:t>
          </a:r>
        </a:p>
      </dgm:t>
    </dgm:pt>
    <dgm:pt modelId="{8DD15B92-99A6-44C3-9E1B-97FCD2A86510}" type="parTrans" cxnId="{A2C35FA7-5DC9-477D-8E74-1D7247F45FDE}">
      <dgm:prSet/>
      <dgm:spPr/>
      <dgm:t>
        <a:bodyPr/>
        <a:lstStyle/>
        <a:p>
          <a:endParaRPr lang="en-GB">
            <a:latin typeface="Aptos" panose="020B0004020202020204" pitchFamily="34" charset="0"/>
          </a:endParaRPr>
        </a:p>
      </dgm:t>
    </dgm:pt>
    <dgm:pt modelId="{94DF916B-97BC-4BC0-B5E6-F4BE0BD9ED0B}" type="sibTrans" cxnId="{A2C35FA7-5DC9-477D-8E74-1D7247F45FDE}">
      <dgm:prSet/>
      <dgm:spPr/>
      <dgm:t>
        <a:bodyPr/>
        <a:lstStyle/>
        <a:p>
          <a:endParaRPr lang="en-GB">
            <a:latin typeface="Aptos" panose="020B0004020202020204" pitchFamily="34" charset="0"/>
          </a:endParaRPr>
        </a:p>
      </dgm:t>
    </dgm:pt>
    <dgm:pt modelId="{7233D115-1C0F-482E-8C10-045E34055F30}" type="pres">
      <dgm:prSet presAssocID="{3BC63B33-B945-4F12-B5CE-0DAA912A2139}" presName="composite" presStyleCnt="0">
        <dgm:presLayoutVars>
          <dgm:chMax val="1"/>
          <dgm:dir/>
          <dgm:resizeHandles val="exact"/>
        </dgm:presLayoutVars>
      </dgm:prSet>
      <dgm:spPr/>
    </dgm:pt>
    <dgm:pt modelId="{B12B856F-DC3E-4E12-8DDA-CE2421661FBA}" type="pres">
      <dgm:prSet presAssocID="{ED8B3EB5-982E-4F3B-9E0B-F1B764242BB0}" presName="roof" presStyleLbl="dkBgShp" presStyleIdx="0" presStyleCnt="2"/>
      <dgm:spPr/>
    </dgm:pt>
    <dgm:pt modelId="{451B9821-005D-4568-BFCF-C9437018CEA0}" type="pres">
      <dgm:prSet presAssocID="{ED8B3EB5-982E-4F3B-9E0B-F1B764242BB0}" presName="pillars" presStyleCnt="0"/>
      <dgm:spPr/>
    </dgm:pt>
    <dgm:pt modelId="{C4E58AB8-25DF-4F07-974F-69676AAC8C58}" type="pres">
      <dgm:prSet presAssocID="{ED8B3EB5-982E-4F3B-9E0B-F1B764242BB0}" presName="pillar1" presStyleLbl="node1" presStyleIdx="0" presStyleCnt="6">
        <dgm:presLayoutVars>
          <dgm:bulletEnabled val="1"/>
        </dgm:presLayoutVars>
      </dgm:prSet>
      <dgm:spPr/>
    </dgm:pt>
    <dgm:pt modelId="{BA946366-74B5-4CF8-B0E6-522A3172E3E2}" type="pres">
      <dgm:prSet presAssocID="{028A52F7-79B3-4FA0-86CC-D73F551D6912}" presName="pillarX" presStyleLbl="node1" presStyleIdx="1" presStyleCnt="6">
        <dgm:presLayoutVars>
          <dgm:bulletEnabled val="1"/>
        </dgm:presLayoutVars>
      </dgm:prSet>
      <dgm:spPr/>
    </dgm:pt>
    <dgm:pt modelId="{DF01566A-CA1A-4997-99D1-C8C133420AE6}" type="pres">
      <dgm:prSet presAssocID="{9C3F91AE-FA17-43BB-B867-E77D95A7291F}" presName="pillarX" presStyleLbl="node1" presStyleIdx="2" presStyleCnt="6">
        <dgm:presLayoutVars>
          <dgm:bulletEnabled val="1"/>
        </dgm:presLayoutVars>
      </dgm:prSet>
      <dgm:spPr/>
    </dgm:pt>
    <dgm:pt modelId="{17A0A17A-0195-43B5-8748-C071AE667FC7}" type="pres">
      <dgm:prSet presAssocID="{48D28600-CDFD-4618-95D7-01535C761834}" presName="pillarX" presStyleLbl="node1" presStyleIdx="3" presStyleCnt="6">
        <dgm:presLayoutVars>
          <dgm:bulletEnabled val="1"/>
        </dgm:presLayoutVars>
      </dgm:prSet>
      <dgm:spPr/>
    </dgm:pt>
    <dgm:pt modelId="{6ECC1916-7AB9-4A1D-B0A9-152C8F6CA45C}" type="pres">
      <dgm:prSet presAssocID="{D31CCEF0-F01E-40DE-85A6-72D13E8084BC}" presName="pillarX" presStyleLbl="node1" presStyleIdx="4" presStyleCnt="6">
        <dgm:presLayoutVars>
          <dgm:bulletEnabled val="1"/>
        </dgm:presLayoutVars>
      </dgm:prSet>
      <dgm:spPr/>
    </dgm:pt>
    <dgm:pt modelId="{4F88D25B-1444-4004-BEF3-A59DB680121E}" type="pres">
      <dgm:prSet presAssocID="{42FBC4BC-DF87-44EA-9EFA-1905BB1F65AB}" presName="pillarX" presStyleLbl="node1" presStyleIdx="5" presStyleCnt="6">
        <dgm:presLayoutVars>
          <dgm:bulletEnabled val="1"/>
        </dgm:presLayoutVars>
      </dgm:prSet>
      <dgm:spPr/>
    </dgm:pt>
    <dgm:pt modelId="{D5AB8CE0-3BC3-4A33-9BC8-F4B9F7BB6B33}" type="pres">
      <dgm:prSet presAssocID="{ED8B3EB5-982E-4F3B-9E0B-F1B764242BB0}" presName="base" presStyleLbl="dkBgShp" presStyleIdx="1" presStyleCnt="2"/>
      <dgm:spPr/>
    </dgm:pt>
  </dgm:ptLst>
  <dgm:cxnLst>
    <dgm:cxn modelId="{77993101-22B8-4430-B209-7504B0F9D607}" srcId="{3BC63B33-B945-4F12-B5CE-0DAA912A2139}" destId="{ED8B3EB5-982E-4F3B-9E0B-F1B764242BB0}" srcOrd="0" destOrd="0" parTransId="{5A489282-4FE7-4782-8997-986FF6B89D8A}" sibTransId="{E812FCD2-05CB-4F82-BBC3-1EFC9B75708F}"/>
    <dgm:cxn modelId="{3A9EA201-A3BC-4143-B2CC-612B487B974B}" srcId="{ED8B3EB5-982E-4F3B-9E0B-F1B764242BB0}" destId="{48D28600-CDFD-4618-95D7-01535C761834}" srcOrd="3" destOrd="0" parTransId="{572B3BAB-A924-45F6-B353-ED1A656F78F3}" sibTransId="{EE5C2305-846A-447A-AFAB-C4AA7251FBD3}"/>
    <dgm:cxn modelId="{6D6EAF0E-C6F6-4763-8F5D-3ABF73F8A784}" type="presOf" srcId="{42FBC4BC-DF87-44EA-9EFA-1905BB1F65AB}" destId="{4F88D25B-1444-4004-BEF3-A59DB680121E}" srcOrd="0" destOrd="0" presId="urn:microsoft.com/office/officeart/2005/8/layout/hList3"/>
    <dgm:cxn modelId="{DAE66824-D589-437B-A34B-F6B960540AFB}" srcId="{ED8B3EB5-982E-4F3B-9E0B-F1B764242BB0}" destId="{D31CCEF0-F01E-40DE-85A6-72D13E8084BC}" srcOrd="4" destOrd="0" parTransId="{A43E8BE9-4AC6-4EB3-A635-059A377F431E}" sibTransId="{5696C6E1-77C7-44EA-AB26-F92D29E8F160}"/>
    <dgm:cxn modelId="{EA762527-693A-4891-AF48-821BA5721830}" type="presOf" srcId="{BB44C709-7511-422D-99BC-0F73196B344A}" destId="{C4E58AB8-25DF-4F07-974F-69676AAC8C58}" srcOrd="0" destOrd="0" presId="urn:microsoft.com/office/officeart/2005/8/layout/hList3"/>
    <dgm:cxn modelId="{6BBC0E61-256F-4BC4-99C1-72673D00055C}" srcId="{ED8B3EB5-982E-4F3B-9E0B-F1B764242BB0}" destId="{028A52F7-79B3-4FA0-86CC-D73F551D6912}" srcOrd="1" destOrd="0" parTransId="{D4912357-A95D-41F9-9168-14DD8514E3D7}" sibTransId="{21133420-D61D-439C-8D03-2995D6A8FD73}"/>
    <dgm:cxn modelId="{47F7FC42-9520-4C1F-842B-B1303943F313}" type="presOf" srcId="{3BC63B33-B945-4F12-B5CE-0DAA912A2139}" destId="{7233D115-1C0F-482E-8C10-045E34055F30}" srcOrd="0" destOrd="0" presId="urn:microsoft.com/office/officeart/2005/8/layout/hList3"/>
    <dgm:cxn modelId="{68E2294F-0064-4163-A41E-25EE1FC3648B}" type="presOf" srcId="{ED8B3EB5-982E-4F3B-9E0B-F1B764242BB0}" destId="{B12B856F-DC3E-4E12-8DDA-CE2421661FBA}" srcOrd="0" destOrd="0" presId="urn:microsoft.com/office/officeart/2005/8/layout/hList3"/>
    <dgm:cxn modelId="{6DD4E150-74E8-438F-A193-5519F6EFDD95}" srcId="{ED8B3EB5-982E-4F3B-9E0B-F1B764242BB0}" destId="{9C3F91AE-FA17-43BB-B867-E77D95A7291F}" srcOrd="2" destOrd="0" parTransId="{4D1244AB-470A-43C0-937F-5B9E2CB6F635}" sibTransId="{B3C57BC4-C591-4DC2-A33F-02F9ACA42277}"/>
    <dgm:cxn modelId="{7352D351-8DEE-47BA-87F0-1273CB2F45DA}" type="presOf" srcId="{028A52F7-79B3-4FA0-86CC-D73F551D6912}" destId="{BA946366-74B5-4CF8-B0E6-522A3172E3E2}" srcOrd="0" destOrd="0" presId="urn:microsoft.com/office/officeart/2005/8/layout/hList3"/>
    <dgm:cxn modelId="{A2F39B59-9BDD-4945-9C02-54066492E8B7}" type="presOf" srcId="{9C3F91AE-FA17-43BB-B867-E77D95A7291F}" destId="{DF01566A-CA1A-4997-99D1-C8C133420AE6}" srcOrd="0" destOrd="0" presId="urn:microsoft.com/office/officeart/2005/8/layout/hList3"/>
    <dgm:cxn modelId="{A2C35FA7-5DC9-477D-8E74-1D7247F45FDE}" srcId="{ED8B3EB5-982E-4F3B-9E0B-F1B764242BB0}" destId="{42FBC4BC-DF87-44EA-9EFA-1905BB1F65AB}" srcOrd="5" destOrd="0" parTransId="{8DD15B92-99A6-44C3-9E1B-97FCD2A86510}" sibTransId="{94DF916B-97BC-4BC0-B5E6-F4BE0BD9ED0B}"/>
    <dgm:cxn modelId="{30AA68D5-FD7E-4A4F-A465-A1CBE980D9D2}" type="presOf" srcId="{48D28600-CDFD-4618-95D7-01535C761834}" destId="{17A0A17A-0195-43B5-8748-C071AE667FC7}" srcOrd="0" destOrd="0" presId="urn:microsoft.com/office/officeart/2005/8/layout/hList3"/>
    <dgm:cxn modelId="{70F51ED9-1CFA-449E-BC59-AB829AD938CE}" type="presOf" srcId="{D31CCEF0-F01E-40DE-85A6-72D13E8084BC}" destId="{6ECC1916-7AB9-4A1D-B0A9-152C8F6CA45C}" srcOrd="0" destOrd="0" presId="urn:microsoft.com/office/officeart/2005/8/layout/hList3"/>
    <dgm:cxn modelId="{2AC7B9EE-034D-43B8-B9CE-1ADAB8E5B9D9}" srcId="{ED8B3EB5-982E-4F3B-9E0B-F1B764242BB0}" destId="{BB44C709-7511-422D-99BC-0F73196B344A}" srcOrd="0" destOrd="0" parTransId="{A2DAAFB0-5CB0-4560-A13F-B7B4F175ABE5}" sibTransId="{1BCB587F-CD28-4DB4-BA9A-90F626F60982}"/>
    <dgm:cxn modelId="{51C8D472-D614-4AEB-B414-A15CC1EF97BC}" type="presParOf" srcId="{7233D115-1C0F-482E-8C10-045E34055F30}" destId="{B12B856F-DC3E-4E12-8DDA-CE2421661FBA}" srcOrd="0" destOrd="0" presId="urn:microsoft.com/office/officeart/2005/8/layout/hList3"/>
    <dgm:cxn modelId="{B420D41E-CD2E-4F63-AB1D-28CDE7FAF7E3}" type="presParOf" srcId="{7233D115-1C0F-482E-8C10-045E34055F30}" destId="{451B9821-005D-4568-BFCF-C9437018CEA0}" srcOrd="1" destOrd="0" presId="urn:microsoft.com/office/officeart/2005/8/layout/hList3"/>
    <dgm:cxn modelId="{4615C105-B601-4038-8CF9-5A1685BCF2D6}" type="presParOf" srcId="{451B9821-005D-4568-BFCF-C9437018CEA0}" destId="{C4E58AB8-25DF-4F07-974F-69676AAC8C58}" srcOrd="0" destOrd="0" presId="urn:microsoft.com/office/officeart/2005/8/layout/hList3"/>
    <dgm:cxn modelId="{0127130E-A237-406C-9B0A-E014EB729882}" type="presParOf" srcId="{451B9821-005D-4568-BFCF-C9437018CEA0}" destId="{BA946366-74B5-4CF8-B0E6-522A3172E3E2}" srcOrd="1" destOrd="0" presId="urn:microsoft.com/office/officeart/2005/8/layout/hList3"/>
    <dgm:cxn modelId="{196376E3-D524-45D2-83E2-A4E71A86BDD1}" type="presParOf" srcId="{451B9821-005D-4568-BFCF-C9437018CEA0}" destId="{DF01566A-CA1A-4997-99D1-C8C133420AE6}" srcOrd="2" destOrd="0" presId="urn:microsoft.com/office/officeart/2005/8/layout/hList3"/>
    <dgm:cxn modelId="{6CF28599-3ADB-4699-B5F5-B95BEF772637}" type="presParOf" srcId="{451B9821-005D-4568-BFCF-C9437018CEA0}" destId="{17A0A17A-0195-43B5-8748-C071AE667FC7}" srcOrd="3" destOrd="0" presId="urn:microsoft.com/office/officeart/2005/8/layout/hList3"/>
    <dgm:cxn modelId="{250042AC-505B-41AE-9C59-B9888D63E2C1}" type="presParOf" srcId="{451B9821-005D-4568-BFCF-C9437018CEA0}" destId="{6ECC1916-7AB9-4A1D-B0A9-152C8F6CA45C}" srcOrd="4" destOrd="0" presId="urn:microsoft.com/office/officeart/2005/8/layout/hList3"/>
    <dgm:cxn modelId="{6FCF7153-1DF4-4B01-BA61-62B4C4FAEC3C}" type="presParOf" srcId="{451B9821-005D-4568-BFCF-C9437018CEA0}" destId="{4F88D25B-1444-4004-BEF3-A59DB680121E}" srcOrd="5" destOrd="0" presId="urn:microsoft.com/office/officeart/2005/8/layout/hList3"/>
    <dgm:cxn modelId="{3D75D85B-B096-432A-AF2C-F33279CEA99F}" type="presParOf" srcId="{7233D115-1C0F-482E-8C10-045E34055F30}" destId="{D5AB8CE0-3BC3-4A33-9BC8-F4B9F7BB6B33}"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5BC9E5-82BD-4D62-B230-D870B7694E10}" type="doc">
      <dgm:prSet loTypeId="urn:microsoft.com/office/officeart/2024/layout/BulletTimelineInverted" loCatId="process" qsTypeId="urn:microsoft.com/office/officeart/2005/8/quickstyle/simple1" qsCatId="simple" csTypeId="urn:microsoft.com/office/officeart/2005/8/colors/accent1_2" csCatId="accent1" phldr="1"/>
      <dgm:spPr/>
      <dgm:t>
        <a:bodyPr/>
        <a:lstStyle/>
        <a:p>
          <a:endParaRPr lang="en-GB"/>
        </a:p>
      </dgm:t>
    </dgm:pt>
    <dgm:pt modelId="{283F07DC-03B7-4F7C-A56A-58FE6A37AB11}">
      <dgm:prSet custT="1"/>
      <dgm:spPr/>
      <dgm:t>
        <a:bodyPr/>
        <a:lstStyle/>
        <a:p>
          <a:pPr>
            <a:defRPr b="1"/>
          </a:pPr>
          <a:r>
            <a:rPr lang="en-GB" sz="1800">
              <a:latin typeface="Aptos" panose="020B0004020202020204" pitchFamily="34" charset="0"/>
            </a:rPr>
            <a:t>Open the complete source.</a:t>
          </a:r>
        </a:p>
      </dgm:t>
    </dgm:pt>
    <dgm:pt modelId="{D2B5347D-8275-4556-90A6-18A80D862610}" type="parTrans" cxnId="{FC9D1362-F9EC-430E-9707-AF789983DC3D}">
      <dgm:prSet/>
      <dgm:spPr/>
      <dgm:t>
        <a:bodyPr/>
        <a:lstStyle/>
        <a:p>
          <a:endParaRPr lang="en-GB" sz="2800">
            <a:latin typeface="Aptos" panose="020B0004020202020204" pitchFamily="34" charset="0"/>
          </a:endParaRPr>
        </a:p>
      </dgm:t>
    </dgm:pt>
    <dgm:pt modelId="{24441AB1-DB61-4826-9DD0-0CAABBE3D7DD}" type="sibTrans" cxnId="{FC9D1362-F9EC-430E-9707-AF789983DC3D}">
      <dgm:prSet phldrT="1" phldr="0"/>
      <dgm:spPr/>
    </dgm:pt>
    <dgm:pt modelId="{97039433-E422-4D69-A9AA-BBCE74D2BF0C}">
      <dgm:prSet custT="1"/>
      <dgm:spPr/>
      <dgm:t>
        <a:bodyPr/>
        <a:lstStyle/>
        <a:p>
          <a:pPr>
            <a:defRPr b="1"/>
          </a:pPr>
          <a:r>
            <a:rPr lang="en-GB" sz="1800">
              <a:latin typeface="Aptos" panose="020B0004020202020204" pitchFamily="34" charset="0"/>
            </a:rPr>
            <a:t>Add the author, year and full title.</a:t>
          </a:r>
        </a:p>
      </dgm:t>
    </dgm:pt>
    <dgm:pt modelId="{D4293368-1290-449B-A5A4-35F2C11DC729}" type="parTrans" cxnId="{FED53CF8-F680-4B40-8B11-DEBC44410E58}">
      <dgm:prSet/>
      <dgm:spPr/>
      <dgm:t>
        <a:bodyPr/>
        <a:lstStyle/>
        <a:p>
          <a:endParaRPr lang="en-GB" sz="2800">
            <a:latin typeface="Aptos" panose="020B0004020202020204" pitchFamily="34" charset="0"/>
          </a:endParaRPr>
        </a:p>
      </dgm:t>
    </dgm:pt>
    <dgm:pt modelId="{EE19FA8D-C6D0-4429-9BF3-BA32522749FE}" type="sibTrans" cxnId="{FED53CF8-F680-4B40-8B11-DEBC44410E58}">
      <dgm:prSet phldrT="2" phldr="0"/>
      <dgm:spPr/>
    </dgm:pt>
    <dgm:pt modelId="{7B85617D-A25E-4196-A606-37B5DFAD9115}">
      <dgm:prSet custT="1"/>
      <dgm:spPr/>
      <dgm:t>
        <a:bodyPr/>
        <a:lstStyle/>
        <a:p>
          <a:pPr>
            <a:defRPr b="1"/>
          </a:pPr>
          <a:r>
            <a:rPr lang="en-GB" sz="1800">
              <a:latin typeface="Aptos" panose="020B0004020202020204" pitchFamily="34" charset="0"/>
            </a:rPr>
            <a:t>Summarise the main findings in your own words.</a:t>
          </a:r>
        </a:p>
      </dgm:t>
    </dgm:pt>
    <dgm:pt modelId="{57647B7E-D106-4784-B9E9-DB3E022FD4B2}" type="parTrans" cxnId="{E1375E00-D717-4751-8618-55731B4D9392}">
      <dgm:prSet/>
      <dgm:spPr/>
      <dgm:t>
        <a:bodyPr/>
        <a:lstStyle/>
        <a:p>
          <a:endParaRPr lang="en-GB" sz="2800">
            <a:latin typeface="Aptos" panose="020B0004020202020204" pitchFamily="34" charset="0"/>
          </a:endParaRPr>
        </a:p>
      </dgm:t>
    </dgm:pt>
    <dgm:pt modelId="{26AAAA64-00BA-4F4C-8F6E-B95BB9526E20}" type="sibTrans" cxnId="{E1375E00-D717-4751-8618-55731B4D9392}">
      <dgm:prSet phldrT="3" phldr="0"/>
      <dgm:spPr/>
    </dgm:pt>
    <dgm:pt modelId="{DA0835DE-F88B-4D74-A852-35BAB9D5782C}">
      <dgm:prSet custT="1"/>
      <dgm:spPr/>
      <dgm:t>
        <a:bodyPr/>
        <a:lstStyle/>
        <a:p>
          <a:pPr>
            <a:defRPr b="1"/>
          </a:pPr>
          <a:r>
            <a:rPr lang="en-GB" sz="1800" dirty="0">
              <a:latin typeface="Aptos" panose="020B0004020202020204" pitchFamily="34" charset="0"/>
            </a:rPr>
            <a:t>Identify the research method and sample.</a:t>
          </a:r>
        </a:p>
      </dgm:t>
    </dgm:pt>
    <dgm:pt modelId="{B894E1C7-0CD1-4EFF-9FA6-1437FAC1D271}" type="parTrans" cxnId="{27EABB04-9E50-4716-A844-1A6AB18BA501}">
      <dgm:prSet/>
      <dgm:spPr/>
      <dgm:t>
        <a:bodyPr/>
        <a:lstStyle/>
        <a:p>
          <a:endParaRPr lang="en-GB" sz="2800">
            <a:latin typeface="Aptos" panose="020B0004020202020204" pitchFamily="34" charset="0"/>
          </a:endParaRPr>
        </a:p>
      </dgm:t>
    </dgm:pt>
    <dgm:pt modelId="{E16D2CC6-375C-4069-8E64-6AFDEDED3373}" type="sibTrans" cxnId="{27EABB04-9E50-4716-A844-1A6AB18BA501}">
      <dgm:prSet phldrT="4" phldr="0"/>
      <dgm:spPr/>
    </dgm:pt>
    <dgm:pt modelId="{13B4C85C-5C75-4BA4-9B39-D135EAA0763F}">
      <dgm:prSet custT="1"/>
      <dgm:spPr/>
      <dgm:t>
        <a:bodyPr/>
        <a:lstStyle/>
        <a:p>
          <a:pPr>
            <a:defRPr b="1"/>
          </a:pPr>
          <a:r>
            <a:rPr lang="en-GB" sz="1800">
              <a:latin typeface="Aptos" panose="020B0004020202020204" pitchFamily="34" charset="0"/>
            </a:rPr>
            <a:t>Record at least one strength.</a:t>
          </a:r>
        </a:p>
      </dgm:t>
    </dgm:pt>
    <dgm:pt modelId="{41A792F6-D232-4321-AC24-53711BF251C6}" type="parTrans" cxnId="{8D7BAD6B-6E0D-4C06-975A-E99EF3C063C2}">
      <dgm:prSet/>
      <dgm:spPr/>
      <dgm:t>
        <a:bodyPr/>
        <a:lstStyle/>
        <a:p>
          <a:endParaRPr lang="en-GB" sz="2800">
            <a:latin typeface="Aptos" panose="020B0004020202020204" pitchFamily="34" charset="0"/>
          </a:endParaRPr>
        </a:p>
      </dgm:t>
    </dgm:pt>
    <dgm:pt modelId="{CB330017-06CC-4409-8922-28F8C60DC728}" type="sibTrans" cxnId="{8D7BAD6B-6E0D-4C06-975A-E99EF3C063C2}">
      <dgm:prSet phldrT="5" phldr="0"/>
      <dgm:spPr/>
    </dgm:pt>
    <dgm:pt modelId="{253CBF1C-BCFC-4D16-B718-2AFEFA4F1CAF}">
      <dgm:prSet custT="1"/>
      <dgm:spPr/>
      <dgm:t>
        <a:bodyPr/>
        <a:lstStyle/>
        <a:p>
          <a:pPr>
            <a:defRPr b="1"/>
          </a:pPr>
          <a:r>
            <a:rPr lang="en-GB" sz="1800">
              <a:latin typeface="Aptos" panose="020B0004020202020204" pitchFamily="34" charset="0"/>
            </a:rPr>
            <a:t>Record at least one limitation.</a:t>
          </a:r>
        </a:p>
      </dgm:t>
    </dgm:pt>
    <dgm:pt modelId="{F7866299-96CB-43FC-B114-75BEFA171AD3}" type="parTrans" cxnId="{59ACECC1-F083-4B4B-9C4C-AB275F4C6B7D}">
      <dgm:prSet/>
      <dgm:spPr/>
      <dgm:t>
        <a:bodyPr/>
        <a:lstStyle/>
        <a:p>
          <a:endParaRPr lang="en-GB" sz="2800">
            <a:latin typeface="Aptos" panose="020B0004020202020204" pitchFamily="34" charset="0"/>
          </a:endParaRPr>
        </a:p>
      </dgm:t>
    </dgm:pt>
    <dgm:pt modelId="{C1962F81-1CD0-41D6-908B-0ABB37955E5E}" type="sibTrans" cxnId="{59ACECC1-F083-4B4B-9C4C-AB275F4C6B7D}">
      <dgm:prSet phldrT="6" phldr="0"/>
      <dgm:spPr/>
    </dgm:pt>
    <dgm:pt modelId="{D4CB2A5D-9860-4678-A758-6B60EC5B01D0}">
      <dgm:prSet custT="1"/>
      <dgm:spPr/>
      <dgm:t>
        <a:bodyPr/>
        <a:lstStyle/>
        <a:p>
          <a:pPr>
            <a:defRPr b="1"/>
          </a:pPr>
          <a:r>
            <a:rPr lang="en-GB" sz="1800">
              <a:latin typeface="Aptos" panose="020B0004020202020204" pitchFamily="34" charset="0"/>
            </a:rPr>
            <a:t>Add four to six keywords or short phrases.</a:t>
          </a:r>
        </a:p>
      </dgm:t>
    </dgm:pt>
    <dgm:pt modelId="{94214BCF-76A4-4582-8282-23DA1EBEF9DC}" type="parTrans" cxnId="{C54A3A75-CF85-4999-96AB-C8F59B89114D}">
      <dgm:prSet/>
      <dgm:spPr/>
      <dgm:t>
        <a:bodyPr/>
        <a:lstStyle/>
        <a:p>
          <a:endParaRPr lang="en-GB" sz="2800">
            <a:latin typeface="Aptos" panose="020B0004020202020204" pitchFamily="34" charset="0"/>
          </a:endParaRPr>
        </a:p>
      </dgm:t>
    </dgm:pt>
    <dgm:pt modelId="{F2734D60-81F3-43E5-93D4-57A2A7B82839}" type="sibTrans" cxnId="{C54A3A75-CF85-4999-96AB-C8F59B89114D}">
      <dgm:prSet phldrT="7" phldr="0"/>
      <dgm:spPr/>
    </dgm:pt>
    <dgm:pt modelId="{EC6E8EDB-4E89-4D2A-9ADB-EDA5952A5047}" type="pres">
      <dgm:prSet presAssocID="{815BC9E5-82BD-4D62-B230-D870B7694E10}" presName="root" presStyleCnt="0">
        <dgm:presLayoutVars>
          <dgm:dir/>
          <dgm:animLvl val="lvl"/>
        </dgm:presLayoutVars>
      </dgm:prSet>
      <dgm:spPr/>
    </dgm:pt>
    <dgm:pt modelId="{17EA6C3B-DFAB-420D-AE8B-9DA38C27D69D}" type="pres">
      <dgm:prSet presAssocID="{815BC9E5-82BD-4D62-B230-D870B7694E10}" presName="divider" presStyleCnt="0"/>
      <dgm:spPr/>
    </dgm:pt>
    <dgm:pt modelId="{E01754E4-AB9E-442C-B4A4-7E818A4E3718}" type="pres">
      <dgm:prSet presAssocID="{815BC9E5-82BD-4D62-B230-D870B7694E10}" presName="rectBar" presStyleLbl="dkBgShp" presStyleIdx="0" presStyleCnt="9"/>
      <dgm:spPr>
        <a:gradFill rotWithShape="0">
          <a:gsLst>
            <a:gs pos="0">
              <a:schemeClr val="accent1">
                <a:tint val="76000"/>
              </a:schemeClr>
            </a:gs>
            <a:gs pos="100000">
              <a:schemeClr val="accent1">
                <a:tint val="76000"/>
              </a:schemeClr>
            </a:gs>
          </a:gsLst>
          <a:lin ang="0" scaled="0"/>
        </a:gradFill>
        <a:ln>
          <a:noFill/>
        </a:ln>
        <a:effectLst/>
      </dgm:spPr>
    </dgm:pt>
    <dgm:pt modelId="{8F5B4359-D419-4B48-B2F6-1495A8CC5B4B}" type="pres">
      <dgm:prSet presAssocID="{815BC9E5-82BD-4D62-B230-D870B7694E10}" presName="chevronArrow" presStyleLbl="dkBgShp" presStyleIdx="1" presStyleCnt="9"/>
      <dgm:spPr>
        <a:gradFill rotWithShape="0">
          <a:gsLst>
            <a:gs pos="0">
              <a:schemeClr val="accent1">
                <a:tint val="76000"/>
              </a:schemeClr>
            </a:gs>
            <a:gs pos="100000">
              <a:schemeClr val="accent1">
                <a:tint val="76000"/>
              </a:schemeClr>
            </a:gs>
          </a:gsLst>
          <a:lin ang="0" scaled="0"/>
        </a:gradFill>
        <a:ln>
          <a:noFill/>
        </a:ln>
        <a:effectLst/>
      </dgm:spPr>
    </dgm:pt>
    <dgm:pt modelId="{230E9C62-6CA2-404F-B6BF-2E70E8950369}" type="pres">
      <dgm:prSet presAssocID="{815BC9E5-82BD-4D62-B230-D870B7694E10}" presName="nodes" presStyleCnt="0">
        <dgm:presLayoutVars>
          <dgm:chMax/>
          <dgm:chPref/>
          <dgm:animLvl val="lvl"/>
        </dgm:presLayoutVars>
      </dgm:prSet>
      <dgm:spPr/>
    </dgm:pt>
    <dgm:pt modelId="{3F655B15-0924-4FEE-8EB9-E490E6709FB3}" type="pres">
      <dgm:prSet presAssocID="{283F07DC-03B7-4F7C-A56A-58FE6A37AB11}" presName="composite" presStyleCnt="0"/>
      <dgm:spPr/>
    </dgm:pt>
    <dgm:pt modelId="{FF78C6FD-0C4C-46B9-B7DE-87EB200DCD12}" type="pres">
      <dgm:prSet presAssocID="{283F07DC-03B7-4F7C-A56A-58FE6A37AB11}" presName="DropPinPlaceHolder" presStyleCnt="0"/>
      <dgm:spPr/>
    </dgm:pt>
    <dgm:pt modelId="{386088E2-84D4-447C-88CD-0E3BB4610CDE}" type="pres">
      <dgm:prSet presAssocID="{283F07DC-03B7-4F7C-A56A-58FE6A37AB11}" presName="DropPin" presStyleLbl="alignNode1" presStyleIdx="0" presStyleCnt="7"/>
      <dgm:spPr/>
    </dgm:pt>
    <dgm:pt modelId="{D244CC84-6F0F-4813-9F64-43F95F193270}" type="pres">
      <dgm:prSet presAssocID="{283F07DC-03B7-4F7C-A56A-58FE6A37AB11}" presName="Ellipse" presStyleLbl="fgAcc1" presStyleIdx="0" presStyleCnt="7"/>
      <dgm:spPr/>
    </dgm:pt>
    <dgm:pt modelId="{8C66CC21-F717-4DCC-8EA4-00ACA8F53996}" type="pres">
      <dgm:prSet presAssocID="{283F07DC-03B7-4F7C-A56A-58FE6A37AB11}" presName="L2TextContainer" presStyleLbl="revTx" presStyleIdx="0" presStyleCnt="14">
        <dgm:presLayoutVars>
          <dgm:bulletEnabled val="1"/>
        </dgm:presLayoutVars>
      </dgm:prSet>
      <dgm:spPr/>
    </dgm:pt>
    <dgm:pt modelId="{1B6AA52F-C940-444C-83C7-9F0F5975FF7A}" type="pres">
      <dgm:prSet presAssocID="{283F07DC-03B7-4F7C-A56A-58FE6A37AB11}" presName="L1TextContainer" presStyleLbl="revTx" presStyleIdx="1" presStyleCnt="14">
        <dgm:presLayoutVars>
          <dgm:chMax val="1"/>
          <dgm:chPref val="1"/>
          <dgm:bulletEnabled val="1"/>
        </dgm:presLayoutVars>
      </dgm:prSet>
      <dgm:spPr/>
    </dgm:pt>
    <dgm:pt modelId="{8941D9D5-56EE-426F-8413-C837DF01FB0E}" type="pres">
      <dgm:prSet presAssocID="{283F07DC-03B7-4F7C-A56A-58FE6A37AB11}" presName="ConnectLine" presStyleLbl="dkBgShp" presStyleIdx="2" presStyleCnt="9"/>
      <dgm:spPr>
        <a:gradFill rotWithShape="0">
          <a:gsLst>
            <a:gs pos="0">
              <a:schemeClr val="accent1">
                <a:tint val="76000"/>
              </a:schemeClr>
            </a:gs>
            <a:gs pos="100000">
              <a:schemeClr val="accent1">
                <a:tint val="76000"/>
              </a:schemeClr>
            </a:gs>
          </a:gsLst>
          <a:lin ang="0" scaled="0"/>
        </a:gradFill>
        <a:ln>
          <a:noFill/>
        </a:ln>
        <a:effectLst/>
      </dgm:spPr>
    </dgm:pt>
    <dgm:pt modelId="{5E4A1451-1A86-4896-9E6C-42A5F0CFE476}" type="pres">
      <dgm:prSet presAssocID="{283F07DC-03B7-4F7C-A56A-58FE6A37AB11}" presName="ConnectorPoint" presStyleCnt="0"/>
      <dgm:spPr/>
    </dgm:pt>
    <dgm:pt modelId="{63ED45BE-FFBF-4C19-8E22-283FE7F304F6}" type="pres">
      <dgm:prSet presAssocID="{283F07DC-03B7-4F7C-A56A-58FE6A37AB11}" presName="Bullet" presStyleLbl="node1NoLn" presStyleIdx="0" presStyleCnt="7"/>
      <dgm:spPr/>
    </dgm:pt>
    <dgm:pt modelId="{DF130D81-2106-44E5-8CE0-EC54B93C3F10}" type="pres">
      <dgm:prSet presAssocID="{283F07DC-03B7-4F7C-A56A-58FE6A37AB11}" presName="EmptyPlaceHolder" presStyleCnt="0"/>
      <dgm:spPr/>
    </dgm:pt>
    <dgm:pt modelId="{560D7F1D-7EE9-4C85-97C3-FB051CAD825A}" type="pres">
      <dgm:prSet presAssocID="{24441AB1-DB61-4826-9DD0-0CAABBE3D7DD}" presName="spaceBetweenRectangles" presStyleCnt="0"/>
      <dgm:spPr/>
    </dgm:pt>
    <dgm:pt modelId="{26798644-0B5B-4FF1-BA7E-5FA1FE0936AA}" type="pres">
      <dgm:prSet presAssocID="{97039433-E422-4D69-A9AA-BBCE74D2BF0C}" presName="composite" presStyleCnt="0"/>
      <dgm:spPr/>
    </dgm:pt>
    <dgm:pt modelId="{26621D48-4AB2-4B80-B4EB-22D1809CFB33}" type="pres">
      <dgm:prSet presAssocID="{97039433-E422-4D69-A9AA-BBCE74D2BF0C}" presName="DropPinPlaceHolder" presStyleCnt="0"/>
      <dgm:spPr/>
    </dgm:pt>
    <dgm:pt modelId="{40FE4F64-47A2-41E9-8B1F-B2D2F7AA7B3E}" type="pres">
      <dgm:prSet presAssocID="{97039433-E422-4D69-A9AA-BBCE74D2BF0C}" presName="DropPin" presStyleLbl="alignNode1" presStyleIdx="1" presStyleCnt="7"/>
      <dgm:spPr/>
    </dgm:pt>
    <dgm:pt modelId="{BA8687B7-E038-462A-8405-C64F909AA6FF}" type="pres">
      <dgm:prSet presAssocID="{97039433-E422-4D69-A9AA-BBCE74D2BF0C}" presName="Ellipse" presStyleLbl="fgAcc1" presStyleIdx="1" presStyleCnt="7"/>
      <dgm:spPr/>
    </dgm:pt>
    <dgm:pt modelId="{F5006578-4F9C-4516-BCDE-20B420EBEC12}" type="pres">
      <dgm:prSet presAssocID="{97039433-E422-4D69-A9AA-BBCE74D2BF0C}" presName="L2TextContainer" presStyleLbl="revTx" presStyleIdx="2" presStyleCnt="14">
        <dgm:presLayoutVars>
          <dgm:bulletEnabled val="1"/>
        </dgm:presLayoutVars>
      </dgm:prSet>
      <dgm:spPr/>
    </dgm:pt>
    <dgm:pt modelId="{B7413C38-45B5-445C-A209-2AFB54D9766A}" type="pres">
      <dgm:prSet presAssocID="{97039433-E422-4D69-A9AA-BBCE74D2BF0C}" presName="L1TextContainer" presStyleLbl="revTx" presStyleIdx="3" presStyleCnt="14">
        <dgm:presLayoutVars>
          <dgm:chMax val="1"/>
          <dgm:chPref val="1"/>
          <dgm:bulletEnabled val="1"/>
        </dgm:presLayoutVars>
      </dgm:prSet>
      <dgm:spPr/>
    </dgm:pt>
    <dgm:pt modelId="{6E55C238-7EBB-45DB-8B2C-0075AE3A9FCF}" type="pres">
      <dgm:prSet presAssocID="{97039433-E422-4D69-A9AA-BBCE74D2BF0C}" presName="ConnectLine" presStyleLbl="dkBgShp" presStyleIdx="3" presStyleCnt="9"/>
      <dgm:spPr>
        <a:gradFill rotWithShape="0">
          <a:gsLst>
            <a:gs pos="0">
              <a:schemeClr val="accent1">
                <a:tint val="76000"/>
              </a:schemeClr>
            </a:gs>
            <a:gs pos="100000">
              <a:schemeClr val="accent1">
                <a:tint val="76000"/>
              </a:schemeClr>
            </a:gs>
          </a:gsLst>
          <a:lin ang="0" scaled="0"/>
        </a:gradFill>
        <a:ln>
          <a:noFill/>
        </a:ln>
        <a:effectLst/>
      </dgm:spPr>
    </dgm:pt>
    <dgm:pt modelId="{C2EF2883-E49D-421C-87AE-D87A52FD7CB7}" type="pres">
      <dgm:prSet presAssocID="{97039433-E422-4D69-A9AA-BBCE74D2BF0C}" presName="ConnectorPoint" presStyleCnt="0"/>
      <dgm:spPr/>
    </dgm:pt>
    <dgm:pt modelId="{6EDA7D1F-FFB1-471F-8689-963F45D3ADF8}" type="pres">
      <dgm:prSet presAssocID="{97039433-E422-4D69-A9AA-BBCE74D2BF0C}" presName="Bullet" presStyleLbl="node1NoLn" presStyleIdx="1" presStyleCnt="7"/>
      <dgm:spPr/>
    </dgm:pt>
    <dgm:pt modelId="{B383DAD1-F803-41B0-9E61-1DBD20350355}" type="pres">
      <dgm:prSet presAssocID="{97039433-E422-4D69-A9AA-BBCE74D2BF0C}" presName="EmptyPlaceHolder" presStyleCnt="0"/>
      <dgm:spPr/>
    </dgm:pt>
    <dgm:pt modelId="{1A28521D-2242-4E76-A888-1A5474A7C100}" type="pres">
      <dgm:prSet presAssocID="{EE19FA8D-C6D0-4429-9BF3-BA32522749FE}" presName="spaceBetweenRectangles" presStyleCnt="0"/>
      <dgm:spPr/>
    </dgm:pt>
    <dgm:pt modelId="{9A489E02-2F95-4C5B-BBB1-BC9F3D95D44E}" type="pres">
      <dgm:prSet presAssocID="{7B85617D-A25E-4196-A606-37B5DFAD9115}" presName="composite" presStyleCnt="0"/>
      <dgm:spPr/>
    </dgm:pt>
    <dgm:pt modelId="{A0DCF1DE-BF96-4BC9-A5E5-90D635E0E6C0}" type="pres">
      <dgm:prSet presAssocID="{7B85617D-A25E-4196-A606-37B5DFAD9115}" presName="DropPinPlaceHolder" presStyleCnt="0"/>
      <dgm:spPr/>
    </dgm:pt>
    <dgm:pt modelId="{A9E54ADA-4066-4A97-BF1C-1A23F9307096}" type="pres">
      <dgm:prSet presAssocID="{7B85617D-A25E-4196-A606-37B5DFAD9115}" presName="DropPin" presStyleLbl="alignNode1" presStyleIdx="2" presStyleCnt="7"/>
      <dgm:spPr/>
    </dgm:pt>
    <dgm:pt modelId="{DBA4E8BB-68DC-4C33-962C-D70DA87D6746}" type="pres">
      <dgm:prSet presAssocID="{7B85617D-A25E-4196-A606-37B5DFAD9115}" presName="Ellipse" presStyleLbl="fgAcc1" presStyleIdx="2" presStyleCnt="7"/>
      <dgm:spPr/>
    </dgm:pt>
    <dgm:pt modelId="{E32E0A3C-82C9-46AE-BFB9-8CE51BA72EB8}" type="pres">
      <dgm:prSet presAssocID="{7B85617D-A25E-4196-A606-37B5DFAD9115}" presName="L2TextContainer" presStyleLbl="revTx" presStyleIdx="4" presStyleCnt="14">
        <dgm:presLayoutVars>
          <dgm:bulletEnabled val="1"/>
        </dgm:presLayoutVars>
      </dgm:prSet>
      <dgm:spPr/>
    </dgm:pt>
    <dgm:pt modelId="{217E3612-07B2-4254-9EFA-CFBC4B908935}" type="pres">
      <dgm:prSet presAssocID="{7B85617D-A25E-4196-A606-37B5DFAD9115}" presName="L1TextContainer" presStyleLbl="revTx" presStyleIdx="5" presStyleCnt="14">
        <dgm:presLayoutVars>
          <dgm:chMax val="1"/>
          <dgm:chPref val="1"/>
          <dgm:bulletEnabled val="1"/>
        </dgm:presLayoutVars>
      </dgm:prSet>
      <dgm:spPr/>
    </dgm:pt>
    <dgm:pt modelId="{B4177E90-3621-4721-A2A4-BA0AFBA23FE6}" type="pres">
      <dgm:prSet presAssocID="{7B85617D-A25E-4196-A606-37B5DFAD9115}" presName="ConnectLine" presStyleLbl="dkBgShp" presStyleIdx="4" presStyleCnt="9"/>
      <dgm:spPr>
        <a:gradFill rotWithShape="0">
          <a:gsLst>
            <a:gs pos="0">
              <a:schemeClr val="accent1">
                <a:tint val="76000"/>
              </a:schemeClr>
            </a:gs>
            <a:gs pos="100000">
              <a:schemeClr val="accent1">
                <a:tint val="76000"/>
              </a:schemeClr>
            </a:gs>
          </a:gsLst>
          <a:lin ang="0" scaled="0"/>
        </a:gradFill>
        <a:ln>
          <a:noFill/>
        </a:ln>
        <a:effectLst/>
      </dgm:spPr>
    </dgm:pt>
    <dgm:pt modelId="{712E5DA0-63DC-4149-83BA-C5CF08A43828}" type="pres">
      <dgm:prSet presAssocID="{7B85617D-A25E-4196-A606-37B5DFAD9115}" presName="ConnectorPoint" presStyleCnt="0"/>
      <dgm:spPr/>
    </dgm:pt>
    <dgm:pt modelId="{330FB8A7-A1DD-482D-9729-314E6CA73721}" type="pres">
      <dgm:prSet presAssocID="{7B85617D-A25E-4196-A606-37B5DFAD9115}" presName="Bullet" presStyleLbl="node1NoLn" presStyleIdx="2" presStyleCnt="7"/>
      <dgm:spPr/>
    </dgm:pt>
    <dgm:pt modelId="{E84AD596-3617-43AC-AB70-2D7398A310F8}" type="pres">
      <dgm:prSet presAssocID="{7B85617D-A25E-4196-A606-37B5DFAD9115}" presName="EmptyPlaceHolder" presStyleCnt="0"/>
      <dgm:spPr/>
    </dgm:pt>
    <dgm:pt modelId="{C1D0BC6E-0AB4-48C6-B7AD-47B370F2D978}" type="pres">
      <dgm:prSet presAssocID="{26AAAA64-00BA-4F4C-8F6E-B95BB9526E20}" presName="spaceBetweenRectangles" presStyleCnt="0"/>
      <dgm:spPr/>
    </dgm:pt>
    <dgm:pt modelId="{78D5454B-7178-418B-B5C4-046686165FFC}" type="pres">
      <dgm:prSet presAssocID="{DA0835DE-F88B-4D74-A852-35BAB9D5782C}" presName="composite" presStyleCnt="0"/>
      <dgm:spPr/>
    </dgm:pt>
    <dgm:pt modelId="{03FE9756-C61D-4F88-BB69-833D0658832A}" type="pres">
      <dgm:prSet presAssocID="{DA0835DE-F88B-4D74-A852-35BAB9D5782C}" presName="DropPinPlaceHolder" presStyleCnt="0"/>
      <dgm:spPr/>
    </dgm:pt>
    <dgm:pt modelId="{8B9E9FAC-ED02-4B11-903F-404483F4DFC9}" type="pres">
      <dgm:prSet presAssocID="{DA0835DE-F88B-4D74-A852-35BAB9D5782C}" presName="DropPin" presStyleLbl="alignNode1" presStyleIdx="3" presStyleCnt="7"/>
      <dgm:spPr/>
    </dgm:pt>
    <dgm:pt modelId="{E580BB13-2C06-4456-93D7-FD1662C46567}" type="pres">
      <dgm:prSet presAssocID="{DA0835DE-F88B-4D74-A852-35BAB9D5782C}" presName="Ellipse" presStyleLbl="fgAcc1" presStyleIdx="3" presStyleCnt="7"/>
      <dgm:spPr/>
    </dgm:pt>
    <dgm:pt modelId="{9D76D215-9FF3-4C75-A004-87B25A864BDE}" type="pres">
      <dgm:prSet presAssocID="{DA0835DE-F88B-4D74-A852-35BAB9D5782C}" presName="L2TextContainer" presStyleLbl="revTx" presStyleIdx="6" presStyleCnt="14">
        <dgm:presLayoutVars>
          <dgm:bulletEnabled val="1"/>
        </dgm:presLayoutVars>
      </dgm:prSet>
      <dgm:spPr/>
    </dgm:pt>
    <dgm:pt modelId="{1DFFBA6C-A106-4651-BB74-2BAAE6F0A544}" type="pres">
      <dgm:prSet presAssocID="{DA0835DE-F88B-4D74-A852-35BAB9D5782C}" presName="L1TextContainer" presStyleLbl="revTx" presStyleIdx="7" presStyleCnt="14">
        <dgm:presLayoutVars>
          <dgm:chMax val="1"/>
          <dgm:chPref val="1"/>
          <dgm:bulletEnabled val="1"/>
        </dgm:presLayoutVars>
      </dgm:prSet>
      <dgm:spPr/>
    </dgm:pt>
    <dgm:pt modelId="{BC66FC76-21B4-45F7-9CA4-DB5B463CD9A1}" type="pres">
      <dgm:prSet presAssocID="{DA0835DE-F88B-4D74-A852-35BAB9D5782C}" presName="ConnectLine" presStyleLbl="dkBgShp" presStyleIdx="5" presStyleCnt="9"/>
      <dgm:spPr>
        <a:gradFill rotWithShape="0">
          <a:gsLst>
            <a:gs pos="0">
              <a:schemeClr val="accent1">
                <a:tint val="76000"/>
              </a:schemeClr>
            </a:gs>
            <a:gs pos="100000">
              <a:schemeClr val="accent1">
                <a:tint val="76000"/>
              </a:schemeClr>
            </a:gs>
          </a:gsLst>
          <a:lin ang="0" scaled="0"/>
        </a:gradFill>
        <a:ln>
          <a:noFill/>
        </a:ln>
        <a:effectLst/>
      </dgm:spPr>
    </dgm:pt>
    <dgm:pt modelId="{EEDC61BF-440A-4B61-9570-FC264909C13A}" type="pres">
      <dgm:prSet presAssocID="{DA0835DE-F88B-4D74-A852-35BAB9D5782C}" presName="ConnectorPoint" presStyleCnt="0"/>
      <dgm:spPr/>
    </dgm:pt>
    <dgm:pt modelId="{CCA790C1-4D3B-4A08-9651-AD96B001C394}" type="pres">
      <dgm:prSet presAssocID="{DA0835DE-F88B-4D74-A852-35BAB9D5782C}" presName="Bullet" presStyleLbl="node1NoLn" presStyleIdx="3" presStyleCnt="7"/>
      <dgm:spPr/>
    </dgm:pt>
    <dgm:pt modelId="{DF84084F-13D3-48CA-A142-6D2F48FB3B5F}" type="pres">
      <dgm:prSet presAssocID="{DA0835DE-F88B-4D74-A852-35BAB9D5782C}" presName="EmptyPlaceHolder" presStyleCnt="0"/>
      <dgm:spPr/>
    </dgm:pt>
    <dgm:pt modelId="{FCD8D1A6-C562-4790-9BF1-E9384E23C7E4}" type="pres">
      <dgm:prSet presAssocID="{E16D2CC6-375C-4069-8E64-6AFDEDED3373}" presName="spaceBetweenRectangles" presStyleCnt="0"/>
      <dgm:spPr/>
    </dgm:pt>
    <dgm:pt modelId="{0B712BEA-AB4B-42B9-99E2-8FFE81F25EE1}" type="pres">
      <dgm:prSet presAssocID="{13B4C85C-5C75-4BA4-9B39-D135EAA0763F}" presName="composite" presStyleCnt="0"/>
      <dgm:spPr/>
    </dgm:pt>
    <dgm:pt modelId="{7805AE3E-ABEC-4B76-BF8E-0401CD999AC8}" type="pres">
      <dgm:prSet presAssocID="{13B4C85C-5C75-4BA4-9B39-D135EAA0763F}" presName="DropPinPlaceHolder" presStyleCnt="0"/>
      <dgm:spPr/>
    </dgm:pt>
    <dgm:pt modelId="{FE56EF5E-D8A7-4563-8612-F419A404CE73}" type="pres">
      <dgm:prSet presAssocID="{13B4C85C-5C75-4BA4-9B39-D135EAA0763F}" presName="DropPin" presStyleLbl="alignNode1" presStyleIdx="4" presStyleCnt="7"/>
      <dgm:spPr/>
    </dgm:pt>
    <dgm:pt modelId="{FF62D7E1-1D9D-45CA-BE47-54B1870F71DB}" type="pres">
      <dgm:prSet presAssocID="{13B4C85C-5C75-4BA4-9B39-D135EAA0763F}" presName="Ellipse" presStyleLbl="fgAcc1" presStyleIdx="4" presStyleCnt="7"/>
      <dgm:spPr/>
    </dgm:pt>
    <dgm:pt modelId="{928C790F-B91E-47C1-A163-FE53DE4B43E6}" type="pres">
      <dgm:prSet presAssocID="{13B4C85C-5C75-4BA4-9B39-D135EAA0763F}" presName="L2TextContainer" presStyleLbl="revTx" presStyleIdx="8" presStyleCnt="14">
        <dgm:presLayoutVars>
          <dgm:bulletEnabled val="1"/>
        </dgm:presLayoutVars>
      </dgm:prSet>
      <dgm:spPr/>
    </dgm:pt>
    <dgm:pt modelId="{87BB24D7-5DBC-40E4-85B9-321E4CF94219}" type="pres">
      <dgm:prSet presAssocID="{13B4C85C-5C75-4BA4-9B39-D135EAA0763F}" presName="L1TextContainer" presStyleLbl="revTx" presStyleIdx="9" presStyleCnt="14">
        <dgm:presLayoutVars>
          <dgm:chMax val="1"/>
          <dgm:chPref val="1"/>
          <dgm:bulletEnabled val="1"/>
        </dgm:presLayoutVars>
      </dgm:prSet>
      <dgm:spPr/>
    </dgm:pt>
    <dgm:pt modelId="{54AACD99-5045-4FDD-AEFC-AA3DA041FCCE}" type="pres">
      <dgm:prSet presAssocID="{13B4C85C-5C75-4BA4-9B39-D135EAA0763F}" presName="ConnectLine" presStyleLbl="dkBgShp" presStyleIdx="6" presStyleCnt="9"/>
      <dgm:spPr>
        <a:gradFill rotWithShape="0">
          <a:gsLst>
            <a:gs pos="0">
              <a:schemeClr val="accent1">
                <a:tint val="76000"/>
              </a:schemeClr>
            </a:gs>
            <a:gs pos="100000">
              <a:schemeClr val="accent1">
                <a:tint val="76000"/>
              </a:schemeClr>
            </a:gs>
          </a:gsLst>
          <a:lin ang="0" scaled="0"/>
        </a:gradFill>
        <a:ln>
          <a:noFill/>
        </a:ln>
        <a:effectLst/>
      </dgm:spPr>
    </dgm:pt>
    <dgm:pt modelId="{45BB5C1D-8904-4FCD-8AA5-DDFFCBBE2926}" type="pres">
      <dgm:prSet presAssocID="{13B4C85C-5C75-4BA4-9B39-D135EAA0763F}" presName="ConnectorPoint" presStyleCnt="0"/>
      <dgm:spPr/>
    </dgm:pt>
    <dgm:pt modelId="{DD18E690-C7A2-45CC-BE76-B006520F13D7}" type="pres">
      <dgm:prSet presAssocID="{13B4C85C-5C75-4BA4-9B39-D135EAA0763F}" presName="Bullet" presStyleLbl="node1NoLn" presStyleIdx="4" presStyleCnt="7"/>
      <dgm:spPr/>
    </dgm:pt>
    <dgm:pt modelId="{F850E88F-B280-4F14-831D-FAAD7440E1AB}" type="pres">
      <dgm:prSet presAssocID="{13B4C85C-5C75-4BA4-9B39-D135EAA0763F}" presName="EmptyPlaceHolder" presStyleCnt="0"/>
      <dgm:spPr/>
    </dgm:pt>
    <dgm:pt modelId="{1373E500-A6DF-4C80-B936-56476B903990}" type="pres">
      <dgm:prSet presAssocID="{CB330017-06CC-4409-8922-28F8C60DC728}" presName="spaceBetweenRectangles" presStyleCnt="0"/>
      <dgm:spPr/>
    </dgm:pt>
    <dgm:pt modelId="{9DE52DA9-A679-4727-B8FA-6A3D2A02D006}" type="pres">
      <dgm:prSet presAssocID="{253CBF1C-BCFC-4D16-B718-2AFEFA4F1CAF}" presName="composite" presStyleCnt="0"/>
      <dgm:spPr/>
    </dgm:pt>
    <dgm:pt modelId="{1C15C599-510E-48D9-8196-C2A6A991B2DC}" type="pres">
      <dgm:prSet presAssocID="{253CBF1C-BCFC-4D16-B718-2AFEFA4F1CAF}" presName="DropPinPlaceHolder" presStyleCnt="0"/>
      <dgm:spPr/>
    </dgm:pt>
    <dgm:pt modelId="{F5035E1A-5D04-408D-AD21-231AC571B793}" type="pres">
      <dgm:prSet presAssocID="{253CBF1C-BCFC-4D16-B718-2AFEFA4F1CAF}" presName="DropPin" presStyleLbl="alignNode1" presStyleIdx="5" presStyleCnt="7"/>
      <dgm:spPr/>
    </dgm:pt>
    <dgm:pt modelId="{074854CA-7987-4AEB-9E34-043250986FEC}" type="pres">
      <dgm:prSet presAssocID="{253CBF1C-BCFC-4D16-B718-2AFEFA4F1CAF}" presName="Ellipse" presStyleLbl="fgAcc1" presStyleIdx="5" presStyleCnt="7"/>
      <dgm:spPr/>
    </dgm:pt>
    <dgm:pt modelId="{DFE869D3-6244-4D78-9728-BF71E33A2753}" type="pres">
      <dgm:prSet presAssocID="{253CBF1C-BCFC-4D16-B718-2AFEFA4F1CAF}" presName="L2TextContainer" presStyleLbl="revTx" presStyleIdx="10" presStyleCnt="14">
        <dgm:presLayoutVars>
          <dgm:bulletEnabled val="1"/>
        </dgm:presLayoutVars>
      </dgm:prSet>
      <dgm:spPr/>
    </dgm:pt>
    <dgm:pt modelId="{AC6357D5-2DE8-48EF-A758-215A8796229C}" type="pres">
      <dgm:prSet presAssocID="{253CBF1C-BCFC-4D16-B718-2AFEFA4F1CAF}" presName="L1TextContainer" presStyleLbl="revTx" presStyleIdx="11" presStyleCnt="14">
        <dgm:presLayoutVars>
          <dgm:chMax val="1"/>
          <dgm:chPref val="1"/>
          <dgm:bulletEnabled val="1"/>
        </dgm:presLayoutVars>
      </dgm:prSet>
      <dgm:spPr/>
    </dgm:pt>
    <dgm:pt modelId="{840F7D02-FA2E-4742-A80A-207DFF980BC6}" type="pres">
      <dgm:prSet presAssocID="{253CBF1C-BCFC-4D16-B718-2AFEFA4F1CAF}" presName="ConnectLine" presStyleLbl="dkBgShp" presStyleIdx="7" presStyleCnt="9"/>
      <dgm:spPr>
        <a:gradFill rotWithShape="0">
          <a:gsLst>
            <a:gs pos="0">
              <a:schemeClr val="accent1">
                <a:tint val="76000"/>
              </a:schemeClr>
            </a:gs>
            <a:gs pos="100000">
              <a:schemeClr val="accent1">
                <a:tint val="76000"/>
              </a:schemeClr>
            </a:gs>
          </a:gsLst>
          <a:lin ang="0" scaled="0"/>
        </a:gradFill>
        <a:ln>
          <a:noFill/>
        </a:ln>
        <a:effectLst/>
      </dgm:spPr>
    </dgm:pt>
    <dgm:pt modelId="{A92B13CD-8AFA-4910-B95B-25276066B598}" type="pres">
      <dgm:prSet presAssocID="{253CBF1C-BCFC-4D16-B718-2AFEFA4F1CAF}" presName="ConnectorPoint" presStyleCnt="0"/>
      <dgm:spPr/>
    </dgm:pt>
    <dgm:pt modelId="{7046CED9-7426-4405-886C-5BEB538718E7}" type="pres">
      <dgm:prSet presAssocID="{253CBF1C-BCFC-4D16-B718-2AFEFA4F1CAF}" presName="Bullet" presStyleLbl="node1NoLn" presStyleIdx="5" presStyleCnt="7"/>
      <dgm:spPr/>
    </dgm:pt>
    <dgm:pt modelId="{79075BC4-8322-4241-96AE-EC2DAD14BC4B}" type="pres">
      <dgm:prSet presAssocID="{253CBF1C-BCFC-4D16-B718-2AFEFA4F1CAF}" presName="EmptyPlaceHolder" presStyleCnt="0"/>
      <dgm:spPr/>
    </dgm:pt>
    <dgm:pt modelId="{BAF7CF9B-F05E-46B0-A50D-2D5AA893B8EC}" type="pres">
      <dgm:prSet presAssocID="{C1962F81-1CD0-41D6-908B-0ABB37955E5E}" presName="spaceBetweenRectangles" presStyleCnt="0"/>
      <dgm:spPr/>
    </dgm:pt>
    <dgm:pt modelId="{1D121464-9E70-4F18-ACB1-7C3AD50D475D}" type="pres">
      <dgm:prSet presAssocID="{D4CB2A5D-9860-4678-A758-6B60EC5B01D0}" presName="composite" presStyleCnt="0"/>
      <dgm:spPr/>
    </dgm:pt>
    <dgm:pt modelId="{3FACBAB0-2AA3-4623-99B9-3FD7779B8EE1}" type="pres">
      <dgm:prSet presAssocID="{D4CB2A5D-9860-4678-A758-6B60EC5B01D0}" presName="DropPinPlaceHolder" presStyleCnt="0"/>
      <dgm:spPr/>
    </dgm:pt>
    <dgm:pt modelId="{A11CE4D2-92FB-45B7-B298-D2162CC70621}" type="pres">
      <dgm:prSet presAssocID="{D4CB2A5D-9860-4678-A758-6B60EC5B01D0}" presName="DropPin" presStyleLbl="alignNode1" presStyleIdx="6" presStyleCnt="7"/>
      <dgm:spPr/>
    </dgm:pt>
    <dgm:pt modelId="{D42FA128-12D5-4A8D-BCFA-87652B17958A}" type="pres">
      <dgm:prSet presAssocID="{D4CB2A5D-9860-4678-A758-6B60EC5B01D0}" presName="Ellipse" presStyleLbl="fgAcc1" presStyleIdx="6" presStyleCnt="7"/>
      <dgm:spPr/>
    </dgm:pt>
    <dgm:pt modelId="{98E663A2-36B4-4BD1-9318-1183A95E98AA}" type="pres">
      <dgm:prSet presAssocID="{D4CB2A5D-9860-4678-A758-6B60EC5B01D0}" presName="L2TextContainer" presStyleLbl="revTx" presStyleIdx="12" presStyleCnt="14">
        <dgm:presLayoutVars>
          <dgm:bulletEnabled val="1"/>
        </dgm:presLayoutVars>
      </dgm:prSet>
      <dgm:spPr/>
    </dgm:pt>
    <dgm:pt modelId="{09EDD04B-2255-42B6-B1B7-999C02882628}" type="pres">
      <dgm:prSet presAssocID="{D4CB2A5D-9860-4678-A758-6B60EC5B01D0}" presName="L1TextContainer" presStyleLbl="revTx" presStyleIdx="13" presStyleCnt="14">
        <dgm:presLayoutVars>
          <dgm:chMax val="1"/>
          <dgm:chPref val="1"/>
          <dgm:bulletEnabled val="1"/>
        </dgm:presLayoutVars>
      </dgm:prSet>
      <dgm:spPr/>
    </dgm:pt>
    <dgm:pt modelId="{92B1A959-9987-4B38-8289-FC282D0C8C4E}" type="pres">
      <dgm:prSet presAssocID="{D4CB2A5D-9860-4678-A758-6B60EC5B01D0}" presName="ConnectLine" presStyleLbl="dkBgShp" presStyleIdx="8" presStyleCnt="9"/>
      <dgm:spPr>
        <a:gradFill rotWithShape="0">
          <a:gsLst>
            <a:gs pos="0">
              <a:schemeClr val="accent1">
                <a:tint val="76000"/>
              </a:schemeClr>
            </a:gs>
            <a:gs pos="100000">
              <a:schemeClr val="accent1">
                <a:tint val="76000"/>
              </a:schemeClr>
            </a:gs>
          </a:gsLst>
          <a:lin ang="0" scaled="0"/>
        </a:gradFill>
        <a:ln>
          <a:noFill/>
        </a:ln>
        <a:effectLst/>
      </dgm:spPr>
    </dgm:pt>
    <dgm:pt modelId="{EBA9D933-EC95-45D3-9470-3E73AD560E5D}" type="pres">
      <dgm:prSet presAssocID="{D4CB2A5D-9860-4678-A758-6B60EC5B01D0}" presName="ConnectorPoint" presStyleCnt="0"/>
      <dgm:spPr/>
    </dgm:pt>
    <dgm:pt modelId="{B383DAED-FFE3-41E7-A55B-76CF1DA98A07}" type="pres">
      <dgm:prSet presAssocID="{D4CB2A5D-9860-4678-A758-6B60EC5B01D0}" presName="Bullet" presStyleLbl="node1NoLn" presStyleIdx="6" presStyleCnt="7"/>
      <dgm:spPr/>
    </dgm:pt>
    <dgm:pt modelId="{772847B3-78E9-4EAE-8528-6F4F0824959E}" type="pres">
      <dgm:prSet presAssocID="{D4CB2A5D-9860-4678-A758-6B60EC5B01D0}" presName="EmptyPlaceHolder" presStyleCnt="0"/>
      <dgm:spPr/>
    </dgm:pt>
  </dgm:ptLst>
  <dgm:cxnLst>
    <dgm:cxn modelId="{E1375E00-D717-4751-8618-55731B4D9392}" srcId="{815BC9E5-82BD-4D62-B230-D870B7694E10}" destId="{7B85617D-A25E-4196-A606-37B5DFAD9115}" srcOrd="2" destOrd="0" parTransId="{57647B7E-D106-4784-B9E9-DB3E022FD4B2}" sibTransId="{26AAAA64-00BA-4F4C-8F6E-B95BB9526E20}"/>
    <dgm:cxn modelId="{27EABB04-9E50-4716-A844-1A6AB18BA501}" srcId="{815BC9E5-82BD-4D62-B230-D870B7694E10}" destId="{DA0835DE-F88B-4D74-A852-35BAB9D5782C}" srcOrd="3" destOrd="0" parTransId="{B894E1C7-0CD1-4EFF-9FA6-1437FAC1D271}" sibTransId="{E16D2CC6-375C-4069-8E64-6AFDEDED3373}"/>
    <dgm:cxn modelId="{029A6861-14F3-491E-A84E-C13C7F591F2E}" type="presOf" srcId="{D4CB2A5D-9860-4678-A758-6B60EC5B01D0}" destId="{09EDD04B-2255-42B6-B1B7-999C02882628}" srcOrd="0" destOrd="0" presId="urn:microsoft.com/office/officeart/2024/layout/BulletTimelineInverted"/>
    <dgm:cxn modelId="{FC9D1362-F9EC-430E-9707-AF789983DC3D}" srcId="{815BC9E5-82BD-4D62-B230-D870B7694E10}" destId="{283F07DC-03B7-4F7C-A56A-58FE6A37AB11}" srcOrd="0" destOrd="0" parTransId="{D2B5347D-8275-4556-90A6-18A80D862610}" sibTransId="{24441AB1-DB61-4826-9DD0-0CAABBE3D7DD}"/>
    <dgm:cxn modelId="{9C580843-26DC-401B-99CA-30BB04792257}" type="presOf" srcId="{253CBF1C-BCFC-4D16-B718-2AFEFA4F1CAF}" destId="{AC6357D5-2DE8-48EF-A758-215A8796229C}" srcOrd="0" destOrd="0" presId="urn:microsoft.com/office/officeart/2024/layout/BulletTimelineInverted"/>
    <dgm:cxn modelId="{8D7BAD6B-6E0D-4C06-975A-E99EF3C063C2}" srcId="{815BC9E5-82BD-4D62-B230-D870B7694E10}" destId="{13B4C85C-5C75-4BA4-9B39-D135EAA0763F}" srcOrd="4" destOrd="0" parTransId="{41A792F6-D232-4321-AC24-53711BF251C6}" sibTransId="{CB330017-06CC-4409-8922-28F8C60DC728}"/>
    <dgm:cxn modelId="{C54A3A75-CF85-4999-96AB-C8F59B89114D}" srcId="{815BC9E5-82BD-4D62-B230-D870B7694E10}" destId="{D4CB2A5D-9860-4678-A758-6B60EC5B01D0}" srcOrd="6" destOrd="0" parTransId="{94214BCF-76A4-4582-8282-23DA1EBEF9DC}" sibTransId="{F2734D60-81F3-43E5-93D4-57A2A7B82839}"/>
    <dgm:cxn modelId="{DEF0329B-2E00-4CA6-9A66-C1209116670A}" type="presOf" srcId="{13B4C85C-5C75-4BA4-9B39-D135EAA0763F}" destId="{87BB24D7-5DBC-40E4-85B9-321E4CF94219}" srcOrd="0" destOrd="0" presId="urn:microsoft.com/office/officeart/2024/layout/BulletTimelineInverted"/>
    <dgm:cxn modelId="{953DD19B-F453-4DA9-929C-BBFB927F82DB}" type="presOf" srcId="{7B85617D-A25E-4196-A606-37B5DFAD9115}" destId="{217E3612-07B2-4254-9EFA-CFBC4B908935}" srcOrd="0" destOrd="0" presId="urn:microsoft.com/office/officeart/2024/layout/BulletTimelineInverted"/>
    <dgm:cxn modelId="{A05E9D9D-AED3-4445-81EE-4F2CC9067588}" type="presOf" srcId="{283F07DC-03B7-4F7C-A56A-58FE6A37AB11}" destId="{1B6AA52F-C940-444C-83C7-9F0F5975FF7A}" srcOrd="0" destOrd="0" presId="urn:microsoft.com/office/officeart/2024/layout/BulletTimelineInverted"/>
    <dgm:cxn modelId="{A5C3D7B3-8FCB-4C8D-98C8-FE51EFA1499A}" type="presOf" srcId="{DA0835DE-F88B-4D74-A852-35BAB9D5782C}" destId="{1DFFBA6C-A106-4651-BB74-2BAAE6F0A544}" srcOrd="0" destOrd="0" presId="urn:microsoft.com/office/officeart/2024/layout/BulletTimelineInverted"/>
    <dgm:cxn modelId="{59ACECC1-F083-4B4B-9C4C-AB275F4C6B7D}" srcId="{815BC9E5-82BD-4D62-B230-D870B7694E10}" destId="{253CBF1C-BCFC-4D16-B718-2AFEFA4F1CAF}" srcOrd="5" destOrd="0" parTransId="{F7866299-96CB-43FC-B114-75BEFA171AD3}" sibTransId="{C1962F81-1CD0-41D6-908B-0ABB37955E5E}"/>
    <dgm:cxn modelId="{AF7886D5-82BA-4949-AFB8-5C8DA2374740}" type="presOf" srcId="{97039433-E422-4D69-A9AA-BBCE74D2BF0C}" destId="{B7413C38-45B5-445C-A209-2AFB54D9766A}" srcOrd="0" destOrd="0" presId="urn:microsoft.com/office/officeart/2024/layout/BulletTimelineInverted"/>
    <dgm:cxn modelId="{4C2373D8-572D-4C87-B7F7-B13A2BF18CE2}" type="presOf" srcId="{815BC9E5-82BD-4D62-B230-D870B7694E10}" destId="{EC6E8EDB-4E89-4D2A-9ADB-EDA5952A5047}" srcOrd="0" destOrd="0" presId="urn:microsoft.com/office/officeart/2024/layout/BulletTimelineInverted"/>
    <dgm:cxn modelId="{FED53CF8-F680-4B40-8B11-DEBC44410E58}" srcId="{815BC9E5-82BD-4D62-B230-D870B7694E10}" destId="{97039433-E422-4D69-A9AA-BBCE74D2BF0C}" srcOrd="1" destOrd="0" parTransId="{D4293368-1290-449B-A5A4-35F2C11DC729}" sibTransId="{EE19FA8D-C6D0-4429-9BF3-BA32522749FE}"/>
    <dgm:cxn modelId="{94489C2D-07AF-4215-B633-CC048A088E53}" type="presParOf" srcId="{EC6E8EDB-4E89-4D2A-9ADB-EDA5952A5047}" destId="{17EA6C3B-DFAB-420D-AE8B-9DA38C27D69D}" srcOrd="0" destOrd="0" presId="urn:microsoft.com/office/officeart/2024/layout/BulletTimelineInverted"/>
    <dgm:cxn modelId="{A8FFB985-D897-45A1-A4B7-C1E19CA5F373}" type="presParOf" srcId="{17EA6C3B-DFAB-420D-AE8B-9DA38C27D69D}" destId="{E01754E4-AB9E-442C-B4A4-7E818A4E3718}" srcOrd="0" destOrd="0" presId="urn:microsoft.com/office/officeart/2024/layout/BulletTimelineInverted"/>
    <dgm:cxn modelId="{EAB18AF1-204B-4AC3-9FC2-5F4BB84587DE}" type="presParOf" srcId="{17EA6C3B-DFAB-420D-AE8B-9DA38C27D69D}" destId="{8F5B4359-D419-4B48-B2F6-1495A8CC5B4B}" srcOrd="1" destOrd="0" presId="urn:microsoft.com/office/officeart/2024/layout/BulletTimelineInverted"/>
    <dgm:cxn modelId="{AB7D0B2A-B613-4B23-91B5-47C0F96BFD1C}" type="presParOf" srcId="{EC6E8EDB-4E89-4D2A-9ADB-EDA5952A5047}" destId="{230E9C62-6CA2-404F-B6BF-2E70E8950369}" srcOrd="1" destOrd="0" presId="urn:microsoft.com/office/officeart/2024/layout/BulletTimelineInverted"/>
    <dgm:cxn modelId="{7ED1E6B7-53B7-45DA-841B-E5B1EFFBEB8D}" type="presParOf" srcId="{230E9C62-6CA2-404F-B6BF-2E70E8950369}" destId="{3F655B15-0924-4FEE-8EB9-E490E6709FB3}" srcOrd="0" destOrd="0" presId="urn:microsoft.com/office/officeart/2024/layout/BulletTimelineInverted"/>
    <dgm:cxn modelId="{936E7FA9-95D6-4C8E-A241-501EB7F7D2D9}" type="presParOf" srcId="{3F655B15-0924-4FEE-8EB9-E490E6709FB3}" destId="{FF78C6FD-0C4C-46B9-B7DE-87EB200DCD12}" srcOrd="0" destOrd="0" presId="urn:microsoft.com/office/officeart/2024/layout/BulletTimelineInverted"/>
    <dgm:cxn modelId="{D0023540-C806-4AC9-818A-1320D68B1AD9}" type="presParOf" srcId="{FF78C6FD-0C4C-46B9-B7DE-87EB200DCD12}" destId="{386088E2-84D4-447C-88CD-0E3BB4610CDE}" srcOrd="0" destOrd="0" presId="urn:microsoft.com/office/officeart/2024/layout/BulletTimelineInverted"/>
    <dgm:cxn modelId="{DA0B41D0-7EBF-400E-A7D1-4CD47D8F2539}" type="presParOf" srcId="{FF78C6FD-0C4C-46B9-B7DE-87EB200DCD12}" destId="{D244CC84-6F0F-4813-9F64-43F95F193270}" srcOrd="1" destOrd="0" presId="urn:microsoft.com/office/officeart/2024/layout/BulletTimelineInverted"/>
    <dgm:cxn modelId="{9481DDCB-A74E-423E-A4D2-27FE57DBA816}" type="presParOf" srcId="{3F655B15-0924-4FEE-8EB9-E490E6709FB3}" destId="{8C66CC21-F717-4DCC-8EA4-00ACA8F53996}" srcOrd="1" destOrd="0" presId="urn:microsoft.com/office/officeart/2024/layout/BulletTimelineInverted"/>
    <dgm:cxn modelId="{CFDBCDF2-7395-46D7-B607-10E14F9948AB}" type="presParOf" srcId="{3F655B15-0924-4FEE-8EB9-E490E6709FB3}" destId="{1B6AA52F-C940-444C-83C7-9F0F5975FF7A}" srcOrd="2" destOrd="0" presId="urn:microsoft.com/office/officeart/2024/layout/BulletTimelineInverted"/>
    <dgm:cxn modelId="{440C0548-C1CC-41FD-9EB3-D9A50D876F8B}" type="presParOf" srcId="{3F655B15-0924-4FEE-8EB9-E490E6709FB3}" destId="{8941D9D5-56EE-426F-8413-C837DF01FB0E}" srcOrd="3" destOrd="0" presId="urn:microsoft.com/office/officeart/2024/layout/BulletTimelineInverted"/>
    <dgm:cxn modelId="{E8EF1F02-99C0-4F14-860B-C011BF34CBB6}" type="presParOf" srcId="{3F655B15-0924-4FEE-8EB9-E490E6709FB3}" destId="{5E4A1451-1A86-4896-9E6C-42A5F0CFE476}" srcOrd="4" destOrd="0" presId="urn:microsoft.com/office/officeart/2024/layout/BulletTimelineInverted"/>
    <dgm:cxn modelId="{132190B3-2BC4-4540-BD0C-7FC900765E13}" type="presParOf" srcId="{5E4A1451-1A86-4896-9E6C-42A5F0CFE476}" destId="{63ED45BE-FFBF-4C19-8E22-283FE7F304F6}" srcOrd="0" destOrd="0" presId="urn:microsoft.com/office/officeart/2024/layout/BulletTimelineInverted"/>
    <dgm:cxn modelId="{CA2F97FE-AAAC-4181-ADF2-2D2CA8EF1B9A}" type="presParOf" srcId="{3F655B15-0924-4FEE-8EB9-E490E6709FB3}" destId="{DF130D81-2106-44E5-8CE0-EC54B93C3F10}" srcOrd="5" destOrd="0" presId="urn:microsoft.com/office/officeart/2024/layout/BulletTimelineInverted"/>
    <dgm:cxn modelId="{4AC5D74D-B80F-4C6E-A0F4-EF9F11F43829}" type="presParOf" srcId="{230E9C62-6CA2-404F-B6BF-2E70E8950369}" destId="{560D7F1D-7EE9-4C85-97C3-FB051CAD825A}" srcOrd="1" destOrd="0" presId="urn:microsoft.com/office/officeart/2024/layout/BulletTimelineInverted"/>
    <dgm:cxn modelId="{9D001426-6882-4F5E-B665-55B60A3092B4}" type="presParOf" srcId="{230E9C62-6CA2-404F-B6BF-2E70E8950369}" destId="{26798644-0B5B-4FF1-BA7E-5FA1FE0936AA}" srcOrd="2" destOrd="0" presId="urn:microsoft.com/office/officeart/2024/layout/BulletTimelineInverted"/>
    <dgm:cxn modelId="{1A40A4B0-8DC7-4CAA-83C5-C63A8CB5837E}" type="presParOf" srcId="{26798644-0B5B-4FF1-BA7E-5FA1FE0936AA}" destId="{26621D48-4AB2-4B80-B4EB-22D1809CFB33}" srcOrd="0" destOrd="0" presId="urn:microsoft.com/office/officeart/2024/layout/BulletTimelineInverted"/>
    <dgm:cxn modelId="{3EC646B8-DBF0-4747-A02F-B7A2FEE6D33B}" type="presParOf" srcId="{26621D48-4AB2-4B80-B4EB-22D1809CFB33}" destId="{40FE4F64-47A2-41E9-8B1F-B2D2F7AA7B3E}" srcOrd="0" destOrd="0" presId="urn:microsoft.com/office/officeart/2024/layout/BulletTimelineInverted"/>
    <dgm:cxn modelId="{90CFBC6A-0635-46B3-9E85-CB786DD70825}" type="presParOf" srcId="{26621D48-4AB2-4B80-B4EB-22D1809CFB33}" destId="{BA8687B7-E038-462A-8405-C64F909AA6FF}" srcOrd="1" destOrd="0" presId="urn:microsoft.com/office/officeart/2024/layout/BulletTimelineInverted"/>
    <dgm:cxn modelId="{95AE1600-BDF6-4DB5-B0CD-61CBDDAFAFEE}" type="presParOf" srcId="{26798644-0B5B-4FF1-BA7E-5FA1FE0936AA}" destId="{F5006578-4F9C-4516-BCDE-20B420EBEC12}" srcOrd="1" destOrd="0" presId="urn:microsoft.com/office/officeart/2024/layout/BulletTimelineInverted"/>
    <dgm:cxn modelId="{81A8F97E-3D39-48CF-AA7F-BD3C4933BE5C}" type="presParOf" srcId="{26798644-0B5B-4FF1-BA7E-5FA1FE0936AA}" destId="{B7413C38-45B5-445C-A209-2AFB54D9766A}" srcOrd="2" destOrd="0" presId="urn:microsoft.com/office/officeart/2024/layout/BulletTimelineInverted"/>
    <dgm:cxn modelId="{F75F7974-BD9E-42E6-99F3-F0E586DB496E}" type="presParOf" srcId="{26798644-0B5B-4FF1-BA7E-5FA1FE0936AA}" destId="{6E55C238-7EBB-45DB-8B2C-0075AE3A9FCF}" srcOrd="3" destOrd="0" presId="urn:microsoft.com/office/officeart/2024/layout/BulletTimelineInverted"/>
    <dgm:cxn modelId="{B05D6083-0DD6-4D55-A12E-D011EE167F2B}" type="presParOf" srcId="{26798644-0B5B-4FF1-BA7E-5FA1FE0936AA}" destId="{C2EF2883-E49D-421C-87AE-D87A52FD7CB7}" srcOrd="4" destOrd="0" presId="urn:microsoft.com/office/officeart/2024/layout/BulletTimelineInverted"/>
    <dgm:cxn modelId="{B4D95654-DAB7-4AD4-B4E6-BAA64EE2B424}" type="presParOf" srcId="{C2EF2883-E49D-421C-87AE-D87A52FD7CB7}" destId="{6EDA7D1F-FFB1-471F-8689-963F45D3ADF8}" srcOrd="0" destOrd="0" presId="urn:microsoft.com/office/officeart/2024/layout/BulletTimelineInverted"/>
    <dgm:cxn modelId="{99BB38E5-F938-4FEA-9969-42ACAA6D144E}" type="presParOf" srcId="{26798644-0B5B-4FF1-BA7E-5FA1FE0936AA}" destId="{B383DAD1-F803-41B0-9E61-1DBD20350355}" srcOrd="5" destOrd="0" presId="urn:microsoft.com/office/officeart/2024/layout/BulletTimelineInverted"/>
    <dgm:cxn modelId="{9220C9CD-9083-4893-9179-E6D04CE681F0}" type="presParOf" srcId="{230E9C62-6CA2-404F-B6BF-2E70E8950369}" destId="{1A28521D-2242-4E76-A888-1A5474A7C100}" srcOrd="3" destOrd="0" presId="urn:microsoft.com/office/officeart/2024/layout/BulletTimelineInverted"/>
    <dgm:cxn modelId="{4244FF93-D022-4B18-A29A-B5B4AB494BC7}" type="presParOf" srcId="{230E9C62-6CA2-404F-B6BF-2E70E8950369}" destId="{9A489E02-2F95-4C5B-BBB1-BC9F3D95D44E}" srcOrd="4" destOrd="0" presId="urn:microsoft.com/office/officeart/2024/layout/BulletTimelineInverted"/>
    <dgm:cxn modelId="{D45ED502-EE5E-4BD4-8F06-02DF30C0534A}" type="presParOf" srcId="{9A489E02-2F95-4C5B-BBB1-BC9F3D95D44E}" destId="{A0DCF1DE-BF96-4BC9-A5E5-90D635E0E6C0}" srcOrd="0" destOrd="0" presId="urn:microsoft.com/office/officeart/2024/layout/BulletTimelineInverted"/>
    <dgm:cxn modelId="{704CFC29-9C78-42F9-A860-E8FFF11FE730}" type="presParOf" srcId="{A0DCF1DE-BF96-4BC9-A5E5-90D635E0E6C0}" destId="{A9E54ADA-4066-4A97-BF1C-1A23F9307096}" srcOrd="0" destOrd="0" presId="urn:microsoft.com/office/officeart/2024/layout/BulletTimelineInverted"/>
    <dgm:cxn modelId="{ABFCE89B-1D7F-4CC3-AC4E-36E5F8C3CD97}" type="presParOf" srcId="{A0DCF1DE-BF96-4BC9-A5E5-90D635E0E6C0}" destId="{DBA4E8BB-68DC-4C33-962C-D70DA87D6746}" srcOrd="1" destOrd="0" presId="urn:microsoft.com/office/officeart/2024/layout/BulletTimelineInverted"/>
    <dgm:cxn modelId="{FFF5C79E-BE40-469A-920D-5CCEB884619B}" type="presParOf" srcId="{9A489E02-2F95-4C5B-BBB1-BC9F3D95D44E}" destId="{E32E0A3C-82C9-46AE-BFB9-8CE51BA72EB8}" srcOrd="1" destOrd="0" presId="urn:microsoft.com/office/officeart/2024/layout/BulletTimelineInverted"/>
    <dgm:cxn modelId="{94CA1DF1-E999-483C-9E2D-E8A1E73CE763}" type="presParOf" srcId="{9A489E02-2F95-4C5B-BBB1-BC9F3D95D44E}" destId="{217E3612-07B2-4254-9EFA-CFBC4B908935}" srcOrd="2" destOrd="0" presId="urn:microsoft.com/office/officeart/2024/layout/BulletTimelineInverted"/>
    <dgm:cxn modelId="{865D6873-E10E-4AC5-A2E6-5983E72642E1}" type="presParOf" srcId="{9A489E02-2F95-4C5B-BBB1-BC9F3D95D44E}" destId="{B4177E90-3621-4721-A2A4-BA0AFBA23FE6}" srcOrd="3" destOrd="0" presId="urn:microsoft.com/office/officeart/2024/layout/BulletTimelineInverted"/>
    <dgm:cxn modelId="{E8F06BE0-0C4C-4520-A543-EF12BFD9B78D}" type="presParOf" srcId="{9A489E02-2F95-4C5B-BBB1-BC9F3D95D44E}" destId="{712E5DA0-63DC-4149-83BA-C5CF08A43828}" srcOrd="4" destOrd="0" presId="urn:microsoft.com/office/officeart/2024/layout/BulletTimelineInverted"/>
    <dgm:cxn modelId="{03AEA5F7-E1AB-4238-A2CD-04B8DD8C7FB2}" type="presParOf" srcId="{712E5DA0-63DC-4149-83BA-C5CF08A43828}" destId="{330FB8A7-A1DD-482D-9729-314E6CA73721}" srcOrd="0" destOrd="0" presId="urn:microsoft.com/office/officeart/2024/layout/BulletTimelineInverted"/>
    <dgm:cxn modelId="{20B7D6E3-A22A-4923-8B72-4FBF62EB49A1}" type="presParOf" srcId="{9A489E02-2F95-4C5B-BBB1-BC9F3D95D44E}" destId="{E84AD596-3617-43AC-AB70-2D7398A310F8}" srcOrd="5" destOrd="0" presId="urn:microsoft.com/office/officeart/2024/layout/BulletTimelineInverted"/>
    <dgm:cxn modelId="{08F9C36C-4428-4B37-9368-B13057E20A33}" type="presParOf" srcId="{230E9C62-6CA2-404F-B6BF-2E70E8950369}" destId="{C1D0BC6E-0AB4-48C6-B7AD-47B370F2D978}" srcOrd="5" destOrd="0" presId="urn:microsoft.com/office/officeart/2024/layout/BulletTimelineInverted"/>
    <dgm:cxn modelId="{F0D96908-04F6-4AB6-8B82-673E39EEA910}" type="presParOf" srcId="{230E9C62-6CA2-404F-B6BF-2E70E8950369}" destId="{78D5454B-7178-418B-B5C4-046686165FFC}" srcOrd="6" destOrd="0" presId="urn:microsoft.com/office/officeart/2024/layout/BulletTimelineInverted"/>
    <dgm:cxn modelId="{9ABA4ABB-BFC6-4367-B2AD-EA150545ED29}" type="presParOf" srcId="{78D5454B-7178-418B-B5C4-046686165FFC}" destId="{03FE9756-C61D-4F88-BB69-833D0658832A}" srcOrd="0" destOrd="0" presId="urn:microsoft.com/office/officeart/2024/layout/BulletTimelineInverted"/>
    <dgm:cxn modelId="{D588C377-5FC0-4698-978D-9F6ED2533EF8}" type="presParOf" srcId="{03FE9756-C61D-4F88-BB69-833D0658832A}" destId="{8B9E9FAC-ED02-4B11-903F-404483F4DFC9}" srcOrd="0" destOrd="0" presId="urn:microsoft.com/office/officeart/2024/layout/BulletTimelineInverted"/>
    <dgm:cxn modelId="{A42F3D82-0C18-4EF0-9AF5-1B31A956A351}" type="presParOf" srcId="{03FE9756-C61D-4F88-BB69-833D0658832A}" destId="{E580BB13-2C06-4456-93D7-FD1662C46567}" srcOrd="1" destOrd="0" presId="urn:microsoft.com/office/officeart/2024/layout/BulletTimelineInverted"/>
    <dgm:cxn modelId="{90E45FA7-B08E-485E-816E-0441CF183BB5}" type="presParOf" srcId="{78D5454B-7178-418B-B5C4-046686165FFC}" destId="{9D76D215-9FF3-4C75-A004-87B25A864BDE}" srcOrd="1" destOrd="0" presId="urn:microsoft.com/office/officeart/2024/layout/BulletTimelineInverted"/>
    <dgm:cxn modelId="{F3130410-0188-4F57-8DFB-6D1D771DD714}" type="presParOf" srcId="{78D5454B-7178-418B-B5C4-046686165FFC}" destId="{1DFFBA6C-A106-4651-BB74-2BAAE6F0A544}" srcOrd="2" destOrd="0" presId="urn:microsoft.com/office/officeart/2024/layout/BulletTimelineInverted"/>
    <dgm:cxn modelId="{49F1F0A8-B471-4BDF-A9AE-3215AF5828DB}" type="presParOf" srcId="{78D5454B-7178-418B-B5C4-046686165FFC}" destId="{BC66FC76-21B4-45F7-9CA4-DB5B463CD9A1}" srcOrd="3" destOrd="0" presId="urn:microsoft.com/office/officeart/2024/layout/BulletTimelineInverted"/>
    <dgm:cxn modelId="{73493B94-FDD1-4737-9582-78321F7BBDF7}" type="presParOf" srcId="{78D5454B-7178-418B-B5C4-046686165FFC}" destId="{EEDC61BF-440A-4B61-9570-FC264909C13A}" srcOrd="4" destOrd="0" presId="urn:microsoft.com/office/officeart/2024/layout/BulletTimelineInverted"/>
    <dgm:cxn modelId="{D398752F-DD77-45F9-AC0D-6A404BF17099}" type="presParOf" srcId="{EEDC61BF-440A-4B61-9570-FC264909C13A}" destId="{CCA790C1-4D3B-4A08-9651-AD96B001C394}" srcOrd="0" destOrd="0" presId="urn:microsoft.com/office/officeart/2024/layout/BulletTimelineInverted"/>
    <dgm:cxn modelId="{5D478B55-027C-4E5D-8F8E-E426D8E7035F}" type="presParOf" srcId="{78D5454B-7178-418B-B5C4-046686165FFC}" destId="{DF84084F-13D3-48CA-A142-6D2F48FB3B5F}" srcOrd="5" destOrd="0" presId="urn:microsoft.com/office/officeart/2024/layout/BulletTimelineInverted"/>
    <dgm:cxn modelId="{B0884987-EBE2-4200-812D-ABD540BA57EB}" type="presParOf" srcId="{230E9C62-6CA2-404F-B6BF-2E70E8950369}" destId="{FCD8D1A6-C562-4790-9BF1-E9384E23C7E4}" srcOrd="7" destOrd="0" presId="urn:microsoft.com/office/officeart/2024/layout/BulletTimelineInverted"/>
    <dgm:cxn modelId="{4C41B7C3-993A-4B8A-91EE-E381333E13EF}" type="presParOf" srcId="{230E9C62-6CA2-404F-B6BF-2E70E8950369}" destId="{0B712BEA-AB4B-42B9-99E2-8FFE81F25EE1}" srcOrd="8" destOrd="0" presId="urn:microsoft.com/office/officeart/2024/layout/BulletTimelineInverted"/>
    <dgm:cxn modelId="{3E527992-ED86-47BE-9396-286AA4C60CBE}" type="presParOf" srcId="{0B712BEA-AB4B-42B9-99E2-8FFE81F25EE1}" destId="{7805AE3E-ABEC-4B76-BF8E-0401CD999AC8}" srcOrd="0" destOrd="0" presId="urn:microsoft.com/office/officeart/2024/layout/BulletTimelineInverted"/>
    <dgm:cxn modelId="{0A10727A-BB00-4BB8-B6F1-6E9454D817FA}" type="presParOf" srcId="{7805AE3E-ABEC-4B76-BF8E-0401CD999AC8}" destId="{FE56EF5E-D8A7-4563-8612-F419A404CE73}" srcOrd="0" destOrd="0" presId="urn:microsoft.com/office/officeart/2024/layout/BulletTimelineInverted"/>
    <dgm:cxn modelId="{0A891067-11E7-4967-922D-E84A55E6FB6D}" type="presParOf" srcId="{7805AE3E-ABEC-4B76-BF8E-0401CD999AC8}" destId="{FF62D7E1-1D9D-45CA-BE47-54B1870F71DB}" srcOrd="1" destOrd="0" presId="urn:microsoft.com/office/officeart/2024/layout/BulletTimelineInverted"/>
    <dgm:cxn modelId="{54EE1EDA-2B14-464E-A0E3-41821AC97304}" type="presParOf" srcId="{0B712BEA-AB4B-42B9-99E2-8FFE81F25EE1}" destId="{928C790F-B91E-47C1-A163-FE53DE4B43E6}" srcOrd="1" destOrd="0" presId="urn:microsoft.com/office/officeart/2024/layout/BulletTimelineInverted"/>
    <dgm:cxn modelId="{C1438161-2EC7-407F-B592-BE29722C3980}" type="presParOf" srcId="{0B712BEA-AB4B-42B9-99E2-8FFE81F25EE1}" destId="{87BB24D7-5DBC-40E4-85B9-321E4CF94219}" srcOrd="2" destOrd="0" presId="urn:microsoft.com/office/officeart/2024/layout/BulletTimelineInverted"/>
    <dgm:cxn modelId="{41CF19AA-AB44-47E7-BC32-219260FA6E80}" type="presParOf" srcId="{0B712BEA-AB4B-42B9-99E2-8FFE81F25EE1}" destId="{54AACD99-5045-4FDD-AEFC-AA3DA041FCCE}" srcOrd="3" destOrd="0" presId="urn:microsoft.com/office/officeart/2024/layout/BulletTimelineInverted"/>
    <dgm:cxn modelId="{AA978D55-1A2C-4D91-94D9-DFCF0AE24EEC}" type="presParOf" srcId="{0B712BEA-AB4B-42B9-99E2-8FFE81F25EE1}" destId="{45BB5C1D-8904-4FCD-8AA5-DDFFCBBE2926}" srcOrd="4" destOrd="0" presId="urn:microsoft.com/office/officeart/2024/layout/BulletTimelineInverted"/>
    <dgm:cxn modelId="{711A957B-617C-4160-9700-25FC65D3A971}" type="presParOf" srcId="{45BB5C1D-8904-4FCD-8AA5-DDFFCBBE2926}" destId="{DD18E690-C7A2-45CC-BE76-B006520F13D7}" srcOrd="0" destOrd="0" presId="urn:microsoft.com/office/officeart/2024/layout/BulletTimelineInverted"/>
    <dgm:cxn modelId="{4710222B-39B3-4F6B-98FB-3BB34EA97CF8}" type="presParOf" srcId="{0B712BEA-AB4B-42B9-99E2-8FFE81F25EE1}" destId="{F850E88F-B280-4F14-831D-FAAD7440E1AB}" srcOrd="5" destOrd="0" presId="urn:microsoft.com/office/officeart/2024/layout/BulletTimelineInverted"/>
    <dgm:cxn modelId="{4C8550A4-0955-4698-AE81-850825AAE19F}" type="presParOf" srcId="{230E9C62-6CA2-404F-B6BF-2E70E8950369}" destId="{1373E500-A6DF-4C80-B936-56476B903990}" srcOrd="9" destOrd="0" presId="urn:microsoft.com/office/officeart/2024/layout/BulletTimelineInverted"/>
    <dgm:cxn modelId="{E3243825-7F64-416C-983C-A39029C9F5CF}" type="presParOf" srcId="{230E9C62-6CA2-404F-B6BF-2E70E8950369}" destId="{9DE52DA9-A679-4727-B8FA-6A3D2A02D006}" srcOrd="10" destOrd="0" presId="urn:microsoft.com/office/officeart/2024/layout/BulletTimelineInverted"/>
    <dgm:cxn modelId="{6F4A887E-A18A-4980-ADC1-6ED506F46953}" type="presParOf" srcId="{9DE52DA9-A679-4727-B8FA-6A3D2A02D006}" destId="{1C15C599-510E-48D9-8196-C2A6A991B2DC}" srcOrd="0" destOrd="0" presId="urn:microsoft.com/office/officeart/2024/layout/BulletTimelineInverted"/>
    <dgm:cxn modelId="{03F3ECAD-747D-4100-A05F-263D6337EC35}" type="presParOf" srcId="{1C15C599-510E-48D9-8196-C2A6A991B2DC}" destId="{F5035E1A-5D04-408D-AD21-231AC571B793}" srcOrd="0" destOrd="0" presId="urn:microsoft.com/office/officeart/2024/layout/BulletTimelineInverted"/>
    <dgm:cxn modelId="{210DDD86-114E-46C8-96BB-607FC92360E6}" type="presParOf" srcId="{1C15C599-510E-48D9-8196-C2A6A991B2DC}" destId="{074854CA-7987-4AEB-9E34-043250986FEC}" srcOrd="1" destOrd="0" presId="urn:microsoft.com/office/officeart/2024/layout/BulletTimelineInverted"/>
    <dgm:cxn modelId="{27BBA8B6-B2A0-4A9B-80D1-A1BA9807F31B}" type="presParOf" srcId="{9DE52DA9-A679-4727-B8FA-6A3D2A02D006}" destId="{DFE869D3-6244-4D78-9728-BF71E33A2753}" srcOrd="1" destOrd="0" presId="urn:microsoft.com/office/officeart/2024/layout/BulletTimelineInverted"/>
    <dgm:cxn modelId="{2F77866F-1E06-42E3-BD2B-E02FB4A0F261}" type="presParOf" srcId="{9DE52DA9-A679-4727-B8FA-6A3D2A02D006}" destId="{AC6357D5-2DE8-48EF-A758-215A8796229C}" srcOrd="2" destOrd="0" presId="urn:microsoft.com/office/officeart/2024/layout/BulletTimelineInverted"/>
    <dgm:cxn modelId="{DBC197BC-E06D-444C-AE3D-2CD442DB3D39}" type="presParOf" srcId="{9DE52DA9-A679-4727-B8FA-6A3D2A02D006}" destId="{840F7D02-FA2E-4742-A80A-207DFF980BC6}" srcOrd="3" destOrd="0" presId="urn:microsoft.com/office/officeart/2024/layout/BulletTimelineInverted"/>
    <dgm:cxn modelId="{E05A1142-068B-4315-95E9-360E65FD2430}" type="presParOf" srcId="{9DE52DA9-A679-4727-B8FA-6A3D2A02D006}" destId="{A92B13CD-8AFA-4910-B95B-25276066B598}" srcOrd="4" destOrd="0" presId="urn:microsoft.com/office/officeart/2024/layout/BulletTimelineInverted"/>
    <dgm:cxn modelId="{5DB7DA82-11F7-4C3E-B4E7-0306B0B4E92B}" type="presParOf" srcId="{A92B13CD-8AFA-4910-B95B-25276066B598}" destId="{7046CED9-7426-4405-886C-5BEB538718E7}" srcOrd="0" destOrd="0" presId="urn:microsoft.com/office/officeart/2024/layout/BulletTimelineInverted"/>
    <dgm:cxn modelId="{150C51B0-7526-498A-A0DF-C2F008D6570F}" type="presParOf" srcId="{9DE52DA9-A679-4727-B8FA-6A3D2A02D006}" destId="{79075BC4-8322-4241-96AE-EC2DAD14BC4B}" srcOrd="5" destOrd="0" presId="urn:microsoft.com/office/officeart/2024/layout/BulletTimelineInverted"/>
    <dgm:cxn modelId="{FE268F4F-6262-4B04-A70B-44E6C42053BC}" type="presParOf" srcId="{230E9C62-6CA2-404F-B6BF-2E70E8950369}" destId="{BAF7CF9B-F05E-46B0-A50D-2D5AA893B8EC}" srcOrd="11" destOrd="0" presId="urn:microsoft.com/office/officeart/2024/layout/BulletTimelineInverted"/>
    <dgm:cxn modelId="{6253D26D-832D-46C1-86B8-C1C703024866}" type="presParOf" srcId="{230E9C62-6CA2-404F-B6BF-2E70E8950369}" destId="{1D121464-9E70-4F18-ACB1-7C3AD50D475D}" srcOrd="12" destOrd="0" presId="urn:microsoft.com/office/officeart/2024/layout/BulletTimelineInverted"/>
    <dgm:cxn modelId="{828E73E4-1C2C-4012-A1AE-C5295B1222A9}" type="presParOf" srcId="{1D121464-9E70-4F18-ACB1-7C3AD50D475D}" destId="{3FACBAB0-2AA3-4623-99B9-3FD7779B8EE1}" srcOrd="0" destOrd="0" presId="urn:microsoft.com/office/officeart/2024/layout/BulletTimelineInverted"/>
    <dgm:cxn modelId="{89FB053B-B448-4516-812D-8ECE4FCBFC60}" type="presParOf" srcId="{3FACBAB0-2AA3-4623-99B9-3FD7779B8EE1}" destId="{A11CE4D2-92FB-45B7-B298-D2162CC70621}" srcOrd="0" destOrd="0" presId="urn:microsoft.com/office/officeart/2024/layout/BulletTimelineInverted"/>
    <dgm:cxn modelId="{DA3C0DA4-948C-4598-81A1-E34A175B3F40}" type="presParOf" srcId="{3FACBAB0-2AA3-4623-99B9-3FD7779B8EE1}" destId="{D42FA128-12D5-4A8D-BCFA-87652B17958A}" srcOrd="1" destOrd="0" presId="urn:microsoft.com/office/officeart/2024/layout/BulletTimelineInverted"/>
    <dgm:cxn modelId="{49279F60-1ACD-4A7B-92CA-787A513C5613}" type="presParOf" srcId="{1D121464-9E70-4F18-ACB1-7C3AD50D475D}" destId="{98E663A2-36B4-4BD1-9318-1183A95E98AA}" srcOrd="1" destOrd="0" presId="urn:microsoft.com/office/officeart/2024/layout/BulletTimelineInverted"/>
    <dgm:cxn modelId="{E675421D-9EFB-4940-8D97-471D42416F61}" type="presParOf" srcId="{1D121464-9E70-4F18-ACB1-7C3AD50D475D}" destId="{09EDD04B-2255-42B6-B1B7-999C02882628}" srcOrd="2" destOrd="0" presId="urn:microsoft.com/office/officeart/2024/layout/BulletTimelineInverted"/>
    <dgm:cxn modelId="{0ADD43C9-55B9-454B-B51B-EEBEE482692D}" type="presParOf" srcId="{1D121464-9E70-4F18-ACB1-7C3AD50D475D}" destId="{92B1A959-9987-4B38-8289-FC282D0C8C4E}" srcOrd="3" destOrd="0" presId="urn:microsoft.com/office/officeart/2024/layout/BulletTimelineInverted"/>
    <dgm:cxn modelId="{C7CCCEBE-921E-40D6-B31F-17CF47E3B10A}" type="presParOf" srcId="{1D121464-9E70-4F18-ACB1-7C3AD50D475D}" destId="{EBA9D933-EC95-45D3-9470-3E73AD560E5D}" srcOrd="4" destOrd="0" presId="urn:microsoft.com/office/officeart/2024/layout/BulletTimelineInverted"/>
    <dgm:cxn modelId="{870F21AC-8E49-4345-9D64-D8679AF31D79}" type="presParOf" srcId="{EBA9D933-EC95-45D3-9470-3E73AD560E5D}" destId="{B383DAED-FFE3-41E7-A55B-76CF1DA98A07}" srcOrd="0" destOrd="0" presId="urn:microsoft.com/office/officeart/2024/layout/BulletTimelineInverted"/>
    <dgm:cxn modelId="{8F8D3BD4-AB7D-4369-99BC-395D51162D2E}" type="presParOf" srcId="{1D121464-9E70-4F18-ACB1-7C3AD50D475D}" destId="{772847B3-78E9-4EAE-8528-6F4F0824959E}" srcOrd="5" destOrd="0" presId="urn:microsoft.com/office/officeart/2024/layout/BulletTimelineInvert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406C91E-EEAF-43F3-BA68-A066887A5DE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86E4F705-5CE1-48E8-AAB5-8E0465AFAA03}">
      <dgm:prSet custT="1"/>
      <dgm:spPr/>
      <dgm:t>
        <a:bodyPr/>
        <a:lstStyle/>
        <a:p>
          <a:r>
            <a:rPr lang="en-GB" sz="1600" dirty="0">
              <a:latin typeface="Aptos" panose="020B0004020202020204" pitchFamily="34" charset="0"/>
            </a:rPr>
            <a:t>A summary of the main findings</a:t>
          </a:r>
        </a:p>
      </dgm:t>
    </dgm:pt>
    <dgm:pt modelId="{5B802F87-E56E-42F2-872D-9DBDA5E4B95E}" type="parTrans" cxnId="{DB282903-5DF8-4C10-BAB4-DEC9873DA38C}">
      <dgm:prSet/>
      <dgm:spPr/>
      <dgm:t>
        <a:bodyPr/>
        <a:lstStyle/>
        <a:p>
          <a:endParaRPr lang="en-GB" sz="2000">
            <a:latin typeface="Aptos" panose="020B0004020202020204" pitchFamily="34" charset="0"/>
          </a:endParaRPr>
        </a:p>
      </dgm:t>
    </dgm:pt>
    <dgm:pt modelId="{4F63CDCF-A1B4-40D6-B31A-079FA850F52F}" type="sibTrans" cxnId="{DB282903-5DF8-4C10-BAB4-DEC9873DA38C}">
      <dgm:prSet custT="1"/>
      <dgm:spPr/>
      <dgm:t>
        <a:bodyPr/>
        <a:lstStyle/>
        <a:p>
          <a:endParaRPr lang="en-GB" sz="1800" dirty="0">
            <a:latin typeface="Aptos" panose="020B0004020202020204" pitchFamily="34" charset="0"/>
          </a:endParaRPr>
        </a:p>
      </dgm:t>
    </dgm:pt>
    <dgm:pt modelId="{510E67AA-DEB7-449A-BC08-F6BAB927548E}">
      <dgm:prSet custT="1"/>
      <dgm:spPr/>
      <dgm:t>
        <a:bodyPr/>
        <a:lstStyle/>
        <a:p>
          <a:r>
            <a:rPr lang="en-GB" sz="1600" dirty="0">
              <a:latin typeface="Aptos" panose="020B0004020202020204" pitchFamily="34" charset="0"/>
            </a:rPr>
            <a:t>The research method</a:t>
          </a:r>
        </a:p>
      </dgm:t>
    </dgm:pt>
    <dgm:pt modelId="{BA8F00FB-3696-4E44-B2CF-C1C37AC873C0}" type="parTrans" cxnId="{A756EF65-493A-4924-A407-03CD68616460}">
      <dgm:prSet/>
      <dgm:spPr/>
      <dgm:t>
        <a:bodyPr/>
        <a:lstStyle/>
        <a:p>
          <a:endParaRPr lang="en-GB" sz="2000">
            <a:latin typeface="Aptos" panose="020B0004020202020204" pitchFamily="34" charset="0"/>
          </a:endParaRPr>
        </a:p>
      </dgm:t>
    </dgm:pt>
    <dgm:pt modelId="{8B2D0359-4011-4F42-A8E4-3EFDC06E30CC}" type="sibTrans" cxnId="{A756EF65-493A-4924-A407-03CD68616460}">
      <dgm:prSet custT="1"/>
      <dgm:spPr/>
      <dgm:t>
        <a:bodyPr/>
        <a:lstStyle/>
        <a:p>
          <a:endParaRPr lang="en-GB" sz="1800" dirty="0">
            <a:latin typeface="Aptos" panose="020B0004020202020204" pitchFamily="34" charset="0"/>
          </a:endParaRPr>
        </a:p>
      </dgm:t>
    </dgm:pt>
    <dgm:pt modelId="{76097ED8-2869-49F1-97DB-4AAB4CBFE322}">
      <dgm:prSet custT="1"/>
      <dgm:spPr/>
      <dgm:t>
        <a:bodyPr/>
        <a:lstStyle/>
        <a:p>
          <a:r>
            <a:rPr lang="en-GB" sz="1600" dirty="0">
              <a:latin typeface="Aptos" panose="020B0004020202020204" pitchFamily="34" charset="0"/>
            </a:rPr>
            <a:t>The sample or information used</a:t>
          </a:r>
        </a:p>
      </dgm:t>
    </dgm:pt>
    <dgm:pt modelId="{2A6A1995-8567-4111-855D-E03C2C9B1E62}" type="parTrans" cxnId="{9D4D5E18-9988-495E-B5F6-D28A503764D7}">
      <dgm:prSet/>
      <dgm:spPr/>
      <dgm:t>
        <a:bodyPr/>
        <a:lstStyle/>
        <a:p>
          <a:endParaRPr lang="en-GB" sz="2000">
            <a:latin typeface="Aptos" panose="020B0004020202020204" pitchFamily="34" charset="0"/>
          </a:endParaRPr>
        </a:p>
      </dgm:t>
    </dgm:pt>
    <dgm:pt modelId="{64B0B7C3-9C8E-4910-82B6-DA8C0D27F12B}" type="sibTrans" cxnId="{9D4D5E18-9988-495E-B5F6-D28A503764D7}">
      <dgm:prSet custT="1"/>
      <dgm:spPr/>
      <dgm:t>
        <a:bodyPr/>
        <a:lstStyle/>
        <a:p>
          <a:endParaRPr lang="en-GB" sz="1800" dirty="0">
            <a:latin typeface="Aptos" panose="020B0004020202020204" pitchFamily="34" charset="0"/>
          </a:endParaRPr>
        </a:p>
      </dgm:t>
    </dgm:pt>
    <dgm:pt modelId="{0755CF9B-0A5F-4A37-AB47-096A7A6807C0}">
      <dgm:prSet custT="1"/>
      <dgm:spPr/>
      <dgm:t>
        <a:bodyPr/>
        <a:lstStyle/>
        <a:p>
          <a:r>
            <a:rPr lang="en-GB" sz="1600" dirty="0">
              <a:latin typeface="Aptos" panose="020B0004020202020204" pitchFamily="34" charset="0"/>
            </a:rPr>
            <a:t>At least one strength</a:t>
          </a:r>
        </a:p>
      </dgm:t>
    </dgm:pt>
    <dgm:pt modelId="{FD23C849-23B3-4A54-8EB5-5A9BE7537842}" type="parTrans" cxnId="{FEBA650D-47D1-4998-81C7-26415F501618}">
      <dgm:prSet/>
      <dgm:spPr/>
      <dgm:t>
        <a:bodyPr/>
        <a:lstStyle/>
        <a:p>
          <a:endParaRPr lang="en-GB" sz="2000">
            <a:latin typeface="Aptos" panose="020B0004020202020204" pitchFamily="34" charset="0"/>
          </a:endParaRPr>
        </a:p>
      </dgm:t>
    </dgm:pt>
    <dgm:pt modelId="{172ADA63-7BD9-48F7-8427-11FD89EA1BA4}" type="sibTrans" cxnId="{FEBA650D-47D1-4998-81C7-26415F501618}">
      <dgm:prSet custT="1"/>
      <dgm:spPr/>
      <dgm:t>
        <a:bodyPr/>
        <a:lstStyle/>
        <a:p>
          <a:endParaRPr lang="en-GB" sz="1800" dirty="0">
            <a:latin typeface="Aptos" panose="020B0004020202020204" pitchFamily="34" charset="0"/>
          </a:endParaRPr>
        </a:p>
      </dgm:t>
    </dgm:pt>
    <dgm:pt modelId="{09BEA457-F004-4160-ACA2-9E4DB31C070A}">
      <dgm:prSet custT="1"/>
      <dgm:spPr/>
      <dgm:t>
        <a:bodyPr/>
        <a:lstStyle/>
        <a:p>
          <a:r>
            <a:rPr lang="en-GB" sz="1600" dirty="0">
              <a:latin typeface="Aptos" panose="020B0004020202020204" pitchFamily="34" charset="0"/>
            </a:rPr>
            <a:t>At least one limitation</a:t>
          </a:r>
        </a:p>
      </dgm:t>
    </dgm:pt>
    <dgm:pt modelId="{5B1A6ED7-C1D1-4BD5-9F0C-4AD882530B06}" type="parTrans" cxnId="{99F5B337-5AD9-406D-9D82-FBE560FB38F9}">
      <dgm:prSet/>
      <dgm:spPr/>
      <dgm:t>
        <a:bodyPr/>
        <a:lstStyle/>
        <a:p>
          <a:endParaRPr lang="en-GB" sz="2000">
            <a:latin typeface="Aptos" panose="020B0004020202020204" pitchFamily="34" charset="0"/>
          </a:endParaRPr>
        </a:p>
      </dgm:t>
    </dgm:pt>
    <dgm:pt modelId="{208843DB-37B3-4593-BC8B-C1D7EAF530D9}" type="sibTrans" cxnId="{99F5B337-5AD9-406D-9D82-FBE560FB38F9}">
      <dgm:prSet/>
      <dgm:spPr/>
      <dgm:t>
        <a:bodyPr/>
        <a:lstStyle/>
        <a:p>
          <a:endParaRPr lang="en-GB" sz="2000" dirty="0">
            <a:latin typeface="Aptos" panose="020B0004020202020204" pitchFamily="34" charset="0"/>
          </a:endParaRPr>
        </a:p>
      </dgm:t>
    </dgm:pt>
    <dgm:pt modelId="{AE49A3E3-BB7A-4DB8-9195-D75510247CAB}">
      <dgm:prSet/>
      <dgm:spPr/>
    </dgm:pt>
    <dgm:pt modelId="{4DCEF542-0195-4BE9-90C6-2614C4570281}" type="parTrans" cxnId="{EA761DF1-BF37-434E-A8A3-9763DEF6D908}">
      <dgm:prSet/>
      <dgm:spPr/>
      <dgm:t>
        <a:bodyPr/>
        <a:lstStyle/>
        <a:p>
          <a:endParaRPr lang="en-GB" sz="2000">
            <a:latin typeface="Aptos" panose="020B0004020202020204" pitchFamily="34" charset="0"/>
          </a:endParaRPr>
        </a:p>
      </dgm:t>
    </dgm:pt>
    <dgm:pt modelId="{D63AB59D-3430-43A9-8B28-01F823EED3C6}" type="sibTrans" cxnId="{EA761DF1-BF37-434E-A8A3-9763DEF6D908}">
      <dgm:prSet/>
      <dgm:spPr/>
      <dgm:t>
        <a:bodyPr/>
        <a:lstStyle/>
        <a:p>
          <a:endParaRPr lang="en-GB" sz="2000">
            <a:latin typeface="Aptos" panose="020B0004020202020204" pitchFamily="34" charset="0"/>
          </a:endParaRPr>
        </a:p>
      </dgm:t>
    </dgm:pt>
    <dgm:pt modelId="{DB18061F-F384-4C2B-A127-45AB92CA5B8D}" type="pres">
      <dgm:prSet presAssocID="{F406C91E-EEAF-43F3-BA68-A066887A5DEB}" presName="outerComposite" presStyleCnt="0">
        <dgm:presLayoutVars>
          <dgm:chMax val="5"/>
          <dgm:dir/>
          <dgm:resizeHandles val="exact"/>
        </dgm:presLayoutVars>
      </dgm:prSet>
      <dgm:spPr/>
    </dgm:pt>
    <dgm:pt modelId="{69FDDA44-CFD8-484A-82E6-4C4B1B04A971}" type="pres">
      <dgm:prSet presAssocID="{F406C91E-EEAF-43F3-BA68-A066887A5DEB}" presName="dummyMaxCanvas" presStyleCnt="0">
        <dgm:presLayoutVars/>
      </dgm:prSet>
      <dgm:spPr/>
    </dgm:pt>
    <dgm:pt modelId="{2B99E0F0-6828-4A75-889D-60E96D350136}" type="pres">
      <dgm:prSet presAssocID="{F406C91E-EEAF-43F3-BA68-A066887A5DEB}" presName="FiveNodes_1" presStyleLbl="node1" presStyleIdx="0" presStyleCnt="5">
        <dgm:presLayoutVars>
          <dgm:bulletEnabled val="1"/>
        </dgm:presLayoutVars>
      </dgm:prSet>
      <dgm:spPr/>
    </dgm:pt>
    <dgm:pt modelId="{A142F24E-5BDE-4028-A0E3-2189E70DC929}" type="pres">
      <dgm:prSet presAssocID="{F406C91E-EEAF-43F3-BA68-A066887A5DEB}" presName="FiveNodes_2" presStyleLbl="node1" presStyleIdx="1" presStyleCnt="5">
        <dgm:presLayoutVars>
          <dgm:bulletEnabled val="1"/>
        </dgm:presLayoutVars>
      </dgm:prSet>
      <dgm:spPr/>
    </dgm:pt>
    <dgm:pt modelId="{4675FF95-73A5-48C1-A011-1E6321C12814}" type="pres">
      <dgm:prSet presAssocID="{F406C91E-EEAF-43F3-BA68-A066887A5DEB}" presName="FiveNodes_3" presStyleLbl="node1" presStyleIdx="2" presStyleCnt="5">
        <dgm:presLayoutVars>
          <dgm:bulletEnabled val="1"/>
        </dgm:presLayoutVars>
      </dgm:prSet>
      <dgm:spPr/>
    </dgm:pt>
    <dgm:pt modelId="{2E426897-91E6-420E-9276-BD7F528632A2}" type="pres">
      <dgm:prSet presAssocID="{F406C91E-EEAF-43F3-BA68-A066887A5DEB}" presName="FiveNodes_4" presStyleLbl="node1" presStyleIdx="3" presStyleCnt="5">
        <dgm:presLayoutVars>
          <dgm:bulletEnabled val="1"/>
        </dgm:presLayoutVars>
      </dgm:prSet>
      <dgm:spPr/>
    </dgm:pt>
    <dgm:pt modelId="{26027B92-8872-47C2-BDFC-405EF6BC0D36}" type="pres">
      <dgm:prSet presAssocID="{F406C91E-EEAF-43F3-BA68-A066887A5DEB}" presName="FiveNodes_5" presStyleLbl="node1" presStyleIdx="4" presStyleCnt="5">
        <dgm:presLayoutVars>
          <dgm:bulletEnabled val="1"/>
        </dgm:presLayoutVars>
      </dgm:prSet>
      <dgm:spPr/>
    </dgm:pt>
    <dgm:pt modelId="{6721FBE2-6C05-4DC8-99C1-EBBA2FC6A86C}" type="pres">
      <dgm:prSet presAssocID="{F406C91E-EEAF-43F3-BA68-A066887A5DEB}" presName="FiveConn_1-2" presStyleLbl="fgAccFollowNode1" presStyleIdx="0" presStyleCnt="4">
        <dgm:presLayoutVars>
          <dgm:bulletEnabled val="1"/>
        </dgm:presLayoutVars>
      </dgm:prSet>
      <dgm:spPr/>
    </dgm:pt>
    <dgm:pt modelId="{DA6C47EF-4A2A-4A8D-B3BA-E45B0B6E1902}" type="pres">
      <dgm:prSet presAssocID="{F406C91E-EEAF-43F3-BA68-A066887A5DEB}" presName="FiveConn_2-3" presStyleLbl="fgAccFollowNode1" presStyleIdx="1" presStyleCnt="4">
        <dgm:presLayoutVars>
          <dgm:bulletEnabled val="1"/>
        </dgm:presLayoutVars>
      </dgm:prSet>
      <dgm:spPr/>
    </dgm:pt>
    <dgm:pt modelId="{4A7114BB-4DB5-4776-B04F-D133BCA45E36}" type="pres">
      <dgm:prSet presAssocID="{F406C91E-EEAF-43F3-BA68-A066887A5DEB}" presName="FiveConn_3-4" presStyleLbl="fgAccFollowNode1" presStyleIdx="2" presStyleCnt="4">
        <dgm:presLayoutVars>
          <dgm:bulletEnabled val="1"/>
        </dgm:presLayoutVars>
      </dgm:prSet>
      <dgm:spPr/>
    </dgm:pt>
    <dgm:pt modelId="{955F3973-72B4-4CB5-86E8-515BE36963E1}" type="pres">
      <dgm:prSet presAssocID="{F406C91E-EEAF-43F3-BA68-A066887A5DEB}" presName="FiveConn_4-5" presStyleLbl="fgAccFollowNode1" presStyleIdx="3" presStyleCnt="4">
        <dgm:presLayoutVars>
          <dgm:bulletEnabled val="1"/>
        </dgm:presLayoutVars>
      </dgm:prSet>
      <dgm:spPr/>
    </dgm:pt>
    <dgm:pt modelId="{DB1B955D-00F1-4C51-8A08-0C03D7B10BA7}" type="pres">
      <dgm:prSet presAssocID="{F406C91E-EEAF-43F3-BA68-A066887A5DEB}" presName="FiveNodes_1_text" presStyleLbl="node1" presStyleIdx="4" presStyleCnt="5">
        <dgm:presLayoutVars>
          <dgm:bulletEnabled val="1"/>
        </dgm:presLayoutVars>
      </dgm:prSet>
      <dgm:spPr/>
    </dgm:pt>
    <dgm:pt modelId="{24FB3521-DF6F-4772-A85B-A690D08A4F00}" type="pres">
      <dgm:prSet presAssocID="{F406C91E-EEAF-43F3-BA68-A066887A5DEB}" presName="FiveNodes_2_text" presStyleLbl="node1" presStyleIdx="4" presStyleCnt="5">
        <dgm:presLayoutVars>
          <dgm:bulletEnabled val="1"/>
        </dgm:presLayoutVars>
      </dgm:prSet>
      <dgm:spPr/>
    </dgm:pt>
    <dgm:pt modelId="{0B429816-8AEA-44C6-A1E9-B21111D8ECDE}" type="pres">
      <dgm:prSet presAssocID="{F406C91E-EEAF-43F3-BA68-A066887A5DEB}" presName="FiveNodes_3_text" presStyleLbl="node1" presStyleIdx="4" presStyleCnt="5">
        <dgm:presLayoutVars>
          <dgm:bulletEnabled val="1"/>
        </dgm:presLayoutVars>
      </dgm:prSet>
      <dgm:spPr/>
    </dgm:pt>
    <dgm:pt modelId="{BDA3A87C-C7FE-4E36-9C67-5C0B71857452}" type="pres">
      <dgm:prSet presAssocID="{F406C91E-EEAF-43F3-BA68-A066887A5DEB}" presName="FiveNodes_4_text" presStyleLbl="node1" presStyleIdx="4" presStyleCnt="5">
        <dgm:presLayoutVars>
          <dgm:bulletEnabled val="1"/>
        </dgm:presLayoutVars>
      </dgm:prSet>
      <dgm:spPr/>
    </dgm:pt>
    <dgm:pt modelId="{80B45C56-189F-413C-9DEF-CAE0EA102432}" type="pres">
      <dgm:prSet presAssocID="{F406C91E-EEAF-43F3-BA68-A066887A5DEB}" presName="FiveNodes_5_text" presStyleLbl="node1" presStyleIdx="4" presStyleCnt="5">
        <dgm:presLayoutVars>
          <dgm:bulletEnabled val="1"/>
        </dgm:presLayoutVars>
      </dgm:prSet>
      <dgm:spPr/>
    </dgm:pt>
  </dgm:ptLst>
  <dgm:cxnLst>
    <dgm:cxn modelId="{DB282903-5DF8-4C10-BAB4-DEC9873DA38C}" srcId="{F406C91E-EEAF-43F3-BA68-A066887A5DEB}" destId="{86E4F705-5CE1-48E8-AAB5-8E0465AFAA03}" srcOrd="0" destOrd="0" parTransId="{5B802F87-E56E-42F2-872D-9DBDA5E4B95E}" sibTransId="{4F63CDCF-A1B4-40D6-B31A-079FA850F52F}"/>
    <dgm:cxn modelId="{FEBA650D-47D1-4998-81C7-26415F501618}" srcId="{F406C91E-EEAF-43F3-BA68-A066887A5DEB}" destId="{0755CF9B-0A5F-4A37-AB47-096A7A6807C0}" srcOrd="3" destOrd="0" parTransId="{FD23C849-23B3-4A54-8EB5-5A9BE7537842}" sibTransId="{172ADA63-7BD9-48F7-8427-11FD89EA1BA4}"/>
    <dgm:cxn modelId="{FD907313-3CBD-465D-8C82-0BF53DD858BA}" type="presOf" srcId="{76097ED8-2869-49F1-97DB-4AAB4CBFE322}" destId="{0B429816-8AEA-44C6-A1E9-B21111D8ECDE}" srcOrd="1" destOrd="0" presId="urn:microsoft.com/office/officeart/2005/8/layout/vProcess5"/>
    <dgm:cxn modelId="{7531F513-6569-422B-A805-6EC200974F8B}" type="presOf" srcId="{86E4F705-5CE1-48E8-AAB5-8E0465AFAA03}" destId="{2B99E0F0-6828-4A75-889D-60E96D350136}" srcOrd="0" destOrd="0" presId="urn:microsoft.com/office/officeart/2005/8/layout/vProcess5"/>
    <dgm:cxn modelId="{9D4D5E18-9988-495E-B5F6-D28A503764D7}" srcId="{F406C91E-EEAF-43F3-BA68-A066887A5DEB}" destId="{76097ED8-2869-49F1-97DB-4AAB4CBFE322}" srcOrd="2" destOrd="0" parTransId="{2A6A1995-8567-4111-855D-E03C2C9B1E62}" sibTransId="{64B0B7C3-9C8E-4910-82B6-DA8C0D27F12B}"/>
    <dgm:cxn modelId="{FCF20B1A-06B1-4EEB-8513-461083AF18FE}" type="presOf" srcId="{8B2D0359-4011-4F42-A8E4-3EFDC06E30CC}" destId="{DA6C47EF-4A2A-4A8D-B3BA-E45B0B6E1902}" srcOrd="0" destOrd="0" presId="urn:microsoft.com/office/officeart/2005/8/layout/vProcess5"/>
    <dgm:cxn modelId="{8B781D24-D789-4170-B6F1-CD42DC04D502}" type="presOf" srcId="{64B0B7C3-9C8E-4910-82B6-DA8C0D27F12B}" destId="{4A7114BB-4DB5-4776-B04F-D133BCA45E36}" srcOrd="0" destOrd="0" presId="urn:microsoft.com/office/officeart/2005/8/layout/vProcess5"/>
    <dgm:cxn modelId="{99F5B337-5AD9-406D-9D82-FBE560FB38F9}" srcId="{F406C91E-EEAF-43F3-BA68-A066887A5DEB}" destId="{09BEA457-F004-4160-ACA2-9E4DB31C070A}" srcOrd="4" destOrd="0" parTransId="{5B1A6ED7-C1D1-4BD5-9F0C-4AD882530B06}" sibTransId="{208843DB-37B3-4593-BC8B-C1D7EAF530D9}"/>
    <dgm:cxn modelId="{DCA25639-F967-4716-BA8B-53F4B9BD7644}" type="presOf" srcId="{F406C91E-EEAF-43F3-BA68-A066887A5DEB}" destId="{DB18061F-F384-4C2B-A127-45AB92CA5B8D}" srcOrd="0" destOrd="0" presId="urn:microsoft.com/office/officeart/2005/8/layout/vProcess5"/>
    <dgm:cxn modelId="{71A04F60-6246-477D-8859-250C1B465478}" type="presOf" srcId="{510E67AA-DEB7-449A-BC08-F6BAB927548E}" destId="{24FB3521-DF6F-4772-A85B-A690D08A4F00}" srcOrd="1" destOrd="0" presId="urn:microsoft.com/office/officeart/2005/8/layout/vProcess5"/>
    <dgm:cxn modelId="{A756EF65-493A-4924-A407-03CD68616460}" srcId="{F406C91E-EEAF-43F3-BA68-A066887A5DEB}" destId="{510E67AA-DEB7-449A-BC08-F6BAB927548E}" srcOrd="1" destOrd="0" parTransId="{BA8F00FB-3696-4E44-B2CF-C1C37AC873C0}" sibTransId="{8B2D0359-4011-4F42-A8E4-3EFDC06E30CC}"/>
    <dgm:cxn modelId="{99FEEB78-F49C-48AB-A7D3-66E8EA7DCF16}" type="presOf" srcId="{0755CF9B-0A5F-4A37-AB47-096A7A6807C0}" destId="{2E426897-91E6-420E-9276-BD7F528632A2}" srcOrd="0" destOrd="0" presId="urn:microsoft.com/office/officeart/2005/8/layout/vProcess5"/>
    <dgm:cxn modelId="{D51C6E7C-E261-4C90-A7AD-C23B387D66CA}" type="presOf" srcId="{09BEA457-F004-4160-ACA2-9E4DB31C070A}" destId="{26027B92-8872-47C2-BDFC-405EF6BC0D36}" srcOrd="0" destOrd="0" presId="urn:microsoft.com/office/officeart/2005/8/layout/vProcess5"/>
    <dgm:cxn modelId="{A8E8FC81-3141-45B1-A27F-440F0E5C6C92}" type="presOf" srcId="{09BEA457-F004-4160-ACA2-9E4DB31C070A}" destId="{80B45C56-189F-413C-9DEF-CAE0EA102432}" srcOrd="1" destOrd="0" presId="urn:microsoft.com/office/officeart/2005/8/layout/vProcess5"/>
    <dgm:cxn modelId="{E0293287-7CDB-4815-9438-8506C64E8052}" type="presOf" srcId="{86E4F705-5CE1-48E8-AAB5-8E0465AFAA03}" destId="{DB1B955D-00F1-4C51-8A08-0C03D7B10BA7}" srcOrd="1" destOrd="0" presId="urn:microsoft.com/office/officeart/2005/8/layout/vProcess5"/>
    <dgm:cxn modelId="{BB794189-7D8D-426E-AD23-9B02F521A35D}" type="presOf" srcId="{4F63CDCF-A1B4-40D6-B31A-079FA850F52F}" destId="{6721FBE2-6C05-4DC8-99C1-EBBA2FC6A86C}" srcOrd="0" destOrd="0" presId="urn:microsoft.com/office/officeart/2005/8/layout/vProcess5"/>
    <dgm:cxn modelId="{6CF57EB3-8EBF-4EAE-8995-9D903B3099E4}" type="presOf" srcId="{76097ED8-2869-49F1-97DB-4AAB4CBFE322}" destId="{4675FF95-73A5-48C1-A011-1E6321C12814}" srcOrd="0" destOrd="0" presId="urn:microsoft.com/office/officeart/2005/8/layout/vProcess5"/>
    <dgm:cxn modelId="{20869EEB-03BC-4F50-AAE4-BD884E43DBF7}" type="presOf" srcId="{510E67AA-DEB7-449A-BC08-F6BAB927548E}" destId="{A142F24E-5BDE-4028-A0E3-2189E70DC929}" srcOrd="0" destOrd="0" presId="urn:microsoft.com/office/officeart/2005/8/layout/vProcess5"/>
    <dgm:cxn modelId="{EA761DF1-BF37-434E-A8A3-9763DEF6D908}" srcId="{F406C91E-EEAF-43F3-BA68-A066887A5DEB}" destId="{AE49A3E3-BB7A-4DB8-9195-D75510247CAB}" srcOrd="5" destOrd="0" parTransId="{4DCEF542-0195-4BE9-90C6-2614C4570281}" sibTransId="{D63AB59D-3430-43A9-8B28-01F823EED3C6}"/>
    <dgm:cxn modelId="{17D343FB-3241-4E95-9071-8E27395E8B70}" type="presOf" srcId="{0755CF9B-0A5F-4A37-AB47-096A7A6807C0}" destId="{BDA3A87C-C7FE-4E36-9C67-5C0B71857452}" srcOrd="1" destOrd="0" presId="urn:microsoft.com/office/officeart/2005/8/layout/vProcess5"/>
    <dgm:cxn modelId="{B0EE36FD-8D08-47FE-9421-3C751E646D55}" type="presOf" srcId="{172ADA63-7BD9-48F7-8427-11FD89EA1BA4}" destId="{955F3973-72B4-4CB5-86E8-515BE36963E1}" srcOrd="0" destOrd="0" presId="urn:microsoft.com/office/officeart/2005/8/layout/vProcess5"/>
    <dgm:cxn modelId="{08AEE10F-205C-44B3-B6B0-223CB34E7C57}" type="presParOf" srcId="{DB18061F-F384-4C2B-A127-45AB92CA5B8D}" destId="{69FDDA44-CFD8-484A-82E6-4C4B1B04A971}" srcOrd="0" destOrd="0" presId="urn:microsoft.com/office/officeart/2005/8/layout/vProcess5"/>
    <dgm:cxn modelId="{143DFD2A-4D8D-4827-A95B-A5B29DC781CD}" type="presParOf" srcId="{DB18061F-F384-4C2B-A127-45AB92CA5B8D}" destId="{2B99E0F0-6828-4A75-889D-60E96D350136}" srcOrd="1" destOrd="0" presId="urn:microsoft.com/office/officeart/2005/8/layout/vProcess5"/>
    <dgm:cxn modelId="{86DAD8B9-AED4-4BE2-A3A5-FBBBAB618224}" type="presParOf" srcId="{DB18061F-F384-4C2B-A127-45AB92CA5B8D}" destId="{A142F24E-5BDE-4028-A0E3-2189E70DC929}" srcOrd="2" destOrd="0" presId="urn:microsoft.com/office/officeart/2005/8/layout/vProcess5"/>
    <dgm:cxn modelId="{0A5EDEAC-9F90-47D0-83C3-477F2E6F9624}" type="presParOf" srcId="{DB18061F-F384-4C2B-A127-45AB92CA5B8D}" destId="{4675FF95-73A5-48C1-A011-1E6321C12814}" srcOrd="3" destOrd="0" presId="urn:microsoft.com/office/officeart/2005/8/layout/vProcess5"/>
    <dgm:cxn modelId="{AA161BC5-9703-4E11-AE8B-D170E5072222}" type="presParOf" srcId="{DB18061F-F384-4C2B-A127-45AB92CA5B8D}" destId="{2E426897-91E6-420E-9276-BD7F528632A2}" srcOrd="4" destOrd="0" presId="urn:microsoft.com/office/officeart/2005/8/layout/vProcess5"/>
    <dgm:cxn modelId="{D12A589D-CCC6-4C47-82B6-786A019CD35F}" type="presParOf" srcId="{DB18061F-F384-4C2B-A127-45AB92CA5B8D}" destId="{26027B92-8872-47C2-BDFC-405EF6BC0D36}" srcOrd="5" destOrd="0" presId="urn:microsoft.com/office/officeart/2005/8/layout/vProcess5"/>
    <dgm:cxn modelId="{4C8B1D48-F775-4B05-9B7B-439D25E3583E}" type="presParOf" srcId="{DB18061F-F384-4C2B-A127-45AB92CA5B8D}" destId="{6721FBE2-6C05-4DC8-99C1-EBBA2FC6A86C}" srcOrd="6" destOrd="0" presId="urn:microsoft.com/office/officeart/2005/8/layout/vProcess5"/>
    <dgm:cxn modelId="{DAB4DCA9-4A34-4E66-8A57-5D6323569CBF}" type="presParOf" srcId="{DB18061F-F384-4C2B-A127-45AB92CA5B8D}" destId="{DA6C47EF-4A2A-4A8D-B3BA-E45B0B6E1902}" srcOrd="7" destOrd="0" presId="urn:microsoft.com/office/officeart/2005/8/layout/vProcess5"/>
    <dgm:cxn modelId="{A8D142A1-1A90-40D1-A554-4C16C2CF5735}" type="presParOf" srcId="{DB18061F-F384-4C2B-A127-45AB92CA5B8D}" destId="{4A7114BB-4DB5-4776-B04F-D133BCA45E36}" srcOrd="8" destOrd="0" presId="urn:microsoft.com/office/officeart/2005/8/layout/vProcess5"/>
    <dgm:cxn modelId="{59341758-C359-4ABB-9499-BD299CBE62E4}" type="presParOf" srcId="{DB18061F-F384-4C2B-A127-45AB92CA5B8D}" destId="{955F3973-72B4-4CB5-86E8-515BE36963E1}" srcOrd="9" destOrd="0" presId="urn:microsoft.com/office/officeart/2005/8/layout/vProcess5"/>
    <dgm:cxn modelId="{73A14FE3-6BFE-43A4-91CE-225C54EE3D89}" type="presParOf" srcId="{DB18061F-F384-4C2B-A127-45AB92CA5B8D}" destId="{DB1B955D-00F1-4C51-8A08-0C03D7B10BA7}" srcOrd="10" destOrd="0" presId="urn:microsoft.com/office/officeart/2005/8/layout/vProcess5"/>
    <dgm:cxn modelId="{2DF627E8-A381-4154-808D-05ADBE63914F}" type="presParOf" srcId="{DB18061F-F384-4C2B-A127-45AB92CA5B8D}" destId="{24FB3521-DF6F-4772-A85B-A690D08A4F00}" srcOrd="11" destOrd="0" presId="urn:microsoft.com/office/officeart/2005/8/layout/vProcess5"/>
    <dgm:cxn modelId="{53127119-0484-4935-A365-29F8900CEF61}" type="presParOf" srcId="{DB18061F-F384-4C2B-A127-45AB92CA5B8D}" destId="{0B429816-8AEA-44C6-A1E9-B21111D8ECDE}" srcOrd="12" destOrd="0" presId="urn:microsoft.com/office/officeart/2005/8/layout/vProcess5"/>
    <dgm:cxn modelId="{D81DA4EB-3AB4-4979-B2F2-FEB91E0E3C9E}" type="presParOf" srcId="{DB18061F-F384-4C2B-A127-45AB92CA5B8D}" destId="{BDA3A87C-C7FE-4E36-9C67-5C0B71857452}" srcOrd="13" destOrd="0" presId="urn:microsoft.com/office/officeart/2005/8/layout/vProcess5"/>
    <dgm:cxn modelId="{9E85E162-0BC9-42F8-B581-D51A2A28427A}" type="presParOf" srcId="{DB18061F-F384-4C2B-A127-45AB92CA5B8D}" destId="{80B45C56-189F-413C-9DEF-CAE0EA10243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4083F4-D3DD-486C-9B0D-9255B0FA44D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392BD64-1E87-4FF2-BEA0-E00CF1527B6C}">
      <dgm:prSet custT="1"/>
      <dgm:spPr/>
      <dgm:t>
        <a:bodyPr/>
        <a:lstStyle/>
        <a:p>
          <a:pPr>
            <a:lnSpc>
              <a:spcPct val="150000"/>
            </a:lnSpc>
          </a:pPr>
          <a:r>
            <a:rPr lang="en-GB" sz="1600" dirty="0">
              <a:latin typeface="Aptos" panose="020B0004020202020204" pitchFamily="34" charset="0"/>
            </a:rPr>
            <a:t>Explain what each source found</a:t>
          </a:r>
        </a:p>
      </dgm:t>
    </dgm:pt>
    <dgm:pt modelId="{268CE571-08D9-4B34-9BAD-9DB50D816F12}" type="parTrans" cxnId="{D7720120-F5D7-4E65-AC48-850AC9E7AE7D}">
      <dgm:prSet/>
      <dgm:spPr/>
      <dgm:t>
        <a:bodyPr/>
        <a:lstStyle/>
        <a:p>
          <a:pPr>
            <a:lnSpc>
              <a:spcPct val="150000"/>
            </a:lnSpc>
          </a:pPr>
          <a:endParaRPr lang="en-GB" sz="2800" dirty="0">
            <a:latin typeface="Aptos" panose="020B0004020202020204" pitchFamily="34" charset="0"/>
          </a:endParaRPr>
        </a:p>
      </dgm:t>
    </dgm:pt>
    <dgm:pt modelId="{6DFD76A9-5E02-46C8-BC27-49C35D6DBA34}" type="sibTrans" cxnId="{D7720120-F5D7-4E65-AC48-850AC9E7AE7D}">
      <dgm:prSet/>
      <dgm:spPr/>
      <dgm:t>
        <a:bodyPr/>
        <a:lstStyle/>
        <a:p>
          <a:pPr>
            <a:lnSpc>
              <a:spcPct val="150000"/>
            </a:lnSpc>
          </a:pPr>
          <a:endParaRPr lang="en-GB" sz="2800" dirty="0">
            <a:latin typeface="Aptos" panose="020B0004020202020204" pitchFamily="34" charset="0"/>
          </a:endParaRPr>
        </a:p>
      </dgm:t>
    </dgm:pt>
    <dgm:pt modelId="{BEA55917-239A-4910-9166-512D38ECF803}">
      <dgm:prSet custT="1"/>
      <dgm:spPr/>
      <dgm:t>
        <a:bodyPr/>
        <a:lstStyle/>
        <a:p>
          <a:pPr>
            <a:lnSpc>
              <a:spcPct val="150000"/>
            </a:lnSpc>
          </a:pPr>
          <a:r>
            <a:rPr lang="en-GB" sz="1600" dirty="0">
              <a:latin typeface="Aptos" panose="020B0004020202020204" pitchFamily="34" charset="0"/>
            </a:rPr>
            <a:t>Recognise how the research was conducted</a:t>
          </a:r>
        </a:p>
      </dgm:t>
    </dgm:pt>
    <dgm:pt modelId="{5E34F8EC-8AE0-47DD-BB09-FDAD015E1DC1}" type="parTrans" cxnId="{2D6F4E98-0365-467A-BFB5-5E6633DAB5F3}">
      <dgm:prSet/>
      <dgm:spPr/>
      <dgm:t>
        <a:bodyPr/>
        <a:lstStyle/>
        <a:p>
          <a:pPr>
            <a:lnSpc>
              <a:spcPct val="150000"/>
            </a:lnSpc>
          </a:pPr>
          <a:endParaRPr lang="en-GB" sz="2800" dirty="0">
            <a:latin typeface="Aptos" panose="020B0004020202020204" pitchFamily="34" charset="0"/>
          </a:endParaRPr>
        </a:p>
      </dgm:t>
    </dgm:pt>
    <dgm:pt modelId="{156C5035-B004-4620-BF02-34AF042ED5DA}" type="sibTrans" cxnId="{2D6F4E98-0365-467A-BFB5-5E6633DAB5F3}">
      <dgm:prSet/>
      <dgm:spPr/>
      <dgm:t>
        <a:bodyPr/>
        <a:lstStyle/>
        <a:p>
          <a:pPr>
            <a:lnSpc>
              <a:spcPct val="150000"/>
            </a:lnSpc>
          </a:pPr>
          <a:endParaRPr lang="en-GB" sz="2800" dirty="0">
            <a:latin typeface="Aptos" panose="020B0004020202020204" pitchFamily="34" charset="0"/>
          </a:endParaRPr>
        </a:p>
      </dgm:t>
    </dgm:pt>
    <dgm:pt modelId="{8D0EB283-734B-427F-907E-993C9F83D7FC}">
      <dgm:prSet custT="1"/>
      <dgm:spPr/>
      <dgm:t>
        <a:bodyPr/>
        <a:lstStyle/>
        <a:p>
          <a:pPr>
            <a:lnSpc>
              <a:spcPct val="150000"/>
            </a:lnSpc>
          </a:pPr>
          <a:r>
            <a:rPr lang="en-GB" sz="1600" dirty="0">
              <a:latin typeface="Aptos" panose="020B0004020202020204" pitchFamily="34" charset="0"/>
            </a:rPr>
            <a:t>Identify useful and weaker parts of the evidence</a:t>
          </a:r>
        </a:p>
      </dgm:t>
    </dgm:pt>
    <dgm:pt modelId="{21A9C356-5299-431A-93B2-4D941BFA48C2}" type="parTrans" cxnId="{CFB17968-28E8-45D8-8D84-26DCA6153CBC}">
      <dgm:prSet/>
      <dgm:spPr/>
      <dgm:t>
        <a:bodyPr/>
        <a:lstStyle/>
        <a:p>
          <a:pPr>
            <a:lnSpc>
              <a:spcPct val="150000"/>
            </a:lnSpc>
          </a:pPr>
          <a:endParaRPr lang="en-GB" sz="2800" dirty="0">
            <a:latin typeface="Aptos" panose="020B0004020202020204" pitchFamily="34" charset="0"/>
          </a:endParaRPr>
        </a:p>
      </dgm:t>
    </dgm:pt>
    <dgm:pt modelId="{B25873F0-025A-4AC8-9B80-3D91EC5DBF27}" type="sibTrans" cxnId="{CFB17968-28E8-45D8-8D84-26DCA6153CBC}">
      <dgm:prSet/>
      <dgm:spPr/>
      <dgm:t>
        <a:bodyPr/>
        <a:lstStyle/>
        <a:p>
          <a:pPr>
            <a:lnSpc>
              <a:spcPct val="150000"/>
            </a:lnSpc>
          </a:pPr>
          <a:endParaRPr lang="en-GB" sz="2800" dirty="0">
            <a:latin typeface="Aptos" panose="020B0004020202020204" pitchFamily="34" charset="0"/>
          </a:endParaRPr>
        </a:p>
      </dgm:t>
    </dgm:pt>
    <dgm:pt modelId="{9FE7F61C-E3BF-4B45-9FE5-1D6CA822227E}">
      <dgm:prSet custT="1"/>
      <dgm:spPr/>
      <dgm:t>
        <a:bodyPr/>
        <a:lstStyle/>
        <a:p>
          <a:pPr>
            <a:lnSpc>
              <a:spcPct val="150000"/>
            </a:lnSpc>
          </a:pPr>
          <a:r>
            <a:rPr lang="en-GB" sz="1600" dirty="0">
              <a:latin typeface="Aptos" panose="020B0004020202020204" pitchFamily="34" charset="0"/>
            </a:rPr>
            <a:t>See important words and ideas appearing across your sources</a:t>
          </a:r>
        </a:p>
      </dgm:t>
    </dgm:pt>
    <dgm:pt modelId="{AA7B7D2D-E56F-4DC6-BAAB-7764619A5C12}" type="parTrans" cxnId="{513BE387-0787-4BA4-9AE9-1A09D01B1ABD}">
      <dgm:prSet/>
      <dgm:spPr/>
      <dgm:t>
        <a:bodyPr/>
        <a:lstStyle/>
        <a:p>
          <a:pPr>
            <a:lnSpc>
              <a:spcPct val="150000"/>
            </a:lnSpc>
          </a:pPr>
          <a:endParaRPr lang="en-GB" sz="2800" dirty="0">
            <a:latin typeface="Aptos" panose="020B0004020202020204" pitchFamily="34" charset="0"/>
          </a:endParaRPr>
        </a:p>
      </dgm:t>
    </dgm:pt>
    <dgm:pt modelId="{4B7D1608-45C1-432C-91BF-35156F3312FD}" type="sibTrans" cxnId="{513BE387-0787-4BA4-9AE9-1A09D01B1ABD}">
      <dgm:prSet/>
      <dgm:spPr/>
      <dgm:t>
        <a:bodyPr/>
        <a:lstStyle/>
        <a:p>
          <a:pPr>
            <a:lnSpc>
              <a:spcPct val="150000"/>
            </a:lnSpc>
          </a:pPr>
          <a:endParaRPr lang="en-GB" sz="2800" dirty="0">
            <a:latin typeface="Aptos" panose="020B0004020202020204" pitchFamily="34" charset="0"/>
          </a:endParaRPr>
        </a:p>
      </dgm:t>
    </dgm:pt>
    <dgm:pt modelId="{EBA094F4-AC98-4267-8F4B-E251DAD47206}" type="pres">
      <dgm:prSet presAssocID="{324083F4-D3DD-486C-9B0D-9255B0FA44D5}" presName="linear" presStyleCnt="0">
        <dgm:presLayoutVars>
          <dgm:animLvl val="lvl"/>
          <dgm:resizeHandles val="exact"/>
        </dgm:presLayoutVars>
      </dgm:prSet>
      <dgm:spPr/>
    </dgm:pt>
    <dgm:pt modelId="{193FBE1A-75BA-4DA9-B009-F0E0BFA8FD0C}" type="pres">
      <dgm:prSet presAssocID="{8392BD64-1E87-4FF2-BEA0-E00CF1527B6C}" presName="parentText" presStyleLbl="node1" presStyleIdx="0" presStyleCnt="4">
        <dgm:presLayoutVars>
          <dgm:chMax val="0"/>
          <dgm:bulletEnabled val="1"/>
        </dgm:presLayoutVars>
      </dgm:prSet>
      <dgm:spPr/>
    </dgm:pt>
    <dgm:pt modelId="{131B38FD-9604-42E4-8C97-4394FCEC2DDC}" type="pres">
      <dgm:prSet presAssocID="{6DFD76A9-5E02-46C8-BC27-49C35D6DBA34}" presName="spacer" presStyleCnt="0"/>
      <dgm:spPr/>
    </dgm:pt>
    <dgm:pt modelId="{2D2FEECF-E5BD-479F-85ED-FD911E72B836}" type="pres">
      <dgm:prSet presAssocID="{BEA55917-239A-4910-9166-512D38ECF803}" presName="parentText" presStyleLbl="node1" presStyleIdx="1" presStyleCnt="4">
        <dgm:presLayoutVars>
          <dgm:chMax val="0"/>
          <dgm:bulletEnabled val="1"/>
        </dgm:presLayoutVars>
      </dgm:prSet>
      <dgm:spPr/>
    </dgm:pt>
    <dgm:pt modelId="{82C9CB8F-D8BC-45AE-B73F-5B1066ECD988}" type="pres">
      <dgm:prSet presAssocID="{156C5035-B004-4620-BF02-34AF042ED5DA}" presName="spacer" presStyleCnt="0"/>
      <dgm:spPr/>
    </dgm:pt>
    <dgm:pt modelId="{26CB23B3-E7EA-4D27-B8DC-211636865C30}" type="pres">
      <dgm:prSet presAssocID="{8D0EB283-734B-427F-907E-993C9F83D7FC}" presName="parentText" presStyleLbl="node1" presStyleIdx="2" presStyleCnt="4">
        <dgm:presLayoutVars>
          <dgm:chMax val="0"/>
          <dgm:bulletEnabled val="1"/>
        </dgm:presLayoutVars>
      </dgm:prSet>
      <dgm:spPr/>
    </dgm:pt>
    <dgm:pt modelId="{1875427F-48E2-4035-A350-D1D34D59120C}" type="pres">
      <dgm:prSet presAssocID="{B25873F0-025A-4AC8-9B80-3D91EC5DBF27}" presName="spacer" presStyleCnt="0"/>
      <dgm:spPr/>
    </dgm:pt>
    <dgm:pt modelId="{7C2E5D5D-738B-4FFF-A0C3-9C8AD138D0B4}" type="pres">
      <dgm:prSet presAssocID="{9FE7F61C-E3BF-4B45-9FE5-1D6CA822227E}" presName="parentText" presStyleLbl="node1" presStyleIdx="3" presStyleCnt="4">
        <dgm:presLayoutVars>
          <dgm:chMax val="0"/>
          <dgm:bulletEnabled val="1"/>
        </dgm:presLayoutVars>
      </dgm:prSet>
      <dgm:spPr/>
    </dgm:pt>
  </dgm:ptLst>
  <dgm:cxnLst>
    <dgm:cxn modelId="{D7720120-F5D7-4E65-AC48-850AC9E7AE7D}" srcId="{324083F4-D3DD-486C-9B0D-9255B0FA44D5}" destId="{8392BD64-1E87-4FF2-BEA0-E00CF1527B6C}" srcOrd="0" destOrd="0" parTransId="{268CE571-08D9-4B34-9BAD-9DB50D816F12}" sibTransId="{6DFD76A9-5E02-46C8-BC27-49C35D6DBA34}"/>
    <dgm:cxn modelId="{BA66712E-3ED8-48B8-9477-D9251A1FAF17}" type="presOf" srcId="{8392BD64-1E87-4FF2-BEA0-E00CF1527B6C}" destId="{193FBE1A-75BA-4DA9-B009-F0E0BFA8FD0C}" srcOrd="0" destOrd="0" presId="urn:microsoft.com/office/officeart/2005/8/layout/vList2"/>
    <dgm:cxn modelId="{3C92A365-F727-48B3-8A05-29E008E7826D}" type="presOf" srcId="{8D0EB283-734B-427F-907E-993C9F83D7FC}" destId="{26CB23B3-E7EA-4D27-B8DC-211636865C30}" srcOrd="0" destOrd="0" presId="urn:microsoft.com/office/officeart/2005/8/layout/vList2"/>
    <dgm:cxn modelId="{CFB17968-28E8-45D8-8D84-26DCA6153CBC}" srcId="{324083F4-D3DD-486C-9B0D-9255B0FA44D5}" destId="{8D0EB283-734B-427F-907E-993C9F83D7FC}" srcOrd="2" destOrd="0" parTransId="{21A9C356-5299-431A-93B2-4D941BFA48C2}" sibTransId="{B25873F0-025A-4AC8-9B80-3D91EC5DBF27}"/>
    <dgm:cxn modelId="{3168FE53-78FD-48BF-B127-BB5421C79170}" type="presOf" srcId="{BEA55917-239A-4910-9166-512D38ECF803}" destId="{2D2FEECF-E5BD-479F-85ED-FD911E72B836}" srcOrd="0" destOrd="0" presId="urn:microsoft.com/office/officeart/2005/8/layout/vList2"/>
    <dgm:cxn modelId="{513BE387-0787-4BA4-9AE9-1A09D01B1ABD}" srcId="{324083F4-D3DD-486C-9B0D-9255B0FA44D5}" destId="{9FE7F61C-E3BF-4B45-9FE5-1D6CA822227E}" srcOrd="3" destOrd="0" parTransId="{AA7B7D2D-E56F-4DC6-BAAB-7764619A5C12}" sibTransId="{4B7D1608-45C1-432C-91BF-35156F3312FD}"/>
    <dgm:cxn modelId="{D946AD8F-911D-4665-812F-15EF2DD95F4C}" type="presOf" srcId="{9FE7F61C-E3BF-4B45-9FE5-1D6CA822227E}" destId="{7C2E5D5D-738B-4FFF-A0C3-9C8AD138D0B4}" srcOrd="0" destOrd="0" presId="urn:microsoft.com/office/officeart/2005/8/layout/vList2"/>
    <dgm:cxn modelId="{2D6F4E98-0365-467A-BFB5-5E6633DAB5F3}" srcId="{324083F4-D3DD-486C-9B0D-9255B0FA44D5}" destId="{BEA55917-239A-4910-9166-512D38ECF803}" srcOrd="1" destOrd="0" parTransId="{5E34F8EC-8AE0-47DD-BB09-FDAD015E1DC1}" sibTransId="{156C5035-B004-4620-BF02-34AF042ED5DA}"/>
    <dgm:cxn modelId="{6BCFF7DE-F93B-4889-8AF2-5692B32B2764}" type="presOf" srcId="{324083F4-D3DD-486C-9B0D-9255B0FA44D5}" destId="{EBA094F4-AC98-4267-8F4B-E251DAD47206}" srcOrd="0" destOrd="0" presId="urn:microsoft.com/office/officeart/2005/8/layout/vList2"/>
    <dgm:cxn modelId="{D0B94225-BD50-44EE-9B54-93B2AF1B1527}" type="presParOf" srcId="{EBA094F4-AC98-4267-8F4B-E251DAD47206}" destId="{193FBE1A-75BA-4DA9-B009-F0E0BFA8FD0C}" srcOrd="0" destOrd="0" presId="urn:microsoft.com/office/officeart/2005/8/layout/vList2"/>
    <dgm:cxn modelId="{EFB0B03A-1665-447D-8518-04346A59FDB6}" type="presParOf" srcId="{EBA094F4-AC98-4267-8F4B-E251DAD47206}" destId="{131B38FD-9604-42E4-8C97-4394FCEC2DDC}" srcOrd="1" destOrd="0" presId="urn:microsoft.com/office/officeart/2005/8/layout/vList2"/>
    <dgm:cxn modelId="{2438F454-E649-4C33-8443-6405C23D9F56}" type="presParOf" srcId="{EBA094F4-AC98-4267-8F4B-E251DAD47206}" destId="{2D2FEECF-E5BD-479F-85ED-FD911E72B836}" srcOrd="2" destOrd="0" presId="urn:microsoft.com/office/officeart/2005/8/layout/vList2"/>
    <dgm:cxn modelId="{D714F60A-6785-45F3-828B-F2C8ACF6388E}" type="presParOf" srcId="{EBA094F4-AC98-4267-8F4B-E251DAD47206}" destId="{82C9CB8F-D8BC-45AE-B73F-5B1066ECD988}" srcOrd="3" destOrd="0" presId="urn:microsoft.com/office/officeart/2005/8/layout/vList2"/>
    <dgm:cxn modelId="{00B5CDF6-215D-4A80-991F-A3C88974428E}" type="presParOf" srcId="{EBA094F4-AC98-4267-8F4B-E251DAD47206}" destId="{26CB23B3-E7EA-4D27-B8DC-211636865C30}" srcOrd="4" destOrd="0" presId="urn:microsoft.com/office/officeart/2005/8/layout/vList2"/>
    <dgm:cxn modelId="{ED1D60AD-EA3B-40A7-8DFA-E296E52395AF}" type="presParOf" srcId="{EBA094F4-AC98-4267-8F4B-E251DAD47206}" destId="{1875427F-48E2-4035-A350-D1D34D59120C}" srcOrd="5" destOrd="0" presId="urn:microsoft.com/office/officeart/2005/8/layout/vList2"/>
    <dgm:cxn modelId="{C03EFF7E-1B95-40ED-B6C3-34EAAFD13AA2}" type="presParOf" srcId="{EBA094F4-AC98-4267-8F4B-E251DAD47206}" destId="{7C2E5D5D-738B-4FFF-A0C3-9C8AD138D0B4}"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40AB895-B985-4BCE-B671-63929E067E82}"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9936D9CE-FF74-4823-BFB9-A20F150524B6}">
      <dgm:prSet/>
      <dgm:spPr/>
      <dgm:t>
        <a:bodyPr/>
        <a:lstStyle/>
        <a:p>
          <a:r>
            <a:rPr lang="en-GB" b="1">
              <a:latin typeface="Aptos" panose="020B0004020202020204" pitchFamily="34" charset="0"/>
            </a:rPr>
            <a:t>The Process</a:t>
          </a:r>
          <a:endParaRPr lang="en-GB">
            <a:latin typeface="Aptos" panose="020B0004020202020204" pitchFamily="34" charset="0"/>
          </a:endParaRPr>
        </a:p>
      </dgm:t>
    </dgm:pt>
    <dgm:pt modelId="{B3D357FB-7F75-4032-9AC3-B85C15164300}" type="parTrans" cxnId="{F87D911D-3C6C-42E2-9EEB-4AB9BDBBE681}">
      <dgm:prSet/>
      <dgm:spPr/>
      <dgm:t>
        <a:bodyPr/>
        <a:lstStyle/>
        <a:p>
          <a:endParaRPr lang="en-GB">
            <a:latin typeface="Aptos" panose="020B0004020202020204" pitchFamily="34" charset="0"/>
          </a:endParaRPr>
        </a:p>
      </dgm:t>
    </dgm:pt>
    <dgm:pt modelId="{B79C494F-DE55-4715-8D18-FB8BD1D7319C}" type="sibTrans" cxnId="{F87D911D-3C6C-42E2-9EEB-4AB9BDBBE681}">
      <dgm:prSet/>
      <dgm:spPr/>
      <dgm:t>
        <a:bodyPr/>
        <a:lstStyle/>
        <a:p>
          <a:endParaRPr lang="en-GB">
            <a:latin typeface="Aptos" panose="020B0004020202020204" pitchFamily="34" charset="0"/>
          </a:endParaRPr>
        </a:p>
      </dgm:t>
    </dgm:pt>
    <dgm:pt modelId="{C9217DD4-E6A6-4D97-85C0-5A1A740A8768}">
      <dgm:prSet/>
      <dgm:spPr/>
      <dgm:t>
        <a:bodyPr/>
        <a:lstStyle/>
        <a:p>
          <a:r>
            <a:rPr lang="en-GB" b="1" dirty="0">
              <a:latin typeface="Aptos" panose="020B0004020202020204" pitchFamily="34" charset="0"/>
            </a:rPr>
            <a:t>Keywords and findings from Stage 2</a:t>
          </a:r>
          <a:endParaRPr lang="en-GB" dirty="0">
            <a:latin typeface="Aptos" panose="020B0004020202020204" pitchFamily="34" charset="0"/>
          </a:endParaRPr>
        </a:p>
      </dgm:t>
    </dgm:pt>
    <dgm:pt modelId="{82654190-4FBB-4454-A29D-E58D07A2EAF2}" type="parTrans" cxnId="{68B6398B-6D24-4C7A-A9FA-BC5412917336}">
      <dgm:prSet/>
      <dgm:spPr/>
      <dgm:t>
        <a:bodyPr/>
        <a:lstStyle/>
        <a:p>
          <a:endParaRPr lang="en-GB">
            <a:latin typeface="Aptos" panose="020B0004020202020204" pitchFamily="34" charset="0"/>
          </a:endParaRPr>
        </a:p>
      </dgm:t>
    </dgm:pt>
    <dgm:pt modelId="{7320BEB1-D1CF-4D92-A402-4C5C5F483140}" type="sibTrans" cxnId="{68B6398B-6D24-4C7A-A9FA-BC5412917336}">
      <dgm:prSet/>
      <dgm:spPr/>
      <dgm:t>
        <a:bodyPr/>
        <a:lstStyle/>
        <a:p>
          <a:endParaRPr lang="en-GB">
            <a:latin typeface="Aptos" panose="020B0004020202020204" pitchFamily="34" charset="0"/>
          </a:endParaRPr>
        </a:p>
      </dgm:t>
    </dgm:pt>
    <dgm:pt modelId="{30F326B4-2F63-49E6-818A-465462F4509A}">
      <dgm:prSet/>
      <dgm:spPr/>
      <dgm:t>
        <a:bodyPr/>
        <a:lstStyle/>
        <a:p>
          <a:r>
            <a:rPr lang="en-GB" b="1" dirty="0">
              <a:latin typeface="Aptos" panose="020B0004020202020204" pitchFamily="34" charset="0"/>
            </a:rPr>
            <a:t>Compare the five sources</a:t>
          </a:r>
          <a:endParaRPr lang="en-GB" dirty="0">
            <a:latin typeface="Aptos" panose="020B0004020202020204" pitchFamily="34" charset="0"/>
          </a:endParaRPr>
        </a:p>
      </dgm:t>
    </dgm:pt>
    <dgm:pt modelId="{22611B6C-8865-458A-9417-C3D8396F58D3}" type="parTrans" cxnId="{99D92DC1-6FB4-4495-990C-877A8D975142}">
      <dgm:prSet/>
      <dgm:spPr/>
      <dgm:t>
        <a:bodyPr/>
        <a:lstStyle/>
        <a:p>
          <a:endParaRPr lang="en-GB">
            <a:latin typeface="Aptos" panose="020B0004020202020204" pitchFamily="34" charset="0"/>
          </a:endParaRPr>
        </a:p>
      </dgm:t>
    </dgm:pt>
    <dgm:pt modelId="{54036E07-1B44-47BB-891C-DDEBDCE9E9F1}" type="sibTrans" cxnId="{99D92DC1-6FB4-4495-990C-877A8D975142}">
      <dgm:prSet/>
      <dgm:spPr/>
      <dgm:t>
        <a:bodyPr/>
        <a:lstStyle/>
        <a:p>
          <a:endParaRPr lang="en-GB">
            <a:latin typeface="Aptos" panose="020B0004020202020204" pitchFamily="34" charset="0"/>
          </a:endParaRPr>
        </a:p>
      </dgm:t>
    </dgm:pt>
    <dgm:pt modelId="{3FF23289-A6AB-4301-87F3-45E0A6260AD0}">
      <dgm:prSet/>
      <dgm:spPr/>
      <dgm:t>
        <a:bodyPr/>
        <a:lstStyle/>
        <a:p>
          <a:r>
            <a:rPr lang="en-GB" b="1">
              <a:latin typeface="Aptos" panose="020B0004020202020204" pitchFamily="34" charset="0"/>
            </a:rPr>
            <a:t>Group repeated or related ideas</a:t>
          </a:r>
          <a:endParaRPr lang="en-GB">
            <a:latin typeface="Aptos" panose="020B0004020202020204" pitchFamily="34" charset="0"/>
          </a:endParaRPr>
        </a:p>
      </dgm:t>
    </dgm:pt>
    <dgm:pt modelId="{F543FF9B-22ED-4EB9-979A-F4EE72589306}" type="parTrans" cxnId="{D71D2C89-3F14-4866-8284-3E46735C78E4}">
      <dgm:prSet/>
      <dgm:spPr/>
      <dgm:t>
        <a:bodyPr/>
        <a:lstStyle/>
        <a:p>
          <a:endParaRPr lang="en-GB">
            <a:latin typeface="Aptos" panose="020B0004020202020204" pitchFamily="34" charset="0"/>
          </a:endParaRPr>
        </a:p>
      </dgm:t>
    </dgm:pt>
    <dgm:pt modelId="{1BAF1DC3-B85E-473E-B2B3-BA77C91ED77C}" type="sibTrans" cxnId="{D71D2C89-3F14-4866-8284-3E46735C78E4}">
      <dgm:prSet/>
      <dgm:spPr/>
      <dgm:t>
        <a:bodyPr/>
        <a:lstStyle/>
        <a:p>
          <a:endParaRPr lang="en-GB">
            <a:latin typeface="Aptos" panose="020B0004020202020204" pitchFamily="34" charset="0"/>
          </a:endParaRPr>
        </a:p>
      </dgm:t>
    </dgm:pt>
    <dgm:pt modelId="{28E0368C-310D-4B44-94D9-6C01285003E5}">
      <dgm:prSet/>
      <dgm:spPr/>
      <dgm:t>
        <a:bodyPr/>
        <a:lstStyle/>
        <a:p>
          <a:r>
            <a:rPr lang="en-GB" b="1">
              <a:latin typeface="Aptos" panose="020B0004020202020204" pitchFamily="34" charset="0"/>
            </a:rPr>
            <a:t>Create possible theme name</a:t>
          </a:r>
          <a:endParaRPr lang="en-GB">
            <a:latin typeface="Aptos" panose="020B0004020202020204" pitchFamily="34" charset="0"/>
          </a:endParaRPr>
        </a:p>
      </dgm:t>
    </dgm:pt>
    <dgm:pt modelId="{262E7E80-D0D3-4FA3-86A8-55DCE3837008}" type="parTrans" cxnId="{EE3D1F92-1CFA-47EC-B03C-A47458638FAE}">
      <dgm:prSet/>
      <dgm:spPr/>
      <dgm:t>
        <a:bodyPr/>
        <a:lstStyle/>
        <a:p>
          <a:endParaRPr lang="en-GB">
            <a:latin typeface="Aptos" panose="020B0004020202020204" pitchFamily="34" charset="0"/>
          </a:endParaRPr>
        </a:p>
      </dgm:t>
    </dgm:pt>
    <dgm:pt modelId="{96E83259-EA59-452F-83A2-77BB7FADC69B}" type="sibTrans" cxnId="{EE3D1F92-1CFA-47EC-B03C-A47458638FAE}">
      <dgm:prSet/>
      <dgm:spPr/>
      <dgm:t>
        <a:bodyPr/>
        <a:lstStyle/>
        <a:p>
          <a:endParaRPr lang="en-GB">
            <a:latin typeface="Aptos" panose="020B0004020202020204" pitchFamily="34" charset="0"/>
          </a:endParaRPr>
        </a:p>
      </dgm:t>
    </dgm:pt>
    <dgm:pt modelId="{1149079E-7AC5-4574-97DC-D56436EC6560}" type="pres">
      <dgm:prSet presAssocID="{A40AB895-B985-4BCE-B671-63929E067E82}" presName="Name0" presStyleCnt="0">
        <dgm:presLayoutVars>
          <dgm:dir/>
          <dgm:resizeHandles val="exact"/>
        </dgm:presLayoutVars>
      </dgm:prSet>
      <dgm:spPr/>
    </dgm:pt>
    <dgm:pt modelId="{0D53CDB8-6557-42AE-811D-21EFDD012E7F}" type="pres">
      <dgm:prSet presAssocID="{9936D9CE-FF74-4823-BFB9-A20F150524B6}" presName="node" presStyleLbl="node1" presStyleIdx="0" presStyleCnt="5">
        <dgm:presLayoutVars>
          <dgm:bulletEnabled val="1"/>
        </dgm:presLayoutVars>
      </dgm:prSet>
      <dgm:spPr/>
    </dgm:pt>
    <dgm:pt modelId="{57D11785-06BC-459F-AD03-6A0A6AB739F3}" type="pres">
      <dgm:prSet presAssocID="{B79C494F-DE55-4715-8D18-FB8BD1D7319C}" presName="sibTrans" presStyleLbl="sibTrans2D1" presStyleIdx="0" presStyleCnt="4"/>
      <dgm:spPr/>
    </dgm:pt>
    <dgm:pt modelId="{1810EEF1-5A72-4034-BA3A-EE9D032E1F0C}" type="pres">
      <dgm:prSet presAssocID="{B79C494F-DE55-4715-8D18-FB8BD1D7319C}" presName="connectorText" presStyleLbl="sibTrans2D1" presStyleIdx="0" presStyleCnt="4"/>
      <dgm:spPr/>
    </dgm:pt>
    <dgm:pt modelId="{A9FA17EB-4209-4057-8CC0-4082BD5EB335}" type="pres">
      <dgm:prSet presAssocID="{C9217DD4-E6A6-4D97-85C0-5A1A740A8768}" presName="node" presStyleLbl="node1" presStyleIdx="1" presStyleCnt="5">
        <dgm:presLayoutVars>
          <dgm:bulletEnabled val="1"/>
        </dgm:presLayoutVars>
      </dgm:prSet>
      <dgm:spPr/>
    </dgm:pt>
    <dgm:pt modelId="{394E9827-17A5-4AC3-A705-1F6D30C23154}" type="pres">
      <dgm:prSet presAssocID="{7320BEB1-D1CF-4D92-A402-4C5C5F483140}" presName="sibTrans" presStyleLbl="sibTrans2D1" presStyleIdx="1" presStyleCnt="4"/>
      <dgm:spPr/>
    </dgm:pt>
    <dgm:pt modelId="{4AD2D79B-CB64-4530-A437-5CF3BA791445}" type="pres">
      <dgm:prSet presAssocID="{7320BEB1-D1CF-4D92-A402-4C5C5F483140}" presName="connectorText" presStyleLbl="sibTrans2D1" presStyleIdx="1" presStyleCnt="4"/>
      <dgm:spPr/>
    </dgm:pt>
    <dgm:pt modelId="{E378C856-CEC6-462C-8057-C6DA61B86738}" type="pres">
      <dgm:prSet presAssocID="{30F326B4-2F63-49E6-818A-465462F4509A}" presName="node" presStyleLbl="node1" presStyleIdx="2" presStyleCnt="5">
        <dgm:presLayoutVars>
          <dgm:bulletEnabled val="1"/>
        </dgm:presLayoutVars>
      </dgm:prSet>
      <dgm:spPr/>
    </dgm:pt>
    <dgm:pt modelId="{C4353E53-9D0E-421A-B9BD-8E4D7E1A04BE}" type="pres">
      <dgm:prSet presAssocID="{54036E07-1B44-47BB-891C-DDEBDCE9E9F1}" presName="sibTrans" presStyleLbl="sibTrans2D1" presStyleIdx="2" presStyleCnt="4"/>
      <dgm:spPr/>
    </dgm:pt>
    <dgm:pt modelId="{1F0DC7B7-02E4-4FEA-B089-93E42BD229AA}" type="pres">
      <dgm:prSet presAssocID="{54036E07-1B44-47BB-891C-DDEBDCE9E9F1}" presName="connectorText" presStyleLbl="sibTrans2D1" presStyleIdx="2" presStyleCnt="4"/>
      <dgm:spPr/>
    </dgm:pt>
    <dgm:pt modelId="{6962CB8D-304B-45A7-9664-136EB4D0FDF3}" type="pres">
      <dgm:prSet presAssocID="{3FF23289-A6AB-4301-87F3-45E0A6260AD0}" presName="node" presStyleLbl="node1" presStyleIdx="3" presStyleCnt="5">
        <dgm:presLayoutVars>
          <dgm:bulletEnabled val="1"/>
        </dgm:presLayoutVars>
      </dgm:prSet>
      <dgm:spPr/>
    </dgm:pt>
    <dgm:pt modelId="{53EF87D2-A73B-4A10-BE99-448D4399E43F}" type="pres">
      <dgm:prSet presAssocID="{1BAF1DC3-B85E-473E-B2B3-BA77C91ED77C}" presName="sibTrans" presStyleLbl="sibTrans2D1" presStyleIdx="3" presStyleCnt="4"/>
      <dgm:spPr/>
    </dgm:pt>
    <dgm:pt modelId="{2EDF8674-E50A-442D-AE50-09CD6C6FF4F2}" type="pres">
      <dgm:prSet presAssocID="{1BAF1DC3-B85E-473E-B2B3-BA77C91ED77C}" presName="connectorText" presStyleLbl="sibTrans2D1" presStyleIdx="3" presStyleCnt="4"/>
      <dgm:spPr/>
    </dgm:pt>
    <dgm:pt modelId="{BA27814F-A06F-4AA3-8334-B55261822338}" type="pres">
      <dgm:prSet presAssocID="{28E0368C-310D-4B44-94D9-6C01285003E5}" presName="node" presStyleLbl="node1" presStyleIdx="4" presStyleCnt="5">
        <dgm:presLayoutVars>
          <dgm:bulletEnabled val="1"/>
        </dgm:presLayoutVars>
      </dgm:prSet>
      <dgm:spPr/>
    </dgm:pt>
  </dgm:ptLst>
  <dgm:cxnLst>
    <dgm:cxn modelId="{96C7C50D-400A-476B-ABAA-695ED961E7A6}" type="presOf" srcId="{B79C494F-DE55-4715-8D18-FB8BD1D7319C}" destId="{57D11785-06BC-459F-AD03-6A0A6AB739F3}" srcOrd="0" destOrd="0" presId="urn:microsoft.com/office/officeart/2005/8/layout/process1"/>
    <dgm:cxn modelId="{514F320F-80CE-430C-85E2-468EE9D0AC1F}" type="presOf" srcId="{B79C494F-DE55-4715-8D18-FB8BD1D7319C}" destId="{1810EEF1-5A72-4034-BA3A-EE9D032E1F0C}" srcOrd="1" destOrd="0" presId="urn:microsoft.com/office/officeart/2005/8/layout/process1"/>
    <dgm:cxn modelId="{F87D911D-3C6C-42E2-9EEB-4AB9BDBBE681}" srcId="{A40AB895-B985-4BCE-B671-63929E067E82}" destId="{9936D9CE-FF74-4823-BFB9-A20F150524B6}" srcOrd="0" destOrd="0" parTransId="{B3D357FB-7F75-4032-9AC3-B85C15164300}" sibTransId="{B79C494F-DE55-4715-8D18-FB8BD1D7319C}"/>
    <dgm:cxn modelId="{636BC421-DAA4-4535-A912-41C6E5CD4546}" type="presOf" srcId="{9936D9CE-FF74-4823-BFB9-A20F150524B6}" destId="{0D53CDB8-6557-42AE-811D-21EFDD012E7F}" srcOrd="0" destOrd="0" presId="urn:microsoft.com/office/officeart/2005/8/layout/process1"/>
    <dgm:cxn modelId="{559B3C26-2D87-4E46-AF8C-F6057415C8C3}" type="presOf" srcId="{C9217DD4-E6A6-4D97-85C0-5A1A740A8768}" destId="{A9FA17EB-4209-4057-8CC0-4082BD5EB335}" srcOrd="0" destOrd="0" presId="urn:microsoft.com/office/officeart/2005/8/layout/process1"/>
    <dgm:cxn modelId="{BA78D52C-49F4-4E06-808D-52A3676A1A97}" type="presOf" srcId="{28E0368C-310D-4B44-94D9-6C01285003E5}" destId="{BA27814F-A06F-4AA3-8334-B55261822338}" srcOrd="0" destOrd="0" presId="urn:microsoft.com/office/officeart/2005/8/layout/process1"/>
    <dgm:cxn modelId="{417E8048-D3D0-464A-A6EF-96F33D6C58CD}" type="presOf" srcId="{7320BEB1-D1CF-4D92-A402-4C5C5F483140}" destId="{4AD2D79B-CB64-4530-A437-5CF3BA791445}" srcOrd="1" destOrd="0" presId="urn:microsoft.com/office/officeart/2005/8/layout/process1"/>
    <dgm:cxn modelId="{E6F90969-2A3A-4A89-BC5C-3879FBC7E173}" type="presOf" srcId="{3FF23289-A6AB-4301-87F3-45E0A6260AD0}" destId="{6962CB8D-304B-45A7-9664-136EB4D0FDF3}" srcOrd="0" destOrd="0" presId="urn:microsoft.com/office/officeart/2005/8/layout/process1"/>
    <dgm:cxn modelId="{3BBE0357-3F27-4AA8-BF4A-BB53F267CEF4}" type="presOf" srcId="{A40AB895-B985-4BCE-B671-63929E067E82}" destId="{1149079E-7AC5-4574-97DC-D56436EC6560}" srcOrd="0" destOrd="0" presId="urn:microsoft.com/office/officeart/2005/8/layout/process1"/>
    <dgm:cxn modelId="{7B6A0D77-61DD-42AA-8DDE-A20B1A3DB42C}" type="presOf" srcId="{54036E07-1B44-47BB-891C-DDEBDCE9E9F1}" destId="{1F0DC7B7-02E4-4FEA-B089-93E42BD229AA}" srcOrd="1" destOrd="0" presId="urn:microsoft.com/office/officeart/2005/8/layout/process1"/>
    <dgm:cxn modelId="{D71D2C89-3F14-4866-8284-3E46735C78E4}" srcId="{A40AB895-B985-4BCE-B671-63929E067E82}" destId="{3FF23289-A6AB-4301-87F3-45E0A6260AD0}" srcOrd="3" destOrd="0" parTransId="{F543FF9B-22ED-4EB9-979A-F4EE72589306}" sibTransId="{1BAF1DC3-B85E-473E-B2B3-BA77C91ED77C}"/>
    <dgm:cxn modelId="{68B6398B-6D24-4C7A-A9FA-BC5412917336}" srcId="{A40AB895-B985-4BCE-B671-63929E067E82}" destId="{C9217DD4-E6A6-4D97-85C0-5A1A740A8768}" srcOrd="1" destOrd="0" parTransId="{82654190-4FBB-4454-A29D-E58D07A2EAF2}" sibTransId="{7320BEB1-D1CF-4D92-A402-4C5C5F483140}"/>
    <dgm:cxn modelId="{EE3D1F92-1CFA-47EC-B03C-A47458638FAE}" srcId="{A40AB895-B985-4BCE-B671-63929E067E82}" destId="{28E0368C-310D-4B44-94D9-6C01285003E5}" srcOrd="4" destOrd="0" parTransId="{262E7E80-D0D3-4FA3-86A8-55DCE3837008}" sibTransId="{96E83259-EA59-452F-83A2-77BB7FADC69B}"/>
    <dgm:cxn modelId="{0C84719E-DCDE-4FE0-8A2A-BA8757E12F42}" type="presOf" srcId="{7320BEB1-D1CF-4D92-A402-4C5C5F483140}" destId="{394E9827-17A5-4AC3-A705-1F6D30C23154}" srcOrd="0" destOrd="0" presId="urn:microsoft.com/office/officeart/2005/8/layout/process1"/>
    <dgm:cxn modelId="{70B82FA8-94C6-4EEC-8A3F-B202DB78800A}" type="presOf" srcId="{54036E07-1B44-47BB-891C-DDEBDCE9E9F1}" destId="{C4353E53-9D0E-421A-B9BD-8E4D7E1A04BE}" srcOrd="0" destOrd="0" presId="urn:microsoft.com/office/officeart/2005/8/layout/process1"/>
    <dgm:cxn modelId="{99D92DC1-6FB4-4495-990C-877A8D975142}" srcId="{A40AB895-B985-4BCE-B671-63929E067E82}" destId="{30F326B4-2F63-49E6-818A-465462F4509A}" srcOrd="2" destOrd="0" parTransId="{22611B6C-8865-458A-9417-C3D8396F58D3}" sibTransId="{54036E07-1B44-47BB-891C-DDEBDCE9E9F1}"/>
    <dgm:cxn modelId="{8CE5D6C9-539F-4195-957F-2349B69A789B}" type="presOf" srcId="{30F326B4-2F63-49E6-818A-465462F4509A}" destId="{E378C856-CEC6-462C-8057-C6DA61B86738}" srcOrd="0" destOrd="0" presId="urn:microsoft.com/office/officeart/2005/8/layout/process1"/>
    <dgm:cxn modelId="{B2C841CC-B552-4C57-B5FF-59D358E3AAAE}" type="presOf" srcId="{1BAF1DC3-B85E-473E-B2B3-BA77C91ED77C}" destId="{53EF87D2-A73B-4A10-BE99-448D4399E43F}" srcOrd="0" destOrd="0" presId="urn:microsoft.com/office/officeart/2005/8/layout/process1"/>
    <dgm:cxn modelId="{F6A953DA-5989-4A75-A3F8-85D7A833B523}" type="presOf" srcId="{1BAF1DC3-B85E-473E-B2B3-BA77C91ED77C}" destId="{2EDF8674-E50A-442D-AE50-09CD6C6FF4F2}" srcOrd="1" destOrd="0" presId="urn:microsoft.com/office/officeart/2005/8/layout/process1"/>
    <dgm:cxn modelId="{1B0681CC-6122-4272-9751-868187E60C28}" type="presParOf" srcId="{1149079E-7AC5-4574-97DC-D56436EC6560}" destId="{0D53CDB8-6557-42AE-811D-21EFDD012E7F}" srcOrd="0" destOrd="0" presId="urn:microsoft.com/office/officeart/2005/8/layout/process1"/>
    <dgm:cxn modelId="{D81E1511-F810-4D22-A99C-3A49C6B1040E}" type="presParOf" srcId="{1149079E-7AC5-4574-97DC-D56436EC6560}" destId="{57D11785-06BC-459F-AD03-6A0A6AB739F3}" srcOrd="1" destOrd="0" presId="urn:microsoft.com/office/officeart/2005/8/layout/process1"/>
    <dgm:cxn modelId="{2541D65A-2A7A-415C-B16B-9516E597CD98}" type="presParOf" srcId="{57D11785-06BC-459F-AD03-6A0A6AB739F3}" destId="{1810EEF1-5A72-4034-BA3A-EE9D032E1F0C}" srcOrd="0" destOrd="0" presId="urn:microsoft.com/office/officeart/2005/8/layout/process1"/>
    <dgm:cxn modelId="{E089095B-2AE7-434B-B00B-D2DAF83A9A37}" type="presParOf" srcId="{1149079E-7AC5-4574-97DC-D56436EC6560}" destId="{A9FA17EB-4209-4057-8CC0-4082BD5EB335}" srcOrd="2" destOrd="0" presId="urn:microsoft.com/office/officeart/2005/8/layout/process1"/>
    <dgm:cxn modelId="{7D85B3E4-9E52-4FAA-AC45-BBBD8AC62B9B}" type="presParOf" srcId="{1149079E-7AC5-4574-97DC-D56436EC6560}" destId="{394E9827-17A5-4AC3-A705-1F6D30C23154}" srcOrd="3" destOrd="0" presId="urn:microsoft.com/office/officeart/2005/8/layout/process1"/>
    <dgm:cxn modelId="{944164B2-59FA-45B0-87A5-541873EB795C}" type="presParOf" srcId="{394E9827-17A5-4AC3-A705-1F6D30C23154}" destId="{4AD2D79B-CB64-4530-A437-5CF3BA791445}" srcOrd="0" destOrd="0" presId="urn:microsoft.com/office/officeart/2005/8/layout/process1"/>
    <dgm:cxn modelId="{51EC5B8D-04F1-46AA-915F-FB94CD8D1CFF}" type="presParOf" srcId="{1149079E-7AC5-4574-97DC-D56436EC6560}" destId="{E378C856-CEC6-462C-8057-C6DA61B86738}" srcOrd="4" destOrd="0" presId="urn:microsoft.com/office/officeart/2005/8/layout/process1"/>
    <dgm:cxn modelId="{6BCE9350-B7CD-4D9A-8009-55FBDDAEAC90}" type="presParOf" srcId="{1149079E-7AC5-4574-97DC-D56436EC6560}" destId="{C4353E53-9D0E-421A-B9BD-8E4D7E1A04BE}" srcOrd="5" destOrd="0" presId="urn:microsoft.com/office/officeart/2005/8/layout/process1"/>
    <dgm:cxn modelId="{441E496A-EF2F-4D7E-A7D6-073C92602607}" type="presParOf" srcId="{C4353E53-9D0E-421A-B9BD-8E4D7E1A04BE}" destId="{1F0DC7B7-02E4-4FEA-B089-93E42BD229AA}" srcOrd="0" destOrd="0" presId="urn:microsoft.com/office/officeart/2005/8/layout/process1"/>
    <dgm:cxn modelId="{0892AF8C-F98A-42A8-A97D-7E287206CCE3}" type="presParOf" srcId="{1149079E-7AC5-4574-97DC-D56436EC6560}" destId="{6962CB8D-304B-45A7-9664-136EB4D0FDF3}" srcOrd="6" destOrd="0" presId="urn:microsoft.com/office/officeart/2005/8/layout/process1"/>
    <dgm:cxn modelId="{AB37E910-88B1-404D-82D7-13A085B2F9A6}" type="presParOf" srcId="{1149079E-7AC5-4574-97DC-D56436EC6560}" destId="{53EF87D2-A73B-4A10-BE99-448D4399E43F}" srcOrd="7" destOrd="0" presId="urn:microsoft.com/office/officeart/2005/8/layout/process1"/>
    <dgm:cxn modelId="{219291B8-0CAF-4919-BDF2-B0517B64CAF4}" type="presParOf" srcId="{53EF87D2-A73B-4A10-BE99-448D4399E43F}" destId="{2EDF8674-E50A-442D-AE50-09CD6C6FF4F2}" srcOrd="0" destOrd="0" presId="urn:microsoft.com/office/officeart/2005/8/layout/process1"/>
    <dgm:cxn modelId="{09485DEA-E5B8-4045-812B-867D1B45CC21}" type="presParOf" srcId="{1149079E-7AC5-4574-97DC-D56436EC6560}" destId="{BA27814F-A06F-4AA3-8334-B55261822338}"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C60DE93-57D9-4EC7-AB22-55C8251F2DDD}"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4C417364-B7C5-4083-8F70-1000625CB359}">
      <dgm:prSet custT="1"/>
      <dgm:spPr/>
      <dgm:t>
        <a:bodyPr/>
        <a:lstStyle/>
        <a:p>
          <a:r>
            <a:rPr lang="en-GB" sz="1600" dirty="0">
              <a:latin typeface="Aptos" panose="020B0004020202020204" pitchFamily="34" charset="0"/>
            </a:rPr>
            <a:t>Read the keywords from all five sources.</a:t>
          </a:r>
        </a:p>
      </dgm:t>
    </dgm:pt>
    <dgm:pt modelId="{9B0DCD9E-CF90-4F84-ADC5-56CF4B49C84B}" type="parTrans" cxnId="{1AA4EE75-5560-403E-8A23-19D9DB9AFAC6}">
      <dgm:prSet/>
      <dgm:spPr/>
      <dgm:t>
        <a:bodyPr/>
        <a:lstStyle/>
        <a:p>
          <a:endParaRPr lang="en-GB" sz="1600">
            <a:latin typeface="Aptos" panose="020B0004020202020204" pitchFamily="34" charset="0"/>
          </a:endParaRPr>
        </a:p>
      </dgm:t>
    </dgm:pt>
    <dgm:pt modelId="{283928C2-63E7-4E7D-8B75-C5AA17089AC5}" type="sibTrans" cxnId="{1AA4EE75-5560-403E-8A23-19D9DB9AFAC6}">
      <dgm:prSet custT="1"/>
      <dgm:spPr/>
      <dgm:t>
        <a:bodyPr/>
        <a:lstStyle/>
        <a:p>
          <a:endParaRPr lang="en-GB" sz="400">
            <a:latin typeface="Aptos" panose="020B0004020202020204" pitchFamily="34" charset="0"/>
          </a:endParaRPr>
        </a:p>
      </dgm:t>
    </dgm:pt>
    <dgm:pt modelId="{56F5D023-F97C-4C4E-913D-594C95769592}">
      <dgm:prSet custT="1"/>
      <dgm:spPr/>
      <dgm:t>
        <a:bodyPr/>
        <a:lstStyle/>
        <a:p>
          <a:r>
            <a:rPr lang="en-GB" sz="1600" dirty="0">
              <a:latin typeface="Aptos" panose="020B0004020202020204" pitchFamily="34" charset="0"/>
            </a:rPr>
            <a:t>Highlight words that appear more than once.</a:t>
          </a:r>
        </a:p>
      </dgm:t>
    </dgm:pt>
    <dgm:pt modelId="{0B8BE6F2-D0CE-436D-A0F7-979C86C9F41E}" type="parTrans" cxnId="{A52EA824-F619-437B-8286-705BB2BDAC7B}">
      <dgm:prSet/>
      <dgm:spPr/>
      <dgm:t>
        <a:bodyPr/>
        <a:lstStyle/>
        <a:p>
          <a:endParaRPr lang="en-GB" sz="1600">
            <a:latin typeface="Aptos" panose="020B0004020202020204" pitchFamily="34" charset="0"/>
          </a:endParaRPr>
        </a:p>
      </dgm:t>
    </dgm:pt>
    <dgm:pt modelId="{7DF285CF-C0E3-49BD-8E9C-F3D7DB10678D}" type="sibTrans" cxnId="{A52EA824-F619-437B-8286-705BB2BDAC7B}">
      <dgm:prSet custT="1"/>
      <dgm:spPr/>
      <dgm:t>
        <a:bodyPr/>
        <a:lstStyle/>
        <a:p>
          <a:endParaRPr lang="en-GB" sz="400">
            <a:latin typeface="Aptos" panose="020B0004020202020204" pitchFamily="34" charset="0"/>
          </a:endParaRPr>
        </a:p>
      </dgm:t>
    </dgm:pt>
    <dgm:pt modelId="{727F5620-85B7-4300-BBE6-043001B5524F}">
      <dgm:prSet custT="1"/>
      <dgm:spPr/>
      <dgm:t>
        <a:bodyPr/>
        <a:lstStyle/>
        <a:p>
          <a:r>
            <a:rPr lang="en-GB" sz="1600" dirty="0">
              <a:latin typeface="Aptos" panose="020B0004020202020204" pitchFamily="34" charset="0"/>
            </a:rPr>
            <a:t>Identify different words that describe a related idea.</a:t>
          </a:r>
        </a:p>
      </dgm:t>
    </dgm:pt>
    <dgm:pt modelId="{2A39640C-E2C2-4AD9-8E94-6A3207BE572A}" type="parTrans" cxnId="{34C1AE2E-7426-4528-8EF7-11442B77448A}">
      <dgm:prSet/>
      <dgm:spPr/>
      <dgm:t>
        <a:bodyPr/>
        <a:lstStyle/>
        <a:p>
          <a:endParaRPr lang="en-GB" sz="1600">
            <a:latin typeface="Aptos" panose="020B0004020202020204" pitchFamily="34" charset="0"/>
          </a:endParaRPr>
        </a:p>
      </dgm:t>
    </dgm:pt>
    <dgm:pt modelId="{B6CCEC84-F0A5-4116-9F53-37237766BD66}" type="sibTrans" cxnId="{34C1AE2E-7426-4528-8EF7-11442B77448A}">
      <dgm:prSet custT="1"/>
      <dgm:spPr/>
      <dgm:t>
        <a:bodyPr/>
        <a:lstStyle/>
        <a:p>
          <a:endParaRPr lang="en-GB" sz="400">
            <a:latin typeface="Aptos" panose="020B0004020202020204" pitchFamily="34" charset="0"/>
          </a:endParaRPr>
        </a:p>
      </dgm:t>
    </dgm:pt>
    <dgm:pt modelId="{8735242D-1060-436B-A267-126AFDB0F437}">
      <dgm:prSet custT="1"/>
      <dgm:spPr/>
      <dgm:t>
        <a:bodyPr/>
        <a:lstStyle/>
        <a:p>
          <a:r>
            <a:rPr lang="en-GB" sz="1600" dirty="0">
              <a:latin typeface="Aptos" panose="020B0004020202020204" pitchFamily="34" charset="0"/>
            </a:rPr>
            <a:t>Group the connected words and ideas together.</a:t>
          </a:r>
        </a:p>
      </dgm:t>
    </dgm:pt>
    <dgm:pt modelId="{95639F64-B433-450E-ADD7-1B8576063FB8}" type="parTrans" cxnId="{DE023DE1-7961-4238-B2F5-531656B5FE94}">
      <dgm:prSet/>
      <dgm:spPr/>
      <dgm:t>
        <a:bodyPr/>
        <a:lstStyle/>
        <a:p>
          <a:endParaRPr lang="en-GB" sz="1600">
            <a:latin typeface="Aptos" panose="020B0004020202020204" pitchFamily="34" charset="0"/>
          </a:endParaRPr>
        </a:p>
      </dgm:t>
    </dgm:pt>
    <dgm:pt modelId="{45C6B660-30B9-47D5-9E11-3C85DE359233}" type="sibTrans" cxnId="{DE023DE1-7961-4238-B2F5-531656B5FE94}">
      <dgm:prSet custT="1"/>
      <dgm:spPr/>
      <dgm:t>
        <a:bodyPr/>
        <a:lstStyle/>
        <a:p>
          <a:endParaRPr lang="en-GB" sz="400">
            <a:latin typeface="Aptos" panose="020B0004020202020204" pitchFamily="34" charset="0"/>
          </a:endParaRPr>
        </a:p>
      </dgm:t>
    </dgm:pt>
    <dgm:pt modelId="{A9CD91A7-3070-4635-8D80-FEE43487B1D1}">
      <dgm:prSet custT="1"/>
      <dgm:spPr/>
      <dgm:t>
        <a:bodyPr/>
        <a:lstStyle/>
        <a:p>
          <a:r>
            <a:rPr lang="en-GB" sz="1600" dirty="0">
              <a:latin typeface="Aptos" panose="020B0004020202020204" pitchFamily="34" charset="0"/>
            </a:rPr>
            <a:t>Count how many articles contribute to each group.</a:t>
          </a:r>
        </a:p>
      </dgm:t>
    </dgm:pt>
    <dgm:pt modelId="{AD89D7AE-D88C-437D-A5F9-4409ECEF7122}" type="parTrans" cxnId="{A184BDA4-7BE3-4B14-839F-6169163857F8}">
      <dgm:prSet/>
      <dgm:spPr/>
      <dgm:t>
        <a:bodyPr/>
        <a:lstStyle/>
        <a:p>
          <a:endParaRPr lang="en-GB" sz="1600">
            <a:latin typeface="Aptos" panose="020B0004020202020204" pitchFamily="34" charset="0"/>
          </a:endParaRPr>
        </a:p>
      </dgm:t>
    </dgm:pt>
    <dgm:pt modelId="{0D717CB5-85BB-4119-8E87-DA1AA9354917}" type="sibTrans" cxnId="{A184BDA4-7BE3-4B14-839F-6169163857F8}">
      <dgm:prSet custT="1"/>
      <dgm:spPr/>
      <dgm:t>
        <a:bodyPr/>
        <a:lstStyle/>
        <a:p>
          <a:endParaRPr lang="en-GB" sz="400">
            <a:latin typeface="Aptos" panose="020B0004020202020204" pitchFamily="34" charset="0"/>
          </a:endParaRPr>
        </a:p>
      </dgm:t>
    </dgm:pt>
    <dgm:pt modelId="{14D9E321-7E7F-4EC4-9F22-C58EEF6E9A05}">
      <dgm:prSet custT="1"/>
      <dgm:spPr/>
      <dgm:t>
        <a:bodyPr/>
        <a:lstStyle/>
        <a:p>
          <a:r>
            <a:rPr lang="en-GB" sz="1600" dirty="0">
              <a:latin typeface="Aptos" panose="020B0004020202020204" pitchFamily="34" charset="0"/>
            </a:rPr>
            <a:t>Give each group a possible theme name.</a:t>
          </a:r>
        </a:p>
      </dgm:t>
    </dgm:pt>
    <dgm:pt modelId="{3B2A3D2E-CD0D-4C3D-B7EF-B09DBC157B9E}" type="parTrans" cxnId="{FBB04233-F63A-457B-ABEB-23F66CA23E6D}">
      <dgm:prSet/>
      <dgm:spPr/>
      <dgm:t>
        <a:bodyPr/>
        <a:lstStyle/>
        <a:p>
          <a:endParaRPr lang="en-GB" sz="1600">
            <a:latin typeface="Aptos" panose="020B0004020202020204" pitchFamily="34" charset="0"/>
          </a:endParaRPr>
        </a:p>
      </dgm:t>
    </dgm:pt>
    <dgm:pt modelId="{E494DA72-CD07-44B2-9089-D8C6B40D919C}" type="sibTrans" cxnId="{FBB04233-F63A-457B-ABEB-23F66CA23E6D}">
      <dgm:prSet custT="1"/>
      <dgm:spPr/>
      <dgm:t>
        <a:bodyPr/>
        <a:lstStyle/>
        <a:p>
          <a:endParaRPr lang="en-GB" sz="400">
            <a:latin typeface="Aptos" panose="020B0004020202020204" pitchFamily="34" charset="0"/>
          </a:endParaRPr>
        </a:p>
      </dgm:t>
    </dgm:pt>
    <dgm:pt modelId="{2C230876-39E8-4626-B815-A86177060A5A}">
      <dgm:prSet custT="1"/>
      <dgm:spPr/>
      <dgm:t>
        <a:bodyPr/>
        <a:lstStyle/>
        <a:p>
          <a:r>
            <a:rPr lang="en-GB" sz="1600" dirty="0">
              <a:latin typeface="Aptos" panose="020B0004020202020204" pitchFamily="34" charset="0"/>
            </a:rPr>
            <a:t>Record your ideas in the Stage 3 table.</a:t>
          </a:r>
        </a:p>
      </dgm:t>
    </dgm:pt>
    <dgm:pt modelId="{8B310886-6C19-444E-AEDD-AADA03217B89}" type="parTrans" cxnId="{42DAA958-1251-4D17-8E8A-1D14D949AB0C}">
      <dgm:prSet/>
      <dgm:spPr/>
      <dgm:t>
        <a:bodyPr/>
        <a:lstStyle/>
        <a:p>
          <a:endParaRPr lang="en-GB" sz="1600">
            <a:latin typeface="Aptos" panose="020B0004020202020204" pitchFamily="34" charset="0"/>
          </a:endParaRPr>
        </a:p>
      </dgm:t>
    </dgm:pt>
    <dgm:pt modelId="{337384AE-0F5D-437C-B44C-C016A5DA8790}" type="sibTrans" cxnId="{42DAA958-1251-4D17-8E8A-1D14D949AB0C}">
      <dgm:prSet/>
      <dgm:spPr/>
      <dgm:t>
        <a:bodyPr/>
        <a:lstStyle/>
        <a:p>
          <a:endParaRPr lang="en-GB" sz="1600">
            <a:latin typeface="Aptos" panose="020B0004020202020204" pitchFamily="34" charset="0"/>
          </a:endParaRPr>
        </a:p>
      </dgm:t>
    </dgm:pt>
    <dgm:pt modelId="{4A40665E-4C20-4049-B426-BE761DD547A5}">
      <dgm:prSet custT="1"/>
      <dgm:spPr/>
      <dgm:t>
        <a:bodyPr/>
        <a:lstStyle/>
        <a:p>
          <a:r>
            <a:rPr lang="en-GB" sz="1600" b="1" dirty="0">
              <a:latin typeface="Aptos" panose="020B0004020202020204" pitchFamily="34" charset="0"/>
            </a:rPr>
            <a:t>Your Task</a:t>
          </a:r>
          <a:endParaRPr lang="en-GB" sz="1600" dirty="0">
            <a:latin typeface="Aptos" panose="020B0004020202020204" pitchFamily="34" charset="0"/>
          </a:endParaRPr>
        </a:p>
      </dgm:t>
    </dgm:pt>
    <dgm:pt modelId="{0AA87249-28BE-4647-8820-C3D8BCA30C29}" type="parTrans" cxnId="{EF3B12E2-0DBA-4D11-82AA-E98AA3B891B9}">
      <dgm:prSet/>
      <dgm:spPr/>
      <dgm:t>
        <a:bodyPr/>
        <a:lstStyle/>
        <a:p>
          <a:endParaRPr lang="en-GB" sz="1600">
            <a:latin typeface="Aptos" panose="020B0004020202020204" pitchFamily="34" charset="0"/>
          </a:endParaRPr>
        </a:p>
      </dgm:t>
    </dgm:pt>
    <dgm:pt modelId="{934F9E01-570A-401D-8BFD-311C9B648B42}" type="sibTrans" cxnId="{EF3B12E2-0DBA-4D11-82AA-E98AA3B891B9}">
      <dgm:prSet custT="1"/>
      <dgm:spPr/>
      <dgm:t>
        <a:bodyPr/>
        <a:lstStyle/>
        <a:p>
          <a:endParaRPr lang="en-GB" sz="400">
            <a:latin typeface="Aptos" panose="020B0004020202020204" pitchFamily="34" charset="0"/>
          </a:endParaRPr>
        </a:p>
      </dgm:t>
    </dgm:pt>
    <dgm:pt modelId="{B74E5A1F-E476-403D-8D0B-878B78204B65}" type="pres">
      <dgm:prSet presAssocID="{EC60DE93-57D9-4EC7-AB22-55C8251F2DDD}" presName="Name0" presStyleCnt="0">
        <dgm:presLayoutVars>
          <dgm:dir/>
          <dgm:resizeHandles val="exact"/>
        </dgm:presLayoutVars>
      </dgm:prSet>
      <dgm:spPr/>
    </dgm:pt>
    <dgm:pt modelId="{6C2AB989-8529-47A7-8931-9EA55CFD84D0}" type="pres">
      <dgm:prSet presAssocID="{4A40665E-4C20-4049-B426-BE761DD547A5}" presName="node" presStyleLbl="node1" presStyleIdx="0" presStyleCnt="8">
        <dgm:presLayoutVars>
          <dgm:bulletEnabled val="1"/>
        </dgm:presLayoutVars>
      </dgm:prSet>
      <dgm:spPr/>
    </dgm:pt>
    <dgm:pt modelId="{80DFABC2-2C0C-4720-81EA-D56388192E50}" type="pres">
      <dgm:prSet presAssocID="{934F9E01-570A-401D-8BFD-311C9B648B42}" presName="sibTrans" presStyleLbl="sibTrans1D1" presStyleIdx="0" presStyleCnt="7"/>
      <dgm:spPr/>
    </dgm:pt>
    <dgm:pt modelId="{24DA1AB1-7627-4B05-BD02-B518785E2B73}" type="pres">
      <dgm:prSet presAssocID="{934F9E01-570A-401D-8BFD-311C9B648B42}" presName="connectorText" presStyleLbl="sibTrans1D1" presStyleIdx="0" presStyleCnt="7"/>
      <dgm:spPr/>
    </dgm:pt>
    <dgm:pt modelId="{A188CAFE-F8E2-4F0C-A3AD-7F01176BB84F}" type="pres">
      <dgm:prSet presAssocID="{4C417364-B7C5-4083-8F70-1000625CB359}" presName="node" presStyleLbl="node1" presStyleIdx="1" presStyleCnt="8">
        <dgm:presLayoutVars>
          <dgm:bulletEnabled val="1"/>
        </dgm:presLayoutVars>
      </dgm:prSet>
      <dgm:spPr/>
    </dgm:pt>
    <dgm:pt modelId="{B03AAF82-686A-458A-ADE5-DFC5B13B7978}" type="pres">
      <dgm:prSet presAssocID="{283928C2-63E7-4E7D-8B75-C5AA17089AC5}" presName="sibTrans" presStyleLbl="sibTrans1D1" presStyleIdx="1" presStyleCnt="7"/>
      <dgm:spPr/>
    </dgm:pt>
    <dgm:pt modelId="{59382C74-17E8-4DFF-B5F6-0F92A93F355F}" type="pres">
      <dgm:prSet presAssocID="{283928C2-63E7-4E7D-8B75-C5AA17089AC5}" presName="connectorText" presStyleLbl="sibTrans1D1" presStyleIdx="1" presStyleCnt="7"/>
      <dgm:spPr/>
    </dgm:pt>
    <dgm:pt modelId="{393540E7-9B3C-44C9-87B3-C8FC1DC05253}" type="pres">
      <dgm:prSet presAssocID="{56F5D023-F97C-4C4E-913D-594C95769592}" presName="node" presStyleLbl="node1" presStyleIdx="2" presStyleCnt="8">
        <dgm:presLayoutVars>
          <dgm:bulletEnabled val="1"/>
        </dgm:presLayoutVars>
      </dgm:prSet>
      <dgm:spPr/>
    </dgm:pt>
    <dgm:pt modelId="{9A302C7E-0522-4208-8C66-C415151E0006}" type="pres">
      <dgm:prSet presAssocID="{7DF285CF-C0E3-49BD-8E9C-F3D7DB10678D}" presName="sibTrans" presStyleLbl="sibTrans1D1" presStyleIdx="2" presStyleCnt="7"/>
      <dgm:spPr/>
    </dgm:pt>
    <dgm:pt modelId="{69B1C104-9A05-46AA-A4FF-9A1CBF4A37A9}" type="pres">
      <dgm:prSet presAssocID="{7DF285CF-C0E3-49BD-8E9C-F3D7DB10678D}" presName="connectorText" presStyleLbl="sibTrans1D1" presStyleIdx="2" presStyleCnt="7"/>
      <dgm:spPr/>
    </dgm:pt>
    <dgm:pt modelId="{FCFC2496-536E-43B8-8CC5-736E09F1DB85}" type="pres">
      <dgm:prSet presAssocID="{727F5620-85B7-4300-BBE6-043001B5524F}" presName="node" presStyleLbl="node1" presStyleIdx="3" presStyleCnt="8">
        <dgm:presLayoutVars>
          <dgm:bulletEnabled val="1"/>
        </dgm:presLayoutVars>
      </dgm:prSet>
      <dgm:spPr/>
    </dgm:pt>
    <dgm:pt modelId="{56355EA0-327D-4452-AC10-6D7DE73E0386}" type="pres">
      <dgm:prSet presAssocID="{B6CCEC84-F0A5-4116-9F53-37237766BD66}" presName="sibTrans" presStyleLbl="sibTrans1D1" presStyleIdx="3" presStyleCnt="7"/>
      <dgm:spPr/>
    </dgm:pt>
    <dgm:pt modelId="{3717B7A1-1005-4817-BFCD-4435C2261AD0}" type="pres">
      <dgm:prSet presAssocID="{B6CCEC84-F0A5-4116-9F53-37237766BD66}" presName="connectorText" presStyleLbl="sibTrans1D1" presStyleIdx="3" presStyleCnt="7"/>
      <dgm:spPr/>
    </dgm:pt>
    <dgm:pt modelId="{0FFA1113-4562-490C-BD5D-8245F12C801F}" type="pres">
      <dgm:prSet presAssocID="{8735242D-1060-436B-A267-126AFDB0F437}" presName="node" presStyleLbl="node1" presStyleIdx="4" presStyleCnt="8">
        <dgm:presLayoutVars>
          <dgm:bulletEnabled val="1"/>
        </dgm:presLayoutVars>
      </dgm:prSet>
      <dgm:spPr/>
    </dgm:pt>
    <dgm:pt modelId="{D0BA0EBE-2E91-4806-8BEB-81806DF44855}" type="pres">
      <dgm:prSet presAssocID="{45C6B660-30B9-47D5-9E11-3C85DE359233}" presName="sibTrans" presStyleLbl="sibTrans1D1" presStyleIdx="4" presStyleCnt="7"/>
      <dgm:spPr/>
    </dgm:pt>
    <dgm:pt modelId="{9C9279FB-E3B3-4740-AE26-335B532FA290}" type="pres">
      <dgm:prSet presAssocID="{45C6B660-30B9-47D5-9E11-3C85DE359233}" presName="connectorText" presStyleLbl="sibTrans1D1" presStyleIdx="4" presStyleCnt="7"/>
      <dgm:spPr/>
    </dgm:pt>
    <dgm:pt modelId="{D2892DFC-F4D1-49AF-B464-21581BA0C28D}" type="pres">
      <dgm:prSet presAssocID="{A9CD91A7-3070-4635-8D80-FEE43487B1D1}" presName="node" presStyleLbl="node1" presStyleIdx="5" presStyleCnt="8">
        <dgm:presLayoutVars>
          <dgm:bulletEnabled val="1"/>
        </dgm:presLayoutVars>
      </dgm:prSet>
      <dgm:spPr/>
    </dgm:pt>
    <dgm:pt modelId="{49F408B1-070A-45F4-BCC4-FA5C3D3D264C}" type="pres">
      <dgm:prSet presAssocID="{0D717CB5-85BB-4119-8E87-DA1AA9354917}" presName="sibTrans" presStyleLbl="sibTrans1D1" presStyleIdx="5" presStyleCnt="7"/>
      <dgm:spPr/>
    </dgm:pt>
    <dgm:pt modelId="{A796AD17-5978-4137-9E55-B96C28903D07}" type="pres">
      <dgm:prSet presAssocID="{0D717CB5-85BB-4119-8E87-DA1AA9354917}" presName="connectorText" presStyleLbl="sibTrans1D1" presStyleIdx="5" presStyleCnt="7"/>
      <dgm:spPr/>
    </dgm:pt>
    <dgm:pt modelId="{41BD024D-1782-4604-AABA-5A3CFF1F0D48}" type="pres">
      <dgm:prSet presAssocID="{14D9E321-7E7F-4EC4-9F22-C58EEF6E9A05}" presName="node" presStyleLbl="node1" presStyleIdx="6" presStyleCnt="8">
        <dgm:presLayoutVars>
          <dgm:bulletEnabled val="1"/>
        </dgm:presLayoutVars>
      </dgm:prSet>
      <dgm:spPr/>
    </dgm:pt>
    <dgm:pt modelId="{6221F5C0-5ECF-4480-8F89-AF2B97F5A2CC}" type="pres">
      <dgm:prSet presAssocID="{E494DA72-CD07-44B2-9089-D8C6B40D919C}" presName="sibTrans" presStyleLbl="sibTrans1D1" presStyleIdx="6" presStyleCnt="7"/>
      <dgm:spPr/>
    </dgm:pt>
    <dgm:pt modelId="{AFB69683-2DB1-4C71-BFB4-26A64DB89479}" type="pres">
      <dgm:prSet presAssocID="{E494DA72-CD07-44B2-9089-D8C6B40D919C}" presName="connectorText" presStyleLbl="sibTrans1D1" presStyleIdx="6" presStyleCnt="7"/>
      <dgm:spPr/>
    </dgm:pt>
    <dgm:pt modelId="{506173AC-1CF7-49EA-9E43-2AA64ECFBB7B}" type="pres">
      <dgm:prSet presAssocID="{2C230876-39E8-4626-B815-A86177060A5A}" presName="node" presStyleLbl="node1" presStyleIdx="7" presStyleCnt="8">
        <dgm:presLayoutVars>
          <dgm:bulletEnabled val="1"/>
        </dgm:presLayoutVars>
      </dgm:prSet>
      <dgm:spPr/>
    </dgm:pt>
  </dgm:ptLst>
  <dgm:cxnLst>
    <dgm:cxn modelId="{D855F40B-5E7A-4A03-B434-C9FA935491F5}" type="presOf" srcId="{727F5620-85B7-4300-BBE6-043001B5524F}" destId="{FCFC2496-536E-43B8-8CC5-736E09F1DB85}" srcOrd="0" destOrd="0" presId="urn:microsoft.com/office/officeart/2005/8/layout/bProcess3"/>
    <dgm:cxn modelId="{738B6E12-016B-4BD2-9DCB-F9C890104108}" type="presOf" srcId="{934F9E01-570A-401D-8BFD-311C9B648B42}" destId="{80DFABC2-2C0C-4720-81EA-D56388192E50}" srcOrd="0" destOrd="0" presId="urn:microsoft.com/office/officeart/2005/8/layout/bProcess3"/>
    <dgm:cxn modelId="{DC4FC917-5E39-41C7-9390-40E6A6E32B42}" type="presOf" srcId="{283928C2-63E7-4E7D-8B75-C5AA17089AC5}" destId="{59382C74-17E8-4DFF-B5F6-0F92A93F355F}" srcOrd="1" destOrd="0" presId="urn:microsoft.com/office/officeart/2005/8/layout/bProcess3"/>
    <dgm:cxn modelId="{A52EA824-F619-437B-8286-705BB2BDAC7B}" srcId="{EC60DE93-57D9-4EC7-AB22-55C8251F2DDD}" destId="{56F5D023-F97C-4C4E-913D-594C95769592}" srcOrd="2" destOrd="0" parTransId="{0B8BE6F2-D0CE-436D-A0F7-979C86C9F41E}" sibTransId="{7DF285CF-C0E3-49BD-8E9C-F3D7DB10678D}"/>
    <dgm:cxn modelId="{A9FAEE29-F8DD-416D-9F3E-BFE5C128E535}" type="presOf" srcId="{EC60DE93-57D9-4EC7-AB22-55C8251F2DDD}" destId="{B74E5A1F-E476-403D-8D0B-878B78204B65}" srcOrd="0" destOrd="0" presId="urn:microsoft.com/office/officeart/2005/8/layout/bProcess3"/>
    <dgm:cxn modelId="{34C1AE2E-7426-4528-8EF7-11442B77448A}" srcId="{EC60DE93-57D9-4EC7-AB22-55C8251F2DDD}" destId="{727F5620-85B7-4300-BBE6-043001B5524F}" srcOrd="3" destOrd="0" parTransId="{2A39640C-E2C2-4AD9-8E94-6A3207BE572A}" sibTransId="{B6CCEC84-F0A5-4116-9F53-37237766BD66}"/>
    <dgm:cxn modelId="{FBB04233-F63A-457B-ABEB-23F66CA23E6D}" srcId="{EC60DE93-57D9-4EC7-AB22-55C8251F2DDD}" destId="{14D9E321-7E7F-4EC4-9F22-C58EEF6E9A05}" srcOrd="6" destOrd="0" parTransId="{3B2A3D2E-CD0D-4C3D-B7EF-B09DBC157B9E}" sibTransId="{E494DA72-CD07-44B2-9089-D8C6B40D919C}"/>
    <dgm:cxn modelId="{3417F24F-4F7E-4F3A-A6FE-DABB6BEDC156}" type="presOf" srcId="{0D717CB5-85BB-4119-8E87-DA1AA9354917}" destId="{49F408B1-070A-45F4-BCC4-FA5C3D3D264C}" srcOrd="0" destOrd="0" presId="urn:microsoft.com/office/officeart/2005/8/layout/bProcess3"/>
    <dgm:cxn modelId="{A043A274-304D-443A-BFD8-08318C53B1B9}" type="presOf" srcId="{4A40665E-4C20-4049-B426-BE761DD547A5}" destId="{6C2AB989-8529-47A7-8931-9EA55CFD84D0}" srcOrd="0" destOrd="0" presId="urn:microsoft.com/office/officeart/2005/8/layout/bProcess3"/>
    <dgm:cxn modelId="{1AA4EE75-5560-403E-8A23-19D9DB9AFAC6}" srcId="{EC60DE93-57D9-4EC7-AB22-55C8251F2DDD}" destId="{4C417364-B7C5-4083-8F70-1000625CB359}" srcOrd="1" destOrd="0" parTransId="{9B0DCD9E-CF90-4F84-ADC5-56CF4B49C84B}" sibTransId="{283928C2-63E7-4E7D-8B75-C5AA17089AC5}"/>
    <dgm:cxn modelId="{31359076-ABF8-4BC3-B1E9-9118785C26B4}" type="presOf" srcId="{E494DA72-CD07-44B2-9089-D8C6B40D919C}" destId="{AFB69683-2DB1-4C71-BFB4-26A64DB89479}" srcOrd="1" destOrd="0" presId="urn:microsoft.com/office/officeart/2005/8/layout/bProcess3"/>
    <dgm:cxn modelId="{42DAA958-1251-4D17-8E8A-1D14D949AB0C}" srcId="{EC60DE93-57D9-4EC7-AB22-55C8251F2DDD}" destId="{2C230876-39E8-4626-B815-A86177060A5A}" srcOrd="7" destOrd="0" parTransId="{8B310886-6C19-444E-AEDD-AADA03217B89}" sibTransId="{337384AE-0F5D-437C-B44C-C016A5DA8790}"/>
    <dgm:cxn modelId="{F4BCC67B-8570-41E7-B51A-ED3CD2741FBA}" type="presOf" srcId="{2C230876-39E8-4626-B815-A86177060A5A}" destId="{506173AC-1CF7-49EA-9E43-2AA64ECFBB7B}" srcOrd="0" destOrd="0" presId="urn:microsoft.com/office/officeart/2005/8/layout/bProcess3"/>
    <dgm:cxn modelId="{6398F67C-E9D1-4E2F-964E-AA0F15C95A32}" type="presOf" srcId="{B6CCEC84-F0A5-4116-9F53-37237766BD66}" destId="{3717B7A1-1005-4817-BFCD-4435C2261AD0}" srcOrd="1" destOrd="0" presId="urn:microsoft.com/office/officeart/2005/8/layout/bProcess3"/>
    <dgm:cxn modelId="{A561CD81-4ADB-4EF2-8606-FCE0FCBDF170}" type="presOf" srcId="{934F9E01-570A-401D-8BFD-311C9B648B42}" destId="{24DA1AB1-7627-4B05-BD02-B518785E2B73}" srcOrd="1" destOrd="0" presId="urn:microsoft.com/office/officeart/2005/8/layout/bProcess3"/>
    <dgm:cxn modelId="{C0D7D88D-5554-47D6-A5A9-718841B2A5D0}" type="presOf" srcId="{7DF285CF-C0E3-49BD-8E9C-F3D7DB10678D}" destId="{9A302C7E-0522-4208-8C66-C415151E0006}" srcOrd="0" destOrd="0" presId="urn:microsoft.com/office/officeart/2005/8/layout/bProcess3"/>
    <dgm:cxn modelId="{B3723491-D399-4A1A-8169-F3D34DDEF0D3}" type="presOf" srcId="{14D9E321-7E7F-4EC4-9F22-C58EEF6E9A05}" destId="{41BD024D-1782-4604-AABA-5A3CFF1F0D48}" srcOrd="0" destOrd="0" presId="urn:microsoft.com/office/officeart/2005/8/layout/bProcess3"/>
    <dgm:cxn modelId="{A184BDA4-7BE3-4B14-839F-6169163857F8}" srcId="{EC60DE93-57D9-4EC7-AB22-55C8251F2DDD}" destId="{A9CD91A7-3070-4635-8D80-FEE43487B1D1}" srcOrd="5" destOrd="0" parTransId="{AD89D7AE-D88C-437D-A5F9-4409ECEF7122}" sibTransId="{0D717CB5-85BB-4119-8E87-DA1AA9354917}"/>
    <dgm:cxn modelId="{76271EC2-CD96-442E-B864-76178D5F809B}" type="presOf" srcId="{4C417364-B7C5-4083-8F70-1000625CB359}" destId="{A188CAFE-F8E2-4F0C-A3AD-7F01176BB84F}" srcOrd="0" destOrd="0" presId="urn:microsoft.com/office/officeart/2005/8/layout/bProcess3"/>
    <dgm:cxn modelId="{33C648D0-5774-43D2-AB48-F7F3E06D96EC}" type="presOf" srcId="{56F5D023-F97C-4C4E-913D-594C95769592}" destId="{393540E7-9B3C-44C9-87B3-C8FC1DC05253}" srcOrd="0" destOrd="0" presId="urn:microsoft.com/office/officeart/2005/8/layout/bProcess3"/>
    <dgm:cxn modelId="{77D1D8D1-DFD7-491C-B467-D2286A996A4F}" type="presOf" srcId="{B6CCEC84-F0A5-4116-9F53-37237766BD66}" destId="{56355EA0-327D-4452-AC10-6D7DE73E0386}" srcOrd="0" destOrd="0" presId="urn:microsoft.com/office/officeart/2005/8/layout/bProcess3"/>
    <dgm:cxn modelId="{C0A940D5-2AF8-4DE6-95AE-E1CC8B84A1A6}" type="presOf" srcId="{A9CD91A7-3070-4635-8D80-FEE43487B1D1}" destId="{D2892DFC-F4D1-49AF-B464-21581BA0C28D}" srcOrd="0" destOrd="0" presId="urn:microsoft.com/office/officeart/2005/8/layout/bProcess3"/>
    <dgm:cxn modelId="{39D66BD9-328C-4158-B388-4E15CCA76937}" type="presOf" srcId="{8735242D-1060-436B-A267-126AFDB0F437}" destId="{0FFA1113-4562-490C-BD5D-8245F12C801F}" srcOrd="0" destOrd="0" presId="urn:microsoft.com/office/officeart/2005/8/layout/bProcess3"/>
    <dgm:cxn modelId="{23F4C7D9-A5BF-4BE7-B152-3FD6685EC808}" type="presOf" srcId="{45C6B660-30B9-47D5-9E11-3C85DE359233}" destId="{9C9279FB-E3B3-4740-AE26-335B532FA290}" srcOrd="1" destOrd="0" presId="urn:microsoft.com/office/officeart/2005/8/layout/bProcess3"/>
    <dgm:cxn modelId="{60AAFFDE-2EBF-426D-A1AE-900178263643}" type="presOf" srcId="{7DF285CF-C0E3-49BD-8E9C-F3D7DB10678D}" destId="{69B1C104-9A05-46AA-A4FF-9A1CBF4A37A9}" srcOrd="1" destOrd="0" presId="urn:microsoft.com/office/officeart/2005/8/layout/bProcess3"/>
    <dgm:cxn modelId="{DE023DE1-7961-4238-B2F5-531656B5FE94}" srcId="{EC60DE93-57D9-4EC7-AB22-55C8251F2DDD}" destId="{8735242D-1060-436B-A267-126AFDB0F437}" srcOrd="4" destOrd="0" parTransId="{95639F64-B433-450E-ADD7-1B8576063FB8}" sibTransId="{45C6B660-30B9-47D5-9E11-3C85DE359233}"/>
    <dgm:cxn modelId="{EF3B12E2-0DBA-4D11-82AA-E98AA3B891B9}" srcId="{EC60DE93-57D9-4EC7-AB22-55C8251F2DDD}" destId="{4A40665E-4C20-4049-B426-BE761DD547A5}" srcOrd="0" destOrd="0" parTransId="{0AA87249-28BE-4647-8820-C3D8BCA30C29}" sibTransId="{934F9E01-570A-401D-8BFD-311C9B648B42}"/>
    <dgm:cxn modelId="{17560EEE-9271-4698-97CA-86C0FC4A2AE7}" type="presOf" srcId="{45C6B660-30B9-47D5-9E11-3C85DE359233}" destId="{D0BA0EBE-2E91-4806-8BEB-81806DF44855}" srcOrd="0" destOrd="0" presId="urn:microsoft.com/office/officeart/2005/8/layout/bProcess3"/>
    <dgm:cxn modelId="{0C2E8CF4-F6AC-4064-8106-B04BCD568899}" type="presOf" srcId="{283928C2-63E7-4E7D-8B75-C5AA17089AC5}" destId="{B03AAF82-686A-458A-ADE5-DFC5B13B7978}" srcOrd="0" destOrd="0" presId="urn:microsoft.com/office/officeart/2005/8/layout/bProcess3"/>
    <dgm:cxn modelId="{6FA000FA-313D-48FC-A042-03BF9295266E}" type="presOf" srcId="{0D717CB5-85BB-4119-8E87-DA1AA9354917}" destId="{A796AD17-5978-4137-9E55-B96C28903D07}" srcOrd="1" destOrd="0" presId="urn:microsoft.com/office/officeart/2005/8/layout/bProcess3"/>
    <dgm:cxn modelId="{E7CD75FC-2924-4E5F-AB12-55E8165280B7}" type="presOf" srcId="{E494DA72-CD07-44B2-9089-D8C6B40D919C}" destId="{6221F5C0-5ECF-4480-8F89-AF2B97F5A2CC}" srcOrd="0" destOrd="0" presId="urn:microsoft.com/office/officeart/2005/8/layout/bProcess3"/>
    <dgm:cxn modelId="{D9505AC8-85B8-4351-8BE4-B0AF434AD00D}" type="presParOf" srcId="{B74E5A1F-E476-403D-8D0B-878B78204B65}" destId="{6C2AB989-8529-47A7-8931-9EA55CFD84D0}" srcOrd="0" destOrd="0" presId="urn:microsoft.com/office/officeart/2005/8/layout/bProcess3"/>
    <dgm:cxn modelId="{B58144BC-42EE-48B9-AB6A-76EB304F7B2B}" type="presParOf" srcId="{B74E5A1F-E476-403D-8D0B-878B78204B65}" destId="{80DFABC2-2C0C-4720-81EA-D56388192E50}" srcOrd="1" destOrd="0" presId="urn:microsoft.com/office/officeart/2005/8/layout/bProcess3"/>
    <dgm:cxn modelId="{D306280A-2C62-4E80-90A0-06EA91627788}" type="presParOf" srcId="{80DFABC2-2C0C-4720-81EA-D56388192E50}" destId="{24DA1AB1-7627-4B05-BD02-B518785E2B73}" srcOrd="0" destOrd="0" presId="urn:microsoft.com/office/officeart/2005/8/layout/bProcess3"/>
    <dgm:cxn modelId="{EB61B9C7-C8FA-4C0E-9C78-45730EB9B8E3}" type="presParOf" srcId="{B74E5A1F-E476-403D-8D0B-878B78204B65}" destId="{A188CAFE-F8E2-4F0C-A3AD-7F01176BB84F}" srcOrd="2" destOrd="0" presId="urn:microsoft.com/office/officeart/2005/8/layout/bProcess3"/>
    <dgm:cxn modelId="{2CFE87DA-1525-4EBF-8CD6-BF8A8ADEC902}" type="presParOf" srcId="{B74E5A1F-E476-403D-8D0B-878B78204B65}" destId="{B03AAF82-686A-458A-ADE5-DFC5B13B7978}" srcOrd="3" destOrd="0" presId="urn:microsoft.com/office/officeart/2005/8/layout/bProcess3"/>
    <dgm:cxn modelId="{A5B638D5-17A8-4B9B-984B-39B8A061F4B3}" type="presParOf" srcId="{B03AAF82-686A-458A-ADE5-DFC5B13B7978}" destId="{59382C74-17E8-4DFF-B5F6-0F92A93F355F}" srcOrd="0" destOrd="0" presId="urn:microsoft.com/office/officeart/2005/8/layout/bProcess3"/>
    <dgm:cxn modelId="{8DFC1CC8-9F6E-49C4-831B-2D1B638E7EA6}" type="presParOf" srcId="{B74E5A1F-E476-403D-8D0B-878B78204B65}" destId="{393540E7-9B3C-44C9-87B3-C8FC1DC05253}" srcOrd="4" destOrd="0" presId="urn:microsoft.com/office/officeart/2005/8/layout/bProcess3"/>
    <dgm:cxn modelId="{3EB4E45D-4009-4F77-9B51-0FA3DB4BE682}" type="presParOf" srcId="{B74E5A1F-E476-403D-8D0B-878B78204B65}" destId="{9A302C7E-0522-4208-8C66-C415151E0006}" srcOrd="5" destOrd="0" presId="urn:microsoft.com/office/officeart/2005/8/layout/bProcess3"/>
    <dgm:cxn modelId="{6DC64DDB-5633-429B-8035-BE6B95187A7C}" type="presParOf" srcId="{9A302C7E-0522-4208-8C66-C415151E0006}" destId="{69B1C104-9A05-46AA-A4FF-9A1CBF4A37A9}" srcOrd="0" destOrd="0" presId="urn:microsoft.com/office/officeart/2005/8/layout/bProcess3"/>
    <dgm:cxn modelId="{EE77D299-457A-49BA-97C9-FF8B192E60A3}" type="presParOf" srcId="{B74E5A1F-E476-403D-8D0B-878B78204B65}" destId="{FCFC2496-536E-43B8-8CC5-736E09F1DB85}" srcOrd="6" destOrd="0" presId="urn:microsoft.com/office/officeart/2005/8/layout/bProcess3"/>
    <dgm:cxn modelId="{9F8C7DAB-9154-438E-AE65-067C498F857F}" type="presParOf" srcId="{B74E5A1F-E476-403D-8D0B-878B78204B65}" destId="{56355EA0-327D-4452-AC10-6D7DE73E0386}" srcOrd="7" destOrd="0" presId="urn:microsoft.com/office/officeart/2005/8/layout/bProcess3"/>
    <dgm:cxn modelId="{76BF5A8A-702C-4E08-9202-3173E06ECACF}" type="presParOf" srcId="{56355EA0-327D-4452-AC10-6D7DE73E0386}" destId="{3717B7A1-1005-4817-BFCD-4435C2261AD0}" srcOrd="0" destOrd="0" presId="urn:microsoft.com/office/officeart/2005/8/layout/bProcess3"/>
    <dgm:cxn modelId="{ED914534-FF38-4A73-82D5-9C2D31DB2C16}" type="presParOf" srcId="{B74E5A1F-E476-403D-8D0B-878B78204B65}" destId="{0FFA1113-4562-490C-BD5D-8245F12C801F}" srcOrd="8" destOrd="0" presId="urn:microsoft.com/office/officeart/2005/8/layout/bProcess3"/>
    <dgm:cxn modelId="{FF5C43D4-6134-4BF3-9663-F2EC9548B2F3}" type="presParOf" srcId="{B74E5A1F-E476-403D-8D0B-878B78204B65}" destId="{D0BA0EBE-2E91-4806-8BEB-81806DF44855}" srcOrd="9" destOrd="0" presId="urn:microsoft.com/office/officeart/2005/8/layout/bProcess3"/>
    <dgm:cxn modelId="{FEA95D62-2F5D-44DC-9F89-E00D91902E33}" type="presParOf" srcId="{D0BA0EBE-2E91-4806-8BEB-81806DF44855}" destId="{9C9279FB-E3B3-4740-AE26-335B532FA290}" srcOrd="0" destOrd="0" presId="urn:microsoft.com/office/officeart/2005/8/layout/bProcess3"/>
    <dgm:cxn modelId="{17D94716-798A-4649-829C-6BBD40FF1908}" type="presParOf" srcId="{B74E5A1F-E476-403D-8D0B-878B78204B65}" destId="{D2892DFC-F4D1-49AF-B464-21581BA0C28D}" srcOrd="10" destOrd="0" presId="urn:microsoft.com/office/officeart/2005/8/layout/bProcess3"/>
    <dgm:cxn modelId="{0C033F26-8A1C-4929-B6E7-0909047969EA}" type="presParOf" srcId="{B74E5A1F-E476-403D-8D0B-878B78204B65}" destId="{49F408B1-070A-45F4-BCC4-FA5C3D3D264C}" srcOrd="11" destOrd="0" presId="urn:microsoft.com/office/officeart/2005/8/layout/bProcess3"/>
    <dgm:cxn modelId="{CF0AF1EC-5E64-4C17-A69B-B1C249FBD4CE}" type="presParOf" srcId="{49F408B1-070A-45F4-BCC4-FA5C3D3D264C}" destId="{A796AD17-5978-4137-9E55-B96C28903D07}" srcOrd="0" destOrd="0" presId="urn:microsoft.com/office/officeart/2005/8/layout/bProcess3"/>
    <dgm:cxn modelId="{C4F38932-8422-47B3-988D-9DF7988AAF8C}" type="presParOf" srcId="{B74E5A1F-E476-403D-8D0B-878B78204B65}" destId="{41BD024D-1782-4604-AABA-5A3CFF1F0D48}" srcOrd="12" destOrd="0" presId="urn:microsoft.com/office/officeart/2005/8/layout/bProcess3"/>
    <dgm:cxn modelId="{56EE2D00-DE07-4B86-82C8-9B62A996584F}" type="presParOf" srcId="{B74E5A1F-E476-403D-8D0B-878B78204B65}" destId="{6221F5C0-5ECF-4480-8F89-AF2B97F5A2CC}" srcOrd="13" destOrd="0" presId="urn:microsoft.com/office/officeart/2005/8/layout/bProcess3"/>
    <dgm:cxn modelId="{13018024-0F8D-4EB0-887B-8281F8CC15A6}" type="presParOf" srcId="{6221F5C0-5ECF-4480-8F89-AF2B97F5A2CC}" destId="{AFB69683-2DB1-4C71-BFB4-26A64DB89479}" srcOrd="0" destOrd="0" presId="urn:microsoft.com/office/officeart/2005/8/layout/bProcess3"/>
    <dgm:cxn modelId="{D7388674-D159-4BC4-AFC8-FC3812FCB005}" type="presParOf" srcId="{B74E5A1F-E476-403D-8D0B-878B78204B65}" destId="{506173AC-1CF7-49EA-9E43-2AA64ECFBB7B}"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17F6F4B-6130-458E-8EBF-36CFA4D98073}"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77D968E7-82F8-440E-A170-073F3190B175}">
      <dgm:prSet custT="1"/>
      <dgm:spPr/>
      <dgm:t>
        <a:bodyPr/>
        <a:lstStyle/>
        <a:p>
          <a:r>
            <a:rPr lang="en-GB" sz="1600" b="1" dirty="0">
              <a:latin typeface="Aptos" panose="020B0004020202020204" pitchFamily="34" charset="0"/>
            </a:rPr>
            <a:t>Stage 1</a:t>
          </a:r>
          <a:endParaRPr lang="en-GB" sz="1600" dirty="0">
            <a:latin typeface="Aptos" panose="020B0004020202020204" pitchFamily="34" charset="0"/>
          </a:endParaRPr>
        </a:p>
      </dgm:t>
    </dgm:pt>
    <dgm:pt modelId="{F46437DF-1D7C-4E3A-AECA-82AF9A7B979E}" type="parTrans" cxnId="{2AB86960-E2E2-4966-8C2C-524F62CDFECE}">
      <dgm:prSet/>
      <dgm:spPr/>
      <dgm:t>
        <a:bodyPr/>
        <a:lstStyle/>
        <a:p>
          <a:endParaRPr lang="en-GB" sz="1400" dirty="0">
            <a:latin typeface="Aptos" panose="020B0004020202020204" pitchFamily="34" charset="0"/>
          </a:endParaRPr>
        </a:p>
      </dgm:t>
    </dgm:pt>
    <dgm:pt modelId="{DD5F28DE-837F-4A6B-B7A8-7B45D7ECD619}" type="sibTrans" cxnId="{2AB86960-E2E2-4966-8C2C-524F62CDFECE}">
      <dgm:prSet/>
      <dgm:spPr/>
      <dgm:t>
        <a:bodyPr/>
        <a:lstStyle/>
        <a:p>
          <a:endParaRPr lang="en-GB" sz="1400" dirty="0">
            <a:latin typeface="Aptos" panose="020B0004020202020204" pitchFamily="34" charset="0"/>
          </a:endParaRPr>
        </a:p>
      </dgm:t>
    </dgm:pt>
    <dgm:pt modelId="{0C4DF086-E608-4954-B9DD-03CEFC35967E}">
      <dgm:prSet custT="1"/>
      <dgm:spPr/>
      <dgm:t>
        <a:bodyPr/>
        <a:lstStyle/>
        <a:p>
          <a:r>
            <a:rPr lang="en-GB" sz="1600" dirty="0">
              <a:latin typeface="Aptos" panose="020B0004020202020204" pitchFamily="34" charset="0"/>
            </a:rPr>
            <a:t>Recorded and evaluated 10 suitable sources</a:t>
          </a:r>
        </a:p>
      </dgm:t>
    </dgm:pt>
    <dgm:pt modelId="{FEE81FF7-6730-4DFF-A99A-3A47ACFB1F33}" type="parTrans" cxnId="{26276BDE-8935-4358-ABCC-1261CF28CB0F}">
      <dgm:prSet/>
      <dgm:spPr/>
      <dgm:t>
        <a:bodyPr/>
        <a:lstStyle/>
        <a:p>
          <a:endParaRPr lang="en-GB" sz="1400" dirty="0">
            <a:latin typeface="Aptos" panose="020B0004020202020204" pitchFamily="34" charset="0"/>
          </a:endParaRPr>
        </a:p>
      </dgm:t>
    </dgm:pt>
    <dgm:pt modelId="{991046F8-2A6B-46E1-9D2C-C7FB92C28DEA}" type="sibTrans" cxnId="{26276BDE-8935-4358-ABCC-1261CF28CB0F}">
      <dgm:prSet/>
      <dgm:spPr/>
      <dgm:t>
        <a:bodyPr/>
        <a:lstStyle/>
        <a:p>
          <a:endParaRPr lang="en-GB" sz="1400" dirty="0">
            <a:latin typeface="Aptos" panose="020B0004020202020204" pitchFamily="34" charset="0"/>
          </a:endParaRPr>
        </a:p>
      </dgm:t>
    </dgm:pt>
    <dgm:pt modelId="{81F8E543-F287-41CC-91DD-941B41A9EFEA}">
      <dgm:prSet custT="1"/>
      <dgm:spPr/>
      <dgm:t>
        <a:bodyPr/>
        <a:lstStyle/>
        <a:p>
          <a:r>
            <a:rPr lang="en-GB" sz="1600" dirty="0">
              <a:latin typeface="Aptos" panose="020B0004020202020204" pitchFamily="34" charset="0"/>
            </a:rPr>
            <a:t>Completed the CRAAP evaluation</a:t>
          </a:r>
        </a:p>
      </dgm:t>
    </dgm:pt>
    <dgm:pt modelId="{B047220E-CCC0-44A6-B996-C2D52EE41155}" type="parTrans" cxnId="{C04A6156-F9B3-4DA1-AADB-84E56E18A4E4}">
      <dgm:prSet/>
      <dgm:spPr/>
      <dgm:t>
        <a:bodyPr/>
        <a:lstStyle/>
        <a:p>
          <a:endParaRPr lang="en-GB" sz="1400" dirty="0">
            <a:latin typeface="Aptos" panose="020B0004020202020204" pitchFamily="34" charset="0"/>
          </a:endParaRPr>
        </a:p>
      </dgm:t>
    </dgm:pt>
    <dgm:pt modelId="{495AFEAF-9B65-4222-87A2-4976161A7844}" type="sibTrans" cxnId="{C04A6156-F9B3-4DA1-AADB-84E56E18A4E4}">
      <dgm:prSet/>
      <dgm:spPr/>
      <dgm:t>
        <a:bodyPr/>
        <a:lstStyle/>
        <a:p>
          <a:endParaRPr lang="en-GB" sz="1400" dirty="0">
            <a:latin typeface="Aptos" panose="020B0004020202020204" pitchFamily="34" charset="0"/>
          </a:endParaRPr>
        </a:p>
      </dgm:t>
    </dgm:pt>
    <dgm:pt modelId="{898E66A8-4897-475D-BB52-DCCE7519A505}">
      <dgm:prSet custT="1"/>
      <dgm:spPr/>
      <dgm:t>
        <a:bodyPr/>
        <a:lstStyle/>
        <a:p>
          <a:r>
            <a:rPr lang="en-GB" sz="1600" dirty="0">
              <a:latin typeface="Aptos" panose="020B0004020202020204" pitchFamily="34" charset="0"/>
            </a:rPr>
            <a:t>Selected your strongest five sources</a:t>
          </a:r>
        </a:p>
      </dgm:t>
    </dgm:pt>
    <dgm:pt modelId="{AFC6857B-94CB-41FC-8EF3-7006D5C87EF9}" type="parTrans" cxnId="{93633B66-1AEB-4310-94D2-1AFDB6CDBBAA}">
      <dgm:prSet/>
      <dgm:spPr/>
      <dgm:t>
        <a:bodyPr/>
        <a:lstStyle/>
        <a:p>
          <a:endParaRPr lang="en-GB" sz="1400" dirty="0">
            <a:latin typeface="Aptos" panose="020B0004020202020204" pitchFamily="34" charset="0"/>
          </a:endParaRPr>
        </a:p>
      </dgm:t>
    </dgm:pt>
    <dgm:pt modelId="{68BE8F0B-4C59-40DE-AB58-679812D2A6C4}" type="sibTrans" cxnId="{93633B66-1AEB-4310-94D2-1AFDB6CDBBAA}">
      <dgm:prSet/>
      <dgm:spPr/>
      <dgm:t>
        <a:bodyPr/>
        <a:lstStyle/>
        <a:p>
          <a:endParaRPr lang="en-GB" sz="1400" dirty="0">
            <a:latin typeface="Aptos" panose="020B0004020202020204" pitchFamily="34" charset="0"/>
          </a:endParaRPr>
        </a:p>
      </dgm:t>
    </dgm:pt>
    <dgm:pt modelId="{C7FB7320-0B64-4DA8-80BD-ECFC579CF221}">
      <dgm:prSet custT="1"/>
      <dgm:spPr/>
      <dgm:t>
        <a:bodyPr/>
        <a:lstStyle/>
        <a:p>
          <a:r>
            <a:rPr lang="en-GB" sz="1600" dirty="0">
              <a:latin typeface="Aptos" panose="020B0004020202020204" pitchFamily="34" charset="0"/>
            </a:rPr>
            <a:t>Recorded why you selected them</a:t>
          </a:r>
        </a:p>
      </dgm:t>
    </dgm:pt>
    <dgm:pt modelId="{BA374580-DB96-4730-9B1E-63BF5E2EC0C5}" type="parTrans" cxnId="{D068179D-1523-41FD-B2FB-E9956D076CCD}">
      <dgm:prSet/>
      <dgm:spPr/>
      <dgm:t>
        <a:bodyPr/>
        <a:lstStyle/>
        <a:p>
          <a:endParaRPr lang="en-GB" sz="1400" dirty="0">
            <a:latin typeface="Aptos" panose="020B0004020202020204" pitchFamily="34" charset="0"/>
          </a:endParaRPr>
        </a:p>
      </dgm:t>
    </dgm:pt>
    <dgm:pt modelId="{467C5F7E-5F95-4B8C-B8C8-A80EC8983142}" type="sibTrans" cxnId="{D068179D-1523-41FD-B2FB-E9956D076CCD}">
      <dgm:prSet/>
      <dgm:spPr/>
      <dgm:t>
        <a:bodyPr/>
        <a:lstStyle/>
        <a:p>
          <a:endParaRPr lang="en-GB" sz="1400" dirty="0">
            <a:latin typeface="Aptos" panose="020B0004020202020204" pitchFamily="34" charset="0"/>
          </a:endParaRPr>
        </a:p>
      </dgm:t>
    </dgm:pt>
    <dgm:pt modelId="{C96B7B85-74B6-4C94-A17B-7D25AC58EF75}">
      <dgm:prSet custT="1"/>
      <dgm:spPr/>
      <dgm:t>
        <a:bodyPr/>
        <a:lstStyle/>
        <a:p>
          <a:r>
            <a:rPr lang="en-GB" sz="1600" b="1" dirty="0">
              <a:latin typeface="Aptos" panose="020B0004020202020204" pitchFamily="34" charset="0"/>
            </a:rPr>
            <a:t>Stage 2</a:t>
          </a:r>
          <a:endParaRPr lang="en-GB" sz="1600" dirty="0">
            <a:latin typeface="Aptos" panose="020B0004020202020204" pitchFamily="34" charset="0"/>
          </a:endParaRPr>
        </a:p>
      </dgm:t>
    </dgm:pt>
    <dgm:pt modelId="{C9F0AFA2-FC00-422D-B943-1F9D6B121FA8}" type="parTrans" cxnId="{EF78BAE4-0B42-4165-B092-AB4752357393}">
      <dgm:prSet/>
      <dgm:spPr/>
      <dgm:t>
        <a:bodyPr/>
        <a:lstStyle/>
        <a:p>
          <a:endParaRPr lang="en-GB" sz="1400" dirty="0">
            <a:latin typeface="Aptos" panose="020B0004020202020204" pitchFamily="34" charset="0"/>
          </a:endParaRPr>
        </a:p>
      </dgm:t>
    </dgm:pt>
    <dgm:pt modelId="{72FA524F-3807-4956-BD5E-BC8825176CBD}" type="sibTrans" cxnId="{EF78BAE4-0B42-4165-B092-AB4752357393}">
      <dgm:prSet/>
      <dgm:spPr/>
      <dgm:t>
        <a:bodyPr/>
        <a:lstStyle/>
        <a:p>
          <a:endParaRPr lang="en-GB" sz="1400" dirty="0">
            <a:latin typeface="Aptos" panose="020B0004020202020204" pitchFamily="34" charset="0"/>
          </a:endParaRPr>
        </a:p>
      </dgm:t>
    </dgm:pt>
    <dgm:pt modelId="{D9561148-0BFE-485D-BB53-CC00E67D9C3E}">
      <dgm:prSet custT="1"/>
      <dgm:spPr/>
      <dgm:t>
        <a:bodyPr/>
        <a:lstStyle/>
        <a:p>
          <a:r>
            <a:rPr lang="en-GB" sz="1600" dirty="0">
              <a:latin typeface="Aptos" panose="020B0004020202020204" pitchFamily="34" charset="0"/>
            </a:rPr>
            <a:t>Completed one analysis row for each of your five sources</a:t>
          </a:r>
        </a:p>
      </dgm:t>
    </dgm:pt>
    <dgm:pt modelId="{0B1C1FA9-D365-4176-8A72-5874728D4622}" type="parTrans" cxnId="{2CA3BBE5-036A-42CF-8B9F-CCBFCED572C6}">
      <dgm:prSet/>
      <dgm:spPr/>
      <dgm:t>
        <a:bodyPr/>
        <a:lstStyle/>
        <a:p>
          <a:endParaRPr lang="en-GB" sz="1400" dirty="0">
            <a:latin typeface="Aptos" panose="020B0004020202020204" pitchFamily="34" charset="0"/>
          </a:endParaRPr>
        </a:p>
      </dgm:t>
    </dgm:pt>
    <dgm:pt modelId="{187DF13D-DECD-44C7-893C-4BAB8FD7A7EC}" type="sibTrans" cxnId="{2CA3BBE5-036A-42CF-8B9F-CCBFCED572C6}">
      <dgm:prSet/>
      <dgm:spPr/>
      <dgm:t>
        <a:bodyPr/>
        <a:lstStyle/>
        <a:p>
          <a:endParaRPr lang="en-GB" sz="1400" dirty="0">
            <a:latin typeface="Aptos" panose="020B0004020202020204" pitchFamily="34" charset="0"/>
          </a:endParaRPr>
        </a:p>
      </dgm:t>
    </dgm:pt>
    <dgm:pt modelId="{6B900C41-E3D5-4C12-90D1-7E0F42C4A503}">
      <dgm:prSet custT="1"/>
      <dgm:spPr/>
      <dgm:t>
        <a:bodyPr/>
        <a:lstStyle/>
        <a:p>
          <a:r>
            <a:rPr lang="en-GB" sz="1600" dirty="0">
              <a:latin typeface="Aptos" panose="020B0004020202020204" pitchFamily="34" charset="0"/>
            </a:rPr>
            <a:t>Summarised the findings in your own words</a:t>
          </a:r>
        </a:p>
      </dgm:t>
    </dgm:pt>
    <dgm:pt modelId="{557B55E8-7D7B-4708-A1A2-40EF6657A8C8}" type="parTrans" cxnId="{BC616052-DB8D-4EA4-98E7-6B3AB04E8F9F}">
      <dgm:prSet/>
      <dgm:spPr/>
      <dgm:t>
        <a:bodyPr/>
        <a:lstStyle/>
        <a:p>
          <a:endParaRPr lang="en-GB" sz="1400" dirty="0">
            <a:latin typeface="Aptos" panose="020B0004020202020204" pitchFamily="34" charset="0"/>
          </a:endParaRPr>
        </a:p>
      </dgm:t>
    </dgm:pt>
    <dgm:pt modelId="{A8CE8DB9-B092-41F4-9431-8D0CC388A48E}" type="sibTrans" cxnId="{BC616052-DB8D-4EA4-98E7-6B3AB04E8F9F}">
      <dgm:prSet/>
      <dgm:spPr/>
      <dgm:t>
        <a:bodyPr/>
        <a:lstStyle/>
        <a:p>
          <a:endParaRPr lang="en-GB" sz="1400" dirty="0">
            <a:latin typeface="Aptos" panose="020B0004020202020204" pitchFamily="34" charset="0"/>
          </a:endParaRPr>
        </a:p>
      </dgm:t>
    </dgm:pt>
    <dgm:pt modelId="{954B9120-DA99-4D02-BB65-03271F90B064}">
      <dgm:prSet custT="1"/>
      <dgm:spPr/>
      <dgm:t>
        <a:bodyPr/>
        <a:lstStyle/>
        <a:p>
          <a:r>
            <a:rPr lang="en-GB" sz="1600" dirty="0">
              <a:latin typeface="Aptos" panose="020B0004020202020204" pitchFamily="34" charset="0"/>
            </a:rPr>
            <a:t>Recorded the method, sample, strengths and limitations</a:t>
          </a:r>
        </a:p>
      </dgm:t>
    </dgm:pt>
    <dgm:pt modelId="{82FCE8E5-F21A-4459-8CD5-5B7B5F275995}" type="parTrans" cxnId="{99DC7C1C-3058-4390-AB96-ABE62ABD6C10}">
      <dgm:prSet/>
      <dgm:spPr/>
      <dgm:t>
        <a:bodyPr/>
        <a:lstStyle/>
        <a:p>
          <a:endParaRPr lang="en-GB" sz="1400" dirty="0">
            <a:latin typeface="Aptos" panose="020B0004020202020204" pitchFamily="34" charset="0"/>
          </a:endParaRPr>
        </a:p>
      </dgm:t>
    </dgm:pt>
    <dgm:pt modelId="{0B94E344-03B3-4344-BEDE-3EE1C4336411}" type="sibTrans" cxnId="{99DC7C1C-3058-4390-AB96-ABE62ABD6C10}">
      <dgm:prSet/>
      <dgm:spPr/>
      <dgm:t>
        <a:bodyPr/>
        <a:lstStyle/>
        <a:p>
          <a:endParaRPr lang="en-GB" sz="1400" dirty="0">
            <a:latin typeface="Aptos" panose="020B0004020202020204" pitchFamily="34" charset="0"/>
          </a:endParaRPr>
        </a:p>
      </dgm:t>
    </dgm:pt>
    <dgm:pt modelId="{48AA9CD3-4CA1-4B89-B356-5597AD9A3828}">
      <dgm:prSet custT="1"/>
      <dgm:spPr/>
      <dgm:t>
        <a:bodyPr/>
        <a:lstStyle/>
        <a:p>
          <a:r>
            <a:rPr lang="en-GB" sz="1600" dirty="0">
              <a:latin typeface="Aptos" panose="020B0004020202020204" pitchFamily="34" charset="0"/>
            </a:rPr>
            <a:t>Identified useful keywords and ideas</a:t>
          </a:r>
        </a:p>
      </dgm:t>
    </dgm:pt>
    <dgm:pt modelId="{E11D9265-FF39-4866-B953-F0B5C5F3DC3B}" type="parTrans" cxnId="{B44211E1-DE06-45B7-9669-4D2631BF2E7C}">
      <dgm:prSet/>
      <dgm:spPr/>
      <dgm:t>
        <a:bodyPr/>
        <a:lstStyle/>
        <a:p>
          <a:endParaRPr lang="en-GB" sz="1400" dirty="0">
            <a:latin typeface="Aptos" panose="020B0004020202020204" pitchFamily="34" charset="0"/>
          </a:endParaRPr>
        </a:p>
      </dgm:t>
    </dgm:pt>
    <dgm:pt modelId="{ABFD118F-721B-446E-9BF3-1A98DD1A025C}" type="sibTrans" cxnId="{B44211E1-DE06-45B7-9669-4D2631BF2E7C}">
      <dgm:prSet/>
      <dgm:spPr/>
      <dgm:t>
        <a:bodyPr/>
        <a:lstStyle/>
        <a:p>
          <a:endParaRPr lang="en-GB" sz="1400" dirty="0">
            <a:latin typeface="Aptos" panose="020B0004020202020204" pitchFamily="34" charset="0"/>
          </a:endParaRPr>
        </a:p>
      </dgm:t>
    </dgm:pt>
    <dgm:pt modelId="{A28F4658-BD0F-4F9B-AB20-ACA0A23028EA}">
      <dgm:prSet custT="1"/>
      <dgm:spPr/>
      <dgm:t>
        <a:bodyPr/>
        <a:lstStyle/>
        <a:p>
          <a:r>
            <a:rPr lang="en-GB" sz="1600" b="1" dirty="0">
              <a:latin typeface="Aptos" panose="020B0004020202020204" pitchFamily="34" charset="0"/>
            </a:rPr>
            <a:t>Stage 3</a:t>
          </a:r>
          <a:endParaRPr lang="en-GB" sz="1600" dirty="0">
            <a:latin typeface="Aptos" panose="020B0004020202020204" pitchFamily="34" charset="0"/>
          </a:endParaRPr>
        </a:p>
      </dgm:t>
    </dgm:pt>
    <dgm:pt modelId="{62B454BF-63EA-47B3-90F2-E5C894F43032}" type="parTrans" cxnId="{632C94A4-D3E5-4E5C-AE79-1E780B59C4B8}">
      <dgm:prSet/>
      <dgm:spPr/>
      <dgm:t>
        <a:bodyPr/>
        <a:lstStyle/>
        <a:p>
          <a:endParaRPr lang="en-GB" sz="1400" dirty="0">
            <a:latin typeface="Aptos" panose="020B0004020202020204" pitchFamily="34" charset="0"/>
          </a:endParaRPr>
        </a:p>
      </dgm:t>
    </dgm:pt>
    <dgm:pt modelId="{4D045CE4-9152-4492-88EA-02E6687D6A0E}" type="sibTrans" cxnId="{632C94A4-D3E5-4E5C-AE79-1E780B59C4B8}">
      <dgm:prSet/>
      <dgm:spPr/>
      <dgm:t>
        <a:bodyPr/>
        <a:lstStyle/>
        <a:p>
          <a:endParaRPr lang="en-GB" sz="1400" dirty="0">
            <a:latin typeface="Aptos" panose="020B0004020202020204" pitchFamily="34" charset="0"/>
          </a:endParaRPr>
        </a:p>
      </dgm:t>
    </dgm:pt>
    <dgm:pt modelId="{096498D1-9DD8-4F78-9187-9CB03EB67C5E}">
      <dgm:prSet custT="1"/>
      <dgm:spPr/>
      <dgm:t>
        <a:bodyPr/>
        <a:lstStyle/>
        <a:p>
          <a:r>
            <a:rPr lang="en-GB" sz="1600" dirty="0">
              <a:latin typeface="Aptos" panose="020B0004020202020204" pitchFamily="34" charset="0"/>
            </a:rPr>
            <a:t>Identified repeated and related ideas</a:t>
          </a:r>
        </a:p>
      </dgm:t>
    </dgm:pt>
    <dgm:pt modelId="{4E574644-3C0B-4D51-B7E9-5F42B9174C6C}" type="parTrans" cxnId="{8FB1868A-4ED8-4B92-A7EE-03C185B1CFAC}">
      <dgm:prSet/>
      <dgm:spPr/>
      <dgm:t>
        <a:bodyPr/>
        <a:lstStyle/>
        <a:p>
          <a:endParaRPr lang="en-GB" sz="1400" dirty="0">
            <a:latin typeface="Aptos" panose="020B0004020202020204" pitchFamily="34" charset="0"/>
          </a:endParaRPr>
        </a:p>
      </dgm:t>
    </dgm:pt>
    <dgm:pt modelId="{186F07DD-79A8-4211-905F-51003633E8C0}" type="sibTrans" cxnId="{8FB1868A-4ED8-4B92-A7EE-03C185B1CFAC}">
      <dgm:prSet/>
      <dgm:spPr/>
      <dgm:t>
        <a:bodyPr/>
        <a:lstStyle/>
        <a:p>
          <a:endParaRPr lang="en-GB" sz="1400" dirty="0">
            <a:latin typeface="Aptos" panose="020B0004020202020204" pitchFamily="34" charset="0"/>
          </a:endParaRPr>
        </a:p>
      </dgm:t>
    </dgm:pt>
    <dgm:pt modelId="{9AC897A7-D412-4A8D-932D-A92C0A1A034E}">
      <dgm:prSet custT="1"/>
      <dgm:spPr/>
      <dgm:t>
        <a:bodyPr/>
        <a:lstStyle/>
        <a:p>
          <a:r>
            <a:rPr lang="en-GB" sz="1600" dirty="0">
              <a:latin typeface="Aptos" panose="020B0004020202020204" pitchFamily="34" charset="0"/>
            </a:rPr>
            <a:t>Recorded the number of articles discussing each idea</a:t>
          </a:r>
        </a:p>
      </dgm:t>
    </dgm:pt>
    <dgm:pt modelId="{CB794CC7-4E7F-4C22-9DAF-A88B69A390B1}" type="parTrans" cxnId="{C7BD0C87-F85B-470A-B958-457E4C9AAAEB}">
      <dgm:prSet/>
      <dgm:spPr/>
      <dgm:t>
        <a:bodyPr/>
        <a:lstStyle/>
        <a:p>
          <a:endParaRPr lang="en-GB" sz="1400" dirty="0">
            <a:latin typeface="Aptos" panose="020B0004020202020204" pitchFamily="34" charset="0"/>
          </a:endParaRPr>
        </a:p>
      </dgm:t>
    </dgm:pt>
    <dgm:pt modelId="{C13D540F-6C04-4F80-AC55-10662A2A050D}" type="sibTrans" cxnId="{C7BD0C87-F85B-470A-B958-457E4C9AAAEB}">
      <dgm:prSet/>
      <dgm:spPr/>
      <dgm:t>
        <a:bodyPr/>
        <a:lstStyle/>
        <a:p>
          <a:endParaRPr lang="en-GB" sz="1400" dirty="0">
            <a:latin typeface="Aptos" panose="020B0004020202020204" pitchFamily="34" charset="0"/>
          </a:endParaRPr>
        </a:p>
      </dgm:t>
    </dgm:pt>
    <dgm:pt modelId="{F38A51FF-0BC7-410F-B80A-02FB13C10F0E}">
      <dgm:prSet custT="1"/>
      <dgm:spPr/>
      <dgm:t>
        <a:bodyPr/>
        <a:lstStyle/>
        <a:p>
          <a:r>
            <a:rPr lang="en-GB" sz="1600" dirty="0">
              <a:latin typeface="Aptos" panose="020B0004020202020204" pitchFamily="34" charset="0"/>
            </a:rPr>
            <a:t>Developed at least two or three possible themes</a:t>
          </a:r>
        </a:p>
      </dgm:t>
    </dgm:pt>
    <dgm:pt modelId="{372545E0-D17C-4FFC-BAA5-CBF734597881}" type="parTrans" cxnId="{FCF58A17-7691-4E4A-9205-C4126114794D}">
      <dgm:prSet/>
      <dgm:spPr/>
      <dgm:t>
        <a:bodyPr/>
        <a:lstStyle/>
        <a:p>
          <a:endParaRPr lang="en-GB" sz="1400" dirty="0">
            <a:latin typeface="Aptos" panose="020B0004020202020204" pitchFamily="34" charset="0"/>
          </a:endParaRPr>
        </a:p>
      </dgm:t>
    </dgm:pt>
    <dgm:pt modelId="{7A3EC502-670E-4F39-B25E-AE14D84C95F0}" type="sibTrans" cxnId="{FCF58A17-7691-4E4A-9205-C4126114794D}">
      <dgm:prSet/>
      <dgm:spPr/>
      <dgm:t>
        <a:bodyPr/>
        <a:lstStyle/>
        <a:p>
          <a:endParaRPr lang="en-GB" sz="1400" dirty="0">
            <a:latin typeface="Aptos" panose="020B0004020202020204" pitchFamily="34" charset="0"/>
          </a:endParaRPr>
        </a:p>
      </dgm:t>
    </dgm:pt>
    <dgm:pt modelId="{3022F711-02AC-4A73-9E7C-B0A247CC5266}">
      <dgm:prSet custT="1"/>
      <dgm:spPr/>
      <dgm:t>
        <a:bodyPr/>
        <a:lstStyle/>
        <a:p>
          <a:r>
            <a:rPr lang="en-GB" sz="1600" dirty="0">
              <a:latin typeface="Aptos" panose="020B0004020202020204" pitchFamily="34" charset="0"/>
            </a:rPr>
            <a:t>Checked that each theme helps answer your research question</a:t>
          </a:r>
        </a:p>
      </dgm:t>
    </dgm:pt>
    <dgm:pt modelId="{57B87C10-C71B-485D-844E-04533D665E81}" type="parTrans" cxnId="{E5BB0378-695C-49AA-B402-43DC984826C6}">
      <dgm:prSet/>
      <dgm:spPr/>
      <dgm:t>
        <a:bodyPr/>
        <a:lstStyle/>
        <a:p>
          <a:endParaRPr lang="en-GB" sz="1400" dirty="0">
            <a:latin typeface="Aptos" panose="020B0004020202020204" pitchFamily="34" charset="0"/>
          </a:endParaRPr>
        </a:p>
      </dgm:t>
    </dgm:pt>
    <dgm:pt modelId="{27FDEAB8-2436-4425-AEB9-4E3E11B69643}" type="sibTrans" cxnId="{E5BB0378-695C-49AA-B402-43DC984826C6}">
      <dgm:prSet/>
      <dgm:spPr/>
      <dgm:t>
        <a:bodyPr/>
        <a:lstStyle/>
        <a:p>
          <a:endParaRPr lang="en-GB" sz="1400" dirty="0">
            <a:latin typeface="Aptos" panose="020B0004020202020204" pitchFamily="34" charset="0"/>
          </a:endParaRPr>
        </a:p>
      </dgm:t>
    </dgm:pt>
    <dgm:pt modelId="{5AADA831-8758-4E17-A8E9-028C450E3807}" type="pres">
      <dgm:prSet presAssocID="{217F6F4B-6130-458E-8EBF-36CFA4D98073}" presName="Name0" presStyleCnt="0">
        <dgm:presLayoutVars>
          <dgm:dir/>
          <dgm:animLvl val="lvl"/>
          <dgm:resizeHandles val="exact"/>
        </dgm:presLayoutVars>
      </dgm:prSet>
      <dgm:spPr/>
    </dgm:pt>
    <dgm:pt modelId="{45F4CD45-D426-43B0-ACC2-F1C2CF64C094}" type="pres">
      <dgm:prSet presAssocID="{77D968E7-82F8-440E-A170-073F3190B175}" presName="linNode" presStyleCnt="0"/>
      <dgm:spPr/>
    </dgm:pt>
    <dgm:pt modelId="{C7F4DB30-E740-4D69-BDB7-F37E4243C3D3}" type="pres">
      <dgm:prSet presAssocID="{77D968E7-82F8-440E-A170-073F3190B175}" presName="parTx" presStyleLbl="revTx" presStyleIdx="0" presStyleCnt="3">
        <dgm:presLayoutVars>
          <dgm:chMax val="1"/>
          <dgm:bulletEnabled val="1"/>
        </dgm:presLayoutVars>
      </dgm:prSet>
      <dgm:spPr/>
    </dgm:pt>
    <dgm:pt modelId="{1F4DA81D-5D16-4BDF-BA0E-D201752315D6}" type="pres">
      <dgm:prSet presAssocID="{77D968E7-82F8-440E-A170-073F3190B175}" presName="bracket" presStyleLbl="parChTrans1D1" presStyleIdx="0" presStyleCnt="3"/>
      <dgm:spPr/>
    </dgm:pt>
    <dgm:pt modelId="{66028B3C-03D0-44D6-A7A3-166171A8BD66}" type="pres">
      <dgm:prSet presAssocID="{77D968E7-82F8-440E-A170-073F3190B175}" presName="spH" presStyleCnt="0"/>
      <dgm:spPr/>
    </dgm:pt>
    <dgm:pt modelId="{EB0EF23B-8964-4DB6-AEC5-33BCE477863D}" type="pres">
      <dgm:prSet presAssocID="{77D968E7-82F8-440E-A170-073F3190B175}" presName="desTx" presStyleLbl="node1" presStyleIdx="0" presStyleCnt="3">
        <dgm:presLayoutVars>
          <dgm:bulletEnabled val="1"/>
        </dgm:presLayoutVars>
      </dgm:prSet>
      <dgm:spPr/>
    </dgm:pt>
    <dgm:pt modelId="{036EF3B4-8F3D-4E17-B1FC-6728FCD32E80}" type="pres">
      <dgm:prSet presAssocID="{DD5F28DE-837F-4A6B-B7A8-7B45D7ECD619}" presName="spV" presStyleCnt="0"/>
      <dgm:spPr/>
    </dgm:pt>
    <dgm:pt modelId="{A47CD026-A297-4EC6-AFE4-85C65E7DC011}" type="pres">
      <dgm:prSet presAssocID="{C96B7B85-74B6-4C94-A17B-7D25AC58EF75}" presName="linNode" presStyleCnt="0"/>
      <dgm:spPr/>
    </dgm:pt>
    <dgm:pt modelId="{2AE74549-64D1-49BF-ADDB-56AEB351E72D}" type="pres">
      <dgm:prSet presAssocID="{C96B7B85-74B6-4C94-A17B-7D25AC58EF75}" presName="parTx" presStyleLbl="revTx" presStyleIdx="1" presStyleCnt="3">
        <dgm:presLayoutVars>
          <dgm:chMax val="1"/>
          <dgm:bulletEnabled val="1"/>
        </dgm:presLayoutVars>
      </dgm:prSet>
      <dgm:spPr/>
    </dgm:pt>
    <dgm:pt modelId="{2AB815C6-E32C-4D39-809E-B5280A58B7C2}" type="pres">
      <dgm:prSet presAssocID="{C96B7B85-74B6-4C94-A17B-7D25AC58EF75}" presName="bracket" presStyleLbl="parChTrans1D1" presStyleIdx="1" presStyleCnt="3"/>
      <dgm:spPr/>
    </dgm:pt>
    <dgm:pt modelId="{06F8ED96-94AF-4B8C-9525-5E03F719AB75}" type="pres">
      <dgm:prSet presAssocID="{C96B7B85-74B6-4C94-A17B-7D25AC58EF75}" presName="spH" presStyleCnt="0"/>
      <dgm:spPr/>
    </dgm:pt>
    <dgm:pt modelId="{90AC28CD-B99B-4A6B-BD49-8005215E302B}" type="pres">
      <dgm:prSet presAssocID="{C96B7B85-74B6-4C94-A17B-7D25AC58EF75}" presName="desTx" presStyleLbl="node1" presStyleIdx="1" presStyleCnt="3">
        <dgm:presLayoutVars>
          <dgm:bulletEnabled val="1"/>
        </dgm:presLayoutVars>
      </dgm:prSet>
      <dgm:spPr/>
    </dgm:pt>
    <dgm:pt modelId="{B8448B11-639B-453C-B357-503955C533AD}" type="pres">
      <dgm:prSet presAssocID="{72FA524F-3807-4956-BD5E-BC8825176CBD}" presName="spV" presStyleCnt="0"/>
      <dgm:spPr/>
    </dgm:pt>
    <dgm:pt modelId="{C03023C3-D5A0-4CDB-AA6F-EFF21B570C5E}" type="pres">
      <dgm:prSet presAssocID="{A28F4658-BD0F-4F9B-AB20-ACA0A23028EA}" presName="linNode" presStyleCnt="0"/>
      <dgm:spPr/>
    </dgm:pt>
    <dgm:pt modelId="{94AD3D5F-7B88-4D27-9BBB-2E141D6F7D31}" type="pres">
      <dgm:prSet presAssocID="{A28F4658-BD0F-4F9B-AB20-ACA0A23028EA}" presName="parTx" presStyleLbl="revTx" presStyleIdx="2" presStyleCnt="3">
        <dgm:presLayoutVars>
          <dgm:chMax val="1"/>
          <dgm:bulletEnabled val="1"/>
        </dgm:presLayoutVars>
      </dgm:prSet>
      <dgm:spPr/>
    </dgm:pt>
    <dgm:pt modelId="{36D46320-85D6-4F8F-A4B5-9483F1705ECD}" type="pres">
      <dgm:prSet presAssocID="{A28F4658-BD0F-4F9B-AB20-ACA0A23028EA}" presName="bracket" presStyleLbl="parChTrans1D1" presStyleIdx="2" presStyleCnt="3"/>
      <dgm:spPr/>
    </dgm:pt>
    <dgm:pt modelId="{7745B35B-1813-4421-877A-B97CBC16ABD1}" type="pres">
      <dgm:prSet presAssocID="{A28F4658-BD0F-4F9B-AB20-ACA0A23028EA}" presName="spH" presStyleCnt="0"/>
      <dgm:spPr/>
    </dgm:pt>
    <dgm:pt modelId="{EB81B195-AA03-42AB-A72F-C54359839546}" type="pres">
      <dgm:prSet presAssocID="{A28F4658-BD0F-4F9B-AB20-ACA0A23028EA}" presName="desTx" presStyleLbl="node1" presStyleIdx="2" presStyleCnt="3">
        <dgm:presLayoutVars>
          <dgm:bulletEnabled val="1"/>
        </dgm:presLayoutVars>
      </dgm:prSet>
      <dgm:spPr/>
    </dgm:pt>
  </dgm:ptLst>
  <dgm:cxnLst>
    <dgm:cxn modelId="{FCF58A17-7691-4E4A-9205-C4126114794D}" srcId="{A28F4658-BD0F-4F9B-AB20-ACA0A23028EA}" destId="{F38A51FF-0BC7-410F-B80A-02FB13C10F0E}" srcOrd="2" destOrd="0" parTransId="{372545E0-D17C-4FFC-BAA5-CBF734597881}" sibTransId="{7A3EC502-670E-4F39-B25E-AE14D84C95F0}"/>
    <dgm:cxn modelId="{ABD61018-944C-427A-B8B1-FB9E1EC3211F}" type="presOf" srcId="{81F8E543-F287-41CC-91DD-941B41A9EFEA}" destId="{EB0EF23B-8964-4DB6-AEC5-33BCE477863D}" srcOrd="0" destOrd="1" presId="urn:diagrams.loki3.com/BracketList"/>
    <dgm:cxn modelId="{99DC7C1C-3058-4390-AB96-ABE62ABD6C10}" srcId="{C96B7B85-74B6-4C94-A17B-7D25AC58EF75}" destId="{954B9120-DA99-4D02-BB65-03271F90B064}" srcOrd="2" destOrd="0" parTransId="{82FCE8E5-F21A-4459-8CD5-5B7B5F275995}" sibTransId="{0B94E344-03B3-4344-BEDE-3EE1C4336411}"/>
    <dgm:cxn modelId="{D61C7C1E-60A8-4A58-8D1B-2AD2B2D0F29E}" type="presOf" srcId="{6B900C41-E3D5-4C12-90D1-7E0F42C4A503}" destId="{90AC28CD-B99B-4A6B-BD49-8005215E302B}" srcOrd="0" destOrd="1" presId="urn:diagrams.loki3.com/BracketList"/>
    <dgm:cxn modelId="{C4C6E22A-CFED-4A44-85FC-7EC2FFD747EE}" type="presOf" srcId="{48AA9CD3-4CA1-4B89-B356-5597AD9A3828}" destId="{90AC28CD-B99B-4A6B-BD49-8005215E302B}" srcOrd="0" destOrd="3" presId="urn:diagrams.loki3.com/BracketList"/>
    <dgm:cxn modelId="{2AB86960-E2E2-4966-8C2C-524F62CDFECE}" srcId="{217F6F4B-6130-458E-8EBF-36CFA4D98073}" destId="{77D968E7-82F8-440E-A170-073F3190B175}" srcOrd="0" destOrd="0" parTransId="{F46437DF-1D7C-4E3A-AECA-82AF9A7B979E}" sibTransId="{DD5F28DE-837F-4A6B-B7A8-7B45D7ECD619}"/>
    <dgm:cxn modelId="{93633B66-1AEB-4310-94D2-1AFDB6CDBBAA}" srcId="{77D968E7-82F8-440E-A170-073F3190B175}" destId="{898E66A8-4897-475D-BB52-DCCE7519A505}" srcOrd="2" destOrd="0" parTransId="{AFC6857B-94CB-41FC-8EF3-7006D5C87EF9}" sibTransId="{68BE8F0B-4C59-40DE-AB58-679812D2A6C4}"/>
    <dgm:cxn modelId="{A73D0969-2984-4CD3-990E-9183DF36ECA9}" type="presOf" srcId="{096498D1-9DD8-4F78-9187-9CB03EB67C5E}" destId="{EB81B195-AA03-42AB-A72F-C54359839546}" srcOrd="0" destOrd="0" presId="urn:diagrams.loki3.com/BracketList"/>
    <dgm:cxn modelId="{BC616052-DB8D-4EA4-98E7-6B3AB04E8F9F}" srcId="{C96B7B85-74B6-4C94-A17B-7D25AC58EF75}" destId="{6B900C41-E3D5-4C12-90D1-7E0F42C4A503}" srcOrd="1" destOrd="0" parTransId="{557B55E8-7D7B-4708-A1A2-40EF6657A8C8}" sibTransId="{A8CE8DB9-B092-41F4-9431-8D0CC388A48E}"/>
    <dgm:cxn modelId="{09D15752-AE17-471E-956B-207A064EE656}" type="presOf" srcId="{77D968E7-82F8-440E-A170-073F3190B175}" destId="{C7F4DB30-E740-4D69-BDB7-F37E4243C3D3}" srcOrd="0" destOrd="0" presId="urn:diagrams.loki3.com/BracketList"/>
    <dgm:cxn modelId="{1B312173-0B2F-48B3-B1C9-28B48143BF9E}" type="presOf" srcId="{0C4DF086-E608-4954-B9DD-03CEFC35967E}" destId="{EB0EF23B-8964-4DB6-AEC5-33BCE477863D}" srcOrd="0" destOrd="0" presId="urn:diagrams.loki3.com/BracketList"/>
    <dgm:cxn modelId="{C04A6156-F9B3-4DA1-AADB-84E56E18A4E4}" srcId="{77D968E7-82F8-440E-A170-073F3190B175}" destId="{81F8E543-F287-41CC-91DD-941B41A9EFEA}" srcOrd="1" destOrd="0" parTransId="{B047220E-CCC0-44A6-B996-C2D52EE41155}" sibTransId="{495AFEAF-9B65-4222-87A2-4976161A7844}"/>
    <dgm:cxn modelId="{E5BB0378-695C-49AA-B402-43DC984826C6}" srcId="{A28F4658-BD0F-4F9B-AB20-ACA0A23028EA}" destId="{3022F711-02AC-4A73-9E7C-B0A247CC5266}" srcOrd="3" destOrd="0" parTransId="{57B87C10-C71B-485D-844E-04533D665E81}" sibTransId="{27FDEAB8-2436-4425-AEB9-4E3E11B69643}"/>
    <dgm:cxn modelId="{C7BD0C87-F85B-470A-B958-457E4C9AAAEB}" srcId="{A28F4658-BD0F-4F9B-AB20-ACA0A23028EA}" destId="{9AC897A7-D412-4A8D-932D-A92C0A1A034E}" srcOrd="1" destOrd="0" parTransId="{CB794CC7-4E7F-4C22-9DAF-A88B69A390B1}" sibTransId="{C13D540F-6C04-4F80-AC55-10662A2A050D}"/>
    <dgm:cxn modelId="{8FB1868A-4ED8-4B92-A7EE-03C185B1CFAC}" srcId="{A28F4658-BD0F-4F9B-AB20-ACA0A23028EA}" destId="{096498D1-9DD8-4F78-9187-9CB03EB67C5E}" srcOrd="0" destOrd="0" parTransId="{4E574644-3C0B-4D51-B7E9-5F42B9174C6C}" sibTransId="{186F07DD-79A8-4211-905F-51003633E8C0}"/>
    <dgm:cxn modelId="{18FCB48E-95A4-4A31-8C1A-95B9085921F3}" type="presOf" srcId="{A28F4658-BD0F-4F9B-AB20-ACA0A23028EA}" destId="{94AD3D5F-7B88-4D27-9BBB-2E141D6F7D31}" srcOrd="0" destOrd="0" presId="urn:diagrams.loki3.com/BracketList"/>
    <dgm:cxn modelId="{9712C795-979B-493B-A79C-B4532E5DE60A}" type="presOf" srcId="{898E66A8-4897-475D-BB52-DCCE7519A505}" destId="{EB0EF23B-8964-4DB6-AEC5-33BCE477863D}" srcOrd="0" destOrd="2" presId="urn:diagrams.loki3.com/BracketList"/>
    <dgm:cxn modelId="{D068179D-1523-41FD-B2FB-E9956D076CCD}" srcId="{77D968E7-82F8-440E-A170-073F3190B175}" destId="{C7FB7320-0B64-4DA8-80BD-ECFC579CF221}" srcOrd="3" destOrd="0" parTransId="{BA374580-DB96-4730-9B1E-63BF5E2EC0C5}" sibTransId="{467C5F7E-5F95-4B8C-B8C8-A80EC8983142}"/>
    <dgm:cxn modelId="{632C94A4-D3E5-4E5C-AE79-1E780B59C4B8}" srcId="{217F6F4B-6130-458E-8EBF-36CFA4D98073}" destId="{A28F4658-BD0F-4F9B-AB20-ACA0A23028EA}" srcOrd="2" destOrd="0" parTransId="{62B454BF-63EA-47B3-90F2-E5C894F43032}" sibTransId="{4D045CE4-9152-4492-88EA-02E6687D6A0E}"/>
    <dgm:cxn modelId="{321193AB-87D4-4D39-9225-F21B8E9ADF92}" type="presOf" srcId="{3022F711-02AC-4A73-9E7C-B0A247CC5266}" destId="{EB81B195-AA03-42AB-A72F-C54359839546}" srcOrd="0" destOrd="3" presId="urn:diagrams.loki3.com/BracketList"/>
    <dgm:cxn modelId="{4C8B7BCF-ACDF-425D-8E68-06C7B314799F}" type="presOf" srcId="{F38A51FF-0BC7-410F-B80A-02FB13C10F0E}" destId="{EB81B195-AA03-42AB-A72F-C54359839546}" srcOrd="0" destOrd="2" presId="urn:diagrams.loki3.com/BracketList"/>
    <dgm:cxn modelId="{00EE52D2-9C62-4D78-AB9C-D76037EC1CBB}" type="presOf" srcId="{D9561148-0BFE-485D-BB53-CC00E67D9C3E}" destId="{90AC28CD-B99B-4A6B-BD49-8005215E302B}" srcOrd="0" destOrd="0" presId="urn:diagrams.loki3.com/BracketList"/>
    <dgm:cxn modelId="{80A2A7D2-A2C7-4342-AF89-AF2A43E3A1AE}" type="presOf" srcId="{C96B7B85-74B6-4C94-A17B-7D25AC58EF75}" destId="{2AE74549-64D1-49BF-ADDB-56AEB351E72D}" srcOrd="0" destOrd="0" presId="urn:diagrams.loki3.com/BracketList"/>
    <dgm:cxn modelId="{0925FDDC-3D3D-46BA-BDCA-3D175A1BD2DC}" type="presOf" srcId="{954B9120-DA99-4D02-BB65-03271F90B064}" destId="{90AC28CD-B99B-4A6B-BD49-8005215E302B}" srcOrd="0" destOrd="2" presId="urn:diagrams.loki3.com/BracketList"/>
    <dgm:cxn modelId="{26276BDE-8935-4358-ABCC-1261CF28CB0F}" srcId="{77D968E7-82F8-440E-A170-073F3190B175}" destId="{0C4DF086-E608-4954-B9DD-03CEFC35967E}" srcOrd="0" destOrd="0" parTransId="{FEE81FF7-6730-4DFF-A99A-3A47ACFB1F33}" sibTransId="{991046F8-2A6B-46E1-9D2C-C7FB92C28DEA}"/>
    <dgm:cxn modelId="{B44211E1-DE06-45B7-9669-4D2631BF2E7C}" srcId="{C96B7B85-74B6-4C94-A17B-7D25AC58EF75}" destId="{48AA9CD3-4CA1-4B89-B356-5597AD9A3828}" srcOrd="3" destOrd="0" parTransId="{E11D9265-FF39-4866-B953-F0B5C5F3DC3B}" sibTransId="{ABFD118F-721B-446E-9BF3-1A98DD1A025C}"/>
    <dgm:cxn modelId="{EF78BAE4-0B42-4165-B092-AB4752357393}" srcId="{217F6F4B-6130-458E-8EBF-36CFA4D98073}" destId="{C96B7B85-74B6-4C94-A17B-7D25AC58EF75}" srcOrd="1" destOrd="0" parTransId="{C9F0AFA2-FC00-422D-B943-1F9D6B121FA8}" sibTransId="{72FA524F-3807-4956-BD5E-BC8825176CBD}"/>
    <dgm:cxn modelId="{2CA3BBE5-036A-42CF-8B9F-CCBFCED572C6}" srcId="{C96B7B85-74B6-4C94-A17B-7D25AC58EF75}" destId="{D9561148-0BFE-485D-BB53-CC00E67D9C3E}" srcOrd="0" destOrd="0" parTransId="{0B1C1FA9-D365-4176-8A72-5874728D4622}" sibTransId="{187DF13D-DECD-44C7-893C-4BAB8FD7A7EC}"/>
    <dgm:cxn modelId="{528EF8ED-D638-42DC-BFA5-24EB8B2E2755}" type="presOf" srcId="{C7FB7320-0B64-4DA8-80BD-ECFC579CF221}" destId="{EB0EF23B-8964-4DB6-AEC5-33BCE477863D}" srcOrd="0" destOrd="3" presId="urn:diagrams.loki3.com/BracketList"/>
    <dgm:cxn modelId="{BAB391EE-B9D1-4FE7-8DCC-C32042E5B2A0}" type="presOf" srcId="{9AC897A7-D412-4A8D-932D-A92C0A1A034E}" destId="{EB81B195-AA03-42AB-A72F-C54359839546}" srcOrd="0" destOrd="1" presId="urn:diagrams.loki3.com/BracketList"/>
    <dgm:cxn modelId="{9EC09DFC-A83C-47F8-88C7-CA01EF3CC029}" type="presOf" srcId="{217F6F4B-6130-458E-8EBF-36CFA4D98073}" destId="{5AADA831-8758-4E17-A8E9-028C450E3807}" srcOrd="0" destOrd="0" presId="urn:diagrams.loki3.com/BracketList"/>
    <dgm:cxn modelId="{60AED033-ADE9-48A5-928D-8F4114C554A0}" type="presParOf" srcId="{5AADA831-8758-4E17-A8E9-028C450E3807}" destId="{45F4CD45-D426-43B0-ACC2-F1C2CF64C094}" srcOrd="0" destOrd="0" presId="urn:diagrams.loki3.com/BracketList"/>
    <dgm:cxn modelId="{6542072F-720F-42B9-BF67-808DAC4BC3DF}" type="presParOf" srcId="{45F4CD45-D426-43B0-ACC2-F1C2CF64C094}" destId="{C7F4DB30-E740-4D69-BDB7-F37E4243C3D3}" srcOrd="0" destOrd="0" presId="urn:diagrams.loki3.com/BracketList"/>
    <dgm:cxn modelId="{819770F4-623B-415E-BF1E-00B643FF91F8}" type="presParOf" srcId="{45F4CD45-D426-43B0-ACC2-F1C2CF64C094}" destId="{1F4DA81D-5D16-4BDF-BA0E-D201752315D6}" srcOrd="1" destOrd="0" presId="urn:diagrams.loki3.com/BracketList"/>
    <dgm:cxn modelId="{1FC6D084-D6D1-45F2-B041-CEF2258EC530}" type="presParOf" srcId="{45F4CD45-D426-43B0-ACC2-F1C2CF64C094}" destId="{66028B3C-03D0-44D6-A7A3-166171A8BD66}" srcOrd="2" destOrd="0" presId="urn:diagrams.loki3.com/BracketList"/>
    <dgm:cxn modelId="{79601F15-560C-43C8-8C8A-9C844096F188}" type="presParOf" srcId="{45F4CD45-D426-43B0-ACC2-F1C2CF64C094}" destId="{EB0EF23B-8964-4DB6-AEC5-33BCE477863D}" srcOrd="3" destOrd="0" presId="urn:diagrams.loki3.com/BracketList"/>
    <dgm:cxn modelId="{098139DA-00D2-4219-ACB7-09624D01AB1E}" type="presParOf" srcId="{5AADA831-8758-4E17-A8E9-028C450E3807}" destId="{036EF3B4-8F3D-4E17-B1FC-6728FCD32E80}" srcOrd="1" destOrd="0" presId="urn:diagrams.loki3.com/BracketList"/>
    <dgm:cxn modelId="{40624D9A-AD78-4694-951D-BD748CAD8E1B}" type="presParOf" srcId="{5AADA831-8758-4E17-A8E9-028C450E3807}" destId="{A47CD026-A297-4EC6-AFE4-85C65E7DC011}" srcOrd="2" destOrd="0" presId="urn:diagrams.loki3.com/BracketList"/>
    <dgm:cxn modelId="{9DE7D912-2BB5-4F3D-ABF0-D915573E02E9}" type="presParOf" srcId="{A47CD026-A297-4EC6-AFE4-85C65E7DC011}" destId="{2AE74549-64D1-49BF-ADDB-56AEB351E72D}" srcOrd="0" destOrd="0" presId="urn:diagrams.loki3.com/BracketList"/>
    <dgm:cxn modelId="{517EDFDE-330A-4A19-ADF3-EF7EE3528B56}" type="presParOf" srcId="{A47CD026-A297-4EC6-AFE4-85C65E7DC011}" destId="{2AB815C6-E32C-4D39-809E-B5280A58B7C2}" srcOrd="1" destOrd="0" presId="urn:diagrams.loki3.com/BracketList"/>
    <dgm:cxn modelId="{1528BE28-CFB5-4C20-BC43-A46B5C0EEC8F}" type="presParOf" srcId="{A47CD026-A297-4EC6-AFE4-85C65E7DC011}" destId="{06F8ED96-94AF-4B8C-9525-5E03F719AB75}" srcOrd="2" destOrd="0" presId="urn:diagrams.loki3.com/BracketList"/>
    <dgm:cxn modelId="{D34947B9-B9A9-4599-9715-4D0C53CAE498}" type="presParOf" srcId="{A47CD026-A297-4EC6-AFE4-85C65E7DC011}" destId="{90AC28CD-B99B-4A6B-BD49-8005215E302B}" srcOrd="3" destOrd="0" presId="urn:diagrams.loki3.com/BracketList"/>
    <dgm:cxn modelId="{ABC2C6FC-10FC-4C79-8D46-4B8590FEA5D4}" type="presParOf" srcId="{5AADA831-8758-4E17-A8E9-028C450E3807}" destId="{B8448B11-639B-453C-B357-503955C533AD}" srcOrd="3" destOrd="0" presId="urn:diagrams.loki3.com/BracketList"/>
    <dgm:cxn modelId="{843A71FD-4D81-44F4-9023-70326D7B7CD2}" type="presParOf" srcId="{5AADA831-8758-4E17-A8E9-028C450E3807}" destId="{C03023C3-D5A0-4CDB-AA6F-EFF21B570C5E}" srcOrd="4" destOrd="0" presId="urn:diagrams.loki3.com/BracketList"/>
    <dgm:cxn modelId="{5153A4B1-0D60-446C-BAEC-101121A4C5CC}" type="presParOf" srcId="{C03023C3-D5A0-4CDB-AA6F-EFF21B570C5E}" destId="{94AD3D5F-7B88-4D27-9BBB-2E141D6F7D31}" srcOrd="0" destOrd="0" presId="urn:diagrams.loki3.com/BracketList"/>
    <dgm:cxn modelId="{50359AE9-FDBB-44DE-9E69-443A52E48D90}" type="presParOf" srcId="{C03023C3-D5A0-4CDB-AA6F-EFF21B570C5E}" destId="{36D46320-85D6-4F8F-A4B5-9483F1705ECD}" srcOrd="1" destOrd="0" presId="urn:diagrams.loki3.com/BracketList"/>
    <dgm:cxn modelId="{53AD8E2C-0BFA-42A1-9674-57F13B4539F1}" type="presParOf" srcId="{C03023C3-D5A0-4CDB-AA6F-EFF21B570C5E}" destId="{7745B35B-1813-4421-877A-B97CBC16ABD1}" srcOrd="2" destOrd="0" presId="urn:diagrams.loki3.com/BracketList"/>
    <dgm:cxn modelId="{B708764A-5E19-46EC-84C5-FC8373601FEC}" type="presParOf" srcId="{C03023C3-D5A0-4CDB-AA6F-EFF21B570C5E}" destId="{EB81B195-AA03-42AB-A72F-C54359839546}"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89334-F114-498A-8A9B-B982440B5A45}">
      <dsp:nvSpPr>
        <dsp:cNvPr id="0" name=""/>
        <dsp:cNvSpPr/>
      </dsp:nvSpPr>
      <dsp:spPr>
        <a:xfrm>
          <a:off x="641992" y="976064"/>
          <a:ext cx="10483059" cy="3686366"/>
        </a:xfrm>
        <a:prstGeom prst="round2DiagRect">
          <a:avLst>
            <a:gd name="adj1" fmla="val 0"/>
            <a:gd name="adj2" fmla="val 16670"/>
          </a:avLst>
        </a:prstGeom>
        <a:solidFill>
          <a:schemeClr val="accent1">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D09DDA2-30AA-4959-BAA2-CF9BD53B62D8}">
      <dsp:nvSpPr>
        <dsp:cNvPr id="0" name=""/>
        <dsp:cNvSpPr/>
      </dsp:nvSpPr>
      <dsp:spPr>
        <a:xfrm>
          <a:off x="5882639" y="1326896"/>
          <a:ext cx="904" cy="2874941"/>
        </a:xfrm>
        <a:prstGeom prst="lin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tint val="5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dsp:style>
    </dsp:sp>
    <dsp:sp modelId="{EE2A5B81-61AD-4700-853C-D62255B10309}">
      <dsp:nvSpPr>
        <dsp:cNvPr id="0" name=""/>
        <dsp:cNvSpPr/>
      </dsp:nvSpPr>
      <dsp:spPr>
        <a:xfrm>
          <a:off x="904065" y="1463126"/>
          <a:ext cx="4776004" cy="262297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Font typeface="Arial" panose="020B0604020202020204" pitchFamily="34" charset="0"/>
            <a:buNone/>
          </a:pPr>
          <a:r>
            <a:rPr lang="en-GB" sz="1400" kern="1200" dirty="0">
              <a:latin typeface="Aptos" panose="020B0004020202020204" pitchFamily="34" charset="0"/>
            </a:rPr>
            <a:t>- Revisited how to search for suitable academic sources</a:t>
          </a:r>
        </a:p>
        <a:p>
          <a:pPr marL="0" lvl="0" indent="0" algn="l" defTabSz="622300">
            <a:lnSpc>
              <a:spcPct val="150000"/>
            </a:lnSpc>
            <a:spcBef>
              <a:spcPct val="0"/>
            </a:spcBef>
            <a:spcAft>
              <a:spcPct val="35000"/>
            </a:spcAft>
            <a:buFont typeface="Arial" panose="020B0604020202020204" pitchFamily="34" charset="0"/>
            <a:buNone/>
          </a:pPr>
          <a:r>
            <a:rPr lang="en-GB" sz="1400" kern="1200" dirty="0">
              <a:latin typeface="Aptos" panose="020B0004020202020204" pitchFamily="34" charset="0"/>
            </a:rPr>
            <a:t>- Checked whether sources matched your research aim and objectives</a:t>
          </a:r>
        </a:p>
        <a:p>
          <a:pPr marL="0" lvl="0" indent="0" algn="l" defTabSz="622300">
            <a:lnSpc>
              <a:spcPct val="150000"/>
            </a:lnSpc>
            <a:spcBef>
              <a:spcPct val="0"/>
            </a:spcBef>
            <a:spcAft>
              <a:spcPct val="35000"/>
            </a:spcAft>
            <a:buFont typeface="Arial" panose="020B0604020202020204" pitchFamily="34" charset="0"/>
            <a:buNone/>
          </a:pPr>
          <a:r>
            <a:rPr lang="en-GB" sz="1400" kern="1200" dirty="0">
              <a:latin typeface="Aptos" panose="020B0004020202020204" pitchFamily="34" charset="0"/>
            </a:rPr>
            <a:t>- Used the CRAAP Test to evaluate source quality</a:t>
          </a:r>
        </a:p>
        <a:p>
          <a:pPr marL="0" lvl="0" indent="0" algn="l" defTabSz="622300">
            <a:lnSpc>
              <a:spcPct val="150000"/>
            </a:lnSpc>
            <a:spcBef>
              <a:spcPct val="0"/>
            </a:spcBef>
            <a:spcAft>
              <a:spcPct val="35000"/>
            </a:spcAft>
            <a:buFont typeface="Arial" panose="020B0604020202020204" pitchFamily="34" charset="0"/>
            <a:buNone/>
          </a:pPr>
          <a:r>
            <a:rPr lang="en-GB" sz="1400" kern="1200" dirty="0">
              <a:latin typeface="Aptos" panose="020B0004020202020204" pitchFamily="34" charset="0"/>
            </a:rPr>
            <a:t>- Recorded your sources in Stage 1 of the workbook</a:t>
          </a:r>
        </a:p>
        <a:p>
          <a:pPr marL="0" lvl="0" indent="0" algn="l" defTabSz="622300">
            <a:lnSpc>
              <a:spcPct val="150000"/>
            </a:lnSpc>
            <a:spcBef>
              <a:spcPct val="0"/>
            </a:spcBef>
            <a:spcAft>
              <a:spcPct val="35000"/>
            </a:spcAft>
            <a:buFont typeface="Arial" panose="020B0604020202020204" pitchFamily="34" charset="0"/>
            <a:buNone/>
          </a:pPr>
          <a:r>
            <a:rPr lang="en-GB" sz="1400" kern="1200" dirty="0">
              <a:latin typeface="Aptos" panose="020B0004020202020204" pitchFamily="34" charset="0"/>
            </a:rPr>
            <a:t>- Learned how to identify your strongest sources</a:t>
          </a:r>
        </a:p>
      </dsp:txBody>
      <dsp:txXfrm>
        <a:off x="904065" y="1463126"/>
        <a:ext cx="4776004" cy="2622977"/>
      </dsp:txXfrm>
    </dsp:sp>
    <dsp:sp modelId="{FC0EF579-A889-4D44-A275-15E603C58110}">
      <dsp:nvSpPr>
        <dsp:cNvPr id="0" name=""/>
        <dsp:cNvSpPr/>
      </dsp:nvSpPr>
      <dsp:spPr>
        <a:xfrm>
          <a:off x="6146545" y="1358555"/>
          <a:ext cx="5202178" cy="309609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Font typeface="+mj-lt"/>
            <a:buNone/>
          </a:pPr>
          <a:r>
            <a:rPr lang="en-GB" sz="1400" kern="1200" dirty="0">
              <a:latin typeface="Aptos" panose="020B0004020202020204" pitchFamily="34" charset="0"/>
            </a:rPr>
            <a:t>- Found 10 suitable sources</a:t>
          </a:r>
        </a:p>
        <a:p>
          <a:pPr marL="0" lvl="0" indent="0" algn="l" defTabSz="622300">
            <a:lnSpc>
              <a:spcPct val="150000"/>
            </a:lnSpc>
            <a:spcBef>
              <a:spcPct val="0"/>
            </a:spcBef>
            <a:spcAft>
              <a:spcPct val="35000"/>
            </a:spcAft>
            <a:buFont typeface="+mj-lt"/>
            <a:buNone/>
          </a:pPr>
          <a:r>
            <a:rPr lang="en-GB" sz="1400" kern="1200" dirty="0">
              <a:latin typeface="Aptos" panose="020B0004020202020204" pitchFamily="34" charset="0"/>
            </a:rPr>
            <a:t>- Completed a CRAAP evaluation for each source</a:t>
          </a:r>
        </a:p>
        <a:p>
          <a:pPr marL="0" lvl="0" indent="0" algn="l" defTabSz="622300">
            <a:lnSpc>
              <a:spcPct val="150000"/>
            </a:lnSpc>
            <a:spcBef>
              <a:spcPct val="0"/>
            </a:spcBef>
            <a:spcAft>
              <a:spcPct val="35000"/>
            </a:spcAft>
            <a:buFont typeface="+mj-lt"/>
            <a:buNone/>
          </a:pPr>
          <a:r>
            <a:rPr lang="en-GB" sz="1400" kern="1200" dirty="0">
              <a:latin typeface="Aptos" panose="020B0004020202020204" pitchFamily="34" charset="0"/>
            </a:rPr>
            <a:t>- Given each source an honest overall score</a:t>
          </a:r>
        </a:p>
        <a:p>
          <a:pPr marL="0" lvl="0" indent="0" algn="l" defTabSz="622300">
            <a:lnSpc>
              <a:spcPct val="150000"/>
            </a:lnSpc>
            <a:spcBef>
              <a:spcPct val="0"/>
            </a:spcBef>
            <a:spcAft>
              <a:spcPct val="35000"/>
            </a:spcAft>
            <a:buFont typeface="+mj-lt"/>
            <a:buNone/>
          </a:pPr>
          <a:r>
            <a:rPr lang="en-GB" sz="1400" kern="1200" dirty="0">
              <a:latin typeface="Aptos" panose="020B0004020202020204" pitchFamily="34" charset="0"/>
            </a:rPr>
            <a:t>- Saved or downloaded the complete sources</a:t>
          </a:r>
        </a:p>
        <a:p>
          <a:pPr marL="0" lvl="0" indent="0" algn="l" defTabSz="622300">
            <a:lnSpc>
              <a:spcPct val="150000"/>
            </a:lnSpc>
            <a:spcBef>
              <a:spcPct val="0"/>
            </a:spcBef>
            <a:spcAft>
              <a:spcPct val="35000"/>
            </a:spcAft>
            <a:buFont typeface="+mj-lt"/>
            <a:buNone/>
          </a:pPr>
          <a:r>
            <a:rPr lang="en-GB" sz="1400" kern="1200" dirty="0">
              <a:latin typeface="Aptos" panose="020B0004020202020204" pitchFamily="34" charset="0"/>
            </a:rPr>
            <a:t>- Recorded the full Harvard references</a:t>
          </a:r>
        </a:p>
        <a:p>
          <a:pPr marL="0" lvl="0" indent="0" algn="l" defTabSz="622300">
            <a:lnSpc>
              <a:spcPct val="150000"/>
            </a:lnSpc>
            <a:spcBef>
              <a:spcPct val="0"/>
            </a:spcBef>
            <a:spcAft>
              <a:spcPct val="35000"/>
            </a:spcAft>
            <a:buFont typeface="+mj-lt"/>
            <a:buNone/>
          </a:pPr>
          <a:r>
            <a:rPr lang="en-GB" sz="1400" kern="1200" dirty="0">
              <a:latin typeface="Aptos" panose="020B0004020202020204" pitchFamily="34" charset="0"/>
            </a:rPr>
            <a:t>- Identified, or started identifying, your strongest five sources</a:t>
          </a:r>
        </a:p>
      </dsp:txBody>
      <dsp:txXfrm>
        <a:off x="6146545" y="1358555"/>
        <a:ext cx="5202178" cy="3096091"/>
      </dsp:txXfrm>
    </dsp:sp>
    <dsp:sp modelId="{98CAB630-96FF-4EA3-B0F5-71A45DBEFA28}">
      <dsp:nvSpPr>
        <dsp:cNvPr id="0" name=""/>
        <dsp:cNvSpPr/>
      </dsp:nvSpPr>
      <dsp:spPr>
        <a:xfrm flipH="1">
          <a:off x="-60774" y="101632"/>
          <a:ext cx="3980688" cy="1130902"/>
        </a:xfrm>
        <a:prstGeom prst="rightArrow">
          <a:avLst>
            <a:gd name="adj1" fmla="val 49830"/>
            <a:gd name="adj2" fmla="val 60660"/>
          </a:avLst>
        </a:prstGeom>
        <a:solidFill>
          <a:srgbClr val="3D67B1"/>
        </a:solidFill>
        <a:ln w="6350" cap="flat" cmpd="sng" algn="ctr">
          <a:solidFill>
            <a:schemeClr val="accent1"/>
          </a:solidFill>
          <a:prstDash val="solid"/>
          <a:miter lim="800000"/>
        </a:ln>
        <a:effectLst/>
      </dsp:spPr>
      <dsp:style>
        <a:lnRef idx="1">
          <a:scrgbClr r="0" g="0" b="0"/>
        </a:lnRef>
        <a:fillRef idx="1">
          <a:scrgbClr r="0" g="0" b="0"/>
        </a:fillRef>
        <a:effectRef idx="1">
          <a:scrgbClr r="0" g="0" b="0"/>
        </a:effectRef>
        <a:fontRef idx="minor"/>
      </dsp:style>
      <dsp:txBody>
        <a:bodyPr spcFirstLastPara="0" vert="horz" wrap="square" lIns="83820" tIns="83820" rIns="83820" bIns="83820" numCol="1" spcCol="1270" anchor="ctr" anchorCtr="0">
          <a:noAutofit/>
        </a:bodyPr>
        <a:lstStyle/>
        <a:p>
          <a:pPr marL="0" lvl="0" indent="0" algn="r" defTabSz="977900">
            <a:lnSpc>
              <a:spcPct val="90000"/>
            </a:lnSpc>
            <a:spcBef>
              <a:spcPct val="0"/>
            </a:spcBef>
            <a:spcAft>
              <a:spcPct val="35000"/>
            </a:spcAft>
            <a:buNone/>
          </a:pPr>
          <a:r>
            <a:rPr lang="en-GB" sz="2200" b="1" kern="1200" dirty="0">
              <a:solidFill>
                <a:schemeClr val="bg1"/>
              </a:solidFill>
              <a:latin typeface="Aptos" panose="020B0004020202020204" pitchFamily="34" charset="0"/>
            </a:rPr>
            <a:t>In the Last Session, You:</a:t>
          </a:r>
          <a:endParaRPr lang="en-GB" sz="2200" kern="1200" dirty="0">
            <a:solidFill>
              <a:schemeClr val="bg1"/>
            </a:solidFill>
            <a:latin typeface="Aptos" panose="020B0004020202020204" pitchFamily="34" charset="0"/>
          </a:endParaRPr>
        </a:p>
      </dsp:txBody>
      <dsp:txXfrm>
        <a:off x="281062" y="385319"/>
        <a:ext cx="3638852" cy="563528"/>
      </dsp:txXfrm>
    </dsp:sp>
    <dsp:sp modelId="{16D529F1-9D37-4EE5-8A16-E35CD6B48762}">
      <dsp:nvSpPr>
        <dsp:cNvPr id="0" name=""/>
        <dsp:cNvSpPr/>
      </dsp:nvSpPr>
      <dsp:spPr>
        <a:xfrm>
          <a:off x="7839428" y="4397831"/>
          <a:ext cx="3980688" cy="1130902"/>
        </a:xfrm>
        <a:prstGeom prst="rightArrow">
          <a:avLst>
            <a:gd name="adj1" fmla="val 49830"/>
            <a:gd name="adj2" fmla="val 60660"/>
          </a:avLst>
        </a:prstGeom>
        <a:solidFill>
          <a:srgbClr val="3D67B1"/>
        </a:solidFill>
        <a:ln w="6350" cap="flat" cmpd="sng" algn="ctr">
          <a:solidFill>
            <a:schemeClr val="accent1"/>
          </a:solidFill>
          <a:prstDash val="solid"/>
          <a:miter lim="800000"/>
        </a:ln>
        <a:effectLst/>
      </dsp:spPr>
      <dsp:style>
        <a:lnRef idx="1">
          <a:scrgbClr r="0" g="0" b="0"/>
        </a:lnRef>
        <a:fillRef idx="1">
          <a:scrgbClr r="0" g="0" b="0"/>
        </a:fillRef>
        <a:effectRef idx="1">
          <a:scrgbClr r="0" g="0" b="0"/>
        </a:effectRef>
        <a:fontRef idx="minor"/>
      </dsp:style>
      <dsp:txBody>
        <a:bodyPr spcFirstLastPara="0" vert="horz" wrap="square" lIns="83820" tIns="83820" rIns="83820" bIns="83820" numCol="1" spcCol="1270" anchor="ctr" anchorCtr="0">
          <a:noAutofit/>
        </a:bodyPr>
        <a:lstStyle/>
        <a:p>
          <a:pPr marL="0" lvl="0" indent="0" algn="r" defTabSz="977900">
            <a:lnSpc>
              <a:spcPct val="90000"/>
            </a:lnSpc>
            <a:spcBef>
              <a:spcPct val="0"/>
            </a:spcBef>
            <a:spcAft>
              <a:spcPct val="35000"/>
            </a:spcAft>
            <a:buNone/>
          </a:pPr>
          <a:r>
            <a:rPr lang="en-GB" sz="2200" b="1" kern="1200" dirty="0">
              <a:solidFill>
                <a:schemeClr val="bg1"/>
              </a:solidFill>
              <a:latin typeface="Aptos" panose="020B0004020202020204" pitchFamily="34" charset="0"/>
            </a:rPr>
            <a:t>By Today, You Should Have:</a:t>
          </a:r>
        </a:p>
      </dsp:txBody>
      <dsp:txXfrm>
        <a:off x="7839428" y="4681518"/>
        <a:ext cx="3638852" cy="5635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D1CA2-D7A6-4FEB-AB0A-D199A9FB6D8F}">
      <dsp:nvSpPr>
        <dsp:cNvPr id="0" name=""/>
        <dsp:cNvSpPr/>
      </dsp:nvSpPr>
      <dsp:spPr>
        <a:xfrm>
          <a:off x="1278570" y="1616272"/>
          <a:ext cx="809141" cy="7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610B9D8-C6DB-47BE-9A39-F03ED6D30C97}">
      <dsp:nvSpPr>
        <dsp:cNvPr id="0" name=""/>
        <dsp:cNvSpPr/>
      </dsp:nvSpPr>
      <dsp:spPr>
        <a:xfrm>
          <a:off x="2018356" y="1521891"/>
          <a:ext cx="106344" cy="199758"/>
        </a:xfrm>
        <a:prstGeom prst="chevron">
          <a:avLst>
            <a:gd name="adj" fmla="val 9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36700" tIns="165100" rIns="36700"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Check and Review Stage 1</a:t>
          </a:r>
          <a:endParaRPr lang="en-GB" sz="1400" kern="1200" dirty="0">
            <a:latin typeface="Aptos" panose="020B0004020202020204" pitchFamily="34" charset="0"/>
          </a:endParaRPr>
        </a:p>
        <a:p>
          <a:pPr marL="114300" lvl="1" indent="-114300" algn="ctr" defTabSz="577850">
            <a:lnSpc>
              <a:spcPct val="90000"/>
            </a:lnSpc>
            <a:spcBef>
              <a:spcPct val="0"/>
            </a:spcBef>
            <a:spcAft>
              <a:spcPct val="15000"/>
            </a:spcAft>
            <a:buNone/>
          </a:pPr>
          <a:r>
            <a:rPr lang="en-GB" sz="1300" kern="1200" dirty="0">
              <a:latin typeface="Aptos" panose="020B0004020202020204" pitchFamily="34" charset="0"/>
            </a:rPr>
            <a:t>Make sure your 10 sources have been recorded and evaluated using CRAAP.</a:t>
          </a:r>
        </a:p>
      </dsp:txBody>
      <dsp:txXfrm>
        <a:off x="174636" y="2453865"/>
        <a:ext cx="1976685" cy="1670836"/>
      </dsp:txXfrm>
    </dsp:sp>
    <dsp:sp modelId="{81127A48-5434-4917-A1C1-E28FDE90B61E}">
      <dsp:nvSpPr>
        <dsp:cNvPr id="0" name=""/>
        <dsp:cNvSpPr/>
      </dsp:nvSpPr>
      <dsp:spPr>
        <a:xfrm>
          <a:off x="837974" y="1291304"/>
          <a:ext cx="650008" cy="6500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5224" tIns="25224" rIns="25224" bIns="25224" numCol="1" spcCol="1270" anchor="ctr" anchorCtr="0">
          <a:noAutofit/>
        </a:bodyPr>
        <a:lstStyle/>
        <a:p>
          <a:pPr marL="0" lvl="0" indent="0" algn="ctr" defTabSz="1289050">
            <a:lnSpc>
              <a:spcPct val="90000"/>
            </a:lnSpc>
            <a:spcBef>
              <a:spcPct val="0"/>
            </a:spcBef>
            <a:spcAft>
              <a:spcPct val="35000"/>
            </a:spcAft>
            <a:buNone/>
          </a:pPr>
          <a:r>
            <a:rPr sz="2900" kern="1200"/>
            <a:t>1</a:t>
          </a:r>
          <a:endParaRPr sz="2900" kern="1200" dirty="0"/>
        </a:p>
      </dsp:txBody>
      <dsp:txXfrm>
        <a:off x="933165" y="1386495"/>
        <a:ext cx="459626" cy="459626"/>
      </dsp:txXfrm>
    </dsp:sp>
    <dsp:sp modelId="{FDA6180E-E6D5-42D0-9C65-A489A1D62D6F}">
      <dsp:nvSpPr>
        <dsp:cNvPr id="0" name=""/>
        <dsp:cNvSpPr/>
      </dsp:nvSpPr>
      <dsp:spPr>
        <a:xfrm>
          <a:off x="1162942" y="2013248"/>
          <a:ext cx="72" cy="38841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4C9C339E-E6D8-4C11-9405-6E1AA1307310}">
      <dsp:nvSpPr>
        <dsp:cNvPr id="0" name=""/>
        <dsp:cNvSpPr/>
      </dsp:nvSpPr>
      <dsp:spPr>
        <a:xfrm>
          <a:off x="122654" y="2401883"/>
          <a:ext cx="2080649" cy="17748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6700" tIns="165100" rIns="36700"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Check and Review Stage 1</a:t>
          </a:r>
          <a:endParaRPr lang="en-GB" sz="1400" kern="1200" dirty="0">
            <a:latin typeface="Aptos" panose="020B0004020202020204" pitchFamily="34" charset="0"/>
          </a:endParaRPr>
        </a:p>
        <a:p>
          <a:pPr marL="114300" lvl="1" indent="-114300" algn="ctr" defTabSz="577850">
            <a:lnSpc>
              <a:spcPct val="90000"/>
            </a:lnSpc>
            <a:spcBef>
              <a:spcPct val="0"/>
            </a:spcBef>
            <a:spcAft>
              <a:spcPct val="15000"/>
            </a:spcAft>
            <a:buNone/>
          </a:pPr>
          <a:r>
            <a:rPr lang="en-GB" sz="1300" kern="1200" dirty="0">
              <a:latin typeface="Aptos" panose="020B0004020202020204" pitchFamily="34" charset="0"/>
            </a:rPr>
            <a:t>Make sure your 10 sources have been recorded and evaluated using CRAAP.</a:t>
          </a:r>
        </a:p>
      </dsp:txBody>
      <dsp:txXfrm>
        <a:off x="174636" y="2453865"/>
        <a:ext cx="1976685" cy="1670836"/>
      </dsp:txXfrm>
    </dsp:sp>
    <dsp:sp modelId="{566B147A-67DD-4173-A9C6-F42AB446DEB9}">
      <dsp:nvSpPr>
        <dsp:cNvPr id="0" name=""/>
        <dsp:cNvSpPr/>
      </dsp:nvSpPr>
      <dsp:spPr>
        <a:xfrm>
          <a:off x="2318894" y="1616152"/>
          <a:ext cx="2080649" cy="7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596F265-43A7-481D-A9E6-6B11C2728F41}">
      <dsp:nvSpPr>
        <dsp:cNvPr id="0" name=""/>
        <dsp:cNvSpPr/>
      </dsp:nvSpPr>
      <dsp:spPr>
        <a:xfrm>
          <a:off x="4330189" y="1521770"/>
          <a:ext cx="106344" cy="199863"/>
        </a:xfrm>
        <a:prstGeom prst="chevron">
          <a:avLst>
            <a:gd name="adj" fmla="val 9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36700" tIns="165100" rIns="36700"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Select Your Strongest Five Sources</a:t>
          </a:r>
        </a:p>
        <a:p>
          <a:pPr marL="114300" lvl="1" indent="-114300" algn="ctr" defTabSz="577850">
            <a:lnSpc>
              <a:spcPct val="90000"/>
            </a:lnSpc>
            <a:spcBef>
              <a:spcPct val="0"/>
            </a:spcBef>
            <a:spcAft>
              <a:spcPct val="15000"/>
            </a:spcAft>
            <a:buNone/>
          </a:pPr>
          <a:r>
            <a:rPr lang="en-GB" sz="1300" kern="1200" dirty="0">
              <a:latin typeface="Aptos" panose="020B0004020202020204" pitchFamily="34" charset="0"/>
            </a:rPr>
            <a:t>Choose the five sources that provide the best evidence for your particular project.</a:t>
          </a:r>
        </a:p>
      </dsp:txBody>
      <dsp:txXfrm>
        <a:off x="2486468" y="2453865"/>
        <a:ext cx="1976685" cy="1670836"/>
      </dsp:txXfrm>
    </dsp:sp>
    <dsp:sp modelId="{8422B22D-2E7F-4D8B-9941-9DD3A9CEF1BF}">
      <dsp:nvSpPr>
        <dsp:cNvPr id="0" name=""/>
        <dsp:cNvSpPr/>
      </dsp:nvSpPr>
      <dsp:spPr>
        <a:xfrm>
          <a:off x="3149806" y="1291183"/>
          <a:ext cx="650008" cy="6500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5224" tIns="25224" rIns="25224" bIns="25224" numCol="1" spcCol="1270" anchor="ctr" anchorCtr="0">
          <a:noAutofit/>
        </a:bodyPr>
        <a:lstStyle/>
        <a:p>
          <a:pPr marL="0" lvl="0" indent="0" algn="ctr" defTabSz="1289050">
            <a:lnSpc>
              <a:spcPct val="90000"/>
            </a:lnSpc>
            <a:spcBef>
              <a:spcPct val="0"/>
            </a:spcBef>
            <a:spcAft>
              <a:spcPct val="35000"/>
            </a:spcAft>
            <a:buNone/>
          </a:pPr>
          <a:r>
            <a:rPr lang="en-GB" sz="2900" kern="1200"/>
            <a:t>2</a:t>
          </a:r>
        </a:p>
      </dsp:txBody>
      <dsp:txXfrm>
        <a:off x="3244997" y="1386374"/>
        <a:ext cx="459626" cy="459626"/>
      </dsp:txXfrm>
    </dsp:sp>
    <dsp:sp modelId="{3E42DF46-9030-40D0-AA8F-E3AF48D75C7F}">
      <dsp:nvSpPr>
        <dsp:cNvPr id="0" name=""/>
        <dsp:cNvSpPr/>
      </dsp:nvSpPr>
      <dsp:spPr>
        <a:xfrm>
          <a:off x="3474775" y="2013165"/>
          <a:ext cx="72" cy="38862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747B80F7-D3ED-4336-B67D-80D7C82463EC}">
      <dsp:nvSpPr>
        <dsp:cNvPr id="0" name=""/>
        <dsp:cNvSpPr/>
      </dsp:nvSpPr>
      <dsp:spPr>
        <a:xfrm>
          <a:off x="2434486" y="2401883"/>
          <a:ext cx="2080649" cy="17748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6700" tIns="165100" rIns="36700"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Select Your Strongest Five Sources</a:t>
          </a:r>
        </a:p>
        <a:p>
          <a:pPr marL="114300" lvl="1" indent="-114300" algn="ctr" defTabSz="577850">
            <a:lnSpc>
              <a:spcPct val="90000"/>
            </a:lnSpc>
            <a:spcBef>
              <a:spcPct val="0"/>
            </a:spcBef>
            <a:spcAft>
              <a:spcPct val="15000"/>
            </a:spcAft>
            <a:buNone/>
          </a:pPr>
          <a:r>
            <a:rPr lang="en-GB" sz="1300" kern="1200" dirty="0">
              <a:latin typeface="Aptos" panose="020B0004020202020204" pitchFamily="34" charset="0"/>
            </a:rPr>
            <a:t>Choose the five sources that provide the best evidence for your particular project.</a:t>
          </a:r>
        </a:p>
      </dsp:txBody>
      <dsp:txXfrm>
        <a:off x="2486468" y="2453865"/>
        <a:ext cx="1976685" cy="1670836"/>
      </dsp:txXfrm>
    </dsp:sp>
    <dsp:sp modelId="{FB382F04-88E9-4A1E-AEA2-71B9A8347F4F}">
      <dsp:nvSpPr>
        <dsp:cNvPr id="0" name=""/>
        <dsp:cNvSpPr/>
      </dsp:nvSpPr>
      <dsp:spPr>
        <a:xfrm>
          <a:off x="4630727" y="1616087"/>
          <a:ext cx="2080649" cy="7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862CAAD-BDA9-4536-9708-FC8E4D672D43}">
      <dsp:nvSpPr>
        <dsp:cNvPr id="0" name=""/>
        <dsp:cNvSpPr/>
      </dsp:nvSpPr>
      <dsp:spPr>
        <a:xfrm>
          <a:off x="6642021" y="1521708"/>
          <a:ext cx="106344" cy="199906"/>
        </a:xfrm>
        <a:prstGeom prst="chevron">
          <a:avLst>
            <a:gd name="adj" fmla="val 9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36700" tIns="165100" rIns="36700"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Complete Stage 2 of the Literature Booklet</a:t>
          </a:r>
        </a:p>
        <a:p>
          <a:pPr marL="114300" lvl="1" indent="-114300" algn="ctr" defTabSz="577850">
            <a:lnSpc>
              <a:spcPct val="90000"/>
            </a:lnSpc>
            <a:spcBef>
              <a:spcPct val="0"/>
            </a:spcBef>
            <a:spcAft>
              <a:spcPct val="15000"/>
            </a:spcAft>
            <a:buNone/>
          </a:pPr>
          <a:r>
            <a:rPr lang="en-GB" sz="1300" kern="1200" dirty="0">
              <a:latin typeface="Aptos" panose="020B0004020202020204" pitchFamily="34" charset="0"/>
            </a:rPr>
            <a:t>Analyse the summary, method and sample, strengths and limitations, and keywords for each source.</a:t>
          </a:r>
        </a:p>
      </dsp:txBody>
      <dsp:txXfrm>
        <a:off x="4798300" y="2453835"/>
        <a:ext cx="1976685" cy="1670836"/>
      </dsp:txXfrm>
    </dsp:sp>
    <dsp:sp modelId="{69E95692-C435-44BB-A79E-348A112B4652}">
      <dsp:nvSpPr>
        <dsp:cNvPr id="0" name=""/>
        <dsp:cNvSpPr/>
      </dsp:nvSpPr>
      <dsp:spPr>
        <a:xfrm>
          <a:off x="5461639" y="1291118"/>
          <a:ext cx="650008" cy="6500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5224" tIns="25224" rIns="25224" bIns="25224" numCol="1" spcCol="1270" anchor="ctr" anchorCtr="0">
          <a:noAutofit/>
        </a:bodyPr>
        <a:lstStyle/>
        <a:p>
          <a:pPr marL="0" lvl="0" indent="0" algn="ctr" defTabSz="1289050">
            <a:lnSpc>
              <a:spcPct val="90000"/>
            </a:lnSpc>
            <a:spcBef>
              <a:spcPct val="0"/>
            </a:spcBef>
            <a:spcAft>
              <a:spcPct val="35000"/>
            </a:spcAft>
            <a:buNone/>
          </a:pPr>
          <a:r>
            <a:rPr lang="en-GB" sz="2900" kern="1200"/>
            <a:t>3</a:t>
          </a:r>
        </a:p>
      </dsp:txBody>
      <dsp:txXfrm>
        <a:off x="5556830" y="1386309"/>
        <a:ext cx="459626" cy="459626"/>
      </dsp:txXfrm>
    </dsp:sp>
    <dsp:sp modelId="{87B2AE3F-8FE2-4322-865F-EEA99A5C93C3}">
      <dsp:nvSpPr>
        <dsp:cNvPr id="0" name=""/>
        <dsp:cNvSpPr/>
      </dsp:nvSpPr>
      <dsp:spPr>
        <a:xfrm>
          <a:off x="5786607" y="2013116"/>
          <a:ext cx="72" cy="388707"/>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42913B2-493C-4114-A14E-0EA06A8193CE}">
      <dsp:nvSpPr>
        <dsp:cNvPr id="0" name=""/>
        <dsp:cNvSpPr/>
      </dsp:nvSpPr>
      <dsp:spPr>
        <a:xfrm>
          <a:off x="4746318" y="2401853"/>
          <a:ext cx="2080649" cy="17748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6700" tIns="165100" rIns="36700"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Complete Stage 2 of the Literature Booklet</a:t>
          </a:r>
        </a:p>
        <a:p>
          <a:pPr marL="114300" lvl="1" indent="-114300" algn="ctr" defTabSz="577850">
            <a:lnSpc>
              <a:spcPct val="90000"/>
            </a:lnSpc>
            <a:spcBef>
              <a:spcPct val="0"/>
            </a:spcBef>
            <a:spcAft>
              <a:spcPct val="15000"/>
            </a:spcAft>
            <a:buNone/>
          </a:pPr>
          <a:r>
            <a:rPr lang="en-GB" sz="1300" kern="1200" dirty="0">
              <a:latin typeface="Aptos" panose="020B0004020202020204" pitchFamily="34" charset="0"/>
            </a:rPr>
            <a:t>Analyse the summary, method and sample, strengths and limitations, and keywords for each source.</a:t>
          </a:r>
        </a:p>
      </dsp:txBody>
      <dsp:txXfrm>
        <a:off x="4798300" y="2453835"/>
        <a:ext cx="1976685" cy="1670836"/>
      </dsp:txXfrm>
    </dsp:sp>
    <dsp:sp modelId="{7D43D809-823E-4D01-B6ED-1132276CE2F2}">
      <dsp:nvSpPr>
        <dsp:cNvPr id="0" name=""/>
        <dsp:cNvSpPr/>
      </dsp:nvSpPr>
      <dsp:spPr>
        <a:xfrm>
          <a:off x="6942559" y="1616066"/>
          <a:ext cx="2080649" cy="7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D1FB58E-0E25-4DE5-88C9-CE3911CD8526}">
      <dsp:nvSpPr>
        <dsp:cNvPr id="0" name=""/>
        <dsp:cNvSpPr/>
      </dsp:nvSpPr>
      <dsp:spPr>
        <a:xfrm>
          <a:off x="8953853" y="1521687"/>
          <a:ext cx="106344" cy="199924"/>
        </a:xfrm>
        <a:prstGeom prst="chevron">
          <a:avLst>
            <a:gd name="adj" fmla="val 9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36700" tIns="165100" rIns="36700"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Identify Recurring Ideas</a:t>
          </a:r>
        </a:p>
        <a:p>
          <a:pPr marL="114300" lvl="1" indent="-114300" algn="ctr" defTabSz="577850">
            <a:lnSpc>
              <a:spcPct val="90000"/>
            </a:lnSpc>
            <a:spcBef>
              <a:spcPct val="0"/>
            </a:spcBef>
            <a:spcAft>
              <a:spcPct val="15000"/>
            </a:spcAft>
            <a:buNone/>
          </a:pPr>
          <a:r>
            <a:rPr lang="en-GB" sz="1300" kern="1200" dirty="0">
              <a:latin typeface="Aptos" panose="020B0004020202020204" pitchFamily="34" charset="0"/>
            </a:rPr>
            <a:t>Compare your keywords and highlight repeated or closely related ideas.</a:t>
          </a:r>
        </a:p>
      </dsp:txBody>
      <dsp:txXfrm>
        <a:off x="7110133" y="2453835"/>
        <a:ext cx="1976685" cy="1670836"/>
      </dsp:txXfrm>
    </dsp:sp>
    <dsp:sp modelId="{A7E32521-D7AD-40B1-9109-9D01A14D7442}">
      <dsp:nvSpPr>
        <dsp:cNvPr id="0" name=""/>
        <dsp:cNvSpPr/>
      </dsp:nvSpPr>
      <dsp:spPr>
        <a:xfrm>
          <a:off x="7773471" y="1291098"/>
          <a:ext cx="650008" cy="6500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5224" tIns="25224" rIns="25224" bIns="25224" numCol="1" spcCol="1270" anchor="ctr" anchorCtr="0">
          <a:noAutofit/>
        </a:bodyPr>
        <a:lstStyle/>
        <a:p>
          <a:pPr marL="0" lvl="0" indent="0" algn="ctr" defTabSz="1289050">
            <a:lnSpc>
              <a:spcPct val="90000"/>
            </a:lnSpc>
            <a:spcBef>
              <a:spcPct val="0"/>
            </a:spcBef>
            <a:spcAft>
              <a:spcPct val="35000"/>
            </a:spcAft>
            <a:buNone/>
          </a:pPr>
          <a:r>
            <a:rPr lang="en-GB" sz="2900" kern="1200"/>
            <a:t>4</a:t>
          </a:r>
        </a:p>
      </dsp:txBody>
      <dsp:txXfrm>
        <a:off x="7868662" y="1386289"/>
        <a:ext cx="459626" cy="459626"/>
      </dsp:txXfrm>
    </dsp:sp>
    <dsp:sp modelId="{44876A20-997E-4E9C-82C1-6D721413B9A3}">
      <dsp:nvSpPr>
        <dsp:cNvPr id="0" name=""/>
        <dsp:cNvSpPr/>
      </dsp:nvSpPr>
      <dsp:spPr>
        <a:xfrm>
          <a:off x="8098439" y="2013102"/>
          <a:ext cx="72" cy="388742"/>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96A4C944-07E5-4CDA-923E-1F5DAF748661}">
      <dsp:nvSpPr>
        <dsp:cNvPr id="0" name=""/>
        <dsp:cNvSpPr/>
      </dsp:nvSpPr>
      <dsp:spPr>
        <a:xfrm>
          <a:off x="7058151" y="2401853"/>
          <a:ext cx="2080649" cy="17748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6700" tIns="165100" rIns="36700"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Identify Recurring Ideas</a:t>
          </a:r>
        </a:p>
        <a:p>
          <a:pPr marL="114300" lvl="1" indent="-114300" algn="ctr" defTabSz="577850">
            <a:lnSpc>
              <a:spcPct val="90000"/>
            </a:lnSpc>
            <a:spcBef>
              <a:spcPct val="0"/>
            </a:spcBef>
            <a:spcAft>
              <a:spcPct val="15000"/>
            </a:spcAft>
            <a:buNone/>
          </a:pPr>
          <a:r>
            <a:rPr lang="en-GB" sz="1300" kern="1200" dirty="0">
              <a:latin typeface="Aptos" panose="020B0004020202020204" pitchFamily="34" charset="0"/>
            </a:rPr>
            <a:t>Compare your keywords and highlight repeated or closely related ideas.</a:t>
          </a:r>
        </a:p>
      </dsp:txBody>
      <dsp:txXfrm>
        <a:off x="7110133" y="2453835"/>
        <a:ext cx="1976685" cy="1670836"/>
      </dsp:txXfrm>
    </dsp:sp>
    <dsp:sp modelId="{F0CA79B3-A15C-4A32-BB16-81BAE14F4645}">
      <dsp:nvSpPr>
        <dsp:cNvPr id="0" name=""/>
        <dsp:cNvSpPr/>
      </dsp:nvSpPr>
      <dsp:spPr>
        <a:xfrm>
          <a:off x="9254392" y="1616058"/>
          <a:ext cx="1155916" cy="7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2FD0DED-E1B3-481D-A8C2-CB2D6C6290B7}">
      <dsp:nvSpPr>
        <dsp:cNvPr id="0" name=""/>
        <dsp:cNvSpPr/>
      </dsp:nvSpPr>
      <dsp:spPr>
        <a:xfrm>
          <a:off x="10085303" y="1291089"/>
          <a:ext cx="650008" cy="6500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5224" tIns="25224" rIns="25224" bIns="25224" numCol="1" spcCol="1270" anchor="ctr" anchorCtr="0">
          <a:noAutofit/>
        </a:bodyPr>
        <a:lstStyle/>
        <a:p>
          <a:pPr marL="0" lvl="0" indent="0" algn="ctr" defTabSz="1289050">
            <a:lnSpc>
              <a:spcPct val="90000"/>
            </a:lnSpc>
            <a:spcBef>
              <a:spcPct val="0"/>
            </a:spcBef>
            <a:spcAft>
              <a:spcPct val="35000"/>
            </a:spcAft>
            <a:buNone/>
          </a:pPr>
          <a:r>
            <a:rPr lang="en-GB" sz="2900" kern="1200"/>
            <a:t>5</a:t>
          </a:r>
        </a:p>
      </dsp:txBody>
      <dsp:txXfrm>
        <a:off x="10180494" y="1386280"/>
        <a:ext cx="459626" cy="459626"/>
      </dsp:txXfrm>
    </dsp:sp>
    <dsp:sp modelId="{94CC0479-A53B-45CD-8B5D-F1AC9FAAB193}">
      <dsp:nvSpPr>
        <dsp:cNvPr id="0" name=""/>
        <dsp:cNvSpPr/>
      </dsp:nvSpPr>
      <dsp:spPr>
        <a:xfrm>
          <a:off x="10410272" y="2013096"/>
          <a:ext cx="72" cy="388757"/>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94116975-8CF3-4E32-81AC-A305F3E3EAE5}">
      <dsp:nvSpPr>
        <dsp:cNvPr id="0" name=""/>
        <dsp:cNvSpPr/>
      </dsp:nvSpPr>
      <dsp:spPr>
        <a:xfrm>
          <a:off x="9369983" y="2401853"/>
          <a:ext cx="2080649" cy="17748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6700" tIns="165100" rIns="36700" bIns="165100" numCol="1" spcCol="1270" anchor="t"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Begin Stage 3 of the Literature Booklet</a:t>
          </a:r>
        </a:p>
        <a:p>
          <a:pPr marL="114300" lvl="1" indent="-114300" algn="ctr" defTabSz="577850">
            <a:lnSpc>
              <a:spcPct val="90000"/>
            </a:lnSpc>
            <a:spcBef>
              <a:spcPct val="0"/>
            </a:spcBef>
            <a:spcAft>
              <a:spcPct val="15000"/>
            </a:spcAft>
            <a:buNone/>
          </a:pPr>
          <a:r>
            <a:rPr lang="en-GB" sz="1300" kern="1200" dirty="0">
              <a:latin typeface="Aptos" panose="020B0004020202020204" pitchFamily="34" charset="0"/>
            </a:rPr>
            <a:t>Group related ideas and develop possible themes in preparation for Chapter 4.</a:t>
          </a:r>
        </a:p>
      </dsp:txBody>
      <dsp:txXfrm>
        <a:off x="9421965" y="2453835"/>
        <a:ext cx="1976685" cy="16708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AB868F-92F2-4E68-A2DE-0B4D48772986}">
      <dsp:nvSpPr>
        <dsp:cNvPr id="0" name=""/>
        <dsp:cNvSpPr/>
      </dsp:nvSpPr>
      <dsp:spPr>
        <a:xfrm>
          <a:off x="113350" y="1013"/>
          <a:ext cx="1885789" cy="11314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Have you recorded 10 potentially suitable sources?</a:t>
          </a:r>
        </a:p>
      </dsp:txBody>
      <dsp:txXfrm>
        <a:off x="113350" y="1013"/>
        <a:ext cx="1885789" cy="1131473"/>
      </dsp:txXfrm>
    </dsp:sp>
    <dsp:sp modelId="{5AFC03FA-071B-4F71-99E3-6FDC6971BA5D}">
      <dsp:nvSpPr>
        <dsp:cNvPr id="0" name=""/>
        <dsp:cNvSpPr/>
      </dsp:nvSpPr>
      <dsp:spPr>
        <a:xfrm>
          <a:off x="2187719" y="1013"/>
          <a:ext cx="1885789" cy="11314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Have you included the author, year and full title of each source?</a:t>
          </a:r>
        </a:p>
      </dsp:txBody>
      <dsp:txXfrm>
        <a:off x="2187719" y="1013"/>
        <a:ext cx="1885789" cy="1131473"/>
      </dsp:txXfrm>
    </dsp:sp>
    <dsp:sp modelId="{A579F1C6-4A51-4B6F-B4BB-56AEFF52B00F}">
      <dsp:nvSpPr>
        <dsp:cNvPr id="0" name=""/>
        <dsp:cNvSpPr/>
      </dsp:nvSpPr>
      <dsp:spPr>
        <a:xfrm>
          <a:off x="4262087" y="1013"/>
          <a:ext cx="1885789" cy="11314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Have you completed all five parts of CRAAP for every source?</a:t>
          </a:r>
        </a:p>
      </dsp:txBody>
      <dsp:txXfrm>
        <a:off x="4262087" y="1013"/>
        <a:ext cx="1885789" cy="1131473"/>
      </dsp:txXfrm>
    </dsp:sp>
    <dsp:sp modelId="{F6E87BCF-2820-45C2-81D6-5DE8102C32C0}">
      <dsp:nvSpPr>
        <dsp:cNvPr id="0" name=""/>
        <dsp:cNvSpPr/>
      </dsp:nvSpPr>
      <dsp:spPr>
        <a:xfrm>
          <a:off x="6336456" y="1013"/>
          <a:ext cx="1885789" cy="11314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Have you explained your decisions rather than writing only “yes”, “no” or “good”?</a:t>
          </a:r>
        </a:p>
      </dsp:txBody>
      <dsp:txXfrm>
        <a:off x="6336456" y="1013"/>
        <a:ext cx="1885789" cy="1131473"/>
      </dsp:txXfrm>
    </dsp:sp>
    <dsp:sp modelId="{2620A4A7-AFFE-4DC2-A7F4-9075A05EF203}">
      <dsp:nvSpPr>
        <dsp:cNvPr id="0" name=""/>
        <dsp:cNvSpPr/>
      </dsp:nvSpPr>
      <dsp:spPr>
        <a:xfrm>
          <a:off x="8410824" y="1013"/>
          <a:ext cx="1885789" cy="11314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Have you given each source an honest overall score?</a:t>
          </a:r>
        </a:p>
      </dsp:txBody>
      <dsp:txXfrm>
        <a:off x="8410824" y="1013"/>
        <a:ext cx="1885789" cy="1131473"/>
      </dsp:txXfrm>
    </dsp:sp>
    <dsp:sp modelId="{877E352F-7688-483A-A09E-89C4C33F4FFB}">
      <dsp:nvSpPr>
        <dsp:cNvPr id="0" name=""/>
        <dsp:cNvSpPr/>
      </dsp:nvSpPr>
      <dsp:spPr>
        <a:xfrm>
          <a:off x="3224903" y="1321065"/>
          <a:ext cx="1885789" cy="11314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Can you access the complete version of every source?</a:t>
          </a:r>
        </a:p>
      </dsp:txBody>
      <dsp:txXfrm>
        <a:off x="3224903" y="1321065"/>
        <a:ext cx="1885789" cy="1131473"/>
      </dsp:txXfrm>
    </dsp:sp>
    <dsp:sp modelId="{38456BC6-C170-475C-86FD-DE9BA767C89C}">
      <dsp:nvSpPr>
        <dsp:cNvPr id="0" name=""/>
        <dsp:cNvSpPr/>
      </dsp:nvSpPr>
      <dsp:spPr>
        <a:xfrm>
          <a:off x="5299271" y="1321065"/>
          <a:ext cx="1885789" cy="11314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Have you recorded or saved the full Harvard reference?</a:t>
          </a:r>
        </a:p>
      </dsp:txBody>
      <dsp:txXfrm>
        <a:off x="5299271" y="1321065"/>
        <a:ext cx="1885789" cy="11314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270AF3-B90E-4D79-9972-1FE4C3DD4E43}">
      <dsp:nvSpPr>
        <dsp:cNvPr id="0" name=""/>
        <dsp:cNvSpPr/>
      </dsp:nvSpPr>
      <dsp:spPr>
        <a:xfrm>
          <a:off x="0" y="84277"/>
          <a:ext cx="5547362" cy="2525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For each source, you will record:</a:t>
          </a:r>
        </a:p>
      </dsp:txBody>
      <dsp:txXfrm>
        <a:off x="12330" y="96607"/>
        <a:ext cx="5522702" cy="227917"/>
      </dsp:txXfrm>
    </dsp:sp>
    <dsp:sp modelId="{19ED63FF-D09D-47AF-825D-E34BFE407149}">
      <dsp:nvSpPr>
        <dsp:cNvPr id="0" name=""/>
        <dsp:cNvSpPr/>
      </dsp:nvSpPr>
      <dsp:spPr>
        <a:xfrm>
          <a:off x="0" y="254580"/>
          <a:ext cx="5547362" cy="1686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129" tIns="17780" rIns="99568" bIns="17780" numCol="1" spcCol="1270" anchor="t" anchorCtr="0">
          <a:noAutofit/>
        </a:bodyPr>
        <a:lstStyle/>
        <a:p>
          <a:pPr marL="114300" lvl="1" indent="-114300" algn="l" defTabSz="622300">
            <a:lnSpc>
              <a:spcPct val="90000"/>
            </a:lnSpc>
            <a:spcBef>
              <a:spcPct val="0"/>
            </a:spcBef>
            <a:spcAft>
              <a:spcPct val="20000"/>
            </a:spcAft>
            <a:buChar char="•"/>
          </a:pPr>
          <a:endParaRPr lang="en-GB" sz="1400" kern="1200" dirty="0">
            <a:latin typeface="Aptos" panose="020B0004020202020204" pitchFamily="34" charset="0"/>
          </a:endParaRPr>
        </a:p>
        <a:p>
          <a:pPr marL="114300" lvl="1" indent="-114300" algn="l" defTabSz="622300">
            <a:lnSpc>
              <a:spcPct val="150000"/>
            </a:lnSpc>
            <a:spcBef>
              <a:spcPct val="0"/>
            </a:spcBef>
            <a:spcAft>
              <a:spcPct val="20000"/>
            </a:spcAft>
            <a:buChar char="•"/>
          </a:pPr>
          <a:r>
            <a:rPr lang="en-GB" sz="1400" kern="1200" dirty="0">
              <a:latin typeface="Aptos" panose="020B0004020202020204" pitchFamily="34" charset="0"/>
            </a:rPr>
            <a:t>the author, year and title</a:t>
          </a:r>
        </a:p>
        <a:p>
          <a:pPr marL="114300" lvl="1" indent="-114300" algn="l" defTabSz="622300">
            <a:lnSpc>
              <a:spcPct val="150000"/>
            </a:lnSpc>
            <a:spcBef>
              <a:spcPct val="0"/>
            </a:spcBef>
            <a:spcAft>
              <a:spcPct val="20000"/>
            </a:spcAft>
            <a:buChar char="•"/>
          </a:pPr>
          <a:r>
            <a:rPr lang="en-GB" sz="1400" kern="1200" dirty="0">
              <a:latin typeface="Aptos" panose="020B0004020202020204" pitchFamily="34" charset="0"/>
            </a:rPr>
            <a:t>a short article summary</a:t>
          </a:r>
        </a:p>
        <a:p>
          <a:pPr marL="114300" lvl="1" indent="-114300" algn="l" defTabSz="622300">
            <a:lnSpc>
              <a:spcPct val="150000"/>
            </a:lnSpc>
            <a:spcBef>
              <a:spcPct val="0"/>
            </a:spcBef>
            <a:spcAft>
              <a:spcPct val="20000"/>
            </a:spcAft>
            <a:buChar char="•"/>
          </a:pPr>
          <a:r>
            <a:rPr lang="en-GB" sz="1400" kern="1200" dirty="0">
              <a:latin typeface="Aptos" panose="020B0004020202020204" pitchFamily="34" charset="0"/>
            </a:rPr>
            <a:t>the research method and sample</a:t>
          </a:r>
        </a:p>
        <a:p>
          <a:pPr marL="114300" lvl="1" indent="-114300" algn="l" defTabSz="622300">
            <a:lnSpc>
              <a:spcPct val="150000"/>
            </a:lnSpc>
            <a:spcBef>
              <a:spcPct val="0"/>
            </a:spcBef>
            <a:spcAft>
              <a:spcPct val="20000"/>
            </a:spcAft>
            <a:buChar char="•"/>
          </a:pPr>
          <a:r>
            <a:rPr lang="en-GB" sz="1400" kern="1200" dirty="0">
              <a:latin typeface="Aptos" panose="020B0004020202020204" pitchFamily="34" charset="0"/>
            </a:rPr>
            <a:t>the strengths and limitations</a:t>
          </a:r>
        </a:p>
        <a:p>
          <a:pPr marL="114300" lvl="1" indent="-114300" algn="l" defTabSz="622300">
            <a:lnSpc>
              <a:spcPct val="150000"/>
            </a:lnSpc>
            <a:spcBef>
              <a:spcPct val="0"/>
            </a:spcBef>
            <a:spcAft>
              <a:spcPct val="20000"/>
            </a:spcAft>
            <a:buChar char="•"/>
          </a:pPr>
          <a:r>
            <a:rPr lang="en-GB" sz="1400" kern="1200" dirty="0">
              <a:latin typeface="Aptos" panose="020B0004020202020204" pitchFamily="34" charset="0"/>
            </a:rPr>
            <a:t>useful keywords and ideas</a:t>
          </a:r>
        </a:p>
      </dsp:txBody>
      <dsp:txXfrm>
        <a:off x="0" y="254580"/>
        <a:ext cx="5547362" cy="16862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E3B4E-0D68-4BC8-911E-E80D5C313EDD}">
      <dsp:nvSpPr>
        <dsp:cNvPr id="0" name=""/>
        <dsp:cNvSpPr/>
      </dsp:nvSpPr>
      <dsp:spPr>
        <a:xfrm rot="5400000">
          <a:off x="3899680" y="-1599780"/>
          <a:ext cx="1367827" cy="460924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Is the source credible and supported by evidence?</a:t>
          </a:r>
        </a:p>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Is the research method appropriate and clearly explained?</a:t>
          </a:r>
        </a:p>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Can you trust the information?</a:t>
          </a:r>
        </a:p>
      </dsp:txBody>
      <dsp:txXfrm rot="-5400000">
        <a:off x="2278971" y="87701"/>
        <a:ext cx="4542474" cy="1234283"/>
      </dsp:txXfrm>
    </dsp:sp>
    <dsp:sp modelId="{9F37BFD7-24B0-48CB-A857-2E44FF80C941}">
      <dsp:nvSpPr>
        <dsp:cNvPr id="0" name=""/>
        <dsp:cNvSpPr/>
      </dsp:nvSpPr>
      <dsp:spPr>
        <a:xfrm>
          <a:off x="313729" y="146"/>
          <a:ext cx="1965241" cy="14093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Quality</a:t>
          </a:r>
          <a:endParaRPr lang="en-GB" sz="2000" kern="1200" dirty="0">
            <a:latin typeface="Aptos" panose="020B0004020202020204" pitchFamily="34" charset="0"/>
          </a:endParaRPr>
        </a:p>
      </dsp:txBody>
      <dsp:txXfrm>
        <a:off x="382530" y="68947"/>
        <a:ext cx="1827639" cy="1271790"/>
      </dsp:txXfrm>
    </dsp:sp>
    <dsp:sp modelId="{A704E764-2C5C-4742-A280-BBF7B0F4C6F7}">
      <dsp:nvSpPr>
        <dsp:cNvPr id="0" name=""/>
        <dsp:cNvSpPr/>
      </dsp:nvSpPr>
      <dsp:spPr>
        <a:xfrm rot="5400000">
          <a:off x="3899680" y="-83885"/>
          <a:ext cx="1367827" cy="460924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Does it relate directly to your aim or objectives?</a:t>
          </a:r>
        </a:p>
        <a:p>
          <a:pPr marL="114300" lvl="1" indent="-114300" algn="l" defTabSz="666750">
            <a:lnSpc>
              <a:spcPct val="90000"/>
            </a:lnSpc>
            <a:spcBef>
              <a:spcPct val="0"/>
            </a:spcBef>
            <a:spcAft>
              <a:spcPct val="15000"/>
            </a:spcAft>
            <a:buChar char="•"/>
          </a:pPr>
          <a:r>
            <a:rPr lang="en-GB" sz="1500" kern="1200">
              <a:latin typeface="Aptos" panose="020B0004020202020204" pitchFamily="34" charset="0"/>
            </a:rPr>
            <a:t>Does it examine the correct topic, population and context?</a:t>
          </a:r>
        </a:p>
        <a:p>
          <a:pPr marL="114300" lvl="1" indent="-114300" algn="l" defTabSz="666750">
            <a:lnSpc>
              <a:spcPct val="90000"/>
            </a:lnSpc>
            <a:spcBef>
              <a:spcPct val="0"/>
            </a:spcBef>
            <a:spcAft>
              <a:spcPct val="15000"/>
            </a:spcAft>
            <a:buChar char="•"/>
          </a:pPr>
          <a:r>
            <a:rPr lang="en-GB" sz="1500" kern="1200">
              <a:latin typeface="Aptos" panose="020B0004020202020204" pitchFamily="34" charset="0"/>
            </a:rPr>
            <a:t>Does it meet your inclusion criteria?</a:t>
          </a:r>
        </a:p>
      </dsp:txBody>
      <dsp:txXfrm rot="-5400000">
        <a:off x="2278971" y="1603596"/>
        <a:ext cx="4542474" cy="1234283"/>
      </dsp:txXfrm>
    </dsp:sp>
    <dsp:sp modelId="{CE7FC5F2-D142-48DB-B24A-2974C026CF1A}">
      <dsp:nvSpPr>
        <dsp:cNvPr id="0" name=""/>
        <dsp:cNvSpPr/>
      </dsp:nvSpPr>
      <dsp:spPr>
        <a:xfrm>
          <a:off x="313729" y="1495027"/>
          <a:ext cx="1965241" cy="14514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Relevance</a:t>
          </a:r>
          <a:endParaRPr lang="en-GB" sz="2000" kern="1200" dirty="0">
            <a:latin typeface="Aptos" panose="020B0004020202020204" pitchFamily="34" charset="0"/>
          </a:endParaRPr>
        </a:p>
      </dsp:txBody>
      <dsp:txXfrm>
        <a:off x="384581" y="1565879"/>
        <a:ext cx="1823537" cy="1309714"/>
      </dsp:txXfrm>
    </dsp:sp>
    <dsp:sp modelId="{F640A59E-7295-49EC-B144-2EE6673238D9}">
      <dsp:nvSpPr>
        <dsp:cNvPr id="0" name=""/>
        <dsp:cNvSpPr/>
      </dsp:nvSpPr>
      <dsp:spPr>
        <a:xfrm rot="5400000">
          <a:off x="3899680" y="1447311"/>
          <a:ext cx="1367827" cy="460924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latin typeface="Aptos" panose="020B0004020202020204" pitchFamily="34" charset="0"/>
            </a:rPr>
            <a:t>Does it provide findings you can discuss?</a:t>
          </a:r>
        </a:p>
        <a:p>
          <a:pPr marL="114300" lvl="1" indent="-114300" algn="l" defTabSz="666750">
            <a:lnSpc>
              <a:spcPct val="90000"/>
            </a:lnSpc>
            <a:spcBef>
              <a:spcPct val="0"/>
            </a:spcBef>
            <a:spcAft>
              <a:spcPct val="15000"/>
            </a:spcAft>
            <a:buChar char="•"/>
          </a:pPr>
          <a:r>
            <a:rPr lang="en-GB" sz="1500" kern="1200">
              <a:latin typeface="Aptos" panose="020B0004020202020204" pitchFamily="34" charset="0"/>
            </a:rPr>
            <a:t>Does it help answer your research question?</a:t>
          </a:r>
        </a:p>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Can you compare it with evidence from your other sources?</a:t>
          </a:r>
        </a:p>
      </dsp:txBody>
      <dsp:txXfrm rot="-5400000">
        <a:off x="2278971" y="3134792"/>
        <a:ext cx="4542474" cy="1234283"/>
      </dsp:txXfrm>
    </dsp:sp>
    <dsp:sp modelId="{2C573E92-1308-4431-BD17-7ED46820F608}">
      <dsp:nvSpPr>
        <dsp:cNvPr id="0" name=""/>
        <dsp:cNvSpPr/>
      </dsp:nvSpPr>
      <dsp:spPr>
        <a:xfrm>
          <a:off x="313729" y="3031936"/>
          <a:ext cx="1965241" cy="14399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Usefulness</a:t>
          </a:r>
          <a:endParaRPr lang="en-GB" sz="2000" kern="1200" dirty="0">
            <a:latin typeface="Aptos" panose="020B0004020202020204" pitchFamily="34" charset="0"/>
          </a:endParaRPr>
        </a:p>
      </dsp:txBody>
      <dsp:txXfrm>
        <a:off x="384024" y="3102231"/>
        <a:ext cx="1824651" cy="12994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CFAD9-9B00-4376-8A64-08628DFF5104}">
      <dsp:nvSpPr>
        <dsp:cNvPr id="0" name=""/>
        <dsp:cNvSpPr/>
      </dsp:nvSpPr>
      <dsp:spPr>
        <a:xfrm>
          <a:off x="0" y="10002"/>
          <a:ext cx="4913853" cy="786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Even a strong source may have limitations involving:</a:t>
          </a:r>
        </a:p>
      </dsp:txBody>
      <dsp:txXfrm>
        <a:off x="38381" y="48383"/>
        <a:ext cx="4837091" cy="709478"/>
      </dsp:txXfrm>
    </dsp:sp>
    <dsp:sp modelId="{A487CEA5-AAC4-4734-90FD-CF3D62E5DA70}">
      <dsp:nvSpPr>
        <dsp:cNvPr id="0" name=""/>
        <dsp:cNvSpPr/>
      </dsp:nvSpPr>
      <dsp:spPr>
        <a:xfrm>
          <a:off x="0" y="796242"/>
          <a:ext cx="4913853" cy="1282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015" tIns="19050" rIns="106680" bIns="19050" numCol="1" spcCol="1270" anchor="t" anchorCtr="0">
          <a:noAutofit/>
        </a:bodyPr>
        <a:lstStyle/>
        <a:p>
          <a:pPr marL="114300" lvl="1" indent="-114300" algn="l" defTabSz="666750">
            <a:lnSpc>
              <a:spcPct val="90000"/>
            </a:lnSpc>
            <a:spcBef>
              <a:spcPct val="0"/>
            </a:spcBef>
            <a:spcAft>
              <a:spcPct val="20000"/>
            </a:spcAft>
            <a:buChar char="•"/>
          </a:pPr>
          <a:r>
            <a:rPr lang="en-GB" sz="1500" kern="1200" dirty="0">
              <a:latin typeface="Aptos" panose="020B0004020202020204" pitchFamily="34" charset="0"/>
            </a:rPr>
            <a:t>the sample or population</a:t>
          </a:r>
        </a:p>
        <a:p>
          <a:pPr marL="114300" lvl="1" indent="-114300" algn="l" defTabSz="666750">
            <a:lnSpc>
              <a:spcPct val="90000"/>
            </a:lnSpc>
            <a:spcBef>
              <a:spcPct val="0"/>
            </a:spcBef>
            <a:spcAft>
              <a:spcPct val="20000"/>
            </a:spcAft>
            <a:buChar char="•"/>
          </a:pPr>
          <a:r>
            <a:rPr lang="en-GB" sz="1500" kern="1200" dirty="0">
              <a:latin typeface="Aptos" panose="020B0004020202020204" pitchFamily="34" charset="0"/>
            </a:rPr>
            <a:t>the country or setting</a:t>
          </a:r>
        </a:p>
        <a:p>
          <a:pPr marL="114300" lvl="1" indent="-114300" algn="l" defTabSz="666750">
            <a:lnSpc>
              <a:spcPct val="90000"/>
            </a:lnSpc>
            <a:spcBef>
              <a:spcPct val="0"/>
            </a:spcBef>
            <a:spcAft>
              <a:spcPct val="20000"/>
            </a:spcAft>
            <a:buChar char="•"/>
          </a:pPr>
          <a:r>
            <a:rPr lang="en-GB" sz="1500" kern="1200" dirty="0">
              <a:latin typeface="Aptos" panose="020B0004020202020204" pitchFamily="34" charset="0"/>
            </a:rPr>
            <a:t>the publication date</a:t>
          </a:r>
        </a:p>
        <a:p>
          <a:pPr marL="114300" lvl="1" indent="-114300" algn="l" defTabSz="666750">
            <a:lnSpc>
              <a:spcPct val="90000"/>
            </a:lnSpc>
            <a:spcBef>
              <a:spcPct val="0"/>
            </a:spcBef>
            <a:spcAft>
              <a:spcPct val="20000"/>
            </a:spcAft>
            <a:buChar char="•"/>
          </a:pPr>
          <a:r>
            <a:rPr lang="en-GB" sz="1500" kern="1200" dirty="0">
              <a:latin typeface="Aptos" panose="020B0004020202020204" pitchFamily="34" charset="0"/>
            </a:rPr>
            <a:t>the research method</a:t>
          </a:r>
        </a:p>
        <a:p>
          <a:pPr marL="114300" lvl="1" indent="-114300" algn="l" defTabSz="666750">
            <a:lnSpc>
              <a:spcPct val="90000"/>
            </a:lnSpc>
            <a:spcBef>
              <a:spcPct val="0"/>
            </a:spcBef>
            <a:spcAft>
              <a:spcPct val="20000"/>
            </a:spcAft>
            <a:buChar char="•"/>
          </a:pPr>
          <a:r>
            <a:rPr lang="en-GB" sz="1500" kern="1200" dirty="0">
              <a:latin typeface="Aptos" panose="020B0004020202020204" pitchFamily="34" charset="0"/>
            </a:rPr>
            <a:t>its relevance to your particular project</a:t>
          </a:r>
        </a:p>
      </dsp:txBody>
      <dsp:txXfrm>
        <a:off x="0" y="796242"/>
        <a:ext cx="4913853" cy="12823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B856F-DC3E-4E12-8DDA-CE2421661FBA}">
      <dsp:nvSpPr>
        <dsp:cNvPr id="0" name=""/>
        <dsp:cNvSpPr/>
      </dsp:nvSpPr>
      <dsp:spPr>
        <a:xfrm>
          <a:off x="0" y="0"/>
          <a:ext cx="11480800" cy="771665"/>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Aptos" panose="020B0004020202020204" pitchFamily="34" charset="0"/>
            </a:rPr>
            <a:t>Your Task</a:t>
          </a:r>
          <a:endParaRPr lang="en-GB" sz="2800" kern="1200" dirty="0">
            <a:latin typeface="Aptos" panose="020B0004020202020204" pitchFamily="34" charset="0"/>
          </a:endParaRPr>
        </a:p>
      </dsp:txBody>
      <dsp:txXfrm>
        <a:off x="0" y="0"/>
        <a:ext cx="11480800" cy="771665"/>
      </dsp:txXfrm>
    </dsp:sp>
    <dsp:sp modelId="{C4E58AB8-25DF-4F07-974F-69676AAC8C58}">
      <dsp:nvSpPr>
        <dsp:cNvPr id="0" name=""/>
        <dsp:cNvSpPr/>
      </dsp:nvSpPr>
      <dsp:spPr>
        <a:xfrm>
          <a:off x="5605" y="771665"/>
          <a:ext cx="1911598" cy="1620497"/>
        </a:xfrm>
        <a:prstGeom prst="rect">
          <a:avLst/>
        </a:prstGeom>
        <a:solidFill>
          <a:srgbClr val="BCC6E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solidFill>
                <a:schemeClr val="tx1"/>
              </a:solidFill>
              <a:latin typeface="Aptos" panose="020B0004020202020204" pitchFamily="34" charset="0"/>
            </a:rPr>
            <a:t>Read all ten completed Stage 1 entries.</a:t>
          </a:r>
        </a:p>
      </dsp:txBody>
      <dsp:txXfrm>
        <a:off x="5605" y="771665"/>
        <a:ext cx="1911598" cy="1620497"/>
      </dsp:txXfrm>
    </dsp:sp>
    <dsp:sp modelId="{BA946366-74B5-4CF8-B0E6-522A3172E3E2}">
      <dsp:nvSpPr>
        <dsp:cNvPr id="0" name=""/>
        <dsp:cNvSpPr/>
      </dsp:nvSpPr>
      <dsp:spPr>
        <a:xfrm>
          <a:off x="1917203" y="771665"/>
          <a:ext cx="1911598" cy="1620497"/>
        </a:xfrm>
        <a:prstGeom prst="rect">
          <a:avLst/>
        </a:prstGeom>
        <a:solidFill>
          <a:srgbClr val="BCC6E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solidFill>
                <a:schemeClr val="tx1"/>
              </a:solidFill>
              <a:latin typeface="Aptos" panose="020B0004020202020204" pitchFamily="34" charset="0"/>
            </a:rPr>
            <a:t>For each source, tick:</a:t>
          </a:r>
        </a:p>
      </dsp:txBody>
      <dsp:txXfrm>
        <a:off x="1917203" y="771665"/>
        <a:ext cx="1911598" cy="1620497"/>
      </dsp:txXfrm>
    </dsp:sp>
    <dsp:sp modelId="{DF01566A-CA1A-4997-99D1-C8C133420AE6}">
      <dsp:nvSpPr>
        <dsp:cNvPr id="0" name=""/>
        <dsp:cNvSpPr/>
      </dsp:nvSpPr>
      <dsp:spPr>
        <a:xfrm>
          <a:off x="3828801" y="771665"/>
          <a:ext cx="1911598" cy="1620497"/>
        </a:xfrm>
        <a:prstGeom prst="rect">
          <a:avLst/>
        </a:prstGeom>
        <a:solidFill>
          <a:srgbClr val="BCC6E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b="1" kern="1200" dirty="0">
              <a:solidFill>
                <a:schemeClr val="tx1"/>
              </a:solidFill>
              <a:latin typeface="Aptos" panose="020B0004020202020204" pitchFamily="34" charset="0"/>
            </a:rPr>
            <a:t>Keep ✔️ Reconsider ❓ or  Exclude ❌️</a:t>
          </a:r>
          <a:endParaRPr lang="en-GB" sz="1800" kern="1200" dirty="0">
            <a:solidFill>
              <a:schemeClr val="tx1"/>
            </a:solidFill>
            <a:latin typeface="Aptos" panose="020B0004020202020204" pitchFamily="34" charset="0"/>
          </a:endParaRPr>
        </a:p>
      </dsp:txBody>
      <dsp:txXfrm>
        <a:off x="3828801" y="771665"/>
        <a:ext cx="1911598" cy="1620497"/>
      </dsp:txXfrm>
    </dsp:sp>
    <dsp:sp modelId="{17A0A17A-0195-43B5-8748-C071AE667FC7}">
      <dsp:nvSpPr>
        <dsp:cNvPr id="0" name=""/>
        <dsp:cNvSpPr/>
      </dsp:nvSpPr>
      <dsp:spPr>
        <a:xfrm>
          <a:off x="5740400" y="771665"/>
          <a:ext cx="1911598" cy="1620497"/>
        </a:xfrm>
        <a:prstGeom prst="rect">
          <a:avLst/>
        </a:prstGeom>
        <a:solidFill>
          <a:srgbClr val="BCC6E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solidFill>
                <a:schemeClr val="tx1"/>
              </a:solidFill>
              <a:latin typeface="Aptos" panose="020B0004020202020204" pitchFamily="34" charset="0"/>
            </a:rPr>
            <a:t>In the </a:t>
          </a:r>
          <a:r>
            <a:rPr lang="en-GB" sz="1800" b="1" kern="1200" dirty="0">
              <a:solidFill>
                <a:schemeClr val="tx1"/>
              </a:solidFill>
              <a:latin typeface="Aptos" panose="020B0004020202020204" pitchFamily="34" charset="0"/>
            </a:rPr>
            <a:t>Why?</a:t>
          </a:r>
          <a:r>
            <a:rPr lang="en-GB" sz="1800" kern="1200" dirty="0">
              <a:solidFill>
                <a:schemeClr val="tx1"/>
              </a:solidFill>
              <a:latin typeface="Aptos" panose="020B0004020202020204" pitchFamily="34" charset="0"/>
            </a:rPr>
            <a:t> column, write one short reason for your decision.</a:t>
          </a:r>
        </a:p>
      </dsp:txBody>
      <dsp:txXfrm>
        <a:off x="5740400" y="771665"/>
        <a:ext cx="1911598" cy="1620497"/>
      </dsp:txXfrm>
    </dsp:sp>
    <dsp:sp modelId="{6ECC1916-7AB9-4A1D-B0A9-152C8F6CA45C}">
      <dsp:nvSpPr>
        <dsp:cNvPr id="0" name=""/>
        <dsp:cNvSpPr/>
      </dsp:nvSpPr>
      <dsp:spPr>
        <a:xfrm>
          <a:off x="7651998" y="771665"/>
          <a:ext cx="1911598" cy="1620497"/>
        </a:xfrm>
        <a:prstGeom prst="rect">
          <a:avLst/>
        </a:prstGeom>
        <a:solidFill>
          <a:srgbClr val="BCC6E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solidFill>
                <a:schemeClr val="tx1"/>
              </a:solidFill>
              <a:latin typeface="Aptos" panose="020B0004020202020204" pitchFamily="34" charset="0"/>
            </a:rPr>
            <a:t>Circle the </a:t>
          </a:r>
          <a:r>
            <a:rPr lang="en-GB" sz="1800" b="1" kern="1200" dirty="0">
              <a:solidFill>
                <a:schemeClr val="tx1"/>
              </a:solidFill>
              <a:latin typeface="Aptos" panose="020B0004020202020204" pitchFamily="34" charset="0"/>
            </a:rPr>
            <a:t>five sources</a:t>
          </a:r>
          <a:r>
            <a:rPr lang="en-GB" sz="1800" kern="1200" dirty="0">
              <a:solidFill>
                <a:schemeClr val="tx1"/>
              </a:solidFill>
              <a:latin typeface="Aptos" panose="020B0004020202020204" pitchFamily="34" charset="0"/>
            </a:rPr>
            <a:t> you would take forward into Stage 2.</a:t>
          </a:r>
        </a:p>
      </dsp:txBody>
      <dsp:txXfrm>
        <a:off x="7651998" y="771665"/>
        <a:ext cx="1911598" cy="1620497"/>
      </dsp:txXfrm>
    </dsp:sp>
    <dsp:sp modelId="{4F88D25B-1444-4004-BEF3-A59DB680121E}">
      <dsp:nvSpPr>
        <dsp:cNvPr id="0" name=""/>
        <dsp:cNvSpPr/>
      </dsp:nvSpPr>
      <dsp:spPr>
        <a:xfrm>
          <a:off x="9563596" y="771665"/>
          <a:ext cx="1911598" cy="1620497"/>
        </a:xfrm>
        <a:prstGeom prst="rect">
          <a:avLst/>
        </a:prstGeom>
        <a:solidFill>
          <a:srgbClr val="BCC6E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solidFill>
                <a:schemeClr val="tx1"/>
              </a:solidFill>
              <a:latin typeface="Aptos" panose="020B0004020202020204" pitchFamily="34" charset="0"/>
            </a:rPr>
            <a:t>Compare your choices with another student and explain any differences.</a:t>
          </a:r>
        </a:p>
      </dsp:txBody>
      <dsp:txXfrm>
        <a:off x="9563596" y="771665"/>
        <a:ext cx="1911598" cy="1620497"/>
      </dsp:txXfrm>
    </dsp:sp>
    <dsp:sp modelId="{D5AB8CE0-3BC3-4A33-9BC8-F4B9F7BB6B33}">
      <dsp:nvSpPr>
        <dsp:cNvPr id="0" name=""/>
        <dsp:cNvSpPr/>
      </dsp:nvSpPr>
      <dsp:spPr>
        <a:xfrm>
          <a:off x="0" y="2392162"/>
          <a:ext cx="11480800" cy="180055"/>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754E4-AB9E-442C-B4A4-7E818A4E3718}">
      <dsp:nvSpPr>
        <dsp:cNvPr id="0" name=""/>
        <dsp:cNvSpPr/>
      </dsp:nvSpPr>
      <dsp:spPr>
        <a:xfrm>
          <a:off x="0" y="1496124"/>
          <a:ext cx="11333849" cy="30224"/>
        </a:xfrm>
        <a:prstGeom prst="rect">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8F5B4359-D419-4B48-B2F6-1495A8CC5B4B}">
      <dsp:nvSpPr>
        <dsp:cNvPr id="0" name=""/>
        <dsp:cNvSpPr/>
      </dsp:nvSpPr>
      <dsp:spPr>
        <a:xfrm>
          <a:off x="11198018" y="1390338"/>
          <a:ext cx="181348" cy="241797"/>
        </a:xfrm>
        <a:prstGeom prst="chevron">
          <a:avLst>
            <a:gd name="adj" fmla="val 75000"/>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8C66CC21-F717-4DCC-8EA4-00ACA8F53996}">
      <dsp:nvSpPr>
        <dsp:cNvPr id="0" name=""/>
        <dsp:cNvSpPr/>
      </dsp:nvSpPr>
      <dsp:spPr>
        <a:xfrm>
          <a:off x="386876" y="759903"/>
          <a:ext cx="2361218" cy="666320"/>
        </a:xfrm>
        <a:prstGeom prst="rect">
          <a:avLst/>
        </a:prstGeom>
        <a:noFill/>
        <a:ln>
          <a:noFill/>
        </a:ln>
        <a:effectLst/>
      </dsp:spPr>
      <dsp:style>
        <a:lnRef idx="0">
          <a:scrgbClr r="0" g="0" b="0"/>
        </a:lnRef>
        <a:fillRef idx="0">
          <a:scrgbClr r="0" g="0" b="0"/>
        </a:fillRef>
        <a:effectRef idx="0">
          <a:scrgbClr r="0" g="0" b="0"/>
        </a:effectRef>
        <a:fontRef idx="minor"/>
      </dsp:style>
    </dsp:sp>
    <dsp:sp modelId="{1B6AA52F-C940-444C-83C7-9F0F5975FF7A}">
      <dsp:nvSpPr>
        <dsp:cNvPr id="0" name=""/>
        <dsp:cNvSpPr/>
      </dsp:nvSpPr>
      <dsp:spPr>
        <a:xfrm>
          <a:off x="386876" y="415254"/>
          <a:ext cx="2361218" cy="344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GB" sz="1800" kern="1200">
              <a:latin typeface="Aptos" panose="020B0004020202020204" pitchFamily="34" charset="0"/>
            </a:rPr>
            <a:t>Open the complete source.</a:t>
          </a:r>
        </a:p>
      </dsp:txBody>
      <dsp:txXfrm>
        <a:off x="386876" y="415254"/>
        <a:ext cx="2361218" cy="344648"/>
      </dsp:txXfrm>
    </dsp:sp>
    <dsp:sp modelId="{8941D9D5-56EE-426F-8413-C837DF01FB0E}">
      <dsp:nvSpPr>
        <dsp:cNvPr id="0" name=""/>
        <dsp:cNvSpPr/>
      </dsp:nvSpPr>
      <dsp:spPr>
        <a:xfrm>
          <a:off x="181348" y="392277"/>
          <a:ext cx="24179" cy="1125852"/>
        </a:xfrm>
        <a:prstGeom prst="rect">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F5006578-4F9C-4516-BCDE-20B420EBEC12}">
      <dsp:nvSpPr>
        <dsp:cNvPr id="0" name=""/>
        <dsp:cNvSpPr/>
      </dsp:nvSpPr>
      <dsp:spPr>
        <a:xfrm>
          <a:off x="1809297" y="2081559"/>
          <a:ext cx="2361218" cy="553825"/>
        </a:xfrm>
        <a:prstGeom prst="rect">
          <a:avLst/>
        </a:prstGeom>
        <a:noFill/>
        <a:ln>
          <a:noFill/>
        </a:ln>
        <a:effectLst/>
      </dsp:spPr>
      <dsp:style>
        <a:lnRef idx="0">
          <a:scrgbClr r="0" g="0" b="0"/>
        </a:lnRef>
        <a:fillRef idx="0">
          <a:scrgbClr r="0" g="0" b="0"/>
        </a:fillRef>
        <a:effectRef idx="0">
          <a:scrgbClr r="0" g="0" b="0"/>
        </a:effectRef>
        <a:fontRef idx="minor"/>
      </dsp:style>
    </dsp:sp>
    <dsp:sp modelId="{B7413C38-45B5-445C-A209-2AFB54D9766A}">
      <dsp:nvSpPr>
        <dsp:cNvPr id="0" name=""/>
        <dsp:cNvSpPr/>
      </dsp:nvSpPr>
      <dsp:spPr>
        <a:xfrm>
          <a:off x="1809297" y="1716270"/>
          <a:ext cx="2361218" cy="365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GB" sz="1800" kern="1200">
              <a:latin typeface="Aptos" panose="020B0004020202020204" pitchFamily="34" charset="0"/>
            </a:rPr>
            <a:t>Add the author, year and full title.</a:t>
          </a:r>
        </a:p>
      </dsp:txBody>
      <dsp:txXfrm>
        <a:off x="1809297" y="1716270"/>
        <a:ext cx="2361218" cy="365289"/>
      </dsp:txXfrm>
    </dsp:sp>
    <dsp:sp modelId="{6E55C238-7EBB-45DB-8B2C-0075AE3A9FCF}">
      <dsp:nvSpPr>
        <dsp:cNvPr id="0" name=""/>
        <dsp:cNvSpPr/>
      </dsp:nvSpPr>
      <dsp:spPr>
        <a:xfrm>
          <a:off x="1603769" y="1504166"/>
          <a:ext cx="24179" cy="1154785"/>
        </a:xfrm>
        <a:prstGeom prst="rect">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63ED45BE-FFBF-4C19-8E22-283FE7F304F6}">
      <dsp:nvSpPr>
        <dsp:cNvPr id="0" name=""/>
        <dsp:cNvSpPr/>
      </dsp:nvSpPr>
      <dsp:spPr>
        <a:xfrm>
          <a:off x="130570" y="332538"/>
          <a:ext cx="125734" cy="119478"/>
        </a:xfrm>
        <a:prstGeom prst="ellipse">
          <a:avLst/>
        </a:prstGeom>
        <a:solidFill>
          <a:schemeClr val="accent1">
            <a:hueOff val="0"/>
            <a:satOff val="0"/>
            <a:lumOff val="0"/>
            <a:alphaOff val="0"/>
          </a:schemeClr>
        </a:solidFill>
        <a:ln w="6350" cap="flat" cmpd="sng" algn="ctr">
          <a:solidFill>
            <a:schemeClr val="lt1">
              <a:alpha val="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a:schemeClr val="lt1"/>
        </a:fontRef>
      </dsp:style>
    </dsp:sp>
    <dsp:sp modelId="{6EDA7D1F-FFB1-471F-8689-963F45D3ADF8}">
      <dsp:nvSpPr>
        <dsp:cNvPr id="0" name=""/>
        <dsp:cNvSpPr/>
      </dsp:nvSpPr>
      <dsp:spPr>
        <a:xfrm>
          <a:off x="1552991" y="2597677"/>
          <a:ext cx="125734" cy="122548"/>
        </a:xfrm>
        <a:prstGeom prst="ellipse">
          <a:avLst/>
        </a:prstGeom>
        <a:solidFill>
          <a:schemeClr val="accent1">
            <a:hueOff val="0"/>
            <a:satOff val="0"/>
            <a:lumOff val="0"/>
            <a:alphaOff val="0"/>
          </a:schemeClr>
        </a:solidFill>
        <a:ln w="6350" cap="flat" cmpd="sng" algn="ctr">
          <a:solidFill>
            <a:schemeClr val="lt1">
              <a:alpha val="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a:schemeClr val="lt1"/>
        </a:fontRef>
      </dsp:style>
    </dsp:sp>
    <dsp:sp modelId="{E32E0A3C-82C9-46AE-BFB9-8CE51BA72EB8}">
      <dsp:nvSpPr>
        <dsp:cNvPr id="0" name=""/>
        <dsp:cNvSpPr/>
      </dsp:nvSpPr>
      <dsp:spPr>
        <a:xfrm>
          <a:off x="3231718" y="759903"/>
          <a:ext cx="2361218" cy="666320"/>
        </a:xfrm>
        <a:prstGeom prst="rect">
          <a:avLst/>
        </a:prstGeom>
        <a:noFill/>
        <a:ln>
          <a:noFill/>
        </a:ln>
        <a:effectLst/>
      </dsp:spPr>
      <dsp:style>
        <a:lnRef idx="0">
          <a:scrgbClr r="0" g="0" b="0"/>
        </a:lnRef>
        <a:fillRef idx="0">
          <a:scrgbClr r="0" g="0" b="0"/>
        </a:fillRef>
        <a:effectRef idx="0">
          <a:scrgbClr r="0" g="0" b="0"/>
        </a:effectRef>
        <a:fontRef idx="minor"/>
      </dsp:style>
    </dsp:sp>
    <dsp:sp modelId="{217E3612-07B2-4254-9EFA-CFBC4B908935}">
      <dsp:nvSpPr>
        <dsp:cNvPr id="0" name=""/>
        <dsp:cNvSpPr/>
      </dsp:nvSpPr>
      <dsp:spPr>
        <a:xfrm>
          <a:off x="3231718" y="415254"/>
          <a:ext cx="2361218" cy="344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GB" sz="1800" kern="1200">
              <a:latin typeface="Aptos" panose="020B0004020202020204" pitchFamily="34" charset="0"/>
            </a:rPr>
            <a:t>Summarise the main findings in your own words.</a:t>
          </a:r>
        </a:p>
      </dsp:txBody>
      <dsp:txXfrm>
        <a:off x="3231718" y="415254"/>
        <a:ext cx="2361218" cy="344648"/>
      </dsp:txXfrm>
    </dsp:sp>
    <dsp:sp modelId="{B4177E90-3621-4721-A2A4-BA0AFBA23FE6}">
      <dsp:nvSpPr>
        <dsp:cNvPr id="0" name=""/>
        <dsp:cNvSpPr/>
      </dsp:nvSpPr>
      <dsp:spPr>
        <a:xfrm>
          <a:off x="3026190" y="392277"/>
          <a:ext cx="24179" cy="1125852"/>
        </a:xfrm>
        <a:prstGeom prst="rect">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9D76D215-9FF3-4C75-A004-87B25A864BDE}">
      <dsp:nvSpPr>
        <dsp:cNvPr id="0" name=""/>
        <dsp:cNvSpPr/>
      </dsp:nvSpPr>
      <dsp:spPr>
        <a:xfrm>
          <a:off x="4654139" y="2081559"/>
          <a:ext cx="2361218" cy="553825"/>
        </a:xfrm>
        <a:prstGeom prst="rect">
          <a:avLst/>
        </a:prstGeom>
        <a:noFill/>
        <a:ln>
          <a:noFill/>
        </a:ln>
        <a:effectLst/>
      </dsp:spPr>
      <dsp:style>
        <a:lnRef idx="0">
          <a:scrgbClr r="0" g="0" b="0"/>
        </a:lnRef>
        <a:fillRef idx="0">
          <a:scrgbClr r="0" g="0" b="0"/>
        </a:fillRef>
        <a:effectRef idx="0">
          <a:scrgbClr r="0" g="0" b="0"/>
        </a:effectRef>
        <a:fontRef idx="minor"/>
      </dsp:style>
    </dsp:sp>
    <dsp:sp modelId="{1DFFBA6C-A106-4651-BB74-2BAAE6F0A544}">
      <dsp:nvSpPr>
        <dsp:cNvPr id="0" name=""/>
        <dsp:cNvSpPr/>
      </dsp:nvSpPr>
      <dsp:spPr>
        <a:xfrm>
          <a:off x="4654139" y="1716270"/>
          <a:ext cx="2361218" cy="365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GB" sz="1800" kern="1200" dirty="0">
              <a:latin typeface="Aptos" panose="020B0004020202020204" pitchFamily="34" charset="0"/>
            </a:rPr>
            <a:t>Identify the research method and sample.</a:t>
          </a:r>
        </a:p>
      </dsp:txBody>
      <dsp:txXfrm>
        <a:off x="4654139" y="1716270"/>
        <a:ext cx="2361218" cy="365289"/>
      </dsp:txXfrm>
    </dsp:sp>
    <dsp:sp modelId="{BC66FC76-21B4-45F7-9CA4-DB5B463CD9A1}">
      <dsp:nvSpPr>
        <dsp:cNvPr id="0" name=""/>
        <dsp:cNvSpPr/>
      </dsp:nvSpPr>
      <dsp:spPr>
        <a:xfrm>
          <a:off x="4448611" y="1504166"/>
          <a:ext cx="24179" cy="1154785"/>
        </a:xfrm>
        <a:prstGeom prst="rect">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330FB8A7-A1DD-482D-9729-314E6CA73721}">
      <dsp:nvSpPr>
        <dsp:cNvPr id="0" name=""/>
        <dsp:cNvSpPr/>
      </dsp:nvSpPr>
      <dsp:spPr>
        <a:xfrm>
          <a:off x="2975412" y="332538"/>
          <a:ext cx="125734" cy="119478"/>
        </a:xfrm>
        <a:prstGeom prst="ellipse">
          <a:avLst/>
        </a:prstGeom>
        <a:solidFill>
          <a:schemeClr val="accent1">
            <a:hueOff val="0"/>
            <a:satOff val="0"/>
            <a:lumOff val="0"/>
            <a:alphaOff val="0"/>
          </a:schemeClr>
        </a:solidFill>
        <a:ln w="6350" cap="flat" cmpd="sng" algn="ctr">
          <a:solidFill>
            <a:schemeClr val="lt1">
              <a:alpha val="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a:schemeClr val="lt1"/>
        </a:fontRef>
      </dsp:style>
    </dsp:sp>
    <dsp:sp modelId="{CCA790C1-4D3B-4A08-9651-AD96B001C394}">
      <dsp:nvSpPr>
        <dsp:cNvPr id="0" name=""/>
        <dsp:cNvSpPr/>
      </dsp:nvSpPr>
      <dsp:spPr>
        <a:xfrm>
          <a:off x="4397833" y="2597677"/>
          <a:ext cx="125734" cy="122548"/>
        </a:xfrm>
        <a:prstGeom prst="ellipse">
          <a:avLst/>
        </a:prstGeom>
        <a:solidFill>
          <a:schemeClr val="accent1">
            <a:hueOff val="0"/>
            <a:satOff val="0"/>
            <a:lumOff val="0"/>
            <a:alphaOff val="0"/>
          </a:schemeClr>
        </a:solidFill>
        <a:ln w="6350" cap="flat" cmpd="sng" algn="ctr">
          <a:solidFill>
            <a:schemeClr val="lt1">
              <a:alpha val="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a:schemeClr val="lt1"/>
        </a:fontRef>
      </dsp:style>
    </dsp:sp>
    <dsp:sp modelId="{928C790F-B91E-47C1-A163-FE53DE4B43E6}">
      <dsp:nvSpPr>
        <dsp:cNvPr id="0" name=""/>
        <dsp:cNvSpPr/>
      </dsp:nvSpPr>
      <dsp:spPr>
        <a:xfrm>
          <a:off x="6076560" y="759903"/>
          <a:ext cx="2361218" cy="666320"/>
        </a:xfrm>
        <a:prstGeom prst="rect">
          <a:avLst/>
        </a:prstGeom>
        <a:noFill/>
        <a:ln>
          <a:noFill/>
        </a:ln>
        <a:effectLst/>
      </dsp:spPr>
      <dsp:style>
        <a:lnRef idx="0">
          <a:scrgbClr r="0" g="0" b="0"/>
        </a:lnRef>
        <a:fillRef idx="0">
          <a:scrgbClr r="0" g="0" b="0"/>
        </a:fillRef>
        <a:effectRef idx="0">
          <a:scrgbClr r="0" g="0" b="0"/>
        </a:effectRef>
        <a:fontRef idx="minor"/>
      </dsp:style>
    </dsp:sp>
    <dsp:sp modelId="{87BB24D7-5DBC-40E4-85B9-321E4CF94219}">
      <dsp:nvSpPr>
        <dsp:cNvPr id="0" name=""/>
        <dsp:cNvSpPr/>
      </dsp:nvSpPr>
      <dsp:spPr>
        <a:xfrm>
          <a:off x="6076560" y="415254"/>
          <a:ext cx="2361218" cy="344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GB" sz="1800" kern="1200">
              <a:latin typeface="Aptos" panose="020B0004020202020204" pitchFamily="34" charset="0"/>
            </a:rPr>
            <a:t>Record at least one strength.</a:t>
          </a:r>
        </a:p>
      </dsp:txBody>
      <dsp:txXfrm>
        <a:off x="6076560" y="415254"/>
        <a:ext cx="2361218" cy="344648"/>
      </dsp:txXfrm>
    </dsp:sp>
    <dsp:sp modelId="{54AACD99-5045-4FDD-AEFC-AA3DA041FCCE}">
      <dsp:nvSpPr>
        <dsp:cNvPr id="0" name=""/>
        <dsp:cNvSpPr/>
      </dsp:nvSpPr>
      <dsp:spPr>
        <a:xfrm>
          <a:off x="5871031" y="392277"/>
          <a:ext cx="24179" cy="1125852"/>
        </a:xfrm>
        <a:prstGeom prst="rect">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DFE869D3-6244-4D78-9728-BF71E33A2753}">
      <dsp:nvSpPr>
        <dsp:cNvPr id="0" name=""/>
        <dsp:cNvSpPr/>
      </dsp:nvSpPr>
      <dsp:spPr>
        <a:xfrm>
          <a:off x="7498981" y="2081559"/>
          <a:ext cx="2361218" cy="553825"/>
        </a:xfrm>
        <a:prstGeom prst="rect">
          <a:avLst/>
        </a:prstGeom>
        <a:noFill/>
        <a:ln>
          <a:noFill/>
        </a:ln>
        <a:effectLst/>
      </dsp:spPr>
      <dsp:style>
        <a:lnRef idx="0">
          <a:scrgbClr r="0" g="0" b="0"/>
        </a:lnRef>
        <a:fillRef idx="0">
          <a:scrgbClr r="0" g="0" b="0"/>
        </a:fillRef>
        <a:effectRef idx="0">
          <a:scrgbClr r="0" g="0" b="0"/>
        </a:effectRef>
        <a:fontRef idx="minor"/>
      </dsp:style>
    </dsp:sp>
    <dsp:sp modelId="{AC6357D5-2DE8-48EF-A758-215A8796229C}">
      <dsp:nvSpPr>
        <dsp:cNvPr id="0" name=""/>
        <dsp:cNvSpPr/>
      </dsp:nvSpPr>
      <dsp:spPr>
        <a:xfrm>
          <a:off x="7498981" y="1716270"/>
          <a:ext cx="2361218" cy="365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GB" sz="1800" kern="1200">
              <a:latin typeface="Aptos" panose="020B0004020202020204" pitchFamily="34" charset="0"/>
            </a:rPr>
            <a:t>Record at least one limitation.</a:t>
          </a:r>
        </a:p>
      </dsp:txBody>
      <dsp:txXfrm>
        <a:off x="7498981" y="1716270"/>
        <a:ext cx="2361218" cy="365289"/>
      </dsp:txXfrm>
    </dsp:sp>
    <dsp:sp modelId="{840F7D02-FA2E-4742-A80A-207DFF980BC6}">
      <dsp:nvSpPr>
        <dsp:cNvPr id="0" name=""/>
        <dsp:cNvSpPr/>
      </dsp:nvSpPr>
      <dsp:spPr>
        <a:xfrm>
          <a:off x="7293452" y="1504166"/>
          <a:ext cx="24179" cy="1154785"/>
        </a:xfrm>
        <a:prstGeom prst="rect">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DD18E690-C7A2-45CC-BE76-B006520F13D7}">
      <dsp:nvSpPr>
        <dsp:cNvPr id="0" name=""/>
        <dsp:cNvSpPr/>
      </dsp:nvSpPr>
      <dsp:spPr>
        <a:xfrm>
          <a:off x="5820254" y="332538"/>
          <a:ext cx="125734" cy="119478"/>
        </a:xfrm>
        <a:prstGeom prst="ellipse">
          <a:avLst/>
        </a:prstGeom>
        <a:solidFill>
          <a:schemeClr val="accent1">
            <a:hueOff val="0"/>
            <a:satOff val="0"/>
            <a:lumOff val="0"/>
            <a:alphaOff val="0"/>
          </a:schemeClr>
        </a:solidFill>
        <a:ln w="6350" cap="flat" cmpd="sng" algn="ctr">
          <a:solidFill>
            <a:schemeClr val="lt1">
              <a:alpha val="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a:schemeClr val="lt1"/>
        </a:fontRef>
      </dsp:style>
    </dsp:sp>
    <dsp:sp modelId="{7046CED9-7426-4405-886C-5BEB538718E7}">
      <dsp:nvSpPr>
        <dsp:cNvPr id="0" name=""/>
        <dsp:cNvSpPr/>
      </dsp:nvSpPr>
      <dsp:spPr>
        <a:xfrm>
          <a:off x="7242675" y="2597677"/>
          <a:ext cx="125734" cy="122548"/>
        </a:xfrm>
        <a:prstGeom prst="ellipse">
          <a:avLst/>
        </a:prstGeom>
        <a:solidFill>
          <a:schemeClr val="accent1">
            <a:hueOff val="0"/>
            <a:satOff val="0"/>
            <a:lumOff val="0"/>
            <a:alphaOff val="0"/>
          </a:schemeClr>
        </a:solidFill>
        <a:ln w="6350" cap="flat" cmpd="sng" algn="ctr">
          <a:solidFill>
            <a:schemeClr val="lt1">
              <a:alpha val="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a:schemeClr val="lt1"/>
        </a:fontRef>
      </dsp:style>
    </dsp:sp>
    <dsp:sp modelId="{98E663A2-36B4-4BD1-9318-1183A95E98AA}">
      <dsp:nvSpPr>
        <dsp:cNvPr id="0" name=""/>
        <dsp:cNvSpPr/>
      </dsp:nvSpPr>
      <dsp:spPr>
        <a:xfrm>
          <a:off x="8921401" y="759903"/>
          <a:ext cx="2361218" cy="666320"/>
        </a:xfrm>
        <a:prstGeom prst="rect">
          <a:avLst/>
        </a:prstGeom>
        <a:noFill/>
        <a:ln>
          <a:noFill/>
        </a:ln>
        <a:effectLst/>
      </dsp:spPr>
      <dsp:style>
        <a:lnRef idx="0">
          <a:scrgbClr r="0" g="0" b="0"/>
        </a:lnRef>
        <a:fillRef idx="0">
          <a:scrgbClr r="0" g="0" b="0"/>
        </a:fillRef>
        <a:effectRef idx="0">
          <a:scrgbClr r="0" g="0" b="0"/>
        </a:effectRef>
        <a:fontRef idx="minor"/>
      </dsp:style>
    </dsp:sp>
    <dsp:sp modelId="{09EDD04B-2255-42B6-B1B7-999C02882628}">
      <dsp:nvSpPr>
        <dsp:cNvPr id="0" name=""/>
        <dsp:cNvSpPr/>
      </dsp:nvSpPr>
      <dsp:spPr>
        <a:xfrm>
          <a:off x="8921401" y="415254"/>
          <a:ext cx="2361218" cy="344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GB" sz="1800" kern="1200">
              <a:latin typeface="Aptos" panose="020B0004020202020204" pitchFamily="34" charset="0"/>
            </a:rPr>
            <a:t>Add four to six keywords or short phrases.</a:t>
          </a:r>
        </a:p>
      </dsp:txBody>
      <dsp:txXfrm>
        <a:off x="8921401" y="415254"/>
        <a:ext cx="2361218" cy="344648"/>
      </dsp:txXfrm>
    </dsp:sp>
    <dsp:sp modelId="{92B1A959-9987-4B38-8289-FC282D0C8C4E}">
      <dsp:nvSpPr>
        <dsp:cNvPr id="0" name=""/>
        <dsp:cNvSpPr/>
      </dsp:nvSpPr>
      <dsp:spPr>
        <a:xfrm>
          <a:off x="8715873" y="392277"/>
          <a:ext cx="24179" cy="1125852"/>
        </a:xfrm>
        <a:prstGeom prst="rect">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B383DAED-FFE3-41E7-A55B-76CF1DA98A07}">
      <dsp:nvSpPr>
        <dsp:cNvPr id="0" name=""/>
        <dsp:cNvSpPr/>
      </dsp:nvSpPr>
      <dsp:spPr>
        <a:xfrm>
          <a:off x="8665096" y="332538"/>
          <a:ext cx="125734" cy="119478"/>
        </a:xfrm>
        <a:prstGeom prst="ellipse">
          <a:avLst/>
        </a:prstGeom>
        <a:solidFill>
          <a:schemeClr val="accent1">
            <a:hueOff val="0"/>
            <a:satOff val="0"/>
            <a:lumOff val="0"/>
            <a:alphaOff val="0"/>
          </a:schemeClr>
        </a:solidFill>
        <a:ln w="6350" cap="flat" cmpd="sng" algn="ctr">
          <a:solidFill>
            <a:schemeClr val="lt1">
              <a:alpha val="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99E0F0-6828-4A75-889D-60E96D350136}">
      <dsp:nvSpPr>
        <dsp:cNvPr id="0" name=""/>
        <dsp:cNvSpPr/>
      </dsp:nvSpPr>
      <dsp:spPr>
        <a:xfrm>
          <a:off x="0" y="0"/>
          <a:ext cx="4250004" cy="5661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panose="020B0004020202020204" pitchFamily="34" charset="0"/>
            </a:rPr>
            <a:t>A summary of the main findings</a:t>
          </a:r>
        </a:p>
      </dsp:txBody>
      <dsp:txXfrm>
        <a:off x="16581" y="16581"/>
        <a:ext cx="3572882" cy="532956"/>
      </dsp:txXfrm>
    </dsp:sp>
    <dsp:sp modelId="{A142F24E-5BDE-4028-A0E3-2189E70DC929}">
      <dsp:nvSpPr>
        <dsp:cNvPr id="0" name=""/>
        <dsp:cNvSpPr/>
      </dsp:nvSpPr>
      <dsp:spPr>
        <a:xfrm>
          <a:off x="317370" y="644746"/>
          <a:ext cx="4250004" cy="5661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panose="020B0004020202020204" pitchFamily="34" charset="0"/>
            </a:rPr>
            <a:t>The research method</a:t>
          </a:r>
        </a:p>
      </dsp:txBody>
      <dsp:txXfrm>
        <a:off x="333951" y="661327"/>
        <a:ext cx="3531495" cy="532956"/>
      </dsp:txXfrm>
    </dsp:sp>
    <dsp:sp modelId="{4675FF95-73A5-48C1-A011-1E6321C12814}">
      <dsp:nvSpPr>
        <dsp:cNvPr id="0" name=""/>
        <dsp:cNvSpPr/>
      </dsp:nvSpPr>
      <dsp:spPr>
        <a:xfrm>
          <a:off x="634741" y="1289492"/>
          <a:ext cx="4250004" cy="5661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panose="020B0004020202020204" pitchFamily="34" charset="0"/>
            </a:rPr>
            <a:t>The sample or information used</a:t>
          </a:r>
        </a:p>
      </dsp:txBody>
      <dsp:txXfrm>
        <a:off x="651322" y="1306073"/>
        <a:ext cx="3531495" cy="532956"/>
      </dsp:txXfrm>
    </dsp:sp>
    <dsp:sp modelId="{2E426897-91E6-420E-9276-BD7F528632A2}">
      <dsp:nvSpPr>
        <dsp:cNvPr id="0" name=""/>
        <dsp:cNvSpPr/>
      </dsp:nvSpPr>
      <dsp:spPr>
        <a:xfrm>
          <a:off x="952111" y="1934238"/>
          <a:ext cx="4250004" cy="5661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panose="020B0004020202020204" pitchFamily="34" charset="0"/>
            </a:rPr>
            <a:t>At least one strength</a:t>
          </a:r>
        </a:p>
      </dsp:txBody>
      <dsp:txXfrm>
        <a:off x="968692" y="1950819"/>
        <a:ext cx="3531495" cy="532956"/>
      </dsp:txXfrm>
    </dsp:sp>
    <dsp:sp modelId="{26027B92-8872-47C2-BDFC-405EF6BC0D36}">
      <dsp:nvSpPr>
        <dsp:cNvPr id="0" name=""/>
        <dsp:cNvSpPr/>
      </dsp:nvSpPr>
      <dsp:spPr>
        <a:xfrm>
          <a:off x="1269482" y="2578985"/>
          <a:ext cx="4250004" cy="5661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panose="020B0004020202020204" pitchFamily="34" charset="0"/>
            </a:rPr>
            <a:t>At least one limitation</a:t>
          </a:r>
        </a:p>
      </dsp:txBody>
      <dsp:txXfrm>
        <a:off x="1286063" y="2595566"/>
        <a:ext cx="3531495" cy="532956"/>
      </dsp:txXfrm>
    </dsp:sp>
    <dsp:sp modelId="{6721FBE2-6C05-4DC8-99C1-EBBA2FC6A86C}">
      <dsp:nvSpPr>
        <dsp:cNvPr id="0" name=""/>
        <dsp:cNvSpPr/>
      </dsp:nvSpPr>
      <dsp:spPr>
        <a:xfrm>
          <a:off x="3882027" y="413581"/>
          <a:ext cx="367977" cy="36797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latin typeface="Aptos" panose="020B0004020202020204" pitchFamily="34" charset="0"/>
          </a:endParaRPr>
        </a:p>
      </dsp:txBody>
      <dsp:txXfrm>
        <a:off x="3964822" y="413581"/>
        <a:ext cx="202387" cy="276903"/>
      </dsp:txXfrm>
    </dsp:sp>
    <dsp:sp modelId="{DA6C47EF-4A2A-4A8D-B3BA-E45B0B6E1902}">
      <dsp:nvSpPr>
        <dsp:cNvPr id="0" name=""/>
        <dsp:cNvSpPr/>
      </dsp:nvSpPr>
      <dsp:spPr>
        <a:xfrm>
          <a:off x="4199398" y="1058327"/>
          <a:ext cx="367977" cy="36797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latin typeface="Aptos" panose="020B0004020202020204" pitchFamily="34" charset="0"/>
          </a:endParaRPr>
        </a:p>
      </dsp:txBody>
      <dsp:txXfrm>
        <a:off x="4282193" y="1058327"/>
        <a:ext cx="202387" cy="276903"/>
      </dsp:txXfrm>
    </dsp:sp>
    <dsp:sp modelId="{4A7114BB-4DB5-4776-B04F-D133BCA45E36}">
      <dsp:nvSpPr>
        <dsp:cNvPr id="0" name=""/>
        <dsp:cNvSpPr/>
      </dsp:nvSpPr>
      <dsp:spPr>
        <a:xfrm>
          <a:off x="4516768" y="1693638"/>
          <a:ext cx="367977" cy="36797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latin typeface="Aptos" panose="020B0004020202020204" pitchFamily="34" charset="0"/>
          </a:endParaRPr>
        </a:p>
      </dsp:txBody>
      <dsp:txXfrm>
        <a:off x="4599563" y="1693638"/>
        <a:ext cx="202387" cy="276903"/>
      </dsp:txXfrm>
    </dsp:sp>
    <dsp:sp modelId="{955F3973-72B4-4CB5-86E8-515BE36963E1}">
      <dsp:nvSpPr>
        <dsp:cNvPr id="0" name=""/>
        <dsp:cNvSpPr/>
      </dsp:nvSpPr>
      <dsp:spPr>
        <a:xfrm>
          <a:off x="4834139" y="2344675"/>
          <a:ext cx="367977" cy="36797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latin typeface="Aptos" panose="020B0004020202020204" pitchFamily="34" charset="0"/>
          </a:endParaRPr>
        </a:p>
      </dsp:txBody>
      <dsp:txXfrm>
        <a:off x="4916934" y="2344675"/>
        <a:ext cx="202387" cy="27690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FBE1A-75BA-4DA9-B009-F0E0BFA8FD0C}">
      <dsp:nvSpPr>
        <dsp:cNvPr id="0" name=""/>
        <dsp:cNvSpPr/>
      </dsp:nvSpPr>
      <dsp:spPr>
        <a:xfrm>
          <a:off x="0" y="951"/>
          <a:ext cx="4506941" cy="80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ptos" panose="020B0004020202020204" pitchFamily="34" charset="0"/>
            </a:rPr>
            <a:t>Explain what each source found</a:t>
          </a:r>
        </a:p>
      </dsp:txBody>
      <dsp:txXfrm>
        <a:off x="39348" y="40299"/>
        <a:ext cx="4428245" cy="727344"/>
      </dsp:txXfrm>
    </dsp:sp>
    <dsp:sp modelId="{2D2FEECF-E5BD-479F-85ED-FD911E72B836}">
      <dsp:nvSpPr>
        <dsp:cNvPr id="0" name=""/>
        <dsp:cNvSpPr/>
      </dsp:nvSpPr>
      <dsp:spPr>
        <a:xfrm>
          <a:off x="0" y="821138"/>
          <a:ext cx="4506941" cy="80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ptos" panose="020B0004020202020204" pitchFamily="34" charset="0"/>
            </a:rPr>
            <a:t>Recognise how the research was conducted</a:t>
          </a:r>
        </a:p>
      </dsp:txBody>
      <dsp:txXfrm>
        <a:off x="39348" y="860486"/>
        <a:ext cx="4428245" cy="727344"/>
      </dsp:txXfrm>
    </dsp:sp>
    <dsp:sp modelId="{26CB23B3-E7EA-4D27-B8DC-211636865C30}">
      <dsp:nvSpPr>
        <dsp:cNvPr id="0" name=""/>
        <dsp:cNvSpPr/>
      </dsp:nvSpPr>
      <dsp:spPr>
        <a:xfrm>
          <a:off x="0" y="1641325"/>
          <a:ext cx="4506941" cy="80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ptos" panose="020B0004020202020204" pitchFamily="34" charset="0"/>
            </a:rPr>
            <a:t>Identify useful and weaker parts of the evidence</a:t>
          </a:r>
        </a:p>
      </dsp:txBody>
      <dsp:txXfrm>
        <a:off x="39348" y="1680673"/>
        <a:ext cx="4428245" cy="727344"/>
      </dsp:txXfrm>
    </dsp:sp>
    <dsp:sp modelId="{7C2E5D5D-738B-4FFF-A0C3-9C8AD138D0B4}">
      <dsp:nvSpPr>
        <dsp:cNvPr id="0" name=""/>
        <dsp:cNvSpPr/>
      </dsp:nvSpPr>
      <dsp:spPr>
        <a:xfrm>
          <a:off x="0" y="2461513"/>
          <a:ext cx="4506941" cy="80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ptos" panose="020B0004020202020204" pitchFamily="34" charset="0"/>
            </a:rPr>
            <a:t>See important words and ideas appearing across your sources</a:t>
          </a:r>
        </a:p>
      </dsp:txBody>
      <dsp:txXfrm>
        <a:off x="39348" y="2500861"/>
        <a:ext cx="4428245" cy="7273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53CDB8-6557-42AE-811D-21EFDD012E7F}">
      <dsp:nvSpPr>
        <dsp:cNvPr id="0" name=""/>
        <dsp:cNvSpPr/>
      </dsp:nvSpPr>
      <dsp:spPr>
        <a:xfrm>
          <a:off x="5306" y="660688"/>
          <a:ext cx="1644910" cy="9869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ptos" panose="020B0004020202020204" pitchFamily="34" charset="0"/>
            </a:rPr>
            <a:t>The Process</a:t>
          </a:r>
          <a:endParaRPr lang="en-GB" sz="1800" kern="1200">
            <a:latin typeface="Aptos" panose="020B0004020202020204" pitchFamily="34" charset="0"/>
          </a:endParaRPr>
        </a:p>
      </dsp:txBody>
      <dsp:txXfrm>
        <a:off x="34213" y="689595"/>
        <a:ext cx="1587096" cy="929132"/>
      </dsp:txXfrm>
    </dsp:sp>
    <dsp:sp modelId="{57D11785-06BC-459F-AD03-6A0A6AB739F3}">
      <dsp:nvSpPr>
        <dsp:cNvPr id="0" name=""/>
        <dsp:cNvSpPr/>
      </dsp:nvSpPr>
      <dsp:spPr>
        <a:xfrm>
          <a:off x="1814707" y="950193"/>
          <a:ext cx="348721" cy="407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1814707" y="1031780"/>
        <a:ext cx="244105" cy="244763"/>
      </dsp:txXfrm>
    </dsp:sp>
    <dsp:sp modelId="{A9FA17EB-4209-4057-8CC0-4082BD5EB335}">
      <dsp:nvSpPr>
        <dsp:cNvPr id="0" name=""/>
        <dsp:cNvSpPr/>
      </dsp:nvSpPr>
      <dsp:spPr>
        <a:xfrm>
          <a:off x="2308180" y="660688"/>
          <a:ext cx="1644910" cy="9869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Keywords and findings from Stage 2</a:t>
          </a:r>
          <a:endParaRPr lang="en-GB" sz="1800" kern="1200" dirty="0">
            <a:latin typeface="Aptos" panose="020B0004020202020204" pitchFamily="34" charset="0"/>
          </a:endParaRPr>
        </a:p>
      </dsp:txBody>
      <dsp:txXfrm>
        <a:off x="2337087" y="689595"/>
        <a:ext cx="1587096" cy="929132"/>
      </dsp:txXfrm>
    </dsp:sp>
    <dsp:sp modelId="{394E9827-17A5-4AC3-A705-1F6D30C23154}">
      <dsp:nvSpPr>
        <dsp:cNvPr id="0" name=""/>
        <dsp:cNvSpPr/>
      </dsp:nvSpPr>
      <dsp:spPr>
        <a:xfrm>
          <a:off x="4117582" y="950193"/>
          <a:ext cx="348721" cy="407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4117582" y="1031780"/>
        <a:ext cx="244105" cy="244763"/>
      </dsp:txXfrm>
    </dsp:sp>
    <dsp:sp modelId="{E378C856-CEC6-462C-8057-C6DA61B86738}">
      <dsp:nvSpPr>
        <dsp:cNvPr id="0" name=""/>
        <dsp:cNvSpPr/>
      </dsp:nvSpPr>
      <dsp:spPr>
        <a:xfrm>
          <a:off x="4611055" y="660688"/>
          <a:ext cx="1644910" cy="9869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Compare the five sources</a:t>
          </a:r>
          <a:endParaRPr lang="en-GB" sz="1800" kern="1200" dirty="0">
            <a:latin typeface="Aptos" panose="020B0004020202020204" pitchFamily="34" charset="0"/>
          </a:endParaRPr>
        </a:p>
      </dsp:txBody>
      <dsp:txXfrm>
        <a:off x="4639962" y="689595"/>
        <a:ext cx="1587096" cy="929132"/>
      </dsp:txXfrm>
    </dsp:sp>
    <dsp:sp modelId="{C4353E53-9D0E-421A-B9BD-8E4D7E1A04BE}">
      <dsp:nvSpPr>
        <dsp:cNvPr id="0" name=""/>
        <dsp:cNvSpPr/>
      </dsp:nvSpPr>
      <dsp:spPr>
        <a:xfrm>
          <a:off x="6420457" y="950193"/>
          <a:ext cx="348721" cy="407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6420457" y="1031780"/>
        <a:ext cx="244105" cy="244763"/>
      </dsp:txXfrm>
    </dsp:sp>
    <dsp:sp modelId="{6962CB8D-304B-45A7-9664-136EB4D0FDF3}">
      <dsp:nvSpPr>
        <dsp:cNvPr id="0" name=""/>
        <dsp:cNvSpPr/>
      </dsp:nvSpPr>
      <dsp:spPr>
        <a:xfrm>
          <a:off x="6913930" y="660688"/>
          <a:ext cx="1644910" cy="9869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ptos" panose="020B0004020202020204" pitchFamily="34" charset="0"/>
            </a:rPr>
            <a:t>Group repeated or related ideas</a:t>
          </a:r>
          <a:endParaRPr lang="en-GB" sz="1800" kern="1200">
            <a:latin typeface="Aptos" panose="020B0004020202020204" pitchFamily="34" charset="0"/>
          </a:endParaRPr>
        </a:p>
      </dsp:txBody>
      <dsp:txXfrm>
        <a:off x="6942837" y="689595"/>
        <a:ext cx="1587096" cy="929132"/>
      </dsp:txXfrm>
    </dsp:sp>
    <dsp:sp modelId="{53EF87D2-A73B-4A10-BE99-448D4399E43F}">
      <dsp:nvSpPr>
        <dsp:cNvPr id="0" name=""/>
        <dsp:cNvSpPr/>
      </dsp:nvSpPr>
      <dsp:spPr>
        <a:xfrm>
          <a:off x="8723332" y="950193"/>
          <a:ext cx="348721" cy="407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8723332" y="1031780"/>
        <a:ext cx="244105" cy="244763"/>
      </dsp:txXfrm>
    </dsp:sp>
    <dsp:sp modelId="{BA27814F-A06F-4AA3-8334-B55261822338}">
      <dsp:nvSpPr>
        <dsp:cNvPr id="0" name=""/>
        <dsp:cNvSpPr/>
      </dsp:nvSpPr>
      <dsp:spPr>
        <a:xfrm>
          <a:off x="9216805" y="660688"/>
          <a:ext cx="1644910" cy="9869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ptos" panose="020B0004020202020204" pitchFamily="34" charset="0"/>
            </a:rPr>
            <a:t>Create possible theme name</a:t>
          </a:r>
          <a:endParaRPr lang="en-GB" sz="1800" kern="1200">
            <a:latin typeface="Aptos" panose="020B0004020202020204" pitchFamily="34" charset="0"/>
          </a:endParaRPr>
        </a:p>
      </dsp:txBody>
      <dsp:txXfrm>
        <a:off x="9245712" y="689595"/>
        <a:ext cx="1587096" cy="92913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DFABC2-2C0C-4720-81EA-D56388192E50}">
      <dsp:nvSpPr>
        <dsp:cNvPr id="0" name=""/>
        <dsp:cNvSpPr/>
      </dsp:nvSpPr>
      <dsp:spPr>
        <a:xfrm>
          <a:off x="2053052" y="660085"/>
          <a:ext cx="440763" cy="91440"/>
        </a:xfrm>
        <a:custGeom>
          <a:avLst/>
          <a:gdLst/>
          <a:ahLst/>
          <a:cxnLst/>
          <a:rect l="0" t="0" r="0" b="0"/>
          <a:pathLst>
            <a:path>
              <a:moveTo>
                <a:pt x="0" y="45720"/>
              </a:moveTo>
              <a:lnTo>
                <a:pt x="44076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77800">
            <a:lnSpc>
              <a:spcPct val="90000"/>
            </a:lnSpc>
            <a:spcBef>
              <a:spcPct val="0"/>
            </a:spcBef>
            <a:spcAft>
              <a:spcPct val="35000"/>
            </a:spcAft>
            <a:buNone/>
          </a:pPr>
          <a:endParaRPr lang="en-GB" sz="400" kern="1200">
            <a:latin typeface="Aptos" panose="020B0004020202020204" pitchFamily="34" charset="0"/>
          </a:endParaRPr>
        </a:p>
      </dsp:txBody>
      <dsp:txXfrm>
        <a:off x="2261650" y="703448"/>
        <a:ext cx="23568" cy="4713"/>
      </dsp:txXfrm>
    </dsp:sp>
    <dsp:sp modelId="{6C2AB989-8529-47A7-8931-9EA55CFD84D0}">
      <dsp:nvSpPr>
        <dsp:cNvPr id="0" name=""/>
        <dsp:cNvSpPr/>
      </dsp:nvSpPr>
      <dsp:spPr>
        <a:xfrm>
          <a:off x="5444" y="90983"/>
          <a:ext cx="2049407" cy="12296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panose="020B0004020202020204" pitchFamily="34" charset="0"/>
            </a:rPr>
            <a:t>Your Task</a:t>
          </a:r>
          <a:endParaRPr lang="en-GB" sz="1600" kern="1200" dirty="0">
            <a:latin typeface="Aptos" panose="020B0004020202020204" pitchFamily="34" charset="0"/>
          </a:endParaRPr>
        </a:p>
      </dsp:txBody>
      <dsp:txXfrm>
        <a:off x="5444" y="90983"/>
        <a:ext cx="2049407" cy="1229644"/>
      </dsp:txXfrm>
    </dsp:sp>
    <dsp:sp modelId="{B03AAF82-686A-458A-ADE5-DFC5B13B7978}">
      <dsp:nvSpPr>
        <dsp:cNvPr id="0" name=""/>
        <dsp:cNvSpPr/>
      </dsp:nvSpPr>
      <dsp:spPr>
        <a:xfrm>
          <a:off x="4573823" y="660085"/>
          <a:ext cx="440763" cy="91440"/>
        </a:xfrm>
        <a:custGeom>
          <a:avLst/>
          <a:gdLst/>
          <a:ahLst/>
          <a:cxnLst/>
          <a:rect l="0" t="0" r="0" b="0"/>
          <a:pathLst>
            <a:path>
              <a:moveTo>
                <a:pt x="0" y="45720"/>
              </a:moveTo>
              <a:lnTo>
                <a:pt x="44076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77800">
            <a:lnSpc>
              <a:spcPct val="90000"/>
            </a:lnSpc>
            <a:spcBef>
              <a:spcPct val="0"/>
            </a:spcBef>
            <a:spcAft>
              <a:spcPct val="35000"/>
            </a:spcAft>
            <a:buNone/>
          </a:pPr>
          <a:endParaRPr lang="en-GB" sz="400" kern="1200">
            <a:latin typeface="Aptos" panose="020B0004020202020204" pitchFamily="34" charset="0"/>
          </a:endParaRPr>
        </a:p>
      </dsp:txBody>
      <dsp:txXfrm>
        <a:off x="4782421" y="703448"/>
        <a:ext cx="23568" cy="4713"/>
      </dsp:txXfrm>
    </dsp:sp>
    <dsp:sp modelId="{A188CAFE-F8E2-4F0C-A3AD-7F01176BB84F}">
      <dsp:nvSpPr>
        <dsp:cNvPr id="0" name=""/>
        <dsp:cNvSpPr/>
      </dsp:nvSpPr>
      <dsp:spPr>
        <a:xfrm>
          <a:off x="2526216" y="90983"/>
          <a:ext cx="2049407" cy="12296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panose="020B0004020202020204" pitchFamily="34" charset="0"/>
            </a:rPr>
            <a:t>Read the keywords from all five sources.</a:t>
          </a:r>
        </a:p>
      </dsp:txBody>
      <dsp:txXfrm>
        <a:off x="2526216" y="90983"/>
        <a:ext cx="2049407" cy="1229644"/>
      </dsp:txXfrm>
    </dsp:sp>
    <dsp:sp modelId="{9A302C7E-0522-4208-8C66-C415151E0006}">
      <dsp:nvSpPr>
        <dsp:cNvPr id="0" name=""/>
        <dsp:cNvSpPr/>
      </dsp:nvSpPr>
      <dsp:spPr>
        <a:xfrm>
          <a:off x="1030148" y="1318827"/>
          <a:ext cx="5041543" cy="440763"/>
        </a:xfrm>
        <a:custGeom>
          <a:avLst/>
          <a:gdLst/>
          <a:ahLst/>
          <a:cxnLst/>
          <a:rect l="0" t="0" r="0" b="0"/>
          <a:pathLst>
            <a:path>
              <a:moveTo>
                <a:pt x="5041543" y="0"/>
              </a:moveTo>
              <a:lnTo>
                <a:pt x="5041543" y="237481"/>
              </a:lnTo>
              <a:lnTo>
                <a:pt x="0" y="237481"/>
              </a:lnTo>
              <a:lnTo>
                <a:pt x="0" y="44076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77800">
            <a:lnSpc>
              <a:spcPct val="90000"/>
            </a:lnSpc>
            <a:spcBef>
              <a:spcPct val="0"/>
            </a:spcBef>
            <a:spcAft>
              <a:spcPct val="35000"/>
            </a:spcAft>
            <a:buNone/>
          </a:pPr>
          <a:endParaRPr lang="en-GB" sz="400" kern="1200">
            <a:latin typeface="Aptos" panose="020B0004020202020204" pitchFamily="34" charset="0"/>
          </a:endParaRPr>
        </a:p>
      </dsp:txBody>
      <dsp:txXfrm>
        <a:off x="3424331" y="1536852"/>
        <a:ext cx="253176" cy="4713"/>
      </dsp:txXfrm>
    </dsp:sp>
    <dsp:sp modelId="{393540E7-9B3C-44C9-87B3-C8FC1DC05253}">
      <dsp:nvSpPr>
        <dsp:cNvPr id="0" name=""/>
        <dsp:cNvSpPr/>
      </dsp:nvSpPr>
      <dsp:spPr>
        <a:xfrm>
          <a:off x="5046987" y="90983"/>
          <a:ext cx="2049407" cy="12296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panose="020B0004020202020204" pitchFamily="34" charset="0"/>
            </a:rPr>
            <a:t>Highlight words that appear more than once.</a:t>
          </a:r>
        </a:p>
      </dsp:txBody>
      <dsp:txXfrm>
        <a:off x="5046987" y="90983"/>
        <a:ext cx="2049407" cy="1229644"/>
      </dsp:txXfrm>
    </dsp:sp>
    <dsp:sp modelId="{56355EA0-327D-4452-AC10-6D7DE73E0386}">
      <dsp:nvSpPr>
        <dsp:cNvPr id="0" name=""/>
        <dsp:cNvSpPr/>
      </dsp:nvSpPr>
      <dsp:spPr>
        <a:xfrm>
          <a:off x="2053052" y="2361094"/>
          <a:ext cx="440763" cy="91440"/>
        </a:xfrm>
        <a:custGeom>
          <a:avLst/>
          <a:gdLst/>
          <a:ahLst/>
          <a:cxnLst/>
          <a:rect l="0" t="0" r="0" b="0"/>
          <a:pathLst>
            <a:path>
              <a:moveTo>
                <a:pt x="0" y="45720"/>
              </a:moveTo>
              <a:lnTo>
                <a:pt x="44076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77800">
            <a:lnSpc>
              <a:spcPct val="90000"/>
            </a:lnSpc>
            <a:spcBef>
              <a:spcPct val="0"/>
            </a:spcBef>
            <a:spcAft>
              <a:spcPct val="35000"/>
            </a:spcAft>
            <a:buNone/>
          </a:pPr>
          <a:endParaRPr lang="en-GB" sz="400" kern="1200">
            <a:latin typeface="Aptos" panose="020B0004020202020204" pitchFamily="34" charset="0"/>
          </a:endParaRPr>
        </a:p>
      </dsp:txBody>
      <dsp:txXfrm>
        <a:off x="2261650" y="2404457"/>
        <a:ext cx="23568" cy="4713"/>
      </dsp:txXfrm>
    </dsp:sp>
    <dsp:sp modelId="{FCFC2496-536E-43B8-8CC5-736E09F1DB85}">
      <dsp:nvSpPr>
        <dsp:cNvPr id="0" name=""/>
        <dsp:cNvSpPr/>
      </dsp:nvSpPr>
      <dsp:spPr>
        <a:xfrm>
          <a:off x="5444" y="1791991"/>
          <a:ext cx="2049407" cy="12296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panose="020B0004020202020204" pitchFamily="34" charset="0"/>
            </a:rPr>
            <a:t>Identify different words that describe a related idea.</a:t>
          </a:r>
        </a:p>
      </dsp:txBody>
      <dsp:txXfrm>
        <a:off x="5444" y="1791991"/>
        <a:ext cx="2049407" cy="1229644"/>
      </dsp:txXfrm>
    </dsp:sp>
    <dsp:sp modelId="{D0BA0EBE-2E91-4806-8BEB-81806DF44855}">
      <dsp:nvSpPr>
        <dsp:cNvPr id="0" name=""/>
        <dsp:cNvSpPr/>
      </dsp:nvSpPr>
      <dsp:spPr>
        <a:xfrm>
          <a:off x="4573823" y="2361094"/>
          <a:ext cx="440763" cy="91440"/>
        </a:xfrm>
        <a:custGeom>
          <a:avLst/>
          <a:gdLst/>
          <a:ahLst/>
          <a:cxnLst/>
          <a:rect l="0" t="0" r="0" b="0"/>
          <a:pathLst>
            <a:path>
              <a:moveTo>
                <a:pt x="0" y="45720"/>
              </a:moveTo>
              <a:lnTo>
                <a:pt x="44076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77800">
            <a:lnSpc>
              <a:spcPct val="90000"/>
            </a:lnSpc>
            <a:spcBef>
              <a:spcPct val="0"/>
            </a:spcBef>
            <a:spcAft>
              <a:spcPct val="35000"/>
            </a:spcAft>
            <a:buNone/>
          </a:pPr>
          <a:endParaRPr lang="en-GB" sz="400" kern="1200">
            <a:latin typeface="Aptos" panose="020B0004020202020204" pitchFamily="34" charset="0"/>
          </a:endParaRPr>
        </a:p>
      </dsp:txBody>
      <dsp:txXfrm>
        <a:off x="4782421" y="2404457"/>
        <a:ext cx="23568" cy="4713"/>
      </dsp:txXfrm>
    </dsp:sp>
    <dsp:sp modelId="{0FFA1113-4562-490C-BD5D-8245F12C801F}">
      <dsp:nvSpPr>
        <dsp:cNvPr id="0" name=""/>
        <dsp:cNvSpPr/>
      </dsp:nvSpPr>
      <dsp:spPr>
        <a:xfrm>
          <a:off x="2526216" y="1791991"/>
          <a:ext cx="2049407" cy="12296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panose="020B0004020202020204" pitchFamily="34" charset="0"/>
            </a:rPr>
            <a:t>Group the connected words and ideas together.</a:t>
          </a:r>
        </a:p>
      </dsp:txBody>
      <dsp:txXfrm>
        <a:off x="2526216" y="1791991"/>
        <a:ext cx="2049407" cy="1229644"/>
      </dsp:txXfrm>
    </dsp:sp>
    <dsp:sp modelId="{49F408B1-070A-45F4-BCC4-FA5C3D3D264C}">
      <dsp:nvSpPr>
        <dsp:cNvPr id="0" name=""/>
        <dsp:cNvSpPr/>
      </dsp:nvSpPr>
      <dsp:spPr>
        <a:xfrm>
          <a:off x="1030148" y="3019836"/>
          <a:ext cx="5041543" cy="440763"/>
        </a:xfrm>
        <a:custGeom>
          <a:avLst/>
          <a:gdLst/>
          <a:ahLst/>
          <a:cxnLst/>
          <a:rect l="0" t="0" r="0" b="0"/>
          <a:pathLst>
            <a:path>
              <a:moveTo>
                <a:pt x="5041543" y="0"/>
              </a:moveTo>
              <a:lnTo>
                <a:pt x="5041543" y="237481"/>
              </a:lnTo>
              <a:lnTo>
                <a:pt x="0" y="237481"/>
              </a:lnTo>
              <a:lnTo>
                <a:pt x="0" y="44076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77800">
            <a:lnSpc>
              <a:spcPct val="90000"/>
            </a:lnSpc>
            <a:spcBef>
              <a:spcPct val="0"/>
            </a:spcBef>
            <a:spcAft>
              <a:spcPct val="35000"/>
            </a:spcAft>
            <a:buNone/>
          </a:pPr>
          <a:endParaRPr lang="en-GB" sz="400" kern="1200">
            <a:latin typeface="Aptos" panose="020B0004020202020204" pitchFamily="34" charset="0"/>
          </a:endParaRPr>
        </a:p>
      </dsp:txBody>
      <dsp:txXfrm>
        <a:off x="3424331" y="3237861"/>
        <a:ext cx="253176" cy="4713"/>
      </dsp:txXfrm>
    </dsp:sp>
    <dsp:sp modelId="{D2892DFC-F4D1-49AF-B464-21581BA0C28D}">
      <dsp:nvSpPr>
        <dsp:cNvPr id="0" name=""/>
        <dsp:cNvSpPr/>
      </dsp:nvSpPr>
      <dsp:spPr>
        <a:xfrm>
          <a:off x="5046987" y="1791991"/>
          <a:ext cx="2049407" cy="12296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panose="020B0004020202020204" pitchFamily="34" charset="0"/>
            </a:rPr>
            <a:t>Count how many articles contribute to each group.</a:t>
          </a:r>
        </a:p>
      </dsp:txBody>
      <dsp:txXfrm>
        <a:off x="5046987" y="1791991"/>
        <a:ext cx="2049407" cy="1229644"/>
      </dsp:txXfrm>
    </dsp:sp>
    <dsp:sp modelId="{6221F5C0-5ECF-4480-8F89-AF2B97F5A2CC}">
      <dsp:nvSpPr>
        <dsp:cNvPr id="0" name=""/>
        <dsp:cNvSpPr/>
      </dsp:nvSpPr>
      <dsp:spPr>
        <a:xfrm>
          <a:off x="2053052" y="4062102"/>
          <a:ext cx="440763" cy="91440"/>
        </a:xfrm>
        <a:custGeom>
          <a:avLst/>
          <a:gdLst/>
          <a:ahLst/>
          <a:cxnLst/>
          <a:rect l="0" t="0" r="0" b="0"/>
          <a:pathLst>
            <a:path>
              <a:moveTo>
                <a:pt x="0" y="45720"/>
              </a:moveTo>
              <a:lnTo>
                <a:pt x="44076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77800">
            <a:lnSpc>
              <a:spcPct val="90000"/>
            </a:lnSpc>
            <a:spcBef>
              <a:spcPct val="0"/>
            </a:spcBef>
            <a:spcAft>
              <a:spcPct val="35000"/>
            </a:spcAft>
            <a:buNone/>
          </a:pPr>
          <a:endParaRPr lang="en-GB" sz="400" kern="1200">
            <a:latin typeface="Aptos" panose="020B0004020202020204" pitchFamily="34" charset="0"/>
          </a:endParaRPr>
        </a:p>
      </dsp:txBody>
      <dsp:txXfrm>
        <a:off x="2261650" y="4105465"/>
        <a:ext cx="23568" cy="4713"/>
      </dsp:txXfrm>
    </dsp:sp>
    <dsp:sp modelId="{41BD024D-1782-4604-AABA-5A3CFF1F0D48}">
      <dsp:nvSpPr>
        <dsp:cNvPr id="0" name=""/>
        <dsp:cNvSpPr/>
      </dsp:nvSpPr>
      <dsp:spPr>
        <a:xfrm>
          <a:off x="5444" y="3493000"/>
          <a:ext cx="2049407" cy="12296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panose="020B0004020202020204" pitchFamily="34" charset="0"/>
            </a:rPr>
            <a:t>Give each group a possible theme name.</a:t>
          </a:r>
        </a:p>
      </dsp:txBody>
      <dsp:txXfrm>
        <a:off x="5444" y="3493000"/>
        <a:ext cx="2049407" cy="1229644"/>
      </dsp:txXfrm>
    </dsp:sp>
    <dsp:sp modelId="{506173AC-1CF7-49EA-9E43-2AA64ECFBB7B}">
      <dsp:nvSpPr>
        <dsp:cNvPr id="0" name=""/>
        <dsp:cNvSpPr/>
      </dsp:nvSpPr>
      <dsp:spPr>
        <a:xfrm>
          <a:off x="2526216" y="3493000"/>
          <a:ext cx="2049407" cy="12296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panose="020B0004020202020204" pitchFamily="34" charset="0"/>
            </a:rPr>
            <a:t>Record your ideas in the Stage 3 table.</a:t>
          </a:r>
        </a:p>
      </dsp:txBody>
      <dsp:txXfrm>
        <a:off x="2526216" y="3493000"/>
        <a:ext cx="2049407" cy="12296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F4DB30-E740-4D69-BDB7-F37E4243C3D3}">
      <dsp:nvSpPr>
        <dsp:cNvPr id="0" name=""/>
        <dsp:cNvSpPr/>
      </dsp:nvSpPr>
      <dsp:spPr>
        <a:xfrm>
          <a:off x="0" y="97657"/>
          <a:ext cx="2482871"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GB" sz="1600" b="1" kern="1200" dirty="0">
              <a:latin typeface="Aptos" panose="020B0004020202020204" pitchFamily="34" charset="0"/>
            </a:rPr>
            <a:t>Stage 1</a:t>
          </a:r>
          <a:endParaRPr lang="en-GB" sz="1600" kern="1200" dirty="0">
            <a:latin typeface="Aptos" panose="020B0004020202020204" pitchFamily="34" charset="0"/>
          </a:endParaRPr>
        </a:p>
      </dsp:txBody>
      <dsp:txXfrm>
        <a:off x="0" y="97657"/>
        <a:ext cx="2482871" cy="1287000"/>
      </dsp:txXfrm>
    </dsp:sp>
    <dsp:sp modelId="{1F4DA81D-5D16-4BDF-BA0E-D201752315D6}">
      <dsp:nvSpPr>
        <dsp:cNvPr id="0" name=""/>
        <dsp:cNvSpPr/>
      </dsp:nvSpPr>
      <dsp:spPr>
        <a:xfrm>
          <a:off x="2482870" y="97657"/>
          <a:ext cx="496574" cy="1287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B0EF23B-8964-4DB6-AEC5-33BCE477863D}">
      <dsp:nvSpPr>
        <dsp:cNvPr id="0" name=""/>
        <dsp:cNvSpPr/>
      </dsp:nvSpPr>
      <dsp:spPr>
        <a:xfrm>
          <a:off x="3178074" y="97657"/>
          <a:ext cx="6753409" cy="1287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Recorded and evaluated 10 suitable sources</a:t>
          </a:r>
        </a:p>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Completed the CRAAP evaluation</a:t>
          </a:r>
        </a:p>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Selected your strongest five sources</a:t>
          </a:r>
        </a:p>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Recorded why you selected them</a:t>
          </a:r>
        </a:p>
      </dsp:txBody>
      <dsp:txXfrm>
        <a:off x="3178074" y="97657"/>
        <a:ext cx="6753409" cy="1287000"/>
      </dsp:txXfrm>
    </dsp:sp>
    <dsp:sp modelId="{2AE74549-64D1-49BF-ADDB-56AEB351E72D}">
      <dsp:nvSpPr>
        <dsp:cNvPr id="0" name=""/>
        <dsp:cNvSpPr/>
      </dsp:nvSpPr>
      <dsp:spPr>
        <a:xfrm>
          <a:off x="0" y="1618657"/>
          <a:ext cx="2482871"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GB" sz="1600" b="1" kern="1200" dirty="0">
              <a:latin typeface="Aptos" panose="020B0004020202020204" pitchFamily="34" charset="0"/>
            </a:rPr>
            <a:t>Stage 2</a:t>
          </a:r>
          <a:endParaRPr lang="en-GB" sz="1600" kern="1200" dirty="0">
            <a:latin typeface="Aptos" panose="020B0004020202020204" pitchFamily="34" charset="0"/>
          </a:endParaRPr>
        </a:p>
      </dsp:txBody>
      <dsp:txXfrm>
        <a:off x="0" y="1618657"/>
        <a:ext cx="2482871" cy="1287000"/>
      </dsp:txXfrm>
    </dsp:sp>
    <dsp:sp modelId="{2AB815C6-E32C-4D39-809E-B5280A58B7C2}">
      <dsp:nvSpPr>
        <dsp:cNvPr id="0" name=""/>
        <dsp:cNvSpPr/>
      </dsp:nvSpPr>
      <dsp:spPr>
        <a:xfrm>
          <a:off x="2482870" y="1618657"/>
          <a:ext cx="496574" cy="1287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AC28CD-B99B-4A6B-BD49-8005215E302B}">
      <dsp:nvSpPr>
        <dsp:cNvPr id="0" name=""/>
        <dsp:cNvSpPr/>
      </dsp:nvSpPr>
      <dsp:spPr>
        <a:xfrm>
          <a:off x="3178074" y="1618657"/>
          <a:ext cx="6753409" cy="1287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Completed one analysis row for each of your five sources</a:t>
          </a:r>
        </a:p>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Summarised the findings in your own words</a:t>
          </a:r>
        </a:p>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Recorded the method, sample, strengths and limitations</a:t>
          </a:r>
        </a:p>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Identified useful keywords and ideas</a:t>
          </a:r>
        </a:p>
      </dsp:txBody>
      <dsp:txXfrm>
        <a:off x="3178074" y="1618657"/>
        <a:ext cx="6753409" cy="1287000"/>
      </dsp:txXfrm>
    </dsp:sp>
    <dsp:sp modelId="{94AD3D5F-7B88-4D27-9BBB-2E141D6F7D31}">
      <dsp:nvSpPr>
        <dsp:cNvPr id="0" name=""/>
        <dsp:cNvSpPr/>
      </dsp:nvSpPr>
      <dsp:spPr>
        <a:xfrm>
          <a:off x="0" y="3139657"/>
          <a:ext cx="2482871"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GB" sz="1600" b="1" kern="1200" dirty="0">
              <a:latin typeface="Aptos" panose="020B0004020202020204" pitchFamily="34" charset="0"/>
            </a:rPr>
            <a:t>Stage 3</a:t>
          </a:r>
          <a:endParaRPr lang="en-GB" sz="1600" kern="1200" dirty="0">
            <a:latin typeface="Aptos" panose="020B0004020202020204" pitchFamily="34" charset="0"/>
          </a:endParaRPr>
        </a:p>
      </dsp:txBody>
      <dsp:txXfrm>
        <a:off x="0" y="3139657"/>
        <a:ext cx="2482871" cy="1287000"/>
      </dsp:txXfrm>
    </dsp:sp>
    <dsp:sp modelId="{36D46320-85D6-4F8F-A4B5-9483F1705ECD}">
      <dsp:nvSpPr>
        <dsp:cNvPr id="0" name=""/>
        <dsp:cNvSpPr/>
      </dsp:nvSpPr>
      <dsp:spPr>
        <a:xfrm>
          <a:off x="2482870" y="3139657"/>
          <a:ext cx="496574" cy="1287000"/>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B81B195-AA03-42AB-A72F-C54359839546}">
      <dsp:nvSpPr>
        <dsp:cNvPr id="0" name=""/>
        <dsp:cNvSpPr/>
      </dsp:nvSpPr>
      <dsp:spPr>
        <a:xfrm>
          <a:off x="3178074" y="3139657"/>
          <a:ext cx="6753409" cy="12870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Identified repeated and related ideas</a:t>
          </a:r>
        </a:p>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Recorded the number of articles discussing each idea</a:t>
          </a:r>
        </a:p>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Developed at least two or three possible themes</a:t>
          </a:r>
        </a:p>
        <a:p>
          <a:pPr marL="171450" lvl="1" indent="-171450" algn="l" defTabSz="711200">
            <a:lnSpc>
              <a:spcPct val="90000"/>
            </a:lnSpc>
            <a:spcBef>
              <a:spcPct val="0"/>
            </a:spcBef>
            <a:spcAft>
              <a:spcPct val="15000"/>
            </a:spcAft>
            <a:buChar char="•"/>
          </a:pPr>
          <a:r>
            <a:rPr lang="en-GB" sz="1600" kern="1200" dirty="0">
              <a:latin typeface="Aptos" panose="020B0004020202020204" pitchFamily="34" charset="0"/>
            </a:rPr>
            <a:t>Checked that each theme helps answer your research question</a:t>
          </a:r>
        </a:p>
      </dsp:txBody>
      <dsp:txXfrm>
        <a:off x="3178074" y="3139657"/>
        <a:ext cx="6753409" cy="1287000"/>
      </dsp:txXfrm>
    </dsp:sp>
  </dsp:spTree>
</dsp:drawing>
</file>

<file path=ppt/diagrams/layout1.xml><?xml version="1.0" encoding="utf-8"?>
<dgm:layoutDef xmlns:dgm="http://schemas.openxmlformats.org/drawingml/2006/diagram" xmlns:a="http://schemas.openxmlformats.org/drawingml/2006/main" uniqueId="urn:microsoft.com/office/officeart/2009/3/layout/OpposingIdeas">
  <dgm:title val=""/>
  <dgm:desc val=""/>
  <dgm:catLst>
    <dgm:cat type="relationship" pri="3400"/>
  </dgm:catLst>
  <dgm:samp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clrData>
  <dgm:layoutNode name="Name0">
    <dgm:varLst>
      <dgm:chMax val="2"/>
      <dgm:dir/>
      <dgm:animOne val="branch"/>
      <dgm:animLvl val="lvl"/>
      <dgm:resizeHandles val="exact"/>
    </dgm:varLst>
    <dgm:choose name="Name1">
      <dgm:if name="Name2" axis="ch" ptType="node" func="cnt" op="lte" val="1">
        <dgm:alg type="composite">
          <dgm:param type="ar" val="0.9928"/>
        </dgm:alg>
      </dgm:if>
      <dgm:else name="Name3">
        <dgm:alg type="composite">
          <dgm:param type="ar" val="1.6364"/>
        </dgm:alg>
      </dgm:else>
    </dgm:choose>
    <dgm:shape xmlns:r="http://schemas.openxmlformats.org/officeDocument/2006/relationships" r:blip="">
      <dgm:adjLst/>
    </dgm:shape>
    <dgm:choose name="Name4">
      <dgm:if name="Name5" func="var" arg="dir" op="equ" val="norm">
        <dgm:choose name="Name6">
          <dgm:if name="Name7"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2963"/>
              <dgm:constr type="t" for="ch" forName="ChildText1" refType="h" fact="0.2722"/>
              <dgm:constr type="w" for="ch" forName="ChildText1" refType="w" fact="0.6534"/>
              <dgm:constr type="h" for="ch" forName="ChildText1" refType="h" fact="0.6682"/>
              <dgm:constr type="l" for="ch" forName="Background" refType="w" fact="0.246"/>
              <dgm:constr type="t" for="ch" forName="Background" refType="h" fact="0.2125"/>
              <dgm:constr type="w" for="ch" forName="Background" refType="w" fact="0.754"/>
              <dgm:constr type="h" for="ch" forName="Background" refType="h" fact="0.7875"/>
              <dgm:constr type="l" for="ch" forName="ParentText1" refType="w" fact="0"/>
              <dgm:constr type="t" for="ch" forName="ParentText1" refType="h" fact="0"/>
              <dgm:constr type="w" for="ch" forName="ParentText1" refType="w" fact="0.234"/>
              <dgm:constr type="h" for="ch" forName="ParentText1" refType="h" fact="0.8713"/>
              <dgm:constr type="l" for="ch" forName="ParentShape1" refType="w" fact="0"/>
              <dgm:constr type="t" for="ch" forName="ParentShape1" refType="h" fact="0"/>
              <dgm:constr type="w" for="ch" forName="ParentShape1" refType="w" fact="0.234"/>
              <dgm:constr type="h" for="ch" forName="ParentShape1" refType="h" fact="0.8713"/>
            </dgm:constrLst>
          </dgm:if>
          <dgm:else name="Name8">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15"/>
              <dgm:constr type="t" for="ch" forName="ChildText1" refType="h" fact="0.22"/>
              <dgm:constr type="w" for="ch" forName="ChildText1" refType="w" fact="0.325"/>
              <dgm:constr type="h" for="ch" forName="ChildText1" refType="h" fact="0.56"/>
              <dgm:constr type="l" for="ch" forName="ChildText2" refType="w" fact="0.525"/>
              <dgm:constr type="t" for="ch" forName="ChildText2" refType="h" fact="0.22"/>
              <dgm:constr type="w" for="ch" forName="ChildText2" refType="w" fact="0.325"/>
              <dgm:constr type="h" for="ch" forName="ChildText2" refType="h" fact="0.56"/>
              <dgm:constr type="l" for="ch" forName="Background" refType="w" fact="0.125"/>
              <dgm:constr type="t" for="ch" forName="Background" refType="h" fact="0.17"/>
              <dgm:constr type="w" for="ch" forName="Background" refType="w" fact="0.75"/>
              <dgm:constr type="h" for="ch" forName="Background" refType="h" fact="0.66"/>
              <dgm:constr type="l" for="ch" forName="ParentText1" refType="w" fact="0"/>
              <dgm:constr type="t" for="ch" forName="ParentText1" refType="h" fact="0"/>
              <dgm:constr type="w" for="ch" forName="ParentText1" refType="w" fact="0.125"/>
              <dgm:constr type="h" for="ch" forName="ParentText1" refType="h" fact="0.72"/>
              <dgm:constr type="l" for="ch" forName="ParentShape1" refType="w" fact="0"/>
              <dgm:constr type="t" for="ch" forName="ParentShape1" refType="h" fact="0"/>
              <dgm:constr type="w" for="ch" forName="ParentShape1" refType="w" fact="0.125"/>
              <dgm:constr type="h" for="ch" forName="ParentShape1" refType="h" fact="0.72"/>
              <dgm:constr type="l" for="ch" forName="ParentText2" refType="w" fact="0.875"/>
              <dgm:constr type="t" for="ch" forName="ParentText2" refType="h" fact="0.28"/>
              <dgm:constr type="w" for="ch" forName="ParentText2" refType="w" fact="0.125"/>
              <dgm:constr type="h" for="ch" forName="ParentText2" refType="h" fact="0.72"/>
              <dgm:constr type="l" for="ch" forName="ParentShape2" refType="w" fact="0.875"/>
              <dgm:constr type="t" for="ch" forName="ParentShape2" refType="h" fact="0.28"/>
              <dgm:constr type="w" for="ch" forName="ParentShape2" refType="w" fact="0.125"/>
              <dgm:constr type="h" for="ch" forName="ParentShape2" refType="h" fact="0.72"/>
              <dgm:constr type="l" for="ch" forName="Divider" refType="w" fact="0.5"/>
              <dgm:constr type="t" for="ch" forName="Divider" refType="h" fact="0.24"/>
              <dgm:constr type="w" for="ch" forName="Divider" refType="w" fact="0.0001"/>
              <dgm:constr type="h" for="ch" forName="Divider" refType="h" fact="0.52"/>
            </dgm:constrLst>
          </dgm:else>
        </dgm:choose>
      </dgm:if>
      <dgm:else name="Name9">
        <dgm:choose name="Name10">
          <dgm:if name="Name11"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2455"/>
              <dgm:constr type="t" for="ch" forName="ChildText1" refType="h" fact="0.2651"/>
              <dgm:constr type="w" for="ch" forName="ChildText1" refType="w" fact="0.5351"/>
              <dgm:constr type="h" for="ch" forName="ChildText1" refType="h" fact="0.56"/>
              <dgm:constr type="r" for="ch" forName="Background" refType="w" fact="-0.246"/>
              <dgm:constr type="t" for="ch" forName="Background" refType="h" fact="0.2125"/>
              <dgm:constr type="w" for="ch" forName="Background" refType="w" fact="0.754"/>
              <dgm:constr type="h" for="ch" forName="Background" refType="h" fact="0.7875"/>
              <dgm:constr type="r" for="ch" forName="ParentText1" refType="w" fact="0"/>
              <dgm:constr type="t" for="ch" forName="ParentText1" refType="h" fact="0"/>
              <dgm:constr type="w" for="ch" forName="ParentText1" refType="w" fact="0.234"/>
              <dgm:constr type="h" for="ch" forName="ParentText1" refType="h" fact="0.8713"/>
              <dgm:constr type="r" for="ch" forName="ParentShape1" refType="w" fact="0"/>
              <dgm:constr type="t" for="ch" forName="ParentShape1" refType="h" fact="0"/>
              <dgm:constr type="w" for="ch" forName="ParentShape1" refType="w" fact="0.234"/>
              <dgm:constr type="h" for="ch" forName="ParentShape1" refType="h" fact="0.8713"/>
            </dgm:constrLst>
          </dgm:if>
          <dgm:else name="Name12">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15"/>
              <dgm:constr type="t" for="ch" forName="ChildText1" refType="h" fact="0.22"/>
              <dgm:constr type="w" for="ch" forName="ChildText1" refType="w" fact="0.325"/>
              <dgm:constr type="h" for="ch" forName="ChildText1" refType="h" fact="0.56"/>
              <dgm:constr type="r" for="ch" forName="ChildText2" refType="w" fact="-0.525"/>
              <dgm:constr type="t" for="ch" forName="ChildText2" refType="h" fact="0.22"/>
              <dgm:constr type="w" for="ch" forName="ChildText2" refType="w" fact="0.325"/>
              <dgm:constr type="h" for="ch" forName="ChildText2" refType="h" fact="0.56"/>
              <dgm:constr type="r" for="ch" forName="Background" refType="w" fact="-0.125"/>
              <dgm:constr type="t" for="ch" forName="Background" refType="h" fact="0.17"/>
              <dgm:constr type="w" for="ch" forName="Background" refType="w" fact="0.75"/>
              <dgm:constr type="h" for="ch" forName="Background" refType="h" fact="0.66"/>
              <dgm:constr type="r" for="ch" forName="ParentText1" refType="w" fact="0"/>
              <dgm:constr type="t" for="ch" forName="ParentText1" refType="h" fact="0"/>
              <dgm:constr type="w" for="ch" forName="ParentText1" refType="w" fact="0.125"/>
              <dgm:constr type="h" for="ch" forName="ParentText1" refType="h" fact="0.72"/>
              <dgm:constr type="r" for="ch" forName="ParentShape1" refType="w" fact="0"/>
              <dgm:constr type="t" for="ch" forName="ParentShape1" refType="h" fact="0"/>
              <dgm:constr type="w" for="ch" forName="ParentShape1" refType="w" fact="0.125"/>
              <dgm:constr type="h" for="ch" forName="ParentShape1" refType="h" fact="0.72"/>
              <dgm:constr type="r" for="ch" forName="ParentText2" refType="w" fact="-0.875"/>
              <dgm:constr type="t" for="ch" forName="ParentText2" refType="h" fact="0.28"/>
              <dgm:constr type="w" for="ch" forName="ParentText2" refType="w" fact="0.125"/>
              <dgm:constr type="h" for="ch" forName="ParentText2" refType="h" fact="0.72"/>
              <dgm:constr type="r" for="ch" forName="ParentShape2" refType="w" fact="-0.875"/>
              <dgm:constr type="t" for="ch" forName="ParentShape2" refType="h" fact="0.28"/>
              <dgm:constr type="w" for="ch" forName="ParentShape2" refType="w" fact="0.125"/>
              <dgm:constr type="h" for="ch" forName="ParentShape2" refType="h" fact="0.72"/>
              <dgm:constr type="r" for="ch" forName="Divider" refType="w" fact="-0.5"/>
              <dgm:constr type="t" for="ch" forName="Divider" refType="h" fact="0.24"/>
              <dgm:constr type="w" for="ch" forName="Divider" refType="w" fact="0.0001"/>
              <dgm:constr type="h" for="ch" forName="Divider" refType="h" fact="0.52"/>
            </dgm:constrLst>
          </dgm:else>
        </dgm:choose>
      </dgm:else>
    </dgm:choose>
    <dgm:choose name="Name13">
      <dgm:if name="Name14" axis="ch" ptType="node" func="cnt" op="gte" val="1">
        <dgm:layoutNode name="Background" styleLbl="node1">
          <dgm:alg type="sp"/>
          <dgm:choose name="Name15">
            <dgm:if name="Name16" func="var" arg="dir" op="equ" val="norm">
              <dgm:shape xmlns:r="http://schemas.openxmlformats.org/officeDocument/2006/relationships" type="round2DiagRect" r:blip="">
                <dgm:adjLst>
                  <dgm:adj idx="1" val="0"/>
                  <dgm:adj idx="2" val="0.1667"/>
                </dgm:adjLst>
              </dgm:shape>
            </dgm:if>
            <dgm:else name="Name17">
              <dgm:shape xmlns:r="http://schemas.openxmlformats.org/officeDocument/2006/relationships" type="round2DiagRect" r:blip="">
                <dgm:adjLst>
                  <dgm:adj idx="1" val="0.1667"/>
                  <dgm:adj idx="2" val="0"/>
                </dgm:adjLst>
              </dgm:shape>
            </dgm:else>
          </dgm:choose>
          <dgm:presOf/>
        </dgm:layoutNode>
        <dgm:choose name="Name18">
          <dgm:if name="Name19" axis="ch" ptType="node" func="cnt" op="gte" val="2">
            <dgm:layoutNode name="Divider" styleLbl="callout">
              <dgm:alg type="sp"/>
              <dgm:shape xmlns:r="http://schemas.openxmlformats.org/officeDocument/2006/relationships" type="line" r:blip="">
                <dgm:adjLst/>
              </dgm:shape>
              <dgm:presOf/>
            </dgm:layoutNode>
          </dgm:if>
          <dgm:else name="Name20"/>
        </dgm:choose>
        <dgm:layoutNode name="ChildText1"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21">
          <dgm:if name="Name22" axis="ch" ptType="node" func="cnt" op="gte" val="2">
            <dgm:layoutNode name="ChildText2"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3"/>
        </dgm:choose>
        <dgm:layoutNode name="ParentText1" styleLbl="revTx">
          <dgm:varLst>
            <dgm:chMax val="1"/>
            <dgm:chPref val="1"/>
          </dgm:varLst>
          <dgm:choose name="Name24">
            <dgm:if name="Name25" func="var" arg="dir" op="equ" val="norm">
              <dgm:alg type="tx">
                <dgm:param type="parTxLTRAlign" val="r"/>
                <dgm:param type="shpTxLTRAlignCh" val="r"/>
                <dgm:param type="txAnchorVertCh" val="mid"/>
                <dgm:param type="autoTxRot" val="grav"/>
              </dgm:alg>
            </dgm:if>
            <dgm:else name="Name26">
              <dgm:alg type="tx">
                <dgm:param type="parTxLTRAlign" val="l"/>
                <dgm:param type="shpTxLTRAlignCh" val="r"/>
                <dgm:param type="txAnchorVertCh" val="mid"/>
                <dgm:param type="autoTxRot" val="grav"/>
              </dgm:alg>
            </dgm:else>
          </dgm:choose>
          <dgm:choose name="Name27">
            <dgm:if name="Name28" func="var" arg="dir" op="equ" val="norm">
              <dgm:shape xmlns:r="http://schemas.openxmlformats.org/officeDocument/2006/relationships" rot="-90" type="rightArrow" r:blip="" hideGeom="1">
                <dgm:adjLst>
                  <dgm:adj idx="1" val="0.4983"/>
                  <dgm:adj idx="2" val="0.6066"/>
                </dgm:adjLst>
              </dgm:shape>
            </dgm:if>
            <dgm:else name="Name29">
              <dgm:shape xmlns:r="http://schemas.openxmlformats.org/officeDocument/2006/relationships" rot="90" type="leftArrow" r:blip="" hideGeom="1">
                <dgm:adjLst>
                  <dgm:adj idx="1" val="0.4983"/>
                  <dgm:adj idx="2" val="0.6066"/>
                </dgm:adjLst>
              </dgm:shape>
            </dgm:else>
          </dgm:choose>
          <dgm:presOf axis="ch 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1" styleLbl="alignImgPlace1">
          <dgm:varLst/>
          <dgm:alg type="sp"/>
          <dgm:presOf axis="ch self" ptType="node node" st="1 1" cnt="1 0"/>
          <dgm:choose name="Name30">
            <dgm:if name="Name31" func="var" arg="dir" op="equ" val="norm">
              <dgm:shape xmlns:r="http://schemas.openxmlformats.org/officeDocument/2006/relationships" rot="-90" type="rightArrow" r:blip="">
                <dgm:adjLst>
                  <dgm:adj idx="1" val="0.4983"/>
                  <dgm:adj idx="2" val="0.6066"/>
                </dgm:adjLst>
              </dgm:shape>
            </dgm:if>
            <dgm:else name="Name32">
              <dgm:shape xmlns:r="http://schemas.openxmlformats.org/officeDocument/2006/relationships" rot="90" type="leftArrow" r:blip="">
                <dgm:adjLst>
                  <dgm:adj idx="1" val="0.4983"/>
                  <dgm:adj idx="2" val="0.6066"/>
                </dgm:adjLst>
              </dgm:shape>
            </dgm:else>
          </dgm:choose>
        </dgm:layoutNode>
        <dgm:choose name="Name33">
          <dgm:if name="Name34" axis="ch" ptType="node" func="cnt" op="gte" val="2">
            <dgm:layoutNode name="ParentText2" styleLbl="revTx">
              <dgm:varLst>
                <dgm:chMax val="1"/>
                <dgm:chPref val="1"/>
              </dgm:varLst>
              <dgm:choose name="Name35">
                <dgm:if name="Name36" func="var" arg="dir" op="equ" val="norm">
                  <dgm:alg type="tx">
                    <dgm:param type="parTxLTRAlign" val="r"/>
                    <dgm:param type="shpTxLTRAlignCh" val="r"/>
                    <dgm:param type="txAnchorVertCh" val="mid"/>
                    <dgm:param type="autoTxRot" val="grav"/>
                  </dgm:alg>
                </dgm:if>
                <dgm:else name="Name37">
                  <dgm:alg type="tx">
                    <dgm:param type="parTxLTRAlign" val="l"/>
                    <dgm:param type="shpTxLTRAlignCh" val="r"/>
                    <dgm:param type="txAnchorVertCh" val="mid"/>
                    <dgm:param type="autoTxRot" val="grav"/>
                  </dgm:alg>
                </dgm:else>
              </dgm:choose>
              <dgm:choose name="Name38">
                <dgm:if name="Name39" func="var" arg="dir" op="equ" val="norm">
                  <dgm:shape xmlns:r="http://schemas.openxmlformats.org/officeDocument/2006/relationships" rot="90" type="rightArrow" r:blip="" hideGeom="1">
                    <dgm:adjLst>
                      <dgm:adj idx="1" val="0.4983"/>
                      <dgm:adj idx="2" val="0.6066"/>
                    </dgm:adjLst>
                  </dgm:shape>
                </dgm:if>
                <dgm:else name="Name40">
                  <dgm:shape xmlns:r="http://schemas.openxmlformats.org/officeDocument/2006/relationships" rot="-90" type="leftArrow" r:blip="" hideGeom="1">
                    <dgm:adjLst>
                      <dgm:adj idx="1" val="0.4983"/>
                      <dgm:adj idx="2" val="0.6066"/>
                    </dgm:adjLst>
                  </dgm:shape>
                </dgm:else>
              </dgm:choose>
              <dgm:presOf axis="ch 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2" styleLbl="alignImgPlace1">
              <dgm:varLst/>
              <dgm:alg type="sp"/>
              <dgm:choose name="Name41">
                <dgm:if name="Name42" func="var" arg="dir" op="equ" val="norm">
                  <dgm:shape xmlns:r="http://schemas.openxmlformats.org/officeDocument/2006/relationships" rot="90" type="rightArrow" r:blip="">
                    <dgm:adjLst>
                      <dgm:adj idx="1" val="0.4983"/>
                      <dgm:adj idx="2" val="0.6066"/>
                    </dgm:adjLst>
                  </dgm:shape>
                </dgm:if>
                <dgm:else name="Name43">
                  <dgm:shape xmlns:r="http://schemas.openxmlformats.org/officeDocument/2006/relationships" rot="-90" type="leftArrow" r:blip="">
                    <dgm:adjLst>
                      <dgm:adj idx="1" val="0.4983"/>
                      <dgm:adj idx="2" val="0.6066"/>
                    </dgm:adjLst>
                  </dgm:shape>
                </dgm:else>
              </dgm:choose>
              <dgm:presOf axis="ch self" ptType="node node" st="2 1" cnt="1 0"/>
            </dgm:layoutNode>
          </dgm:if>
          <dgm:else name="Name44"/>
        </dgm:choose>
      </dgm:if>
      <dgm:else name="Name45"/>
    </dgm:choose>
  </dgm:layoutNode>
</dgm:layoutDef>
</file>

<file path=ppt/diagrams/layout2.xml><?xml version="1.0" encoding="utf-8"?>
<dgm:layoutDef xmlns:dgm="http://schemas.openxmlformats.org/drawingml/2006/diagram" xmlns:a="http://schemas.openxmlformats.org/drawingml/2006/main" uniqueId="urn:microsoft.com/office/officeart/2024/layout/NumberedLinearArrowProcess">
  <dgm:title val=""/>
  <dgm:desc val=""/>
  <dgm:catLst>
    <dgm:cat type="process" pri="1700"/>
  </dgm:catLst>
  <dgm:sampData>
    <dgm:dataModel>
      <dgm:ptLst>
        <dgm:pt modelId="0" type="doc"/>
        <dgm:pt modelId="1">
          <dgm:prSet phldr="1"/>
        </dgm:pt>
        <dgm:pt modelId="2">
          <dgm:prSet phldr="1"/>
        </dgm:pt>
        <dgm:pt modelId="3">
          <dgm:prSet phldr="1"/>
        </dgm:pt>
        <dgm:pt modelId="101" type="sibTrans" cxnId="{E70F618D-24AA-470A-B928-71C5A6A1C675}">
          <dgm:prSet phldrT="1"/>
          <dgm:t>
            <a:bodyPr/>
            <a:lstStyle/>
            <a:p>
              <a:r>
                <a:t>1</a:t>
              </a:r>
            </a:p>
          </dgm:t>
        </dgm:pt>
        <dgm:pt modelId="201" type="sibTrans" cxnId="{CC6D5EB6-DD49-4904-8D62-D0C2D72B15E2}">
          <dgm:prSet phldrT="2"/>
          <dgm:t>
            <a:bodyPr/>
            <a:lstStyle/>
            <a:p>
              <a:r>
                <a:t>2</a:t>
              </a:r>
            </a:p>
          </dgm:t>
        </dgm:pt>
        <dgm:pt modelId="301" type="sibTrans" cxnId="{023396B9-53B9-4A7A-8A91-B9F6F12AE8A8}">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Lst>
      <dgm:bg/>
      <dgm:whole/>
    </dgm:dataModel>
  </dgm:sampData>
  <dgm:style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43" srcId="4" destId="41" srcOrd="0" destOrd="0"/>
      </dgm:cxnLst>
      <dgm:bg/>
      <dgm:whole/>
    </dgm:dataModel>
  </dgm:clrData>
  <dgm:layoutNode name="linearFlow">
    <dgm:varLst>
      <dgm:dir/>
      <dgm:animLvl val="lvl"/>
      <dgm:resizeHandles val="exact"/>
    </dgm:varLst>
    <dgm:choose name="dirChoose">
      <dgm:if name="dirNorm" func="var" arg="dir" op="equ" val="norm">
        <dgm:alg type="lin">
          <dgm:param type="linDir" val="fromL"/>
          <dgm:param type="nodeVertAlign" val="t"/>
        </dgm:alg>
      </dgm:if>
      <dgm:else name="dirRev">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9"/>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1.7"/>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ctrX" for="ch" forName="nodeText" refType="w" fact="0.5"/>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ctrX" for="ch" forName="nodeText" refType="w" fact="0.5"/>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if>
                <dgm:else name="ifMoreThanOneNode">
                  <dgm:choose name="firstNodeDirChoose">
                    <dgm:if name="firstNodeDirNorm" func="var" arg="dir" op="equ" val="norm">
                      <dgm:constrLst>
                        <dgm:constr type="h"/>
                        <dgm:constr type="h" for="ch" forName="lineNode" val="0.002"/>
                        <dgm:constr type="w" for="ch" forName="lineNode" refType="w" fact="0.35"/>
                        <dgm:constr type="l" for="ch" forName="lineNode" refType="w" fact="0.55"/>
                        <dgm:constr type="w" for="ch" forName="lineArrowNode" refType="w" fact="0.046"/>
                        <dgm:constr type="h" for="ch" forName="lineArrowNode" refType="h" fact="0.18"/>
                        <dgm:constr type="l" for="ch" forName="lineArrowNode" refType="w" fact="0.87"/>
                        <dgm:constr type="t" for="ch" forName="lineArrowNode" refType="h" fact="0.165"/>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if>
                    <dgm:else name="firstNodeDirRev">
                      <dgm:constrLst>
                        <dgm:constr type="h"/>
                        <dgm:constr type="h" for="ch" forName="lineNode" val="0.002"/>
                        <dgm:constr type="w" for="ch" forName="lineNode" refType="w" fact="0.35"/>
                        <dgm:constr type="l" for="ch" forName="lineNode" refType="w" fact="0.1"/>
                        <dgm:constr type="w" for="ch" forName="lineArrowNode" refType="w" fact="0.046"/>
                        <dgm:constr type="h" for="ch" forName="lineArrowNode" refType="h" fact="0.18"/>
                        <dgm:constr type="l" for="ch" forName="lineArrowNode" refType="w" fact="0.084"/>
                        <dgm:constr type="t" for="ch" forName="lineArrowNode" refType="h" fact="0.165"/>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else>
                  </dgm:choose>
                </dgm:else>
              </dgm:choose>
            </dgm:if>
            <dgm:if name="ifLastNode" axis="self" ptType="node" func="revPos" op="equ" val="1">
              <dgm:choose name="lastNodeDirChoose">
                <dgm:if name="lastNodeDirNorm" func="var" arg="dir" op="equ" val="norm">
                  <dgm:constrLst>
                    <dgm:constr type="h"/>
                    <dgm:constr type="h" for="ch" forName="lineNode" val="0.002"/>
                    <dgm:constr type="w" for="ch" forName="lineNode" refType="w" fact="0.5"/>
                    <dgm:constr type="w" for="ch" forName="lineArrowNode" refType="w" fact="0"/>
                    <dgm:constr type="h" for="ch" forName="lineArrowNode" refType="h" fact="0"/>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if>
                <dgm:else name="lastNodeDirRev">
                  <dgm:constrLst>
                    <dgm:constr type="h"/>
                    <dgm:constr type="h" for="ch" forName="lineNode" val="0.002"/>
                    <dgm:constr type="w" for="ch" forName="lineNode" refType="w" fact="0.5"/>
                    <dgm:constr type="l" for="ch" forName="lineNode" refType="w" fact="0.5"/>
                    <dgm:constr type="w" for="ch" forName="lineArrowNode" refType="w" fact="0"/>
                    <dgm:constr type="h" for="ch" forName="lineArrowNode" refType="h" fact="0"/>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else>
              </dgm:choose>
            </dgm:if>
            <dgm:else name="allOtherNodes">
              <dgm:choose name="middleNodeDirChoose">
                <dgm:if name="middleNodeDirNorm" func="var" arg="dir" op="equ" val="norm">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87"/>
                    <dgm:constr type="t" for="ch" forName="lineArrowNode" refType="h" fact="0.165"/>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if>
                <dgm:else name="middleNodeDirRev">
                  <dgm:constrLst>
                    <dgm:constr type="h"/>
                    <dgm:constr type="h" for="ch" forName="lineNode" val="0.002"/>
                    <dgm:constr type="w" for="ch" forName="lineNode" refType="w" fact="0.9"/>
                    <dgm:constr type="l" for="ch" forName="lineNode" refType="w" fact="0.1"/>
                    <dgm:constr type="w" for="ch" forName="lineArrowNode" refType="w" fact="0.046"/>
                    <dgm:constr type="h" for="ch" forName="lineArrowNode" refType="h" fact="0.18"/>
                    <dgm:constr type="l" for="ch" forName="lineArrowNode" refType="w" fact="0.084"/>
                    <dgm:constr type="t" for="ch" forName="lineArrowNode" refType="h" fact="0.165"/>
                    <dgm:constr type="ctrY" for="ch" forName="lineNode" refType="ctrY" refFor="ch" refForName="sibTransNodeCircle"/>
                    <dgm:constr type="h" for="ch" forName="sibTransNodeCircle" refType="h" fact="0.608"/>
                    <dgm:constr type="h" for="ch" forName="sibTransNodeCircle" refType="w" op="lte" fact="0.54"/>
                    <dgm:constr type="w" for="ch" forName="sibTransNodeCircle" refType="h" refFor="ch" refForName="sibTransNodeCircle"/>
                    <dgm:constr type="ctrX" for="ch" forName="sibTransNodeCircle" refType="w" fact="0.5"/>
                    <dgm:constr type="ctrY" for="ch" forName="sibTransNodeCircle" refType="h" fact="0.25"/>
                    <dgm:constr type="t" for="ch" forName="spacerBetweenCircleAndCallout" refType="b" refFor="ch" refForName="sibTransNodeCircle"/>
                    <dgm:constr type="h" for="ch" forName="spacerBetweenCircleAndCallout" val="2"/>
                    <dgm:constr type="t" for="ch" forName="verticalConnector" refType="b" refFor="ch" refForName="spacerBetweenCircleAndCallout"/>
                    <dgm:constr type="h" for="ch" forName="verticalConnector" refType="h" fact="0.35"/>
                    <dgm:constr type="w" for="ch" forName="verticalConnector" val="0.002"/>
                    <dgm:constr type="ctrX" for="ch" forName="verticalConnector" refType="ctrX" refFor="ch" refForName="sibTransNodeCircle"/>
                  </dgm:constrLst>
                </dgm:else>
              </dgm:choose>
            </dgm:else>
          </dgm:choose>
          <dgm:layoutNode name="lineNode" styleLbl="alignNode1">
            <dgm:alg type="sp"/>
            <dgm:shape xmlns:r="http://schemas.openxmlformats.org/officeDocument/2006/relationships" type="rect" r:blip="">
              <dgm:adjLst/>
            </dgm:shape>
            <dgm:presOf/>
            <dgm:constrLst/>
            <dgm:ruleLst/>
          </dgm:layoutNode>
          <dgm:layoutNode name="lineArrowNode" styleLbl="alignNode1">
            <dgm:alg type="sp"/>
            <dgm:choose name="arrowDirChoose">
              <dgm:if name="arrowNorm" func="var" arg="dir" op="equ" val="norm">
                <dgm:shape xmlns:r="http://schemas.openxmlformats.org/officeDocument/2006/relationships" type="chevron" r:blip="">
                  <dgm:adjLst>
                    <dgm:adj idx="1" val="0.9"/>
                  </dgm:adjLst>
                </dgm:shape>
              </dgm:if>
              <dgm:else name="arrowRev">
                <dgm:shape xmlns:r="http://schemas.openxmlformats.org/officeDocument/2006/relationships" rot="180" type="chevron" r:blip="">
                  <dgm:adjLst>
                    <dgm:adj idx="1" val="0.9"/>
                  </dgm:adjLst>
                </dgm:shape>
              </dgm:else>
            </dgm:choose>
            <dgm:presOf axis="self" ptType="node"/>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layoutNode name="verticalConnector" styleLbl="alignAccFollowNode1">
              <dgm:alg type="sp"/>
              <dgm:shape xmlns:r="http://schemas.openxmlformats.org/officeDocument/2006/relationships" type="rect" r:blip="">
                <dgm:adjLst/>
              </dgm:shape>
              <dgm:presOf/>
              <dgm:constrLst/>
              <dgm:ruleLst/>
            </dgm:layoutNode>
          </dgm:forEach>
          <dgm:presOf/>
          <dgm:ruleLst/>
        </dgm:layoutNode>
        <dgm:layoutNode name="nodeText" styleLbl="fgAcc1">
          <dgm:varLst>
            <dgm:bulletEnabled val="1"/>
          </dgm:varLst>
          <dgm:alg type="tx">
            <dgm:param type="parTxLTRAlign" val="ctr"/>
            <dgm:param type="parTxRTLAlign" val="r"/>
            <dgm:param type="txAnchorVert" val="t"/>
          </dgm:alg>
          <dgm:shape xmlns:r="http://schemas.openxmlformats.org/officeDocument/2006/relationships" type="roundRect" r:blip="">
            <dgm:adjLst>
              <dgm:adj idx="1" val="0.1"/>
            </dgm:adjLst>
          </dgm:shape>
          <dgm:presOf axis="desOrSelf" ptType="node"/>
          <dgm:constrLst>
            <dgm:constr type="secFontSz" val="16"/>
            <dgm:constr type="primFontSz" val="18"/>
            <dgm:constr type="h"/>
            <dgm:constr type="tMarg" val="13"/>
            <dgm:constr type="lMarg" refType="w" fact="0.05"/>
            <dgm:constr type="rMarg" refType="w" fact="0.05"/>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24/layout/BulletTimelineInverted">
  <dgm:title val=""/>
  <dgm:desc val=""/>
  <dgm:catLst>
    <dgm:cat type="process" pri="7451"/>
    <dgm:cat type="timeline" pri="101"/>
  </dgm:catLst>
  <dgm:sampData>
    <dgm:dataModel>
      <dgm:ptLst>
        <dgm:pt modelId="0" type="doc"/>
        <dgm:pt modelId="10">
          <dgm:prSet phldrT="Add an event" phldr="1"/>
        </dgm:pt>
        <dgm:pt modelId="11">
          <dgm:prSet phldrT="Write a description of the significance of this event" phldr="1"/>
        </dgm:pt>
        <dgm:pt modelId="20">
          <dgm:prSet phldrT="Add an event" phldr="1"/>
        </dgm:pt>
        <dgm:pt modelId="21">
          <dgm:prSet phldrT="Write a description of the significance of this event" phldr="1"/>
        </dgm:pt>
        <dgm:pt modelId="30">
          <dgm:prSet phldrT="Add an event" phldr="1"/>
        </dgm:pt>
        <dgm:pt modelId="31">
          <dgm:prSet phldrT="Write a description of the significance of this event" phldr="1"/>
        </dgm:pt>
        <dgm:pt modelId="40">
          <dgm:prSet phldrT="Add an event" phldr="1"/>
        </dgm:pt>
        <dgm:pt modelId="41">
          <dgm:prSet phldrT="Write a description of the significance of this event" phldr="1"/>
        </dgm:pt>
        <dgm:pt modelId="50">
          <dgm:prSet phldrT="Add an event" phldr="1"/>
        </dgm:pt>
        <dgm:pt modelId="51">
          <dgm:prSet phldrT="Write a description of the significance of this event" phldr="1"/>
        </dgm:pt>
      </dgm:ptLst>
      <dgm:cxnLst>
        <dgm:cxn modelId="100" srcId="0" destId="10" srcOrd="0" destOrd="0"/>
        <dgm:cxn modelId="12" srcId="10" destId="11" srcOrd="0" destOrd="0"/>
        <dgm:cxn modelId="101" srcId="0" destId="20" srcOrd="1" destOrd="0"/>
        <dgm:cxn modelId="22" srcId="20" destId="21" srcOrd="0" destOrd="0"/>
        <dgm:cxn modelId="102" srcId="0" destId="30" srcOrd="2" destOrd="0"/>
        <dgm:cxn modelId="32" srcId="30" destId="31" srcOrd="0" destOrd="0"/>
        <dgm:cxn modelId="103" srcId="0" destId="40" srcOrd="3" destOrd="0"/>
        <dgm:cxn modelId="42" srcId="40" destId="41" srcOrd="0" destOrd="0"/>
        <dgm:cxn modelId="104" srcId="0" destId="50" srcOrd="4" destOrd="0"/>
        <dgm:cxn modelId="52" srcId="50" destId="5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dir/>
      <dgm:animLvl val="lvl"/>
    </dgm:varLst>
    <dgm:alg type="composite"/>
    <dgm:shape xmlns:r="http://schemas.openxmlformats.org/officeDocument/2006/relationships" r:blip="">
      <dgm:adjLst/>
    </dgm:shape>
    <dgm:constrLst>
      <dgm:constr type="w" for="ch" forName="divider" refType="w"/>
      <dgm:constr type="h" for="ch" forName="divider" refType="h" fact="0.1"/>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dgm:alg type="composite"/>
      <dgm:shape xmlns:r="http://schemas.openxmlformats.org/officeDocument/2006/relationships" r:blip="">
        <dgm:adjLst/>
      </dgm:shape>
      <dgm:presOf/>
      <dgm:choose name="DividerDirection">
        <dgm:if name="DividerLTR" func="var" arg="dir" op="equ" val="norm">
          <dgm:constrLst>
            <dgm:constr type="w" for="ch" forName="rectBar" refType="w" fact="0.996"/>
            <dgm:constr type="h" for="ch" forName="rectBar" refType="h" fact="0.1"/>
            <dgm:constr type="l" for="ch" forName="rectBar"/>
            <dgm:constr type="ctrY" for="ch" forName="rectBar" refType="h" fact="0.5"/>
            <dgm:constr type="w" for="ch" forName="chevronArrow" refType="h" fact="0.6"/>
            <dgm:constr type="h" for="ch" forName="chevronArrow" refType="h" fact="0.8"/>
            <dgm:constr type="r" for="ch" forName="chevronArrow" refType="w"/>
            <dgm:constr type="ctrY" for="ch" forName="chevronArrow" refType="h" fact="0.5"/>
          </dgm:constrLst>
        </dgm:if>
        <dgm:else name="DividerRTL">
          <dgm:constrLst>
            <dgm:constr type="w" for="ch" forName="rectBar" refType="w" fact="0.996"/>
            <dgm:constr type="h" for="ch" forName="rectBar" refType="h" fact="0.1"/>
            <dgm:constr type="r" for="ch" forName="rectBar" refType="w"/>
            <dgm:constr type="ctrY" for="ch" forName="rectBar" refType="h" fact="0.5"/>
            <dgm:constr type="w" for="ch" forName="chevronArrow" refType="h" fact="0.6"/>
            <dgm:constr type="h" for="ch" forName="chevronArrow" refType="h" fact="0.8"/>
            <dgm:constr type="l" for="ch" forName="chevronArrow"/>
            <dgm:constr type="ctrY" for="ch" forName="chevronArrow" refType="h" fact="0.5"/>
          </dgm:constrLst>
        </dgm:else>
      </dgm:choose>
      <dgm:ruleLst/>
      <dgm:layoutNode name="rectBar" styleLbl="dkBgShp">
        <dgm:alg type="sp"/>
        <dgm:shape xmlns:r="http://schemas.openxmlformats.org/officeDocument/2006/relationships" type="rect" r:blip="" zOrderOff="-1">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chevronArrow" styleLbl="dkBgShp">
        <dgm:alg type="sp"/>
        <dgm:choose name="ChevronDir">
          <dgm:if name="ChevronLTR" func="var" arg="dir" op="equ" val="norm">
            <dgm:shape xmlns:r="http://schemas.openxmlformats.org/officeDocument/2006/relationships" type="chevron" r:blip="" zOrderOff="-1">
              <dgm:adjLst>
                <dgm:adj idx="1" val="0.75"/>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if>
          <dgm:else name="ChevronRTL">
            <dgm:shape xmlns:r="http://schemas.openxmlformats.org/officeDocument/2006/relationships" rot="180" type="chevron" r:blip="" zOrderOff="-1">
              <dgm:adjLst>
                <dgm:adj idx="1" val="0.75"/>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else>
        </dgm:choose>
        <dgm:presOf/>
        <dgm:constrLst/>
        <dgm:ruleLst/>
      </dgm:layoutNode>
    </dgm:layoutNode>
    <dgm:layoutNode name="nodes">
      <dgm:varLst>
        <dgm:chMax/>
        <dgm:chPref/>
        <dgm:animLvl val="lvl"/>
      </dgm:varLst>
      <dgm:choose name="Name1">
        <dgm:if name="Name2" func="var" arg="dir" op="equ" val="norm">
          <dgm:alg type="lin">
            <dgm:param type="fallback" val="1D"/>
          </dgm:alg>
        </dgm:if>
        <dgm:else name="Name3">
          <dgm:alg type="lin">
            <dgm:param type="linDir" val="fromR"/>
            <dgm:param type="fallback" val="1D"/>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325"/>
                        <dgm:constr type="h" for="ch" forName="ConnectorPoint1" refType="h" refFor="ch" refForName="DropPinPlaceHolder1" fact="0.325"/>
                        <dgm:constr type="ctrX" for="ch" forName="ConnectorPoint1" refType="ctrX" refFor="ch" refForName="ConnectLine1"/>
                        <dgm:constr type="ctrY" for="ch" forName="ConnectorPoint1" refType="t" refFor="ch" refForName="DropPinPlaceHolder1"/>
                        <dgm:constr type="w" for="ch" forName="DropPinPlaceHolder1" refType="h" fact="0.16"/>
                        <dgm:constr type="h" for="ch" forName="DropPinPlaceHolder1" refType="h" fact="0.16"/>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h" fact="0.16"/>
                        <dgm:constr type="b" for="ch" forName="L2TextContainer1" refType="h" fact="0.45"/>
                        <dgm:constr type="w" for="ch" forName="L1TextContainer1" refType="w" fact="0.83"/>
                        <dgm:constr type="l" for="ch" forName="L1TextContainer1" refType="r" refFor="ch" refForName="DropPinPlaceHolder1"/>
                        <dgm:constr type="t" for="ch" forName="L1TextContainer1" refType="h" fact="0.01"/>
                        <dgm:constr type="b" for="ch" forName="L1TextContainer1" refType="h" fact="0.16"/>
                        <dgm:constr type="w" for="ch" forName="ConnectLine1" refType="h" fact="0.01"/>
                        <dgm:constr type="ctrX" for="ch" forName="ConnectLine1" refType="ctrX" refFor="ch" refForName="DropPinPlaceHolder1"/>
                        <dgm:constr type="b" for="ch" forName="ConnectLine1" refType="h" fact="0.49"/>
                        <dgm:constr type="t" for="ch" forName="ConnectLine1" refType="b" refFor="ch" refForName="DropPinPlaceHolder1" fact="0"/>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325"/>
                        <dgm:constr type="h" for="ch" forName="ConnectorPoint1" refType="h" refFor="ch" refForName="DropPinPlaceHolder1" fact="0.325"/>
                        <dgm:constr type="ctrX" for="ch" forName="ConnectorPoint1" refType="ctrX" refFor="ch" refForName="ConnectLine1"/>
                        <dgm:constr type="ctrY" for="ch" forName="ConnectorPoint1" refType="b" refFor="ch" refForName="DropPinPlaceHolder1"/>
                        <dgm:constr type="w" for="ch" forName="DropPinPlaceHolder1" refType="h" fact="0.16"/>
                        <dgm:constr type="h" for="ch" forName="DropPinPlaceHolder1" refType="h" fact="0.16"/>
                        <dgm:constr type="b" for="ch" forName="DropPinPlaceHolder1" refType="h"/>
                        <dgm:constr type="l" for="ch" forName="DropPinPlaceHolder1" refType="w" fact="0"/>
                        <dgm:constr type="w" for="ch" forName="L1TextContainer1" refType="w" fact="0.83"/>
                        <dgm:constr type="l" for="ch" forName="L1TextContainer1" refType="r" refFor="ch" refForName="DropPinPlaceHolder1"/>
                        <dgm:constr type="b" for="ch" forName="L1TextContainer1" refType="h" fact="0.755"/>
                        <dgm:constr type="t" for="ch" forName="L1TextContainer1" refType="h" fact="0.6"/>
                        <dgm:constr type="w" for="ch" forName="L2TextContainer1" refType="w" fact="0.83"/>
                        <dgm:constr type="l" for="ch" forName="L2TextContainer1" refType="r" refFor="ch" refForName="DropPinPlaceHolder1"/>
                        <dgm:constr type="b" for="ch" forName="L2TextContainer1" refType="h" fact="0.99"/>
                        <dgm:constr type="t" for="ch" forName="L2TextContainer1" refType="h" fact="0.755"/>
                        <dgm:constr type="w" for="ch" forName="ConnectLine1" refType="h" fact="0.01"/>
                        <dgm:constr type="ctrX" for="ch" forName="ConnectLine1" refType="ctrX" refFor="ch" refForName="DropPinPlaceHolder1"/>
                        <dgm:constr type="t" for="ch" forName="ConnectLine1" refType="h" fact="0.51"/>
                        <dgm:constr type="b" for="ch" forName="ConnectLine1" refType="b"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L1TextContainer1" refType="w" fact="0.83"/>
                        <dgm:constr type="l" for="ch" forName="L1TextContainer1" refType="w" fact="0"/>
                        <dgm:constr type="t" for="ch" forName="L1TextContainer1" refType="h" fact="0.01"/>
                        <dgm:constr type="b" for="ch" forName="L1TextContainer1" refType="h" fact="0.16"/>
                        <dgm:constr type="w" for="ch" forName="L2TextContainer1" refType="w" fact="0.83"/>
                        <dgm:constr type="l" for="ch" forName="L2TextContainer1" refType="w" fact="0"/>
                        <dgm:constr type="t" for="ch" forName="L2TextContainer1" refType="h" fact="0.16"/>
                        <dgm:constr type="b" for="ch" forName="L2TextContainer1" refType="h" fact="0.45"/>
                        <dgm:constr type="w" for="ch" forName="DropPinPlaceHolder1" refType="h" fact="0.16"/>
                        <dgm:constr type="h" for="ch" forName="DropPinPlaceHolder1" refType="h" fact="0.16"/>
                        <dgm:constr type="t" for="ch" forName="DropPinPlaceHolder1" refType="h" fact="0"/>
                        <dgm:constr type="r" for="ch" forName="DropPinPlaceHolder1" refType="w"/>
                        <dgm:constr type="w" for="ch" forName="ConnectLine1" refType="h" fact="0.01"/>
                        <dgm:constr type="ctrX" for="ch" forName="ConnectLine1" refType="ctrX" refFor="ch" refForName="DropPinPlaceHolder1"/>
                        <dgm:constr type="b" for="ch" forName="ConnectLine1" refType="h" fact="0.49"/>
                        <dgm:constr type="t" for="ch" forName="ConnectLine1" refType="b" refFor="ch" refForName="DropPinPlaceHolder1" fact="0"/>
                        <dgm:constr type="w" for="ch" forName="ConnectorPoint1" refType="h" refFor="ch" refForName="DropPinPlaceHolder1" fact="0.325"/>
                        <dgm:constr type="h" for="ch" forName="ConnectorPoint1" refType="h" refFor="ch" refForName="DropPinPlaceHolder1" fact="0.325"/>
                        <dgm:constr type="ctrX" for="ch" forName="ConnectorPoint1" refType="ctrX" refFor="ch" refForName="ConnectLine1"/>
                        <dgm:constr type="ctrY" for="ch" forName="ConnectorPoint1" refType="t"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L1TextContainer1" refType="w" fact="0.83"/>
                        <dgm:constr type="l" for="ch" forName="L1TextContainer1" refType="w" fact="0"/>
                        <dgm:constr type="b" for="ch" forName="L1TextContainer1" refType="h" fact="0.755"/>
                        <dgm:constr type="t" for="ch" forName="L1TextContainer1" refType="h" fact="0.6"/>
                        <dgm:constr type="w" for="ch" forName="L2TextContainer1" refType="w" fact="0.83"/>
                        <dgm:constr type="l" for="ch" forName="L2TextContainer1" refType="w" fact="0"/>
                        <dgm:constr type="b" for="ch" forName="L2TextContainer1" refType="h" fact="0.99"/>
                        <dgm:constr type="t" for="ch" forName="L2TextContainer1" refType="h" fact="0.755"/>
                        <dgm:constr type="w" for="ch" forName="DropPinPlaceHolder1" refType="h" fact="0.16"/>
                        <dgm:constr type="h" for="ch" forName="DropPinPlaceHolder1" refType="h" fact="0.16"/>
                        <dgm:constr type="b" for="ch" forName="DropPinPlaceHolder1" refType="h"/>
                        <dgm:constr type="r" for="ch" forName="DropPinPlaceHolder1" refType="w"/>
                        <dgm:constr type="w" for="ch" forName="ConnectLine1" refType="h" fact="0.01"/>
                        <dgm:constr type="ctrX" for="ch" forName="ConnectLine1" refType="ctrX" refFor="ch" refForName="DropPinPlaceHolder1"/>
                        <dgm:constr type="t" for="ch" forName="ConnectLine1" refType="h" fact="0.51"/>
                        <dgm:constr type="b" for="ch" forName="ConnectLine1" refType="b" refFor="ch" refForName="DropPinPlaceHolder1"/>
                        <dgm:constr type="w" for="ch" forName="ConnectorPoint1" refType="h" refFor="ch" refForName="DropPinPlaceHolder1" fact="0.325"/>
                        <dgm:constr type="h" for="ch" forName="ConnectorPoint1" refType="h" refFor="ch" refForName="DropPinPlaceHolder1" fact="0.325"/>
                        <dgm:constr type="ctrX" for="ch" forName="ConnectorPoint1" refType="ctrX" refFor="ch" refForName="ConnectLine1"/>
                        <dgm:constr type="ctrY" for="ch" forName="ConnectorPoint1" refType="b"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DropPinPlaceHolder1">
                <dgm:alg type="composite"/>
                <dgm:shape xmlns:r="http://schemas.openxmlformats.org/officeDocument/2006/relationships" r:blip="">
                  <dgm:adjLst/>
                </dgm:shape>
                <dgm:constrLst>
                  <dgm:constr type="w" for="ch" forName="DropPin1" refType="w" fact="0"/>
                  <dgm:constr type="h" for="ch" forName="DropPin1" refType="h" fact="0"/>
                  <dgm:constr type="ctrX" for="ch" forName="DropPin1" refType="w" fact="0"/>
                  <dgm:constr type="ctrY" for="ch" forName="DropPin1" refType="h" fact="0"/>
                  <dgm:constr type="w" for="ch" forName="Ellipse1" refType="w" refFor="ch" refForName="DropPin1" fact="0"/>
                  <dgm:constr type="h" for="ch" forName="Ellipse1" refType="w" refFor="ch" refForName="DropPin1" fact="0"/>
                  <dgm:constr type="ctrX" for="ch" forName="Ellipse1" refType="ctrX" refFor="ch" refForName="DropPin1" fact="0"/>
                  <dgm:constr type="ctrY" for="ch" forName="Ellipse1" refType="ctrY" refFor="ch" refForName="DropPin1" fact="0"/>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if>
                  <dgm:else name="Name88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else>
                </dgm:choose>
                <dgm:shape xmlns:r="http://schemas.openxmlformats.org/officeDocument/2006/relationships" type="rect" r:blip="">
                  <dgm:adjLst/>
                </dgm:shape>
                <dgm:presOf axis="des" ptType="node"/>
                <dgm:ruleLst>
                  <dgm:rule type="primFontSz" val="5"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5" fact="NaN" max="NaN"/>
                </dgm:ruleLst>
              </dgm:layoutNode>
              <dgm:layoutNode name="ConnectLine1"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layoutNode>
              <dgm:layoutNode name="ConnectorPoint1" moveWith="ConnectLine1">
                <dgm:alg type="composite"/>
                <dgm:shape xmlns:r="http://schemas.openxmlformats.org/officeDocument/2006/relationships" r:blip="">
                  <dgm:adjLst/>
                </dgm:shape>
                <dgm:presOf/>
                <dgm:constrLst>
                  <dgm:constr type="w" for="ch" forName="Bullet1" refType="w"/>
                  <dgm:constr type="h" for="ch" forName="Bullet1" refType="w"/>
                  <dgm:constr type="ctrX" for="ch" forName="Bullet1" refType="w" fact="0.5"/>
                  <dgm:constr type="ctrY" for="ch" forName="Bullet1" refType="h" fact="0.5"/>
                </dgm:constrLst>
                <dgm:layoutNode name="Bullet1" styleLbl="node1NoLn">
                  <dgm:alg type="sp"/>
                  <dgm:shape xmlns:r="http://schemas.openxmlformats.org/officeDocument/2006/relationships" type="ellipse" r:blip="" zOrderOff="10">
                    <dgm:adjLst/>
                  </dgm:shape>
                  <dgm:presOf/>
                  <dgm:constrLst/>
                </dgm:layoutNode>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325"/>
                        <dgm:constr type="h" for="ch" forName="ConnectorPoint" refType="h" refFor="ch" refForName="DropPinPlaceHolder" fact="0.325"/>
                        <dgm:constr type="ctrX" for="ch" forName="ConnectorPoint" refType="ctrX" refFor="ch" refForName="ConnectLine"/>
                        <dgm:constr type="ctrY" for="ch" forName="ConnectorPoint" refType="t" refFor="ch" refForName="DropPinPlaceHolder"/>
                        <dgm:constr type="w" for="ch" forName="DropPinPlaceHolder" refType="h" fact="0.16"/>
                        <dgm:constr type="h" for="ch" forName="DropPinPlaceHolder" refType="h" fact="0.16"/>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h" fact="0.16"/>
                        <dgm:constr type="b" for="ch" forName="L2TextContainer" refType="h" fact="0.45"/>
                        <dgm:constr type="w" for="ch" forName="L1TextContainer" refType="w" fact="0.83"/>
                        <dgm:constr type="l" for="ch" forName="L1TextContainer" refType="r" refFor="ch" refForName="DropPinPlaceHolder"/>
                        <dgm:constr type="t" for="ch" forName="L1TextContainer" refType="h" fact="0.01"/>
                        <dgm:constr type="b" for="ch" forName="L1TextContainer" refType="h" fact="0.16"/>
                        <dgm:constr type="w" for="ch" forName="ConnectLine" refType="h" fact="0.01"/>
                        <dgm:constr type="ctrX" for="ch" forName="ConnectLine" refType="ctrX" refFor="ch" refForName="DropPinPlaceHolder"/>
                        <dgm:constr type="b" for="ch" forName="ConnectLine" refType="h" fact="0.49"/>
                        <dgm:constr type="t" for="ch" forName="ConnectLine" refType="b" refFor="ch" refForName="DropPinPlaceHolder" fact="0"/>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325"/>
                        <dgm:constr type="h" for="ch" forName="ConnectorPoint" refType="h" refFor="ch" refForName="DropPinPlaceHolder" fact="0.325"/>
                        <dgm:constr type="ctrX" for="ch" forName="ConnectorPoint" refType="ctrX" refFor="ch" refForName="ConnectLine"/>
                        <dgm:constr type="ctrY" for="ch" forName="ConnectorPoint" refType="b" refFor="ch" refForName="DropPinPlaceHolder"/>
                        <dgm:constr type="w" for="ch" forName="DropPinPlaceHolder" refType="h" fact="0.16"/>
                        <dgm:constr type="h" for="ch" forName="DropPinPlaceHolder" refType="h" fact="0.16"/>
                        <dgm:constr type="b" for="ch" forName="DropPinPlaceHolder" refType="h"/>
                        <dgm:constr type="l" for="ch" forName="DropPinPlaceHolder" refType="w" fact="0"/>
                        <dgm:constr type="w" for="ch" forName="L1TextContainer" refType="w" fact="0.83"/>
                        <dgm:constr type="l" for="ch" forName="L1TextContainer" refType="r" refFor="ch" refForName="DropPinPlaceHolder"/>
                        <dgm:constr type="b" for="ch" forName="L1TextContainer" refType="h" fact="0.755"/>
                        <dgm:constr type="t" for="ch" forName="L1TextContainer" refType="h" fact="0.6"/>
                        <dgm:constr type="w" for="ch" forName="L2TextContainer" refType="w" fact="0.83"/>
                        <dgm:constr type="l" for="ch" forName="L2TextContainer" refType="r" refFor="ch" refForName="DropPinPlaceHolder"/>
                        <dgm:constr type="b" for="ch" forName="L2TextContainer" refType="h" fact="0.99"/>
                        <dgm:constr type="t" for="ch" forName="L2TextContainer" refType="h" fact="0.755"/>
                        <dgm:constr type="w" for="ch" forName="ConnectLine" refType="h" fact="0.01"/>
                        <dgm:constr type="ctrX" for="ch" forName="ConnectLine" refType="ctrX" refFor="ch" refForName="DropPinPlaceHolder"/>
                        <dgm:constr type="t" for="ch" forName="ConnectLine" refType="h" fact="0.51"/>
                        <dgm:constr type="b" for="ch" forName="ConnectLine" refType="b"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L1TextContainer" refType="w" fact="0.83"/>
                        <dgm:constr type="l" for="ch" forName="L1TextContainer" refType="w" fact="0"/>
                        <dgm:constr type="t" for="ch" forName="L1TextContainer" refType="h" fact="0.01"/>
                        <dgm:constr type="b" for="ch" forName="L1TextContainer" refType="h" fact="0.16"/>
                        <dgm:constr type="w" for="ch" forName="L2TextContainer" refType="w" fact="0.83"/>
                        <dgm:constr type="l" for="ch" forName="L2TextContainer" refType="w" fact="0"/>
                        <dgm:constr type="t" for="ch" forName="L2TextContainer" refType="h" fact="0.16"/>
                        <dgm:constr type="b" for="ch" forName="L2TextContainer" refType="h" fact="0.45"/>
                        <dgm:constr type="w" for="ch" forName="DropPinPlaceHolder" refType="h" fact="0.16"/>
                        <dgm:constr type="h" for="ch" forName="DropPinPlaceHolder" refType="h" fact="0.16"/>
                        <dgm:constr type="t" for="ch" forName="DropPinPlaceHolder" refType="h" fact="0"/>
                        <dgm:constr type="r" for="ch" forName="DropPinPlaceHolder" refType="w"/>
                        <dgm:constr type="w" for="ch" forName="ConnectLine" refType="h" fact="0.01"/>
                        <dgm:constr type="ctrX" for="ch" forName="ConnectLine" refType="ctrX" refFor="ch" refForName="DropPinPlaceHolder"/>
                        <dgm:constr type="b" for="ch" forName="ConnectLine" refType="h" fact="0.49"/>
                        <dgm:constr type="t" for="ch" forName="ConnectLine" refType="b" refFor="ch" refForName="DropPinPlaceHolder" fact="0"/>
                        <dgm:constr type="w" for="ch" forName="ConnectorPoint" refType="h" refFor="ch" refForName="DropPinPlaceHolder" fact="0.325"/>
                        <dgm:constr type="h" for="ch" forName="ConnectorPoint" refType="h" refFor="ch" refForName="DropPinPlaceHolder" fact="0.325"/>
                        <dgm:constr type="ctrX" for="ch" forName="ConnectorPoint" refType="ctrX" refFor="ch" refForName="ConnectLine"/>
                        <dgm:constr type="ctrY" for="ch" forName="ConnectorPoint" refType="t"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L1TextContainer" refType="w" fact="0.83"/>
                        <dgm:constr type="l" for="ch" forName="L1TextContainer" refType="w" fact="0"/>
                        <dgm:constr type="b" for="ch" forName="L1TextContainer" refType="h" fact="0.755"/>
                        <dgm:constr type="t" for="ch" forName="L1TextContainer" refType="h" fact="0.6"/>
                        <dgm:constr type="w" for="ch" forName="L2TextContainer" refType="w" fact="0.83"/>
                        <dgm:constr type="l" for="ch" forName="L2TextContainer" refType="w" fact="0"/>
                        <dgm:constr type="b" for="ch" forName="L2TextContainer" refType="h" fact="0.99"/>
                        <dgm:constr type="t" for="ch" forName="L2TextContainer" refType="h" fact="0.755"/>
                        <dgm:constr type="w" for="ch" forName="DropPinPlaceHolder" refType="h" fact="0.16"/>
                        <dgm:constr type="h" for="ch" forName="DropPinPlaceHolder" refType="h" fact="0.16"/>
                        <dgm:constr type="b" for="ch" forName="DropPinPlaceHolder" refType="h"/>
                        <dgm:constr type="r" for="ch" forName="DropPinPlaceHolder" refType="w"/>
                        <dgm:constr type="w" for="ch" forName="ConnectLine" refType="h" fact="0.01"/>
                        <dgm:constr type="ctrX" for="ch" forName="ConnectLine" refType="ctrX" refFor="ch" refForName="DropPinPlaceHolder"/>
                        <dgm:constr type="t" for="ch" forName="ConnectLine" refType="h" fact="0.51"/>
                        <dgm:constr type="b" for="ch" forName="ConnectLine" refType="b" refFor="ch" refForName="DropPinPlaceHolder"/>
                        <dgm:constr type="w" for="ch" forName="ConnectorPoint" refType="h" refFor="ch" refForName="DropPinPlaceHolder" fact="0.325"/>
                        <dgm:constr type="h" for="ch" forName="ConnectorPoint" refType="h" refFor="ch" refForName="DropPinPlaceHolder" fact="0.325"/>
                        <dgm:constr type="ctrX" for="ch" forName="ConnectorPoint" refType="ctrX" refFor="ch" refForName="ConnectLine"/>
                        <dgm:constr type="ctrY" for="ch" forName="ConnectorPoint" refType="b"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DropPinPlaceHolder">
                <dgm:alg type="composite"/>
                <dgm:shape xmlns:r="http://schemas.openxmlformats.org/officeDocument/2006/relationships" r:blip="">
                  <dgm:adjLst/>
                </dgm:shape>
                <dgm:constrLst>
                  <dgm:constr type="w" for="ch" forName="DropPin" refType="w" fact="0"/>
                  <dgm:constr type="h" for="ch" forName="DropPin" refType="h" fact="0"/>
                  <dgm:constr type="ctrX" for="ch" forName="DropPin" refType="w" fact="0"/>
                  <dgm:constr type="ctrY" for="ch" forName="DropPin" refType="h" fact="0"/>
                  <dgm:constr type="w" for="ch" forName="Ellipse" refType="w" refFor="ch" refForName="DropPin" fact="0"/>
                  <dgm:constr type="h" for="ch" forName="Ellipse" refType="w" refFor="ch" refForName="DropPin" fact="0"/>
                  <dgm:constr type="ctrX" for="ch" forName="Ellipse" refType="ctrX" refFor="ch" refForName="DropPin" fact="0"/>
                  <dgm:constr type="ctrY" for="ch" forName="Ellipse" refType="ctrY" refFor="ch" refForName="DropPin" fact="0"/>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if>
                  <dgm:else name="Name88">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else>
                </dgm:choose>
                <dgm:shape xmlns:r="http://schemas.openxmlformats.org/officeDocument/2006/relationships" type="rect" r:blip="">
                  <dgm:adjLst/>
                </dgm:shape>
                <dgm:presOf axis="des" ptType="node"/>
                <dgm:ruleLst>
                  <dgm:rule type="primFontSz" val="5"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5" fact="NaN" max="NaN"/>
                </dgm:ruleLst>
              </dgm:layoutNode>
              <dgm:layoutNode name="ConnectLine" styleLbl="dkBgShp">
                <dgm:alg type="sp"/>
                <dgm:shape xmlns:r="http://schemas.openxmlformats.org/officeDocument/2006/relationships" type="rect" r:blip="">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layoutNode>
              <dgm:layoutNode name="ConnectorPoint" moveWith="ConnectLine">
                <dgm:alg type="composite"/>
                <dgm:shape xmlns:r="http://schemas.openxmlformats.org/officeDocument/2006/relationships" r:blip="">
                  <dgm:adjLst/>
                </dgm:shape>
                <dgm:presOf/>
                <dgm:constrLst>
                  <dgm:constr type="w" for="ch" forName="Bullet" refType="w"/>
                  <dgm:constr type="h" for="ch" forName="Bullet" refType="w"/>
                  <dgm:constr type="ctrX" for="ch" forName="Bullet" refType="w" fact="0.5"/>
                  <dgm:constr type="ctrY" for="ch" forName="Bullet" refType="h" fact="0.5"/>
                </dgm:constrLst>
                <dgm:layoutNode name="Bullet" styleLbl="node1NoLn">
                  <dgm:alg type="sp"/>
                  <dgm:shape xmlns:r="http://schemas.openxmlformats.org/officeDocument/2006/relationships" type="ellipse" r:blip="" zOrderOff="10">
                    <dgm:adjLst/>
                  </dgm:shape>
                  <dgm:presOf/>
                  <dgm:constrLst/>
                </dgm:layoutNode>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0NoLn">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NoLn">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a:schemeClr val="dk1"/>
      </a:fontRef>
    </dgm:style>
  </dgm:styleLbl>
  <dgm:styleLbl name="ltNode1NoLn">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NoLn">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NoLn">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NoLn">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dk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4D70A-75C1-458A-A253-DB6F423EA6E8}" type="datetimeFigureOut">
              <a:rPr lang="en-GB" smtClean="0"/>
              <a:t>27/09/2026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56C53A-5BA2-45C2-A0CC-12FBE1FB7493}" type="slidenum">
              <a:rPr lang="en-GB" smtClean="0"/>
              <a:t>‹#›</a:t>
            </a:fld>
            <a:endParaRPr lang="en-GB"/>
          </a:p>
        </p:txBody>
      </p:sp>
    </p:spTree>
    <p:extLst>
      <p:ext uri="{BB962C8B-B14F-4D97-AF65-F5344CB8AC3E}">
        <p14:creationId xmlns:p14="http://schemas.microsoft.com/office/powerpoint/2010/main" val="69489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4</a:t>
            </a:fld>
            <a:endParaRPr lang="en-GB"/>
          </a:p>
        </p:txBody>
      </p:sp>
    </p:spTree>
    <p:extLst>
      <p:ext uri="{BB962C8B-B14F-4D97-AF65-F5344CB8AC3E}">
        <p14:creationId xmlns:p14="http://schemas.microsoft.com/office/powerpoint/2010/main" val="192194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6</a:t>
            </a:fld>
            <a:endParaRPr lang="en-GB"/>
          </a:p>
        </p:txBody>
      </p:sp>
    </p:spTree>
    <p:extLst>
      <p:ext uri="{BB962C8B-B14F-4D97-AF65-F5344CB8AC3E}">
        <p14:creationId xmlns:p14="http://schemas.microsoft.com/office/powerpoint/2010/main" val="4216824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2962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606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353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5688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48798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cSld name="Blank">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9/27/2026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564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9/27/2026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61971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9/27/2026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97758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9.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FBF69F-4CBF-484B-B07C-1845B4CA55FE}" type="datetimeFigureOut">
              <a:rPr lang="en-GB" smtClean="0"/>
              <a:t>27/09/2026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DD893A-7B10-4D99-8EC2-EAFBB0DBF9E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92928943"/>
      </p:ext>
    </p:extLst>
  </p:cSld>
  <p:clrMap bg1="lt1" tx1="dk1" bg2="lt2" tx2="dk2" accent1="accent1" accent2="accent2" accent3="accent3" accent4="accent4" accent5="accent5" accent6="accent6" hlink="hlink" folHlink="folHlink"/>
  <p:sldLayoutIdLst>
    <p:sldLayoutId id="2147483661" r:id="rId1"/>
    <p:sldLayoutId id="2147483741"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838868"/>
      </p:ext>
    </p:extLst>
  </p:cSld>
  <p:clrMap bg1="lt1" tx1="dk1" bg2="lt2" tx2="dk2" accent1="accent1" accent2="accent2" accent3="accent3" accent4="accent4" accent5="accent5" accent6="accent6" hlink="hlink" folHlink="folHlink"/>
  <p:sldLayoutIdLst>
    <p:sldLayoutId id="2147483742" r:id="rId1"/>
    <p:sldLayoutId id="2147483700" r:id="rId2"/>
    <p:sldLayoutId id="2147483701" r:id="rId3"/>
    <p:sldLayoutId id="214748370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9/27/2026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8331156"/>
      </p:ext>
    </p:extLst>
  </p:cSld>
  <p:clrMap bg1="lt1" tx1="dk1" bg2="lt2" tx2="dk2" accent1="accent1" accent2="accent2" accent3="accent3" accent4="accent4" accent5="accent5" accent6="accent6" hlink="hlink" folHlink="folHlink"/>
  <p:sldLayoutIdLst>
    <p:sldLayoutId id="2147483688" r:id="rId1"/>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3.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png"/><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png"/><Relationship Id="rId7" Type="http://schemas.openxmlformats.org/officeDocument/2006/relationships/diagramColors" Target="../diagrams/colors4.xml"/><Relationship Id="rId2" Type="http://schemas.openxmlformats.org/officeDocument/2006/relationships/image" Target="../media/image17.png"/><Relationship Id="rId1" Type="http://schemas.openxmlformats.org/officeDocument/2006/relationships/slideLayout" Target="../slideLayouts/slideLayout5.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image" Target="../media/image19.png"/><Relationship Id="rId1" Type="http://schemas.openxmlformats.org/officeDocument/2006/relationships/slideLayout" Target="../slideLayouts/slideLayout5.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0.png"/><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hyperlink" Target="https://psychiatryonline.org/doi/epdf/10.1176/appi.focus.25023003" TargetMode="External"/><Relationship Id="rId2" Type="http://schemas.openxmlformats.org/officeDocument/2006/relationships/image" Target="../media/image25.sv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8.svg"/><Relationship Id="rId1" Type="http://schemas.openxmlformats.org/officeDocument/2006/relationships/slideLayout" Target="../slideLayouts/slideLayout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image" Target="../media/image29.svg"/><Relationship Id="rId1" Type="http://schemas.openxmlformats.org/officeDocument/2006/relationships/slideLayout" Target="../slideLayouts/slideLayout5.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30.svg"/><Relationship Id="rId1" Type="http://schemas.openxmlformats.org/officeDocument/2006/relationships/slideLayout" Target="../slideLayouts/slideLayout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35.svg"/><Relationship Id="rId1" Type="http://schemas.openxmlformats.org/officeDocument/2006/relationships/slideLayout" Target="../slideLayouts/slideLayout5.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6.sv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37.svg"/><Relationship Id="rId1" Type="http://schemas.openxmlformats.org/officeDocument/2006/relationships/slideLayout" Target="../slideLayouts/slideLayout5.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a:xfrm>
            <a:off x="630810" y="1100922"/>
            <a:ext cx="10803903" cy="3864989"/>
          </a:xfrm>
        </p:spPr>
        <p:txBody>
          <a:bodyPr/>
          <a:lstStyle/>
          <a:p>
            <a:pPr algn="ctr"/>
            <a:endParaRPr lang="en-GB" sz="4000" dirty="0">
              <a:latin typeface="Aptos" panose="020B0004020202020204" pitchFamily="34" charset="0"/>
            </a:endParaRPr>
          </a:p>
          <a:p>
            <a:pPr algn="ctr"/>
            <a:r>
              <a:rPr lang="en-GB" sz="4000" dirty="0">
                <a:latin typeface="Aptos" panose="020B0004020202020204" pitchFamily="34" charset="0"/>
              </a:rPr>
              <a:t>BMHP6020_BIRM – Independent Project</a:t>
            </a:r>
            <a:br>
              <a:rPr lang="en-GB" sz="4000" dirty="0">
                <a:latin typeface="Aptos" panose="020B0004020202020204" pitchFamily="34" charset="0"/>
              </a:rPr>
            </a:br>
            <a:endParaRPr lang="en-GB" sz="4000" b="1" u="sng" dirty="0">
              <a:latin typeface="Aptos" panose="020B0004020202020204" pitchFamily="34" charset="0"/>
            </a:endParaRPr>
          </a:p>
          <a:p>
            <a:pPr algn="ctr">
              <a:lnSpc>
                <a:spcPct val="150000"/>
              </a:lnSpc>
            </a:pPr>
            <a:r>
              <a:rPr lang="en-GB" sz="3200" b="1" dirty="0">
                <a:latin typeface="Aptos" panose="020B0004020202020204" pitchFamily="34" charset="0"/>
              </a:rPr>
              <a:t>Analysing Your Strongest Sources &amp; Developing Themes</a:t>
            </a:r>
          </a:p>
          <a:p>
            <a:pPr algn="ctr">
              <a:lnSpc>
                <a:spcPct val="150000"/>
              </a:lnSpc>
            </a:pPr>
            <a:r>
              <a:rPr lang="en-GB" sz="3200" b="1" dirty="0">
                <a:latin typeface="Aptos" panose="020B0004020202020204" pitchFamily="34" charset="0"/>
              </a:rPr>
              <a:t>Literature Tracking and Analysis Workbook: Stages 2 and 3</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b="1"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3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13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algn="just" rtl="0" fontAlgn="base">
              <a:lnSpc>
                <a:spcPct val="150000"/>
              </a:lnSpc>
              <a:buFont typeface="Arial" panose="020B0604020202020204" pitchFamily="34" charset="0"/>
              <a:buChar char="•"/>
            </a:pPr>
            <a:r>
              <a:rPr lang="en-GB" sz="13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algn="just" rtl="0" fontAlgn="base">
              <a:lnSpc>
                <a:spcPct val="150000"/>
              </a:lnSpc>
              <a:buFont typeface="Arial" panose="020B0604020202020204" pitchFamily="34" charset="0"/>
              <a:buChar char="•"/>
            </a:pPr>
            <a:r>
              <a:rPr lang="en-GB" sz="13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algn="just" rtl="0" fontAlgn="base">
              <a:lnSpc>
                <a:spcPct val="150000"/>
              </a:lnSpc>
              <a:buFont typeface="Arial" panose="020B0604020202020204" pitchFamily="34" charset="0"/>
              <a:buChar char="•"/>
            </a:pPr>
            <a:r>
              <a:rPr lang="en-GB" sz="13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algn="just" rtl="0" fontAlgn="base">
              <a:lnSpc>
                <a:spcPct val="150000"/>
              </a:lnSpc>
              <a:buFont typeface="Arial" panose="020B0604020202020204" pitchFamily="34" charset="0"/>
              <a:buChar char="•"/>
            </a:pPr>
            <a:r>
              <a:rPr lang="en-GB" sz="13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r>
              <a:rPr lang="en-GB" sz="1200" b="0" i="0" dirty="0">
                <a:solidFill>
                  <a:srgbClr val="000000"/>
                </a:solidFill>
                <a:effectLst/>
                <a:latin typeface="Aptos" panose="020B0004020202020204" pitchFamily="34" charset="0"/>
              </a:rPr>
              <a:t>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a:xfrm>
            <a:off x="3780148" y="273969"/>
            <a:ext cx="7956222" cy="1325563"/>
          </a:xfrm>
        </p:spPr>
        <p:txBody>
          <a:bodyPr>
            <a:normAutofit/>
          </a:bodyPr>
          <a:lstStyle/>
          <a:p>
            <a:pPr algn="ctr"/>
            <a:r>
              <a:rPr lang="en-GB" sz="4000" b="1"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565133" y="1599532"/>
            <a:ext cx="8171237" cy="4739563"/>
          </a:xfrm>
        </p:spPr>
        <p:txBody>
          <a:bodyPr>
            <a:noAutofit/>
          </a:bodyPr>
          <a:lstStyle/>
          <a:p>
            <a:pPr marL="0" indent="0">
              <a:buNone/>
            </a:pPr>
            <a:r>
              <a:rPr lang="en-GB" sz="1800" b="1" dirty="0">
                <a:latin typeface="Aptos" panose="020B0004020202020204" pitchFamily="34" charset="0"/>
              </a:rPr>
              <a:t>Aim of the Session:</a:t>
            </a:r>
            <a:endParaRPr lang="en-GB" sz="1600" b="1" dirty="0">
              <a:latin typeface="Aptos" panose="020B0004020202020204" pitchFamily="34" charset="0"/>
            </a:endParaRPr>
          </a:p>
          <a:p>
            <a:pPr marL="0" indent="0" algn="just">
              <a:lnSpc>
                <a:spcPct val="150000"/>
              </a:lnSpc>
              <a:buNone/>
            </a:pPr>
            <a:r>
              <a:rPr lang="en-GB" sz="1400" dirty="0">
                <a:latin typeface="Aptos" panose="020B0004020202020204" pitchFamily="34" charset="0"/>
              </a:rPr>
              <a:t>To support students to analyse the five strongest sources and begin developing possible themes using Stages 2 and 3 of the Literature Tracking and Analysis Workbook.</a:t>
            </a:r>
          </a:p>
          <a:p>
            <a:pPr marL="0" indent="0" algn="just">
              <a:lnSpc>
                <a:spcPct val="150000"/>
              </a:lnSpc>
              <a:buNone/>
            </a:pPr>
            <a:r>
              <a:rPr lang="en-GB" sz="1400" dirty="0">
                <a:latin typeface="Aptos" panose="020B0004020202020204" pitchFamily="34" charset="0"/>
              </a:rPr>
              <a:t>The work completed today will help explain the research method in the </a:t>
            </a:r>
            <a:r>
              <a:rPr lang="en-GB" sz="1400" b="1" dirty="0">
                <a:latin typeface="Aptos" panose="020B0004020202020204" pitchFamily="34" charset="0"/>
              </a:rPr>
              <a:t>Academic Methods Poster and Chapter 3</a:t>
            </a:r>
            <a:r>
              <a:rPr lang="en-GB" sz="1400" dirty="0">
                <a:latin typeface="Aptos" panose="020B0004020202020204" pitchFamily="34" charset="0"/>
              </a:rPr>
              <a:t>. Your possible themes will later help you structure </a:t>
            </a:r>
            <a:r>
              <a:rPr lang="en-GB" sz="1400" b="1" dirty="0">
                <a:latin typeface="Aptos" panose="020B0004020202020204" pitchFamily="34" charset="0"/>
              </a:rPr>
              <a:t>Chapter 4</a:t>
            </a:r>
            <a:r>
              <a:rPr lang="en-GB" sz="1400" dirty="0">
                <a:latin typeface="Aptos" panose="020B0004020202020204" pitchFamily="34" charset="0"/>
              </a:rPr>
              <a:t>.</a:t>
            </a:r>
          </a:p>
          <a:p>
            <a:pPr marL="0" indent="0">
              <a:lnSpc>
                <a:spcPct val="170000"/>
              </a:lnSpc>
              <a:buNone/>
            </a:pPr>
            <a:r>
              <a:rPr lang="en-GB" sz="1800" b="1" dirty="0">
                <a:latin typeface="Aptos" panose="020B0004020202020204" pitchFamily="34" charset="0"/>
              </a:rPr>
              <a:t>Learning Outcomes:</a:t>
            </a:r>
            <a:endParaRPr lang="en-GB" sz="1800" dirty="0">
              <a:latin typeface="Aptos" panose="020B0004020202020204" pitchFamily="34" charset="0"/>
            </a:endParaRPr>
          </a:p>
          <a:p>
            <a:pPr marL="342900" lvl="0" indent="-342900">
              <a:lnSpc>
                <a:spcPct val="150000"/>
              </a:lnSpc>
              <a:buFont typeface="+mj-lt"/>
              <a:buAutoNum type="arabicPeriod"/>
            </a:pPr>
            <a:r>
              <a:rPr lang="en-GB" sz="1400" dirty="0">
                <a:latin typeface="Aptos" panose="020B0004020202020204" pitchFamily="34" charset="0"/>
              </a:rPr>
              <a:t>Confirm which five sources you will take forward for detailed analysis.</a:t>
            </a:r>
          </a:p>
          <a:p>
            <a:pPr marL="342900" lvl="0" indent="-342900">
              <a:lnSpc>
                <a:spcPct val="150000"/>
              </a:lnSpc>
              <a:buFont typeface="+mj-lt"/>
              <a:buAutoNum type="arabicPeriod"/>
            </a:pPr>
            <a:r>
              <a:rPr lang="en-GB" sz="1400" dirty="0">
                <a:latin typeface="Aptos" panose="020B0004020202020204" pitchFamily="34" charset="0"/>
              </a:rPr>
              <a:t>Record a clear summary of each source in Stage 2.</a:t>
            </a:r>
          </a:p>
          <a:p>
            <a:pPr marL="342900" lvl="0" indent="-342900">
              <a:lnSpc>
                <a:spcPct val="150000"/>
              </a:lnSpc>
              <a:buFont typeface="+mj-lt"/>
              <a:buAutoNum type="arabicPeriod"/>
            </a:pPr>
            <a:r>
              <a:rPr lang="en-GB" sz="1400" dirty="0">
                <a:latin typeface="Aptos" panose="020B0004020202020204" pitchFamily="34" charset="0"/>
              </a:rPr>
              <a:t>identify the research method, sample, strengths and limitations of each source.</a:t>
            </a:r>
          </a:p>
          <a:p>
            <a:pPr marL="342900" lvl="0" indent="-342900">
              <a:lnSpc>
                <a:spcPct val="150000"/>
              </a:lnSpc>
              <a:buFont typeface="+mj-lt"/>
              <a:buAutoNum type="arabicPeriod"/>
            </a:pPr>
            <a:r>
              <a:rPr lang="en-GB" sz="1400" dirty="0">
                <a:latin typeface="Aptos" panose="020B0004020202020204" pitchFamily="34" charset="0"/>
              </a:rPr>
              <a:t>Select useful keywords and related ideas from your sources.</a:t>
            </a:r>
          </a:p>
          <a:p>
            <a:pPr marL="342900" lvl="0" indent="-342900">
              <a:lnSpc>
                <a:spcPct val="150000"/>
              </a:lnSpc>
              <a:buFont typeface="+mj-lt"/>
              <a:buAutoNum type="arabicPeriod"/>
            </a:pPr>
            <a:r>
              <a:rPr lang="en-GB" sz="1400" dirty="0">
                <a:latin typeface="Aptos" panose="020B0004020202020204" pitchFamily="34" charset="0"/>
              </a:rPr>
              <a:t>Group related ideas and begin developing possible themes in Stage 3.</a:t>
            </a: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265731" y="42711"/>
            <a:ext cx="11481847" cy="1325563"/>
          </a:xfrm>
        </p:spPr>
        <p:txBody>
          <a:bodyPr>
            <a:normAutofit/>
          </a:bodyPr>
          <a:lstStyle/>
          <a:p>
            <a:pPr algn="ctr"/>
            <a:r>
              <a:rPr lang="en-GB" sz="3200" b="1" dirty="0">
                <a:latin typeface="Aptos" panose="020B0004020202020204" pitchFamily="34" charset="0"/>
              </a:rPr>
              <a:t>Where You Are in the Research Process?</a:t>
            </a:r>
          </a:p>
        </p:txBody>
      </p:sp>
      <p:sp>
        <p:nvSpPr>
          <p:cNvPr id="4" name="Rectangle 3">
            <a:extLst>
              <a:ext uri="{FF2B5EF4-FFF2-40B4-BE49-F238E27FC236}">
                <a16:creationId xmlns:a16="http://schemas.microsoft.com/office/drawing/2014/main" id="{36F99DB2-F3ED-3C99-EB07-3054F49412C6}"/>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4" name="Diagram 13">
            <a:extLst>
              <a:ext uri="{FF2B5EF4-FFF2-40B4-BE49-F238E27FC236}">
                <a16:creationId xmlns:a16="http://schemas.microsoft.com/office/drawing/2014/main" id="{A52FB2D4-EA69-A3DC-11FF-B6D0BDE2F41F}"/>
              </a:ext>
            </a:extLst>
          </p:cNvPr>
          <p:cNvGraphicFramePr/>
          <p:nvPr>
            <p:extLst>
              <p:ext uri="{D42A27DB-BD31-4B8C-83A1-F6EECF244321}">
                <p14:modId xmlns:p14="http://schemas.microsoft.com/office/powerpoint/2010/main" val="556606873"/>
              </p:ext>
            </p:extLst>
          </p:nvPr>
        </p:nvGraphicFramePr>
        <p:xfrm>
          <a:off x="223520" y="1014306"/>
          <a:ext cx="11765280" cy="5528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3" name="Picture 22">
            <a:extLst>
              <a:ext uri="{FF2B5EF4-FFF2-40B4-BE49-F238E27FC236}">
                <a16:creationId xmlns:a16="http://schemas.microsoft.com/office/drawing/2014/main" id="{D12FA246-6DD2-24A2-0D33-A40849B6E081}"/>
              </a:ext>
            </a:extLst>
          </p:cNvPr>
          <p:cNvPicPr>
            <a:picLocks noChangeAspect="1"/>
          </p:cNvPicPr>
          <p:nvPr/>
        </p:nvPicPr>
        <p:blipFill>
          <a:blip r:embed="rId7">
            <a:duotone>
              <a:schemeClr val="accent1">
                <a:shade val="45000"/>
                <a:satMod val="135000"/>
              </a:schemeClr>
              <a:prstClr val="white"/>
            </a:duotone>
          </a:blip>
          <a:stretch>
            <a:fillRect/>
          </a:stretch>
        </p:blipFill>
        <p:spPr>
          <a:xfrm>
            <a:off x="9533327" y="155641"/>
            <a:ext cx="1189244" cy="1189244"/>
          </a:xfrm>
          <a:prstGeom prst="rect">
            <a:avLst/>
          </a:prstGeom>
        </p:spPr>
      </p:pic>
    </p:spTree>
    <p:extLst>
      <p:ext uri="{BB962C8B-B14F-4D97-AF65-F5344CB8AC3E}">
        <p14:creationId xmlns:p14="http://schemas.microsoft.com/office/powerpoint/2010/main" val="347245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1000"/>
                                        <p:tgtEl>
                                          <p:spTgt spid="23"/>
                                        </p:tgtEl>
                                      </p:cBhvr>
                                    </p:animEffect>
                                    <p:anim calcmode="lin" valueType="num">
                                      <p:cBhvr>
                                        <p:cTn id="13" dur="1000" fill="hold"/>
                                        <p:tgtEl>
                                          <p:spTgt spid="23"/>
                                        </p:tgtEl>
                                        <p:attrNameLst>
                                          <p:attrName>ppt_x</p:attrName>
                                        </p:attrNameLst>
                                      </p:cBhvr>
                                      <p:tavLst>
                                        <p:tav tm="0">
                                          <p:val>
                                            <p:strVal val="#ppt_x"/>
                                          </p:val>
                                        </p:tav>
                                        <p:tav tm="100000">
                                          <p:val>
                                            <p:strVal val="#ppt_x"/>
                                          </p:val>
                                        </p:tav>
                                      </p:tavLst>
                                    </p:anim>
                                    <p:anim calcmode="lin" valueType="num">
                                      <p:cBhvr>
                                        <p:cTn id="14"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1000"/>
                                        <p:tgtEl>
                                          <p:spTgt spid="14"/>
                                        </p:tgtEl>
                                      </p:cBhvr>
                                    </p:animEffect>
                                    <p:anim calcmode="lin" valueType="num">
                                      <p:cBhvr>
                                        <p:cTn id="20" dur="1000" fill="hold"/>
                                        <p:tgtEl>
                                          <p:spTgt spid="14"/>
                                        </p:tgtEl>
                                        <p:attrNameLst>
                                          <p:attrName>ppt_x</p:attrName>
                                        </p:attrNameLst>
                                      </p:cBhvr>
                                      <p:tavLst>
                                        <p:tav tm="0">
                                          <p:val>
                                            <p:strVal val="#ppt_x"/>
                                          </p:val>
                                        </p:tav>
                                        <p:tav tm="100000">
                                          <p:val>
                                            <p:strVal val="#ppt_x"/>
                                          </p:val>
                                        </p:tav>
                                      </p:tavLst>
                                    </p:anim>
                                    <p:anim calcmode="lin" valueType="num">
                                      <p:cBhvr>
                                        <p:cTn id="2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C1ACD3C-848E-9C88-3D50-88E05A418D70}"/>
              </a:ext>
            </a:extLst>
          </p:cNvPr>
          <p:cNvGraphicFramePr/>
          <p:nvPr>
            <p:extLst>
              <p:ext uri="{D42A27DB-BD31-4B8C-83A1-F6EECF244321}">
                <p14:modId xmlns:p14="http://schemas.microsoft.com/office/powerpoint/2010/main" val="576972510"/>
              </p:ext>
            </p:extLst>
          </p:nvPr>
        </p:nvGraphicFramePr>
        <p:xfrm>
          <a:off x="308309" y="329494"/>
          <a:ext cx="11573287" cy="5467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BF1F6394-63E8-8D99-E35A-4C13099F7232}"/>
              </a:ext>
            </a:extLst>
          </p:cNvPr>
          <p:cNvSpPr txBox="1"/>
          <p:nvPr/>
        </p:nvSpPr>
        <p:spPr>
          <a:xfrm>
            <a:off x="2351256" y="593654"/>
            <a:ext cx="7489487" cy="584775"/>
          </a:xfrm>
          <a:prstGeom prst="rect">
            <a:avLst/>
          </a:prstGeom>
          <a:noFill/>
        </p:spPr>
        <p:txBody>
          <a:bodyPr wrap="square">
            <a:spAutoFit/>
          </a:bodyPr>
          <a:lstStyle/>
          <a:p>
            <a:pPr algn="ctr"/>
            <a:r>
              <a:rPr lang="en-GB" sz="3200" b="1" dirty="0">
                <a:latin typeface="Aptos" panose="020B0004020202020204" pitchFamily="34" charset="0"/>
              </a:rPr>
              <a:t>This Session We Will Focus On </a:t>
            </a:r>
          </a:p>
        </p:txBody>
      </p:sp>
      <p:sp>
        <p:nvSpPr>
          <p:cNvPr id="4" name="Rectangle 3">
            <a:extLst>
              <a:ext uri="{FF2B5EF4-FFF2-40B4-BE49-F238E27FC236}">
                <a16:creationId xmlns:a16="http://schemas.microsoft.com/office/drawing/2014/main" id="{4F302693-9401-D96F-9C0C-E9E162CA901B}"/>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8358B4CB-6632-DE46-8290-E8B027CFF214}"/>
              </a:ext>
            </a:extLst>
          </p:cNvPr>
          <p:cNvPicPr>
            <a:picLocks noChangeAspect="1"/>
          </p:cNvPicPr>
          <p:nvPr/>
        </p:nvPicPr>
        <p:blipFill>
          <a:blip r:embed="rId8">
            <a:duotone>
              <a:schemeClr val="accent1">
                <a:shade val="45000"/>
                <a:satMod val="135000"/>
              </a:schemeClr>
              <a:prstClr val="white"/>
            </a:duotone>
          </a:blip>
          <a:stretch>
            <a:fillRect/>
          </a:stretch>
        </p:blipFill>
        <p:spPr>
          <a:xfrm>
            <a:off x="1605280" y="187723"/>
            <a:ext cx="1270000" cy="1233714"/>
          </a:xfrm>
          <a:prstGeom prst="rect">
            <a:avLst/>
          </a:prstGeom>
        </p:spPr>
      </p:pic>
      <p:sp>
        <p:nvSpPr>
          <p:cNvPr id="8" name="TextBox 7">
            <a:extLst>
              <a:ext uri="{FF2B5EF4-FFF2-40B4-BE49-F238E27FC236}">
                <a16:creationId xmlns:a16="http://schemas.microsoft.com/office/drawing/2014/main" id="{814B2214-AAD6-D6D8-F347-747E18C8D966}"/>
              </a:ext>
            </a:extLst>
          </p:cNvPr>
          <p:cNvSpPr txBox="1"/>
          <p:nvPr/>
        </p:nvSpPr>
        <p:spPr>
          <a:xfrm>
            <a:off x="325120" y="4709945"/>
            <a:ext cx="5100320" cy="1938992"/>
          </a:xfrm>
          <a:prstGeom prst="rect">
            <a:avLst/>
          </a:prstGeom>
          <a:noFill/>
        </p:spPr>
        <p:txBody>
          <a:bodyPr wrap="square">
            <a:spAutoFit/>
          </a:bodyPr>
          <a:lstStyle/>
          <a:p>
            <a:pPr algn="ctr">
              <a:buNone/>
            </a:pPr>
            <a:r>
              <a:rPr lang="en-GB" sz="1400" b="1" dirty="0">
                <a:latin typeface="Aptos" panose="020B0004020202020204" pitchFamily="34" charset="0"/>
              </a:rPr>
              <a:t>Why This Matters</a:t>
            </a:r>
            <a:br>
              <a:rPr lang="en-GB" sz="1400" b="1" dirty="0">
                <a:latin typeface="Aptos" panose="020B0004020202020204" pitchFamily="34" charset="0"/>
              </a:rPr>
            </a:br>
            <a:endParaRPr lang="en-GB" sz="1400" b="1" dirty="0">
              <a:latin typeface="Aptos" panose="020B0004020202020204" pitchFamily="34" charset="0"/>
            </a:endParaRPr>
          </a:p>
          <a:p>
            <a:pPr>
              <a:buNone/>
            </a:pPr>
            <a:r>
              <a:rPr lang="en-GB" sz="1300" dirty="0">
                <a:latin typeface="Aptos" panose="020B0004020202020204" pitchFamily="34" charset="0"/>
              </a:rPr>
              <a:t>The work you complete today creates a clear record of your research method:</a:t>
            </a:r>
            <a:br>
              <a:rPr lang="en-GB" sz="1300" dirty="0">
                <a:latin typeface="Aptos" panose="020B0004020202020204" pitchFamily="34" charset="0"/>
              </a:rPr>
            </a:br>
            <a:endParaRPr lang="en-GB" sz="1300" dirty="0">
              <a:latin typeface="Aptos" panose="020B0004020202020204" pitchFamily="34" charset="0"/>
            </a:endParaRPr>
          </a:p>
          <a:p>
            <a:pPr marL="342900" lvl="0" indent="-342900">
              <a:buFont typeface="Arial" panose="020B0604020202020204" pitchFamily="34" charset="0"/>
              <a:buChar char="•"/>
            </a:pPr>
            <a:r>
              <a:rPr lang="en-GB" sz="1300" b="1" dirty="0">
                <a:latin typeface="Aptos" panose="020B0004020202020204" pitchFamily="34" charset="0"/>
              </a:rPr>
              <a:t>Selecting five sources</a:t>
            </a:r>
            <a:r>
              <a:rPr lang="en-GB" sz="1300" dirty="0">
                <a:latin typeface="Aptos" panose="020B0004020202020204" pitchFamily="34" charset="0"/>
              </a:rPr>
              <a:t> shows how you chose your evidence.</a:t>
            </a:r>
          </a:p>
          <a:p>
            <a:pPr marL="342900" lvl="0" indent="-342900">
              <a:buFont typeface="Arial" panose="020B0604020202020204" pitchFamily="34" charset="0"/>
              <a:buChar char="•"/>
            </a:pPr>
            <a:r>
              <a:rPr lang="en-GB" sz="1300" b="1" dirty="0">
                <a:latin typeface="Aptos" panose="020B0004020202020204" pitchFamily="34" charset="0"/>
              </a:rPr>
              <a:t>Completing Stage 2</a:t>
            </a:r>
            <a:r>
              <a:rPr lang="en-GB" sz="1300" dirty="0">
                <a:latin typeface="Aptos" panose="020B0004020202020204" pitchFamily="34" charset="0"/>
              </a:rPr>
              <a:t> shows how you analysed the evidence.</a:t>
            </a:r>
          </a:p>
          <a:p>
            <a:pPr marL="342900" lvl="0" indent="-342900">
              <a:buFont typeface="Arial" panose="020B0604020202020204" pitchFamily="34" charset="0"/>
              <a:buChar char="•"/>
            </a:pPr>
            <a:r>
              <a:rPr lang="en-GB" sz="1300" b="1" dirty="0">
                <a:latin typeface="Aptos" panose="020B0004020202020204" pitchFamily="34" charset="0"/>
              </a:rPr>
              <a:t>Completing Stage 3</a:t>
            </a:r>
            <a:r>
              <a:rPr lang="en-GB" sz="1300" dirty="0">
                <a:latin typeface="Aptos" panose="020B0004020202020204" pitchFamily="34" charset="0"/>
              </a:rPr>
              <a:t> shows how you identified patterns and developed themes</a:t>
            </a:r>
            <a:r>
              <a:rPr lang="en-GB" sz="1400" dirty="0">
                <a:latin typeface="Aptos" panose="020B0004020202020204" pitchFamily="34" charset="0"/>
              </a:rPr>
              <a:t>.</a:t>
            </a:r>
          </a:p>
        </p:txBody>
      </p:sp>
      <p:sp>
        <p:nvSpPr>
          <p:cNvPr id="10" name="TextBox 9">
            <a:extLst>
              <a:ext uri="{FF2B5EF4-FFF2-40B4-BE49-F238E27FC236}">
                <a16:creationId xmlns:a16="http://schemas.microsoft.com/office/drawing/2014/main" id="{134FF3CC-9174-BE00-93DA-4ADAEAE3D459}"/>
              </a:ext>
            </a:extLst>
          </p:cNvPr>
          <p:cNvSpPr txBox="1"/>
          <p:nvPr/>
        </p:nvSpPr>
        <p:spPr>
          <a:xfrm>
            <a:off x="6929120" y="4709945"/>
            <a:ext cx="4795520" cy="1323439"/>
          </a:xfrm>
          <a:prstGeom prst="rect">
            <a:avLst/>
          </a:prstGeom>
          <a:noFill/>
        </p:spPr>
        <p:txBody>
          <a:bodyPr wrap="square">
            <a:spAutoFit/>
          </a:bodyPr>
          <a:lstStyle/>
          <a:p>
            <a:pPr algn="ctr">
              <a:buNone/>
            </a:pPr>
            <a:r>
              <a:rPr lang="en-GB" sz="1400" b="1" dirty="0">
                <a:latin typeface="Aptos" panose="020B0004020202020204" pitchFamily="34" charset="0"/>
              </a:rPr>
              <a:t>Where Will You Use This Work?</a:t>
            </a:r>
            <a:br>
              <a:rPr lang="en-GB" sz="1400" b="1" dirty="0">
                <a:latin typeface="Aptos" panose="020B0004020202020204" pitchFamily="34" charset="0"/>
              </a:rPr>
            </a:br>
            <a:endParaRPr lang="en-GB" sz="1400" b="1" dirty="0">
              <a:latin typeface="Aptos" panose="020B0004020202020204" pitchFamily="34" charset="0"/>
            </a:endParaRPr>
          </a:p>
          <a:p>
            <a:pPr>
              <a:buNone/>
            </a:pPr>
            <a:r>
              <a:rPr lang="en-GB" sz="1300" dirty="0">
                <a:latin typeface="Aptos" panose="020B0004020202020204" pitchFamily="34" charset="0"/>
              </a:rPr>
              <a:t>You will explain this process in your </a:t>
            </a:r>
            <a:r>
              <a:rPr lang="en-GB" sz="1300" b="1" dirty="0">
                <a:latin typeface="Aptos" panose="020B0004020202020204" pitchFamily="34" charset="0"/>
              </a:rPr>
              <a:t>Academic Methods Poster and Chapter 3</a:t>
            </a:r>
            <a:r>
              <a:rPr lang="en-GB" sz="1300" dirty="0">
                <a:latin typeface="Aptos" panose="020B0004020202020204" pitchFamily="34" charset="0"/>
              </a:rPr>
              <a:t>.</a:t>
            </a:r>
            <a:br>
              <a:rPr lang="en-GB" sz="1300" dirty="0">
                <a:latin typeface="Aptos" panose="020B0004020202020204" pitchFamily="34" charset="0"/>
              </a:rPr>
            </a:br>
            <a:br>
              <a:rPr lang="en-GB" sz="1300" dirty="0">
                <a:latin typeface="Aptos" panose="020B0004020202020204" pitchFamily="34" charset="0"/>
              </a:rPr>
            </a:br>
            <a:r>
              <a:rPr lang="en-GB" sz="1300" dirty="0">
                <a:latin typeface="Aptos" panose="020B0004020202020204" pitchFamily="34" charset="0"/>
              </a:rPr>
              <a:t>Your possible themes will help you organise and write </a:t>
            </a:r>
            <a:r>
              <a:rPr lang="en-GB" sz="1300" b="1" dirty="0">
                <a:latin typeface="Aptos" panose="020B0004020202020204" pitchFamily="34" charset="0"/>
              </a:rPr>
              <a:t>Chapter 4</a:t>
            </a:r>
            <a:r>
              <a:rPr lang="en-GB" sz="1300" dirty="0">
                <a:latin typeface="Aptos" panose="020B0004020202020204" pitchFamily="34" charset="0"/>
              </a:rPr>
              <a:t>.</a:t>
            </a:r>
          </a:p>
        </p:txBody>
      </p:sp>
      <p:cxnSp>
        <p:nvCxnSpPr>
          <p:cNvPr id="12" name="Straight Connector 11">
            <a:extLst>
              <a:ext uri="{FF2B5EF4-FFF2-40B4-BE49-F238E27FC236}">
                <a16:creationId xmlns:a16="http://schemas.microsoft.com/office/drawing/2014/main" id="{5A322301-ADCC-E97E-DF40-641CAAF33B5A}"/>
              </a:ext>
            </a:extLst>
          </p:cNvPr>
          <p:cNvCxnSpPr/>
          <p:nvPr/>
        </p:nvCxnSpPr>
        <p:spPr>
          <a:xfrm>
            <a:off x="6094952" y="4709945"/>
            <a:ext cx="0" cy="1772135"/>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064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graphicEl>
                                              <a:dgm id="{4C9C339E-E6D8-4C11-9405-6E1AA1307310}"/>
                                            </p:graphicEl>
                                          </p:spTgt>
                                        </p:tgtEl>
                                        <p:attrNameLst>
                                          <p:attrName>style.visibility</p:attrName>
                                        </p:attrNameLst>
                                      </p:cBhvr>
                                      <p:to>
                                        <p:strVal val="visible"/>
                                      </p:to>
                                    </p:set>
                                    <p:animEffect transition="in" filter="fade">
                                      <p:cBhvr>
                                        <p:cTn id="19" dur="1000"/>
                                        <p:tgtEl>
                                          <p:spTgt spid="2">
                                            <p:graphicEl>
                                              <a:dgm id="{4C9C339E-E6D8-4C11-9405-6E1AA1307310}"/>
                                            </p:graphicEl>
                                          </p:spTgt>
                                        </p:tgtEl>
                                      </p:cBhvr>
                                    </p:animEffect>
                                    <p:anim calcmode="lin" valueType="num">
                                      <p:cBhvr>
                                        <p:cTn id="20" dur="1000" fill="hold"/>
                                        <p:tgtEl>
                                          <p:spTgt spid="2">
                                            <p:graphicEl>
                                              <a:dgm id="{4C9C339E-E6D8-4C11-9405-6E1AA1307310}"/>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4C9C339E-E6D8-4C11-9405-6E1AA1307310}"/>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
                                            <p:graphicEl>
                                              <a:dgm id="{33ED1CA2-D7A6-4FEB-AB0A-D199A9FB6D8F}"/>
                                            </p:graphicEl>
                                          </p:spTgt>
                                        </p:tgtEl>
                                        <p:attrNameLst>
                                          <p:attrName>style.visibility</p:attrName>
                                        </p:attrNameLst>
                                      </p:cBhvr>
                                      <p:to>
                                        <p:strVal val="visible"/>
                                      </p:to>
                                    </p:set>
                                    <p:animEffect transition="in" filter="fade">
                                      <p:cBhvr>
                                        <p:cTn id="26" dur="1000"/>
                                        <p:tgtEl>
                                          <p:spTgt spid="2">
                                            <p:graphicEl>
                                              <a:dgm id="{33ED1CA2-D7A6-4FEB-AB0A-D199A9FB6D8F}"/>
                                            </p:graphicEl>
                                          </p:spTgt>
                                        </p:tgtEl>
                                      </p:cBhvr>
                                    </p:animEffect>
                                    <p:anim calcmode="lin" valueType="num">
                                      <p:cBhvr>
                                        <p:cTn id="27" dur="1000" fill="hold"/>
                                        <p:tgtEl>
                                          <p:spTgt spid="2">
                                            <p:graphicEl>
                                              <a:dgm id="{33ED1CA2-D7A6-4FEB-AB0A-D199A9FB6D8F}"/>
                                            </p:graphicEl>
                                          </p:spTgt>
                                        </p:tgtEl>
                                        <p:attrNameLst>
                                          <p:attrName>ppt_x</p:attrName>
                                        </p:attrNameLst>
                                      </p:cBhvr>
                                      <p:tavLst>
                                        <p:tav tm="0">
                                          <p:val>
                                            <p:strVal val="#ppt_x"/>
                                          </p:val>
                                        </p:tav>
                                        <p:tav tm="100000">
                                          <p:val>
                                            <p:strVal val="#ppt_x"/>
                                          </p:val>
                                        </p:tav>
                                      </p:tavLst>
                                    </p:anim>
                                    <p:anim calcmode="lin" valueType="num">
                                      <p:cBhvr>
                                        <p:cTn id="28" dur="1000" fill="hold"/>
                                        <p:tgtEl>
                                          <p:spTgt spid="2">
                                            <p:graphicEl>
                                              <a:dgm id="{33ED1CA2-D7A6-4FEB-AB0A-D199A9FB6D8F}"/>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graphicEl>
                                              <a:dgm id="{1610B9D8-C6DB-47BE-9A39-F03ED6D30C97}"/>
                                            </p:graphicEl>
                                          </p:spTgt>
                                        </p:tgtEl>
                                        <p:attrNameLst>
                                          <p:attrName>style.visibility</p:attrName>
                                        </p:attrNameLst>
                                      </p:cBhvr>
                                      <p:to>
                                        <p:strVal val="visible"/>
                                      </p:to>
                                    </p:set>
                                    <p:animEffect transition="in" filter="fade">
                                      <p:cBhvr>
                                        <p:cTn id="31" dur="1000"/>
                                        <p:tgtEl>
                                          <p:spTgt spid="2">
                                            <p:graphicEl>
                                              <a:dgm id="{1610B9D8-C6DB-47BE-9A39-F03ED6D30C97}"/>
                                            </p:graphicEl>
                                          </p:spTgt>
                                        </p:tgtEl>
                                      </p:cBhvr>
                                    </p:animEffect>
                                    <p:anim calcmode="lin" valueType="num">
                                      <p:cBhvr>
                                        <p:cTn id="32" dur="1000" fill="hold"/>
                                        <p:tgtEl>
                                          <p:spTgt spid="2">
                                            <p:graphicEl>
                                              <a:dgm id="{1610B9D8-C6DB-47BE-9A39-F03ED6D30C97}"/>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1610B9D8-C6DB-47BE-9A39-F03ED6D30C97}"/>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FDA6180E-E6D5-42D0-9C65-A489A1D62D6F}"/>
                                            </p:graphicEl>
                                          </p:spTgt>
                                        </p:tgtEl>
                                        <p:attrNameLst>
                                          <p:attrName>style.visibility</p:attrName>
                                        </p:attrNameLst>
                                      </p:cBhvr>
                                      <p:to>
                                        <p:strVal val="visible"/>
                                      </p:to>
                                    </p:set>
                                    <p:animEffect transition="in" filter="fade">
                                      <p:cBhvr>
                                        <p:cTn id="38" dur="1000"/>
                                        <p:tgtEl>
                                          <p:spTgt spid="2">
                                            <p:graphicEl>
                                              <a:dgm id="{FDA6180E-E6D5-42D0-9C65-A489A1D62D6F}"/>
                                            </p:graphicEl>
                                          </p:spTgt>
                                        </p:tgtEl>
                                      </p:cBhvr>
                                    </p:animEffect>
                                    <p:anim calcmode="lin" valueType="num">
                                      <p:cBhvr>
                                        <p:cTn id="39" dur="1000" fill="hold"/>
                                        <p:tgtEl>
                                          <p:spTgt spid="2">
                                            <p:graphicEl>
                                              <a:dgm id="{FDA6180E-E6D5-42D0-9C65-A489A1D62D6F}"/>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FDA6180E-E6D5-42D0-9C65-A489A1D62D6F}"/>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graphicEl>
                                              <a:dgm id="{81127A48-5434-4917-A1C1-E28FDE90B61E}"/>
                                            </p:graphicEl>
                                          </p:spTgt>
                                        </p:tgtEl>
                                        <p:attrNameLst>
                                          <p:attrName>style.visibility</p:attrName>
                                        </p:attrNameLst>
                                      </p:cBhvr>
                                      <p:to>
                                        <p:strVal val="visible"/>
                                      </p:to>
                                    </p:set>
                                    <p:animEffect transition="in" filter="fade">
                                      <p:cBhvr>
                                        <p:cTn id="43" dur="1000"/>
                                        <p:tgtEl>
                                          <p:spTgt spid="2">
                                            <p:graphicEl>
                                              <a:dgm id="{81127A48-5434-4917-A1C1-E28FDE90B61E}"/>
                                            </p:graphicEl>
                                          </p:spTgt>
                                        </p:tgtEl>
                                      </p:cBhvr>
                                    </p:animEffect>
                                    <p:anim calcmode="lin" valueType="num">
                                      <p:cBhvr>
                                        <p:cTn id="44" dur="1000" fill="hold"/>
                                        <p:tgtEl>
                                          <p:spTgt spid="2">
                                            <p:graphicEl>
                                              <a:dgm id="{81127A48-5434-4917-A1C1-E28FDE90B61E}"/>
                                            </p:graphicEl>
                                          </p:spTgt>
                                        </p:tgtEl>
                                        <p:attrNameLst>
                                          <p:attrName>ppt_x</p:attrName>
                                        </p:attrNameLst>
                                      </p:cBhvr>
                                      <p:tavLst>
                                        <p:tav tm="0">
                                          <p:val>
                                            <p:strVal val="#ppt_x"/>
                                          </p:val>
                                        </p:tav>
                                        <p:tav tm="100000">
                                          <p:val>
                                            <p:strVal val="#ppt_x"/>
                                          </p:val>
                                        </p:tav>
                                      </p:tavLst>
                                    </p:anim>
                                    <p:anim calcmode="lin" valueType="num">
                                      <p:cBhvr>
                                        <p:cTn id="45" dur="1000" fill="hold"/>
                                        <p:tgtEl>
                                          <p:spTgt spid="2">
                                            <p:graphicEl>
                                              <a:dgm id="{81127A48-5434-4917-A1C1-E28FDE90B61E}"/>
                                            </p:graphic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2">
                                            <p:graphicEl>
                                              <a:dgm id="{E596F265-43A7-481D-A9E6-6B11C2728F41}"/>
                                            </p:graphicEl>
                                          </p:spTgt>
                                        </p:tgtEl>
                                        <p:attrNameLst>
                                          <p:attrName>style.visibility</p:attrName>
                                        </p:attrNameLst>
                                      </p:cBhvr>
                                      <p:to>
                                        <p:strVal val="visible"/>
                                      </p:to>
                                    </p:set>
                                    <p:animEffect transition="in" filter="fade">
                                      <p:cBhvr>
                                        <p:cTn id="48" dur="1000"/>
                                        <p:tgtEl>
                                          <p:spTgt spid="2">
                                            <p:graphicEl>
                                              <a:dgm id="{E596F265-43A7-481D-A9E6-6B11C2728F41}"/>
                                            </p:graphicEl>
                                          </p:spTgt>
                                        </p:tgtEl>
                                      </p:cBhvr>
                                    </p:animEffect>
                                    <p:anim calcmode="lin" valueType="num">
                                      <p:cBhvr>
                                        <p:cTn id="49" dur="1000" fill="hold"/>
                                        <p:tgtEl>
                                          <p:spTgt spid="2">
                                            <p:graphicEl>
                                              <a:dgm id="{E596F265-43A7-481D-A9E6-6B11C2728F41}"/>
                                            </p:graphicEl>
                                          </p:spTgt>
                                        </p:tgtEl>
                                        <p:attrNameLst>
                                          <p:attrName>ppt_x</p:attrName>
                                        </p:attrNameLst>
                                      </p:cBhvr>
                                      <p:tavLst>
                                        <p:tav tm="0">
                                          <p:val>
                                            <p:strVal val="#ppt_x"/>
                                          </p:val>
                                        </p:tav>
                                        <p:tav tm="100000">
                                          <p:val>
                                            <p:strVal val="#ppt_x"/>
                                          </p:val>
                                        </p:tav>
                                      </p:tavLst>
                                    </p:anim>
                                    <p:anim calcmode="lin" valueType="num">
                                      <p:cBhvr>
                                        <p:cTn id="50" dur="1000" fill="hold"/>
                                        <p:tgtEl>
                                          <p:spTgt spid="2">
                                            <p:graphicEl>
                                              <a:dgm id="{E596F265-43A7-481D-A9E6-6B11C2728F41}"/>
                                            </p:graphic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2">
                                            <p:graphicEl>
                                              <a:dgm id="{566B147A-67DD-4173-A9C6-F42AB446DEB9}"/>
                                            </p:graphicEl>
                                          </p:spTgt>
                                        </p:tgtEl>
                                        <p:attrNameLst>
                                          <p:attrName>style.visibility</p:attrName>
                                        </p:attrNameLst>
                                      </p:cBhvr>
                                      <p:to>
                                        <p:strVal val="visible"/>
                                      </p:to>
                                    </p:set>
                                    <p:animEffect transition="in" filter="fade">
                                      <p:cBhvr>
                                        <p:cTn id="55" dur="1000"/>
                                        <p:tgtEl>
                                          <p:spTgt spid="2">
                                            <p:graphicEl>
                                              <a:dgm id="{566B147A-67DD-4173-A9C6-F42AB446DEB9}"/>
                                            </p:graphicEl>
                                          </p:spTgt>
                                        </p:tgtEl>
                                      </p:cBhvr>
                                    </p:animEffect>
                                    <p:anim calcmode="lin" valueType="num">
                                      <p:cBhvr>
                                        <p:cTn id="56" dur="1000" fill="hold"/>
                                        <p:tgtEl>
                                          <p:spTgt spid="2">
                                            <p:graphicEl>
                                              <a:dgm id="{566B147A-67DD-4173-A9C6-F42AB446DEB9}"/>
                                            </p:graphicEl>
                                          </p:spTgt>
                                        </p:tgtEl>
                                        <p:attrNameLst>
                                          <p:attrName>ppt_x</p:attrName>
                                        </p:attrNameLst>
                                      </p:cBhvr>
                                      <p:tavLst>
                                        <p:tav tm="0">
                                          <p:val>
                                            <p:strVal val="#ppt_x"/>
                                          </p:val>
                                        </p:tav>
                                        <p:tav tm="100000">
                                          <p:val>
                                            <p:strVal val="#ppt_x"/>
                                          </p:val>
                                        </p:tav>
                                      </p:tavLst>
                                    </p:anim>
                                    <p:anim calcmode="lin" valueType="num">
                                      <p:cBhvr>
                                        <p:cTn id="57" dur="1000" fill="hold"/>
                                        <p:tgtEl>
                                          <p:spTgt spid="2">
                                            <p:graphicEl>
                                              <a:dgm id="{566B147A-67DD-4173-A9C6-F42AB446DEB9}"/>
                                            </p:graphic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2">
                                            <p:graphicEl>
                                              <a:dgm id="{747B80F7-D3ED-4336-B67D-80D7C82463EC}"/>
                                            </p:graphicEl>
                                          </p:spTgt>
                                        </p:tgtEl>
                                        <p:attrNameLst>
                                          <p:attrName>style.visibility</p:attrName>
                                        </p:attrNameLst>
                                      </p:cBhvr>
                                      <p:to>
                                        <p:strVal val="visible"/>
                                      </p:to>
                                    </p:set>
                                    <p:animEffect transition="in" filter="fade">
                                      <p:cBhvr>
                                        <p:cTn id="60" dur="1000"/>
                                        <p:tgtEl>
                                          <p:spTgt spid="2">
                                            <p:graphicEl>
                                              <a:dgm id="{747B80F7-D3ED-4336-B67D-80D7C82463EC}"/>
                                            </p:graphicEl>
                                          </p:spTgt>
                                        </p:tgtEl>
                                      </p:cBhvr>
                                    </p:animEffect>
                                    <p:anim calcmode="lin" valueType="num">
                                      <p:cBhvr>
                                        <p:cTn id="61" dur="1000" fill="hold"/>
                                        <p:tgtEl>
                                          <p:spTgt spid="2">
                                            <p:graphicEl>
                                              <a:dgm id="{747B80F7-D3ED-4336-B67D-80D7C82463EC}"/>
                                            </p:graphicEl>
                                          </p:spTgt>
                                        </p:tgtEl>
                                        <p:attrNameLst>
                                          <p:attrName>ppt_x</p:attrName>
                                        </p:attrNameLst>
                                      </p:cBhvr>
                                      <p:tavLst>
                                        <p:tav tm="0">
                                          <p:val>
                                            <p:strVal val="#ppt_x"/>
                                          </p:val>
                                        </p:tav>
                                        <p:tav tm="100000">
                                          <p:val>
                                            <p:strVal val="#ppt_x"/>
                                          </p:val>
                                        </p:tav>
                                      </p:tavLst>
                                    </p:anim>
                                    <p:anim calcmode="lin" valueType="num">
                                      <p:cBhvr>
                                        <p:cTn id="62" dur="1000" fill="hold"/>
                                        <p:tgtEl>
                                          <p:spTgt spid="2">
                                            <p:graphicEl>
                                              <a:dgm id="{747B80F7-D3ED-4336-B67D-80D7C82463EC}"/>
                                            </p:graphic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2">
                                            <p:graphicEl>
                                              <a:dgm id="{3E42DF46-9030-40D0-AA8F-E3AF48D75C7F}"/>
                                            </p:graphicEl>
                                          </p:spTgt>
                                        </p:tgtEl>
                                        <p:attrNameLst>
                                          <p:attrName>style.visibility</p:attrName>
                                        </p:attrNameLst>
                                      </p:cBhvr>
                                      <p:to>
                                        <p:strVal val="visible"/>
                                      </p:to>
                                    </p:set>
                                    <p:animEffect transition="in" filter="fade">
                                      <p:cBhvr>
                                        <p:cTn id="67" dur="1000"/>
                                        <p:tgtEl>
                                          <p:spTgt spid="2">
                                            <p:graphicEl>
                                              <a:dgm id="{3E42DF46-9030-40D0-AA8F-E3AF48D75C7F}"/>
                                            </p:graphicEl>
                                          </p:spTgt>
                                        </p:tgtEl>
                                      </p:cBhvr>
                                    </p:animEffect>
                                    <p:anim calcmode="lin" valueType="num">
                                      <p:cBhvr>
                                        <p:cTn id="68" dur="1000" fill="hold"/>
                                        <p:tgtEl>
                                          <p:spTgt spid="2">
                                            <p:graphicEl>
                                              <a:dgm id="{3E42DF46-9030-40D0-AA8F-E3AF48D75C7F}"/>
                                            </p:graphicEl>
                                          </p:spTgt>
                                        </p:tgtEl>
                                        <p:attrNameLst>
                                          <p:attrName>ppt_x</p:attrName>
                                        </p:attrNameLst>
                                      </p:cBhvr>
                                      <p:tavLst>
                                        <p:tav tm="0">
                                          <p:val>
                                            <p:strVal val="#ppt_x"/>
                                          </p:val>
                                        </p:tav>
                                        <p:tav tm="100000">
                                          <p:val>
                                            <p:strVal val="#ppt_x"/>
                                          </p:val>
                                        </p:tav>
                                      </p:tavLst>
                                    </p:anim>
                                    <p:anim calcmode="lin" valueType="num">
                                      <p:cBhvr>
                                        <p:cTn id="69" dur="1000" fill="hold"/>
                                        <p:tgtEl>
                                          <p:spTgt spid="2">
                                            <p:graphicEl>
                                              <a:dgm id="{3E42DF46-9030-40D0-AA8F-E3AF48D75C7F}"/>
                                            </p:graphicEl>
                                          </p:spTgt>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2">
                                            <p:graphicEl>
                                              <a:dgm id="{8422B22D-2E7F-4D8B-9941-9DD3A9CEF1BF}"/>
                                            </p:graphicEl>
                                          </p:spTgt>
                                        </p:tgtEl>
                                        <p:attrNameLst>
                                          <p:attrName>style.visibility</p:attrName>
                                        </p:attrNameLst>
                                      </p:cBhvr>
                                      <p:to>
                                        <p:strVal val="visible"/>
                                      </p:to>
                                    </p:set>
                                    <p:animEffect transition="in" filter="fade">
                                      <p:cBhvr>
                                        <p:cTn id="72" dur="1000"/>
                                        <p:tgtEl>
                                          <p:spTgt spid="2">
                                            <p:graphicEl>
                                              <a:dgm id="{8422B22D-2E7F-4D8B-9941-9DD3A9CEF1BF}"/>
                                            </p:graphicEl>
                                          </p:spTgt>
                                        </p:tgtEl>
                                      </p:cBhvr>
                                    </p:animEffect>
                                    <p:anim calcmode="lin" valueType="num">
                                      <p:cBhvr>
                                        <p:cTn id="73" dur="1000" fill="hold"/>
                                        <p:tgtEl>
                                          <p:spTgt spid="2">
                                            <p:graphicEl>
                                              <a:dgm id="{8422B22D-2E7F-4D8B-9941-9DD3A9CEF1BF}"/>
                                            </p:graphicEl>
                                          </p:spTgt>
                                        </p:tgtEl>
                                        <p:attrNameLst>
                                          <p:attrName>ppt_x</p:attrName>
                                        </p:attrNameLst>
                                      </p:cBhvr>
                                      <p:tavLst>
                                        <p:tav tm="0">
                                          <p:val>
                                            <p:strVal val="#ppt_x"/>
                                          </p:val>
                                        </p:tav>
                                        <p:tav tm="100000">
                                          <p:val>
                                            <p:strVal val="#ppt_x"/>
                                          </p:val>
                                        </p:tav>
                                      </p:tavLst>
                                    </p:anim>
                                    <p:anim calcmode="lin" valueType="num">
                                      <p:cBhvr>
                                        <p:cTn id="74" dur="1000" fill="hold"/>
                                        <p:tgtEl>
                                          <p:spTgt spid="2">
                                            <p:graphicEl>
                                              <a:dgm id="{8422B22D-2E7F-4D8B-9941-9DD3A9CEF1BF}"/>
                                            </p:graphicEl>
                                          </p:spTgt>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2">
                                            <p:graphicEl>
                                              <a:dgm id="{C862CAAD-BDA9-4536-9708-FC8E4D672D43}"/>
                                            </p:graphicEl>
                                          </p:spTgt>
                                        </p:tgtEl>
                                        <p:attrNameLst>
                                          <p:attrName>style.visibility</p:attrName>
                                        </p:attrNameLst>
                                      </p:cBhvr>
                                      <p:to>
                                        <p:strVal val="visible"/>
                                      </p:to>
                                    </p:set>
                                    <p:animEffect transition="in" filter="fade">
                                      <p:cBhvr>
                                        <p:cTn id="77" dur="1000"/>
                                        <p:tgtEl>
                                          <p:spTgt spid="2">
                                            <p:graphicEl>
                                              <a:dgm id="{C862CAAD-BDA9-4536-9708-FC8E4D672D43}"/>
                                            </p:graphicEl>
                                          </p:spTgt>
                                        </p:tgtEl>
                                      </p:cBhvr>
                                    </p:animEffect>
                                    <p:anim calcmode="lin" valueType="num">
                                      <p:cBhvr>
                                        <p:cTn id="78" dur="1000" fill="hold"/>
                                        <p:tgtEl>
                                          <p:spTgt spid="2">
                                            <p:graphicEl>
                                              <a:dgm id="{C862CAAD-BDA9-4536-9708-FC8E4D672D43}"/>
                                            </p:graphicEl>
                                          </p:spTgt>
                                        </p:tgtEl>
                                        <p:attrNameLst>
                                          <p:attrName>ppt_x</p:attrName>
                                        </p:attrNameLst>
                                      </p:cBhvr>
                                      <p:tavLst>
                                        <p:tav tm="0">
                                          <p:val>
                                            <p:strVal val="#ppt_x"/>
                                          </p:val>
                                        </p:tav>
                                        <p:tav tm="100000">
                                          <p:val>
                                            <p:strVal val="#ppt_x"/>
                                          </p:val>
                                        </p:tav>
                                      </p:tavLst>
                                    </p:anim>
                                    <p:anim calcmode="lin" valueType="num">
                                      <p:cBhvr>
                                        <p:cTn id="79" dur="1000" fill="hold"/>
                                        <p:tgtEl>
                                          <p:spTgt spid="2">
                                            <p:graphicEl>
                                              <a:dgm id="{C862CAAD-BDA9-4536-9708-FC8E4D672D43}"/>
                                            </p:graphic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2">
                                            <p:graphicEl>
                                              <a:dgm id="{FB382F04-88E9-4A1E-AEA2-71B9A8347F4F}"/>
                                            </p:graphicEl>
                                          </p:spTgt>
                                        </p:tgtEl>
                                        <p:attrNameLst>
                                          <p:attrName>style.visibility</p:attrName>
                                        </p:attrNameLst>
                                      </p:cBhvr>
                                      <p:to>
                                        <p:strVal val="visible"/>
                                      </p:to>
                                    </p:set>
                                    <p:animEffect transition="in" filter="fade">
                                      <p:cBhvr>
                                        <p:cTn id="84" dur="1000"/>
                                        <p:tgtEl>
                                          <p:spTgt spid="2">
                                            <p:graphicEl>
                                              <a:dgm id="{FB382F04-88E9-4A1E-AEA2-71B9A8347F4F}"/>
                                            </p:graphicEl>
                                          </p:spTgt>
                                        </p:tgtEl>
                                      </p:cBhvr>
                                    </p:animEffect>
                                    <p:anim calcmode="lin" valueType="num">
                                      <p:cBhvr>
                                        <p:cTn id="85" dur="1000" fill="hold"/>
                                        <p:tgtEl>
                                          <p:spTgt spid="2">
                                            <p:graphicEl>
                                              <a:dgm id="{FB382F04-88E9-4A1E-AEA2-71B9A8347F4F}"/>
                                            </p:graphicEl>
                                          </p:spTgt>
                                        </p:tgtEl>
                                        <p:attrNameLst>
                                          <p:attrName>ppt_x</p:attrName>
                                        </p:attrNameLst>
                                      </p:cBhvr>
                                      <p:tavLst>
                                        <p:tav tm="0">
                                          <p:val>
                                            <p:strVal val="#ppt_x"/>
                                          </p:val>
                                        </p:tav>
                                        <p:tav tm="100000">
                                          <p:val>
                                            <p:strVal val="#ppt_x"/>
                                          </p:val>
                                        </p:tav>
                                      </p:tavLst>
                                    </p:anim>
                                    <p:anim calcmode="lin" valueType="num">
                                      <p:cBhvr>
                                        <p:cTn id="86" dur="1000" fill="hold"/>
                                        <p:tgtEl>
                                          <p:spTgt spid="2">
                                            <p:graphicEl>
                                              <a:dgm id="{FB382F04-88E9-4A1E-AEA2-71B9A8347F4F}"/>
                                            </p:graphicEl>
                                          </p:spTgt>
                                        </p:tgtEl>
                                        <p:attrNameLst>
                                          <p:attrName>ppt_y</p:attrName>
                                        </p:attrNameLst>
                                      </p:cBhvr>
                                      <p:tavLst>
                                        <p:tav tm="0">
                                          <p:val>
                                            <p:strVal val="#ppt_y+.1"/>
                                          </p:val>
                                        </p:tav>
                                        <p:tav tm="100000">
                                          <p:val>
                                            <p:strVal val="#ppt_y"/>
                                          </p:val>
                                        </p:tav>
                                      </p:tavLst>
                                    </p:anim>
                                  </p:childTnLst>
                                </p:cTn>
                              </p:par>
                              <p:par>
                                <p:cTn id="87" presetID="42" presetClass="entr" presetSubtype="0" fill="hold" grpId="0" nodeType="withEffect">
                                  <p:stCondLst>
                                    <p:cond delay="0"/>
                                  </p:stCondLst>
                                  <p:childTnLst>
                                    <p:set>
                                      <p:cBhvr>
                                        <p:cTn id="88" dur="1" fill="hold">
                                          <p:stCondLst>
                                            <p:cond delay="0"/>
                                          </p:stCondLst>
                                        </p:cTn>
                                        <p:tgtEl>
                                          <p:spTgt spid="2">
                                            <p:graphicEl>
                                              <a:dgm id="{C42913B2-493C-4114-A14E-0EA06A8193CE}"/>
                                            </p:graphicEl>
                                          </p:spTgt>
                                        </p:tgtEl>
                                        <p:attrNameLst>
                                          <p:attrName>style.visibility</p:attrName>
                                        </p:attrNameLst>
                                      </p:cBhvr>
                                      <p:to>
                                        <p:strVal val="visible"/>
                                      </p:to>
                                    </p:set>
                                    <p:animEffect transition="in" filter="fade">
                                      <p:cBhvr>
                                        <p:cTn id="89" dur="1000"/>
                                        <p:tgtEl>
                                          <p:spTgt spid="2">
                                            <p:graphicEl>
                                              <a:dgm id="{C42913B2-493C-4114-A14E-0EA06A8193CE}"/>
                                            </p:graphicEl>
                                          </p:spTgt>
                                        </p:tgtEl>
                                      </p:cBhvr>
                                    </p:animEffect>
                                    <p:anim calcmode="lin" valueType="num">
                                      <p:cBhvr>
                                        <p:cTn id="90" dur="1000" fill="hold"/>
                                        <p:tgtEl>
                                          <p:spTgt spid="2">
                                            <p:graphicEl>
                                              <a:dgm id="{C42913B2-493C-4114-A14E-0EA06A8193CE}"/>
                                            </p:graphicEl>
                                          </p:spTgt>
                                        </p:tgtEl>
                                        <p:attrNameLst>
                                          <p:attrName>ppt_x</p:attrName>
                                        </p:attrNameLst>
                                      </p:cBhvr>
                                      <p:tavLst>
                                        <p:tav tm="0">
                                          <p:val>
                                            <p:strVal val="#ppt_x"/>
                                          </p:val>
                                        </p:tav>
                                        <p:tav tm="100000">
                                          <p:val>
                                            <p:strVal val="#ppt_x"/>
                                          </p:val>
                                        </p:tav>
                                      </p:tavLst>
                                    </p:anim>
                                    <p:anim calcmode="lin" valueType="num">
                                      <p:cBhvr>
                                        <p:cTn id="91" dur="1000" fill="hold"/>
                                        <p:tgtEl>
                                          <p:spTgt spid="2">
                                            <p:graphicEl>
                                              <a:dgm id="{C42913B2-493C-4114-A14E-0EA06A8193CE}"/>
                                            </p:graphicEl>
                                          </p:spTgt>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grpId="0" nodeType="clickEffect">
                                  <p:stCondLst>
                                    <p:cond delay="0"/>
                                  </p:stCondLst>
                                  <p:childTnLst>
                                    <p:set>
                                      <p:cBhvr>
                                        <p:cTn id="95" dur="1" fill="hold">
                                          <p:stCondLst>
                                            <p:cond delay="0"/>
                                          </p:stCondLst>
                                        </p:cTn>
                                        <p:tgtEl>
                                          <p:spTgt spid="2">
                                            <p:graphicEl>
                                              <a:dgm id="{87B2AE3F-8FE2-4322-865F-EEA99A5C93C3}"/>
                                            </p:graphicEl>
                                          </p:spTgt>
                                        </p:tgtEl>
                                        <p:attrNameLst>
                                          <p:attrName>style.visibility</p:attrName>
                                        </p:attrNameLst>
                                      </p:cBhvr>
                                      <p:to>
                                        <p:strVal val="visible"/>
                                      </p:to>
                                    </p:set>
                                    <p:animEffect transition="in" filter="fade">
                                      <p:cBhvr>
                                        <p:cTn id="96" dur="1000"/>
                                        <p:tgtEl>
                                          <p:spTgt spid="2">
                                            <p:graphicEl>
                                              <a:dgm id="{87B2AE3F-8FE2-4322-865F-EEA99A5C93C3}"/>
                                            </p:graphicEl>
                                          </p:spTgt>
                                        </p:tgtEl>
                                      </p:cBhvr>
                                    </p:animEffect>
                                    <p:anim calcmode="lin" valueType="num">
                                      <p:cBhvr>
                                        <p:cTn id="97" dur="1000" fill="hold"/>
                                        <p:tgtEl>
                                          <p:spTgt spid="2">
                                            <p:graphicEl>
                                              <a:dgm id="{87B2AE3F-8FE2-4322-865F-EEA99A5C93C3}"/>
                                            </p:graphicEl>
                                          </p:spTgt>
                                        </p:tgtEl>
                                        <p:attrNameLst>
                                          <p:attrName>ppt_x</p:attrName>
                                        </p:attrNameLst>
                                      </p:cBhvr>
                                      <p:tavLst>
                                        <p:tav tm="0">
                                          <p:val>
                                            <p:strVal val="#ppt_x"/>
                                          </p:val>
                                        </p:tav>
                                        <p:tav tm="100000">
                                          <p:val>
                                            <p:strVal val="#ppt_x"/>
                                          </p:val>
                                        </p:tav>
                                      </p:tavLst>
                                    </p:anim>
                                    <p:anim calcmode="lin" valueType="num">
                                      <p:cBhvr>
                                        <p:cTn id="98" dur="1000" fill="hold"/>
                                        <p:tgtEl>
                                          <p:spTgt spid="2">
                                            <p:graphicEl>
                                              <a:dgm id="{87B2AE3F-8FE2-4322-865F-EEA99A5C93C3}"/>
                                            </p:graphicEl>
                                          </p:spTgt>
                                        </p:tgtEl>
                                        <p:attrNameLst>
                                          <p:attrName>ppt_y</p:attrName>
                                        </p:attrNameLst>
                                      </p:cBhvr>
                                      <p:tavLst>
                                        <p:tav tm="0">
                                          <p:val>
                                            <p:strVal val="#ppt_y+.1"/>
                                          </p:val>
                                        </p:tav>
                                        <p:tav tm="100000">
                                          <p:val>
                                            <p:strVal val="#ppt_y"/>
                                          </p:val>
                                        </p:tav>
                                      </p:tavLst>
                                    </p:anim>
                                  </p:childTnLst>
                                </p:cTn>
                              </p:par>
                              <p:par>
                                <p:cTn id="99" presetID="42" presetClass="entr" presetSubtype="0" fill="hold" grpId="0" nodeType="withEffect">
                                  <p:stCondLst>
                                    <p:cond delay="0"/>
                                  </p:stCondLst>
                                  <p:childTnLst>
                                    <p:set>
                                      <p:cBhvr>
                                        <p:cTn id="100" dur="1" fill="hold">
                                          <p:stCondLst>
                                            <p:cond delay="0"/>
                                          </p:stCondLst>
                                        </p:cTn>
                                        <p:tgtEl>
                                          <p:spTgt spid="2">
                                            <p:graphicEl>
                                              <a:dgm id="{69E95692-C435-44BB-A79E-348A112B4652}"/>
                                            </p:graphicEl>
                                          </p:spTgt>
                                        </p:tgtEl>
                                        <p:attrNameLst>
                                          <p:attrName>style.visibility</p:attrName>
                                        </p:attrNameLst>
                                      </p:cBhvr>
                                      <p:to>
                                        <p:strVal val="visible"/>
                                      </p:to>
                                    </p:set>
                                    <p:animEffect transition="in" filter="fade">
                                      <p:cBhvr>
                                        <p:cTn id="101" dur="1000"/>
                                        <p:tgtEl>
                                          <p:spTgt spid="2">
                                            <p:graphicEl>
                                              <a:dgm id="{69E95692-C435-44BB-A79E-348A112B4652}"/>
                                            </p:graphicEl>
                                          </p:spTgt>
                                        </p:tgtEl>
                                      </p:cBhvr>
                                    </p:animEffect>
                                    <p:anim calcmode="lin" valueType="num">
                                      <p:cBhvr>
                                        <p:cTn id="102" dur="1000" fill="hold"/>
                                        <p:tgtEl>
                                          <p:spTgt spid="2">
                                            <p:graphicEl>
                                              <a:dgm id="{69E95692-C435-44BB-A79E-348A112B4652}"/>
                                            </p:graphicEl>
                                          </p:spTgt>
                                        </p:tgtEl>
                                        <p:attrNameLst>
                                          <p:attrName>ppt_x</p:attrName>
                                        </p:attrNameLst>
                                      </p:cBhvr>
                                      <p:tavLst>
                                        <p:tav tm="0">
                                          <p:val>
                                            <p:strVal val="#ppt_x"/>
                                          </p:val>
                                        </p:tav>
                                        <p:tav tm="100000">
                                          <p:val>
                                            <p:strVal val="#ppt_x"/>
                                          </p:val>
                                        </p:tav>
                                      </p:tavLst>
                                    </p:anim>
                                    <p:anim calcmode="lin" valueType="num">
                                      <p:cBhvr>
                                        <p:cTn id="103" dur="1000" fill="hold"/>
                                        <p:tgtEl>
                                          <p:spTgt spid="2">
                                            <p:graphicEl>
                                              <a:dgm id="{69E95692-C435-44BB-A79E-348A112B4652}"/>
                                            </p:graphicEl>
                                          </p:spTgt>
                                        </p:tgtEl>
                                        <p:attrNameLst>
                                          <p:attrName>ppt_y</p:attrName>
                                        </p:attrNameLst>
                                      </p:cBhvr>
                                      <p:tavLst>
                                        <p:tav tm="0">
                                          <p:val>
                                            <p:strVal val="#ppt_y+.1"/>
                                          </p:val>
                                        </p:tav>
                                        <p:tav tm="100000">
                                          <p:val>
                                            <p:strVal val="#ppt_y"/>
                                          </p:val>
                                        </p:tav>
                                      </p:tavLst>
                                    </p:anim>
                                  </p:childTnLst>
                                </p:cTn>
                              </p:par>
                              <p:par>
                                <p:cTn id="104" presetID="42" presetClass="entr" presetSubtype="0" fill="hold" grpId="0" nodeType="withEffect">
                                  <p:stCondLst>
                                    <p:cond delay="0"/>
                                  </p:stCondLst>
                                  <p:childTnLst>
                                    <p:set>
                                      <p:cBhvr>
                                        <p:cTn id="105" dur="1" fill="hold">
                                          <p:stCondLst>
                                            <p:cond delay="0"/>
                                          </p:stCondLst>
                                        </p:cTn>
                                        <p:tgtEl>
                                          <p:spTgt spid="2">
                                            <p:graphicEl>
                                              <a:dgm id="{BD1FB58E-0E25-4DE5-88C9-CE3911CD8526}"/>
                                            </p:graphicEl>
                                          </p:spTgt>
                                        </p:tgtEl>
                                        <p:attrNameLst>
                                          <p:attrName>style.visibility</p:attrName>
                                        </p:attrNameLst>
                                      </p:cBhvr>
                                      <p:to>
                                        <p:strVal val="visible"/>
                                      </p:to>
                                    </p:set>
                                    <p:animEffect transition="in" filter="fade">
                                      <p:cBhvr>
                                        <p:cTn id="106" dur="1000"/>
                                        <p:tgtEl>
                                          <p:spTgt spid="2">
                                            <p:graphicEl>
                                              <a:dgm id="{BD1FB58E-0E25-4DE5-88C9-CE3911CD8526}"/>
                                            </p:graphicEl>
                                          </p:spTgt>
                                        </p:tgtEl>
                                      </p:cBhvr>
                                    </p:animEffect>
                                    <p:anim calcmode="lin" valueType="num">
                                      <p:cBhvr>
                                        <p:cTn id="107" dur="1000" fill="hold"/>
                                        <p:tgtEl>
                                          <p:spTgt spid="2">
                                            <p:graphicEl>
                                              <a:dgm id="{BD1FB58E-0E25-4DE5-88C9-CE3911CD8526}"/>
                                            </p:graphicEl>
                                          </p:spTgt>
                                        </p:tgtEl>
                                        <p:attrNameLst>
                                          <p:attrName>ppt_x</p:attrName>
                                        </p:attrNameLst>
                                      </p:cBhvr>
                                      <p:tavLst>
                                        <p:tav tm="0">
                                          <p:val>
                                            <p:strVal val="#ppt_x"/>
                                          </p:val>
                                        </p:tav>
                                        <p:tav tm="100000">
                                          <p:val>
                                            <p:strVal val="#ppt_x"/>
                                          </p:val>
                                        </p:tav>
                                      </p:tavLst>
                                    </p:anim>
                                    <p:anim calcmode="lin" valueType="num">
                                      <p:cBhvr>
                                        <p:cTn id="108" dur="1000" fill="hold"/>
                                        <p:tgtEl>
                                          <p:spTgt spid="2">
                                            <p:graphicEl>
                                              <a:dgm id="{BD1FB58E-0E25-4DE5-88C9-CE3911CD8526}"/>
                                            </p:graphicEl>
                                          </p:spTgt>
                                        </p:tgtEl>
                                        <p:attrNameLst>
                                          <p:attrName>ppt_y</p:attrName>
                                        </p:attrNameLst>
                                      </p:cBhvr>
                                      <p:tavLst>
                                        <p:tav tm="0">
                                          <p:val>
                                            <p:strVal val="#ppt_y+.1"/>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42" presetClass="entr" presetSubtype="0" fill="hold" grpId="0" nodeType="clickEffect">
                                  <p:stCondLst>
                                    <p:cond delay="0"/>
                                  </p:stCondLst>
                                  <p:childTnLst>
                                    <p:set>
                                      <p:cBhvr>
                                        <p:cTn id="112" dur="1" fill="hold">
                                          <p:stCondLst>
                                            <p:cond delay="0"/>
                                          </p:stCondLst>
                                        </p:cTn>
                                        <p:tgtEl>
                                          <p:spTgt spid="2">
                                            <p:graphicEl>
                                              <a:dgm id="{7D43D809-823E-4D01-B6ED-1132276CE2F2}"/>
                                            </p:graphicEl>
                                          </p:spTgt>
                                        </p:tgtEl>
                                        <p:attrNameLst>
                                          <p:attrName>style.visibility</p:attrName>
                                        </p:attrNameLst>
                                      </p:cBhvr>
                                      <p:to>
                                        <p:strVal val="visible"/>
                                      </p:to>
                                    </p:set>
                                    <p:animEffect transition="in" filter="fade">
                                      <p:cBhvr>
                                        <p:cTn id="113" dur="1000"/>
                                        <p:tgtEl>
                                          <p:spTgt spid="2">
                                            <p:graphicEl>
                                              <a:dgm id="{7D43D809-823E-4D01-B6ED-1132276CE2F2}"/>
                                            </p:graphicEl>
                                          </p:spTgt>
                                        </p:tgtEl>
                                      </p:cBhvr>
                                    </p:animEffect>
                                    <p:anim calcmode="lin" valueType="num">
                                      <p:cBhvr>
                                        <p:cTn id="114" dur="1000" fill="hold"/>
                                        <p:tgtEl>
                                          <p:spTgt spid="2">
                                            <p:graphicEl>
                                              <a:dgm id="{7D43D809-823E-4D01-B6ED-1132276CE2F2}"/>
                                            </p:graphicEl>
                                          </p:spTgt>
                                        </p:tgtEl>
                                        <p:attrNameLst>
                                          <p:attrName>ppt_x</p:attrName>
                                        </p:attrNameLst>
                                      </p:cBhvr>
                                      <p:tavLst>
                                        <p:tav tm="0">
                                          <p:val>
                                            <p:strVal val="#ppt_x"/>
                                          </p:val>
                                        </p:tav>
                                        <p:tav tm="100000">
                                          <p:val>
                                            <p:strVal val="#ppt_x"/>
                                          </p:val>
                                        </p:tav>
                                      </p:tavLst>
                                    </p:anim>
                                    <p:anim calcmode="lin" valueType="num">
                                      <p:cBhvr>
                                        <p:cTn id="115" dur="1000" fill="hold"/>
                                        <p:tgtEl>
                                          <p:spTgt spid="2">
                                            <p:graphicEl>
                                              <a:dgm id="{7D43D809-823E-4D01-B6ED-1132276CE2F2}"/>
                                            </p:graphicEl>
                                          </p:spTgt>
                                        </p:tgtEl>
                                        <p:attrNameLst>
                                          <p:attrName>ppt_y</p:attrName>
                                        </p:attrNameLst>
                                      </p:cBhvr>
                                      <p:tavLst>
                                        <p:tav tm="0">
                                          <p:val>
                                            <p:strVal val="#ppt_y+.1"/>
                                          </p:val>
                                        </p:tav>
                                        <p:tav tm="100000">
                                          <p:val>
                                            <p:strVal val="#ppt_y"/>
                                          </p:val>
                                        </p:tav>
                                      </p:tavLst>
                                    </p:anim>
                                  </p:childTnLst>
                                </p:cTn>
                              </p:par>
                              <p:par>
                                <p:cTn id="116" presetID="42" presetClass="entr" presetSubtype="0" fill="hold" grpId="0" nodeType="withEffect">
                                  <p:stCondLst>
                                    <p:cond delay="0"/>
                                  </p:stCondLst>
                                  <p:childTnLst>
                                    <p:set>
                                      <p:cBhvr>
                                        <p:cTn id="117" dur="1" fill="hold">
                                          <p:stCondLst>
                                            <p:cond delay="0"/>
                                          </p:stCondLst>
                                        </p:cTn>
                                        <p:tgtEl>
                                          <p:spTgt spid="2">
                                            <p:graphicEl>
                                              <a:dgm id="{96A4C944-07E5-4CDA-923E-1F5DAF748661}"/>
                                            </p:graphicEl>
                                          </p:spTgt>
                                        </p:tgtEl>
                                        <p:attrNameLst>
                                          <p:attrName>style.visibility</p:attrName>
                                        </p:attrNameLst>
                                      </p:cBhvr>
                                      <p:to>
                                        <p:strVal val="visible"/>
                                      </p:to>
                                    </p:set>
                                    <p:animEffect transition="in" filter="fade">
                                      <p:cBhvr>
                                        <p:cTn id="118" dur="1000"/>
                                        <p:tgtEl>
                                          <p:spTgt spid="2">
                                            <p:graphicEl>
                                              <a:dgm id="{96A4C944-07E5-4CDA-923E-1F5DAF748661}"/>
                                            </p:graphicEl>
                                          </p:spTgt>
                                        </p:tgtEl>
                                      </p:cBhvr>
                                    </p:animEffect>
                                    <p:anim calcmode="lin" valueType="num">
                                      <p:cBhvr>
                                        <p:cTn id="119" dur="1000" fill="hold"/>
                                        <p:tgtEl>
                                          <p:spTgt spid="2">
                                            <p:graphicEl>
                                              <a:dgm id="{96A4C944-07E5-4CDA-923E-1F5DAF748661}"/>
                                            </p:graphicEl>
                                          </p:spTgt>
                                        </p:tgtEl>
                                        <p:attrNameLst>
                                          <p:attrName>ppt_x</p:attrName>
                                        </p:attrNameLst>
                                      </p:cBhvr>
                                      <p:tavLst>
                                        <p:tav tm="0">
                                          <p:val>
                                            <p:strVal val="#ppt_x"/>
                                          </p:val>
                                        </p:tav>
                                        <p:tav tm="100000">
                                          <p:val>
                                            <p:strVal val="#ppt_x"/>
                                          </p:val>
                                        </p:tav>
                                      </p:tavLst>
                                    </p:anim>
                                    <p:anim calcmode="lin" valueType="num">
                                      <p:cBhvr>
                                        <p:cTn id="120" dur="1000" fill="hold"/>
                                        <p:tgtEl>
                                          <p:spTgt spid="2">
                                            <p:graphicEl>
                                              <a:dgm id="{96A4C944-07E5-4CDA-923E-1F5DAF748661}"/>
                                            </p:graphicEl>
                                          </p:spTgt>
                                        </p:tgtEl>
                                        <p:attrNameLst>
                                          <p:attrName>ppt_y</p:attrName>
                                        </p:attrNameLst>
                                      </p:cBhvr>
                                      <p:tavLst>
                                        <p:tav tm="0">
                                          <p:val>
                                            <p:strVal val="#ppt_y+.1"/>
                                          </p:val>
                                        </p:tav>
                                        <p:tav tm="100000">
                                          <p:val>
                                            <p:strVal val="#ppt_y"/>
                                          </p:val>
                                        </p:tav>
                                      </p:tavLst>
                                    </p:anim>
                                  </p:childTnLst>
                                </p:cTn>
                              </p:par>
                            </p:childTnLst>
                          </p:cTn>
                        </p:par>
                      </p:childTnLst>
                    </p:cTn>
                  </p:par>
                  <p:par>
                    <p:cTn id="121" fill="hold">
                      <p:stCondLst>
                        <p:cond delay="indefinite"/>
                      </p:stCondLst>
                      <p:childTnLst>
                        <p:par>
                          <p:cTn id="122" fill="hold">
                            <p:stCondLst>
                              <p:cond delay="0"/>
                            </p:stCondLst>
                            <p:childTnLst>
                              <p:par>
                                <p:cTn id="123" presetID="42" presetClass="entr" presetSubtype="0" fill="hold" grpId="0" nodeType="clickEffect">
                                  <p:stCondLst>
                                    <p:cond delay="0"/>
                                  </p:stCondLst>
                                  <p:childTnLst>
                                    <p:set>
                                      <p:cBhvr>
                                        <p:cTn id="124" dur="1" fill="hold">
                                          <p:stCondLst>
                                            <p:cond delay="0"/>
                                          </p:stCondLst>
                                        </p:cTn>
                                        <p:tgtEl>
                                          <p:spTgt spid="2">
                                            <p:graphicEl>
                                              <a:dgm id="{44876A20-997E-4E9C-82C1-6D721413B9A3}"/>
                                            </p:graphicEl>
                                          </p:spTgt>
                                        </p:tgtEl>
                                        <p:attrNameLst>
                                          <p:attrName>style.visibility</p:attrName>
                                        </p:attrNameLst>
                                      </p:cBhvr>
                                      <p:to>
                                        <p:strVal val="visible"/>
                                      </p:to>
                                    </p:set>
                                    <p:animEffect transition="in" filter="fade">
                                      <p:cBhvr>
                                        <p:cTn id="125" dur="1000"/>
                                        <p:tgtEl>
                                          <p:spTgt spid="2">
                                            <p:graphicEl>
                                              <a:dgm id="{44876A20-997E-4E9C-82C1-6D721413B9A3}"/>
                                            </p:graphicEl>
                                          </p:spTgt>
                                        </p:tgtEl>
                                      </p:cBhvr>
                                    </p:animEffect>
                                    <p:anim calcmode="lin" valueType="num">
                                      <p:cBhvr>
                                        <p:cTn id="126" dur="1000" fill="hold"/>
                                        <p:tgtEl>
                                          <p:spTgt spid="2">
                                            <p:graphicEl>
                                              <a:dgm id="{44876A20-997E-4E9C-82C1-6D721413B9A3}"/>
                                            </p:graphicEl>
                                          </p:spTgt>
                                        </p:tgtEl>
                                        <p:attrNameLst>
                                          <p:attrName>ppt_x</p:attrName>
                                        </p:attrNameLst>
                                      </p:cBhvr>
                                      <p:tavLst>
                                        <p:tav tm="0">
                                          <p:val>
                                            <p:strVal val="#ppt_x"/>
                                          </p:val>
                                        </p:tav>
                                        <p:tav tm="100000">
                                          <p:val>
                                            <p:strVal val="#ppt_x"/>
                                          </p:val>
                                        </p:tav>
                                      </p:tavLst>
                                    </p:anim>
                                    <p:anim calcmode="lin" valueType="num">
                                      <p:cBhvr>
                                        <p:cTn id="127" dur="1000" fill="hold"/>
                                        <p:tgtEl>
                                          <p:spTgt spid="2">
                                            <p:graphicEl>
                                              <a:dgm id="{44876A20-997E-4E9C-82C1-6D721413B9A3}"/>
                                            </p:graphicEl>
                                          </p:spTgt>
                                        </p:tgtEl>
                                        <p:attrNameLst>
                                          <p:attrName>ppt_y</p:attrName>
                                        </p:attrNameLst>
                                      </p:cBhvr>
                                      <p:tavLst>
                                        <p:tav tm="0">
                                          <p:val>
                                            <p:strVal val="#ppt_y+.1"/>
                                          </p:val>
                                        </p:tav>
                                        <p:tav tm="100000">
                                          <p:val>
                                            <p:strVal val="#ppt_y"/>
                                          </p:val>
                                        </p:tav>
                                      </p:tavLst>
                                    </p:anim>
                                  </p:childTnLst>
                                </p:cTn>
                              </p:par>
                              <p:par>
                                <p:cTn id="128" presetID="42" presetClass="entr" presetSubtype="0" fill="hold" grpId="0" nodeType="withEffect">
                                  <p:stCondLst>
                                    <p:cond delay="0"/>
                                  </p:stCondLst>
                                  <p:childTnLst>
                                    <p:set>
                                      <p:cBhvr>
                                        <p:cTn id="129" dur="1" fill="hold">
                                          <p:stCondLst>
                                            <p:cond delay="0"/>
                                          </p:stCondLst>
                                        </p:cTn>
                                        <p:tgtEl>
                                          <p:spTgt spid="2">
                                            <p:graphicEl>
                                              <a:dgm id="{A7E32521-D7AD-40B1-9109-9D01A14D7442}"/>
                                            </p:graphicEl>
                                          </p:spTgt>
                                        </p:tgtEl>
                                        <p:attrNameLst>
                                          <p:attrName>style.visibility</p:attrName>
                                        </p:attrNameLst>
                                      </p:cBhvr>
                                      <p:to>
                                        <p:strVal val="visible"/>
                                      </p:to>
                                    </p:set>
                                    <p:animEffect transition="in" filter="fade">
                                      <p:cBhvr>
                                        <p:cTn id="130" dur="1000"/>
                                        <p:tgtEl>
                                          <p:spTgt spid="2">
                                            <p:graphicEl>
                                              <a:dgm id="{A7E32521-D7AD-40B1-9109-9D01A14D7442}"/>
                                            </p:graphicEl>
                                          </p:spTgt>
                                        </p:tgtEl>
                                      </p:cBhvr>
                                    </p:animEffect>
                                    <p:anim calcmode="lin" valueType="num">
                                      <p:cBhvr>
                                        <p:cTn id="131" dur="1000" fill="hold"/>
                                        <p:tgtEl>
                                          <p:spTgt spid="2">
                                            <p:graphicEl>
                                              <a:dgm id="{A7E32521-D7AD-40B1-9109-9D01A14D7442}"/>
                                            </p:graphicEl>
                                          </p:spTgt>
                                        </p:tgtEl>
                                        <p:attrNameLst>
                                          <p:attrName>ppt_x</p:attrName>
                                        </p:attrNameLst>
                                      </p:cBhvr>
                                      <p:tavLst>
                                        <p:tav tm="0">
                                          <p:val>
                                            <p:strVal val="#ppt_x"/>
                                          </p:val>
                                        </p:tav>
                                        <p:tav tm="100000">
                                          <p:val>
                                            <p:strVal val="#ppt_x"/>
                                          </p:val>
                                        </p:tav>
                                      </p:tavLst>
                                    </p:anim>
                                    <p:anim calcmode="lin" valueType="num">
                                      <p:cBhvr>
                                        <p:cTn id="132" dur="1000" fill="hold"/>
                                        <p:tgtEl>
                                          <p:spTgt spid="2">
                                            <p:graphicEl>
                                              <a:dgm id="{A7E32521-D7AD-40B1-9109-9D01A14D7442}"/>
                                            </p:graphicEl>
                                          </p:spTgt>
                                        </p:tgtEl>
                                        <p:attrNameLst>
                                          <p:attrName>ppt_y</p:attrName>
                                        </p:attrNameLst>
                                      </p:cBhvr>
                                      <p:tavLst>
                                        <p:tav tm="0">
                                          <p:val>
                                            <p:strVal val="#ppt_y+.1"/>
                                          </p:val>
                                        </p:tav>
                                        <p:tav tm="100000">
                                          <p:val>
                                            <p:strVal val="#ppt_y"/>
                                          </p:val>
                                        </p:tav>
                                      </p:tavLst>
                                    </p:anim>
                                  </p:childTnLst>
                                </p:cTn>
                              </p:par>
                              <p:par>
                                <p:cTn id="133" presetID="42" presetClass="entr" presetSubtype="0" fill="hold" grpId="0" nodeType="withEffect">
                                  <p:stCondLst>
                                    <p:cond delay="0"/>
                                  </p:stCondLst>
                                  <p:childTnLst>
                                    <p:set>
                                      <p:cBhvr>
                                        <p:cTn id="134" dur="1" fill="hold">
                                          <p:stCondLst>
                                            <p:cond delay="0"/>
                                          </p:stCondLst>
                                        </p:cTn>
                                        <p:tgtEl>
                                          <p:spTgt spid="2">
                                            <p:graphicEl>
                                              <a:dgm id="{9B350E01-438A-48D0-9799-9ADFA0D4F56E}"/>
                                            </p:graphicEl>
                                          </p:spTgt>
                                        </p:tgtEl>
                                        <p:attrNameLst>
                                          <p:attrName>style.visibility</p:attrName>
                                        </p:attrNameLst>
                                      </p:cBhvr>
                                      <p:to>
                                        <p:strVal val="visible"/>
                                      </p:to>
                                    </p:set>
                                    <p:animEffect transition="in" filter="fade">
                                      <p:cBhvr>
                                        <p:cTn id="135" dur="1000"/>
                                        <p:tgtEl>
                                          <p:spTgt spid="2">
                                            <p:graphicEl>
                                              <a:dgm id="{9B350E01-438A-48D0-9799-9ADFA0D4F56E}"/>
                                            </p:graphicEl>
                                          </p:spTgt>
                                        </p:tgtEl>
                                      </p:cBhvr>
                                    </p:animEffect>
                                    <p:anim calcmode="lin" valueType="num">
                                      <p:cBhvr>
                                        <p:cTn id="136" dur="1000" fill="hold"/>
                                        <p:tgtEl>
                                          <p:spTgt spid="2">
                                            <p:graphicEl>
                                              <a:dgm id="{9B350E01-438A-48D0-9799-9ADFA0D4F56E}"/>
                                            </p:graphicEl>
                                          </p:spTgt>
                                        </p:tgtEl>
                                        <p:attrNameLst>
                                          <p:attrName>ppt_x</p:attrName>
                                        </p:attrNameLst>
                                      </p:cBhvr>
                                      <p:tavLst>
                                        <p:tav tm="0">
                                          <p:val>
                                            <p:strVal val="#ppt_x"/>
                                          </p:val>
                                        </p:tav>
                                        <p:tav tm="100000">
                                          <p:val>
                                            <p:strVal val="#ppt_x"/>
                                          </p:val>
                                        </p:tav>
                                      </p:tavLst>
                                    </p:anim>
                                    <p:anim calcmode="lin" valueType="num">
                                      <p:cBhvr>
                                        <p:cTn id="137" dur="1000" fill="hold"/>
                                        <p:tgtEl>
                                          <p:spTgt spid="2">
                                            <p:graphicEl>
                                              <a:dgm id="{9B350E01-438A-48D0-9799-9ADFA0D4F56E}"/>
                                            </p:graphicEl>
                                          </p:spTgt>
                                        </p:tgtEl>
                                        <p:attrNameLst>
                                          <p:attrName>ppt_y</p:attrName>
                                        </p:attrNameLst>
                                      </p:cBhvr>
                                      <p:tavLst>
                                        <p:tav tm="0">
                                          <p:val>
                                            <p:strVal val="#ppt_y+.1"/>
                                          </p:val>
                                        </p:tav>
                                        <p:tav tm="100000">
                                          <p:val>
                                            <p:strVal val="#ppt_y"/>
                                          </p:val>
                                        </p:tav>
                                      </p:tavLst>
                                    </p:anim>
                                  </p:childTnLst>
                                </p:cTn>
                              </p:par>
                            </p:childTnLst>
                          </p:cTn>
                        </p:par>
                      </p:childTnLst>
                    </p:cTn>
                  </p:par>
                  <p:par>
                    <p:cTn id="138" fill="hold">
                      <p:stCondLst>
                        <p:cond delay="indefinite"/>
                      </p:stCondLst>
                      <p:childTnLst>
                        <p:par>
                          <p:cTn id="139" fill="hold">
                            <p:stCondLst>
                              <p:cond delay="0"/>
                            </p:stCondLst>
                            <p:childTnLst>
                              <p:par>
                                <p:cTn id="140" presetID="42" presetClass="entr" presetSubtype="0" fill="hold" grpId="0" nodeType="clickEffect">
                                  <p:stCondLst>
                                    <p:cond delay="0"/>
                                  </p:stCondLst>
                                  <p:childTnLst>
                                    <p:set>
                                      <p:cBhvr>
                                        <p:cTn id="141" dur="1" fill="hold">
                                          <p:stCondLst>
                                            <p:cond delay="0"/>
                                          </p:stCondLst>
                                        </p:cTn>
                                        <p:tgtEl>
                                          <p:spTgt spid="2">
                                            <p:graphicEl>
                                              <a:dgm id="{F0CA79B3-A15C-4A32-BB16-81BAE14F4645}"/>
                                            </p:graphicEl>
                                          </p:spTgt>
                                        </p:tgtEl>
                                        <p:attrNameLst>
                                          <p:attrName>style.visibility</p:attrName>
                                        </p:attrNameLst>
                                      </p:cBhvr>
                                      <p:to>
                                        <p:strVal val="visible"/>
                                      </p:to>
                                    </p:set>
                                    <p:animEffect transition="in" filter="fade">
                                      <p:cBhvr>
                                        <p:cTn id="142" dur="1000"/>
                                        <p:tgtEl>
                                          <p:spTgt spid="2">
                                            <p:graphicEl>
                                              <a:dgm id="{F0CA79B3-A15C-4A32-BB16-81BAE14F4645}"/>
                                            </p:graphicEl>
                                          </p:spTgt>
                                        </p:tgtEl>
                                      </p:cBhvr>
                                    </p:animEffect>
                                    <p:anim calcmode="lin" valueType="num">
                                      <p:cBhvr>
                                        <p:cTn id="143" dur="1000" fill="hold"/>
                                        <p:tgtEl>
                                          <p:spTgt spid="2">
                                            <p:graphicEl>
                                              <a:dgm id="{F0CA79B3-A15C-4A32-BB16-81BAE14F4645}"/>
                                            </p:graphicEl>
                                          </p:spTgt>
                                        </p:tgtEl>
                                        <p:attrNameLst>
                                          <p:attrName>ppt_x</p:attrName>
                                        </p:attrNameLst>
                                      </p:cBhvr>
                                      <p:tavLst>
                                        <p:tav tm="0">
                                          <p:val>
                                            <p:strVal val="#ppt_x"/>
                                          </p:val>
                                        </p:tav>
                                        <p:tav tm="100000">
                                          <p:val>
                                            <p:strVal val="#ppt_x"/>
                                          </p:val>
                                        </p:tav>
                                      </p:tavLst>
                                    </p:anim>
                                    <p:anim calcmode="lin" valueType="num">
                                      <p:cBhvr>
                                        <p:cTn id="144" dur="1000" fill="hold"/>
                                        <p:tgtEl>
                                          <p:spTgt spid="2">
                                            <p:graphicEl>
                                              <a:dgm id="{F0CA79B3-A15C-4A32-BB16-81BAE14F4645}"/>
                                            </p:graphicEl>
                                          </p:spTgt>
                                        </p:tgtEl>
                                        <p:attrNameLst>
                                          <p:attrName>ppt_y</p:attrName>
                                        </p:attrNameLst>
                                      </p:cBhvr>
                                      <p:tavLst>
                                        <p:tav tm="0">
                                          <p:val>
                                            <p:strVal val="#ppt_y+.1"/>
                                          </p:val>
                                        </p:tav>
                                        <p:tav tm="100000">
                                          <p:val>
                                            <p:strVal val="#ppt_y"/>
                                          </p:val>
                                        </p:tav>
                                      </p:tavLst>
                                    </p:anim>
                                  </p:childTnLst>
                                </p:cTn>
                              </p:par>
                              <p:par>
                                <p:cTn id="145" presetID="42" presetClass="entr" presetSubtype="0" fill="hold" grpId="0" nodeType="withEffect">
                                  <p:stCondLst>
                                    <p:cond delay="0"/>
                                  </p:stCondLst>
                                  <p:childTnLst>
                                    <p:set>
                                      <p:cBhvr>
                                        <p:cTn id="146" dur="1" fill="hold">
                                          <p:stCondLst>
                                            <p:cond delay="0"/>
                                          </p:stCondLst>
                                        </p:cTn>
                                        <p:tgtEl>
                                          <p:spTgt spid="2">
                                            <p:graphicEl>
                                              <a:dgm id="{94116975-8CF3-4E32-81AC-A305F3E3EAE5}"/>
                                            </p:graphicEl>
                                          </p:spTgt>
                                        </p:tgtEl>
                                        <p:attrNameLst>
                                          <p:attrName>style.visibility</p:attrName>
                                        </p:attrNameLst>
                                      </p:cBhvr>
                                      <p:to>
                                        <p:strVal val="visible"/>
                                      </p:to>
                                    </p:set>
                                    <p:animEffect transition="in" filter="fade">
                                      <p:cBhvr>
                                        <p:cTn id="147" dur="1000"/>
                                        <p:tgtEl>
                                          <p:spTgt spid="2">
                                            <p:graphicEl>
                                              <a:dgm id="{94116975-8CF3-4E32-81AC-A305F3E3EAE5}"/>
                                            </p:graphicEl>
                                          </p:spTgt>
                                        </p:tgtEl>
                                      </p:cBhvr>
                                    </p:animEffect>
                                    <p:anim calcmode="lin" valueType="num">
                                      <p:cBhvr>
                                        <p:cTn id="148" dur="1000" fill="hold"/>
                                        <p:tgtEl>
                                          <p:spTgt spid="2">
                                            <p:graphicEl>
                                              <a:dgm id="{94116975-8CF3-4E32-81AC-A305F3E3EAE5}"/>
                                            </p:graphicEl>
                                          </p:spTgt>
                                        </p:tgtEl>
                                        <p:attrNameLst>
                                          <p:attrName>ppt_x</p:attrName>
                                        </p:attrNameLst>
                                      </p:cBhvr>
                                      <p:tavLst>
                                        <p:tav tm="0">
                                          <p:val>
                                            <p:strVal val="#ppt_x"/>
                                          </p:val>
                                        </p:tav>
                                        <p:tav tm="100000">
                                          <p:val>
                                            <p:strVal val="#ppt_x"/>
                                          </p:val>
                                        </p:tav>
                                      </p:tavLst>
                                    </p:anim>
                                    <p:anim calcmode="lin" valueType="num">
                                      <p:cBhvr>
                                        <p:cTn id="149" dur="1000" fill="hold"/>
                                        <p:tgtEl>
                                          <p:spTgt spid="2">
                                            <p:graphicEl>
                                              <a:dgm id="{94116975-8CF3-4E32-81AC-A305F3E3EAE5}"/>
                                            </p:graphic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2">
                                            <p:graphicEl>
                                              <a:dgm id="{94CC0479-A53B-45CD-8B5D-F1AC9FAAB193}"/>
                                            </p:graphicEl>
                                          </p:spTgt>
                                        </p:tgtEl>
                                        <p:attrNameLst>
                                          <p:attrName>style.visibility</p:attrName>
                                        </p:attrNameLst>
                                      </p:cBhvr>
                                      <p:to>
                                        <p:strVal val="visible"/>
                                      </p:to>
                                    </p:set>
                                    <p:animEffect transition="in" filter="fade">
                                      <p:cBhvr>
                                        <p:cTn id="154" dur="1000"/>
                                        <p:tgtEl>
                                          <p:spTgt spid="2">
                                            <p:graphicEl>
                                              <a:dgm id="{94CC0479-A53B-45CD-8B5D-F1AC9FAAB193}"/>
                                            </p:graphicEl>
                                          </p:spTgt>
                                        </p:tgtEl>
                                      </p:cBhvr>
                                    </p:animEffect>
                                    <p:anim calcmode="lin" valueType="num">
                                      <p:cBhvr>
                                        <p:cTn id="155" dur="1000" fill="hold"/>
                                        <p:tgtEl>
                                          <p:spTgt spid="2">
                                            <p:graphicEl>
                                              <a:dgm id="{94CC0479-A53B-45CD-8B5D-F1AC9FAAB193}"/>
                                            </p:graphicEl>
                                          </p:spTgt>
                                        </p:tgtEl>
                                        <p:attrNameLst>
                                          <p:attrName>ppt_x</p:attrName>
                                        </p:attrNameLst>
                                      </p:cBhvr>
                                      <p:tavLst>
                                        <p:tav tm="0">
                                          <p:val>
                                            <p:strVal val="#ppt_x"/>
                                          </p:val>
                                        </p:tav>
                                        <p:tav tm="100000">
                                          <p:val>
                                            <p:strVal val="#ppt_x"/>
                                          </p:val>
                                        </p:tav>
                                      </p:tavLst>
                                    </p:anim>
                                    <p:anim calcmode="lin" valueType="num">
                                      <p:cBhvr>
                                        <p:cTn id="156" dur="1000" fill="hold"/>
                                        <p:tgtEl>
                                          <p:spTgt spid="2">
                                            <p:graphicEl>
                                              <a:dgm id="{94CC0479-A53B-45CD-8B5D-F1AC9FAAB193}"/>
                                            </p:graphicEl>
                                          </p:spTgt>
                                        </p:tgtEl>
                                        <p:attrNameLst>
                                          <p:attrName>ppt_y</p:attrName>
                                        </p:attrNameLst>
                                      </p:cBhvr>
                                      <p:tavLst>
                                        <p:tav tm="0">
                                          <p:val>
                                            <p:strVal val="#ppt_y+.1"/>
                                          </p:val>
                                        </p:tav>
                                        <p:tav tm="100000">
                                          <p:val>
                                            <p:strVal val="#ppt_y"/>
                                          </p:val>
                                        </p:tav>
                                      </p:tavLst>
                                    </p:anim>
                                  </p:childTnLst>
                                </p:cTn>
                              </p:par>
                              <p:par>
                                <p:cTn id="157" presetID="42" presetClass="entr" presetSubtype="0" fill="hold" grpId="0" nodeType="withEffect">
                                  <p:stCondLst>
                                    <p:cond delay="0"/>
                                  </p:stCondLst>
                                  <p:childTnLst>
                                    <p:set>
                                      <p:cBhvr>
                                        <p:cTn id="158" dur="1" fill="hold">
                                          <p:stCondLst>
                                            <p:cond delay="0"/>
                                          </p:stCondLst>
                                        </p:cTn>
                                        <p:tgtEl>
                                          <p:spTgt spid="2">
                                            <p:graphicEl>
                                              <a:dgm id="{52FD0DED-E1B3-481D-A8C2-CB2D6C6290B7}"/>
                                            </p:graphicEl>
                                          </p:spTgt>
                                        </p:tgtEl>
                                        <p:attrNameLst>
                                          <p:attrName>style.visibility</p:attrName>
                                        </p:attrNameLst>
                                      </p:cBhvr>
                                      <p:to>
                                        <p:strVal val="visible"/>
                                      </p:to>
                                    </p:set>
                                    <p:animEffect transition="in" filter="fade">
                                      <p:cBhvr>
                                        <p:cTn id="159" dur="1000"/>
                                        <p:tgtEl>
                                          <p:spTgt spid="2">
                                            <p:graphicEl>
                                              <a:dgm id="{52FD0DED-E1B3-481D-A8C2-CB2D6C6290B7}"/>
                                            </p:graphicEl>
                                          </p:spTgt>
                                        </p:tgtEl>
                                      </p:cBhvr>
                                    </p:animEffect>
                                    <p:anim calcmode="lin" valueType="num">
                                      <p:cBhvr>
                                        <p:cTn id="160" dur="1000" fill="hold"/>
                                        <p:tgtEl>
                                          <p:spTgt spid="2">
                                            <p:graphicEl>
                                              <a:dgm id="{52FD0DED-E1B3-481D-A8C2-CB2D6C6290B7}"/>
                                            </p:graphicEl>
                                          </p:spTgt>
                                        </p:tgtEl>
                                        <p:attrNameLst>
                                          <p:attrName>ppt_x</p:attrName>
                                        </p:attrNameLst>
                                      </p:cBhvr>
                                      <p:tavLst>
                                        <p:tav tm="0">
                                          <p:val>
                                            <p:strVal val="#ppt_x"/>
                                          </p:val>
                                        </p:tav>
                                        <p:tav tm="100000">
                                          <p:val>
                                            <p:strVal val="#ppt_x"/>
                                          </p:val>
                                        </p:tav>
                                      </p:tavLst>
                                    </p:anim>
                                    <p:anim calcmode="lin" valueType="num">
                                      <p:cBhvr>
                                        <p:cTn id="161" dur="1000" fill="hold"/>
                                        <p:tgtEl>
                                          <p:spTgt spid="2">
                                            <p:graphicEl>
                                              <a:dgm id="{52FD0DED-E1B3-481D-A8C2-CB2D6C6290B7}"/>
                                            </p:graphicEl>
                                          </p:spTgt>
                                        </p:tgtEl>
                                        <p:attrNameLst>
                                          <p:attrName>ppt_y</p:attrName>
                                        </p:attrNameLst>
                                      </p:cBhvr>
                                      <p:tavLst>
                                        <p:tav tm="0">
                                          <p:val>
                                            <p:strVal val="#ppt_y+.1"/>
                                          </p:val>
                                        </p:tav>
                                        <p:tav tm="100000">
                                          <p:val>
                                            <p:strVal val="#ppt_y"/>
                                          </p:val>
                                        </p:tav>
                                      </p:tavLst>
                                    </p:anim>
                                  </p:childTnLst>
                                </p:cTn>
                              </p:par>
                            </p:childTnLst>
                          </p:cTn>
                        </p:par>
                      </p:childTnLst>
                    </p:cTn>
                  </p:par>
                  <p:par>
                    <p:cTn id="162" fill="hold">
                      <p:stCondLst>
                        <p:cond delay="indefinite"/>
                      </p:stCondLst>
                      <p:childTnLst>
                        <p:par>
                          <p:cTn id="163" fill="hold">
                            <p:stCondLst>
                              <p:cond delay="0"/>
                            </p:stCondLst>
                            <p:childTnLst>
                              <p:par>
                                <p:cTn id="164" presetID="42" presetClass="entr" presetSubtype="0" fill="hold" grpId="0" nodeType="clickEffect">
                                  <p:stCondLst>
                                    <p:cond delay="0"/>
                                  </p:stCondLst>
                                  <p:childTnLst>
                                    <p:set>
                                      <p:cBhvr>
                                        <p:cTn id="165" dur="1" fill="hold">
                                          <p:stCondLst>
                                            <p:cond delay="0"/>
                                          </p:stCondLst>
                                        </p:cTn>
                                        <p:tgtEl>
                                          <p:spTgt spid="8"/>
                                        </p:tgtEl>
                                        <p:attrNameLst>
                                          <p:attrName>style.visibility</p:attrName>
                                        </p:attrNameLst>
                                      </p:cBhvr>
                                      <p:to>
                                        <p:strVal val="visible"/>
                                      </p:to>
                                    </p:set>
                                    <p:animEffect transition="in" filter="fade">
                                      <p:cBhvr>
                                        <p:cTn id="166" dur="1000"/>
                                        <p:tgtEl>
                                          <p:spTgt spid="8"/>
                                        </p:tgtEl>
                                      </p:cBhvr>
                                    </p:animEffect>
                                    <p:anim calcmode="lin" valueType="num">
                                      <p:cBhvr>
                                        <p:cTn id="167" dur="1000" fill="hold"/>
                                        <p:tgtEl>
                                          <p:spTgt spid="8"/>
                                        </p:tgtEl>
                                        <p:attrNameLst>
                                          <p:attrName>ppt_x</p:attrName>
                                        </p:attrNameLst>
                                      </p:cBhvr>
                                      <p:tavLst>
                                        <p:tav tm="0">
                                          <p:val>
                                            <p:strVal val="#ppt_x"/>
                                          </p:val>
                                        </p:tav>
                                        <p:tav tm="100000">
                                          <p:val>
                                            <p:strVal val="#ppt_x"/>
                                          </p:val>
                                        </p:tav>
                                      </p:tavLst>
                                    </p:anim>
                                    <p:anim calcmode="lin" valueType="num">
                                      <p:cBhvr>
                                        <p:cTn id="16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9" fill="hold">
                      <p:stCondLst>
                        <p:cond delay="indefinite"/>
                      </p:stCondLst>
                      <p:childTnLst>
                        <p:par>
                          <p:cTn id="170" fill="hold">
                            <p:stCondLst>
                              <p:cond delay="0"/>
                            </p:stCondLst>
                            <p:childTnLst>
                              <p:par>
                                <p:cTn id="171" presetID="42" presetClass="entr" presetSubtype="0" fill="hold" nodeType="clickEffect">
                                  <p:stCondLst>
                                    <p:cond delay="0"/>
                                  </p:stCondLst>
                                  <p:childTnLst>
                                    <p:set>
                                      <p:cBhvr>
                                        <p:cTn id="172" dur="1" fill="hold">
                                          <p:stCondLst>
                                            <p:cond delay="0"/>
                                          </p:stCondLst>
                                        </p:cTn>
                                        <p:tgtEl>
                                          <p:spTgt spid="12"/>
                                        </p:tgtEl>
                                        <p:attrNameLst>
                                          <p:attrName>style.visibility</p:attrName>
                                        </p:attrNameLst>
                                      </p:cBhvr>
                                      <p:to>
                                        <p:strVal val="visible"/>
                                      </p:to>
                                    </p:set>
                                    <p:animEffect transition="in" filter="fade">
                                      <p:cBhvr>
                                        <p:cTn id="173" dur="1000"/>
                                        <p:tgtEl>
                                          <p:spTgt spid="12"/>
                                        </p:tgtEl>
                                      </p:cBhvr>
                                    </p:animEffect>
                                    <p:anim calcmode="lin" valueType="num">
                                      <p:cBhvr>
                                        <p:cTn id="174" dur="1000" fill="hold"/>
                                        <p:tgtEl>
                                          <p:spTgt spid="12"/>
                                        </p:tgtEl>
                                        <p:attrNameLst>
                                          <p:attrName>ppt_x</p:attrName>
                                        </p:attrNameLst>
                                      </p:cBhvr>
                                      <p:tavLst>
                                        <p:tav tm="0">
                                          <p:val>
                                            <p:strVal val="#ppt_x"/>
                                          </p:val>
                                        </p:tav>
                                        <p:tav tm="100000">
                                          <p:val>
                                            <p:strVal val="#ppt_x"/>
                                          </p:val>
                                        </p:tav>
                                      </p:tavLst>
                                    </p:anim>
                                    <p:anim calcmode="lin" valueType="num">
                                      <p:cBhvr>
                                        <p:cTn id="17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6" fill="hold">
                      <p:stCondLst>
                        <p:cond delay="indefinite"/>
                      </p:stCondLst>
                      <p:childTnLst>
                        <p:par>
                          <p:cTn id="177" fill="hold">
                            <p:stCondLst>
                              <p:cond delay="0"/>
                            </p:stCondLst>
                            <p:childTnLst>
                              <p:par>
                                <p:cTn id="178" presetID="42" presetClass="entr" presetSubtype="0" fill="hold" grpId="0" nodeType="clickEffect">
                                  <p:stCondLst>
                                    <p:cond delay="0"/>
                                  </p:stCondLst>
                                  <p:childTnLst>
                                    <p:set>
                                      <p:cBhvr>
                                        <p:cTn id="179" dur="1" fill="hold">
                                          <p:stCondLst>
                                            <p:cond delay="0"/>
                                          </p:stCondLst>
                                        </p:cTn>
                                        <p:tgtEl>
                                          <p:spTgt spid="10"/>
                                        </p:tgtEl>
                                        <p:attrNameLst>
                                          <p:attrName>style.visibility</p:attrName>
                                        </p:attrNameLst>
                                      </p:cBhvr>
                                      <p:to>
                                        <p:strVal val="visible"/>
                                      </p:to>
                                    </p:set>
                                    <p:animEffect transition="in" filter="fade">
                                      <p:cBhvr>
                                        <p:cTn id="180" dur="1000"/>
                                        <p:tgtEl>
                                          <p:spTgt spid="10"/>
                                        </p:tgtEl>
                                      </p:cBhvr>
                                    </p:animEffect>
                                    <p:anim calcmode="lin" valueType="num">
                                      <p:cBhvr>
                                        <p:cTn id="181" dur="1000" fill="hold"/>
                                        <p:tgtEl>
                                          <p:spTgt spid="10"/>
                                        </p:tgtEl>
                                        <p:attrNameLst>
                                          <p:attrName>ppt_x</p:attrName>
                                        </p:attrNameLst>
                                      </p:cBhvr>
                                      <p:tavLst>
                                        <p:tav tm="0">
                                          <p:val>
                                            <p:strVal val="#ppt_x"/>
                                          </p:val>
                                        </p:tav>
                                        <p:tav tm="100000">
                                          <p:val>
                                            <p:strVal val="#ppt_x"/>
                                          </p:val>
                                        </p:tav>
                                      </p:tavLst>
                                    </p:anim>
                                    <p:anim calcmode="lin" valueType="num">
                                      <p:cBhvr>
                                        <p:cTn id="182"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P spid="17" grpId="0"/>
      <p:bldP spid="8"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455605" y="130174"/>
            <a:ext cx="11481847" cy="1325563"/>
          </a:xfrm>
        </p:spPr>
        <p:txBody>
          <a:bodyPr>
            <a:normAutofit/>
          </a:bodyPr>
          <a:lstStyle/>
          <a:p>
            <a:pPr algn="ctr"/>
            <a:r>
              <a:rPr lang="en-GB" sz="1400" b="1" dirty="0">
                <a:latin typeface="Aptos" panose="020B0004020202020204" pitchFamily="34" charset="0"/>
              </a:rPr>
              <a:t> </a:t>
            </a:r>
            <a:r>
              <a:rPr lang="en-GB" sz="3600" b="1" dirty="0">
                <a:latin typeface="Aptos" panose="020B0004020202020204" pitchFamily="34" charset="0"/>
              </a:rPr>
              <a:t>Is Your Stage 1 Ready? </a:t>
            </a:r>
          </a:p>
        </p:txBody>
      </p:sp>
      <p:pic>
        <p:nvPicPr>
          <p:cNvPr id="5" name="Picture 4">
            <a:extLst>
              <a:ext uri="{FF2B5EF4-FFF2-40B4-BE49-F238E27FC236}">
                <a16:creationId xmlns:a16="http://schemas.microsoft.com/office/drawing/2014/main" id="{234D8115-860F-6176-A90C-23E53D6FF408}"/>
              </a:ext>
            </a:extLst>
          </p:cNvPr>
          <p:cNvPicPr>
            <a:picLocks noChangeAspect="1"/>
          </p:cNvPicPr>
          <p:nvPr/>
        </p:nvPicPr>
        <p:blipFill>
          <a:blip r:embed="rId2">
            <a:duotone>
              <a:schemeClr val="accent1">
                <a:shade val="45000"/>
                <a:satMod val="135000"/>
              </a:schemeClr>
              <a:prstClr val="white"/>
            </a:duotone>
          </a:blip>
          <a:stretch>
            <a:fillRect/>
          </a:stretch>
        </p:blipFill>
        <p:spPr>
          <a:xfrm>
            <a:off x="8981440" y="360202"/>
            <a:ext cx="762000" cy="762000"/>
          </a:xfrm>
          <a:prstGeom prst="rect">
            <a:avLst/>
          </a:prstGeom>
        </p:spPr>
      </p:pic>
      <p:sp>
        <p:nvSpPr>
          <p:cNvPr id="7" name="Rectangle 6">
            <a:extLst>
              <a:ext uri="{FF2B5EF4-FFF2-40B4-BE49-F238E27FC236}">
                <a16:creationId xmlns:a16="http://schemas.microsoft.com/office/drawing/2014/main" id="{9B1118A9-17EB-2738-7EB0-F1BBF2DBCEC4}"/>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ontent Placeholder 8">
            <a:extLst>
              <a:ext uri="{FF2B5EF4-FFF2-40B4-BE49-F238E27FC236}">
                <a16:creationId xmlns:a16="http://schemas.microsoft.com/office/drawing/2014/main" id="{4B00E482-5E74-C5E1-0D52-95519813ED6B}"/>
              </a:ext>
            </a:extLst>
          </p:cNvPr>
          <p:cNvSpPr>
            <a:spLocks noGrp="1"/>
          </p:cNvSpPr>
          <p:nvPr>
            <p:ph idx="1"/>
          </p:nvPr>
        </p:nvSpPr>
        <p:spPr>
          <a:xfrm>
            <a:off x="354029" y="1272853"/>
            <a:ext cx="11481847" cy="913450"/>
          </a:xfrm>
        </p:spPr>
        <p:txBody>
          <a:bodyPr>
            <a:normAutofit/>
          </a:bodyPr>
          <a:lstStyle/>
          <a:p>
            <a:pPr marL="0" indent="0" algn="ctr">
              <a:buNone/>
            </a:pPr>
            <a:r>
              <a:rPr lang="en-GB" sz="1800" b="1" dirty="0">
                <a:latin typeface="Aptos" panose="020B0004020202020204" pitchFamily="34" charset="0"/>
              </a:rPr>
              <a:t>Check Your Literature Tracking and Analysis Workbook</a:t>
            </a:r>
          </a:p>
          <a:p>
            <a:pPr marL="0" indent="0" algn="ctr">
              <a:buNone/>
            </a:pPr>
            <a:r>
              <a:rPr lang="en-GB" sz="1400" dirty="0">
                <a:latin typeface="Aptos" panose="020B0004020202020204" pitchFamily="34" charset="0"/>
              </a:rPr>
              <a:t>Answer </a:t>
            </a:r>
            <a:r>
              <a:rPr lang="en-GB" sz="1400" b="1" dirty="0">
                <a:latin typeface="Aptos" panose="020B0004020202020204" pitchFamily="34" charset="0"/>
              </a:rPr>
              <a:t>yes</a:t>
            </a:r>
            <a:r>
              <a:rPr lang="en-GB" sz="1400" dirty="0">
                <a:latin typeface="Aptos" panose="020B0004020202020204" pitchFamily="34" charset="0"/>
              </a:rPr>
              <a:t> or </a:t>
            </a:r>
            <a:r>
              <a:rPr lang="en-GB" sz="1400" b="1" dirty="0">
                <a:latin typeface="Aptos" panose="020B0004020202020204" pitchFamily="34" charset="0"/>
              </a:rPr>
              <a:t>not yet</a:t>
            </a:r>
            <a:r>
              <a:rPr lang="en-GB" sz="1400" dirty="0">
                <a:latin typeface="Aptos" panose="020B0004020202020204" pitchFamily="34" charset="0"/>
              </a:rPr>
              <a:t> to each question</a:t>
            </a:r>
          </a:p>
          <a:p>
            <a:endParaRPr lang="en-GB" sz="1800" dirty="0"/>
          </a:p>
        </p:txBody>
      </p:sp>
      <p:graphicFrame>
        <p:nvGraphicFramePr>
          <p:cNvPr id="13" name="Diagram 12">
            <a:extLst>
              <a:ext uri="{FF2B5EF4-FFF2-40B4-BE49-F238E27FC236}">
                <a16:creationId xmlns:a16="http://schemas.microsoft.com/office/drawing/2014/main" id="{896C4FFD-63CB-8BDA-16FB-DE0922774674}"/>
              </a:ext>
            </a:extLst>
          </p:cNvPr>
          <p:cNvGraphicFramePr/>
          <p:nvPr>
            <p:extLst>
              <p:ext uri="{D42A27DB-BD31-4B8C-83A1-F6EECF244321}">
                <p14:modId xmlns:p14="http://schemas.microsoft.com/office/powerpoint/2010/main" val="2223508022"/>
              </p:ext>
            </p:extLst>
          </p:nvPr>
        </p:nvGraphicFramePr>
        <p:xfrm>
          <a:off x="712955" y="2218145"/>
          <a:ext cx="10409965" cy="24535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F55A915B-FB99-E994-8472-B0B2B1C85ADA}"/>
              </a:ext>
            </a:extLst>
          </p:cNvPr>
          <p:cNvSpPr txBox="1"/>
          <p:nvPr/>
        </p:nvSpPr>
        <p:spPr>
          <a:xfrm>
            <a:off x="354029" y="4827986"/>
            <a:ext cx="4746291" cy="1815882"/>
          </a:xfrm>
          <a:prstGeom prst="rect">
            <a:avLst/>
          </a:prstGeom>
          <a:noFill/>
        </p:spPr>
        <p:txBody>
          <a:bodyPr wrap="square">
            <a:spAutoFit/>
          </a:bodyPr>
          <a:lstStyle/>
          <a:p>
            <a:pPr algn="ctr">
              <a:buNone/>
            </a:pPr>
            <a:r>
              <a:rPr lang="en-GB" sz="1400" b="1" dirty="0">
                <a:latin typeface="Aptos" panose="020B0004020202020204" pitchFamily="34" charset="0"/>
              </a:rPr>
              <a:t>What Happens Next?</a:t>
            </a:r>
            <a:br>
              <a:rPr lang="en-GB" sz="1400" b="1" dirty="0">
                <a:latin typeface="Aptos" panose="020B0004020202020204" pitchFamily="34" charset="0"/>
              </a:rPr>
            </a:br>
            <a:endParaRPr lang="en-GB" sz="1400" b="1" dirty="0">
              <a:latin typeface="Aptos" panose="020B0004020202020204" pitchFamily="34" charset="0"/>
            </a:endParaRPr>
          </a:p>
          <a:p>
            <a:pPr>
              <a:buNone/>
            </a:pPr>
            <a:r>
              <a:rPr lang="en-GB" sz="1400" b="1" dirty="0">
                <a:latin typeface="Aptos" panose="020B0004020202020204" pitchFamily="34" charset="0"/>
              </a:rPr>
              <a:t>If you answered yes to everything:</a:t>
            </a:r>
            <a:endParaRPr lang="en-GB" sz="1400" dirty="0">
              <a:latin typeface="Aptos" panose="020B0004020202020204" pitchFamily="34" charset="0"/>
            </a:endParaRPr>
          </a:p>
          <a:p>
            <a:pPr>
              <a:buNone/>
            </a:pPr>
            <a:r>
              <a:rPr lang="en-GB" sz="1400" dirty="0">
                <a:latin typeface="Aptos" panose="020B0004020202020204" pitchFamily="34" charset="0"/>
              </a:rPr>
              <a:t>Begin deciding which five sources you will take into Stage 2.</a:t>
            </a:r>
            <a:br>
              <a:rPr lang="en-GB" sz="1400" dirty="0">
                <a:latin typeface="Aptos" panose="020B0004020202020204" pitchFamily="34" charset="0"/>
              </a:rPr>
            </a:br>
            <a:endParaRPr lang="en-GB" sz="1400" dirty="0">
              <a:latin typeface="Aptos" panose="020B0004020202020204" pitchFamily="34" charset="0"/>
            </a:endParaRPr>
          </a:p>
          <a:p>
            <a:pPr>
              <a:buNone/>
            </a:pPr>
            <a:r>
              <a:rPr lang="en-GB" sz="1400" b="1" dirty="0">
                <a:latin typeface="Aptos" panose="020B0004020202020204" pitchFamily="34" charset="0"/>
              </a:rPr>
              <a:t>If you answered “not yet” to anything:</a:t>
            </a:r>
            <a:endParaRPr lang="en-GB" sz="1400" dirty="0">
              <a:latin typeface="Aptos" panose="020B0004020202020204" pitchFamily="34" charset="0"/>
            </a:endParaRPr>
          </a:p>
          <a:p>
            <a:pPr>
              <a:buNone/>
            </a:pPr>
            <a:r>
              <a:rPr lang="en-GB" sz="1400" dirty="0">
                <a:latin typeface="Aptos" panose="020B0004020202020204" pitchFamily="34" charset="0"/>
              </a:rPr>
              <a:t>Identify exactly what is missing and complete it before moving forward.</a:t>
            </a:r>
          </a:p>
        </p:txBody>
      </p:sp>
      <p:sp>
        <p:nvSpPr>
          <p:cNvPr id="17" name="TextBox 16">
            <a:extLst>
              <a:ext uri="{FF2B5EF4-FFF2-40B4-BE49-F238E27FC236}">
                <a16:creationId xmlns:a16="http://schemas.microsoft.com/office/drawing/2014/main" id="{334FF65B-AA0C-6C4F-05DD-BA146EA37BD3}"/>
              </a:ext>
            </a:extLst>
          </p:cNvPr>
          <p:cNvSpPr txBox="1"/>
          <p:nvPr/>
        </p:nvSpPr>
        <p:spPr>
          <a:xfrm>
            <a:off x="7498080" y="4754880"/>
            <a:ext cx="4033520" cy="1461682"/>
          </a:xfrm>
          <a:prstGeom prst="rect">
            <a:avLst/>
          </a:prstGeom>
          <a:noFill/>
        </p:spPr>
        <p:txBody>
          <a:bodyPr wrap="square">
            <a:spAutoFit/>
          </a:bodyPr>
          <a:lstStyle/>
          <a:p>
            <a:pPr algn="ctr">
              <a:buNone/>
            </a:pPr>
            <a:r>
              <a:rPr lang="en-GB" sz="1400" b="1" dirty="0">
                <a:latin typeface="Aptos" panose="020B0004020202020204" pitchFamily="34" charset="0"/>
              </a:rPr>
              <a:t>Activity</a:t>
            </a:r>
            <a:br>
              <a:rPr lang="en-GB" sz="1400" b="1" dirty="0">
                <a:latin typeface="Aptos" panose="020B0004020202020204" pitchFamily="34" charset="0"/>
              </a:rPr>
            </a:br>
            <a:endParaRPr lang="en-GB" sz="1400" b="1" dirty="0">
              <a:latin typeface="Aptos" panose="020B0004020202020204" pitchFamily="34" charset="0"/>
            </a:endParaRPr>
          </a:p>
          <a:p>
            <a:pPr>
              <a:lnSpc>
                <a:spcPct val="150000"/>
              </a:lnSpc>
              <a:buNone/>
            </a:pPr>
            <a:r>
              <a:rPr lang="en-GB" sz="1400" dirty="0">
                <a:latin typeface="Aptos" panose="020B0004020202020204" pitchFamily="34" charset="0"/>
              </a:rPr>
              <a:t>Open your workbook now. Use the checklist to review Stage 1 and identify anything that still needs attention.</a:t>
            </a:r>
          </a:p>
        </p:txBody>
      </p:sp>
      <p:cxnSp>
        <p:nvCxnSpPr>
          <p:cNvPr id="19" name="Straight Connector 18">
            <a:extLst>
              <a:ext uri="{FF2B5EF4-FFF2-40B4-BE49-F238E27FC236}">
                <a16:creationId xmlns:a16="http://schemas.microsoft.com/office/drawing/2014/main" id="{AC45664B-80A0-3103-02ED-F217D02A72B8}"/>
              </a:ext>
            </a:extLst>
          </p:cNvPr>
          <p:cNvCxnSpPr/>
          <p:nvPr/>
        </p:nvCxnSpPr>
        <p:spPr>
          <a:xfrm>
            <a:off x="5917938" y="4917440"/>
            <a:ext cx="0" cy="151384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445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Effect transition="in" filter="fade">
                                      <p:cBhvr>
                                        <p:cTn id="19" dur="1000"/>
                                        <p:tgtEl>
                                          <p:spTgt spid="9">
                                            <p:txEl>
                                              <p:pRg st="0" end="0"/>
                                            </p:txEl>
                                          </p:spTgt>
                                        </p:tgtEl>
                                      </p:cBhvr>
                                    </p:animEffect>
                                    <p:anim calcmode="lin" valueType="num">
                                      <p:cBhvr>
                                        <p:cTn id="2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9">
                                            <p:txEl>
                                              <p:pRg st="1" end="1"/>
                                            </p:txEl>
                                          </p:spTgt>
                                        </p:tgtEl>
                                        <p:attrNameLst>
                                          <p:attrName>style.visibility</p:attrName>
                                        </p:attrNameLst>
                                      </p:cBhvr>
                                      <p:to>
                                        <p:strVal val="visible"/>
                                      </p:to>
                                    </p:set>
                                    <p:animEffect transition="in" filter="fade">
                                      <p:cBhvr>
                                        <p:cTn id="26" dur="1000"/>
                                        <p:tgtEl>
                                          <p:spTgt spid="9">
                                            <p:txEl>
                                              <p:pRg st="1" end="1"/>
                                            </p:txEl>
                                          </p:spTgt>
                                        </p:tgtEl>
                                      </p:cBhvr>
                                    </p:animEffect>
                                    <p:anim calcmode="lin" valueType="num">
                                      <p:cBhvr>
                                        <p:cTn id="2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1000"/>
                                        <p:tgtEl>
                                          <p:spTgt spid="15"/>
                                        </p:tgtEl>
                                      </p:cBhvr>
                                    </p:animEffect>
                                    <p:anim calcmode="lin" valueType="num">
                                      <p:cBhvr>
                                        <p:cTn id="41" dur="1000" fill="hold"/>
                                        <p:tgtEl>
                                          <p:spTgt spid="15"/>
                                        </p:tgtEl>
                                        <p:attrNameLst>
                                          <p:attrName>ppt_x</p:attrName>
                                        </p:attrNameLst>
                                      </p:cBhvr>
                                      <p:tavLst>
                                        <p:tav tm="0">
                                          <p:val>
                                            <p:strVal val="#ppt_x"/>
                                          </p:val>
                                        </p:tav>
                                        <p:tav tm="100000">
                                          <p:val>
                                            <p:strVal val="#ppt_x"/>
                                          </p:val>
                                        </p:tav>
                                      </p:tavLst>
                                    </p:anim>
                                    <p:anim calcmode="lin" valueType="num">
                                      <p:cBhvr>
                                        <p:cTn id="42"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1000"/>
                                        <p:tgtEl>
                                          <p:spTgt spid="19"/>
                                        </p:tgtEl>
                                      </p:cBhvr>
                                    </p:animEffect>
                                    <p:anim calcmode="lin" valueType="num">
                                      <p:cBhvr>
                                        <p:cTn id="48" dur="1000" fill="hold"/>
                                        <p:tgtEl>
                                          <p:spTgt spid="19"/>
                                        </p:tgtEl>
                                        <p:attrNameLst>
                                          <p:attrName>ppt_x</p:attrName>
                                        </p:attrNameLst>
                                      </p:cBhvr>
                                      <p:tavLst>
                                        <p:tav tm="0">
                                          <p:val>
                                            <p:strVal val="#ppt_x"/>
                                          </p:val>
                                        </p:tav>
                                        <p:tav tm="100000">
                                          <p:val>
                                            <p:strVal val="#ppt_x"/>
                                          </p:val>
                                        </p:tav>
                                      </p:tavLst>
                                    </p:anim>
                                    <p:anim calcmode="lin" valueType="num">
                                      <p:cBhvr>
                                        <p:cTn id="4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1000"/>
                                        <p:tgtEl>
                                          <p:spTgt spid="17"/>
                                        </p:tgtEl>
                                      </p:cBhvr>
                                    </p:animEffect>
                                    <p:anim calcmode="lin" valueType="num">
                                      <p:cBhvr>
                                        <p:cTn id="55" dur="1000" fill="hold"/>
                                        <p:tgtEl>
                                          <p:spTgt spid="17"/>
                                        </p:tgtEl>
                                        <p:attrNameLst>
                                          <p:attrName>ppt_x</p:attrName>
                                        </p:attrNameLst>
                                      </p:cBhvr>
                                      <p:tavLst>
                                        <p:tav tm="0">
                                          <p:val>
                                            <p:strVal val="#ppt_x"/>
                                          </p:val>
                                        </p:tav>
                                        <p:tav tm="100000">
                                          <p:val>
                                            <p:strVal val="#ppt_x"/>
                                          </p:val>
                                        </p:tav>
                                      </p:tavLst>
                                    </p:anim>
                                    <p:anim calcmode="lin" valueType="num">
                                      <p:cBhvr>
                                        <p:cTn id="5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Graphic spid="13" grpId="0">
        <p:bldAsOne/>
      </p:bldGraphic>
      <p:bldP spid="15" grpId="0"/>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0ECEFF73-7CBB-E35D-900E-01B4F12E4FB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D113028-523F-5FD1-77E0-AA7B4927D699}"/>
              </a:ext>
            </a:extLst>
          </p:cNvPr>
          <p:cNvSpPr txBox="1"/>
          <p:nvPr/>
        </p:nvSpPr>
        <p:spPr>
          <a:xfrm>
            <a:off x="509117" y="2159261"/>
            <a:ext cx="5211445" cy="2158476"/>
          </a:xfrm>
          <a:prstGeom prst="rect">
            <a:avLst/>
          </a:prstGeom>
        </p:spPr>
        <p:txBody>
          <a:bodyPr vert="horz" wrap="square" lIns="0" tIns="13335" rIns="0" bIns="0" rtlCol="0">
            <a:spAutoFit/>
          </a:bodyPr>
          <a:lstStyle/>
          <a:p>
            <a:pPr marL="12700" algn="ctr">
              <a:lnSpc>
                <a:spcPct val="150000"/>
              </a:lnSpc>
              <a:spcBef>
                <a:spcPts val="105"/>
              </a:spcBef>
            </a:pPr>
            <a:r>
              <a:rPr lang="en-GB" sz="3200" b="1" spc="75" dirty="0">
                <a:solidFill>
                  <a:srgbClr val="FFFFFF"/>
                </a:solidFill>
                <a:latin typeface="Aptos" panose="020B0004020202020204" pitchFamily="34" charset="0"/>
                <a:cs typeface="Calibri"/>
              </a:rPr>
              <a:t>Critical Analysis,</a:t>
            </a:r>
            <a:br>
              <a:rPr lang="en-GB" sz="3200" b="1" spc="75" dirty="0">
                <a:solidFill>
                  <a:srgbClr val="FFFFFF"/>
                </a:solidFill>
                <a:latin typeface="Aptos" panose="020B0004020202020204" pitchFamily="34" charset="0"/>
                <a:cs typeface="Calibri"/>
              </a:rPr>
            </a:br>
            <a:r>
              <a:rPr lang="en-GB" sz="3200" b="1" spc="75" dirty="0">
                <a:solidFill>
                  <a:srgbClr val="FFFFFF"/>
                </a:solidFill>
                <a:latin typeface="Aptos" panose="020B0004020202020204" pitchFamily="34" charset="0"/>
                <a:cs typeface="Calibri"/>
              </a:rPr>
              <a:t>Collecting Results and Establishing Themes </a:t>
            </a:r>
            <a:endParaRPr sz="3200" dirty="0">
              <a:latin typeface="Aptos" panose="020B0004020202020204" pitchFamily="34" charset="0"/>
              <a:cs typeface="Calibri"/>
            </a:endParaRPr>
          </a:p>
        </p:txBody>
      </p:sp>
      <p:pic>
        <p:nvPicPr>
          <p:cNvPr id="6" name="Picture 5">
            <a:extLst>
              <a:ext uri="{FF2B5EF4-FFF2-40B4-BE49-F238E27FC236}">
                <a16:creationId xmlns:a16="http://schemas.microsoft.com/office/drawing/2014/main" id="{92C8B7A0-C6E8-3F14-7011-008D1391CA77}"/>
              </a:ext>
            </a:extLst>
          </p:cNvPr>
          <p:cNvPicPr>
            <a:picLocks noChangeAspect="1"/>
          </p:cNvPicPr>
          <p:nvPr/>
        </p:nvPicPr>
        <p:blipFill>
          <a:blip r:embed="rId2"/>
          <a:stretch>
            <a:fillRect/>
          </a:stretch>
        </p:blipFill>
        <p:spPr>
          <a:xfrm>
            <a:off x="6082452" y="0"/>
            <a:ext cx="6109547" cy="6858000"/>
          </a:xfrm>
          <a:prstGeom prst="rect">
            <a:avLst/>
          </a:prstGeom>
        </p:spPr>
      </p:pic>
    </p:spTree>
    <p:extLst>
      <p:ext uri="{BB962C8B-B14F-4D97-AF65-F5344CB8AC3E}">
        <p14:creationId xmlns:p14="http://schemas.microsoft.com/office/powerpoint/2010/main" val="44282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F4118-FF7E-B876-E5C7-8C745533A6C0}"/>
              </a:ext>
            </a:extLst>
          </p:cNvPr>
          <p:cNvSpPr>
            <a:spLocks noGrp="1"/>
          </p:cNvSpPr>
          <p:nvPr>
            <p:ph type="title" idx="4294967295"/>
          </p:nvPr>
        </p:nvSpPr>
        <p:spPr>
          <a:xfrm>
            <a:off x="355597" y="164888"/>
            <a:ext cx="11480800" cy="1325562"/>
          </a:xfrm>
        </p:spPr>
        <p:txBody>
          <a:bodyPr>
            <a:normAutofit/>
          </a:bodyPr>
          <a:lstStyle/>
          <a:p>
            <a:pPr algn="ctr"/>
            <a:r>
              <a:rPr lang="en-GB" sz="3600" b="1" dirty="0">
                <a:latin typeface="Aptos" panose="020B0004020202020204" pitchFamily="34" charset="0"/>
              </a:rPr>
              <a:t>Stage 2: Literature Analysis</a:t>
            </a:r>
          </a:p>
        </p:txBody>
      </p:sp>
      <p:sp>
        <p:nvSpPr>
          <p:cNvPr id="8" name="Rectangle 7">
            <a:extLst>
              <a:ext uri="{FF2B5EF4-FFF2-40B4-BE49-F238E27FC236}">
                <a16:creationId xmlns:a16="http://schemas.microsoft.com/office/drawing/2014/main" id="{02A4A0F5-29D6-7DA2-F56C-58C438E6AF08}"/>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78D3E276-026F-0883-3E5C-4E9F5D0B5924}"/>
              </a:ext>
            </a:extLst>
          </p:cNvPr>
          <p:cNvPicPr>
            <a:picLocks noChangeAspect="1"/>
          </p:cNvPicPr>
          <p:nvPr/>
        </p:nvPicPr>
        <p:blipFill>
          <a:blip r:embed="rId2"/>
          <a:srcRect l="19382" t="20444" r="20469" b="11704"/>
          <a:stretch>
            <a:fillRect/>
          </a:stretch>
        </p:blipFill>
        <p:spPr>
          <a:xfrm>
            <a:off x="6725920" y="1244171"/>
            <a:ext cx="5110477" cy="4007421"/>
          </a:xfrm>
          <a:prstGeom prst="rect">
            <a:avLst/>
          </a:prstGeom>
          <a:ln w="38100" cap="sq">
            <a:solidFill>
              <a:schemeClr val="accent1"/>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A4919F6C-3E7B-A616-440B-3AEDE01B8707}"/>
              </a:ext>
            </a:extLst>
          </p:cNvPr>
          <p:cNvPicPr>
            <a:picLocks noChangeAspect="1"/>
          </p:cNvPicPr>
          <p:nvPr/>
        </p:nvPicPr>
        <p:blipFill>
          <a:blip r:embed="rId3">
            <a:duotone>
              <a:schemeClr val="accent1">
                <a:shade val="45000"/>
                <a:satMod val="135000"/>
              </a:schemeClr>
              <a:prstClr val="white"/>
            </a:duotone>
          </a:blip>
          <a:stretch>
            <a:fillRect/>
          </a:stretch>
        </p:blipFill>
        <p:spPr>
          <a:xfrm>
            <a:off x="2018666" y="169117"/>
            <a:ext cx="1075054" cy="1075054"/>
          </a:xfrm>
          <a:prstGeom prst="rect">
            <a:avLst/>
          </a:prstGeom>
        </p:spPr>
      </p:pic>
      <p:sp>
        <p:nvSpPr>
          <p:cNvPr id="12" name="TextBox 11">
            <a:extLst>
              <a:ext uri="{FF2B5EF4-FFF2-40B4-BE49-F238E27FC236}">
                <a16:creationId xmlns:a16="http://schemas.microsoft.com/office/drawing/2014/main" id="{BF123A72-BDC0-6109-CA78-8AE71BBEA78E}"/>
              </a:ext>
            </a:extLst>
          </p:cNvPr>
          <p:cNvSpPr txBox="1"/>
          <p:nvPr/>
        </p:nvSpPr>
        <p:spPr>
          <a:xfrm>
            <a:off x="355597" y="1507533"/>
            <a:ext cx="5396007" cy="1138773"/>
          </a:xfrm>
          <a:prstGeom prst="rect">
            <a:avLst/>
          </a:prstGeom>
          <a:noFill/>
        </p:spPr>
        <p:txBody>
          <a:bodyPr wrap="square">
            <a:spAutoFit/>
          </a:bodyPr>
          <a:lstStyle/>
          <a:p>
            <a:pPr>
              <a:buNone/>
            </a:pPr>
            <a:r>
              <a:rPr lang="en-GB" b="1" dirty="0">
                <a:latin typeface="Aptos" panose="020B0004020202020204" pitchFamily="34" charset="0"/>
              </a:rPr>
              <a:t>What Is Stage 2?</a:t>
            </a:r>
            <a:br>
              <a:rPr lang="en-GB" b="1" dirty="0">
                <a:latin typeface="Aptos" panose="020B0004020202020204" pitchFamily="34" charset="0"/>
              </a:rPr>
            </a:br>
            <a:endParaRPr lang="en-GB" b="1" dirty="0">
              <a:latin typeface="Aptos" panose="020B0004020202020204" pitchFamily="34" charset="0"/>
            </a:endParaRPr>
          </a:p>
          <a:p>
            <a:pPr>
              <a:buNone/>
            </a:pPr>
            <a:r>
              <a:rPr lang="en-GB" sz="1600" dirty="0">
                <a:latin typeface="Aptos" panose="020B0004020202020204" pitchFamily="34" charset="0"/>
              </a:rPr>
              <a:t>Stage 2 is where you look more closely at the </a:t>
            </a:r>
            <a:r>
              <a:rPr lang="en-GB" sz="1600" b="1" dirty="0">
                <a:latin typeface="Aptos" panose="020B0004020202020204" pitchFamily="34" charset="0"/>
              </a:rPr>
              <a:t>five strongest sources</a:t>
            </a:r>
            <a:r>
              <a:rPr lang="en-GB" sz="1600" dirty="0">
                <a:latin typeface="Aptos" panose="020B0004020202020204" pitchFamily="34" charset="0"/>
              </a:rPr>
              <a:t> identified from your Stage 1 CRAAP evaluations.</a:t>
            </a:r>
          </a:p>
        </p:txBody>
      </p:sp>
      <p:graphicFrame>
        <p:nvGraphicFramePr>
          <p:cNvPr id="15" name="Diagram 14">
            <a:extLst>
              <a:ext uri="{FF2B5EF4-FFF2-40B4-BE49-F238E27FC236}">
                <a16:creationId xmlns:a16="http://schemas.microsoft.com/office/drawing/2014/main" id="{C3C36389-EBA1-F073-8E70-7FBAF06B7F14}"/>
              </a:ext>
            </a:extLst>
          </p:cNvPr>
          <p:cNvGraphicFramePr/>
          <p:nvPr>
            <p:extLst>
              <p:ext uri="{D42A27DB-BD31-4B8C-83A1-F6EECF244321}">
                <p14:modId xmlns:p14="http://schemas.microsoft.com/office/powerpoint/2010/main" val="2741671235"/>
              </p:ext>
            </p:extLst>
          </p:nvPr>
        </p:nvGraphicFramePr>
        <p:xfrm>
          <a:off x="355597" y="2763468"/>
          <a:ext cx="5547363" cy="194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0" name="TextBox 19">
            <a:extLst>
              <a:ext uri="{FF2B5EF4-FFF2-40B4-BE49-F238E27FC236}">
                <a16:creationId xmlns:a16="http://schemas.microsoft.com/office/drawing/2014/main" id="{E5FD21DD-1130-4D9E-1575-1471B65BE063}"/>
              </a:ext>
            </a:extLst>
          </p:cNvPr>
          <p:cNvSpPr txBox="1"/>
          <p:nvPr/>
        </p:nvSpPr>
        <p:spPr>
          <a:xfrm>
            <a:off x="355597" y="5270584"/>
            <a:ext cx="5410201" cy="1030795"/>
          </a:xfrm>
          <a:prstGeom prst="rect">
            <a:avLst/>
          </a:prstGeom>
          <a:noFill/>
        </p:spPr>
        <p:txBody>
          <a:bodyPr wrap="square">
            <a:spAutoFit/>
          </a:bodyPr>
          <a:lstStyle/>
          <a:p>
            <a:pPr>
              <a:lnSpc>
                <a:spcPct val="150000"/>
              </a:lnSpc>
              <a:buNone/>
            </a:pPr>
            <a:r>
              <a:rPr lang="en-GB" sz="1400" b="1" dirty="0">
                <a:solidFill>
                  <a:schemeClr val="bg1"/>
                </a:solidFill>
                <a:highlight>
                  <a:srgbClr val="3D67B1"/>
                </a:highlight>
                <a:latin typeface="Aptos" panose="020B0004020202020204" pitchFamily="34" charset="0"/>
              </a:rPr>
              <a:t>Stage 2 will help you:    </a:t>
            </a:r>
            <a:endParaRPr lang="en-GB" sz="1400" dirty="0">
              <a:highlight>
                <a:srgbClr val="3D67B1"/>
              </a:highlight>
              <a:latin typeface="Aptos" panose="020B0004020202020204" pitchFamily="34" charset="0"/>
            </a:endParaRPr>
          </a:p>
          <a:p>
            <a:pPr marL="342900" lvl="0" indent="-342900">
              <a:lnSpc>
                <a:spcPct val="150000"/>
              </a:lnSpc>
              <a:buFont typeface="Arial" panose="020B0604020202020204" pitchFamily="34" charset="0"/>
              <a:buChar char="•"/>
            </a:pPr>
            <a:r>
              <a:rPr lang="en-GB" sz="1400" dirty="0">
                <a:latin typeface="Aptos" panose="020B0004020202020204" pitchFamily="34" charset="0"/>
              </a:rPr>
              <a:t>understand what each source found</a:t>
            </a:r>
          </a:p>
          <a:p>
            <a:pPr marL="342900" lvl="0" indent="-342900">
              <a:lnSpc>
                <a:spcPct val="150000"/>
              </a:lnSpc>
              <a:buFont typeface="Arial" panose="020B0604020202020204" pitchFamily="34" charset="0"/>
              <a:buChar char="•"/>
            </a:pPr>
            <a:r>
              <a:rPr lang="en-GB" sz="1400" dirty="0">
                <a:latin typeface="Aptos" panose="020B0004020202020204" pitchFamily="34" charset="0"/>
              </a:rPr>
              <a:t>compare evidence across your five sources</a:t>
            </a:r>
          </a:p>
        </p:txBody>
      </p:sp>
      <p:sp>
        <p:nvSpPr>
          <p:cNvPr id="24" name="TextBox 23">
            <a:extLst>
              <a:ext uri="{FF2B5EF4-FFF2-40B4-BE49-F238E27FC236}">
                <a16:creationId xmlns:a16="http://schemas.microsoft.com/office/drawing/2014/main" id="{31FF352F-BCF6-5983-D8B6-1EB92C472E99}"/>
              </a:ext>
            </a:extLst>
          </p:cNvPr>
          <p:cNvSpPr txBox="1"/>
          <p:nvPr/>
        </p:nvSpPr>
        <p:spPr>
          <a:xfrm>
            <a:off x="4611592" y="5486027"/>
            <a:ext cx="6096000" cy="1030795"/>
          </a:xfrm>
          <a:prstGeom prst="rect">
            <a:avLst/>
          </a:prstGeom>
          <a:noFill/>
        </p:spPr>
        <p:txBody>
          <a:bodyPr wrap="square">
            <a:spAutoFit/>
          </a:bodyPr>
          <a:lstStyle/>
          <a:p>
            <a:pPr marL="342900" lvl="0" indent="-342900">
              <a:lnSpc>
                <a:spcPct val="150000"/>
              </a:lnSpc>
              <a:buFont typeface="Arial" panose="020B0604020202020204" pitchFamily="34" charset="0"/>
              <a:buChar char="•"/>
            </a:pPr>
            <a:r>
              <a:rPr lang="en-GB" sz="1400" dirty="0">
                <a:latin typeface="Aptos" panose="020B0004020202020204" pitchFamily="34" charset="0"/>
              </a:rPr>
              <a:t>recognise the strengths and limitations of the research</a:t>
            </a:r>
          </a:p>
          <a:p>
            <a:pPr marL="342900" lvl="0" indent="-342900">
              <a:lnSpc>
                <a:spcPct val="150000"/>
              </a:lnSpc>
              <a:buFont typeface="Arial" panose="020B0604020202020204" pitchFamily="34" charset="0"/>
              <a:buChar char="•"/>
            </a:pPr>
            <a:r>
              <a:rPr lang="en-GB" sz="1400" dirty="0">
                <a:latin typeface="Aptos" panose="020B0004020202020204" pitchFamily="34" charset="0"/>
              </a:rPr>
              <a:t>identify keywords that appear across several sources</a:t>
            </a:r>
          </a:p>
          <a:p>
            <a:pPr marL="342900" lvl="0" indent="-342900">
              <a:lnSpc>
                <a:spcPct val="150000"/>
              </a:lnSpc>
              <a:buFont typeface="Arial" panose="020B0604020202020204" pitchFamily="34" charset="0"/>
              <a:buChar char="•"/>
            </a:pPr>
            <a:r>
              <a:rPr lang="en-GB" sz="1400" dirty="0">
                <a:latin typeface="Aptos" panose="020B0004020202020204" pitchFamily="34" charset="0"/>
              </a:rPr>
              <a:t>prepare for theme development in Stage 3</a:t>
            </a:r>
          </a:p>
        </p:txBody>
      </p:sp>
    </p:spTree>
    <p:extLst>
      <p:ext uri="{BB962C8B-B14F-4D97-AF65-F5344CB8AC3E}">
        <p14:creationId xmlns:p14="http://schemas.microsoft.com/office/powerpoint/2010/main" val="355149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1000"/>
                                        <p:tgtEl>
                                          <p:spTgt spid="15"/>
                                        </p:tgtEl>
                                      </p:cBhvr>
                                    </p:animEffect>
                                    <p:anim calcmode="lin" valueType="num">
                                      <p:cBhvr>
                                        <p:cTn id="34" dur="1000" fill="hold"/>
                                        <p:tgtEl>
                                          <p:spTgt spid="15"/>
                                        </p:tgtEl>
                                        <p:attrNameLst>
                                          <p:attrName>ppt_x</p:attrName>
                                        </p:attrNameLst>
                                      </p:cBhvr>
                                      <p:tavLst>
                                        <p:tav tm="0">
                                          <p:val>
                                            <p:strVal val="#ppt_x"/>
                                          </p:val>
                                        </p:tav>
                                        <p:tav tm="100000">
                                          <p:val>
                                            <p:strVal val="#ppt_x"/>
                                          </p:val>
                                        </p:tav>
                                      </p:tavLst>
                                    </p:anim>
                                    <p:anim calcmode="lin" valueType="num">
                                      <p:cBhvr>
                                        <p:cTn id="3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1000"/>
                                        <p:tgtEl>
                                          <p:spTgt spid="20"/>
                                        </p:tgtEl>
                                      </p:cBhvr>
                                    </p:animEffect>
                                    <p:anim calcmode="lin" valueType="num">
                                      <p:cBhvr>
                                        <p:cTn id="41" dur="1000" fill="hold"/>
                                        <p:tgtEl>
                                          <p:spTgt spid="20"/>
                                        </p:tgtEl>
                                        <p:attrNameLst>
                                          <p:attrName>ppt_x</p:attrName>
                                        </p:attrNameLst>
                                      </p:cBhvr>
                                      <p:tavLst>
                                        <p:tav tm="0">
                                          <p:val>
                                            <p:strVal val="#ppt_x"/>
                                          </p:val>
                                        </p:tav>
                                        <p:tav tm="100000">
                                          <p:val>
                                            <p:strVal val="#ppt_x"/>
                                          </p:val>
                                        </p:tav>
                                      </p:tavLst>
                                    </p:anim>
                                    <p:anim calcmode="lin" valueType="num">
                                      <p:cBhvr>
                                        <p:cTn id="42" dur="1000" fill="hold"/>
                                        <p:tgtEl>
                                          <p:spTgt spid="20"/>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24"/>
                                        </p:tgtEl>
                                        <p:attrNameLst>
                                          <p:attrName>style.visibility</p:attrName>
                                        </p:attrNameLst>
                                      </p:cBhvr>
                                      <p:to>
                                        <p:strVal val="visible"/>
                                      </p:to>
                                    </p:set>
                                    <p:animEffect transition="in" filter="fade">
                                      <p:cBhvr>
                                        <p:cTn id="45" dur="1000"/>
                                        <p:tgtEl>
                                          <p:spTgt spid="24"/>
                                        </p:tgtEl>
                                      </p:cBhvr>
                                    </p:animEffect>
                                    <p:anim calcmode="lin" valueType="num">
                                      <p:cBhvr>
                                        <p:cTn id="46" dur="1000" fill="hold"/>
                                        <p:tgtEl>
                                          <p:spTgt spid="24"/>
                                        </p:tgtEl>
                                        <p:attrNameLst>
                                          <p:attrName>ppt_x</p:attrName>
                                        </p:attrNameLst>
                                      </p:cBhvr>
                                      <p:tavLst>
                                        <p:tav tm="0">
                                          <p:val>
                                            <p:strVal val="#ppt_x"/>
                                          </p:val>
                                        </p:tav>
                                        <p:tav tm="100000">
                                          <p:val>
                                            <p:strVal val="#ppt_x"/>
                                          </p:val>
                                        </p:tav>
                                      </p:tavLst>
                                    </p:anim>
                                    <p:anim calcmode="lin" valueType="num">
                                      <p:cBhvr>
                                        <p:cTn id="47"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Graphic spid="15" grpId="0">
        <p:bldAsOne/>
      </p:bldGraphic>
      <p:bldP spid="20" grpId="0"/>
      <p:bldP spid="2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6A53C-78F7-FC35-28D5-C513E5C4AA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5CCC23-0724-05A5-C332-A5A7F03AEE69}"/>
              </a:ext>
            </a:extLst>
          </p:cNvPr>
          <p:cNvSpPr>
            <a:spLocks noGrp="1"/>
          </p:cNvSpPr>
          <p:nvPr>
            <p:ph type="title" idx="4294967295"/>
          </p:nvPr>
        </p:nvSpPr>
        <p:spPr>
          <a:xfrm>
            <a:off x="-274320" y="-89825"/>
            <a:ext cx="11480800" cy="1325562"/>
          </a:xfrm>
        </p:spPr>
        <p:txBody>
          <a:bodyPr>
            <a:normAutofit/>
          </a:bodyPr>
          <a:lstStyle/>
          <a:p>
            <a:pPr algn="ctr"/>
            <a:r>
              <a:rPr lang="en-GB" sz="3200" b="1" dirty="0">
                <a:latin typeface="Aptos" panose="020B0004020202020204" pitchFamily="34" charset="0"/>
              </a:rPr>
              <a:t>Selecting Your Strongest 5 Sources </a:t>
            </a:r>
          </a:p>
        </p:txBody>
      </p:sp>
      <p:sp>
        <p:nvSpPr>
          <p:cNvPr id="8" name="Rectangle 7">
            <a:extLst>
              <a:ext uri="{FF2B5EF4-FFF2-40B4-BE49-F238E27FC236}">
                <a16:creationId xmlns:a16="http://schemas.microsoft.com/office/drawing/2014/main" id="{680952C4-0BA7-2C40-E2F5-8F452E1C6B5E}"/>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326372C-399B-A5E8-5C5E-694EDF16C0D0}"/>
              </a:ext>
            </a:extLst>
          </p:cNvPr>
          <p:cNvPicPr>
            <a:picLocks noChangeAspect="1"/>
          </p:cNvPicPr>
          <p:nvPr/>
        </p:nvPicPr>
        <p:blipFill>
          <a:blip r:embed="rId2">
            <a:duotone>
              <a:schemeClr val="accent1">
                <a:shade val="45000"/>
                <a:satMod val="135000"/>
              </a:schemeClr>
              <a:prstClr val="white"/>
            </a:duotone>
          </a:blip>
          <a:stretch>
            <a:fillRect/>
          </a:stretch>
        </p:blipFill>
        <p:spPr>
          <a:xfrm>
            <a:off x="8874759" y="206441"/>
            <a:ext cx="1102361" cy="1102361"/>
          </a:xfrm>
          <a:prstGeom prst="rect">
            <a:avLst/>
          </a:prstGeom>
        </p:spPr>
      </p:pic>
      <p:sp>
        <p:nvSpPr>
          <p:cNvPr id="7" name="TextBox 6">
            <a:extLst>
              <a:ext uri="{FF2B5EF4-FFF2-40B4-BE49-F238E27FC236}">
                <a16:creationId xmlns:a16="http://schemas.microsoft.com/office/drawing/2014/main" id="{61713238-0946-9A4C-DF2E-F4281E6B73FE}"/>
              </a:ext>
            </a:extLst>
          </p:cNvPr>
          <p:cNvSpPr txBox="1"/>
          <p:nvPr/>
        </p:nvSpPr>
        <p:spPr>
          <a:xfrm>
            <a:off x="2023745" y="939470"/>
            <a:ext cx="6884671" cy="369332"/>
          </a:xfrm>
          <a:prstGeom prst="rect">
            <a:avLst/>
          </a:prstGeom>
          <a:noFill/>
        </p:spPr>
        <p:txBody>
          <a:bodyPr wrap="square">
            <a:spAutoFit/>
          </a:bodyPr>
          <a:lstStyle/>
          <a:p>
            <a:pPr algn="ctr">
              <a:buNone/>
            </a:pPr>
            <a:r>
              <a:rPr lang="en-GB" b="1" dirty="0">
                <a:latin typeface="Aptos" panose="020B0004020202020204" pitchFamily="34" charset="0"/>
              </a:rPr>
              <a:t>Do Not Choose Your Top 5 Sources Using the CRAAP Score Alone</a:t>
            </a:r>
          </a:p>
        </p:txBody>
      </p:sp>
      <p:sp>
        <p:nvSpPr>
          <p:cNvPr id="11" name="TextBox 10">
            <a:extLst>
              <a:ext uri="{FF2B5EF4-FFF2-40B4-BE49-F238E27FC236}">
                <a16:creationId xmlns:a16="http://schemas.microsoft.com/office/drawing/2014/main" id="{9E2094C2-F985-5CE6-1FF8-590752D50306}"/>
              </a:ext>
            </a:extLst>
          </p:cNvPr>
          <p:cNvSpPr txBox="1"/>
          <p:nvPr/>
        </p:nvSpPr>
        <p:spPr>
          <a:xfrm>
            <a:off x="1005839" y="1427637"/>
            <a:ext cx="9763761" cy="369332"/>
          </a:xfrm>
          <a:prstGeom prst="rect">
            <a:avLst/>
          </a:prstGeom>
          <a:noFill/>
        </p:spPr>
        <p:txBody>
          <a:bodyPr wrap="square">
            <a:spAutoFit/>
          </a:bodyPr>
          <a:lstStyle/>
          <a:p>
            <a:r>
              <a:rPr lang="en-GB" sz="1800" dirty="0">
                <a:latin typeface="Aptos" panose="020B0004020202020204" pitchFamily="34" charset="0"/>
              </a:rPr>
              <a:t>The score can guide your decision, but your strongest five should provide the best combination of:</a:t>
            </a:r>
            <a:endParaRPr lang="en-GB" dirty="0"/>
          </a:p>
        </p:txBody>
      </p:sp>
      <p:graphicFrame>
        <p:nvGraphicFramePr>
          <p:cNvPr id="16" name="Diagram 15">
            <a:extLst>
              <a:ext uri="{FF2B5EF4-FFF2-40B4-BE49-F238E27FC236}">
                <a16:creationId xmlns:a16="http://schemas.microsoft.com/office/drawing/2014/main" id="{79580AE1-0DDF-86EB-4134-11802C9BA002}"/>
              </a:ext>
            </a:extLst>
          </p:cNvPr>
          <p:cNvGraphicFramePr/>
          <p:nvPr>
            <p:extLst>
              <p:ext uri="{D42A27DB-BD31-4B8C-83A1-F6EECF244321}">
                <p14:modId xmlns:p14="http://schemas.microsoft.com/office/powerpoint/2010/main" val="2562385883"/>
              </p:ext>
            </p:extLst>
          </p:nvPr>
        </p:nvGraphicFramePr>
        <p:xfrm>
          <a:off x="-127000" y="1988869"/>
          <a:ext cx="7201947" cy="4472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C5FE5830-FCBC-4091-18B5-DC32CF0FF9FA}"/>
              </a:ext>
            </a:extLst>
          </p:cNvPr>
          <p:cNvSpPr txBox="1"/>
          <p:nvPr/>
        </p:nvSpPr>
        <p:spPr>
          <a:xfrm>
            <a:off x="7150100" y="5330770"/>
            <a:ext cx="4775200" cy="1169551"/>
          </a:xfrm>
          <a:prstGeom prst="rect">
            <a:avLst/>
          </a:prstGeom>
          <a:noFill/>
        </p:spPr>
        <p:txBody>
          <a:bodyPr wrap="square">
            <a:spAutoFit/>
          </a:bodyPr>
          <a:lstStyle/>
          <a:p>
            <a:pPr>
              <a:buNone/>
            </a:pPr>
            <a:r>
              <a:rPr lang="en-GB" sz="1400" b="1" dirty="0">
                <a:latin typeface="Aptos" panose="020B0004020202020204" pitchFamily="34" charset="0"/>
              </a:rPr>
              <a:t>A score of 5/5 should be reserved for an exceptionally strong source with no important concerns.</a:t>
            </a:r>
            <a:endParaRPr lang="en-GB" sz="1400" dirty="0">
              <a:latin typeface="Aptos" panose="020B0004020202020204" pitchFamily="34" charset="0"/>
            </a:endParaRPr>
          </a:p>
          <a:p>
            <a:pPr>
              <a:buNone/>
            </a:pPr>
            <a:br>
              <a:rPr lang="en-GB" sz="1400" dirty="0">
                <a:latin typeface="Aptos" panose="020B0004020202020204" pitchFamily="34" charset="0"/>
              </a:rPr>
            </a:br>
            <a:r>
              <a:rPr lang="en-GB" sz="1400" dirty="0">
                <a:latin typeface="Aptos" panose="020B0004020202020204" pitchFamily="34" charset="0"/>
              </a:rPr>
              <a:t>A source scored 3/5 or 4/5 may still provide valuable evidence if you recognise and explain its limitations.</a:t>
            </a:r>
          </a:p>
        </p:txBody>
      </p:sp>
      <p:sp>
        <p:nvSpPr>
          <p:cNvPr id="21" name="TextBox 20">
            <a:extLst>
              <a:ext uri="{FF2B5EF4-FFF2-40B4-BE49-F238E27FC236}">
                <a16:creationId xmlns:a16="http://schemas.microsoft.com/office/drawing/2014/main" id="{75184675-BA57-4920-1253-FF30FC16A577}"/>
              </a:ext>
            </a:extLst>
          </p:cNvPr>
          <p:cNvSpPr txBox="1"/>
          <p:nvPr/>
        </p:nvSpPr>
        <p:spPr>
          <a:xfrm>
            <a:off x="7150100" y="2041831"/>
            <a:ext cx="4775200" cy="1015663"/>
          </a:xfrm>
          <a:prstGeom prst="rect">
            <a:avLst/>
          </a:prstGeom>
          <a:noFill/>
        </p:spPr>
        <p:txBody>
          <a:bodyPr wrap="square">
            <a:spAutoFit/>
          </a:bodyPr>
          <a:lstStyle/>
          <a:p>
            <a:pPr algn="ctr">
              <a:buNone/>
            </a:pPr>
            <a:r>
              <a:rPr lang="en-GB" sz="1600" b="1" dirty="0">
                <a:latin typeface="Aptos" panose="020B0004020202020204" pitchFamily="34" charset="0"/>
              </a:rPr>
              <a:t>A Common Mistake: Giving Every Source 5/5</a:t>
            </a:r>
          </a:p>
          <a:p>
            <a:pPr algn="ctr">
              <a:buNone/>
            </a:pPr>
            <a:br>
              <a:rPr lang="en-GB" sz="1600" dirty="0">
                <a:latin typeface="Aptos" panose="020B0004020202020204" pitchFamily="34" charset="0"/>
              </a:rPr>
            </a:br>
            <a:r>
              <a:rPr lang="en-GB" sz="1400" dirty="0">
                <a:latin typeface="Aptos" panose="020B0004020202020204" pitchFamily="34" charset="0"/>
              </a:rPr>
              <a:t>If every source receives the highest score, you may not be evaluating the evidence critically.</a:t>
            </a:r>
            <a:endParaRPr lang="en-GB" sz="1600" dirty="0">
              <a:latin typeface="Aptos" panose="020B0004020202020204" pitchFamily="34" charset="0"/>
            </a:endParaRPr>
          </a:p>
        </p:txBody>
      </p:sp>
      <p:graphicFrame>
        <p:nvGraphicFramePr>
          <p:cNvPr id="25" name="Diagram 24">
            <a:extLst>
              <a:ext uri="{FF2B5EF4-FFF2-40B4-BE49-F238E27FC236}">
                <a16:creationId xmlns:a16="http://schemas.microsoft.com/office/drawing/2014/main" id="{FA907F9D-6D05-F648-B68D-5FF429477746}"/>
              </a:ext>
            </a:extLst>
          </p:cNvPr>
          <p:cNvGraphicFramePr/>
          <p:nvPr>
            <p:extLst>
              <p:ext uri="{D42A27DB-BD31-4B8C-83A1-F6EECF244321}">
                <p14:modId xmlns:p14="http://schemas.microsoft.com/office/powerpoint/2010/main" val="3247347721"/>
              </p:ext>
            </p:extLst>
          </p:nvPr>
        </p:nvGraphicFramePr>
        <p:xfrm>
          <a:off x="7074946" y="3119049"/>
          <a:ext cx="4913853" cy="208861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457079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6">
                                            <p:graphicEl>
                                              <a:dgm id="{9F37BFD7-24B0-48CB-A857-2E44FF80C941}"/>
                                            </p:graphicEl>
                                          </p:spTgt>
                                        </p:tgtEl>
                                        <p:attrNameLst>
                                          <p:attrName>style.visibility</p:attrName>
                                        </p:attrNameLst>
                                      </p:cBhvr>
                                      <p:to>
                                        <p:strVal val="visible"/>
                                      </p:to>
                                    </p:set>
                                    <p:animEffect transition="in" filter="fade">
                                      <p:cBhvr>
                                        <p:cTn id="26" dur="1000"/>
                                        <p:tgtEl>
                                          <p:spTgt spid="16">
                                            <p:graphicEl>
                                              <a:dgm id="{9F37BFD7-24B0-48CB-A857-2E44FF80C941}"/>
                                            </p:graphicEl>
                                          </p:spTgt>
                                        </p:tgtEl>
                                      </p:cBhvr>
                                    </p:animEffect>
                                    <p:anim calcmode="lin" valueType="num">
                                      <p:cBhvr>
                                        <p:cTn id="27" dur="1000" fill="hold"/>
                                        <p:tgtEl>
                                          <p:spTgt spid="16">
                                            <p:graphicEl>
                                              <a:dgm id="{9F37BFD7-24B0-48CB-A857-2E44FF80C941}"/>
                                            </p:graphicEl>
                                          </p:spTgt>
                                        </p:tgtEl>
                                        <p:attrNameLst>
                                          <p:attrName>ppt_x</p:attrName>
                                        </p:attrNameLst>
                                      </p:cBhvr>
                                      <p:tavLst>
                                        <p:tav tm="0">
                                          <p:val>
                                            <p:strVal val="#ppt_x"/>
                                          </p:val>
                                        </p:tav>
                                        <p:tav tm="100000">
                                          <p:val>
                                            <p:strVal val="#ppt_x"/>
                                          </p:val>
                                        </p:tav>
                                      </p:tavLst>
                                    </p:anim>
                                    <p:anim calcmode="lin" valueType="num">
                                      <p:cBhvr>
                                        <p:cTn id="28" dur="1000" fill="hold"/>
                                        <p:tgtEl>
                                          <p:spTgt spid="16">
                                            <p:graphicEl>
                                              <a:dgm id="{9F37BFD7-24B0-48CB-A857-2E44FF80C941}"/>
                                            </p:graphic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6">
                                            <p:graphicEl>
                                              <a:dgm id="{208E3B4E-0D68-4BC8-911E-E80D5C313EDD}"/>
                                            </p:graphicEl>
                                          </p:spTgt>
                                        </p:tgtEl>
                                        <p:attrNameLst>
                                          <p:attrName>style.visibility</p:attrName>
                                        </p:attrNameLst>
                                      </p:cBhvr>
                                      <p:to>
                                        <p:strVal val="visible"/>
                                      </p:to>
                                    </p:set>
                                    <p:animEffect transition="in" filter="fade">
                                      <p:cBhvr>
                                        <p:cTn id="33" dur="1000"/>
                                        <p:tgtEl>
                                          <p:spTgt spid="16">
                                            <p:graphicEl>
                                              <a:dgm id="{208E3B4E-0D68-4BC8-911E-E80D5C313EDD}"/>
                                            </p:graphicEl>
                                          </p:spTgt>
                                        </p:tgtEl>
                                      </p:cBhvr>
                                    </p:animEffect>
                                    <p:anim calcmode="lin" valueType="num">
                                      <p:cBhvr>
                                        <p:cTn id="34" dur="1000" fill="hold"/>
                                        <p:tgtEl>
                                          <p:spTgt spid="16">
                                            <p:graphicEl>
                                              <a:dgm id="{208E3B4E-0D68-4BC8-911E-E80D5C313EDD}"/>
                                            </p:graphicEl>
                                          </p:spTgt>
                                        </p:tgtEl>
                                        <p:attrNameLst>
                                          <p:attrName>ppt_x</p:attrName>
                                        </p:attrNameLst>
                                      </p:cBhvr>
                                      <p:tavLst>
                                        <p:tav tm="0">
                                          <p:val>
                                            <p:strVal val="#ppt_x"/>
                                          </p:val>
                                        </p:tav>
                                        <p:tav tm="100000">
                                          <p:val>
                                            <p:strVal val="#ppt_x"/>
                                          </p:val>
                                        </p:tav>
                                      </p:tavLst>
                                    </p:anim>
                                    <p:anim calcmode="lin" valueType="num">
                                      <p:cBhvr>
                                        <p:cTn id="35" dur="1000" fill="hold"/>
                                        <p:tgtEl>
                                          <p:spTgt spid="16">
                                            <p:graphicEl>
                                              <a:dgm id="{208E3B4E-0D68-4BC8-911E-E80D5C313EDD}"/>
                                            </p:graphic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6">
                                            <p:graphicEl>
                                              <a:dgm id="{CE7FC5F2-D142-48DB-B24A-2974C026CF1A}"/>
                                            </p:graphicEl>
                                          </p:spTgt>
                                        </p:tgtEl>
                                        <p:attrNameLst>
                                          <p:attrName>style.visibility</p:attrName>
                                        </p:attrNameLst>
                                      </p:cBhvr>
                                      <p:to>
                                        <p:strVal val="visible"/>
                                      </p:to>
                                    </p:set>
                                    <p:animEffect transition="in" filter="fade">
                                      <p:cBhvr>
                                        <p:cTn id="40" dur="1000"/>
                                        <p:tgtEl>
                                          <p:spTgt spid="16">
                                            <p:graphicEl>
                                              <a:dgm id="{CE7FC5F2-D142-48DB-B24A-2974C026CF1A}"/>
                                            </p:graphicEl>
                                          </p:spTgt>
                                        </p:tgtEl>
                                      </p:cBhvr>
                                    </p:animEffect>
                                    <p:anim calcmode="lin" valueType="num">
                                      <p:cBhvr>
                                        <p:cTn id="41" dur="1000" fill="hold"/>
                                        <p:tgtEl>
                                          <p:spTgt spid="16">
                                            <p:graphicEl>
                                              <a:dgm id="{CE7FC5F2-D142-48DB-B24A-2974C026CF1A}"/>
                                            </p:graphicEl>
                                          </p:spTgt>
                                        </p:tgtEl>
                                        <p:attrNameLst>
                                          <p:attrName>ppt_x</p:attrName>
                                        </p:attrNameLst>
                                      </p:cBhvr>
                                      <p:tavLst>
                                        <p:tav tm="0">
                                          <p:val>
                                            <p:strVal val="#ppt_x"/>
                                          </p:val>
                                        </p:tav>
                                        <p:tav tm="100000">
                                          <p:val>
                                            <p:strVal val="#ppt_x"/>
                                          </p:val>
                                        </p:tav>
                                      </p:tavLst>
                                    </p:anim>
                                    <p:anim calcmode="lin" valueType="num">
                                      <p:cBhvr>
                                        <p:cTn id="42" dur="1000" fill="hold"/>
                                        <p:tgtEl>
                                          <p:spTgt spid="16">
                                            <p:graphicEl>
                                              <a:dgm id="{CE7FC5F2-D142-48DB-B24A-2974C026CF1A}"/>
                                            </p:graphic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6">
                                            <p:graphicEl>
                                              <a:dgm id="{A704E764-2C5C-4742-A280-BBF7B0F4C6F7}"/>
                                            </p:graphicEl>
                                          </p:spTgt>
                                        </p:tgtEl>
                                        <p:attrNameLst>
                                          <p:attrName>style.visibility</p:attrName>
                                        </p:attrNameLst>
                                      </p:cBhvr>
                                      <p:to>
                                        <p:strVal val="visible"/>
                                      </p:to>
                                    </p:set>
                                    <p:animEffect transition="in" filter="fade">
                                      <p:cBhvr>
                                        <p:cTn id="47" dur="1000"/>
                                        <p:tgtEl>
                                          <p:spTgt spid="16">
                                            <p:graphicEl>
                                              <a:dgm id="{A704E764-2C5C-4742-A280-BBF7B0F4C6F7}"/>
                                            </p:graphicEl>
                                          </p:spTgt>
                                        </p:tgtEl>
                                      </p:cBhvr>
                                    </p:animEffect>
                                    <p:anim calcmode="lin" valueType="num">
                                      <p:cBhvr>
                                        <p:cTn id="48" dur="1000" fill="hold"/>
                                        <p:tgtEl>
                                          <p:spTgt spid="16">
                                            <p:graphicEl>
                                              <a:dgm id="{A704E764-2C5C-4742-A280-BBF7B0F4C6F7}"/>
                                            </p:graphicEl>
                                          </p:spTgt>
                                        </p:tgtEl>
                                        <p:attrNameLst>
                                          <p:attrName>ppt_x</p:attrName>
                                        </p:attrNameLst>
                                      </p:cBhvr>
                                      <p:tavLst>
                                        <p:tav tm="0">
                                          <p:val>
                                            <p:strVal val="#ppt_x"/>
                                          </p:val>
                                        </p:tav>
                                        <p:tav tm="100000">
                                          <p:val>
                                            <p:strVal val="#ppt_x"/>
                                          </p:val>
                                        </p:tav>
                                      </p:tavLst>
                                    </p:anim>
                                    <p:anim calcmode="lin" valueType="num">
                                      <p:cBhvr>
                                        <p:cTn id="49" dur="1000" fill="hold"/>
                                        <p:tgtEl>
                                          <p:spTgt spid="16">
                                            <p:graphicEl>
                                              <a:dgm id="{A704E764-2C5C-4742-A280-BBF7B0F4C6F7}"/>
                                            </p:graphic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6">
                                            <p:graphicEl>
                                              <a:dgm id="{2C573E92-1308-4431-BD17-7ED46820F608}"/>
                                            </p:graphicEl>
                                          </p:spTgt>
                                        </p:tgtEl>
                                        <p:attrNameLst>
                                          <p:attrName>style.visibility</p:attrName>
                                        </p:attrNameLst>
                                      </p:cBhvr>
                                      <p:to>
                                        <p:strVal val="visible"/>
                                      </p:to>
                                    </p:set>
                                    <p:animEffect transition="in" filter="fade">
                                      <p:cBhvr>
                                        <p:cTn id="54" dur="1000"/>
                                        <p:tgtEl>
                                          <p:spTgt spid="16">
                                            <p:graphicEl>
                                              <a:dgm id="{2C573E92-1308-4431-BD17-7ED46820F608}"/>
                                            </p:graphicEl>
                                          </p:spTgt>
                                        </p:tgtEl>
                                      </p:cBhvr>
                                    </p:animEffect>
                                    <p:anim calcmode="lin" valueType="num">
                                      <p:cBhvr>
                                        <p:cTn id="55" dur="1000" fill="hold"/>
                                        <p:tgtEl>
                                          <p:spTgt spid="16">
                                            <p:graphicEl>
                                              <a:dgm id="{2C573E92-1308-4431-BD17-7ED46820F608}"/>
                                            </p:graphicEl>
                                          </p:spTgt>
                                        </p:tgtEl>
                                        <p:attrNameLst>
                                          <p:attrName>ppt_x</p:attrName>
                                        </p:attrNameLst>
                                      </p:cBhvr>
                                      <p:tavLst>
                                        <p:tav tm="0">
                                          <p:val>
                                            <p:strVal val="#ppt_x"/>
                                          </p:val>
                                        </p:tav>
                                        <p:tav tm="100000">
                                          <p:val>
                                            <p:strVal val="#ppt_x"/>
                                          </p:val>
                                        </p:tav>
                                      </p:tavLst>
                                    </p:anim>
                                    <p:anim calcmode="lin" valueType="num">
                                      <p:cBhvr>
                                        <p:cTn id="56" dur="1000" fill="hold"/>
                                        <p:tgtEl>
                                          <p:spTgt spid="16">
                                            <p:graphicEl>
                                              <a:dgm id="{2C573E92-1308-4431-BD17-7ED46820F608}"/>
                                            </p:graphic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6">
                                            <p:graphicEl>
                                              <a:dgm id="{F640A59E-7295-49EC-B144-2EE6673238D9}"/>
                                            </p:graphicEl>
                                          </p:spTgt>
                                        </p:tgtEl>
                                        <p:attrNameLst>
                                          <p:attrName>style.visibility</p:attrName>
                                        </p:attrNameLst>
                                      </p:cBhvr>
                                      <p:to>
                                        <p:strVal val="visible"/>
                                      </p:to>
                                    </p:set>
                                    <p:animEffect transition="in" filter="fade">
                                      <p:cBhvr>
                                        <p:cTn id="61" dur="1000"/>
                                        <p:tgtEl>
                                          <p:spTgt spid="16">
                                            <p:graphicEl>
                                              <a:dgm id="{F640A59E-7295-49EC-B144-2EE6673238D9}"/>
                                            </p:graphicEl>
                                          </p:spTgt>
                                        </p:tgtEl>
                                      </p:cBhvr>
                                    </p:animEffect>
                                    <p:anim calcmode="lin" valueType="num">
                                      <p:cBhvr>
                                        <p:cTn id="62" dur="1000" fill="hold"/>
                                        <p:tgtEl>
                                          <p:spTgt spid="16">
                                            <p:graphicEl>
                                              <a:dgm id="{F640A59E-7295-49EC-B144-2EE6673238D9}"/>
                                            </p:graphicEl>
                                          </p:spTgt>
                                        </p:tgtEl>
                                        <p:attrNameLst>
                                          <p:attrName>ppt_x</p:attrName>
                                        </p:attrNameLst>
                                      </p:cBhvr>
                                      <p:tavLst>
                                        <p:tav tm="0">
                                          <p:val>
                                            <p:strVal val="#ppt_x"/>
                                          </p:val>
                                        </p:tav>
                                        <p:tav tm="100000">
                                          <p:val>
                                            <p:strVal val="#ppt_x"/>
                                          </p:val>
                                        </p:tav>
                                      </p:tavLst>
                                    </p:anim>
                                    <p:anim calcmode="lin" valueType="num">
                                      <p:cBhvr>
                                        <p:cTn id="63" dur="1000" fill="hold"/>
                                        <p:tgtEl>
                                          <p:spTgt spid="16">
                                            <p:graphicEl>
                                              <a:dgm id="{F640A59E-7295-49EC-B144-2EE6673238D9}"/>
                                            </p:graphic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1"/>
                                        </p:tgtEl>
                                        <p:attrNameLst>
                                          <p:attrName>style.visibility</p:attrName>
                                        </p:attrNameLst>
                                      </p:cBhvr>
                                      <p:to>
                                        <p:strVal val="visible"/>
                                      </p:to>
                                    </p:set>
                                    <p:animEffect transition="in" filter="fade">
                                      <p:cBhvr>
                                        <p:cTn id="68" dur="1000"/>
                                        <p:tgtEl>
                                          <p:spTgt spid="21"/>
                                        </p:tgtEl>
                                      </p:cBhvr>
                                    </p:animEffect>
                                    <p:anim calcmode="lin" valueType="num">
                                      <p:cBhvr>
                                        <p:cTn id="69" dur="1000" fill="hold"/>
                                        <p:tgtEl>
                                          <p:spTgt spid="21"/>
                                        </p:tgtEl>
                                        <p:attrNameLst>
                                          <p:attrName>ppt_x</p:attrName>
                                        </p:attrNameLst>
                                      </p:cBhvr>
                                      <p:tavLst>
                                        <p:tav tm="0">
                                          <p:val>
                                            <p:strVal val="#ppt_x"/>
                                          </p:val>
                                        </p:tav>
                                        <p:tav tm="100000">
                                          <p:val>
                                            <p:strVal val="#ppt_x"/>
                                          </p:val>
                                        </p:tav>
                                      </p:tavLst>
                                    </p:anim>
                                    <p:anim calcmode="lin" valueType="num">
                                      <p:cBhvr>
                                        <p:cTn id="70"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25"/>
                                        </p:tgtEl>
                                        <p:attrNameLst>
                                          <p:attrName>style.visibility</p:attrName>
                                        </p:attrNameLst>
                                      </p:cBhvr>
                                      <p:to>
                                        <p:strVal val="visible"/>
                                      </p:to>
                                    </p:set>
                                    <p:animEffect transition="in" filter="fade">
                                      <p:cBhvr>
                                        <p:cTn id="75" dur="1000"/>
                                        <p:tgtEl>
                                          <p:spTgt spid="25"/>
                                        </p:tgtEl>
                                      </p:cBhvr>
                                    </p:animEffect>
                                    <p:anim calcmode="lin" valueType="num">
                                      <p:cBhvr>
                                        <p:cTn id="76" dur="1000" fill="hold"/>
                                        <p:tgtEl>
                                          <p:spTgt spid="25"/>
                                        </p:tgtEl>
                                        <p:attrNameLst>
                                          <p:attrName>ppt_x</p:attrName>
                                        </p:attrNameLst>
                                      </p:cBhvr>
                                      <p:tavLst>
                                        <p:tav tm="0">
                                          <p:val>
                                            <p:strVal val="#ppt_x"/>
                                          </p:val>
                                        </p:tav>
                                        <p:tav tm="100000">
                                          <p:val>
                                            <p:strVal val="#ppt_x"/>
                                          </p:val>
                                        </p:tav>
                                      </p:tavLst>
                                    </p:anim>
                                    <p:anim calcmode="lin" valueType="num">
                                      <p:cBhvr>
                                        <p:cTn id="7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18"/>
                                        </p:tgtEl>
                                        <p:attrNameLst>
                                          <p:attrName>style.visibility</p:attrName>
                                        </p:attrNameLst>
                                      </p:cBhvr>
                                      <p:to>
                                        <p:strVal val="visible"/>
                                      </p:to>
                                    </p:set>
                                    <p:animEffect transition="in" filter="fade">
                                      <p:cBhvr>
                                        <p:cTn id="82" dur="1000"/>
                                        <p:tgtEl>
                                          <p:spTgt spid="18"/>
                                        </p:tgtEl>
                                      </p:cBhvr>
                                    </p:animEffect>
                                    <p:anim calcmode="lin" valueType="num">
                                      <p:cBhvr>
                                        <p:cTn id="83" dur="1000" fill="hold"/>
                                        <p:tgtEl>
                                          <p:spTgt spid="18"/>
                                        </p:tgtEl>
                                        <p:attrNameLst>
                                          <p:attrName>ppt_x</p:attrName>
                                        </p:attrNameLst>
                                      </p:cBhvr>
                                      <p:tavLst>
                                        <p:tav tm="0">
                                          <p:val>
                                            <p:strVal val="#ppt_x"/>
                                          </p:val>
                                        </p:tav>
                                        <p:tav tm="100000">
                                          <p:val>
                                            <p:strVal val="#ppt_x"/>
                                          </p:val>
                                        </p:tav>
                                      </p:tavLst>
                                    </p:anim>
                                    <p:anim calcmode="lin" valueType="num">
                                      <p:cBhvr>
                                        <p:cTn id="8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1" grpId="0"/>
      <p:bldGraphic spid="16" grpId="0">
        <p:bldSub>
          <a:bldDgm bld="one"/>
        </p:bldSub>
      </p:bldGraphic>
      <p:bldP spid="18" grpId="0"/>
      <p:bldP spid="21" grpId="0"/>
      <p:bldGraphic spid="2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CAF362-4110-635F-1068-E8577BA94A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13296-EBC2-E9BA-AD46-A9CA0825694E}"/>
              </a:ext>
            </a:extLst>
          </p:cNvPr>
          <p:cNvSpPr>
            <a:spLocks noGrp="1"/>
          </p:cNvSpPr>
          <p:nvPr>
            <p:ph type="title" idx="4294967295"/>
          </p:nvPr>
        </p:nvSpPr>
        <p:spPr>
          <a:xfrm>
            <a:off x="461879" y="155641"/>
            <a:ext cx="11480800" cy="1325562"/>
          </a:xfrm>
        </p:spPr>
        <p:txBody>
          <a:bodyPr>
            <a:normAutofit/>
          </a:bodyPr>
          <a:lstStyle/>
          <a:p>
            <a:pPr algn="ctr"/>
            <a:r>
              <a:rPr lang="en-GB" sz="3200" b="1" dirty="0">
                <a:latin typeface="Aptos" panose="020B0004020202020204" pitchFamily="34" charset="0"/>
              </a:rPr>
              <a:t>Activity: Select Five Sources for Stage 2</a:t>
            </a:r>
          </a:p>
        </p:txBody>
      </p:sp>
      <p:sp>
        <p:nvSpPr>
          <p:cNvPr id="8" name="Rectangle 7">
            <a:extLst>
              <a:ext uri="{FF2B5EF4-FFF2-40B4-BE49-F238E27FC236}">
                <a16:creationId xmlns:a16="http://schemas.microsoft.com/office/drawing/2014/main" id="{6B1A71A0-91F7-CED2-FDC2-0C7116D7C2AA}"/>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D5868D6D-1889-DD97-EE4F-AD3FFE92EF39}"/>
              </a:ext>
            </a:extLst>
          </p:cNvPr>
          <p:cNvPicPr>
            <a:picLocks noChangeAspect="1"/>
          </p:cNvPicPr>
          <p:nvPr/>
        </p:nvPicPr>
        <p:blipFill>
          <a:blip r:embed="rId2"/>
          <a:stretch>
            <a:fillRect/>
          </a:stretch>
        </p:blipFill>
        <p:spPr>
          <a:xfrm>
            <a:off x="1005839" y="145811"/>
            <a:ext cx="1089926" cy="1089926"/>
          </a:xfrm>
          <a:prstGeom prst="rect">
            <a:avLst/>
          </a:prstGeom>
        </p:spPr>
      </p:pic>
      <p:graphicFrame>
        <p:nvGraphicFramePr>
          <p:cNvPr id="14" name="Diagram 13">
            <a:extLst>
              <a:ext uri="{FF2B5EF4-FFF2-40B4-BE49-F238E27FC236}">
                <a16:creationId xmlns:a16="http://schemas.microsoft.com/office/drawing/2014/main" id="{FCFC57C4-CA71-680F-FAE9-443C2291FBFB}"/>
              </a:ext>
            </a:extLst>
          </p:cNvPr>
          <p:cNvGraphicFramePr/>
          <p:nvPr>
            <p:extLst>
              <p:ext uri="{D42A27DB-BD31-4B8C-83A1-F6EECF244321}">
                <p14:modId xmlns:p14="http://schemas.microsoft.com/office/powerpoint/2010/main" val="788467776"/>
              </p:ext>
            </p:extLst>
          </p:nvPr>
        </p:nvGraphicFramePr>
        <p:xfrm>
          <a:off x="354553" y="1415582"/>
          <a:ext cx="11480800" cy="25722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767ABE2A-B5A3-F28A-577E-A54FEE6E8935}"/>
              </a:ext>
            </a:extLst>
          </p:cNvPr>
          <p:cNvSpPr txBox="1"/>
          <p:nvPr/>
        </p:nvSpPr>
        <p:spPr>
          <a:xfrm>
            <a:off x="2201911" y="4596598"/>
            <a:ext cx="8000735" cy="1477328"/>
          </a:xfrm>
          <a:prstGeom prst="rect">
            <a:avLst/>
          </a:prstGeom>
          <a:solidFill>
            <a:srgbClr val="BCC6E3"/>
          </a:solidFill>
          <a:effectLst/>
        </p:spPr>
        <p:txBody>
          <a:bodyPr wrap="square">
            <a:spAutoFit/>
          </a:bodyPr>
          <a:lstStyle/>
          <a:p>
            <a:pPr marL="342900" lvl="0" indent="-342900">
              <a:buFont typeface="Arial" panose="020B0604020202020204" pitchFamily="34" charset="0"/>
              <a:buChar char="•"/>
            </a:pPr>
            <a:r>
              <a:rPr lang="en-GB" dirty="0">
                <a:latin typeface="Aptos" panose="020B0004020202020204" pitchFamily="34" charset="0"/>
              </a:rPr>
              <a:t>How closely does the source match the research question?</a:t>
            </a:r>
          </a:p>
          <a:p>
            <a:pPr marL="342900" lvl="0" indent="-342900">
              <a:buFont typeface="Arial" panose="020B0604020202020204" pitchFamily="34" charset="0"/>
              <a:buChar char="•"/>
            </a:pPr>
            <a:r>
              <a:rPr lang="en-GB" dirty="0">
                <a:latin typeface="Aptos" panose="020B0004020202020204" pitchFamily="34" charset="0"/>
              </a:rPr>
              <a:t>Does it provide evidence that can be used?</a:t>
            </a:r>
          </a:p>
          <a:p>
            <a:pPr marL="342900" lvl="0" indent="-342900">
              <a:buFont typeface="Arial" panose="020B0604020202020204" pitchFamily="34" charset="0"/>
              <a:buChar char="•"/>
            </a:pPr>
            <a:r>
              <a:rPr lang="en-GB" dirty="0">
                <a:latin typeface="Aptos" panose="020B0004020202020204" pitchFamily="34" charset="0"/>
              </a:rPr>
              <a:t>What does it contribute that the other sources do not?</a:t>
            </a:r>
          </a:p>
          <a:p>
            <a:pPr marL="342900" lvl="0" indent="-342900">
              <a:buFont typeface="Arial" panose="020B0604020202020204" pitchFamily="34" charset="0"/>
              <a:buChar char="•"/>
            </a:pPr>
            <a:r>
              <a:rPr lang="en-GB" dirty="0">
                <a:latin typeface="Aptos" panose="020B0004020202020204" pitchFamily="34" charset="0"/>
              </a:rPr>
              <a:t>Are its limitations manageable?</a:t>
            </a:r>
          </a:p>
          <a:p>
            <a:pPr marL="342900" lvl="0" indent="-342900">
              <a:buFont typeface="Arial" panose="020B0604020202020204" pitchFamily="34" charset="0"/>
              <a:buChar char="•"/>
            </a:pPr>
            <a:r>
              <a:rPr lang="en-GB" dirty="0">
                <a:latin typeface="Aptos" panose="020B0004020202020204" pitchFamily="34" charset="0"/>
              </a:rPr>
              <a:t>Do the five sources provide a useful range of evidence?</a:t>
            </a:r>
          </a:p>
        </p:txBody>
      </p:sp>
      <p:sp>
        <p:nvSpPr>
          <p:cNvPr id="20" name="TextBox 19">
            <a:extLst>
              <a:ext uri="{FF2B5EF4-FFF2-40B4-BE49-F238E27FC236}">
                <a16:creationId xmlns:a16="http://schemas.microsoft.com/office/drawing/2014/main" id="{462B7524-EB4F-0C9F-B52C-EE2E1D2CB62D}"/>
              </a:ext>
            </a:extLst>
          </p:cNvPr>
          <p:cNvSpPr txBox="1"/>
          <p:nvPr/>
        </p:nvSpPr>
        <p:spPr>
          <a:xfrm>
            <a:off x="2806700" y="4192295"/>
            <a:ext cx="6791158" cy="369332"/>
          </a:xfrm>
          <a:prstGeom prst="rect">
            <a:avLst/>
          </a:prstGeom>
          <a:noFill/>
        </p:spPr>
        <p:txBody>
          <a:bodyPr wrap="square">
            <a:spAutoFit/>
          </a:bodyPr>
          <a:lstStyle/>
          <a:p>
            <a:pPr algn="ctr">
              <a:buNone/>
            </a:pPr>
            <a:r>
              <a:rPr lang="en-GB" sz="1800" b="1" dirty="0">
                <a:latin typeface="Aptos" panose="020B0004020202020204" pitchFamily="34" charset="0"/>
              </a:rPr>
              <a:t>When Making Your Decision, Consider</a:t>
            </a:r>
          </a:p>
        </p:txBody>
      </p:sp>
      <p:sp>
        <p:nvSpPr>
          <p:cNvPr id="23" name="TextBox 22">
            <a:extLst>
              <a:ext uri="{FF2B5EF4-FFF2-40B4-BE49-F238E27FC236}">
                <a16:creationId xmlns:a16="http://schemas.microsoft.com/office/drawing/2014/main" id="{ABD3BC8C-4AC4-F41B-F5AD-DA827427C29A}"/>
              </a:ext>
            </a:extLst>
          </p:cNvPr>
          <p:cNvSpPr txBox="1"/>
          <p:nvPr/>
        </p:nvSpPr>
        <p:spPr>
          <a:xfrm>
            <a:off x="1511300" y="6181082"/>
            <a:ext cx="9677400" cy="369332"/>
          </a:xfrm>
          <a:prstGeom prst="rect">
            <a:avLst/>
          </a:prstGeom>
          <a:noFill/>
        </p:spPr>
        <p:txBody>
          <a:bodyPr wrap="square">
            <a:spAutoFit/>
          </a:bodyPr>
          <a:lstStyle/>
          <a:p>
            <a:pPr>
              <a:buNone/>
            </a:pPr>
            <a:r>
              <a:rPr lang="en-GB" sz="1800" b="1" dirty="0">
                <a:latin typeface="Aptos" panose="020B0004020202020204" pitchFamily="34" charset="0"/>
              </a:rPr>
              <a:t>Do not automatically choose the five highest scores. Your sources </a:t>
            </a:r>
            <a:r>
              <a:rPr lang="en-GB" b="1" dirty="0">
                <a:latin typeface="Aptos" panose="020B0004020202020204" pitchFamily="34" charset="0"/>
              </a:rPr>
              <a:t>should</a:t>
            </a:r>
            <a:r>
              <a:rPr lang="en-GB" sz="1800" b="1" dirty="0">
                <a:latin typeface="Aptos" panose="020B0004020202020204" pitchFamily="34" charset="0"/>
              </a:rPr>
              <a:t> work together.</a:t>
            </a:r>
            <a:endParaRPr lang="en-GB" sz="1800" dirty="0">
              <a:latin typeface="Aptos" panose="020B0004020202020204" pitchFamily="34" charset="0"/>
            </a:endParaRPr>
          </a:p>
        </p:txBody>
      </p:sp>
    </p:spTree>
    <p:extLst>
      <p:ext uri="{BB962C8B-B14F-4D97-AF65-F5344CB8AC3E}">
        <p14:creationId xmlns:p14="http://schemas.microsoft.com/office/powerpoint/2010/main" val="369436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1000"/>
                                        <p:tgtEl>
                                          <p:spTgt spid="14"/>
                                        </p:tgtEl>
                                      </p:cBhvr>
                                    </p:animEffect>
                                    <p:anim calcmode="lin" valueType="num">
                                      <p:cBhvr>
                                        <p:cTn id="20" dur="1000" fill="hold"/>
                                        <p:tgtEl>
                                          <p:spTgt spid="14"/>
                                        </p:tgtEl>
                                        <p:attrNameLst>
                                          <p:attrName>ppt_x</p:attrName>
                                        </p:attrNameLst>
                                      </p:cBhvr>
                                      <p:tavLst>
                                        <p:tav tm="0">
                                          <p:val>
                                            <p:strVal val="#ppt_x"/>
                                          </p:val>
                                        </p:tav>
                                        <p:tav tm="100000">
                                          <p:val>
                                            <p:strVal val="#ppt_x"/>
                                          </p:val>
                                        </p:tav>
                                      </p:tavLst>
                                    </p:anim>
                                    <p:anim calcmode="lin" valueType="num">
                                      <p:cBhvr>
                                        <p:cTn id="2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1000"/>
                                        <p:tgtEl>
                                          <p:spTgt spid="20"/>
                                        </p:tgtEl>
                                      </p:cBhvr>
                                    </p:animEffect>
                                    <p:anim calcmode="lin" valueType="num">
                                      <p:cBhvr>
                                        <p:cTn id="27" dur="1000" fill="hold"/>
                                        <p:tgtEl>
                                          <p:spTgt spid="20"/>
                                        </p:tgtEl>
                                        <p:attrNameLst>
                                          <p:attrName>ppt_x</p:attrName>
                                        </p:attrNameLst>
                                      </p:cBhvr>
                                      <p:tavLst>
                                        <p:tav tm="0">
                                          <p:val>
                                            <p:strVal val="#ppt_x"/>
                                          </p:val>
                                        </p:tav>
                                        <p:tav tm="100000">
                                          <p:val>
                                            <p:strVal val="#ppt_x"/>
                                          </p:val>
                                        </p:tav>
                                      </p:tavLst>
                                    </p:anim>
                                    <p:anim calcmode="lin" valueType="num">
                                      <p:cBhvr>
                                        <p:cTn id="28" dur="1000" fill="hold"/>
                                        <p:tgtEl>
                                          <p:spTgt spid="20"/>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1000"/>
                                        <p:tgtEl>
                                          <p:spTgt spid="17"/>
                                        </p:tgtEl>
                                      </p:cBhvr>
                                    </p:animEffect>
                                    <p:anim calcmode="lin" valueType="num">
                                      <p:cBhvr>
                                        <p:cTn id="32" dur="1000" fill="hold"/>
                                        <p:tgtEl>
                                          <p:spTgt spid="17"/>
                                        </p:tgtEl>
                                        <p:attrNameLst>
                                          <p:attrName>ppt_x</p:attrName>
                                        </p:attrNameLst>
                                      </p:cBhvr>
                                      <p:tavLst>
                                        <p:tav tm="0">
                                          <p:val>
                                            <p:strVal val="#ppt_x"/>
                                          </p:val>
                                        </p:tav>
                                        <p:tav tm="100000">
                                          <p:val>
                                            <p:strVal val="#ppt_x"/>
                                          </p:val>
                                        </p:tav>
                                      </p:tavLst>
                                    </p:anim>
                                    <p:anim calcmode="lin" valueType="num">
                                      <p:cBhvr>
                                        <p:cTn id="3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1000"/>
                                        <p:tgtEl>
                                          <p:spTgt spid="23"/>
                                        </p:tgtEl>
                                      </p:cBhvr>
                                    </p:animEffect>
                                    <p:anim calcmode="lin" valueType="num">
                                      <p:cBhvr>
                                        <p:cTn id="39" dur="1000" fill="hold"/>
                                        <p:tgtEl>
                                          <p:spTgt spid="23"/>
                                        </p:tgtEl>
                                        <p:attrNameLst>
                                          <p:attrName>ppt_x</p:attrName>
                                        </p:attrNameLst>
                                      </p:cBhvr>
                                      <p:tavLst>
                                        <p:tav tm="0">
                                          <p:val>
                                            <p:strVal val="#ppt_x"/>
                                          </p:val>
                                        </p:tav>
                                        <p:tav tm="100000">
                                          <p:val>
                                            <p:strVal val="#ppt_x"/>
                                          </p:val>
                                        </p:tav>
                                      </p:tavLst>
                                    </p:anim>
                                    <p:anim calcmode="lin" valueType="num">
                                      <p:cBhvr>
                                        <p:cTn id="40"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4" grpId="0">
        <p:bldAsOne/>
      </p:bldGraphic>
      <p:bldP spid="17" grpId="0" animBg="1"/>
      <p:bldP spid="20" grpId="0"/>
      <p:bldP spid="2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C21C78-4790-5AA9-AE9B-C0D4C129A4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592878-2970-3D8D-5610-9E4F2A5AEF19}"/>
              </a:ext>
            </a:extLst>
          </p:cNvPr>
          <p:cNvSpPr>
            <a:spLocks noGrp="1"/>
          </p:cNvSpPr>
          <p:nvPr>
            <p:ph type="title" idx="4294967295"/>
          </p:nvPr>
        </p:nvSpPr>
        <p:spPr>
          <a:xfrm>
            <a:off x="183148" y="-104226"/>
            <a:ext cx="11480800" cy="1325562"/>
          </a:xfrm>
        </p:spPr>
        <p:txBody>
          <a:bodyPr>
            <a:normAutofit/>
          </a:bodyPr>
          <a:lstStyle/>
          <a:p>
            <a:pPr algn="ctr"/>
            <a:r>
              <a:rPr lang="en-GB" sz="3200" b="1" dirty="0">
                <a:latin typeface="Aptos" panose="020B0004020202020204" pitchFamily="34" charset="0"/>
              </a:rPr>
              <a:t>Activity: Answer Key</a:t>
            </a:r>
          </a:p>
        </p:txBody>
      </p:sp>
      <p:sp>
        <p:nvSpPr>
          <p:cNvPr id="8" name="Rectangle 7">
            <a:extLst>
              <a:ext uri="{FF2B5EF4-FFF2-40B4-BE49-F238E27FC236}">
                <a16:creationId xmlns:a16="http://schemas.microsoft.com/office/drawing/2014/main" id="{98BD4D9C-4E5D-86A6-29EF-3EBF26E42F04}"/>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3" name="Table 2">
            <a:extLst>
              <a:ext uri="{FF2B5EF4-FFF2-40B4-BE49-F238E27FC236}">
                <a16:creationId xmlns:a16="http://schemas.microsoft.com/office/drawing/2014/main" id="{498508D0-1CF1-80EA-5909-A92F2FFB0017}"/>
              </a:ext>
            </a:extLst>
          </p:cNvPr>
          <p:cNvGraphicFramePr>
            <a:graphicFrameLocks noGrp="1"/>
          </p:cNvGraphicFramePr>
          <p:nvPr>
            <p:extLst>
              <p:ext uri="{D42A27DB-BD31-4B8C-83A1-F6EECF244321}">
                <p14:modId xmlns:p14="http://schemas.microsoft.com/office/powerpoint/2010/main" val="1876868969"/>
              </p:ext>
            </p:extLst>
          </p:nvPr>
        </p:nvGraphicFramePr>
        <p:xfrm>
          <a:off x="183148" y="938463"/>
          <a:ext cx="8551780" cy="5667870"/>
        </p:xfrm>
        <a:graphic>
          <a:graphicData uri="http://schemas.openxmlformats.org/drawingml/2006/table">
            <a:tbl>
              <a:tblPr>
                <a:tableStyleId>{5C22544A-7EE6-4342-B048-85BDC9FD1C3A}</a:tableStyleId>
              </a:tblPr>
              <a:tblGrid>
                <a:gridCol w="801104">
                  <a:extLst>
                    <a:ext uri="{9D8B030D-6E8A-4147-A177-3AD203B41FA5}">
                      <a16:colId xmlns:a16="http://schemas.microsoft.com/office/drawing/2014/main" val="3101156105"/>
                    </a:ext>
                  </a:extLst>
                </a:gridCol>
                <a:gridCol w="1552138">
                  <a:extLst>
                    <a:ext uri="{9D8B030D-6E8A-4147-A177-3AD203B41FA5}">
                      <a16:colId xmlns:a16="http://schemas.microsoft.com/office/drawing/2014/main" val="3626957964"/>
                    </a:ext>
                  </a:extLst>
                </a:gridCol>
                <a:gridCol w="6198538">
                  <a:extLst>
                    <a:ext uri="{9D8B030D-6E8A-4147-A177-3AD203B41FA5}">
                      <a16:colId xmlns:a16="http://schemas.microsoft.com/office/drawing/2014/main" val="2588322454"/>
                    </a:ext>
                  </a:extLst>
                </a:gridCol>
              </a:tblGrid>
              <a:tr h="333884">
                <a:tc>
                  <a:txBody>
                    <a:bodyPr/>
                    <a:lstStyle/>
                    <a:p>
                      <a:pPr algn="ctr">
                        <a:buNone/>
                      </a:pPr>
                      <a:r>
                        <a:rPr lang="en-GB" sz="1600" b="1">
                          <a:latin typeface="Aptos" panose="020B0004020202020204" pitchFamily="34" charset="0"/>
                        </a:rPr>
                        <a:t>Source</a:t>
                      </a:r>
                    </a:p>
                  </a:txBody>
                  <a:tcPr marL="38876" marR="38876" marT="19438" marB="19438" anchor="ctr"/>
                </a:tc>
                <a:tc>
                  <a:txBody>
                    <a:bodyPr/>
                    <a:lstStyle/>
                    <a:p>
                      <a:pPr algn="ctr">
                        <a:buNone/>
                      </a:pPr>
                      <a:r>
                        <a:rPr lang="en-GB" sz="1600" b="1">
                          <a:latin typeface="Aptos" panose="020B0004020202020204" pitchFamily="34" charset="0"/>
                        </a:rPr>
                        <a:t>Decision</a:t>
                      </a:r>
                    </a:p>
                  </a:txBody>
                  <a:tcPr marL="38876" marR="38876" marT="19438" marB="19438" anchor="ctr"/>
                </a:tc>
                <a:tc>
                  <a:txBody>
                    <a:bodyPr/>
                    <a:lstStyle/>
                    <a:p>
                      <a:pPr algn="ctr">
                        <a:buNone/>
                      </a:pPr>
                      <a:r>
                        <a:rPr lang="en-GB" sz="1600" b="1" dirty="0">
                          <a:latin typeface="Aptos" panose="020B0004020202020204" pitchFamily="34" charset="0"/>
                        </a:rPr>
                        <a:t>Main Reason</a:t>
                      </a:r>
                    </a:p>
                  </a:txBody>
                  <a:tcPr marL="38876" marR="38876" marT="19438" marB="19438" anchor="ctr"/>
                </a:tc>
                <a:extLst>
                  <a:ext uri="{0D108BD9-81ED-4DB2-BD59-A6C34878D82A}">
                    <a16:rowId xmlns:a16="http://schemas.microsoft.com/office/drawing/2014/main" val="411864424"/>
                  </a:ext>
                </a:extLst>
              </a:tr>
              <a:tr h="413160">
                <a:tc>
                  <a:txBody>
                    <a:bodyPr/>
                    <a:lstStyle/>
                    <a:p>
                      <a:pPr algn="ctr">
                        <a:buNone/>
                      </a:pPr>
                      <a:r>
                        <a:rPr lang="en-GB" sz="1500" b="1">
                          <a:latin typeface="Aptos" panose="020B0004020202020204" pitchFamily="34" charset="0"/>
                        </a:rPr>
                        <a:t>2</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500" b="1" dirty="0">
                          <a:latin typeface="Aptos" panose="020B0004020202020204" pitchFamily="34" charset="0"/>
                        </a:rPr>
                        <a:t>Keep </a:t>
                      </a:r>
                      <a:r>
                        <a:rPr lang="en-GB" sz="1600" b="1" dirty="0">
                          <a:solidFill>
                            <a:schemeClr val="tx1"/>
                          </a:solidFill>
                          <a:latin typeface="Aptos" panose="020B0004020202020204" pitchFamily="34" charset="0"/>
                        </a:rPr>
                        <a:t>✔️</a:t>
                      </a:r>
                      <a:endParaRPr lang="en-GB" sz="1600" b="1" dirty="0"/>
                    </a:p>
                  </a:txBody>
                  <a:tcPr marL="38876" marR="38876" marT="19438" marB="19438" anchor="ctr"/>
                </a:tc>
                <a:tc>
                  <a:txBody>
                    <a:bodyPr/>
                    <a:lstStyle/>
                    <a:p>
                      <a:pPr>
                        <a:buNone/>
                      </a:pPr>
                      <a:r>
                        <a:rPr lang="en-GB" sz="1500">
                          <a:latin typeface="Aptos" panose="020B0004020202020204" pitchFamily="34" charset="0"/>
                        </a:rPr>
                        <a:t>Strong systematic review directly examining adolescent help-seeking.</a:t>
                      </a:r>
                    </a:p>
                  </a:txBody>
                  <a:tcPr marL="38876" marR="38876" marT="19438" marB="19438" anchor="ctr"/>
                </a:tc>
                <a:extLst>
                  <a:ext uri="{0D108BD9-81ED-4DB2-BD59-A6C34878D82A}">
                    <a16:rowId xmlns:a16="http://schemas.microsoft.com/office/drawing/2014/main" val="4186946150"/>
                  </a:ext>
                </a:extLst>
              </a:tr>
              <a:tr h="591334">
                <a:tc>
                  <a:txBody>
                    <a:bodyPr/>
                    <a:lstStyle/>
                    <a:p>
                      <a:pPr algn="ctr">
                        <a:buNone/>
                      </a:pPr>
                      <a:r>
                        <a:rPr lang="en-GB" sz="1500" b="1">
                          <a:latin typeface="Aptos" panose="020B0004020202020204" pitchFamily="34" charset="0"/>
                        </a:rPr>
                        <a:t>3</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a:ln>
                            <a:noFill/>
                          </a:ln>
                          <a:solidFill>
                            <a:prstClr val="black"/>
                          </a:solidFill>
                          <a:effectLst/>
                          <a:uLnTx/>
                          <a:uFillTx/>
                          <a:latin typeface="Aptos" panose="020B0004020202020204" pitchFamily="34" charset="0"/>
                          <a:ea typeface="+mn-ea"/>
                          <a:cs typeface="+mn-cs"/>
                        </a:rPr>
                        <a:t>Keep </a:t>
                      </a:r>
                      <a:r>
                        <a:rPr kumimoji="0" lang="en-GB" sz="1600" b="1" i="0" u="none" strike="noStrike" kern="1200" cap="none" spc="0" normalizeH="0" baseline="0" noProof="0">
                          <a:ln>
                            <a:noFill/>
                          </a:ln>
                          <a:solidFill>
                            <a:prstClr val="black"/>
                          </a:solidFill>
                          <a:effectLst/>
                          <a:uLnTx/>
                          <a:uFillTx/>
                          <a:latin typeface="Aptos" panose="020B0004020202020204" pitchFamily="34" charset="0"/>
                          <a:ea typeface="+mn-ea"/>
                          <a:cs typeface="+mn-cs"/>
                        </a:rPr>
                        <a:t>✔️</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38876" marR="38876" marT="19438" marB="19438" anchor="ctr"/>
                </a:tc>
                <a:tc>
                  <a:txBody>
                    <a:bodyPr/>
                    <a:lstStyle/>
                    <a:p>
                      <a:pPr>
                        <a:buNone/>
                      </a:pPr>
                      <a:r>
                        <a:rPr lang="en-GB" sz="1500">
                          <a:latin typeface="Aptos" panose="020B0004020202020204" pitchFamily="34" charset="0"/>
                        </a:rPr>
                        <a:t>Provides first-hand evidence from adolescents and closely matches the population.</a:t>
                      </a:r>
                    </a:p>
                  </a:txBody>
                  <a:tcPr marL="38876" marR="38876" marT="19438" marB="19438" anchor="ctr"/>
                </a:tc>
                <a:extLst>
                  <a:ext uri="{0D108BD9-81ED-4DB2-BD59-A6C34878D82A}">
                    <a16:rowId xmlns:a16="http://schemas.microsoft.com/office/drawing/2014/main" val="351652068"/>
                  </a:ext>
                </a:extLst>
              </a:tr>
              <a:tr h="591334">
                <a:tc>
                  <a:txBody>
                    <a:bodyPr/>
                    <a:lstStyle/>
                    <a:p>
                      <a:pPr algn="ctr">
                        <a:buNone/>
                      </a:pPr>
                      <a:r>
                        <a:rPr lang="en-GB" sz="1500" b="1" dirty="0">
                          <a:latin typeface="Aptos" panose="020B0004020202020204" pitchFamily="34" charset="0"/>
                        </a:rPr>
                        <a:t>6</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a:ln>
                            <a:noFill/>
                          </a:ln>
                          <a:solidFill>
                            <a:prstClr val="black"/>
                          </a:solidFill>
                          <a:effectLst/>
                          <a:uLnTx/>
                          <a:uFillTx/>
                          <a:latin typeface="Aptos" panose="020B0004020202020204" pitchFamily="34" charset="0"/>
                          <a:ea typeface="+mn-ea"/>
                          <a:cs typeface="+mn-cs"/>
                        </a:rPr>
                        <a:t>Keep </a:t>
                      </a:r>
                      <a:r>
                        <a:rPr kumimoji="0" lang="en-GB" sz="1600" b="1" i="0" u="none" strike="noStrike" kern="1200" cap="none" spc="0" normalizeH="0" baseline="0" noProof="0">
                          <a:ln>
                            <a:noFill/>
                          </a:ln>
                          <a:solidFill>
                            <a:prstClr val="black"/>
                          </a:solidFill>
                          <a:effectLst/>
                          <a:uLnTx/>
                          <a:uFillTx/>
                          <a:latin typeface="Aptos" panose="020B0004020202020204" pitchFamily="34" charset="0"/>
                          <a:ea typeface="+mn-ea"/>
                          <a:cs typeface="+mn-cs"/>
                        </a:rPr>
                        <a:t>✔️</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38876" marR="38876" marT="19438" marB="19438" anchor="ctr"/>
                </a:tc>
                <a:tc>
                  <a:txBody>
                    <a:bodyPr/>
                    <a:lstStyle/>
                    <a:p>
                      <a:pPr>
                        <a:buNone/>
                      </a:pPr>
                      <a:r>
                        <a:rPr lang="en-GB" sz="1500" dirty="0">
                          <a:latin typeface="Aptos" panose="020B0004020202020204" pitchFamily="34" charset="0"/>
                        </a:rPr>
                        <a:t>Provides recent national evidence about access, referrals and waiting times.</a:t>
                      </a:r>
                    </a:p>
                  </a:txBody>
                  <a:tcPr marL="38876" marR="38876" marT="19438" marB="19438" anchor="ctr"/>
                </a:tc>
                <a:extLst>
                  <a:ext uri="{0D108BD9-81ED-4DB2-BD59-A6C34878D82A}">
                    <a16:rowId xmlns:a16="http://schemas.microsoft.com/office/drawing/2014/main" val="39686768"/>
                  </a:ext>
                </a:extLst>
              </a:tr>
              <a:tr h="413160">
                <a:tc>
                  <a:txBody>
                    <a:bodyPr/>
                    <a:lstStyle/>
                    <a:p>
                      <a:pPr algn="ctr">
                        <a:buNone/>
                      </a:pPr>
                      <a:r>
                        <a:rPr lang="en-GB" sz="1500" b="1">
                          <a:latin typeface="Aptos" panose="020B0004020202020204" pitchFamily="34" charset="0"/>
                        </a:rPr>
                        <a:t>8</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a:ln>
                            <a:noFill/>
                          </a:ln>
                          <a:solidFill>
                            <a:prstClr val="black"/>
                          </a:solidFill>
                          <a:effectLst/>
                          <a:uLnTx/>
                          <a:uFillTx/>
                          <a:latin typeface="Aptos" panose="020B0004020202020204" pitchFamily="34" charset="0"/>
                          <a:ea typeface="+mn-ea"/>
                          <a:cs typeface="+mn-cs"/>
                        </a:rPr>
                        <a:t>Keep </a:t>
                      </a:r>
                      <a:r>
                        <a:rPr kumimoji="0" lang="en-GB" sz="1600" b="1" i="0" u="none" strike="noStrike" kern="1200" cap="none" spc="0" normalizeH="0" baseline="0" noProof="0">
                          <a:ln>
                            <a:noFill/>
                          </a:ln>
                          <a:solidFill>
                            <a:prstClr val="black"/>
                          </a:solidFill>
                          <a:effectLst/>
                          <a:uLnTx/>
                          <a:uFillTx/>
                          <a:latin typeface="Aptos" panose="020B0004020202020204" pitchFamily="34" charset="0"/>
                          <a:ea typeface="+mn-ea"/>
                          <a:cs typeface="+mn-cs"/>
                        </a:rPr>
                        <a:t>✔️</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38876" marR="38876" marT="19438" marB="19438" anchor="ctr"/>
                </a:tc>
                <a:tc>
                  <a:txBody>
                    <a:bodyPr/>
                    <a:lstStyle/>
                    <a:p>
                      <a:pPr>
                        <a:buNone/>
                      </a:pPr>
                      <a:r>
                        <a:rPr lang="en-GB" sz="1500" dirty="0">
                          <a:latin typeface="Aptos" panose="020B0004020202020204" pitchFamily="34" charset="0"/>
                        </a:rPr>
                        <a:t>Recent systematic review focusing on important school settings.</a:t>
                      </a:r>
                    </a:p>
                  </a:txBody>
                  <a:tcPr marL="38876" marR="38876" marT="19438" marB="19438" anchor="ctr"/>
                </a:tc>
                <a:extLst>
                  <a:ext uri="{0D108BD9-81ED-4DB2-BD59-A6C34878D82A}">
                    <a16:rowId xmlns:a16="http://schemas.microsoft.com/office/drawing/2014/main" val="2734712201"/>
                  </a:ext>
                </a:extLst>
              </a:tr>
              <a:tr h="591334">
                <a:tc>
                  <a:txBody>
                    <a:bodyPr/>
                    <a:lstStyle/>
                    <a:p>
                      <a:pPr algn="ctr">
                        <a:buNone/>
                      </a:pPr>
                      <a:r>
                        <a:rPr lang="en-GB" sz="1500" b="1">
                          <a:latin typeface="Aptos" panose="020B0004020202020204" pitchFamily="34" charset="0"/>
                        </a:rPr>
                        <a:t>10</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Keep </a:t>
                      </a:r>
                      <a:r>
                        <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38876" marR="38876" marT="19438" marB="19438" anchor="ctr"/>
                </a:tc>
                <a:tc>
                  <a:txBody>
                    <a:bodyPr/>
                    <a:lstStyle/>
                    <a:p>
                      <a:pPr>
                        <a:buNone/>
                      </a:pPr>
                      <a:r>
                        <a:rPr lang="en-GB" sz="1500" dirty="0">
                          <a:latin typeface="Aptos" panose="020B0004020202020204" pitchFamily="34" charset="0"/>
                        </a:rPr>
                        <a:t>Adds useful evidence about culture, stigma, language, trust and confidentiality.</a:t>
                      </a:r>
                    </a:p>
                  </a:txBody>
                  <a:tcPr marL="38876" marR="38876" marT="19438" marB="19438" anchor="ctr"/>
                </a:tc>
                <a:extLst>
                  <a:ext uri="{0D108BD9-81ED-4DB2-BD59-A6C34878D82A}">
                    <a16:rowId xmlns:a16="http://schemas.microsoft.com/office/drawing/2014/main" val="3393588737"/>
                  </a:ext>
                </a:extLst>
              </a:tr>
              <a:tr h="413160">
                <a:tc>
                  <a:txBody>
                    <a:bodyPr/>
                    <a:lstStyle/>
                    <a:p>
                      <a:pPr algn="ctr">
                        <a:buNone/>
                      </a:pPr>
                      <a:r>
                        <a:rPr lang="en-GB" sz="1500" b="1">
                          <a:latin typeface="Aptos" panose="020B0004020202020204" pitchFamily="34" charset="0"/>
                        </a:rPr>
                        <a:t>1</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500" b="1" dirty="0">
                          <a:latin typeface="Aptos" panose="020B0004020202020204" pitchFamily="34" charset="0"/>
                        </a:rPr>
                        <a:t>Reconsider </a:t>
                      </a:r>
                      <a:r>
                        <a:rPr lang="en-GB" sz="1600" b="1" dirty="0">
                          <a:solidFill>
                            <a:schemeClr val="tx1"/>
                          </a:solidFill>
                          <a:latin typeface="Aptos" panose="020B0004020202020204" pitchFamily="34" charset="0"/>
                        </a:rPr>
                        <a:t>❓</a:t>
                      </a:r>
                      <a:endParaRPr lang="en-GB" sz="1600" b="1" dirty="0"/>
                    </a:p>
                  </a:txBody>
                  <a:tcPr marL="38876" marR="38876" marT="19438" marB="19438" anchor="ctr"/>
                </a:tc>
                <a:tc>
                  <a:txBody>
                    <a:bodyPr/>
                    <a:lstStyle/>
                    <a:p>
                      <a:pPr>
                        <a:buNone/>
                      </a:pPr>
                      <a:r>
                        <a:rPr lang="en-GB" sz="1500">
                          <a:latin typeface="Aptos" panose="020B0004020202020204" pitchFamily="34" charset="0"/>
                        </a:rPr>
                        <a:t>Strong source, but it is broad and overlaps with Source 2.</a:t>
                      </a:r>
                    </a:p>
                  </a:txBody>
                  <a:tcPr marL="38876" marR="38876" marT="19438" marB="19438" anchor="ctr"/>
                </a:tc>
                <a:extLst>
                  <a:ext uri="{0D108BD9-81ED-4DB2-BD59-A6C34878D82A}">
                    <a16:rowId xmlns:a16="http://schemas.microsoft.com/office/drawing/2014/main" val="1974961316"/>
                  </a:ext>
                </a:extLst>
              </a:tr>
              <a:tr h="591334">
                <a:tc>
                  <a:txBody>
                    <a:bodyPr/>
                    <a:lstStyle/>
                    <a:p>
                      <a:pPr algn="ctr">
                        <a:buNone/>
                      </a:pPr>
                      <a:r>
                        <a:rPr lang="en-GB" sz="1500" b="1">
                          <a:latin typeface="Aptos" panose="020B0004020202020204" pitchFamily="34" charset="0"/>
                        </a:rPr>
                        <a:t>5</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a:ln>
                            <a:noFill/>
                          </a:ln>
                          <a:solidFill>
                            <a:prstClr val="black"/>
                          </a:solidFill>
                          <a:effectLst/>
                          <a:uLnTx/>
                          <a:uFillTx/>
                          <a:latin typeface="Aptos" panose="020B0004020202020204" pitchFamily="34" charset="0"/>
                          <a:ea typeface="+mn-ea"/>
                          <a:cs typeface="+mn-cs"/>
                        </a:rPr>
                        <a:t>Reconsider </a:t>
                      </a:r>
                      <a:r>
                        <a:rPr kumimoji="0" lang="en-GB" sz="1600" b="1" i="0" u="none" strike="noStrike" kern="1200" cap="none" spc="0" normalizeH="0" baseline="0" noProof="0">
                          <a:ln>
                            <a:noFill/>
                          </a:ln>
                          <a:solidFill>
                            <a:prstClr val="black"/>
                          </a:solidFill>
                          <a:effectLst/>
                          <a:uLnTx/>
                          <a:uFillTx/>
                          <a:latin typeface="Aptos" panose="020B0004020202020204" pitchFamily="34" charset="0"/>
                          <a:ea typeface="+mn-ea"/>
                          <a:cs typeface="+mn-cs"/>
                        </a:rPr>
                        <a:t>❓</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38876" marR="38876" marT="19438" marB="19438" anchor="ctr"/>
                </a:tc>
                <a:tc>
                  <a:txBody>
                    <a:bodyPr/>
                    <a:lstStyle/>
                    <a:p>
                      <a:pPr>
                        <a:buNone/>
                      </a:pPr>
                      <a:r>
                        <a:rPr lang="en-GB" sz="1500" dirty="0">
                          <a:latin typeface="Aptos" panose="020B0004020202020204" pitchFamily="34" charset="0"/>
                        </a:rPr>
                        <a:t>Useful UK evidence, but it is a charity report and includes evidence collected during COVID-19, might not be directly relevant to now unless evaluating impact. </a:t>
                      </a:r>
                    </a:p>
                  </a:txBody>
                  <a:tcPr marL="38876" marR="38876" marT="19438" marB="19438" anchor="ctr"/>
                </a:tc>
                <a:extLst>
                  <a:ext uri="{0D108BD9-81ED-4DB2-BD59-A6C34878D82A}">
                    <a16:rowId xmlns:a16="http://schemas.microsoft.com/office/drawing/2014/main" val="2851234112"/>
                  </a:ext>
                </a:extLst>
              </a:tr>
              <a:tr h="413160">
                <a:tc>
                  <a:txBody>
                    <a:bodyPr/>
                    <a:lstStyle/>
                    <a:p>
                      <a:pPr algn="ctr">
                        <a:buNone/>
                      </a:pPr>
                      <a:r>
                        <a:rPr lang="en-GB" sz="1500" b="1">
                          <a:latin typeface="Aptos" panose="020B0004020202020204" pitchFamily="34" charset="0"/>
                        </a:rPr>
                        <a:t>7</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a:ln>
                            <a:noFill/>
                          </a:ln>
                          <a:solidFill>
                            <a:prstClr val="black"/>
                          </a:solidFill>
                          <a:effectLst/>
                          <a:uLnTx/>
                          <a:uFillTx/>
                          <a:latin typeface="Aptos" panose="020B0004020202020204" pitchFamily="34" charset="0"/>
                          <a:ea typeface="+mn-ea"/>
                          <a:cs typeface="+mn-cs"/>
                        </a:rPr>
                        <a:t>Reconsider </a:t>
                      </a:r>
                      <a:r>
                        <a:rPr kumimoji="0" lang="en-GB" sz="1600" b="1" i="0" u="none" strike="noStrike" kern="1200" cap="none" spc="0" normalizeH="0" baseline="0" noProof="0">
                          <a:ln>
                            <a:noFill/>
                          </a:ln>
                          <a:solidFill>
                            <a:prstClr val="black"/>
                          </a:solidFill>
                          <a:effectLst/>
                          <a:uLnTx/>
                          <a:uFillTx/>
                          <a:latin typeface="Aptos" panose="020B0004020202020204" pitchFamily="34" charset="0"/>
                          <a:ea typeface="+mn-ea"/>
                          <a:cs typeface="+mn-cs"/>
                        </a:rPr>
                        <a:t>❓</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38876" marR="38876" marT="19438" marB="19438" anchor="ctr"/>
                </a:tc>
                <a:tc>
                  <a:txBody>
                    <a:bodyPr/>
                    <a:lstStyle/>
                    <a:p>
                      <a:pPr>
                        <a:buNone/>
                      </a:pPr>
                      <a:r>
                        <a:rPr lang="en-GB" sz="1500" dirty="0">
                          <a:latin typeface="Aptos" panose="020B0004020202020204" pitchFamily="34" charset="0"/>
                        </a:rPr>
                        <a:t>Focuses mainly on parents rather than adolescents themselves.</a:t>
                      </a:r>
                    </a:p>
                  </a:txBody>
                  <a:tcPr marL="38876" marR="38876" marT="19438" marB="19438" anchor="ctr"/>
                </a:tc>
                <a:extLst>
                  <a:ext uri="{0D108BD9-81ED-4DB2-BD59-A6C34878D82A}">
                    <a16:rowId xmlns:a16="http://schemas.microsoft.com/office/drawing/2014/main" val="40449554"/>
                  </a:ext>
                </a:extLst>
              </a:tr>
              <a:tr h="591334">
                <a:tc>
                  <a:txBody>
                    <a:bodyPr/>
                    <a:lstStyle/>
                    <a:p>
                      <a:pPr algn="ctr">
                        <a:buNone/>
                      </a:pPr>
                      <a:r>
                        <a:rPr lang="en-GB" sz="1500" b="1">
                          <a:latin typeface="Aptos" panose="020B0004020202020204" pitchFamily="34" charset="0"/>
                        </a:rPr>
                        <a:t>9</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Reconsider </a:t>
                      </a:r>
                      <a:r>
                        <a:rPr kumimoji="0" lang="en-GB" sz="1600" b="1"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38876" marR="38876" marT="19438" marB="19438" anchor="ctr"/>
                </a:tc>
                <a:tc>
                  <a:txBody>
                    <a:bodyPr/>
                    <a:lstStyle/>
                    <a:p>
                      <a:pPr>
                        <a:buNone/>
                      </a:pPr>
                      <a:r>
                        <a:rPr lang="en-GB" sz="1500" dirty="0">
                          <a:latin typeface="Aptos" panose="020B0004020202020204" pitchFamily="34" charset="0"/>
                        </a:rPr>
                        <a:t>Uses parental perceptions and does not closely match the UK adolescent focus.</a:t>
                      </a:r>
                    </a:p>
                  </a:txBody>
                  <a:tcPr marL="38876" marR="38876" marT="19438" marB="19438" anchor="ctr"/>
                </a:tc>
                <a:extLst>
                  <a:ext uri="{0D108BD9-81ED-4DB2-BD59-A6C34878D82A}">
                    <a16:rowId xmlns:a16="http://schemas.microsoft.com/office/drawing/2014/main" val="1846129735"/>
                  </a:ext>
                </a:extLst>
              </a:tr>
              <a:tr h="591334">
                <a:tc>
                  <a:txBody>
                    <a:bodyPr/>
                    <a:lstStyle/>
                    <a:p>
                      <a:pPr algn="ctr">
                        <a:buNone/>
                      </a:pPr>
                      <a:r>
                        <a:rPr lang="en-GB" sz="1500" b="1" dirty="0">
                          <a:latin typeface="Aptos" panose="020B0004020202020204" pitchFamily="34" charset="0"/>
                        </a:rPr>
                        <a:t>4</a:t>
                      </a:r>
                    </a:p>
                  </a:txBody>
                  <a:tcPr marL="38876" marR="38876" marT="19438" marB="19438"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500" b="1" dirty="0">
                          <a:latin typeface="Aptos" panose="020B0004020202020204" pitchFamily="34" charset="0"/>
                        </a:rPr>
                        <a:t>Exclude</a:t>
                      </a:r>
                      <a:r>
                        <a:rPr lang="en-GB" sz="1600" b="1" dirty="0">
                          <a:solidFill>
                            <a:schemeClr val="tx1"/>
                          </a:solidFill>
                          <a:latin typeface="Aptos" panose="020B0004020202020204" pitchFamily="34" charset="0"/>
                        </a:rPr>
                        <a:t>❌️</a:t>
                      </a:r>
                      <a:endParaRPr lang="en-GB" sz="1600" b="1" dirty="0"/>
                    </a:p>
                  </a:txBody>
                  <a:tcPr marL="38876" marR="38876" marT="19438" marB="19438" anchor="ctr"/>
                </a:tc>
                <a:tc>
                  <a:txBody>
                    <a:bodyPr/>
                    <a:lstStyle/>
                    <a:p>
                      <a:pPr>
                        <a:buNone/>
                      </a:pPr>
                      <a:r>
                        <a:rPr lang="en-GB" sz="1500" dirty="0">
                          <a:latin typeface="Aptos" panose="020B0004020202020204" pitchFamily="34" charset="0"/>
                        </a:rPr>
                        <a:t>Published outside the date range and too broad for current services or practice.</a:t>
                      </a:r>
                    </a:p>
                  </a:txBody>
                  <a:tcPr marL="38876" marR="38876" marT="19438" marB="19438" anchor="ctr"/>
                </a:tc>
                <a:extLst>
                  <a:ext uri="{0D108BD9-81ED-4DB2-BD59-A6C34878D82A}">
                    <a16:rowId xmlns:a16="http://schemas.microsoft.com/office/drawing/2014/main" val="3455770740"/>
                  </a:ext>
                </a:extLst>
              </a:tr>
            </a:tbl>
          </a:graphicData>
        </a:graphic>
      </p:graphicFrame>
      <p:sp>
        <p:nvSpPr>
          <p:cNvPr id="6" name="TextBox 5">
            <a:extLst>
              <a:ext uri="{FF2B5EF4-FFF2-40B4-BE49-F238E27FC236}">
                <a16:creationId xmlns:a16="http://schemas.microsoft.com/office/drawing/2014/main" id="{2125E217-135F-B72F-FC85-AEB6CD051777}"/>
              </a:ext>
            </a:extLst>
          </p:cNvPr>
          <p:cNvSpPr txBox="1"/>
          <p:nvPr/>
        </p:nvSpPr>
        <p:spPr>
          <a:xfrm>
            <a:off x="8734928" y="1504209"/>
            <a:ext cx="3100425" cy="4524315"/>
          </a:xfrm>
          <a:prstGeom prst="rect">
            <a:avLst/>
          </a:prstGeom>
          <a:noFill/>
        </p:spPr>
        <p:txBody>
          <a:bodyPr wrap="square">
            <a:spAutoFit/>
          </a:bodyPr>
          <a:lstStyle/>
          <a:p>
            <a:pPr marL="285750" indent="-285750" algn="just">
              <a:buFont typeface="Arial" panose="020B0604020202020204" pitchFamily="34" charset="0"/>
              <a:buChar char="•"/>
            </a:pPr>
            <a:r>
              <a:rPr lang="en-GB" dirty="0">
                <a:latin typeface="Aptos" panose="020B0004020202020204" pitchFamily="34" charset="0"/>
              </a:rPr>
              <a:t>A higher score does not always mean a source is the better choice. </a:t>
            </a:r>
          </a:p>
          <a:p>
            <a:pPr marL="285750" indent="-285750" algn="just">
              <a:buFont typeface="Arial" panose="020B0604020202020204" pitchFamily="34" charset="0"/>
              <a:buChar char="•"/>
            </a:pPr>
            <a:endParaRPr lang="en-GB" dirty="0">
              <a:latin typeface="Aptos" panose="020B0004020202020204" pitchFamily="34" charset="0"/>
            </a:endParaRPr>
          </a:p>
          <a:p>
            <a:pPr marL="285750" indent="-285750" algn="just">
              <a:buFont typeface="Arial" panose="020B0604020202020204" pitchFamily="34" charset="0"/>
              <a:buChar char="•"/>
            </a:pPr>
            <a:r>
              <a:rPr lang="en-GB" dirty="0">
                <a:latin typeface="Aptos" panose="020B0004020202020204" pitchFamily="34" charset="0"/>
              </a:rPr>
              <a:t>Source 10 has a lower score, but it gives us useful information that the other sources do not. </a:t>
            </a:r>
          </a:p>
          <a:p>
            <a:pPr marL="285750" indent="-285750" algn="just">
              <a:buFont typeface="Arial" panose="020B0604020202020204" pitchFamily="34" charset="0"/>
              <a:buChar char="•"/>
            </a:pPr>
            <a:endParaRPr lang="en-GB" dirty="0">
              <a:latin typeface="Aptos" panose="020B0004020202020204" pitchFamily="34" charset="0"/>
            </a:endParaRPr>
          </a:p>
          <a:p>
            <a:pPr marL="285750" indent="-285750" algn="just">
              <a:buFont typeface="Arial" panose="020B0604020202020204" pitchFamily="34" charset="0"/>
              <a:buChar char="•"/>
            </a:pPr>
            <a:r>
              <a:rPr lang="en-GB" dirty="0">
                <a:latin typeface="Aptos" panose="020B0004020202020204" pitchFamily="34" charset="0"/>
              </a:rPr>
              <a:t>Source 1 has a higher score, but it tells us some of the same things as Source 2. </a:t>
            </a:r>
          </a:p>
          <a:p>
            <a:pPr marL="285750" indent="-285750" algn="just">
              <a:buFont typeface="Arial" panose="020B0604020202020204" pitchFamily="34" charset="0"/>
              <a:buChar char="•"/>
            </a:pPr>
            <a:endParaRPr lang="en-GB" dirty="0">
              <a:latin typeface="Aptos" panose="020B0004020202020204" pitchFamily="34" charset="0"/>
            </a:endParaRPr>
          </a:p>
          <a:p>
            <a:pPr marL="285750" indent="-285750" algn="just">
              <a:buFont typeface="Arial" panose="020B0604020202020204" pitchFamily="34" charset="0"/>
              <a:buChar char="•"/>
            </a:pPr>
            <a:r>
              <a:rPr lang="en-GB" dirty="0">
                <a:latin typeface="Aptos" panose="020B0004020202020204" pitchFamily="34" charset="0"/>
              </a:rPr>
              <a:t>Look at what each source adds, not just its score.</a:t>
            </a:r>
          </a:p>
        </p:txBody>
      </p:sp>
      <p:pic>
        <p:nvPicPr>
          <p:cNvPr id="9" name="Picture 8">
            <a:extLst>
              <a:ext uri="{FF2B5EF4-FFF2-40B4-BE49-F238E27FC236}">
                <a16:creationId xmlns:a16="http://schemas.microsoft.com/office/drawing/2014/main" id="{124C0FE4-E7F5-7867-956F-020B8EF4BD7D}"/>
              </a:ext>
            </a:extLst>
          </p:cNvPr>
          <p:cNvPicPr>
            <a:picLocks noChangeAspect="1"/>
          </p:cNvPicPr>
          <p:nvPr/>
        </p:nvPicPr>
        <p:blipFill>
          <a:blip r:embed="rId2"/>
          <a:stretch>
            <a:fillRect/>
          </a:stretch>
        </p:blipFill>
        <p:spPr>
          <a:xfrm>
            <a:off x="9769643" y="256418"/>
            <a:ext cx="1146116" cy="1146116"/>
          </a:xfrm>
          <a:prstGeom prst="rect">
            <a:avLst/>
          </a:prstGeom>
        </p:spPr>
      </p:pic>
    </p:spTree>
    <p:extLst>
      <p:ext uri="{BB962C8B-B14F-4D97-AF65-F5344CB8AC3E}">
        <p14:creationId xmlns:p14="http://schemas.microsoft.com/office/powerpoint/2010/main" val="186605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946C9-F327-8D8A-2CAC-C1994D131D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B628E6-F8FE-1C0C-D66A-1507F42CC9D4}"/>
              </a:ext>
            </a:extLst>
          </p:cNvPr>
          <p:cNvSpPr>
            <a:spLocks noGrp="1"/>
          </p:cNvSpPr>
          <p:nvPr>
            <p:ph type="title" idx="4294967295"/>
          </p:nvPr>
        </p:nvSpPr>
        <p:spPr>
          <a:xfrm>
            <a:off x="2199539" y="238779"/>
            <a:ext cx="8785291" cy="1325562"/>
          </a:xfrm>
        </p:spPr>
        <p:txBody>
          <a:bodyPr>
            <a:normAutofit/>
          </a:bodyPr>
          <a:lstStyle/>
          <a:p>
            <a:pPr algn="ctr"/>
            <a:r>
              <a:rPr lang="en-GB" sz="3200" b="1" dirty="0">
                <a:latin typeface="Aptos" panose="020B0004020202020204" pitchFamily="34" charset="0"/>
              </a:rPr>
              <a:t>Moving into Stage 2 of the Literature Tracking &amp; Analysis Workbook</a:t>
            </a:r>
          </a:p>
        </p:txBody>
      </p:sp>
      <p:sp>
        <p:nvSpPr>
          <p:cNvPr id="8" name="Rectangle 7">
            <a:extLst>
              <a:ext uri="{FF2B5EF4-FFF2-40B4-BE49-F238E27FC236}">
                <a16:creationId xmlns:a16="http://schemas.microsoft.com/office/drawing/2014/main" id="{BBCD3143-95DD-C462-BB1F-ADB5FAAE0807}"/>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4129585D-6638-30FC-74B7-7F3052D5B299}"/>
              </a:ext>
            </a:extLst>
          </p:cNvPr>
          <p:cNvPicPr>
            <a:picLocks noChangeAspect="1"/>
          </p:cNvPicPr>
          <p:nvPr/>
        </p:nvPicPr>
        <p:blipFill>
          <a:blip r:embed="rId2"/>
          <a:stretch>
            <a:fillRect/>
          </a:stretch>
        </p:blipFill>
        <p:spPr>
          <a:xfrm>
            <a:off x="557464" y="155641"/>
            <a:ext cx="1335504" cy="1335504"/>
          </a:xfrm>
          <a:prstGeom prst="rect">
            <a:avLst/>
          </a:prstGeom>
        </p:spPr>
      </p:pic>
      <p:sp>
        <p:nvSpPr>
          <p:cNvPr id="10" name="TextBox 9">
            <a:extLst>
              <a:ext uri="{FF2B5EF4-FFF2-40B4-BE49-F238E27FC236}">
                <a16:creationId xmlns:a16="http://schemas.microsoft.com/office/drawing/2014/main" id="{7431766A-7B99-EDFE-1728-2DB06CFDB235}"/>
              </a:ext>
            </a:extLst>
          </p:cNvPr>
          <p:cNvSpPr txBox="1"/>
          <p:nvPr/>
        </p:nvSpPr>
        <p:spPr>
          <a:xfrm>
            <a:off x="2898489" y="1296147"/>
            <a:ext cx="7387390" cy="883383"/>
          </a:xfrm>
          <a:prstGeom prst="rect">
            <a:avLst/>
          </a:prstGeom>
          <a:noFill/>
        </p:spPr>
        <p:txBody>
          <a:bodyPr wrap="square">
            <a:spAutoFit/>
          </a:bodyPr>
          <a:lstStyle/>
          <a:p>
            <a:pPr algn="ctr">
              <a:lnSpc>
                <a:spcPct val="150000"/>
              </a:lnSpc>
              <a:buNone/>
            </a:pPr>
            <a:r>
              <a:rPr lang="en-GB" b="1" dirty="0">
                <a:latin typeface="Aptos" panose="020B0004020202020204" pitchFamily="34" charset="0"/>
              </a:rPr>
              <a:t>Analysing Your Five Selected Sources</a:t>
            </a:r>
          </a:p>
          <a:p>
            <a:pPr algn="ctr">
              <a:lnSpc>
                <a:spcPct val="150000"/>
              </a:lnSpc>
              <a:buNone/>
            </a:pPr>
            <a:r>
              <a:rPr lang="en-GB" dirty="0">
                <a:latin typeface="Aptos" panose="020B0004020202020204" pitchFamily="34" charset="0"/>
              </a:rPr>
              <a:t>You have now chosen the five sources you want to take forward.</a:t>
            </a:r>
          </a:p>
        </p:txBody>
      </p:sp>
      <p:sp>
        <p:nvSpPr>
          <p:cNvPr id="12" name="TextBox 11">
            <a:extLst>
              <a:ext uri="{FF2B5EF4-FFF2-40B4-BE49-F238E27FC236}">
                <a16:creationId xmlns:a16="http://schemas.microsoft.com/office/drawing/2014/main" id="{BC351980-D3D2-1199-5DD6-2F8CA9D93903}"/>
              </a:ext>
            </a:extLst>
          </p:cNvPr>
          <p:cNvSpPr txBox="1"/>
          <p:nvPr/>
        </p:nvSpPr>
        <p:spPr>
          <a:xfrm>
            <a:off x="315827" y="2384963"/>
            <a:ext cx="6469983" cy="795539"/>
          </a:xfrm>
          <a:prstGeom prst="rect">
            <a:avLst/>
          </a:prstGeom>
          <a:noFill/>
        </p:spPr>
        <p:txBody>
          <a:bodyPr wrap="square">
            <a:spAutoFit/>
          </a:bodyPr>
          <a:lstStyle/>
          <a:p>
            <a:pPr>
              <a:lnSpc>
                <a:spcPct val="150000"/>
              </a:lnSpc>
              <a:buNone/>
            </a:pPr>
            <a:r>
              <a:rPr lang="en-GB" sz="1600" b="1" dirty="0">
                <a:latin typeface="Aptos" panose="020B0004020202020204" pitchFamily="34" charset="0"/>
              </a:rPr>
              <a:t>Stage 1 asked: Can I use this source?</a:t>
            </a:r>
            <a:endParaRPr lang="en-GB" sz="1600" dirty="0">
              <a:latin typeface="Aptos" panose="020B0004020202020204" pitchFamily="34" charset="0"/>
            </a:endParaRPr>
          </a:p>
          <a:p>
            <a:pPr>
              <a:lnSpc>
                <a:spcPct val="150000"/>
              </a:lnSpc>
              <a:buNone/>
            </a:pPr>
            <a:r>
              <a:rPr lang="en-GB" sz="1600" dirty="0">
                <a:latin typeface="Aptos" panose="020B0004020202020204" pitchFamily="34" charset="0"/>
              </a:rPr>
              <a:t>You checked its quality, relevance and suitability using CRAAP.</a:t>
            </a:r>
          </a:p>
        </p:txBody>
      </p:sp>
      <p:sp>
        <p:nvSpPr>
          <p:cNvPr id="14" name="TextBox 13">
            <a:extLst>
              <a:ext uri="{FF2B5EF4-FFF2-40B4-BE49-F238E27FC236}">
                <a16:creationId xmlns:a16="http://schemas.microsoft.com/office/drawing/2014/main" id="{D2D16912-5F61-3173-8687-AFBB0B3F4BCF}"/>
              </a:ext>
            </a:extLst>
          </p:cNvPr>
          <p:cNvSpPr txBox="1"/>
          <p:nvPr/>
        </p:nvSpPr>
        <p:spPr>
          <a:xfrm>
            <a:off x="315828" y="3429000"/>
            <a:ext cx="5922500" cy="2800767"/>
          </a:xfrm>
          <a:prstGeom prst="rect">
            <a:avLst/>
          </a:prstGeom>
          <a:noFill/>
        </p:spPr>
        <p:txBody>
          <a:bodyPr wrap="square">
            <a:spAutoFit/>
          </a:bodyPr>
          <a:lstStyle/>
          <a:p>
            <a:pPr>
              <a:buNone/>
            </a:pPr>
            <a:r>
              <a:rPr lang="en-GB" sz="1600" b="1" dirty="0">
                <a:latin typeface="Aptos" panose="020B0004020202020204" pitchFamily="34" charset="0"/>
              </a:rPr>
              <a:t>Stage 2 asks: What can I learn from this source?</a:t>
            </a:r>
            <a:endParaRPr lang="en-GB" sz="1600" dirty="0">
              <a:latin typeface="Aptos" panose="020B0004020202020204" pitchFamily="34" charset="0"/>
            </a:endParaRPr>
          </a:p>
          <a:p>
            <a:pPr>
              <a:buNone/>
            </a:pPr>
            <a:br>
              <a:rPr lang="en-GB" sz="1600" dirty="0">
                <a:latin typeface="Aptos" panose="020B0004020202020204" pitchFamily="34" charset="0"/>
              </a:rPr>
            </a:br>
            <a:r>
              <a:rPr lang="en-GB" sz="1600" dirty="0">
                <a:latin typeface="Aptos" panose="020B0004020202020204" pitchFamily="34" charset="0"/>
              </a:rPr>
              <a:t>For each of your five sources, you will record:</a:t>
            </a:r>
          </a:p>
          <a:p>
            <a:pPr marL="342900" lvl="0" indent="-342900">
              <a:buFont typeface="Arial" panose="020B0604020202020204" pitchFamily="34" charset="0"/>
              <a:buChar char="•"/>
            </a:pPr>
            <a:r>
              <a:rPr lang="en-GB" sz="1600" dirty="0">
                <a:latin typeface="Aptos" panose="020B0004020202020204" pitchFamily="34" charset="0"/>
              </a:rPr>
              <a:t>what the source found</a:t>
            </a:r>
          </a:p>
          <a:p>
            <a:pPr marL="342900" lvl="0" indent="-342900">
              <a:buFont typeface="Arial" panose="020B0604020202020204" pitchFamily="34" charset="0"/>
              <a:buChar char="•"/>
            </a:pPr>
            <a:r>
              <a:rPr lang="en-GB" sz="1600" dirty="0">
                <a:latin typeface="Aptos" panose="020B0004020202020204" pitchFamily="34" charset="0"/>
              </a:rPr>
              <a:t>how the research was completed</a:t>
            </a:r>
          </a:p>
          <a:p>
            <a:pPr marL="342900" lvl="0" indent="-342900">
              <a:buFont typeface="Arial" panose="020B0604020202020204" pitchFamily="34" charset="0"/>
              <a:buChar char="•"/>
            </a:pPr>
            <a:r>
              <a:rPr lang="en-GB" sz="1600" dirty="0">
                <a:latin typeface="Aptos" panose="020B0004020202020204" pitchFamily="34" charset="0"/>
              </a:rPr>
              <a:t>who or what was studied</a:t>
            </a:r>
          </a:p>
          <a:p>
            <a:pPr marL="342900" lvl="0" indent="-342900">
              <a:buFont typeface="Arial" panose="020B0604020202020204" pitchFamily="34" charset="0"/>
              <a:buChar char="•"/>
            </a:pPr>
            <a:r>
              <a:rPr lang="en-GB" sz="1600" dirty="0">
                <a:latin typeface="Aptos" panose="020B0004020202020204" pitchFamily="34" charset="0"/>
              </a:rPr>
              <a:t>its strengths and limitations</a:t>
            </a:r>
          </a:p>
          <a:p>
            <a:pPr marL="342900" lvl="0" indent="-342900">
              <a:buFont typeface="Arial" panose="020B0604020202020204" pitchFamily="34" charset="0"/>
              <a:buChar char="•"/>
            </a:pPr>
            <a:r>
              <a:rPr lang="en-GB" sz="1600" dirty="0">
                <a:latin typeface="Aptos" panose="020B0004020202020204" pitchFamily="34" charset="0"/>
              </a:rPr>
              <a:t>important words and ideas</a:t>
            </a:r>
            <a:br>
              <a:rPr lang="en-GB" sz="1600" dirty="0">
                <a:latin typeface="Aptos" panose="020B0004020202020204" pitchFamily="34" charset="0"/>
              </a:rPr>
            </a:br>
            <a:endParaRPr lang="en-GB" sz="1600" dirty="0">
              <a:latin typeface="Aptos" panose="020B0004020202020204" pitchFamily="34" charset="0"/>
            </a:endParaRPr>
          </a:p>
          <a:p>
            <a:pPr>
              <a:buNone/>
            </a:pPr>
            <a:r>
              <a:rPr lang="en-GB" sz="1600" b="1" dirty="0">
                <a:latin typeface="Aptos" panose="020B0004020202020204" pitchFamily="34" charset="0"/>
              </a:rPr>
              <a:t>Complete one Stage 2 row for each of your five selected sources.</a:t>
            </a:r>
            <a:endParaRPr lang="en-GB" sz="1600" dirty="0">
              <a:latin typeface="Aptos" panose="020B0004020202020204" pitchFamily="34" charset="0"/>
            </a:endParaRPr>
          </a:p>
        </p:txBody>
      </p:sp>
      <p:pic>
        <p:nvPicPr>
          <p:cNvPr id="17" name="Picture 16">
            <a:extLst>
              <a:ext uri="{FF2B5EF4-FFF2-40B4-BE49-F238E27FC236}">
                <a16:creationId xmlns:a16="http://schemas.microsoft.com/office/drawing/2014/main" id="{EE4BE945-3931-513D-1B73-B9E50BFA9B34}"/>
              </a:ext>
            </a:extLst>
          </p:cNvPr>
          <p:cNvPicPr>
            <a:picLocks noChangeAspect="1"/>
          </p:cNvPicPr>
          <p:nvPr/>
        </p:nvPicPr>
        <p:blipFill>
          <a:blip r:embed="rId3"/>
          <a:srcRect l="19382" t="20444" r="20469" b="11704"/>
          <a:stretch>
            <a:fillRect/>
          </a:stretch>
        </p:blipFill>
        <p:spPr>
          <a:xfrm>
            <a:off x="6659402" y="2384963"/>
            <a:ext cx="5110477" cy="4007421"/>
          </a:xfrm>
          <a:prstGeom prst="rect">
            <a:avLst/>
          </a:prstGeom>
          <a:ln w="38100" cap="sq">
            <a:solidFill>
              <a:schemeClr val="accent1"/>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45033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1000"/>
                                        <p:tgtEl>
                                          <p:spTgt spid="12"/>
                                        </p:tgtEl>
                                      </p:cBhvr>
                                    </p:animEffect>
                                    <p:anim calcmode="lin" valueType="num">
                                      <p:cBhvr>
                                        <p:cTn id="27" dur="1000" fill="hold"/>
                                        <p:tgtEl>
                                          <p:spTgt spid="12"/>
                                        </p:tgtEl>
                                        <p:attrNameLst>
                                          <p:attrName>ppt_x</p:attrName>
                                        </p:attrNameLst>
                                      </p:cBhvr>
                                      <p:tavLst>
                                        <p:tav tm="0">
                                          <p:val>
                                            <p:strVal val="#ppt_x"/>
                                          </p:val>
                                        </p:tav>
                                        <p:tav tm="100000">
                                          <p:val>
                                            <p:strVal val="#ppt_x"/>
                                          </p:val>
                                        </p:tav>
                                      </p:tavLst>
                                    </p:anim>
                                    <p:anim calcmode="lin" valueType="num">
                                      <p:cBhvr>
                                        <p:cTn id="2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fade">
                                      <p:cBhvr>
                                        <p:cTn id="40" dur="1000"/>
                                        <p:tgtEl>
                                          <p:spTgt spid="17"/>
                                        </p:tgtEl>
                                      </p:cBhvr>
                                    </p:animEffect>
                                    <p:anim calcmode="lin" valueType="num">
                                      <p:cBhvr>
                                        <p:cTn id="41" dur="1000" fill="hold"/>
                                        <p:tgtEl>
                                          <p:spTgt spid="17"/>
                                        </p:tgtEl>
                                        <p:attrNameLst>
                                          <p:attrName>ppt_x</p:attrName>
                                        </p:attrNameLst>
                                      </p:cBhvr>
                                      <p:tavLst>
                                        <p:tav tm="0">
                                          <p:val>
                                            <p:strVal val="#ppt_x"/>
                                          </p:val>
                                        </p:tav>
                                        <p:tav tm="100000">
                                          <p:val>
                                            <p:strVal val="#ppt_x"/>
                                          </p:val>
                                        </p:tav>
                                      </p:tavLst>
                                    </p:anim>
                                    <p:anim calcmode="lin" valueType="num">
                                      <p:cBhvr>
                                        <p:cTn id="4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12" grpId="0"/>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D1565-FEA3-D052-CB40-114BE260CF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08AAD2-0A66-BD37-4B01-C48FCF4D0230}"/>
              </a:ext>
            </a:extLst>
          </p:cNvPr>
          <p:cNvSpPr>
            <a:spLocks noGrp="1"/>
          </p:cNvSpPr>
          <p:nvPr>
            <p:ph type="title" idx="4294967295"/>
          </p:nvPr>
        </p:nvSpPr>
        <p:spPr>
          <a:xfrm>
            <a:off x="1584157" y="183461"/>
            <a:ext cx="8785291" cy="1325562"/>
          </a:xfrm>
        </p:spPr>
        <p:txBody>
          <a:bodyPr>
            <a:normAutofit/>
          </a:bodyPr>
          <a:lstStyle/>
          <a:p>
            <a:pPr algn="ctr"/>
            <a:r>
              <a:rPr lang="en-GB" sz="3200" b="1" dirty="0">
                <a:latin typeface="Aptos" panose="020B0004020202020204" pitchFamily="34" charset="0"/>
              </a:rPr>
              <a:t>Understanding the Stage 2 Columns </a:t>
            </a:r>
          </a:p>
        </p:txBody>
      </p:sp>
      <p:sp>
        <p:nvSpPr>
          <p:cNvPr id="8" name="Rectangle 7">
            <a:extLst>
              <a:ext uri="{FF2B5EF4-FFF2-40B4-BE49-F238E27FC236}">
                <a16:creationId xmlns:a16="http://schemas.microsoft.com/office/drawing/2014/main" id="{FD45D5DA-B79E-C569-EB32-6E4046767008}"/>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3" name="Table 2">
            <a:extLst>
              <a:ext uri="{FF2B5EF4-FFF2-40B4-BE49-F238E27FC236}">
                <a16:creationId xmlns:a16="http://schemas.microsoft.com/office/drawing/2014/main" id="{49927793-0A9E-BC46-DE30-F2AFF64BF9C1}"/>
              </a:ext>
            </a:extLst>
          </p:cNvPr>
          <p:cNvGraphicFramePr>
            <a:graphicFrameLocks noGrp="1"/>
          </p:cNvGraphicFramePr>
          <p:nvPr>
            <p:extLst>
              <p:ext uri="{D42A27DB-BD31-4B8C-83A1-F6EECF244321}">
                <p14:modId xmlns:p14="http://schemas.microsoft.com/office/powerpoint/2010/main" val="3023930586"/>
              </p:ext>
            </p:extLst>
          </p:nvPr>
        </p:nvGraphicFramePr>
        <p:xfrm>
          <a:off x="355600" y="1509022"/>
          <a:ext cx="11480800" cy="3119181"/>
        </p:xfrm>
        <a:graphic>
          <a:graphicData uri="http://schemas.openxmlformats.org/drawingml/2006/table">
            <a:tbl>
              <a:tblPr>
                <a:tableStyleId>{5C22544A-7EE6-4342-B048-85BDC9FD1C3A}</a:tableStyleId>
              </a:tblPr>
              <a:tblGrid>
                <a:gridCol w="4249320">
                  <a:extLst>
                    <a:ext uri="{9D8B030D-6E8A-4147-A177-3AD203B41FA5}">
                      <a16:colId xmlns:a16="http://schemas.microsoft.com/office/drawing/2014/main" val="346737742"/>
                    </a:ext>
                  </a:extLst>
                </a:gridCol>
                <a:gridCol w="7231480">
                  <a:extLst>
                    <a:ext uri="{9D8B030D-6E8A-4147-A177-3AD203B41FA5}">
                      <a16:colId xmlns:a16="http://schemas.microsoft.com/office/drawing/2014/main" val="2211447525"/>
                    </a:ext>
                  </a:extLst>
                </a:gridCol>
              </a:tblGrid>
              <a:tr h="387302">
                <a:tc>
                  <a:txBody>
                    <a:bodyPr/>
                    <a:lstStyle/>
                    <a:p>
                      <a:pPr algn="ctr">
                        <a:buNone/>
                      </a:pPr>
                      <a:r>
                        <a:rPr lang="en-GB" sz="1800" b="1">
                          <a:latin typeface="Aptos" panose="020B0004020202020204" pitchFamily="34" charset="0"/>
                        </a:rPr>
                        <a:t>Workbook column</a:t>
                      </a:r>
                    </a:p>
                  </a:txBody>
                  <a:tcPr anchor="ctr">
                    <a:solidFill>
                      <a:srgbClr val="BCC6E3"/>
                    </a:solidFill>
                  </a:tcPr>
                </a:tc>
                <a:tc>
                  <a:txBody>
                    <a:bodyPr/>
                    <a:lstStyle/>
                    <a:p>
                      <a:pPr algn="ctr">
                        <a:buNone/>
                      </a:pPr>
                      <a:r>
                        <a:rPr lang="en-GB" sz="1800" b="1" dirty="0">
                          <a:latin typeface="Aptos" panose="020B0004020202020204" pitchFamily="34" charset="0"/>
                        </a:rPr>
                        <a:t>What should you record?</a:t>
                      </a:r>
                    </a:p>
                  </a:txBody>
                  <a:tcPr anchor="ctr">
                    <a:solidFill>
                      <a:srgbClr val="BCC6E3"/>
                    </a:solidFill>
                  </a:tcPr>
                </a:tc>
                <a:extLst>
                  <a:ext uri="{0D108BD9-81ED-4DB2-BD59-A6C34878D82A}">
                    <a16:rowId xmlns:a16="http://schemas.microsoft.com/office/drawing/2014/main" val="4076996972"/>
                  </a:ext>
                </a:extLst>
              </a:tr>
              <a:tr h="387302">
                <a:tc>
                  <a:txBody>
                    <a:bodyPr/>
                    <a:lstStyle/>
                    <a:p>
                      <a:pPr algn="ctr">
                        <a:buNone/>
                      </a:pPr>
                      <a:r>
                        <a:rPr lang="en-GB" sz="1600" b="1">
                          <a:latin typeface="Aptos" panose="020B0004020202020204" pitchFamily="34" charset="0"/>
                        </a:rPr>
                        <a:t>Author, year and source title</a:t>
                      </a:r>
                    </a:p>
                  </a:txBody>
                  <a:tcPr anchor="ctr"/>
                </a:tc>
                <a:tc>
                  <a:txBody>
                    <a:bodyPr/>
                    <a:lstStyle/>
                    <a:p>
                      <a:pPr>
                        <a:lnSpc>
                          <a:spcPct val="150000"/>
                        </a:lnSpc>
                        <a:buNone/>
                      </a:pPr>
                      <a:r>
                        <a:rPr lang="en-GB" sz="1600">
                          <a:latin typeface="Aptos" panose="020B0004020202020204" pitchFamily="34" charset="0"/>
                        </a:rPr>
                        <a:t>Copy the author, publication year and full title from Stage 1.</a:t>
                      </a:r>
                    </a:p>
                  </a:txBody>
                  <a:tcPr anchor="ctr"/>
                </a:tc>
                <a:extLst>
                  <a:ext uri="{0D108BD9-81ED-4DB2-BD59-A6C34878D82A}">
                    <a16:rowId xmlns:a16="http://schemas.microsoft.com/office/drawing/2014/main" val="2618172838"/>
                  </a:ext>
                </a:extLst>
              </a:tr>
              <a:tr h="677779">
                <a:tc>
                  <a:txBody>
                    <a:bodyPr/>
                    <a:lstStyle/>
                    <a:p>
                      <a:pPr algn="ctr">
                        <a:buNone/>
                      </a:pPr>
                      <a:r>
                        <a:rPr lang="en-GB" sz="1600" b="1" dirty="0">
                          <a:latin typeface="Aptos" panose="020B0004020202020204" pitchFamily="34" charset="0"/>
                        </a:rPr>
                        <a:t>Article summary</a:t>
                      </a:r>
                    </a:p>
                  </a:txBody>
                  <a:tcPr anchor="ctr"/>
                </a:tc>
                <a:tc>
                  <a:txBody>
                    <a:bodyPr/>
                    <a:lstStyle/>
                    <a:p>
                      <a:pPr>
                        <a:lnSpc>
                          <a:spcPct val="150000"/>
                        </a:lnSpc>
                        <a:buNone/>
                      </a:pPr>
                      <a:r>
                        <a:rPr lang="en-GB" sz="1600">
                          <a:latin typeface="Aptos" panose="020B0004020202020204" pitchFamily="34" charset="0"/>
                        </a:rPr>
                        <a:t>Explain what the source investigated and what it found. Use your own words.</a:t>
                      </a:r>
                    </a:p>
                  </a:txBody>
                  <a:tcPr anchor="ctr"/>
                </a:tc>
                <a:extLst>
                  <a:ext uri="{0D108BD9-81ED-4DB2-BD59-A6C34878D82A}">
                    <a16:rowId xmlns:a16="http://schemas.microsoft.com/office/drawing/2014/main" val="2693907913"/>
                  </a:ext>
                </a:extLst>
              </a:tr>
              <a:tr h="387302">
                <a:tc>
                  <a:txBody>
                    <a:bodyPr/>
                    <a:lstStyle/>
                    <a:p>
                      <a:pPr algn="ctr">
                        <a:buNone/>
                      </a:pPr>
                      <a:r>
                        <a:rPr lang="en-GB" sz="1600" b="1">
                          <a:latin typeface="Aptos" panose="020B0004020202020204" pitchFamily="34" charset="0"/>
                        </a:rPr>
                        <a:t>Research method and sample</a:t>
                      </a:r>
                    </a:p>
                  </a:txBody>
                  <a:tcPr anchor="ctr"/>
                </a:tc>
                <a:tc>
                  <a:txBody>
                    <a:bodyPr/>
                    <a:lstStyle/>
                    <a:p>
                      <a:pPr>
                        <a:lnSpc>
                          <a:spcPct val="150000"/>
                        </a:lnSpc>
                        <a:buNone/>
                      </a:pPr>
                      <a:r>
                        <a:rPr lang="en-GB" sz="1600">
                          <a:latin typeface="Aptos" panose="020B0004020202020204" pitchFamily="34" charset="0"/>
                        </a:rPr>
                        <a:t>State how the research was completed and who or what was studied.</a:t>
                      </a:r>
                    </a:p>
                  </a:txBody>
                  <a:tcPr anchor="ctr"/>
                </a:tc>
                <a:extLst>
                  <a:ext uri="{0D108BD9-81ED-4DB2-BD59-A6C34878D82A}">
                    <a16:rowId xmlns:a16="http://schemas.microsoft.com/office/drawing/2014/main" val="404351256"/>
                  </a:ext>
                </a:extLst>
              </a:tr>
              <a:tr h="677779">
                <a:tc>
                  <a:txBody>
                    <a:bodyPr/>
                    <a:lstStyle/>
                    <a:p>
                      <a:pPr algn="ctr">
                        <a:buNone/>
                      </a:pPr>
                      <a:r>
                        <a:rPr lang="en-GB" sz="1600" b="1">
                          <a:latin typeface="Aptos" panose="020B0004020202020204" pitchFamily="34" charset="0"/>
                        </a:rPr>
                        <a:t>Strengths and limitations</a:t>
                      </a:r>
                    </a:p>
                  </a:txBody>
                  <a:tcPr anchor="ctr"/>
                </a:tc>
                <a:tc>
                  <a:txBody>
                    <a:bodyPr/>
                    <a:lstStyle/>
                    <a:p>
                      <a:pPr>
                        <a:lnSpc>
                          <a:spcPct val="150000"/>
                        </a:lnSpc>
                        <a:buNone/>
                      </a:pPr>
                      <a:r>
                        <a:rPr lang="en-GB" sz="1600">
                          <a:latin typeface="Aptos" panose="020B0004020202020204" pitchFamily="34" charset="0"/>
                        </a:rPr>
                        <a:t>Identify what makes the source useful and anything that affects how confidently you can use it.</a:t>
                      </a:r>
                    </a:p>
                  </a:txBody>
                  <a:tcPr anchor="ctr"/>
                </a:tc>
                <a:extLst>
                  <a:ext uri="{0D108BD9-81ED-4DB2-BD59-A6C34878D82A}">
                    <a16:rowId xmlns:a16="http://schemas.microsoft.com/office/drawing/2014/main" val="3341123645"/>
                  </a:ext>
                </a:extLst>
              </a:tr>
              <a:tr h="387302">
                <a:tc>
                  <a:txBody>
                    <a:bodyPr/>
                    <a:lstStyle/>
                    <a:p>
                      <a:pPr algn="ctr">
                        <a:buNone/>
                      </a:pPr>
                      <a:r>
                        <a:rPr lang="en-GB" sz="1600" b="1" dirty="0">
                          <a:latin typeface="Aptos" panose="020B0004020202020204" pitchFamily="34" charset="0"/>
                        </a:rPr>
                        <a:t>Keywords</a:t>
                      </a:r>
                    </a:p>
                  </a:txBody>
                  <a:tcPr anchor="ctr"/>
                </a:tc>
                <a:tc>
                  <a:txBody>
                    <a:bodyPr/>
                    <a:lstStyle/>
                    <a:p>
                      <a:pPr>
                        <a:lnSpc>
                          <a:spcPct val="150000"/>
                        </a:lnSpc>
                        <a:buNone/>
                      </a:pPr>
                      <a:r>
                        <a:rPr lang="en-GB" sz="1600" dirty="0">
                          <a:latin typeface="Aptos" panose="020B0004020202020204" pitchFamily="34" charset="0"/>
                        </a:rPr>
                        <a:t>Record short words or phrases that describe the important findings.</a:t>
                      </a:r>
                    </a:p>
                  </a:txBody>
                  <a:tcPr anchor="ctr"/>
                </a:tc>
                <a:extLst>
                  <a:ext uri="{0D108BD9-81ED-4DB2-BD59-A6C34878D82A}">
                    <a16:rowId xmlns:a16="http://schemas.microsoft.com/office/drawing/2014/main" val="2710459031"/>
                  </a:ext>
                </a:extLst>
              </a:tr>
            </a:tbl>
          </a:graphicData>
        </a:graphic>
      </p:graphicFrame>
      <p:sp>
        <p:nvSpPr>
          <p:cNvPr id="18" name="TextBox 17">
            <a:extLst>
              <a:ext uri="{FF2B5EF4-FFF2-40B4-BE49-F238E27FC236}">
                <a16:creationId xmlns:a16="http://schemas.microsoft.com/office/drawing/2014/main" id="{993E0C20-87A6-D40D-F68F-E9C65400FD56}"/>
              </a:ext>
            </a:extLst>
          </p:cNvPr>
          <p:cNvSpPr txBox="1"/>
          <p:nvPr/>
        </p:nvSpPr>
        <p:spPr>
          <a:xfrm>
            <a:off x="668869" y="4940777"/>
            <a:ext cx="11013794" cy="1575881"/>
          </a:xfrm>
          <a:prstGeom prst="rect">
            <a:avLst/>
          </a:prstGeom>
          <a:noFill/>
        </p:spPr>
        <p:txBody>
          <a:bodyPr wrap="square">
            <a:spAutoFit/>
          </a:bodyPr>
          <a:lstStyle/>
          <a:p>
            <a:pPr algn="ctr">
              <a:buNone/>
            </a:pPr>
            <a:r>
              <a:rPr lang="en-GB" b="1" dirty="0">
                <a:latin typeface="Aptos" panose="020B0004020202020204" pitchFamily="34" charset="0"/>
              </a:rPr>
              <a:t>Keep It Simple!</a:t>
            </a:r>
          </a:p>
          <a:p>
            <a:pPr>
              <a:lnSpc>
                <a:spcPct val="150000"/>
              </a:lnSpc>
              <a:buNone/>
            </a:pPr>
            <a:r>
              <a:rPr lang="en-GB" dirty="0">
                <a:latin typeface="Aptos" panose="020B0004020202020204" pitchFamily="34" charset="0"/>
              </a:rPr>
              <a:t>You do not need to rewrite the whole article.</a:t>
            </a:r>
          </a:p>
          <a:p>
            <a:pPr>
              <a:lnSpc>
                <a:spcPct val="150000"/>
              </a:lnSpc>
              <a:buNone/>
            </a:pPr>
            <a:r>
              <a:rPr lang="en-GB" dirty="0">
                <a:latin typeface="Aptos" panose="020B0004020202020204" pitchFamily="34" charset="0"/>
              </a:rPr>
              <a:t>Focus on the information that helps you answer your research question.</a:t>
            </a:r>
          </a:p>
          <a:p>
            <a:pPr>
              <a:lnSpc>
                <a:spcPct val="150000"/>
              </a:lnSpc>
              <a:buNone/>
            </a:pPr>
            <a:r>
              <a:rPr lang="en-GB" b="1" dirty="0">
                <a:latin typeface="Aptos" panose="020B0004020202020204" pitchFamily="34" charset="0"/>
              </a:rPr>
              <a:t>Your Stage 2 notes should help another person understand the source without reading the whole article.</a:t>
            </a:r>
            <a:endParaRPr lang="en-GB" dirty="0">
              <a:latin typeface="Aptos" panose="020B0004020202020204" pitchFamily="34" charset="0"/>
            </a:endParaRPr>
          </a:p>
        </p:txBody>
      </p:sp>
      <p:pic>
        <p:nvPicPr>
          <p:cNvPr id="20" name="Graphic 19" descr="Table with solid fill">
            <a:extLst>
              <a:ext uri="{FF2B5EF4-FFF2-40B4-BE49-F238E27FC236}">
                <a16:creationId xmlns:a16="http://schemas.microsoft.com/office/drawing/2014/main" id="{2292A29F-D2BB-D2B1-A4B6-1A36C4CC0B5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24999" y="72189"/>
            <a:ext cx="1325561" cy="1325561"/>
          </a:xfrm>
          <a:prstGeom prst="rect">
            <a:avLst/>
          </a:prstGeom>
        </p:spPr>
      </p:pic>
    </p:spTree>
    <p:extLst>
      <p:ext uri="{BB962C8B-B14F-4D97-AF65-F5344CB8AC3E}">
        <p14:creationId xmlns:p14="http://schemas.microsoft.com/office/powerpoint/2010/main" val="62098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1000"/>
                                        <p:tgtEl>
                                          <p:spTgt spid="20"/>
                                        </p:tgtEl>
                                      </p:cBhvr>
                                    </p:animEffect>
                                    <p:anim calcmode="lin" valueType="num">
                                      <p:cBhvr>
                                        <p:cTn id="13" dur="1000" fill="hold"/>
                                        <p:tgtEl>
                                          <p:spTgt spid="20"/>
                                        </p:tgtEl>
                                        <p:attrNameLst>
                                          <p:attrName>ppt_x</p:attrName>
                                        </p:attrNameLst>
                                      </p:cBhvr>
                                      <p:tavLst>
                                        <p:tav tm="0">
                                          <p:val>
                                            <p:strVal val="#ppt_x"/>
                                          </p:val>
                                        </p:tav>
                                        <p:tav tm="100000">
                                          <p:val>
                                            <p:strVal val="#ppt_x"/>
                                          </p:val>
                                        </p:tav>
                                      </p:tavLst>
                                    </p:anim>
                                    <p:anim calcmode="lin" valueType="num">
                                      <p:cBhvr>
                                        <p:cTn id="1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1000"/>
                                        <p:tgtEl>
                                          <p:spTgt spid="18"/>
                                        </p:tgtEl>
                                      </p:cBhvr>
                                    </p:animEffect>
                                    <p:anim calcmode="lin" valueType="num">
                                      <p:cBhvr>
                                        <p:cTn id="27" dur="1000" fill="hold"/>
                                        <p:tgtEl>
                                          <p:spTgt spid="18"/>
                                        </p:tgtEl>
                                        <p:attrNameLst>
                                          <p:attrName>ppt_x</p:attrName>
                                        </p:attrNameLst>
                                      </p:cBhvr>
                                      <p:tavLst>
                                        <p:tav tm="0">
                                          <p:val>
                                            <p:strVal val="#ppt_x"/>
                                          </p:val>
                                        </p:tav>
                                        <p:tav tm="100000">
                                          <p:val>
                                            <p:strVal val="#ppt_x"/>
                                          </p:val>
                                        </p:tav>
                                      </p:tavLst>
                                    </p:anim>
                                    <p:anim calcmode="lin" valueType="num">
                                      <p:cBhvr>
                                        <p:cTn id="2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D5BED-D851-F041-8E77-5ACFEF0E55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D74D5E-024A-D468-7D7F-9F80C63321E4}"/>
              </a:ext>
            </a:extLst>
          </p:cNvPr>
          <p:cNvSpPr>
            <a:spLocks noGrp="1"/>
          </p:cNvSpPr>
          <p:nvPr>
            <p:ph type="title" idx="4294967295"/>
          </p:nvPr>
        </p:nvSpPr>
        <p:spPr>
          <a:xfrm>
            <a:off x="1187308" y="241156"/>
            <a:ext cx="8902984" cy="1325562"/>
          </a:xfrm>
        </p:spPr>
        <p:txBody>
          <a:bodyPr>
            <a:normAutofit fontScale="90000"/>
          </a:bodyPr>
          <a:lstStyle/>
          <a:p>
            <a:pPr algn="ctr"/>
            <a:r>
              <a:rPr lang="en-GB" sz="3200" b="1" dirty="0">
                <a:latin typeface="Aptos" panose="020B0004020202020204" pitchFamily="34" charset="0"/>
              </a:rPr>
              <a:t>How to Find Article Information to Complete Stage 2</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1801C9B9-7445-8260-0BC2-621528663CC5}"/>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Treasure Map with solid fill">
            <a:extLst>
              <a:ext uri="{FF2B5EF4-FFF2-40B4-BE49-F238E27FC236}">
                <a16:creationId xmlns:a16="http://schemas.microsoft.com/office/drawing/2014/main" id="{D13EC787-2155-B9C6-7D44-8FB535CA77E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343477" y="170285"/>
            <a:ext cx="1322429" cy="1322429"/>
          </a:xfrm>
          <a:prstGeom prst="rect">
            <a:avLst/>
          </a:prstGeom>
        </p:spPr>
      </p:pic>
      <p:graphicFrame>
        <p:nvGraphicFramePr>
          <p:cNvPr id="7" name="Table 6">
            <a:extLst>
              <a:ext uri="{FF2B5EF4-FFF2-40B4-BE49-F238E27FC236}">
                <a16:creationId xmlns:a16="http://schemas.microsoft.com/office/drawing/2014/main" id="{CF7D937C-FC78-5E58-1BE7-78BF46D13979}"/>
              </a:ext>
            </a:extLst>
          </p:cNvPr>
          <p:cNvGraphicFramePr>
            <a:graphicFrameLocks noGrp="1"/>
          </p:cNvGraphicFramePr>
          <p:nvPr>
            <p:extLst>
              <p:ext uri="{D42A27DB-BD31-4B8C-83A1-F6EECF244321}">
                <p14:modId xmlns:p14="http://schemas.microsoft.com/office/powerpoint/2010/main" val="708657063"/>
              </p:ext>
            </p:extLst>
          </p:nvPr>
        </p:nvGraphicFramePr>
        <p:xfrm>
          <a:off x="870332" y="2307382"/>
          <a:ext cx="10403257" cy="2928750"/>
        </p:xfrm>
        <a:graphic>
          <a:graphicData uri="http://schemas.openxmlformats.org/drawingml/2006/table">
            <a:tbl>
              <a:tblPr>
                <a:tableStyleId>{5C22544A-7EE6-4342-B048-85BDC9FD1C3A}</a:tableStyleId>
              </a:tblPr>
              <a:tblGrid>
                <a:gridCol w="3274773">
                  <a:extLst>
                    <a:ext uri="{9D8B030D-6E8A-4147-A177-3AD203B41FA5}">
                      <a16:colId xmlns:a16="http://schemas.microsoft.com/office/drawing/2014/main" val="306244854"/>
                    </a:ext>
                  </a:extLst>
                </a:gridCol>
                <a:gridCol w="7128484">
                  <a:extLst>
                    <a:ext uri="{9D8B030D-6E8A-4147-A177-3AD203B41FA5}">
                      <a16:colId xmlns:a16="http://schemas.microsoft.com/office/drawing/2014/main" val="3544195941"/>
                    </a:ext>
                  </a:extLst>
                </a:gridCol>
              </a:tblGrid>
              <a:tr h="304819">
                <a:tc>
                  <a:txBody>
                    <a:bodyPr/>
                    <a:lstStyle/>
                    <a:p>
                      <a:pPr algn="ctr">
                        <a:buNone/>
                      </a:pPr>
                      <a:r>
                        <a:rPr lang="en-GB" sz="2000" b="1" dirty="0">
                          <a:latin typeface="Aptos" panose="020B0004020202020204" pitchFamily="34" charset="0"/>
                        </a:rPr>
                        <a:t>Stage 2 Column</a:t>
                      </a:r>
                    </a:p>
                  </a:txBody>
                  <a:tcPr anchor="ctr">
                    <a:solidFill>
                      <a:srgbClr val="BCC6E3"/>
                    </a:solidFill>
                  </a:tcPr>
                </a:tc>
                <a:tc>
                  <a:txBody>
                    <a:bodyPr/>
                    <a:lstStyle/>
                    <a:p>
                      <a:pPr algn="ctr">
                        <a:buNone/>
                      </a:pPr>
                      <a:r>
                        <a:rPr lang="en-GB" sz="2000" b="1" dirty="0">
                          <a:latin typeface="Aptos" panose="020B0004020202020204" pitchFamily="34" charset="0"/>
                        </a:rPr>
                        <a:t>Where should you look?</a:t>
                      </a:r>
                    </a:p>
                  </a:txBody>
                  <a:tcPr anchor="ctr">
                    <a:solidFill>
                      <a:srgbClr val="BCC6E3"/>
                    </a:solidFill>
                  </a:tcPr>
                </a:tc>
                <a:extLst>
                  <a:ext uri="{0D108BD9-81ED-4DB2-BD59-A6C34878D82A}">
                    <a16:rowId xmlns:a16="http://schemas.microsoft.com/office/drawing/2014/main" val="1314026883"/>
                  </a:ext>
                </a:extLst>
              </a:tr>
              <a:tr h="304819">
                <a:tc>
                  <a:txBody>
                    <a:bodyPr/>
                    <a:lstStyle/>
                    <a:p>
                      <a:pPr algn="ctr">
                        <a:lnSpc>
                          <a:spcPct val="150000"/>
                        </a:lnSpc>
                        <a:buNone/>
                      </a:pPr>
                      <a:r>
                        <a:rPr lang="en-GB" sz="1600">
                          <a:latin typeface="Aptos" panose="020B0004020202020204" pitchFamily="34" charset="0"/>
                        </a:rPr>
                        <a:t>Article summary</a:t>
                      </a:r>
                    </a:p>
                  </a:txBody>
                  <a:tcPr anchor="ctr"/>
                </a:tc>
                <a:tc>
                  <a:txBody>
                    <a:bodyPr/>
                    <a:lstStyle/>
                    <a:p>
                      <a:pPr algn="ctr">
                        <a:lnSpc>
                          <a:spcPct val="150000"/>
                        </a:lnSpc>
                        <a:buNone/>
                      </a:pPr>
                      <a:r>
                        <a:rPr lang="en-GB" sz="1600">
                          <a:latin typeface="Aptos" panose="020B0004020202020204" pitchFamily="34" charset="0"/>
                        </a:rPr>
                        <a:t>Abstract, findings/results and conclusion</a:t>
                      </a:r>
                    </a:p>
                  </a:txBody>
                  <a:tcPr anchor="ctr"/>
                </a:tc>
                <a:extLst>
                  <a:ext uri="{0D108BD9-81ED-4DB2-BD59-A6C34878D82A}">
                    <a16:rowId xmlns:a16="http://schemas.microsoft.com/office/drawing/2014/main" val="2481520637"/>
                  </a:ext>
                </a:extLst>
              </a:tr>
              <a:tr h="304819">
                <a:tc>
                  <a:txBody>
                    <a:bodyPr/>
                    <a:lstStyle/>
                    <a:p>
                      <a:pPr algn="ctr">
                        <a:lnSpc>
                          <a:spcPct val="150000"/>
                        </a:lnSpc>
                        <a:buNone/>
                      </a:pPr>
                      <a:r>
                        <a:rPr lang="en-GB" sz="1600">
                          <a:latin typeface="Aptos" panose="020B0004020202020204" pitchFamily="34" charset="0"/>
                        </a:rPr>
                        <a:t>Research method</a:t>
                      </a:r>
                    </a:p>
                  </a:txBody>
                  <a:tcPr anchor="ctr"/>
                </a:tc>
                <a:tc>
                  <a:txBody>
                    <a:bodyPr/>
                    <a:lstStyle/>
                    <a:p>
                      <a:pPr algn="ctr">
                        <a:lnSpc>
                          <a:spcPct val="150000"/>
                        </a:lnSpc>
                        <a:buNone/>
                      </a:pPr>
                      <a:r>
                        <a:rPr lang="en-GB" sz="1600" dirty="0">
                          <a:latin typeface="Aptos" panose="020B0004020202020204" pitchFamily="34" charset="0"/>
                        </a:rPr>
                        <a:t>Abstract and methods section</a:t>
                      </a:r>
                    </a:p>
                  </a:txBody>
                  <a:tcPr anchor="ctr"/>
                </a:tc>
                <a:extLst>
                  <a:ext uri="{0D108BD9-81ED-4DB2-BD59-A6C34878D82A}">
                    <a16:rowId xmlns:a16="http://schemas.microsoft.com/office/drawing/2014/main" val="714952694"/>
                  </a:ext>
                </a:extLst>
              </a:tr>
              <a:tr h="304819">
                <a:tc>
                  <a:txBody>
                    <a:bodyPr/>
                    <a:lstStyle/>
                    <a:p>
                      <a:pPr algn="ctr">
                        <a:lnSpc>
                          <a:spcPct val="150000"/>
                        </a:lnSpc>
                        <a:buNone/>
                      </a:pPr>
                      <a:r>
                        <a:rPr lang="en-GB" sz="1600">
                          <a:latin typeface="Aptos" panose="020B0004020202020204" pitchFamily="34" charset="0"/>
                        </a:rPr>
                        <a:t>Sample</a:t>
                      </a:r>
                    </a:p>
                  </a:txBody>
                  <a:tcPr anchor="ctr"/>
                </a:tc>
                <a:tc>
                  <a:txBody>
                    <a:bodyPr/>
                    <a:lstStyle/>
                    <a:p>
                      <a:pPr algn="ctr">
                        <a:lnSpc>
                          <a:spcPct val="150000"/>
                        </a:lnSpc>
                        <a:buNone/>
                      </a:pPr>
                      <a:r>
                        <a:rPr lang="en-GB" sz="1600">
                          <a:latin typeface="Aptos" panose="020B0004020202020204" pitchFamily="34" charset="0"/>
                        </a:rPr>
                        <a:t>Methods section or participant information</a:t>
                      </a:r>
                    </a:p>
                  </a:txBody>
                  <a:tcPr anchor="ctr"/>
                </a:tc>
                <a:extLst>
                  <a:ext uri="{0D108BD9-81ED-4DB2-BD59-A6C34878D82A}">
                    <a16:rowId xmlns:a16="http://schemas.microsoft.com/office/drawing/2014/main" val="55220808"/>
                  </a:ext>
                </a:extLst>
              </a:tr>
              <a:tr h="304819">
                <a:tc>
                  <a:txBody>
                    <a:bodyPr/>
                    <a:lstStyle/>
                    <a:p>
                      <a:pPr algn="ctr">
                        <a:lnSpc>
                          <a:spcPct val="150000"/>
                        </a:lnSpc>
                        <a:buNone/>
                      </a:pPr>
                      <a:r>
                        <a:rPr lang="en-GB" sz="1600">
                          <a:latin typeface="Aptos" panose="020B0004020202020204" pitchFamily="34" charset="0"/>
                        </a:rPr>
                        <a:t>Strengths</a:t>
                      </a:r>
                    </a:p>
                  </a:txBody>
                  <a:tcPr anchor="ctr"/>
                </a:tc>
                <a:tc>
                  <a:txBody>
                    <a:bodyPr/>
                    <a:lstStyle/>
                    <a:p>
                      <a:pPr algn="ctr">
                        <a:lnSpc>
                          <a:spcPct val="150000"/>
                        </a:lnSpc>
                        <a:buNone/>
                      </a:pPr>
                      <a:r>
                        <a:rPr lang="en-GB" sz="1600" dirty="0">
                          <a:latin typeface="Aptos" panose="020B0004020202020204" pitchFamily="34" charset="0"/>
                        </a:rPr>
                        <a:t>Methods, findings and your own evaluation</a:t>
                      </a:r>
                    </a:p>
                  </a:txBody>
                  <a:tcPr anchor="ctr"/>
                </a:tc>
                <a:extLst>
                  <a:ext uri="{0D108BD9-81ED-4DB2-BD59-A6C34878D82A}">
                    <a16:rowId xmlns:a16="http://schemas.microsoft.com/office/drawing/2014/main" val="1127090812"/>
                  </a:ext>
                </a:extLst>
              </a:tr>
              <a:tr h="304819">
                <a:tc>
                  <a:txBody>
                    <a:bodyPr/>
                    <a:lstStyle/>
                    <a:p>
                      <a:pPr algn="ctr">
                        <a:lnSpc>
                          <a:spcPct val="150000"/>
                        </a:lnSpc>
                        <a:buNone/>
                      </a:pPr>
                      <a:r>
                        <a:rPr lang="en-GB" sz="1600">
                          <a:latin typeface="Aptos" panose="020B0004020202020204" pitchFamily="34" charset="0"/>
                        </a:rPr>
                        <a:t>Limitations</a:t>
                      </a:r>
                    </a:p>
                  </a:txBody>
                  <a:tcPr anchor="ctr"/>
                </a:tc>
                <a:tc>
                  <a:txBody>
                    <a:bodyPr/>
                    <a:lstStyle/>
                    <a:p>
                      <a:pPr algn="ctr">
                        <a:lnSpc>
                          <a:spcPct val="150000"/>
                        </a:lnSpc>
                        <a:buNone/>
                      </a:pPr>
                      <a:r>
                        <a:rPr lang="en-GB" sz="1600">
                          <a:latin typeface="Aptos" panose="020B0004020202020204" pitchFamily="34" charset="0"/>
                        </a:rPr>
                        <a:t>Limitations, discussion and your own evaluation</a:t>
                      </a:r>
                    </a:p>
                  </a:txBody>
                  <a:tcPr anchor="ctr"/>
                </a:tc>
                <a:extLst>
                  <a:ext uri="{0D108BD9-81ED-4DB2-BD59-A6C34878D82A}">
                    <a16:rowId xmlns:a16="http://schemas.microsoft.com/office/drawing/2014/main" val="697502575"/>
                  </a:ext>
                </a:extLst>
              </a:tr>
              <a:tr h="304819">
                <a:tc>
                  <a:txBody>
                    <a:bodyPr/>
                    <a:lstStyle/>
                    <a:p>
                      <a:pPr algn="ctr">
                        <a:lnSpc>
                          <a:spcPct val="150000"/>
                        </a:lnSpc>
                        <a:buNone/>
                      </a:pPr>
                      <a:r>
                        <a:rPr lang="en-GB" sz="1600" dirty="0">
                          <a:latin typeface="Aptos" panose="020B0004020202020204" pitchFamily="34" charset="0"/>
                        </a:rPr>
                        <a:t>Keywords</a:t>
                      </a:r>
                    </a:p>
                  </a:txBody>
                  <a:tcPr anchor="ctr"/>
                </a:tc>
                <a:tc>
                  <a:txBody>
                    <a:bodyPr/>
                    <a:lstStyle/>
                    <a:p>
                      <a:pPr algn="ctr">
                        <a:lnSpc>
                          <a:spcPct val="150000"/>
                        </a:lnSpc>
                        <a:buNone/>
                      </a:pPr>
                      <a:r>
                        <a:rPr lang="en-GB" sz="1600" dirty="0">
                          <a:latin typeface="Aptos" panose="020B0004020202020204" pitchFamily="34" charset="0"/>
                        </a:rPr>
                        <a:t>Findings/results and conclusion</a:t>
                      </a:r>
                    </a:p>
                  </a:txBody>
                  <a:tcPr anchor="ctr"/>
                </a:tc>
                <a:extLst>
                  <a:ext uri="{0D108BD9-81ED-4DB2-BD59-A6C34878D82A}">
                    <a16:rowId xmlns:a16="http://schemas.microsoft.com/office/drawing/2014/main" val="135996106"/>
                  </a:ext>
                </a:extLst>
              </a:tr>
            </a:tbl>
          </a:graphicData>
        </a:graphic>
      </p:graphicFrame>
      <p:sp>
        <p:nvSpPr>
          <p:cNvPr id="10" name="TextBox 9">
            <a:extLst>
              <a:ext uri="{FF2B5EF4-FFF2-40B4-BE49-F238E27FC236}">
                <a16:creationId xmlns:a16="http://schemas.microsoft.com/office/drawing/2014/main" id="{5295E484-C855-6C91-27C2-5256C6C7666C}"/>
              </a:ext>
            </a:extLst>
          </p:cNvPr>
          <p:cNvSpPr txBox="1"/>
          <p:nvPr/>
        </p:nvSpPr>
        <p:spPr>
          <a:xfrm>
            <a:off x="870332" y="1010271"/>
            <a:ext cx="9536936" cy="1164871"/>
          </a:xfrm>
          <a:prstGeom prst="rect">
            <a:avLst/>
          </a:prstGeom>
          <a:noFill/>
        </p:spPr>
        <p:txBody>
          <a:bodyPr wrap="square">
            <a:spAutoFit/>
          </a:bodyPr>
          <a:lstStyle/>
          <a:p>
            <a:pPr algn="ctr">
              <a:lnSpc>
                <a:spcPct val="150000"/>
              </a:lnSpc>
            </a:pPr>
            <a:r>
              <a:rPr lang="en-GB" sz="1600" dirty="0">
                <a:latin typeface="Aptos" panose="020B0004020202020204" pitchFamily="34" charset="0"/>
              </a:rPr>
              <a:t>While most key highlights can be found in the abstract, we might need to review the article further to gather all the information required. Below is a table which provides suggestions on where information can be found to help complete Stage 2. </a:t>
            </a:r>
          </a:p>
        </p:txBody>
      </p:sp>
      <p:sp>
        <p:nvSpPr>
          <p:cNvPr id="12" name="TextBox 11">
            <a:extLst>
              <a:ext uri="{FF2B5EF4-FFF2-40B4-BE49-F238E27FC236}">
                <a16:creationId xmlns:a16="http://schemas.microsoft.com/office/drawing/2014/main" id="{0E0FE6C8-0C1E-5B45-A7AF-26A569AD18B4}"/>
              </a:ext>
            </a:extLst>
          </p:cNvPr>
          <p:cNvSpPr txBox="1"/>
          <p:nvPr/>
        </p:nvSpPr>
        <p:spPr>
          <a:xfrm>
            <a:off x="870332" y="5438539"/>
            <a:ext cx="10403257"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The information may appear in more than one section. Check the full article before completing your Stage 2 table. This can usually be done by viewing the full PDF online from the publisher's website or library database.</a:t>
            </a:r>
          </a:p>
        </p:txBody>
      </p:sp>
    </p:spTree>
    <p:extLst>
      <p:ext uri="{BB962C8B-B14F-4D97-AF65-F5344CB8AC3E}">
        <p14:creationId xmlns:p14="http://schemas.microsoft.com/office/powerpoint/2010/main" val="116695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1000"/>
                                        <p:tgtEl>
                                          <p:spTgt spid="12"/>
                                        </p:tgtEl>
                                      </p:cBhvr>
                                    </p:animEffect>
                                    <p:anim calcmode="lin" valueType="num">
                                      <p:cBhvr>
                                        <p:cTn id="34" dur="1000" fill="hold"/>
                                        <p:tgtEl>
                                          <p:spTgt spid="12"/>
                                        </p:tgtEl>
                                        <p:attrNameLst>
                                          <p:attrName>ppt_x</p:attrName>
                                        </p:attrNameLst>
                                      </p:cBhvr>
                                      <p:tavLst>
                                        <p:tav tm="0">
                                          <p:val>
                                            <p:strVal val="#ppt_x"/>
                                          </p:val>
                                        </p:tav>
                                        <p:tav tm="100000">
                                          <p:val>
                                            <p:strVal val="#ppt_x"/>
                                          </p:val>
                                        </p:tav>
                                      </p:tavLst>
                                    </p:anim>
                                    <p:anim calcmode="lin" valueType="num">
                                      <p:cBhvr>
                                        <p:cTn id="3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0BF716-271C-61BB-3625-5B171E2292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9B9CBC-BB71-C41E-0F23-3570817DA387}"/>
              </a:ext>
            </a:extLst>
          </p:cNvPr>
          <p:cNvSpPr>
            <a:spLocks noGrp="1"/>
          </p:cNvSpPr>
          <p:nvPr>
            <p:ph type="title" idx="4294967295"/>
          </p:nvPr>
        </p:nvSpPr>
        <p:spPr>
          <a:xfrm>
            <a:off x="1504284" y="246287"/>
            <a:ext cx="8902984" cy="1325562"/>
          </a:xfrm>
        </p:spPr>
        <p:txBody>
          <a:bodyPr>
            <a:normAutofit/>
          </a:bodyPr>
          <a:lstStyle/>
          <a:p>
            <a:pPr algn="ctr"/>
            <a:r>
              <a:rPr lang="en-GB" sz="3200" b="1" dirty="0">
                <a:latin typeface="Aptos" panose="020B0004020202020204" pitchFamily="34" charset="0"/>
              </a:rPr>
              <a:t>Using ‘Find’ in an Article</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ACCBE8BF-F338-451C-BBA5-D428B741FB5B}"/>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Magnifying glass with solid fill">
            <a:extLst>
              <a:ext uri="{FF2B5EF4-FFF2-40B4-BE49-F238E27FC236}">
                <a16:creationId xmlns:a16="http://schemas.microsoft.com/office/drawing/2014/main" id="{0DB5CB8C-A551-DEC7-454D-87E711251D1B}"/>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8373979" y="41257"/>
            <a:ext cx="1403257" cy="1322429"/>
          </a:xfrm>
          <a:prstGeom prst="rect">
            <a:avLst/>
          </a:prstGeom>
        </p:spPr>
      </p:pic>
      <p:sp>
        <p:nvSpPr>
          <p:cNvPr id="10" name="TextBox 9">
            <a:extLst>
              <a:ext uri="{FF2B5EF4-FFF2-40B4-BE49-F238E27FC236}">
                <a16:creationId xmlns:a16="http://schemas.microsoft.com/office/drawing/2014/main" id="{5D8F845A-BDF6-9A9C-917A-10760C27682F}"/>
              </a:ext>
            </a:extLst>
          </p:cNvPr>
          <p:cNvSpPr txBox="1"/>
          <p:nvPr/>
        </p:nvSpPr>
        <p:spPr>
          <a:xfrm>
            <a:off x="1187308" y="927580"/>
            <a:ext cx="9536936" cy="1162113"/>
          </a:xfrm>
          <a:prstGeom prst="rect">
            <a:avLst/>
          </a:prstGeom>
          <a:noFill/>
        </p:spPr>
        <p:txBody>
          <a:bodyPr wrap="square">
            <a:spAutoFit/>
          </a:bodyPr>
          <a:lstStyle/>
          <a:p>
            <a:pPr algn="ctr">
              <a:lnSpc>
                <a:spcPct val="150000"/>
              </a:lnSpc>
            </a:pPr>
            <a:r>
              <a:rPr lang="en-GB" sz="1600" b="1" dirty="0">
                <a:latin typeface="Aptos" panose="020B0004020202020204" pitchFamily="34" charset="0"/>
              </a:rPr>
              <a:t>Finding Information Quickly and Efficiently</a:t>
            </a:r>
          </a:p>
          <a:p>
            <a:pPr algn="ctr">
              <a:lnSpc>
                <a:spcPct val="150000"/>
              </a:lnSpc>
            </a:pPr>
            <a:r>
              <a:rPr lang="en-GB" sz="1600" dirty="0">
                <a:latin typeface="Aptos" panose="020B0004020202020204" pitchFamily="34" charset="0"/>
              </a:rPr>
              <a:t>Academic articles can be long. Use the </a:t>
            </a:r>
            <a:r>
              <a:rPr lang="en-GB" sz="1600" b="1" dirty="0">
                <a:latin typeface="Aptos" panose="020B0004020202020204" pitchFamily="34" charset="0"/>
              </a:rPr>
              <a:t>Find</a:t>
            </a:r>
            <a:r>
              <a:rPr lang="en-GB" sz="1600" dirty="0">
                <a:latin typeface="Aptos" panose="020B0004020202020204" pitchFamily="34" charset="0"/>
              </a:rPr>
              <a:t> tool to locate useful words, then read the surrounding section carefully.</a:t>
            </a:r>
          </a:p>
        </p:txBody>
      </p:sp>
      <p:graphicFrame>
        <p:nvGraphicFramePr>
          <p:cNvPr id="3" name="Table 2">
            <a:extLst>
              <a:ext uri="{FF2B5EF4-FFF2-40B4-BE49-F238E27FC236}">
                <a16:creationId xmlns:a16="http://schemas.microsoft.com/office/drawing/2014/main" id="{50C63F74-D7FE-9E71-13E0-3A8472818034}"/>
              </a:ext>
            </a:extLst>
          </p:cNvPr>
          <p:cNvGraphicFramePr>
            <a:graphicFrameLocks noGrp="1"/>
          </p:cNvGraphicFramePr>
          <p:nvPr>
            <p:extLst>
              <p:ext uri="{D42A27DB-BD31-4B8C-83A1-F6EECF244321}">
                <p14:modId xmlns:p14="http://schemas.microsoft.com/office/powerpoint/2010/main" val="21282798"/>
              </p:ext>
            </p:extLst>
          </p:nvPr>
        </p:nvGraphicFramePr>
        <p:xfrm>
          <a:off x="5317958" y="2481871"/>
          <a:ext cx="6665496" cy="2702695"/>
        </p:xfrm>
        <a:graphic>
          <a:graphicData uri="http://schemas.openxmlformats.org/drawingml/2006/table">
            <a:tbl>
              <a:tblPr>
                <a:tableStyleId>{5C22544A-7EE6-4342-B048-85BDC9FD1C3A}</a:tableStyleId>
              </a:tblPr>
              <a:tblGrid>
                <a:gridCol w="3332748">
                  <a:extLst>
                    <a:ext uri="{9D8B030D-6E8A-4147-A177-3AD203B41FA5}">
                      <a16:colId xmlns:a16="http://schemas.microsoft.com/office/drawing/2014/main" val="3513836984"/>
                    </a:ext>
                  </a:extLst>
                </a:gridCol>
                <a:gridCol w="3332748">
                  <a:extLst>
                    <a:ext uri="{9D8B030D-6E8A-4147-A177-3AD203B41FA5}">
                      <a16:colId xmlns:a16="http://schemas.microsoft.com/office/drawing/2014/main" val="3083599905"/>
                    </a:ext>
                  </a:extLst>
                </a:gridCol>
              </a:tblGrid>
              <a:tr h="412523">
                <a:tc>
                  <a:txBody>
                    <a:bodyPr/>
                    <a:lstStyle/>
                    <a:p>
                      <a:pPr algn="ctr">
                        <a:buNone/>
                      </a:pPr>
                      <a:r>
                        <a:rPr lang="en-GB" b="1" dirty="0">
                          <a:latin typeface="Aptos" panose="020B0004020202020204" pitchFamily="34" charset="0"/>
                        </a:rPr>
                        <a:t>Stage 2 information</a:t>
                      </a:r>
                    </a:p>
                  </a:txBody>
                  <a:tcPr anchor="ctr">
                    <a:solidFill>
                      <a:srgbClr val="BCC6E3"/>
                    </a:solidFill>
                  </a:tcPr>
                </a:tc>
                <a:tc>
                  <a:txBody>
                    <a:bodyPr/>
                    <a:lstStyle/>
                    <a:p>
                      <a:pPr algn="ctr">
                        <a:buNone/>
                      </a:pPr>
                      <a:r>
                        <a:rPr lang="en-GB" b="1" dirty="0">
                          <a:latin typeface="Aptos" panose="020B0004020202020204" pitchFamily="34" charset="0"/>
                        </a:rPr>
                        <a:t>Words to search</a:t>
                      </a:r>
                    </a:p>
                  </a:txBody>
                  <a:tcPr anchor="ctr">
                    <a:solidFill>
                      <a:srgbClr val="BCC6E3"/>
                    </a:solidFill>
                  </a:tcPr>
                </a:tc>
                <a:extLst>
                  <a:ext uri="{0D108BD9-81ED-4DB2-BD59-A6C34878D82A}">
                    <a16:rowId xmlns:a16="http://schemas.microsoft.com/office/drawing/2014/main" val="2512580464"/>
                  </a:ext>
                </a:extLst>
              </a:tr>
              <a:tr h="412523">
                <a:tc>
                  <a:txBody>
                    <a:bodyPr/>
                    <a:lstStyle/>
                    <a:p>
                      <a:pPr>
                        <a:buNone/>
                      </a:pPr>
                      <a:r>
                        <a:rPr lang="en-GB">
                          <a:latin typeface="Aptos" panose="020B0004020202020204" pitchFamily="34" charset="0"/>
                        </a:rPr>
                        <a:t>Research method</a:t>
                      </a:r>
                    </a:p>
                  </a:txBody>
                  <a:tcPr anchor="ctr"/>
                </a:tc>
                <a:tc>
                  <a:txBody>
                    <a:bodyPr/>
                    <a:lstStyle/>
                    <a:p>
                      <a:pPr>
                        <a:buNone/>
                      </a:pPr>
                      <a:r>
                        <a:rPr lang="en-GB">
                          <a:latin typeface="Aptos" panose="020B0004020202020204" pitchFamily="34" charset="0"/>
                        </a:rPr>
                        <a:t>method, methodology, design</a:t>
                      </a:r>
                    </a:p>
                  </a:txBody>
                  <a:tcPr anchor="ctr"/>
                </a:tc>
                <a:extLst>
                  <a:ext uri="{0D108BD9-81ED-4DB2-BD59-A6C34878D82A}">
                    <a16:rowId xmlns:a16="http://schemas.microsoft.com/office/drawing/2014/main" val="4158122094"/>
                  </a:ext>
                </a:extLst>
              </a:tr>
              <a:tr h="412523">
                <a:tc>
                  <a:txBody>
                    <a:bodyPr/>
                    <a:lstStyle/>
                    <a:p>
                      <a:pPr>
                        <a:buNone/>
                      </a:pPr>
                      <a:r>
                        <a:rPr lang="en-GB" dirty="0">
                          <a:latin typeface="Aptos" panose="020B0004020202020204" pitchFamily="34" charset="0"/>
                        </a:rPr>
                        <a:t>Sample</a:t>
                      </a:r>
                    </a:p>
                  </a:txBody>
                  <a:tcPr anchor="ctr"/>
                </a:tc>
                <a:tc>
                  <a:txBody>
                    <a:bodyPr/>
                    <a:lstStyle/>
                    <a:p>
                      <a:pPr>
                        <a:buNone/>
                      </a:pPr>
                      <a:r>
                        <a:rPr lang="en-GB">
                          <a:latin typeface="Aptos" panose="020B0004020202020204" pitchFamily="34" charset="0"/>
                        </a:rPr>
                        <a:t>participant, sample, respondent</a:t>
                      </a:r>
                    </a:p>
                  </a:txBody>
                  <a:tcPr anchor="ctr"/>
                </a:tc>
                <a:extLst>
                  <a:ext uri="{0D108BD9-81ED-4DB2-BD59-A6C34878D82A}">
                    <a16:rowId xmlns:a16="http://schemas.microsoft.com/office/drawing/2014/main" val="645195035"/>
                  </a:ext>
                </a:extLst>
              </a:tr>
              <a:tr h="412523">
                <a:tc>
                  <a:txBody>
                    <a:bodyPr/>
                    <a:lstStyle/>
                    <a:p>
                      <a:pPr>
                        <a:buNone/>
                      </a:pPr>
                      <a:r>
                        <a:rPr lang="en-GB">
                          <a:latin typeface="Aptos" panose="020B0004020202020204" pitchFamily="34" charset="0"/>
                        </a:rPr>
                        <a:t>Findings</a:t>
                      </a:r>
                    </a:p>
                  </a:txBody>
                  <a:tcPr anchor="ctr"/>
                </a:tc>
                <a:tc>
                  <a:txBody>
                    <a:bodyPr/>
                    <a:lstStyle/>
                    <a:p>
                      <a:pPr>
                        <a:buNone/>
                      </a:pPr>
                      <a:r>
                        <a:rPr lang="en-GB">
                          <a:latin typeface="Aptos" panose="020B0004020202020204" pitchFamily="34" charset="0"/>
                        </a:rPr>
                        <a:t>finding, result, theme</a:t>
                      </a:r>
                    </a:p>
                  </a:txBody>
                  <a:tcPr anchor="ctr"/>
                </a:tc>
                <a:extLst>
                  <a:ext uri="{0D108BD9-81ED-4DB2-BD59-A6C34878D82A}">
                    <a16:rowId xmlns:a16="http://schemas.microsoft.com/office/drawing/2014/main" val="2512428920"/>
                  </a:ext>
                </a:extLst>
              </a:tr>
              <a:tr h="412523">
                <a:tc>
                  <a:txBody>
                    <a:bodyPr/>
                    <a:lstStyle/>
                    <a:p>
                      <a:pPr>
                        <a:buNone/>
                      </a:pPr>
                      <a:r>
                        <a:rPr lang="en-GB" dirty="0">
                          <a:latin typeface="Aptos" panose="020B0004020202020204" pitchFamily="34" charset="0"/>
                        </a:rPr>
                        <a:t>Strengths</a:t>
                      </a:r>
                    </a:p>
                  </a:txBody>
                  <a:tcPr anchor="ctr"/>
                </a:tc>
                <a:tc>
                  <a:txBody>
                    <a:bodyPr/>
                    <a:lstStyle/>
                    <a:p>
                      <a:pPr>
                        <a:buNone/>
                      </a:pPr>
                      <a:r>
                        <a:rPr lang="en-GB">
                          <a:latin typeface="Aptos" panose="020B0004020202020204" pitchFamily="34" charset="0"/>
                        </a:rPr>
                        <a:t>strength, benefit</a:t>
                      </a:r>
                    </a:p>
                  </a:txBody>
                  <a:tcPr anchor="ctr"/>
                </a:tc>
                <a:extLst>
                  <a:ext uri="{0D108BD9-81ED-4DB2-BD59-A6C34878D82A}">
                    <a16:rowId xmlns:a16="http://schemas.microsoft.com/office/drawing/2014/main" val="2677459847"/>
                  </a:ext>
                </a:extLst>
              </a:tr>
              <a:tr h="412523">
                <a:tc>
                  <a:txBody>
                    <a:bodyPr/>
                    <a:lstStyle/>
                    <a:p>
                      <a:pPr>
                        <a:buNone/>
                      </a:pPr>
                      <a:r>
                        <a:rPr lang="en-GB">
                          <a:latin typeface="Aptos" panose="020B0004020202020204" pitchFamily="34" charset="0"/>
                        </a:rPr>
                        <a:t>Limitations</a:t>
                      </a:r>
                    </a:p>
                  </a:txBody>
                  <a:tcPr anchor="ctr"/>
                </a:tc>
                <a:tc>
                  <a:txBody>
                    <a:bodyPr/>
                    <a:lstStyle/>
                    <a:p>
                      <a:pPr>
                        <a:buNone/>
                      </a:pPr>
                      <a:r>
                        <a:rPr lang="en-GB" dirty="0">
                          <a:latin typeface="Aptos" panose="020B0004020202020204" pitchFamily="34" charset="0"/>
                        </a:rPr>
                        <a:t>limitation, weakness</a:t>
                      </a:r>
                    </a:p>
                  </a:txBody>
                  <a:tcPr anchor="ctr"/>
                </a:tc>
                <a:extLst>
                  <a:ext uri="{0D108BD9-81ED-4DB2-BD59-A6C34878D82A}">
                    <a16:rowId xmlns:a16="http://schemas.microsoft.com/office/drawing/2014/main" val="365281101"/>
                  </a:ext>
                </a:extLst>
              </a:tr>
            </a:tbl>
          </a:graphicData>
        </a:graphic>
      </p:graphicFrame>
      <p:sp>
        <p:nvSpPr>
          <p:cNvPr id="6" name="TextBox 5">
            <a:extLst>
              <a:ext uri="{FF2B5EF4-FFF2-40B4-BE49-F238E27FC236}">
                <a16:creationId xmlns:a16="http://schemas.microsoft.com/office/drawing/2014/main" id="{9CA741BA-0B23-4CFA-7976-33BD8372AF30}"/>
              </a:ext>
            </a:extLst>
          </p:cNvPr>
          <p:cNvSpPr txBox="1"/>
          <p:nvPr/>
        </p:nvSpPr>
        <p:spPr>
          <a:xfrm>
            <a:off x="324686" y="2120642"/>
            <a:ext cx="4660540" cy="4119526"/>
          </a:xfrm>
          <a:prstGeom prst="rect">
            <a:avLst/>
          </a:prstGeom>
          <a:noFill/>
        </p:spPr>
        <p:txBody>
          <a:bodyPr wrap="square">
            <a:spAutoFit/>
          </a:bodyPr>
          <a:lstStyle/>
          <a:p>
            <a:pPr>
              <a:lnSpc>
                <a:spcPct val="150000"/>
              </a:lnSpc>
              <a:buNone/>
            </a:pPr>
            <a:r>
              <a:rPr lang="en-GB" sz="1600" b="1" dirty="0">
                <a:latin typeface="Aptos" panose="020B0004020202020204" pitchFamily="34" charset="0"/>
              </a:rPr>
              <a:t>How to Use Find</a:t>
            </a:r>
          </a:p>
          <a:p>
            <a:pPr marL="342900" lvl="0" indent="-342900">
              <a:lnSpc>
                <a:spcPct val="150000"/>
              </a:lnSpc>
              <a:buFont typeface="+mj-lt"/>
              <a:buAutoNum type="arabicPeriod"/>
            </a:pPr>
            <a:r>
              <a:rPr lang="en-GB" sz="1600" dirty="0">
                <a:latin typeface="Aptos" panose="020B0004020202020204" pitchFamily="34" charset="0"/>
              </a:rPr>
              <a:t>Open the complete article.</a:t>
            </a:r>
          </a:p>
          <a:p>
            <a:pPr marL="342900" lvl="0" indent="-342900">
              <a:lnSpc>
                <a:spcPct val="150000"/>
              </a:lnSpc>
              <a:buFont typeface="+mj-lt"/>
              <a:buAutoNum type="arabicPeriod"/>
            </a:pPr>
            <a:r>
              <a:rPr lang="en-GB" sz="1600" dirty="0">
                <a:latin typeface="Aptos" panose="020B0004020202020204" pitchFamily="34" charset="0"/>
              </a:rPr>
              <a:t>Press </a:t>
            </a:r>
            <a:r>
              <a:rPr lang="en-GB" sz="1600" b="1" dirty="0">
                <a:latin typeface="Aptos" panose="020B0004020202020204" pitchFamily="34" charset="0"/>
              </a:rPr>
              <a:t>Ctrl + F</a:t>
            </a:r>
            <a:r>
              <a:rPr lang="en-GB" sz="1600" dirty="0">
                <a:latin typeface="Aptos" panose="020B0004020202020204" pitchFamily="34" charset="0"/>
              </a:rPr>
              <a:t> on Windows or </a:t>
            </a:r>
            <a:r>
              <a:rPr lang="en-GB" sz="1600" b="1" dirty="0">
                <a:latin typeface="Aptos" panose="020B0004020202020204" pitchFamily="34" charset="0"/>
              </a:rPr>
              <a:t>Command + F</a:t>
            </a:r>
            <a:r>
              <a:rPr lang="en-GB" sz="1600" dirty="0">
                <a:latin typeface="Aptos" panose="020B0004020202020204" pitchFamily="34" charset="0"/>
              </a:rPr>
              <a:t> on a Mac.</a:t>
            </a:r>
          </a:p>
          <a:p>
            <a:pPr marL="342900" lvl="0" indent="-342900">
              <a:lnSpc>
                <a:spcPct val="150000"/>
              </a:lnSpc>
              <a:buFont typeface="+mj-lt"/>
              <a:buAutoNum type="arabicPeriod"/>
            </a:pPr>
            <a:r>
              <a:rPr lang="en-GB" sz="1600" dirty="0">
                <a:latin typeface="Aptos" panose="020B0004020202020204" pitchFamily="34" charset="0"/>
              </a:rPr>
              <a:t>Type one search word.</a:t>
            </a:r>
          </a:p>
          <a:p>
            <a:pPr marL="342900" lvl="0" indent="-342900">
              <a:lnSpc>
                <a:spcPct val="150000"/>
              </a:lnSpc>
              <a:buFont typeface="+mj-lt"/>
              <a:buAutoNum type="arabicPeriod"/>
            </a:pPr>
            <a:r>
              <a:rPr lang="en-GB" sz="1600" dirty="0">
                <a:latin typeface="Aptos" panose="020B0004020202020204" pitchFamily="34" charset="0"/>
              </a:rPr>
              <a:t>Read the sentences around the word.</a:t>
            </a:r>
          </a:p>
          <a:p>
            <a:pPr marL="342900" lvl="0" indent="-342900">
              <a:lnSpc>
                <a:spcPct val="150000"/>
              </a:lnSpc>
              <a:buFont typeface="+mj-lt"/>
              <a:buAutoNum type="arabicPeriod"/>
            </a:pPr>
            <a:r>
              <a:rPr lang="en-GB" sz="1600" dirty="0">
                <a:latin typeface="Aptos" panose="020B0004020202020204" pitchFamily="34" charset="0"/>
              </a:rPr>
              <a:t>You can also scroll the article if the word appears multiple times.</a:t>
            </a:r>
            <a:br>
              <a:rPr lang="en-GB" sz="1600" dirty="0">
                <a:latin typeface="Aptos" panose="020B0004020202020204" pitchFamily="34" charset="0"/>
              </a:rPr>
            </a:br>
            <a:endParaRPr lang="en-GB" sz="1600" dirty="0">
              <a:latin typeface="Aptos" panose="020B0004020202020204" pitchFamily="34" charset="0"/>
            </a:endParaRPr>
          </a:p>
          <a:p>
            <a:pPr lvl="0">
              <a:lnSpc>
                <a:spcPct val="150000"/>
              </a:lnSpc>
            </a:pPr>
            <a:r>
              <a:rPr lang="en-GB" sz="1600" dirty="0">
                <a:latin typeface="Aptos" panose="020B0004020202020204" pitchFamily="34" charset="0"/>
              </a:rPr>
              <a:t>The Find tool takes you to the information. You must still read it and explain it in your own words.</a:t>
            </a:r>
          </a:p>
        </p:txBody>
      </p:sp>
      <p:sp>
        <p:nvSpPr>
          <p:cNvPr id="11" name="TextBox 10">
            <a:extLst>
              <a:ext uri="{FF2B5EF4-FFF2-40B4-BE49-F238E27FC236}">
                <a16:creationId xmlns:a16="http://schemas.microsoft.com/office/drawing/2014/main" id="{492F27D1-58BB-A9B5-A824-EEFB853C402C}"/>
              </a:ext>
            </a:extLst>
          </p:cNvPr>
          <p:cNvSpPr txBox="1"/>
          <p:nvPr/>
        </p:nvSpPr>
        <p:spPr>
          <a:xfrm>
            <a:off x="5773320" y="2031838"/>
            <a:ext cx="6093994" cy="369332"/>
          </a:xfrm>
          <a:prstGeom prst="rect">
            <a:avLst/>
          </a:prstGeom>
          <a:noFill/>
        </p:spPr>
        <p:txBody>
          <a:bodyPr wrap="square">
            <a:spAutoFit/>
          </a:bodyPr>
          <a:lstStyle/>
          <a:p>
            <a:pPr algn="ctr"/>
            <a:r>
              <a:rPr lang="en-GB" b="1" dirty="0">
                <a:latin typeface="Aptos" panose="020B0004020202020204" pitchFamily="34" charset="0"/>
              </a:rPr>
              <a:t>Useful Search Words</a:t>
            </a:r>
          </a:p>
        </p:txBody>
      </p:sp>
      <p:sp>
        <p:nvSpPr>
          <p:cNvPr id="14" name="TextBox 13">
            <a:extLst>
              <a:ext uri="{FF2B5EF4-FFF2-40B4-BE49-F238E27FC236}">
                <a16:creationId xmlns:a16="http://schemas.microsoft.com/office/drawing/2014/main" id="{77813C6D-00D5-A009-9F7E-37C865B3CDBA}"/>
              </a:ext>
            </a:extLst>
          </p:cNvPr>
          <p:cNvSpPr txBox="1"/>
          <p:nvPr/>
        </p:nvSpPr>
        <p:spPr>
          <a:xfrm>
            <a:off x="5520991" y="5359804"/>
            <a:ext cx="6259429" cy="1200329"/>
          </a:xfrm>
          <a:prstGeom prst="rect">
            <a:avLst/>
          </a:prstGeom>
          <a:noFill/>
        </p:spPr>
        <p:txBody>
          <a:bodyPr wrap="square">
            <a:spAutoFit/>
          </a:bodyPr>
          <a:lstStyle/>
          <a:p>
            <a:r>
              <a:rPr lang="en-GB" dirty="0">
                <a:latin typeface="Aptos" panose="020B0004020202020204" pitchFamily="34" charset="0"/>
              </a:rPr>
              <a:t>Click this link to review this article and use the find function:</a:t>
            </a:r>
            <a:br>
              <a:rPr lang="en-GB" dirty="0">
                <a:latin typeface="Aptos" panose="020B0004020202020204" pitchFamily="34" charset="0"/>
              </a:rPr>
            </a:br>
            <a:br>
              <a:rPr lang="en-GB" dirty="0">
                <a:latin typeface="Aptos" panose="020B0004020202020204" pitchFamily="34" charset="0"/>
              </a:rPr>
            </a:br>
            <a:r>
              <a:rPr lang="en-GB" dirty="0">
                <a:latin typeface="Aptos" panose="020B0004020202020204" pitchFamily="34" charset="0"/>
                <a:hlinkClick r:id="rId3"/>
              </a:rPr>
              <a:t>https://psychiatryonline.org/doi/epdf/10.1176/appi.focus.25023003</a:t>
            </a:r>
            <a:endParaRPr lang="en-GB" dirty="0">
              <a:latin typeface="Aptos" panose="020B0004020202020204" pitchFamily="34" charset="0"/>
            </a:endParaRPr>
          </a:p>
        </p:txBody>
      </p:sp>
    </p:spTree>
    <p:extLst>
      <p:ext uri="{BB962C8B-B14F-4D97-AF65-F5344CB8AC3E}">
        <p14:creationId xmlns:p14="http://schemas.microsoft.com/office/powerpoint/2010/main" val="3920065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1000"/>
                                        <p:tgtEl>
                                          <p:spTgt spid="11"/>
                                        </p:tgtEl>
                                      </p:cBhvr>
                                    </p:animEffect>
                                    <p:anim calcmode="lin" valueType="num">
                                      <p:cBhvr>
                                        <p:cTn id="34" dur="1000" fill="hold"/>
                                        <p:tgtEl>
                                          <p:spTgt spid="11"/>
                                        </p:tgtEl>
                                        <p:attrNameLst>
                                          <p:attrName>ppt_x</p:attrName>
                                        </p:attrNameLst>
                                      </p:cBhvr>
                                      <p:tavLst>
                                        <p:tav tm="0">
                                          <p:val>
                                            <p:strVal val="#ppt_x"/>
                                          </p:val>
                                        </p:tav>
                                        <p:tav tm="100000">
                                          <p:val>
                                            <p:strVal val="#ppt_x"/>
                                          </p:val>
                                        </p:tav>
                                      </p:tavLst>
                                    </p:anim>
                                    <p:anim calcmode="lin" valueType="num">
                                      <p:cBhvr>
                                        <p:cTn id="35" dur="1000" fill="hold"/>
                                        <p:tgtEl>
                                          <p:spTgt spid="11"/>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gtEl>
                                        <p:attrNameLst>
                                          <p:attrName>style.visibility</p:attrName>
                                        </p:attrNameLst>
                                      </p:cBhvr>
                                      <p:to>
                                        <p:strVal val="visible"/>
                                      </p:to>
                                    </p:set>
                                    <p:animEffect transition="in" filter="fade">
                                      <p:cBhvr>
                                        <p:cTn id="38" dur="1000"/>
                                        <p:tgtEl>
                                          <p:spTgt spid="3"/>
                                        </p:tgtEl>
                                      </p:cBhvr>
                                    </p:animEffect>
                                    <p:anim calcmode="lin" valueType="num">
                                      <p:cBhvr>
                                        <p:cTn id="39" dur="1000" fill="hold"/>
                                        <p:tgtEl>
                                          <p:spTgt spid="3"/>
                                        </p:tgtEl>
                                        <p:attrNameLst>
                                          <p:attrName>ppt_x</p:attrName>
                                        </p:attrNameLst>
                                      </p:cBhvr>
                                      <p:tavLst>
                                        <p:tav tm="0">
                                          <p:val>
                                            <p:strVal val="#ppt_x"/>
                                          </p:val>
                                        </p:tav>
                                        <p:tav tm="100000">
                                          <p:val>
                                            <p:strVal val="#ppt_x"/>
                                          </p:val>
                                        </p:tav>
                                      </p:tavLst>
                                    </p:anim>
                                    <p:anim calcmode="lin" valueType="num">
                                      <p:cBhvr>
                                        <p:cTn id="40"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14">
                                            <p:txEl>
                                              <p:pRg st="0" end="0"/>
                                            </p:txEl>
                                          </p:spTgt>
                                        </p:tgtEl>
                                        <p:attrNameLst>
                                          <p:attrName>style.visibility</p:attrName>
                                        </p:attrNameLst>
                                      </p:cBhvr>
                                      <p:to>
                                        <p:strVal val="visible"/>
                                      </p:to>
                                    </p:set>
                                    <p:animEffect transition="in" filter="fade">
                                      <p:cBhvr>
                                        <p:cTn id="45" dur="1000"/>
                                        <p:tgtEl>
                                          <p:spTgt spid="14">
                                            <p:txEl>
                                              <p:pRg st="0" end="0"/>
                                            </p:txEl>
                                          </p:spTgt>
                                        </p:tgtEl>
                                      </p:cBhvr>
                                    </p:animEffect>
                                    <p:anim calcmode="lin" valueType="num">
                                      <p:cBhvr>
                                        <p:cTn id="46"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47"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6" grpId="0"/>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F1DE5-D0A1-C84E-A6DC-5083CB7C1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568BCD-A8CF-B8CA-8F13-9BBE9F9C2FB5}"/>
              </a:ext>
            </a:extLst>
          </p:cNvPr>
          <p:cNvSpPr>
            <a:spLocks noGrp="1"/>
          </p:cNvSpPr>
          <p:nvPr>
            <p:ph type="title" idx="4294967295"/>
          </p:nvPr>
        </p:nvSpPr>
        <p:spPr>
          <a:xfrm>
            <a:off x="1949500" y="284973"/>
            <a:ext cx="8785291" cy="1325562"/>
          </a:xfrm>
        </p:spPr>
        <p:txBody>
          <a:bodyPr>
            <a:normAutofit fontScale="90000"/>
          </a:bodyPr>
          <a:lstStyle/>
          <a:p>
            <a:pPr algn="ctr"/>
            <a:r>
              <a:rPr lang="en-GB" sz="3200" b="1" dirty="0">
                <a:latin typeface="Aptos" panose="020B0004020202020204" pitchFamily="34" charset="0"/>
              </a:rPr>
              <a:t>Completing the Stage 2 Table: The Five Selected Sources</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BD72D1AA-BFF0-9053-BDA4-D3BCAFE0011C}"/>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Table - Free web icons">
            <a:extLst>
              <a:ext uri="{FF2B5EF4-FFF2-40B4-BE49-F238E27FC236}">
                <a16:creationId xmlns:a16="http://schemas.microsoft.com/office/drawing/2014/main" id="{AE4D18DA-C654-1013-C32B-7D862663522E}"/>
              </a:ext>
            </a:extLst>
          </p:cNvPr>
          <p:cNvPicPr>
            <a:picLocks noChangeAspect="1"/>
          </p:cNvPicPr>
          <p:nvPr/>
        </p:nvPicPr>
        <p:blipFill>
          <a:blip r:embed="rId2">
            <a:duotone>
              <a:schemeClr val="accent1">
                <a:shade val="45000"/>
                <a:satMod val="135000"/>
              </a:schemeClr>
              <a:prstClr val="white"/>
            </a:duotone>
          </a:blip>
          <a:stretch>
            <a:fillRect/>
          </a:stretch>
        </p:blipFill>
        <p:spPr>
          <a:xfrm>
            <a:off x="1078832" y="123101"/>
            <a:ext cx="1034305" cy="1034305"/>
          </a:xfrm>
          <a:prstGeom prst="rect">
            <a:avLst/>
          </a:prstGeom>
        </p:spPr>
      </p:pic>
      <p:sp>
        <p:nvSpPr>
          <p:cNvPr id="6" name="TextBox 5">
            <a:extLst>
              <a:ext uri="{FF2B5EF4-FFF2-40B4-BE49-F238E27FC236}">
                <a16:creationId xmlns:a16="http://schemas.microsoft.com/office/drawing/2014/main" id="{867C5F4A-EDB9-829A-651D-5A0F2EE15BF7}"/>
              </a:ext>
            </a:extLst>
          </p:cNvPr>
          <p:cNvSpPr txBox="1"/>
          <p:nvPr/>
        </p:nvSpPr>
        <p:spPr>
          <a:xfrm>
            <a:off x="688807" y="1315153"/>
            <a:ext cx="6093994" cy="1323439"/>
          </a:xfrm>
          <a:prstGeom prst="rect">
            <a:avLst/>
          </a:prstGeom>
          <a:noFill/>
        </p:spPr>
        <p:txBody>
          <a:bodyPr wrap="square">
            <a:spAutoFit/>
          </a:bodyPr>
          <a:lstStyle/>
          <a:p>
            <a:pPr>
              <a:buNone/>
            </a:pPr>
            <a:r>
              <a:rPr lang="en-GB" sz="1600" dirty="0">
                <a:latin typeface="Aptos" panose="020B0004020202020204" pitchFamily="34" charset="0"/>
              </a:rPr>
              <a:t>Following the Stage 1 activity, these sources were selected:</a:t>
            </a:r>
          </a:p>
          <a:p>
            <a:pPr>
              <a:buNone/>
            </a:pPr>
            <a:r>
              <a:rPr lang="en-GB" sz="1600" b="1" dirty="0">
                <a:latin typeface="Aptos" panose="020B0004020202020204" pitchFamily="34" charset="0"/>
              </a:rPr>
              <a:t>2, 3, 6, 8 and 10</a:t>
            </a:r>
            <a:endParaRPr lang="en-GB" sz="1600" dirty="0">
              <a:latin typeface="Aptos" panose="020B0004020202020204" pitchFamily="34" charset="0"/>
            </a:endParaRPr>
          </a:p>
          <a:p>
            <a:pPr>
              <a:buNone/>
            </a:pPr>
            <a:br>
              <a:rPr lang="en-GB" sz="1600" dirty="0">
                <a:latin typeface="Aptos" panose="020B0004020202020204" pitchFamily="34" charset="0"/>
              </a:rPr>
            </a:br>
            <a:r>
              <a:rPr lang="en-GB" sz="1600" dirty="0">
                <a:latin typeface="Aptos" panose="020B0004020202020204" pitchFamily="34" charset="0"/>
              </a:rPr>
              <a:t>They have now been transferred into the Stage 2 table example below:</a:t>
            </a:r>
          </a:p>
        </p:txBody>
      </p:sp>
      <p:sp>
        <p:nvSpPr>
          <p:cNvPr id="13" name="TextBox 12">
            <a:extLst>
              <a:ext uri="{FF2B5EF4-FFF2-40B4-BE49-F238E27FC236}">
                <a16:creationId xmlns:a16="http://schemas.microsoft.com/office/drawing/2014/main" id="{F233A3F6-465D-09C4-D7BA-FFD30F75F893}"/>
              </a:ext>
            </a:extLst>
          </p:cNvPr>
          <p:cNvSpPr txBox="1"/>
          <p:nvPr/>
        </p:nvSpPr>
        <p:spPr>
          <a:xfrm>
            <a:off x="6980554" y="1261435"/>
            <a:ext cx="6093994" cy="1323439"/>
          </a:xfrm>
          <a:prstGeom prst="rect">
            <a:avLst/>
          </a:prstGeom>
          <a:noFill/>
        </p:spPr>
        <p:txBody>
          <a:bodyPr wrap="square">
            <a:spAutoFit/>
          </a:bodyPr>
          <a:lstStyle/>
          <a:p>
            <a:pPr>
              <a:buNone/>
            </a:pPr>
            <a:r>
              <a:rPr lang="en-GB" sz="1600" dirty="0">
                <a:latin typeface="Aptos" panose="020B0004020202020204" pitchFamily="34" charset="0"/>
              </a:rPr>
              <a:t>For each source, the table records:</a:t>
            </a:r>
          </a:p>
          <a:p>
            <a:pPr marL="342900" lvl="0" indent="-342900">
              <a:buFont typeface="Arial" panose="020B0604020202020204" pitchFamily="34" charset="0"/>
              <a:buChar char="•"/>
            </a:pPr>
            <a:r>
              <a:rPr lang="en-GB" sz="1600" dirty="0">
                <a:latin typeface="Aptos" panose="020B0004020202020204" pitchFamily="34" charset="0"/>
              </a:rPr>
              <a:t>a summary of the main findings</a:t>
            </a:r>
          </a:p>
          <a:p>
            <a:pPr marL="342900" lvl="0" indent="-342900">
              <a:buFont typeface="Arial" panose="020B0604020202020204" pitchFamily="34" charset="0"/>
              <a:buChar char="•"/>
            </a:pPr>
            <a:r>
              <a:rPr lang="en-GB" sz="1600" dirty="0">
                <a:latin typeface="Aptos" panose="020B0004020202020204" pitchFamily="34" charset="0"/>
              </a:rPr>
              <a:t>the research method and sample</a:t>
            </a:r>
          </a:p>
          <a:p>
            <a:pPr marL="342900" lvl="0" indent="-342900">
              <a:buFont typeface="Arial" panose="020B0604020202020204" pitchFamily="34" charset="0"/>
              <a:buChar char="•"/>
            </a:pPr>
            <a:r>
              <a:rPr lang="en-GB" sz="1600" dirty="0">
                <a:latin typeface="Aptos" panose="020B0004020202020204" pitchFamily="34" charset="0"/>
              </a:rPr>
              <a:t>strengths and limitations</a:t>
            </a:r>
          </a:p>
          <a:p>
            <a:pPr marL="342900" lvl="0" indent="-342900">
              <a:buFont typeface="Arial" panose="020B0604020202020204" pitchFamily="34" charset="0"/>
              <a:buChar char="•"/>
            </a:pPr>
            <a:r>
              <a:rPr lang="en-GB" sz="1600" dirty="0">
                <a:latin typeface="Aptos" panose="020B0004020202020204" pitchFamily="34" charset="0"/>
              </a:rPr>
              <a:t>important keywords and ideas</a:t>
            </a:r>
          </a:p>
        </p:txBody>
      </p:sp>
      <p:pic>
        <p:nvPicPr>
          <p:cNvPr id="15" name="Picture 14">
            <a:extLst>
              <a:ext uri="{FF2B5EF4-FFF2-40B4-BE49-F238E27FC236}">
                <a16:creationId xmlns:a16="http://schemas.microsoft.com/office/drawing/2014/main" id="{F4778488-2AED-703B-8A9C-161A2F1C35CE}"/>
              </a:ext>
            </a:extLst>
          </p:cNvPr>
          <p:cNvPicPr>
            <a:picLocks noChangeAspect="1"/>
          </p:cNvPicPr>
          <p:nvPr/>
        </p:nvPicPr>
        <p:blipFill>
          <a:blip r:embed="rId3"/>
          <a:stretch>
            <a:fillRect/>
          </a:stretch>
        </p:blipFill>
        <p:spPr>
          <a:xfrm>
            <a:off x="343904" y="2697178"/>
            <a:ext cx="11393905" cy="3877135"/>
          </a:xfrm>
          <a:prstGeom prst="rect">
            <a:avLst/>
          </a:prstGeom>
        </p:spPr>
      </p:pic>
    </p:spTree>
    <p:extLst>
      <p:ext uri="{BB962C8B-B14F-4D97-AF65-F5344CB8AC3E}">
        <p14:creationId xmlns:p14="http://schemas.microsoft.com/office/powerpoint/2010/main" val="639270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1000"/>
                                        <p:tgtEl>
                                          <p:spTgt spid="13"/>
                                        </p:tgtEl>
                                      </p:cBhvr>
                                    </p:animEffect>
                                    <p:anim calcmode="lin" valueType="num">
                                      <p:cBhvr>
                                        <p:cTn id="25" dur="1000" fill="hold"/>
                                        <p:tgtEl>
                                          <p:spTgt spid="13"/>
                                        </p:tgtEl>
                                        <p:attrNameLst>
                                          <p:attrName>ppt_x</p:attrName>
                                        </p:attrNameLst>
                                      </p:cBhvr>
                                      <p:tavLst>
                                        <p:tav tm="0">
                                          <p:val>
                                            <p:strVal val="#ppt_x"/>
                                          </p:val>
                                        </p:tav>
                                        <p:tav tm="100000">
                                          <p:val>
                                            <p:strVal val="#ppt_x"/>
                                          </p:val>
                                        </p:tav>
                                      </p:tavLst>
                                    </p:anim>
                                    <p:anim calcmode="lin" valueType="num">
                                      <p:cBhvr>
                                        <p:cTn id="2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1000"/>
                                        <p:tgtEl>
                                          <p:spTgt spid="15"/>
                                        </p:tgtEl>
                                      </p:cBhvr>
                                    </p:animEffect>
                                    <p:anim calcmode="lin" valueType="num">
                                      <p:cBhvr>
                                        <p:cTn id="32" dur="1000" fill="hold"/>
                                        <p:tgtEl>
                                          <p:spTgt spid="15"/>
                                        </p:tgtEl>
                                        <p:attrNameLst>
                                          <p:attrName>ppt_x</p:attrName>
                                        </p:attrNameLst>
                                      </p:cBhvr>
                                      <p:tavLst>
                                        <p:tav tm="0">
                                          <p:val>
                                            <p:strVal val="#ppt_x"/>
                                          </p:val>
                                        </p:tav>
                                        <p:tav tm="100000">
                                          <p:val>
                                            <p:strVal val="#ppt_x"/>
                                          </p:val>
                                        </p:tav>
                                      </p:tavLst>
                                    </p:anim>
                                    <p:anim calcmode="lin" valueType="num">
                                      <p:cBhvr>
                                        <p:cTn id="3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96159-C8CD-AD26-9C2F-4D8384065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D42521-E8DE-BB47-548B-F3F2840246DE}"/>
              </a:ext>
            </a:extLst>
          </p:cNvPr>
          <p:cNvSpPr>
            <a:spLocks noGrp="1"/>
          </p:cNvSpPr>
          <p:nvPr>
            <p:ph type="title" idx="4294967295"/>
          </p:nvPr>
        </p:nvSpPr>
        <p:spPr>
          <a:xfrm>
            <a:off x="1456206" y="283687"/>
            <a:ext cx="8785291" cy="1325562"/>
          </a:xfrm>
        </p:spPr>
        <p:txBody>
          <a:bodyPr>
            <a:normAutofit/>
          </a:bodyPr>
          <a:lstStyle/>
          <a:p>
            <a:pPr algn="ctr"/>
            <a:r>
              <a:rPr lang="en-GB" sz="3200" b="1" dirty="0">
                <a:latin typeface="Aptos" panose="020B0004020202020204" pitchFamily="34" charset="0"/>
              </a:rPr>
              <a:t>Activity – Your First Stage 2 Row </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70208026-E517-1793-A716-92C4699D7D46}"/>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Clipboard Checked with solid fill">
            <a:extLst>
              <a:ext uri="{FF2B5EF4-FFF2-40B4-BE49-F238E27FC236}">
                <a16:creationId xmlns:a16="http://schemas.microsoft.com/office/drawing/2014/main" id="{7ACE4F21-DF30-A5FF-3DBD-0BFC30B35B1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875295" y="155641"/>
            <a:ext cx="1050758" cy="1050758"/>
          </a:xfrm>
          <a:prstGeom prst="rect">
            <a:avLst/>
          </a:prstGeom>
        </p:spPr>
      </p:pic>
      <p:graphicFrame>
        <p:nvGraphicFramePr>
          <p:cNvPr id="10" name="Diagram 9">
            <a:extLst>
              <a:ext uri="{FF2B5EF4-FFF2-40B4-BE49-F238E27FC236}">
                <a16:creationId xmlns:a16="http://schemas.microsoft.com/office/drawing/2014/main" id="{F4D3D22D-6F75-343C-2F5A-F5620BEFF88C}"/>
              </a:ext>
            </a:extLst>
          </p:cNvPr>
          <p:cNvGraphicFramePr/>
          <p:nvPr>
            <p:extLst>
              <p:ext uri="{D42A27DB-BD31-4B8C-83A1-F6EECF244321}">
                <p14:modId xmlns:p14="http://schemas.microsoft.com/office/powerpoint/2010/main" val="1522596332"/>
              </p:ext>
            </p:extLst>
          </p:nvPr>
        </p:nvGraphicFramePr>
        <p:xfrm>
          <a:off x="541420" y="1662325"/>
          <a:ext cx="11379367" cy="3022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81672B26-EB87-E7D4-2590-771E0E56EC67}"/>
              </a:ext>
            </a:extLst>
          </p:cNvPr>
          <p:cNvSpPr txBox="1"/>
          <p:nvPr/>
        </p:nvSpPr>
        <p:spPr>
          <a:xfrm>
            <a:off x="2839453" y="1206399"/>
            <a:ext cx="6280484" cy="369332"/>
          </a:xfrm>
          <a:prstGeom prst="rect">
            <a:avLst/>
          </a:prstGeom>
          <a:noFill/>
        </p:spPr>
        <p:txBody>
          <a:bodyPr wrap="square">
            <a:spAutoFit/>
          </a:bodyPr>
          <a:lstStyle/>
          <a:p>
            <a:pPr algn="ctr"/>
            <a:r>
              <a:rPr lang="en-GB" dirty="0">
                <a:latin typeface="Aptos" panose="020B0004020202020204" pitchFamily="34" charset="0"/>
              </a:rPr>
              <a:t>Choose One of Your Five Selected Sources</a:t>
            </a:r>
          </a:p>
        </p:txBody>
      </p:sp>
      <p:sp>
        <p:nvSpPr>
          <p:cNvPr id="16" name="TextBox 15">
            <a:extLst>
              <a:ext uri="{FF2B5EF4-FFF2-40B4-BE49-F238E27FC236}">
                <a16:creationId xmlns:a16="http://schemas.microsoft.com/office/drawing/2014/main" id="{E5CA7CD8-3092-AF36-B7B8-FA31976757A4}"/>
              </a:ext>
            </a:extLst>
          </p:cNvPr>
          <p:cNvSpPr txBox="1"/>
          <p:nvPr/>
        </p:nvSpPr>
        <p:spPr>
          <a:xfrm>
            <a:off x="369972" y="4466263"/>
            <a:ext cx="6524124" cy="2062103"/>
          </a:xfrm>
          <a:prstGeom prst="rect">
            <a:avLst/>
          </a:prstGeom>
          <a:noFill/>
        </p:spPr>
        <p:txBody>
          <a:bodyPr wrap="square">
            <a:spAutoFit/>
          </a:bodyPr>
          <a:lstStyle/>
          <a:p>
            <a:pPr>
              <a:buNone/>
            </a:pPr>
            <a:r>
              <a:rPr lang="en-GB" sz="1600" b="1" dirty="0">
                <a:latin typeface="Aptos" panose="020B0004020202020204" pitchFamily="34" charset="0"/>
              </a:rPr>
              <a:t>Your Summary Should Explain</a:t>
            </a:r>
            <a:br>
              <a:rPr lang="en-GB" sz="1600" b="1" dirty="0">
                <a:latin typeface="Aptos" panose="020B0004020202020204" pitchFamily="34" charset="0"/>
              </a:rPr>
            </a:br>
            <a:endParaRPr lang="en-GB" sz="1600" b="1" dirty="0">
              <a:latin typeface="Aptos" panose="020B0004020202020204" pitchFamily="34" charset="0"/>
            </a:endParaRPr>
          </a:p>
          <a:p>
            <a:pPr marL="342900" lvl="0" indent="-342900">
              <a:buFont typeface="Arial" panose="020B0604020202020204" pitchFamily="34" charset="0"/>
              <a:buChar char="•"/>
            </a:pPr>
            <a:r>
              <a:rPr lang="en-GB" sz="1600" dirty="0">
                <a:latin typeface="Aptos" panose="020B0004020202020204" pitchFamily="34" charset="0"/>
              </a:rPr>
              <a:t>what the source investigated</a:t>
            </a:r>
          </a:p>
          <a:p>
            <a:pPr marL="342900" lvl="0" indent="-342900">
              <a:buFont typeface="Arial" panose="020B0604020202020204" pitchFamily="34" charset="0"/>
              <a:buChar char="•"/>
            </a:pPr>
            <a:r>
              <a:rPr lang="en-GB" sz="1600" dirty="0">
                <a:latin typeface="Aptos" panose="020B0004020202020204" pitchFamily="34" charset="0"/>
              </a:rPr>
              <a:t>what the researchers found</a:t>
            </a:r>
          </a:p>
          <a:p>
            <a:pPr marL="342900" lvl="0" indent="-342900">
              <a:buFont typeface="Arial" panose="020B0604020202020204" pitchFamily="34" charset="0"/>
              <a:buChar char="•"/>
            </a:pPr>
            <a:r>
              <a:rPr lang="en-GB" sz="1600" dirty="0">
                <a:latin typeface="Aptos" panose="020B0004020202020204" pitchFamily="34" charset="0"/>
              </a:rPr>
              <a:t>how the findings relate to your project</a:t>
            </a:r>
          </a:p>
          <a:p>
            <a:pPr>
              <a:buNone/>
            </a:pPr>
            <a:br>
              <a:rPr lang="en-GB" sz="1600" b="1" dirty="0">
                <a:latin typeface="Aptos" panose="020B0004020202020204" pitchFamily="34" charset="0"/>
              </a:rPr>
            </a:br>
            <a:r>
              <a:rPr lang="en-GB" sz="1600" b="1" dirty="0">
                <a:latin typeface="Aptos" panose="020B0004020202020204" pitchFamily="34" charset="0"/>
              </a:rPr>
              <a:t>Do not copy and paste the abstract. Read it the article, identify the main points using the ‘find’ tool and explain them in your own words.</a:t>
            </a:r>
            <a:endParaRPr lang="en-GB" sz="1600" dirty="0">
              <a:latin typeface="Aptos" panose="020B0004020202020204" pitchFamily="34" charset="0"/>
            </a:endParaRPr>
          </a:p>
        </p:txBody>
      </p:sp>
      <p:sp>
        <p:nvSpPr>
          <p:cNvPr id="18" name="TextBox 17">
            <a:extLst>
              <a:ext uri="{FF2B5EF4-FFF2-40B4-BE49-F238E27FC236}">
                <a16:creationId xmlns:a16="http://schemas.microsoft.com/office/drawing/2014/main" id="{7C53F3AC-3A76-CA19-345A-EAD92C39E065}"/>
              </a:ext>
            </a:extLst>
          </p:cNvPr>
          <p:cNvSpPr txBox="1"/>
          <p:nvPr/>
        </p:nvSpPr>
        <p:spPr>
          <a:xfrm>
            <a:off x="8309309" y="4545547"/>
            <a:ext cx="3233487" cy="1903534"/>
          </a:xfrm>
          <a:prstGeom prst="rect">
            <a:avLst/>
          </a:prstGeom>
          <a:solidFill>
            <a:srgbClr val="BCC6E3"/>
          </a:solidFill>
        </p:spPr>
        <p:txBody>
          <a:bodyPr wrap="square">
            <a:spAutoFit/>
          </a:bodyPr>
          <a:lstStyle/>
          <a:p>
            <a:pPr>
              <a:lnSpc>
                <a:spcPct val="150000"/>
              </a:lnSpc>
            </a:pPr>
            <a:r>
              <a:rPr lang="en-GB" sz="1600" b="1" dirty="0">
                <a:latin typeface="Aptos" panose="020B0004020202020204" pitchFamily="34" charset="0"/>
              </a:rPr>
              <a:t>If you have not selected your five sources:</a:t>
            </a:r>
            <a:r>
              <a:rPr lang="en-GB" sz="1600" dirty="0">
                <a:latin typeface="Aptos" panose="020B0004020202020204" pitchFamily="34" charset="0"/>
              </a:rPr>
              <a:t> Take this time to continue with your stage 1 selection and seek support from your lecturer if needed.</a:t>
            </a:r>
          </a:p>
        </p:txBody>
      </p:sp>
    </p:spTree>
    <p:extLst>
      <p:ext uri="{BB962C8B-B14F-4D97-AF65-F5344CB8AC3E}">
        <p14:creationId xmlns:p14="http://schemas.microsoft.com/office/powerpoint/2010/main" val="209216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000"/>
                                        <p:tgtEl>
                                          <p:spTgt spid="16"/>
                                        </p:tgtEl>
                                      </p:cBhvr>
                                    </p:animEffect>
                                    <p:anim calcmode="lin" valueType="num">
                                      <p:cBhvr>
                                        <p:cTn id="29" dur="1000" fill="hold"/>
                                        <p:tgtEl>
                                          <p:spTgt spid="16"/>
                                        </p:tgtEl>
                                        <p:attrNameLst>
                                          <p:attrName>ppt_x</p:attrName>
                                        </p:attrNameLst>
                                      </p:cBhvr>
                                      <p:tavLst>
                                        <p:tav tm="0">
                                          <p:val>
                                            <p:strVal val="#ppt_x"/>
                                          </p:val>
                                        </p:tav>
                                        <p:tav tm="100000">
                                          <p:val>
                                            <p:strVal val="#ppt_x"/>
                                          </p:val>
                                        </p:tav>
                                      </p:tavLst>
                                    </p:anim>
                                    <p:anim calcmode="lin" valueType="num">
                                      <p:cBhvr>
                                        <p:cTn id="3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1000"/>
                                        <p:tgtEl>
                                          <p:spTgt spid="18"/>
                                        </p:tgtEl>
                                      </p:cBhvr>
                                    </p:animEffect>
                                    <p:anim calcmode="lin" valueType="num">
                                      <p:cBhvr>
                                        <p:cTn id="36" dur="1000" fill="hold"/>
                                        <p:tgtEl>
                                          <p:spTgt spid="18"/>
                                        </p:tgtEl>
                                        <p:attrNameLst>
                                          <p:attrName>ppt_x</p:attrName>
                                        </p:attrNameLst>
                                      </p:cBhvr>
                                      <p:tavLst>
                                        <p:tav tm="0">
                                          <p:val>
                                            <p:strVal val="#ppt_x"/>
                                          </p:val>
                                        </p:tav>
                                        <p:tav tm="100000">
                                          <p:val>
                                            <p:strVal val="#ppt_x"/>
                                          </p:val>
                                        </p:tav>
                                      </p:tavLst>
                                    </p:anim>
                                    <p:anim calcmode="lin" valueType="num">
                                      <p:cBhvr>
                                        <p:cTn id="37"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0" grpId="0">
        <p:bldAsOne/>
      </p:bldGraphic>
      <p:bldP spid="12" grpId="0"/>
      <p:bldP spid="16" grpId="0"/>
      <p:bldP spid="1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3B84B-BFDB-10CD-62F7-8D5279ECAF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4F5705-3B86-1BA8-45C7-997F451BC7CC}"/>
              </a:ext>
            </a:extLst>
          </p:cNvPr>
          <p:cNvSpPr>
            <a:spLocks noGrp="1"/>
          </p:cNvSpPr>
          <p:nvPr>
            <p:ph type="title" idx="4294967295"/>
          </p:nvPr>
        </p:nvSpPr>
        <p:spPr>
          <a:xfrm>
            <a:off x="1932956" y="294579"/>
            <a:ext cx="8785291" cy="1325562"/>
          </a:xfrm>
        </p:spPr>
        <p:txBody>
          <a:bodyPr>
            <a:normAutofit/>
          </a:bodyPr>
          <a:lstStyle/>
          <a:p>
            <a:pPr algn="ctr"/>
            <a:r>
              <a:rPr lang="en-GB" sz="3200" b="1" dirty="0">
                <a:latin typeface="Aptos" panose="020B0004020202020204" pitchFamily="34" charset="0"/>
              </a:rPr>
              <a:t>Stage 2 Summary</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C95D1DED-89F4-397F-D9E0-4CEA6B823080}"/>
              </a:ext>
            </a:extLst>
          </p:cNvPr>
          <p:cNvSpPr/>
          <p:nvPr/>
        </p:nvSpPr>
        <p:spPr>
          <a:xfrm>
            <a:off x="-1047" y="5679441"/>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Excellent with solid fill">
            <a:extLst>
              <a:ext uri="{FF2B5EF4-FFF2-40B4-BE49-F238E27FC236}">
                <a16:creationId xmlns:a16="http://schemas.microsoft.com/office/drawing/2014/main" id="{3CA24F43-2D0F-ABC6-2183-BEE86E06FC39}"/>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3599949" y="100295"/>
            <a:ext cx="1050758" cy="1050758"/>
          </a:xfrm>
          <a:prstGeom prst="rect">
            <a:avLst/>
          </a:prstGeom>
        </p:spPr>
      </p:pic>
      <p:sp>
        <p:nvSpPr>
          <p:cNvPr id="12" name="TextBox 11">
            <a:extLst>
              <a:ext uri="{FF2B5EF4-FFF2-40B4-BE49-F238E27FC236}">
                <a16:creationId xmlns:a16="http://schemas.microsoft.com/office/drawing/2014/main" id="{B66C7BF6-9077-DCBF-6420-EDA17667AA99}"/>
              </a:ext>
            </a:extLst>
          </p:cNvPr>
          <p:cNvSpPr txBox="1"/>
          <p:nvPr/>
        </p:nvSpPr>
        <p:spPr>
          <a:xfrm>
            <a:off x="231607" y="1083409"/>
            <a:ext cx="5864393" cy="1477328"/>
          </a:xfrm>
          <a:prstGeom prst="rect">
            <a:avLst/>
          </a:prstGeom>
          <a:noFill/>
        </p:spPr>
        <p:txBody>
          <a:bodyPr wrap="square">
            <a:spAutoFit/>
          </a:bodyPr>
          <a:lstStyle/>
          <a:p>
            <a:pPr algn="ctr">
              <a:lnSpc>
                <a:spcPct val="150000"/>
              </a:lnSpc>
            </a:pPr>
            <a:r>
              <a:rPr lang="en-GB" b="1" dirty="0">
                <a:latin typeface="Aptos" panose="020B0004020202020204" pitchFamily="34" charset="0"/>
              </a:rPr>
              <a:t>What Have You Completed?</a:t>
            </a:r>
            <a:br>
              <a:rPr lang="en-GB" b="1" dirty="0">
                <a:latin typeface="Aptos" panose="020B0004020202020204" pitchFamily="34" charset="0"/>
              </a:rPr>
            </a:br>
            <a:endParaRPr lang="en-GB" b="1" dirty="0">
              <a:latin typeface="Aptos" panose="020B0004020202020204" pitchFamily="34" charset="0"/>
            </a:endParaRPr>
          </a:p>
          <a:p>
            <a:r>
              <a:rPr lang="en-GB" dirty="0">
                <a:latin typeface="Aptos" panose="020B0004020202020204" pitchFamily="34" charset="0"/>
              </a:rPr>
              <a:t>In Stage 2, you have examined your five strongest sources in more detail.</a:t>
            </a:r>
          </a:p>
        </p:txBody>
      </p:sp>
      <p:graphicFrame>
        <p:nvGraphicFramePr>
          <p:cNvPr id="6" name="Diagram 5">
            <a:extLst>
              <a:ext uri="{FF2B5EF4-FFF2-40B4-BE49-F238E27FC236}">
                <a16:creationId xmlns:a16="http://schemas.microsoft.com/office/drawing/2014/main" id="{62139526-CDC7-5A3C-2400-5106B3375C0F}"/>
              </a:ext>
            </a:extLst>
          </p:cNvPr>
          <p:cNvGraphicFramePr/>
          <p:nvPr>
            <p:extLst>
              <p:ext uri="{D42A27DB-BD31-4B8C-83A1-F6EECF244321}">
                <p14:modId xmlns:p14="http://schemas.microsoft.com/office/powerpoint/2010/main" val="3738713024"/>
              </p:ext>
            </p:extLst>
          </p:nvPr>
        </p:nvGraphicFramePr>
        <p:xfrm>
          <a:off x="231607" y="3153391"/>
          <a:ext cx="5519487" cy="3145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6B914948-7C2B-BA45-9712-677F36A730C8}"/>
              </a:ext>
            </a:extLst>
          </p:cNvPr>
          <p:cNvSpPr txBox="1"/>
          <p:nvPr/>
        </p:nvSpPr>
        <p:spPr>
          <a:xfrm>
            <a:off x="231608" y="2527104"/>
            <a:ext cx="6093994" cy="369332"/>
          </a:xfrm>
          <a:prstGeom prst="rect">
            <a:avLst/>
          </a:prstGeom>
          <a:noFill/>
        </p:spPr>
        <p:txBody>
          <a:bodyPr wrap="square">
            <a:spAutoFit/>
          </a:bodyPr>
          <a:lstStyle/>
          <a:p>
            <a:r>
              <a:rPr lang="en-GB" dirty="0">
                <a:latin typeface="Aptos" panose="020B0004020202020204" pitchFamily="34" charset="0"/>
              </a:rPr>
              <a:t>For each source, you should have recorded:</a:t>
            </a:r>
          </a:p>
        </p:txBody>
      </p:sp>
      <p:cxnSp>
        <p:nvCxnSpPr>
          <p:cNvPr id="13" name="Straight Connector 12">
            <a:extLst>
              <a:ext uri="{FF2B5EF4-FFF2-40B4-BE49-F238E27FC236}">
                <a16:creationId xmlns:a16="http://schemas.microsoft.com/office/drawing/2014/main" id="{981CF744-8C6E-F970-27EC-7CF8B63EE73D}"/>
              </a:ext>
            </a:extLst>
          </p:cNvPr>
          <p:cNvCxnSpPr/>
          <p:nvPr/>
        </p:nvCxnSpPr>
        <p:spPr>
          <a:xfrm>
            <a:off x="6325602" y="1287379"/>
            <a:ext cx="0" cy="5011116"/>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97D9AF8-9D13-5862-BE40-C59F2BBE08BE}"/>
              </a:ext>
            </a:extLst>
          </p:cNvPr>
          <p:cNvSpPr txBox="1"/>
          <p:nvPr/>
        </p:nvSpPr>
        <p:spPr>
          <a:xfrm>
            <a:off x="6785814" y="1287379"/>
            <a:ext cx="4506942" cy="923330"/>
          </a:xfrm>
          <a:prstGeom prst="rect">
            <a:avLst/>
          </a:prstGeom>
          <a:noFill/>
        </p:spPr>
        <p:txBody>
          <a:bodyPr wrap="square">
            <a:spAutoFit/>
          </a:bodyPr>
          <a:lstStyle/>
          <a:p>
            <a:pPr algn="ctr">
              <a:buNone/>
            </a:pPr>
            <a:r>
              <a:rPr lang="en-GB" b="1" dirty="0">
                <a:latin typeface="Aptos" panose="020B0004020202020204" pitchFamily="34" charset="0"/>
              </a:rPr>
              <a:t>What Has Stage 2 Helped You Do?</a:t>
            </a:r>
            <a:br>
              <a:rPr lang="en-GB" b="1" dirty="0">
                <a:latin typeface="Aptos" panose="020B0004020202020204" pitchFamily="34" charset="0"/>
              </a:rPr>
            </a:br>
            <a:endParaRPr lang="en-GB" b="1" dirty="0">
              <a:latin typeface="Aptos" panose="020B0004020202020204" pitchFamily="34" charset="0"/>
            </a:endParaRPr>
          </a:p>
          <a:p>
            <a:pPr>
              <a:buNone/>
            </a:pPr>
            <a:r>
              <a:rPr lang="en-GB" dirty="0">
                <a:latin typeface="Aptos" panose="020B0004020202020204" pitchFamily="34" charset="0"/>
              </a:rPr>
              <a:t>You should now be able to:</a:t>
            </a:r>
          </a:p>
        </p:txBody>
      </p:sp>
      <p:graphicFrame>
        <p:nvGraphicFramePr>
          <p:cNvPr id="22" name="Diagram 21">
            <a:extLst>
              <a:ext uri="{FF2B5EF4-FFF2-40B4-BE49-F238E27FC236}">
                <a16:creationId xmlns:a16="http://schemas.microsoft.com/office/drawing/2014/main" id="{62F77D9F-66F2-D246-0371-543B2D9DEEE8}"/>
              </a:ext>
            </a:extLst>
          </p:cNvPr>
          <p:cNvGraphicFramePr/>
          <p:nvPr>
            <p:extLst>
              <p:ext uri="{D42A27DB-BD31-4B8C-83A1-F6EECF244321}">
                <p14:modId xmlns:p14="http://schemas.microsoft.com/office/powerpoint/2010/main" val="736447963"/>
              </p:ext>
            </p:extLst>
          </p:nvPr>
        </p:nvGraphicFramePr>
        <p:xfrm>
          <a:off x="6785815" y="2302116"/>
          <a:ext cx="4506941" cy="32685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4" name="TextBox 23">
            <a:extLst>
              <a:ext uri="{FF2B5EF4-FFF2-40B4-BE49-F238E27FC236}">
                <a16:creationId xmlns:a16="http://schemas.microsoft.com/office/drawing/2014/main" id="{5CAF882D-9A84-E384-60C3-D89E52993669}"/>
              </a:ext>
            </a:extLst>
          </p:cNvPr>
          <p:cNvSpPr txBox="1"/>
          <p:nvPr/>
        </p:nvSpPr>
        <p:spPr>
          <a:xfrm>
            <a:off x="6785814" y="5713720"/>
            <a:ext cx="4920910" cy="646331"/>
          </a:xfrm>
          <a:prstGeom prst="rect">
            <a:avLst/>
          </a:prstGeom>
          <a:noFill/>
        </p:spPr>
        <p:txBody>
          <a:bodyPr wrap="square">
            <a:spAutoFit/>
          </a:bodyPr>
          <a:lstStyle/>
          <a:p>
            <a:r>
              <a:rPr lang="en-GB" dirty="0">
                <a:latin typeface="Aptos" panose="020B0004020202020204" pitchFamily="34" charset="0"/>
              </a:rPr>
              <a:t>Your Stage 2 keywords and findings provide the starting point for Stage 3.</a:t>
            </a:r>
          </a:p>
        </p:txBody>
      </p:sp>
    </p:spTree>
    <p:extLst>
      <p:ext uri="{BB962C8B-B14F-4D97-AF65-F5344CB8AC3E}">
        <p14:creationId xmlns:p14="http://schemas.microsoft.com/office/powerpoint/2010/main" val="2479984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1000"/>
                                        <p:tgtEl>
                                          <p:spTgt spid="22"/>
                                        </p:tgtEl>
                                      </p:cBhvr>
                                    </p:animEffect>
                                    <p:anim calcmode="lin" valueType="num">
                                      <p:cBhvr>
                                        <p:cTn id="43" dur="1000" fill="hold"/>
                                        <p:tgtEl>
                                          <p:spTgt spid="22"/>
                                        </p:tgtEl>
                                        <p:attrNameLst>
                                          <p:attrName>ppt_x</p:attrName>
                                        </p:attrNameLst>
                                      </p:cBhvr>
                                      <p:tavLst>
                                        <p:tav tm="0">
                                          <p:val>
                                            <p:strVal val="#ppt_x"/>
                                          </p:val>
                                        </p:tav>
                                        <p:tav tm="100000">
                                          <p:val>
                                            <p:strVal val="#ppt_x"/>
                                          </p:val>
                                        </p:tav>
                                      </p:tavLst>
                                    </p:anim>
                                    <p:anim calcmode="lin" valueType="num">
                                      <p:cBhvr>
                                        <p:cTn id="44"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fade">
                                      <p:cBhvr>
                                        <p:cTn id="49" dur="1000"/>
                                        <p:tgtEl>
                                          <p:spTgt spid="24"/>
                                        </p:tgtEl>
                                      </p:cBhvr>
                                    </p:animEffect>
                                    <p:anim calcmode="lin" valueType="num">
                                      <p:cBhvr>
                                        <p:cTn id="50" dur="1000" fill="hold"/>
                                        <p:tgtEl>
                                          <p:spTgt spid="24"/>
                                        </p:tgtEl>
                                        <p:attrNameLst>
                                          <p:attrName>ppt_x</p:attrName>
                                        </p:attrNameLst>
                                      </p:cBhvr>
                                      <p:tavLst>
                                        <p:tav tm="0">
                                          <p:val>
                                            <p:strVal val="#ppt_x"/>
                                          </p:val>
                                        </p:tav>
                                        <p:tav tm="100000">
                                          <p:val>
                                            <p:strVal val="#ppt_x"/>
                                          </p:val>
                                        </p:tav>
                                      </p:tavLst>
                                    </p:anim>
                                    <p:anim calcmode="lin" valueType="num">
                                      <p:cBhvr>
                                        <p:cTn id="51"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Graphic spid="6" grpId="0">
        <p:bldAsOne/>
      </p:bldGraphic>
      <p:bldP spid="9" grpId="0"/>
      <p:bldP spid="15" grpId="0"/>
      <p:bldGraphic spid="22" grpId="0">
        <p:bldAsOne/>
      </p:bldGraphic>
      <p:bldP spid="2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9AB735-17CA-3FBE-AAC4-E566480AD0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A41262-99E1-0D0C-6B9C-C79B47CF519E}"/>
              </a:ext>
            </a:extLst>
          </p:cNvPr>
          <p:cNvSpPr>
            <a:spLocks noGrp="1"/>
          </p:cNvSpPr>
          <p:nvPr>
            <p:ph type="title" idx="4294967295"/>
          </p:nvPr>
        </p:nvSpPr>
        <p:spPr>
          <a:xfrm>
            <a:off x="1812640" y="381794"/>
            <a:ext cx="8785291" cy="1325562"/>
          </a:xfrm>
        </p:spPr>
        <p:txBody>
          <a:bodyPr>
            <a:normAutofit/>
          </a:bodyPr>
          <a:lstStyle/>
          <a:p>
            <a:pPr algn="ctr"/>
            <a:r>
              <a:rPr lang="en-GB" sz="3200" b="1" dirty="0">
                <a:latin typeface="Aptos" panose="020B0004020202020204" pitchFamily="34" charset="0"/>
              </a:rPr>
              <a:t>Introducing Stage 3</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4640E952-EC24-CB0F-C7C6-37C257657ADF}"/>
              </a:ext>
            </a:extLst>
          </p:cNvPr>
          <p:cNvSpPr/>
          <p:nvPr/>
        </p:nvSpPr>
        <p:spPr>
          <a:xfrm>
            <a:off x="-1047" y="5639103"/>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Person with idea with solid fill">
            <a:extLst>
              <a:ext uri="{FF2B5EF4-FFF2-40B4-BE49-F238E27FC236}">
                <a16:creationId xmlns:a16="http://schemas.microsoft.com/office/drawing/2014/main" id="{8467B071-F91A-8B54-CC20-7396256BDD46}"/>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8328359" y="102105"/>
            <a:ext cx="1050758" cy="1050758"/>
          </a:xfrm>
          <a:prstGeom prst="rect">
            <a:avLst/>
          </a:prstGeom>
        </p:spPr>
      </p:pic>
      <p:graphicFrame>
        <p:nvGraphicFramePr>
          <p:cNvPr id="7" name="Diagram 6">
            <a:extLst>
              <a:ext uri="{FF2B5EF4-FFF2-40B4-BE49-F238E27FC236}">
                <a16:creationId xmlns:a16="http://schemas.microsoft.com/office/drawing/2014/main" id="{FD98B0E7-47D2-09AA-5381-DD56A762C32D}"/>
              </a:ext>
            </a:extLst>
          </p:cNvPr>
          <p:cNvGraphicFramePr/>
          <p:nvPr>
            <p:extLst>
              <p:ext uri="{D42A27DB-BD31-4B8C-83A1-F6EECF244321}">
                <p14:modId xmlns:p14="http://schemas.microsoft.com/office/powerpoint/2010/main" val="835973209"/>
              </p:ext>
            </p:extLst>
          </p:nvPr>
        </p:nvGraphicFramePr>
        <p:xfrm>
          <a:off x="661442" y="2274838"/>
          <a:ext cx="10867022" cy="2308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493AF52F-0B62-EEC8-D63D-A853FB98A02E}"/>
              </a:ext>
            </a:extLst>
          </p:cNvPr>
          <p:cNvSpPr txBox="1"/>
          <p:nvPr/>
        </p:nvSpPr>
        <p:spPr>
          <a:xfrm>
            <a:off x="661442" y="4233723"/>
            <a:ext cx="10867022" cy="1345048"/>
          </a:xfrm>
          <a:prstGeom prst="rect">
            <a:avLst/>
          </a:prstGeom>
          <a:solidFill>
            <a:srgbClr val="BCC6E3"/>
          </a:solidFill>
        </p:spPr>
        <p:txBody>
          <a:bodyPr wrap="square">
            <a:spAutoFit/>
          </a:bodyPr>
          <a:lstStyle/>
          <a:p>
            <a:pPr algn="ctr">
              <a:lnSpc>
                <a:spcPct val="150000"/>
              </a:lnSpc>
              <a:buNone/>
            </a:pPr>
            <a:r>
              <a:rPr lang="en-GB" sz="2000" b="1" dirty="0">
                <a:latin typeface="Aptos" panose="020B0004020202020204" pitchFamily="34" charset="0"/>
              </a:rPr>
              <a:t>Important!</a:t>
            </a:r>
          </a:p>
          <a:p>
            <a:pPr algn="ctr">
              <a:lnSpc>
                <a:spcPct val="150000"/>
              </a:lnSpc>
              <a:buNone/>
            </a:pPr>
            <a:r>
              <a:rPr lang="en-GB" dirty="0">
                <a:latin typeface="Aptos" panose="020B0004020202020204" pitchFamily="34" charset="0"/>
              </a:rPr>
              <a:t>Stage 3 does not require another literature search. You are working with the evidence already recorded in Stage 2.</a:t>
            </a:r>
          </a:p>
        </p:txBody>
      </p:sp>
      <p:sp>
        <p:nvSpPr>
          <p:cNvPr id="16" name="TextBox 15">
            <a:extLst>
              <a:ext uri="{FF2B5EF4-FFF2-40B4-BE49-F238E27FC236}">
                <a16:creationId xmlns:a16="http://schemas.microsoft.com/office/drawing/2014/main" id="{AB8A0AD2-22E2-A17E-399D-F793105E093D}"/>
              </a:ext>
            </a:extLst>
          </p:cNvPr>
          <p:cNvSpPr txBox="1"/>
          <p:nvPr/>
        </p:nvSpPr>
        <p:spPr>
          <a:xfrm>
            <a:off x="878304" y="5639103"/>
            <a:ext cx="10431379" cy="880369"/>
          </a:xfrm>
          <a:prstGeom prst="rect">
            <a:avLst/>
          </a:prstGeom>
          <a:noFill/>
        </p:spPr>
        <p:txBody>
          <a:bodyPr wrap="square">
            <a:spAutoFit/>
          </a:bodyPr>
          <a:lstStyle/>
          <a:p>
            <a:pPr algn="ctr">
              <a:lnSpc>
                <a:spcPct val="150000"/>
              </a:lnSpc>
            </a:pPr>
            <a:r>
              <a:rPr lang="en-GB" dirty="0">
                <a:latin typeface="Aptos" panose="020B0004020202020204" pitchFamily="34" charset="0"/>
              </a:rPr>
              <a:t>This is part of your </a:t>
            </a:r>
            <a:r>
              <a:rPr lang="en-GB" b="1" dirty="0">
                <a:latin typeface="Aptos" panose="020B0004020202020204" pitchFamily="34" charset="0"/>
              </a:rPr>
              <a:t>research method</a:t>
            </a:r>
            <a:r>
              <a:rPr lang="en-GB" dirty="0">
                <a:latin typeface="Aptos" panose="020B0004020202020204" pitchFamily="34" charset="0"/>
              </a:rPr>
              <a:t>. You will later explain how you compared the literature and developed your themes in your Academic Methods Poster and Chapter 3.</a:t>
            </a:r>
          </a:p>
        </p:txBody>
      </p:sp>
      <p:sp>
        <p:nvSpPr>
          <p:cNvPr id="18" name="TextBox 17">
            <a:extLst>
              <a:ext uri="{FF2B5EF4-FFF2-40B4-BE49-F238E27FC236}">
                <a16:creationId xmlns:a16="http://schemas.microsoft.com/office/drawing/2014/main" id="{D8437F72-120A-118F-8D8B-B3690A101C02}"/>
              </a:ext>
            </a:extLst>
          </p:cNvPr>
          <p:cNvSpPr txBox="1"/>
          <p:nvPr/>
        </p:nvSpPr>
        <p:spPr>
          <a:xfrm>
            <a:off x="1022684" y="1301353"/>
            <a:ext cx="10142621" cy="369332"/>
          </a:xfrm>
          <a:prstGeom prst="rect">
            <a:avLst/>
          </a:prstGeom>
          <a:noFill/>
        </p:spPr>
        <p:txBody>
          <a:bodyPr wrap="square">
            <a:spAutoFit/>
          </a:bodyPr>
          <a:lstStyle/>
          <a:p>
            <a:pPr algn="ctr">
              <a:buNone/>
            </a:pPr>
            <a:r>
              <a:rPr lang="en-GB" b="1" dirty="0">
                <a:latin typeface="Aptos" panose="020B0004020202020204" pitchFamily="34" charset="0"/>
              </a:rPr>
              <a:t>Moving from Individual Sources to Themes </a:t>
            </a:r>
            <a:r>
              <a:rPr lang="en-GB" dirty="0">
                <a:latin typeface="Aptos" panose="020B0004020202020204" pitchFamily="34" charset="0"/>
              </a:rPr>
              <a:t>In Stage 2, you examined each source separately.</a:t>
            </a:r>
          </a:p>
        </p:txBody>
      </p:sp>
      <p:sp>
        <p:nvSpPr>
          <p:cNvPr id="20" name="TextBox 19">
            <a:extLst>
              <a:ext uri="{FF2B5EF4-FFF2-40B4-BE49-F238E27FC236}">
                <a16:creationId xmlns:a16="http://schemas.microsoft.com/office/drawing/2014/main" id="{A52FD100-8379-63B1-51DE-6666E125CF23}"/>
              </a:ext>
            </a:extLst>
          </p:cNvPr>
          <p:cNvSpPr txBox="1"/>
          <p:nvPr/>
        </p:nvSpPr>
        <p:spPr>
          <a:xfrm>
            <a:off x="661442" y="1740895"/>
            <a:ext cx="10648241" cy="883383"/>
          </a:xfrm>
          <a:prstGeom prst="rect">
            <a:avLst/>
          </a:prstGeom>
          <a:noFill/>
        </p:spPr>
        <p:txBody>
          <a:bodyPr wrap="square">
            <a:spAutoFit/>
          </a:bodyPr>
          <a:lstStyle/>
          <a:p>
            <a:pPr lvl="0" algn="ctr">
              <a:lnSpc>
                <a:spcPct val="150000"/>
              </a:lnSpc>
            </a:pPr>
            <a:r>
              <a:rPr lang="en-GB" dirty="0">
                <a:latin typeface="Aptos" panose="020B0004020202020204" pitchFamily="34" charset="0"/>
              </a:rPr>
              <a:t>In Stage 3, you will compare all five sources to identify: repeated keywords, closely related ideas, patterns across the evidence and possible themes</a:t>
            </a:r>
          </a:p>
        </p:txBody>
      </p:sp>
    </p:spTree>
    <p:extLst>
      <p:ext uri="{BB962C8B-B14F-4D97-AF65-F5344CB8AC3E}">
        <p14:creationId xmlns:p14="http://schemas.microsoft.com/office/powerpoint/2010/main" val="34705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1000"/>
                                        <p:tgtEl>
                                          <p:spTgt spid="18"/>
                                        </p:tgtEl>
                                      </p:cBhvr>
                                    </p:animEffect>
                                    <p:anim calcmode="lin" valueType="num">
                                      <p:cBhvr>
                                        <p:cTn id="20" dur="1000" fill="hold"/>
                                        <p:tgtEl>
                                          <p:spTgt spid="18"/>
                                        </p:tgtEl>
                                        <p:attrNameLst>
                                          <p:attrName>ppt_x</p:attrName>
                                        </p:attrNameLst>
                                      </p:cBhvr>
                                      <p:tavLst>
                                        <p:tav tm="0">
                                          <p:val>
                                            <p:strVal val="#ppt_x"/>
                                          </p:val>
                                        </p:tav>
                                        <p:tav tm="100000">
                                          <p:val>
                                            <p:strVal val="#ppt_x"/>
                                          </p:val>
                                        </p:tav>
                                      </p:tavLst>
                                    </p:anim>
                                    <p:anim calcmode="lin" valueType="num">
                                      <p:cBhvr>
                                        <p:cTn id="21"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1000"/>
                                        <p:tgtEl>
                                          <p:spTgt spid="20"/>
                                        </p:tgtEl>
                                      </p:cBhvr>
                                    </p:animEffect>
                                    <p:anim calcmode="lin" valueType="num">
                                      <p:cBhvr>
                                        <p:cTn id="27" dur="1000" fill="hold"/>
                                        <p:tgtEl>
                                          <p:spTgt spid="20"/>
                                        </p:tgtEl>
                                        <p:attrNameLst>
                                          <p:attrName>ppt_x</p:attrName>
                                        </p:attrNameLst>
                                      </p:cBhvr>
                                      <p:tavLst>
                                        <p:tav tm="0">
                                          <p:val>
                                            <p:strVal val="#ppt_x"/>
                                          </p:val>
                                        </p:tav>
                                        <p:tav tm="100000">
                                          <p:val>
                                            <p:strVal val="#ppt_x"/>
                                          </p:val>
                                        </p:tav>
                                      </p:tavLst>
                                    </p:anim>
                                    <p:anim calcmode="lin" valueType="num">
                                      <p:cBhvr>
                                        <p:cTn id="28"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1000"/>
                                        <p:tgtEl>
                                          <p:spTgt spid="11"/>
                                        </p:tgtEl>
                                      </p:cBhvr>
                                    </p:animEffect>
                                    <p:anim calcmode="lin" valueType="num">
                                      <p:cBhvr>
                                        <p:cTn id="41" dur="1000" fill="hold"/>
                                        <p:tgtEl>
                                          <p:spTgt spid="11"/>
                                        </p:tgtEl>
                                        <p:attrNameLst>
                                          <p:attrName>ppt_x</p:attrName>
                                        </p:attrNameLst>
                                      </p:cBhvr>
                                      <p:tavLst>
                                        <p:tav tm="0">
                                          <p:val>
                                            <p:strVal val="#ppt_x"/>
                                          </p:val>
                                        </p:tav>
                                        <p:tav tm="100000">
                                          <p:val>
                                            <p:strVal val="#ppt_x"/>
                                          </p:val>
                                        </p:tav>
                                      </p:tavLst>
                                    </p:anim>
                                    <p:anim calcmode="lin" valueType="num">
                                      <p:cBhvr>
                                        <p:cTn id="4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1000"/>
                                        <p:tgtEl>
                                          <p:spTgt spid="16">
                                            <p:txEl>
                                              <p:pRg st="0" end="0"/>
                                            </p:txEl>
                                          </p:spTgt>
                                        </p:tgtEl>
                                      </p:cBhvr>
                                    </p:animEffect>
                                    <p:anim calcmode="lin" valueType="num">
                                      <p:cBhvr>
                                        <p:cTn id="4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P spid="11" grpId="0" animBg="1"/>
      <p:bldP spid="18" grpId="0"/>
      <p:bldP spid="2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BF54D-80A3-4DAA-491C-FC7E953DE6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86AFBE-EE09-53FF-6E95-88F3345A382B}"/>
              </a:ext>
            </a:extLst>
          </p:cNvPr>
          <p:cNvSpPr>
            <a:spLocks noGrp="1"/>
          </p:cNvSpPr>
          <p:nvPr>
            <p:ph type="title" idx="4294967295"/>
          </p:nvPr>
        </p:nvSpPr>
        <p:spPr>
          <a:xfrm>
            <a:off x="1812640" y="381794"/>
            <a:ext cx="8785291" cy="1325562"/>
          </a:xfrm>
        </p:spPr>
        <p:txBody>
          <a:bodyPr>
            <a:normAutofit/>
          </a:bodyPr>
          <a:lstStyle/>
          <a:p>
            <a:pPr algn="ctr"/>
            <a:r>
              <a:rPr lang="en-GB" sz="3200" b="1" dirty="0">
                <a:latin typeface="Aptos" panose="020B0004020202020204" pitchFamily="34" charset="0"/>
              </a:rPr>
              <a:t>From Keywords to Possible Themes</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4568931D-27F0-B72E-9ED9-0D83A8779F7A}"/>
              </a:ext>
            </a:extLst>
          </p:cNvPr>
          <p:cNvSpPr/>
          <p:nvPr/>
        </p:nvSpPr>
        <p:spPr>
          <a:xfrm>
            <a:off x="-1047" y="5639103"/>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1EBFF647-82EF-20D8-3E9B-B52351CDC264}"/>
              </a:ext>
            </a:extLst>
          </p:cNvPr>
          <p:cNvPicPr>
            <a:picLocks noChangeAspect="1"/>
          </p:cNvPicPr>
          <p:nvPr/>
        </p:nvPicPr>
        <p:blipFill>
          <a:blip r:embed="rId2"/>
          <a:srcRect l="19382" t="20444" r="20469" b="11704"/>
          <a:stretch>
            <a:fillRect/>
          </a:stretch>
        </p:blipFill>
        <p:spPr>
          <a:xfrm>
            <a:off x="292234" y="2300742"/>
            <a:ext cx="5110477" cy="4007421"/>
          </a:xfrm>
          <a:prstGeom prst="rect">
            <a:avLst/>
          </a:prstGeom>
          <a:ln w="38100" cap="sq">
            <a:solidFill>
              <a:schemeClr val="accent1"/>
            </a:solidFill>
            <a:prstDash val="solid"/>
            <a:miter lim="800000"/>
          </a:ln>
          <a:effectLst>
            <a:outerShdw blurRad="50800" dist="38100" dir="2700000" algn="tl" rotWithShape="0">
              <a:srgbClr val="000000">
                <a:alpha val="43000"/>
              </a:srgbClr>
            </a:outerShdw>
          </a:effectLst>
        </p:spPr>
      </p:pic>
      <p:pic>
        <p:nvPicPr>
          <p:cNvPr id="6" name="Graphic 5" descr="Old Key with solid fill">
            <a:extLst>
              <a:ext uri="{FF2B5EF4-FFF2-40B4-BE49-F238E27FC236}">
                <a16:creationId xmlns:a16="http://schemas.microsoft.com/office/drawing/2014/main" id="{7940FF4A-7336-25E9-D48F-A3E499D459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33073" y="192762"/>
            <a:ext cx="914400" cy="914400"/>
          </a:xfrm>
          <a:prstGeom prst="rect">
            <a:avLst/>
          </a:prstGeom>
        </p:spPr>
      </p:pic>
      <p:sp>
        <p:nvSpPr>
          <p:cNvPr id="10" name="TextBox 9">
            <a:extLst>
              <a:ext uri="{FF2B5EF4-FFF2-40B4-BE49-F238E27FC236}">
                <a16:creationId xmlns:a16="http://schemas.microsoft.com/office/drawing/2014/main" id="{3F579A88-7BFC-8B27-2139-9B59D291051F}"/>
              </a:ext>
            </a:extLst>
          </p:cNvPr>
          <p:cNvSpPr txBox="1"/>
          <p:nvPr/>
        </p:nvSpPr>
        <p:spPr>
          <a:xfrm>
            <a:off x="167558" y="1384190"/>
            <a:ext cx="5235153" cy="646331"/>
          </a:xfrm>
          <a:prstGeom prst="rect">
            <a:avLst/>
          </a:prstGeom>
          <a:noFill/>
        </p:spPr>
        <p:txBody>
          <a:bodyPr wrap="square">
            <a:spAutoFit/>
          </a:bodyPr>
          <a:lstStyle/>
          <a:p>
            <a:r>
              <a:rPr lang="en-GB" dirty="0">
                <a:latin typeface="Aptos" panose="020B0004020202020204" pitchFamily="34" charset="0"/>
              </a:rPr>
              <a:t>Stage 2 helped you identify important keywords and ideas within each source.</a:t>
            </a:r>
          </a:p>
        </p:txBody>
      </p:sp>
      <p:sp>
        <p:nvSpPr>
          <p:cNvPr id="12" name="Rectangle 11">
            <a:extLst>
              <a:ext uri="{FF2B5EF4-FFF2-40B4-BE49-F238E27FC236}">
                <a16:creationId xmlns:a16="http://schemas.microsoft.com/office/drawing/2014/main" id="{CE6AB282-EB3F-5FAC-ACD2-798B70C663F5}"/>
              </a:ext>
            </a:extLst>
          </p:cNvPr>
          <p:cNvSpPr/>
          <p:nvPr/>
        </p:nvSpPr>
        <p:spPr>
          <a:xfrm>
            <a:off x="4415589" y="3260559"/>
            <a:ext cx="794085" cy="272577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348749C1-0856-19E5-71C1-D16387AB0711}"/>
              </a:ext>
            </a:extLst>
          </p:cNvPr>
          <p:cNvCxnSpPr>
            <a:cxnSpLocks/>
          </p:cNvCxnSpPr>
          <p:nvPr/>
        </p:nvCxnSpPr>
        <p:spPr>
          <a:xfrm>
            <a:off x="4812632" y="1828800"/>
            <a:ext cx="0" cy="132347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BF2B647-CEFA-2C17-B8A3-2DB6DD90E664}"/>
              </a:ext>
            </a:extLst>
          </p:cNvPr>
          <p:cNvSpPr txBox="1"/>
          <p:nvPr/>
        </p:nvSpPr>
        <p:spPr>
          <a:xfrm>
            <a:off x="6316579" y="1338023"/>
            <a:ext cx="6136104" cy="369332"/>
          </a:xfrm>
          <a:prstGeom prst="rect">
            <a:avLst/>
          </a:prstGeom>
          <a:noFill/>
        </p:spPr>
        <p:txBody>
          <a:bodyPr wrap="square">
            <a:spAutoFit/>
          </a:bodyPr>
          <a:lstStyle/>
          <a:p>
            <a:pPr>
              <a:buNone/>
            </a:pPr>
            <a:r>
              <a:rPr lang="en-GB" dirty="0">
                <a:latin typeface="Aptos" panose="020B0004020202020204" pitchFamily="34" charset="0"/>
              </a:rPr>
              <a:t>Stage 3 asks you to compare your five sources and record:</a:t>
            </a:r>
          </a:p>
        </p:txBody>
      </p:sp>
      <p:graphicFrame>
        <p:nvGraphicFramePr>
          <p:cNvPr id="23" name="Table 22">
            <a:extLst>
              <a:ext uri="{FF2B5EF4-FFF2-40B4-BE49-F238E27FC236}">
                <a16:creationId xmlns:a16="http://schemas.microsoft.com/office/drawing/2014/main" id="{2897F9E3-5B35-7831-6AEB-2C1FBEE63DE6}"/>
              </a:ext>
            </a:extLst>
          </p:cNvPr>
          <p:cNvGraphicFramePr>
            <a:graphicFrameLocks noGrp="1"/>
          </p:cNvGraphicFramePr>
          <p:nvPr>
            <p:extLst>
              <p:ext uri="{D42A27DB-BD31-4B8C-83A1-F6EECF244321}">
                <p14:modId xmlns:p14="http://schemas.microsoft.com/office/powerpoint/2010/main" val="13048650"/>
              </p:ext>
            </p:extLst>
          </p:nvPr>
        </p:nvGraphicFramePr>
        <p:xfrm>
          <a:off x="6412832" y="1895648"/>
          <a:ext cx="5486934" cy="1645920"/>
        </p:xfrm>
        <a:graphic>
          <a:graphicData uri="http://schemas.openxmlformats.org/drawingml/2006/table">
            <a:tbl>
              <a:tblPr>
                <a:tableStyleId>{5C22544A-7EE6-4342-B048-85BDC9FD1C3A}</a:tableStyleId>
              </a:tblPr>
              <a:tblGrid>
                <a:gridCol w="1828978">
                  <a:extLst>
                    <a:ext uri="{9D8B030D-6E8A-4147-A177-3AD203B41FA5}">
                      <a16:colId xmlns:a16="http://schemas.microsoft.com/office/drawing/2014/main" val="2713292599"/>
                    </a:ext>
                  </a:extLst>
                </a:gridCol>
                <a:gridCol w="1828978">
                  <a:extLst>
                    <a:ext uri="{9D8B030D-6E8A-4147-A177-3AD203B41FA5}">
                      <a16:colId xmlns:a16="http://schemas.microsoft.com/office/drawing/2014/main" val="473855039"/>
                    </a:ext>
                  </a:extLst>
                </a:gridCol>
                <a:gridCol w="1828978">
                  <a:extLst>
                    <a:ext uri="{9D8B030D-6E8A-4147-A177-3AD203B41FA5}">
                      <a16:colId xmlns:a16="http://schemas.microsoft.com/office/drawing/2014/main" val="95606737"/>
                    </a:ext>
                  </a:extLst>
                </a:gridCol>
              </a:tblGrid>
              <a:tr h="0">
                <a:tc>
                  <a:txBody>
                    <a:bodyPr/>
                    <a:lstStyle/>
                    <a:p>
                      <a:pPr algn="ctr">
                        <a:buNone/>
                      </a:pPr>
                      <a:r>
                        <a:rPr lang="en-GB" sz="1600" b="1" dirty="0">
                          <a:latin typeface="Aptos" panose="020B0004020202020204" pitchFamily="34" charset="0"/>
                        </a:rPr>
                        <a:t>Repeating Keywords</a:t>
                      </a:r>
                    </a:p>
                  </a:txBody>
                  <a:tcPr anchor="ctr">
                    <a:solidFill>
                      <a:srgbClr val="BCC6E3"/>
                    </a:solidFill>
                  </a:tcPr>
                </a:tc>
                <a:tc>
                  <a:txBody>
                    <a:bodyPr/>
                    <a:lstStyle/>
                    <a:p>
                      <a:pPr algn="ctr">
                        <a:buNone/>
                      </a:pPr>
                      <a:r>
                        <a:rPr lang="en-GB" sz="1600" b="1" dirty="0">
                          <a:latin typeface="Aptos" panose="020B0004020202020204" pitchFamily="34" charset="0"/>
                        </a:rPr>
                        <a:t>Number of Articles</a:t>
                      </a:r>
                    </a:p>
                  </a:txBody>
                  <a:tcPr anchor="ctr">
                    <a:solidFill>
                      <a:srgbClr val="BCC6E3"/>
                    </a:solidFill>
                  </a:tcPr>
                </a:tc>
                <a:tc>
                  <a:txBody>
                    <a:bodyPr/>
                    <a:lstStyle/>
                    <a:p>
                      <a:pPr algn="ctr">
                        <a:buNone/>
                      </a:pPr>
                      <a:r>
                        <a:rPr lang="en-GB" sz="1600" b="1" dirty="0">
                          <a:latin typeface="Aptos" panose="020B0004020202020204" pitchFamily="34" charset="0"/>
                        </a:rPr>
                        <a:t>Possible Theme</a:t>
                      </a:r>
                    </a:p>
                  </a:txBody>
                  <a:tcPr anchor="ctr">
                    <a:solidFill>
                      <a:srgbClr val="BCC6E3"/>
                    </a:solidFill>
                  </a:tcPr>
                </a:tc>
                <a:extLst>
                  <a:ext uri="{0D108BD9-81ED-4DB2-BD59-A6C34878D82A}">
                    <a16:rowId xmlns:a16="http://schemas.microsoft.com/office/drawing/2014/main" val="757546666"/>
                  </a:ext>
                </a:extLst>
              </a:tr>
              <a:tr h="0">
                <a:tc>
                  <a:txBody>
                    <a:bodyPr/>
                    <a:lstStyle/>
                    <a:p>
                      <a:pPr algn="ctr">
                        <a:buNone/>
                      </a:pPr>
                      <a:r>
                        <a:rPr lang="en-GB" sz="1600">
                          <a:latin typeface="Aptos" panose="020B0004020202020204" pitchFamily="34" charset="0"/>
                        </a:rPr>
                        <a:t>Words and related ideas appearing across your sources</a:t>
                      </a:r>
                    </a:p>
                  </a:txBody>
                  <a:tcPr anchor="ctr"/>
                </a:tc>
                <a:tc>
                  <a:txBody>
                    <a:bodyPr/>
                    <a:lstStyle/>
                    <a:p>
                      <a:pPr algn="ctr">
                        <a:buNone/>
                      </a:pPr>
                      <a:r>
                        <a:rPr lang="en-GB" sz="1600" dirty="0">
                          <a:latin typeface="Aptos" panose="020B0004020202020204" pitchFamily="34" charset="0"/>
                        </a:rPr>
                        <a:t>How many of your five sources discuss the idea?</a:t>
                      </a:r>
                    </a:p>
                  </a:txBody>
                  <a:tcPr anchor="ctr"/>
                </a:tc>
                <a:tc>
                  <a:txBody>
                    <a:bodyPr/>
                    <a:lstStyle/>
                    <a:p>
                      <a:pPr algn="ctr">
                        <a:buNone/>
                      </a:pPr>
                      <a:r>
                        <a:rPr lang="en-GB" sz="1600" dirty="0">
                          <a:latin typeface="Aptos" panose="020B0004020202020204" pitchFamily="34" charset="0"/>
                        </a:rPr>
                        <a:t>A broader name that describes the shared issue</a:t>
                      </a:r>
                    </a:p>
                  </a:txBody>
                  <a:tcPr anchor="ctr"/>
                </a:tc>
                <a:extLst>
                  <a:ext uri="{0D108BD9-81ED-4DB2-BD59-A6C34878D82A}">
                    <a16:rowId xmlns:a16="http://schemas.microsoft.com/office/drawing/2014/main" val="991458668"/>
                  </a:ext>
                </a:extLst>
              </a:tr>
            </a:tbl>
          </a:graphicData>
        </a:graphic>
      </p:graphicFrame>
      <p:sp>
        <p:nvSpPr>
          <p:cNvPr id="25" name="TextBox 24">
            <a:extLst>
              <a:ext uri="{FF2B5EF4-FFF2-40B4-BE49-F238E27FC236}">
                <a16:creationId xmlns:a16="http://schemas.microsoft.com/office/drawing/2014/main" id="{D0DF1C7A-9260-8872-7DE4-55F411C12432}"/>
              </a:ext>
            </a:extLst>
          </p:cNvPr>
          <p:cNvSpPr txBox="1"/>
          <p:nvPr/>
        </p:nvSpPr>
        <p:spPr>
          <a:xfrm>
            <a:off x="6412832" y="3581775"/>
            <a:ext cx="5874639" cy="2031325"/>
          </a:xfrm>
          <a:prstGeom prst="rect">
            <a:avLst/>
          </a:prstGeom>
          <a:noFill/>
        </p:spPr>
        <p:txBody>
          <a:bodyPr wrap="square">
            <a:spAutoFit/>
          </a:bodyPr>
          <a:lstStyle/>
          <a:p>
            <a:pPr>
              <a:buNone/>
            </a:pPr>
            <a:r>
              <a:rPr lang="en-GB" b="1" dirty="0">
                <a:latin typeface="Aptos" panose="020B0004020202020204" pitchFamily="34" charset="0"/>
              </a:rPr>
              <a:t>In Stage 3, You Will:</a:t>
            </a:r>
            <a:br>
              <a:rPr lang="en-GB" b="1" dirty="0">
                <a:latin typeface="Aptos" panose="020B0004020202020204" pitchFamily="34" charset="0"/>
              </a:rPr>
            </a:br>
            <a:endParaRPr lang="en-GB" b="1" dirty="0">
              <a:latin typeface="Aptos" panose="020B0004020202020204" pitchFamily="34" charset="0"/>
            </a:endParaRPr>
          </a:p>
          <a:p>
            <a:pPr marL="342900" lvl="0" indent="-342900">
              <a:buFont typeface="+mj-lt"/>
              <a:buAutoNum type="arabicPeriod"/>
            </a:pPr>
            <a:r>
              <a:rPr lang="en-GB" dirty="0">
                <a:latin typeface="Aptos" panose="020B0004020202020204" pitchFamily="34" charset="0"/>
              </a:rPr>
              <a:t>Bring together the keywords from your five sources</a:t>
            </a:r>
          </a:p>
          <a:p>
            <a:pPr marL="342900" lvl="0" indent="-342900">
              <a:buFont typeface="+mj-lt"/>
              <a:buAutoNum type="arabicPeriod"/>
            </a:pPr>
            <a:r>
              <a:rPr lang="en-GB" dirty="0">
                <a:latin typeface="Aptos" panose="020B0004020202020204" pitchFamily="34" charset="0"/>
              </a:rPr>
              <a:t>Look for repeated or closely related ideas</a:t>
            </a:r>
          </a:p>
          <a:p>
            <a:pPr marL="342900" lvl="0" indent="-342900">
              <a:buFont typeface="+mj-lt"/>
              <a:buAutoNum type="arabicPeriod"/>
            </a:pPr>
            <a:r>
              <a:rPr lang="en-GB" dirty="0">
                <a:latin typeface="Aptos" panose="020B0004020202020204" pitchFamily="34" charset="0"/>
              </a:rPr>
              <a:t>Count how many sources discuss each idea</a:t>
            </a:r>
          </a:p>
          <a:p>
            <a:pPr marL="342900" lvl="0" indent="-342900">
              <a:buFont typeface="+mj-lt"/>
              <a:buAutoNum type="arabicPeriod"/>
            </a:pPr>
            <a:r>
              <a:rPr lang="en-GB" dirty="0">
                <a:latin typeface="Aptos" panose="020B0004020202020204" pitchFamily="34" charset="0"/>
              </a:rPr>
              <a:t>Group connected ideas together</a:t>
            </a:r>
          </a:p>
          <a:p>
            <a:pPr marL="342900" lvl="0" indent="-342900">
              <a:buFont typeface="+mj-lt"/>
              <a:buAutoNum type="arabicPeriod"/>
            </a:pPr>
            <a:r>
              <a:rPr lang="en-GB" dirty="0">
                <a:latin typeface="Aptos" panose="020B0004020202020204" pitchFamily="34" charset="0"/>
              </a:rPr>
              <a:t>Give each group a possible theme name</a:t>
            </a:r>
          </a:p>
        </p:txBody>
      </p:sp>
      <p:sp>
        <p:nvSpPr>
          <p:cNvPr id="27" name="TextBox 26">
            <a:extLst>
              <a:ext uri="{FF2B5EF4-FFF2-40B4-BE49-F238E27FC236}">
                <a16:creationId xmlns:a16="http://schemas.microsoft.com/office/drawing/2014/main" id="{C62DC486-4A58-0A5C-48CC-1F35657C911A}"/>
              </a:ext>
            </a:extLst>
          </p:cNvPr>
          <p:cNvSpPr txBox="1"/>
          <p:nvPr/>
        </p:nvSpPr>
        <p:spPr>
          <a:xfrm>
            <a:off x="6412832" y="5653307"/>
            <a:ext cx="5779168" cy="923330"/>
          </a:xfrm>
          <a:prstGeom prst="rect">
            <a:avLst/>
          </a:prstGeom>
          <a:noFill/>
        </p:spPr>
        <p:txBody>
          <a:bodyPr wrap="square">
            <a:spAutoFit/>
          </a:bodyPr>
          <a:lstStyle/>
          <a:p>
            <a:r>
              <a:rPr lang="en-GB" dirty="0">
                <a:latin typeface="Aptos" panose="020B0004020202020204" pitchFamily="34" charset="0"/>
              </a:rPr>
              <a:t>This analysis forms part of your research method. You will later explain it in your Academic Methods Poster and Chapter 3.</a:t>
            </a:r>
          </a:p>
        </p:txBody>
      </p:sp>
    </p:spTree>
    <p:extLst>
      <p:ext uri="{BB962C8B-B14F-4D97-AF65-F5344CB8AC3E}">
        <p14:creationId xmlns:p14="http://schemas.microsoft.com/office/powerpoint/2010/main" val="2736793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1000"/>
                                        <p:tgtEl>
                                          <p:spTgt spid="3"/>
                                        </p:tgtEl>
                                      </p:cBhvr>
                                    </p:animEffect>
                                    <p:anim calcmode="lin" valueType="num">
                                      <p:cBhvr>
                                        <p:cTn id="27" dur="1000" fill="hold"/>
                                        <p:tgtEl>
                                          <p:spTgt spid="3"/>
                                        </p:tgtEl>
                                        <p:attrNameLst>
                                          <p:attrName>ppt_x</p:attrName>
                                        </p:attrNameLst>
                                      </p:cBhvr>
                                      <p:tavLst>
                                        <p:tav tm="0">
                                          <p:val>
                                            <p:strVal val="#ppt_x"/>
                                          </p:val>
                                        </p:tav>
                                        <p:tav tm="100000">
                                          <p:val>
                                            <p:strVal val="#ppt_x"/>
                                          </p:val>
                                        </p:tav>
                                      </p:tavLst>
                                    </p:anim>
                                    <p:anim calcmode="lin" valueType="num">
                                      <p:cBhvr>
                                        <p:cTn id="28"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1000"/>
                                        <p:tgtEl>
                                          <p:spTgt spid="12"/>
                                        </p:tgtEl>
                                      </p:cBhvr>
                                    </p:animEffect>
                                    <p:anim calcmode="lin" valueType="num">
                                      <p:cBhvr>
                                        <p:cTn id="39" dur="1000" fill="hold"/>
                                        <p:tgtEl>
                                          <p:spTgt spid="12"/>
                                        </p:tgtEl>
                                        <p:attrNameLst>
                                          <p:attrName>ppt_x</p:attrName>
                                        </p:attrNameLst>
                                      </p:cBhvr>
                                      <p:tavLst>
                                        <p:tav tm="0">
                                          <p:val>
                                            <p:strVal val="#ppt_x"/>
                                          </p:val>
                                        </p:tav>
                                        <p:tav tm="100000">
                                          <p:val>
                                            <p:strVal val="#ppt_x"/>
                                          </p:val>
                                        </p:tav>
                                      </p:tavLst>
                                    </p:anim>
                                    <p:anim calcmode="lin" valueType="num">
                                      <p:cBhvr>
                                        <p:cTn id="4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1000"/>
                                        <p:tgtEl>
                                          <p:spTgt spid="19"/>
                                        </p:tgtEl>
                                      </p:cBhvr>
                                    </p:animEffect>
                                    <p:anim calcmode="lin" valueType="num">
                                      <p:cBhvr>
                                        <p:cTn id="46" dur="1000" fill="hold"/>
                                        <p:tgtEl>
                                          <p:spTgt spid="19"/>
                                        </p:tgtEl>
                                        <p:attrNameLst>
                                          <p:attrName>ppt_x</p:attrName>
                                        </p:attrNameLst>
                                      </p:cBhvr>
                                      <p:tavLst>
                                        <p:tav tm="0">
                                          <p:val>
                                            <p:strVal val="#ppt_x"/>
                                          </p:val>
                                        </p:tav>
                                        <p:tav tm="100000">
                                          <p:val>
                                            <p:strVal val="#ppt_x"/>
                                          </p:val>
                                        </p:tav>
                                      </p:tavLst>
                                    </p:anim>
                                    <p:anim calcmode="lin" valueType="num">
                                      <p:cBhvr>
                                        <p:cTn id="47" dur="1000" fill="hold"/>
                                        <p:tgtEl>
                                          <p:spTgt spid="19"/>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23"/>
                                        </p:tgtEl>
                                        <p:attrNameLst>
                                          <p:attrName>style.visibility</p:attrName>
                                        </p:attrNameLst>
                                      </p:cBhvr>
                                      <p:to>
                                        <p:strVal val="visible"/>
                                      </p:to>
                                    </p:set>
                                    <p:animEffect transition="in" filter="fade">
                                      <p:cBhvr>
                                        <p:cTn id="50" dur="1000"/>
                                        <p:tgtEl>
                                          <p:spTgt spid="23"/>
                                        </p:tgtEl>
                                      </p:cBhvr>
                                    </p:animEffect>
                                    <p:anim calcmode="lin" valueType="num">
                                      <p:cBhvr>
                                        <p:cTn id="51" dur="1000" fill="hold"/>
                                        <p:tgtEl>
                                          <p:spTgt spid="23"/>
                                        </p:tgtEl>
                                        <p:attrNameLst>
                                          <p:attrName>ppt_x</p:attrName>
                                        </p:attrNameLst>
                                      </p:cBhvr>
                                      <p:tavLst>
                                        <p:tav tm="0">
                                          <p:val>
                                            <p:strVal val="#ppt_x"/>
                                          </p:val>
                                        </p:tav>
                                        <p:tav tm="100000">
                                          <p:val>
                                            <p:strVal val="#ppt_x"/>
                                          </p:val>
                                        </p:tav>
                                      </p:tavLst>
                                    </p:anim>
                                    <p:anim calcmode="lin" valueType="num">
                                      <p:cBhvr>
                                        <p:cTn id="52"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fade">
                                      <p:cBhvr>
                                        <p:cTn id="57" dur="1000"/>
                                        <p:tgtEl>
                                          <p:spTgt spid="25"/>
                                        </p:tgtEl>
                                      </p:cBhvr>
                                    </p:animEffect>
                                    <p:anim calcmode="lin" valueType="num">
                                      <p:cBhvr>
                                        <p:cTn id="58" dur="1000" fill="hold"/>
                                        <p:tgtEl>
                                          <p:spTgt spid="25"/>
                                        </p:tgtEl>
                                        <p:attrNameLst>
                                          <p:attrName>ppt_x</p:attrName>
                                        </p:attrNameLst>
                                      </p:cBhvr>
                                      <p:tavLst>
                                        <p:tav tm="0">
                                          <p:val>
                                            <p:strVal val="#ppt_x"/>
                                          </p:val>
                                        </p:tav>
                                        <p:tav tm="100000">
                                          <p:val>
                                            <p:strVal val="#ppt_x"/>
                                          </p:val>
                                        </p:tav>
                                      </p:tavLst>
                                    </p:anim>
                                    <p:anim calcmode="lin" valueType="num">
                                      <p:cBhvr>
                                        <p:cTn id="59"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27"/>
                                        </p:tgtEl>
                                        <p:attrNameLst>
                                          <p:attrName>style.visibility</p:attrName>
                                        </p:attrNameLst>
                                      </p:cBhvr>
                                      <p:to>
                                        <p:strVal val="visible"/>
                                      </p:to>
                                    </p:set>
                                    <p:animEffect transition="in" filter="fade">
                                      <p:cBhvr>
                                        <p:cTn id="64" dur="1000"/>
                                        <p:tgtEl>
                                          <p:spTgt spid="27"/>
                                        </p:tgtEl>
                                      </p:cBhvr>
                                    </p:animEffect>
                                    <p:anim calcmode="lin" valueType="num">
                                      <p:cBhvr>
                                        <p:cTn id="65" dur="1000" fill="hold"/>
                                        <p:tgtEl>
                                          <p:spTgt spid="27"/>
                                        </p:tgtEl>
                                        <p:attrNameLst>
                                          <p:attrName>ppt_x</p:attrName>
                                        </p:attrNameLst>
                                      </p:cBhvr>
                                      <p:tavLst>
                                        <p:tav tm="0">
                                          <p:val>
                                            <p:strVal val="#ppt_x"/>
                                          </p:val>
                                        </p:tav>
                                        <p:tav tm="100000">
                                          <p:val>
                                            <p:strVal val="#ppt_x"/>
                                          </p:val>
                                        </p:tav>
                                      </p:tavLst>
                                    </p:anim>
                                    <p:anim calcmode="lin" valueType="num">
                                      <p:cBhvr>
                                        <p:cTn id="66"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12" grpId="0" animBg="1"/>
      <p:bldP spid="19" grpId="0"/>
      <p:bldP spid="25" grpId="0"/>
      <p:bldP spid="2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982032-1E4F-2CE6-C24D-8F66F324EB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7D59E9-4BBF-5C56-1C07-41031E33847C}"/>
              </a:ext>
            </a:extLst>
          </p:cNvPr>
          <p:cNvSpPr>
            <a:spLocks noGrp="1"/>
          </p:cNvSpPr>
          <p:nvPr>
            <p:ph type="title" idx="4294967295"/>
          </p:nvPr>
        </p:nvSpPr>
        <p:spPr>
          <a:xfrm>
            <a:off x="963987" y="165694"/>
            <a:ext cx="10430373" cy="1325562"/>
          </a:xfrm>
        </p:spPr>
        <p:txBody>
          <a:bodyPr>
            <a:normAutofit fontScale="90000"/>
          </a:bodyPr>
          <a:lstStyle/>
          <a:p>
            <a:pPr algn="ctr"/>
            <a:r>
              <a:rPr lang="en-GB" sz="3200" b="1" dirty="0">
                <a:latin typeface="Aptos" panose="020B0004020202020204" pitchFamily="34" charset="0"/>
              </a:rPr>
              <a:t>Find the Patterns - Compare the Keywords from Five Sources</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074E9164-7405-E797-2F1C-D2AD7F26A959}"/>
              </a:ext>
            </a:extLst>
          </p:cNvPr>
          <p:cNvSpPr/>
          <p:nvPr/>
        </p:nvSpPr>
        <p:spPr>
          <a:xfrm>
            <a:off x="-1047" y="5639103"/>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Table 3">
            <a:extLst>
              <a:ext uri="{FF2B5EF4-FFF2-40B4-BE49-F238E27FC236}">
                <a16:creationId xmlns:a16="http://schemas.microsoft.com/office/drawing/2014/main" id="{0C686099-9119-CD9F-E716-B70EAA32544F}"/>
              </a:ext>
            </a:extLst>
          </p:cNvPr>
          <p:cNvGraphicFramePr>
            <a:graphicFrameLocks noGrp="1"/>
          </p:cNvGraphicFramePr>
          <p:nvPr>
            <p:extLst>
              <p:ext uri="{D42A27DB-BD31-4B8C-83A1-F6EECF244321}">
                <p14:modId xmlns:p14="http://schemas.microsoft.com/office/powerpoint/2010/main" val="3266616276"/>
              </p:ext>
            </p:extLst>
          </p:nvPr>
        </p:nvGraphicFramePr>
        <p:xfrm>
          <a:off x="354552" y="1785659"/>
          <a:ext cx="11480800" cy="4542954"/>
        </p:xfrm>
        <a:graphic>
          <a:graphicData uri="http://schemas.openxmlformats.org/drawingml/2006/table">
            <a:tbl>
              <a:tblPr>
                <a:tableStyleId>{5C22544A-7EE6-4342-B048-85BDC9FD1C3A}</a:tableStyleId>
              </a:tblPr>
              <a:tblGrid>
                <a:gridCol w="1566278">
                  <a:extLst>
                    <a:ext uri="{9D8B030D-6E8A-4147-A177-3AD203B41FA5}">
                      <a16:colId xmlns:a16="http://schemas.microsoft.com/office/drawing/2014/main" val="1872663079"/>
                    </a:ext>
                  </a:extLst>
                </a:gridCol>
                <a:gridCol w="9914522">
                  <a:extLst>
                    <a:ext uri="{9D8B030D-6E8A-4147-A177-3AD203B41FA5}">
                      <a16:colId xmlns:a16="http://schemas.microsoft.com/office/drawing/2014/main" val="771472003"/>
                    </a:ext>
                  </a:extLst>
                </a:gridCol>
              </a:tblGrid>
              <a:tr h="757159">
                <a:tc>
                  <a:txBody>
                    <a:bodyPr/>
                    <a:lstStyle/>
                    <a:p>
                      <a:pPr algn="ctr">
                        <a:buNone/>
                      </a:pPr>
                      <a:r>
                        <a:rPr lang="en-GB" b="1">
                          <a:latin typeface="Aptos" panose="020B0004020202020204" pitchFamily="34" charset="0"/>
                        </a:rPr>
                        <a:t>Source</a:t>
                      </a:r>
                    </a:p>
                  </a:txBody>
                  <a:tcPr anchor="ctr"/>
                </a:tc>
                <a:tc>
                  <a:txBody>
                    <a:bodyPr/>
                    <a:lstStyle/>
                    <a:p>
                      <a:pPr algn="ctr">
                        <a:buNone/>
                      </a:pPr>
                      <a:r>
                        <a:rPr lang="en-GB" b="1" dirty="0">
                          <a:latin typeface="Aptos" panose="020B0004020202020204" pitchFamily="34" charset="0"/>
                        </a:rPr>
                        <a:t>Keywords </a:t>
                      </a:r>
                    </a:p>
                  </a:txBody>
                  <a:tcPr anchor="ctr"/>
                </a:tc>
                <a:extLst>
                  <a:ext uri="{0D108BD9-81ED-4DB2-BD59-A6C34878D82A}">
                    <a16:rowId xmlns:a16="http://schemas.microsoft.com/office/drawing/2014/main" val="4291645441"/>
                  </a:ext>
                </a:extLst>
              </a:tr>
              <a:tr h="757159">
                <a:tc>
                  <a:txBody>
                    <a:bodyPr/>
                    <a:lstStyle/>
                    <a:p>
                      <a:pPr algn="ctr">
                        <a:buNone/>
                      </a:pPr>
                      <a:r>
                        <a:rPr lang="en-GB" dirty="0">
                          <a:latin typeface="Aptos" panose="020B0004020202020204" pitchFamily="34" charset="0"/>
                        </a:rPr>
                        <a:t>Article 2</a:t>
                      </a:r>
                    </a:p>
                  </a:txBody>
                  <a:tcPr anchor="ctr"/>
                </a:tc>
                <a:tc>
                  <a:txBody>
                    <a:bodyPr/>
                    <a:lstStyle/>
                    <a:p>
                      <a:pPr>
                        <a:buNone/>
                      </a:pPr>
                      <a:r>
                        <a:rPr lang="en-GB">
                          <a:latin typeface="Aptos" panose="020B0004020202020204" pitchFamily="34" charset="0"/>
                        </a:rPr>
                        <a:t>stigma, fear of judgement, mental health literacy, self-reliance, accessible services</a:t>
                      </a:r>
                    </a:p>
                  </a:txBody>
                  <a:tcPr anchor="ctr"/>
                </a:tc>
                <a:extLst>
                  <a:ext uri="{0D108BD9-81ED-4DB2-BD59-A6C34878D82A}">
                    <a16:rowId xmlns:a16="http://schemas.microsoft.com/office/drawing/2014/main" val="2364151423"/>
                  </a:ext>
                </a:extLst>
              </a:tr>
              <a:tr h="757159">
                <a:tc>
                  <a:txBody>
                    <a:bodyPr/>
                    <a:lstStyle/>
                    <a:p>
                      <a:pPr algn="ctr">
                        <a:buNone/>
                      </a:pPr>
                      <a:r>
                        <a:rPr lang="en-GB" dirty="0">
                          <a:latin typeface="Aptos" panose="020B0004020202020204" pitchFamily="34" charset="0"/>
                        </a:rPr>
                        <a:t>Article 3</a:t>
                      </a:r>
                    </a:p>
                  </a:txBody>
                  <a:tcPr anchor="ctr"/>
                </a:tc>
                <a:tc>
                  <a:txBody>
                    <a:bodyPr/>
                    <a:lstStyle/>
                    <a:p>
                      <a:pPr>
                        <a:buNone/>
                      </a:pPr>
                      <a:r>
                        <a:rPr lang="en-GB" dirty="0">
                          <a:latin typeface="Aptos" panose="020B0004020202020204" pitchFamily="34" charset="0"/>
                        </a:rPr>
                        <a:t>embarrassment, fear of judgement, trust, confidentiality, parental encouragement, self-reliance</a:t>
                      </a:r>
                    </a:p>
                  </a:txBody>
                  <a:tcPr anchor="ctr"/>
                </a:tc>
                <a:extLst>
                  <a:ext uri="{0D108BD9-81ED-4DB2-BD59-A6C34878D82A}">
                    <a16:rowId xmlns:a16="http://schemas.microsoft.com/office/drawing/2014/main" val="1915937546"/>
                  </a:ext>
                </a:extLst>
              </a:tr>
              <a:tr h="757159">
                <a:tc>
                  <a:txBody>
                    <a:bodyPr/>
                    <a:lstStyle/>
                    <a:p>
                      <a:pPr algn="ctr">
                        <a:buNone/>
                      </a:pPr>
                      <a:r>
                        <a:rPr lang="en-GB" dirty="0">
                          <a:latin typeface="Aptos" panose="020B0004020202020204" pitchFamily="34" charset="0"/>
                        </a:rPr>
                        <a:t>Article 6</a:t>
                      </a:r>
                    </a:p>
                  </a:txBody>
                  <a:tcPr anchor="ctr"/>
                </a:tc>
                <a:tc>
                  <a:txBody>
                    <a:bodyPr/>
                    <a:lstStyle/>
                    <a:p>
                      <a:pPr>
                        <a:buNone/>
                      </a:pPr>
                      <a:r>
                        <a:rPr lang="en-GB" dirty="0">
                          <a:latin typeface="Aptos" panose="020B0004020202020204" pitchFamily="34" charset="0"/>
                        </a:rPr>
                        <a:t>waiting times, service availability, geographical inequality, unmet need, early intervention</a:t>
                      </a:r>
                    </a:p>
                  </a:txBody>
                  <a:tcPr anchor="ctr"/>
                </a:tc>
                <a:extLst>
                  <a:ext uri="{0D108BD9-81ED-4DB2-BD59-A6C34878D82A}">
                    <a16:rowId xmlns:a16="http://schemas.microsoft.com/office/drawing/2014/main" val="900198172"/>
                  </a:ext>
                </a:extLst>
              </a:tr>
              <a:tr h="757159">
                <a:tc>
                  <a:txBody>
                    <a:bodyPr/>
                    <a:lstStyle/>
                    <a:p>
                      <a:pPr algn="ctr">
                        <a:buNone/>
                      </a:pPr>
                      <a:r>
                        <a:rPr lang="en-GB" dirty="0">
                          <a:latin typeface="Aptos" panose="020B0004020202020204" pitchFamily="34" charset="0"/>
                        </a:rPr>
                        <a:t>Article 8</a:t>
                      </a:r>
                    </a:p>
                  </a:txBody>
                  <a:tcPr anchor="ctr"/>
                </a:tc>
                <a:tc>
                  <a:txBody>
                    <a:bodyPr/>
                    <a:lstStyle/>
                    <a:p>
                      <a:pPr>
                        <a:buNone/>
                      </a:pPr>
                      <a:r>
                        <a:rPr lang="en-GB">
                          <a:latin typeface="Aptos" panose="020B0004020202020204" pitchFamily="34" charset="0"/>
                        </a:rPr>
                        <a:t>stigma, confidentiality, trusted staff, school support, accessible services, referral pathways</a:t>
                      </a:r>
                    </a:p>
                  </a:txBody>
                  <a:tcPr anchor="ctr"/>
                </a:tc>
                <a:extLst>
                  <a:ext uri="{0D108BD9-81ED-4DB2-BD59-A6C34878D82A}">
                    <a16:rowId xmlns:a16="http://schemas.microsoft.com/office/drawing/2014/main" val="1921981278"/>
                  </a:ext>
                </a:extLst>
              </a:tr>
              <a:tr h="757159">
                <a:tc>
                  <a:txBody>
                    <a:bodyPr/>
                    <a:lstStyle/>
                    <a:p>
                      <a:pPr algn="ctr">
                        <a:buNone/>
                      </a:pPr>
                      <a:r>
                        <a:rPr lang="en-GB" dirty="0">
                          <a:latin typeface="Aptos" panose="020B0004020202020204" pitchFamily="34" charset="0"/>
                        </a:rPr>
                        <a:t>Article 10</a:t>
                      </a:r>
                    </a:p>
                  </a:txBody>
                  <a:tcPr anchor="ctr"/>
                </a:tc>
                <a:tc>
                  <a:txBody>
                    <a:bodyPr/>
                    <a:lstStyle/>
                    <a:p>
                      <a:pPr>
                        <a:buNone/>
                      </a:pPr>
                      <a:r>
                        <a:rPr lang="en-GB" dirty="0">
                          <a:latin typeface="Aptos" panose="020B0004020202020204" pitchFamily="34" charset="0"/>
                        </a:rPr>
                        <a:t>cultural stigma, fear of judgement, trust, language barriers, unequal access, service knowledge</a:t>
                      </a:r>
                    </a:p>
                  </a:txBody>
                  <a:tcPr anchor="ctr"/>
                </a:tc>
                <a:extLst>
                  <a:ext uri="{0D108BD9-81ED-4DB2-BD59-A6C34878D82A}">
                    <a16:rowId xmlns:a16="http://schemas.microsoft.com/office/drawing/2014/main" val="4266450603"/>
                  </a:ext>
                </a:extLst>
              </a:tr>
            </a:tbl>
          </a:graphicData>
        </a:graphic>
      </p:graphicFrame>
      <p:sp>
        <p:nvSpPr>
          <p:cNvPr id="5" name="TextBox 4">
            <a:extLst>
              <a:ext uri="{FF2B5EF4-FFF2-40B4-BE49-F238E27FC236}">
                <a16:creationId xmlns:a16="http://schemas.microsoft.com/office/drawing/2014/main" id="{5F738873-1CBF-E4F8-C838-56F76E0F17D9}"/>
              </a:ext>
            </a:extLst>
          </p:cNvPr>
          <p:cNvSpPr txBox="1"/>
          <p:nvPr/>
        </p:nvSpPr>
        <p:spPr>
          <a:xfrm>
            <a:off x="1504904" y="1011629"/>
            <a:ext cx="9180095" cy="646331"/>
          </a:xfrm>
          <a:prstGeom prst="rect">
            <a:avLst/>
          </a:prstGeom>
          <a:noFill/>
        </p:spPr>
        <p:txBody>
          <a:bodyPr wrap="square" rtlCol="0">
            <a:spAutoFit/>
          </a:bodyPr>
          <a:lstStyle/>
          <a:p>
            <a:pPr algn="ctr"/>
            <a:r>
              <a:rPr lang="en-GB" dirty="0">
                <a:latin typeface="Aptos" panose="020B0004020202020204" pitchFamily="34" charset="0"/>
              </a:rPr>
              <a:t>Below are the keywords from the articles in the earlier activity, review the keywords and look for repetition and patterns across the articles </a:t>
            </a:r>
          </a:p>
        </p:txBody>
      </p:sp>
      <p:sp>
        <p:nvSpPr>
          <p:cNvPr id="7" name="Rectangle 6">
            <a:extLst>
              <a:ext uri="{FF2B5EF4-FFF2-40B4-BE49-F238E27FC236}">
                <a16:creationId xmlns:a16="http://schemas.microsoft.com/office/drawing/2014/main" id="{BC88EF15-0637-E23B-B643-86C193BB2ADD}"/>
              </a:ext>
            </a:extLst>
          </p:cNvPr>
          <p:cNvSpPr/>
          <p:nvPr/>
        </p:nvSpPr>
        <p:spPr>
          <a:xfrm>
            <a:off x="2737945" y="2832291"/>
            <a:ext cx="1761866" cy="199667"/>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Rectangle 8">
            <a:extLst>
              <a:ext uri="{FF2B5EF4-FFF2-40B4-BE49-F238E27FC236}">
                <a16:creationId xmlns:a16="http://schemas.microsoft.com/office/drawing/2014/main" id="{78884783-C45C-9D45-1BDA-5839C726FE7B}"/>
              </a:ext>
            </a:extLst>
          </p:cNvPr>
          <p:cNvSpPr/>
          <p:nvPr/>
        </p:nvSpPr>
        <p:spPr>
          <a:xfrm>
            <a:off x="3654974" y="3588484"/>
            <a:ext cx="1761866" cy="199667"/>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1" name="Rectangle 10">
            <a:extLst>
              <a:ext uri="{FF2B5EF4-FFF2-40B4-BE49-F238E27FC236}">
                <a16:creationId xmlns:a16="http://schemas.microsoft.com/office/drawing/2014/main" id="{94AA09E6-03B3-85B9-0DF8-40406335ADFF}"/>
              </a:ext>
            </a:extLst>
          </p:cNvPr>
          <p:cNvSpPr/>
          <p:nvPr/>
        </p:nvSpPr>
        <p:spPr>
          <a:xfrm>
            <a:off x="3594814" y="5858403"/>
            <a:ext cx="1761866" cy="199667"/>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3" name="Rectangle 12">
            <a:extLst>
              <a:ext uri="{FF2B5EF4-FFF2-40B4-BE49-F238E27FC236}">
                <a16:creationId xmlns:a16="http://schemas.microsoft.com/office/drawing/2014/main" id="{831BAD96-61DE-A7D9-9A7D-E7DDA95B6AD5}"/>
              </a:ext>
            </a:extLst>
          </p:cNvPr>
          <p:cNvSpPr/>
          <p:nvPr/>
        </p:nvSpPr>
        <p:spPr>
          <a:xfrm>
            <a:off x="1994013" y="2844641"/>
            <a:ext cx="704469" cy="174966"/>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5" name="Rectangle 14">
            <a:extLst>
              <a:ext uri="{FF2B5EF4-FFF2-40B4-BE49-F238E27FC236}">
                <a16:creationId xmlns:a16="http://schemas.microsoft.com/office/drawing/2014/main" id="{DE3AAD12-3DDC-A651-6673-54C43A247B3C}"/>
              </a:ext>
            </a:extLst>
          </p:cNvPr>
          <p:cNvSpPr/>
          <p:nvPr/>
        </p:nvSpPr>
        <p:spPr>
          <a:xfrm>
            <a:off x="2026093" y="5126628"/>
            <a:ext cx="704469" cy="174966"/>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6" name="Rectangle 15">
            <a:extLst>
              <a:ext uri="{FF2B5EF4-FFF2-40B4-BE49-F238E27FC236}">
                <a16:creationId xmlns:a16="http://schemas.microsoft.com/office/drawing/2014/main" id="{9B27B8F8-F705-68EA-77F4-160EE8CAB65F}"/>
              </a:ext>
            </a:extLst>
          </p:cNvPr>
          <p:cNvSpPr/>
          <p:nvPr/>
        </p:nvSpPr>
        <p:spPr>
          <a:xfrm>
            <a:off x="2026092" y="5871071"/>
            <a:ext cx="1451034" cy="199667"/>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8" name="Rectangle 17">
            <a:extLst>
              <a:ext uri="{FF2B5EF4-FFF2-40B4-BE49-F238E27FC236}">
                <a16:creationId xmlns:a16="http://schemas.microsoft.com/office/drawing/2014/main" id="{A3FB4623-E0BE-F0EE-2634-C18D8B935241}"/>
              </a:ext>
            </a:extLst>
          </p:cNvPr>
          <p:cNvSpPr/>
          <p:nvPr/>
        </p:nvSpPr>
        <p:spPr>
          <a:xfrm>
            <a:off x="1981981" y="3576451"/>
            <a:ext cx="1600801" cy="237560"/>
          </a:xfrm>
          <a:prstGeom prst="rect">
            <a:avLst/>
          </a:prstGeom>
          <a:solidFill>
            <a:schemeClr val="accent4">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0" name="Rectangle 19">
            <a:extLst>
              <a:ext uri="{FF2B5EF4-FFF2-40B4-BE49-F238E27FC236}">
                <a16:creationId xmlns:a16="http://schemas.microsoft.com/office/drawing/2014/main" id="{4427DA36-EC28-86A5-DD83-588148ACD21C}"/>
              </a:ext>
            </a:extLst>
          </p:cNvPr>
          <p:cNvSpPr/>
          <p:nvPr/>
        </p:nvSpPr>
        <p:spPr>
          <a:xfrm>
            <a:off x="8174455" y="2832291"/>
            <a:ext cx="1908008" cy="199667"/>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1" name="Rectangle 20">
            <a:extLst>
              <a:ext uri="{FF2B5EF4-FFF2-40B4-BE49-F238E27FC236}">
                <a16:creationId xmlns:a16="http://schemas.microsoft.com/office/drawing/2014/main" id="{E4FE74AB-1B64-3167-48A9-A065F3C30866}"/>
              </a:ext>
            </a:extLst>
          </p:cNvPr>
          <p:cNvSpPr/>
          <p:nvPr/>
        </p:nvSpPr>
        <p:spPr>
          <a:xfrm>
            <a:off x="1981981" y="4344575"/>
            <a:ext cx="1350766" cy="237560"/>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2" name="Rectangle 21">
            <a:extLst>
              <a:ext uri="{FF2B5EF4-FFF2-40B4-BE49-F238E27FC236}">
                <a16:creationId xmlns:a16="http://schemas.microsoft.com/office/drawing/2014/main" id="{DE0D14A4-A2D4-FF82-BD06-F6EC57030212}"/>
              </a:ext>
            </a:extLst>
          </p:cNvPr>
          <p:cNvSpPr/>
          <p:nvPr/>
        </p:nvSpPr>
        <p:spPr>
          <a:xfrm>
            <a:off x="3477126" y="4344575"/>
            <a:ext cx="1761866" cy="237560"/>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4" name="Rectangle 23">
            <a:extLst>
              <a:ext uri="{FF2B5EF4-FFF2-40B4-BE49-F238E27FC236}">
                <a16:creationId xmlns:a16="http://schemas.microsoft.com/office/drawing/2014/main" id="{14C356A1-6045-E811-14BC-45F1749B49A2}"/>
              </a:ext>
            </a:extLst>
          </p:cNvPr>
          <p:cNvSpPr/>
          <p:nvPr/>
        </p:nvSpPr>
        <p:spPr>
          <a:xfrm>
            <a:off x="5298239" y="4344575"/>
            <a:ext cx="2317749" cy="237560"/>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6" name="Rectangle 25">
            <a:extLst>
              <a:ext uri="{FF2B5EF4-FFF2-40B4-BE49-F238E27FC236}">
                <a16:creationId xmlns:a16="http://schemas.microsoft.com/office/drawing/2014/main" id="{9CBA8A97-21D0-CD3F-E1F8-51973E182FB5}"/>
              </a:ext>
            </a:extLst>
          </p:cNvPr>
          <p:cNvSpPr/>
          <p:nvPr/>
        </p:nvSpPr>
        <p:spPr>
          <a:xfrm>
            <a:off x="7615988" y="4344575"/>
            <a:ext cx="1275349" cy="199667"/>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8" name="Rectangle 27">
            <a:extLst>
              <a:ext uri="{FF2B5EF4-FFF2-40B4-BE49-F238E27FC236}">
                <a16:creationId xmlns:a16="http://schemas.microsoft.com/office/drawing/2014/main" id="{6D7D645E-0549-6F7B-BADE-0A3270065F6B}"/>
              </a:ext>
            </a:extLst>
          </p:cNvPr>
          <p:cNvSpPr/>
          <p:nvPr/>
        </p:nvSpPr>
        <p:spPr>
          <a:xfrm>
            <a:off x="8934670" y="4339457"/>
            <a:ext cx="1761866" cy="237560"/>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9" name="Rectangle 28">
            <a:extLst>
              <a:ext uri="{FF2B5EF4-FFF2-40B4-BE49-F238E27FC236}">
                <a16:creationId xmlns:a16="http://schemas.microsoft.com/office/drawing/2014/main" id="{CEDC5AD5-EA66-7F68-0992-8FE3582DA458}"/>
              </a:ext>
            </a:extLst>
          </p:cNvPr>
          <p:cNvSpPr/>
          <p:nvPr/>
        </p:nvSpPr>
        <p:spPr>
          <a:xfrm>
            <a:off x="7129470" y="5095331"/>
            <a:ext cx="1908007" cy="206263"/>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0" name="Rectangle 29">
            <a:extLst>
              <a:ext uri="{FF2B5EF4-FFF2-40B4-BE49-F238E27FC236}">
                <a16:creationId xmlns:a16="http://schemas.microsoft.com/office/drawing/2014/main" id="{1B3CEB01-8D8E-0389-1F22-7C0E24BB9CC5}"/>
              </a:ext>
            </a:extLst>
          </p:cNvPr>
          <p:cNvSpPr/>
          <p:nvPr/>
        </p:nvSpPr>
        <p:spPr>
          <a:xfrm>
            <a:off x="9151142" y="5110979"/>
            <a:ext cx="1908007" cy="206263"/>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1" name="Rectangle 30">
            <a:extLst>
              <a:ext uri="{FF2B5EF4-FFF2-40B4-BE49-F238E27FC236}">
                <a16:creationId xmlns:a16="http://schemas.microsoft.com/office/drawing/2014/main" id="{03EDE962-7F9A-1E19-AA46-4399CFCC3D24}"/>
              </a:ext>
            </a:extLst>
          </p:cNvPr>
          <p:cNvSpPr/>
          <p:nvPr/>
        </p:nvSpPr>
        <p:spPr>
          <a:xfrm>
            <a:off x="5994859" y="5851807"/>
            <a:ext cx="1621130" cy="199667"/>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2" name="Rectangle 31">
            <a:extLst>
              <a:ext uri="{FF2B5EF4-FFF2-40B4-BE49-F238E27FC236}">
                <a16:creationId xmlns:a16="http://schemas.microsoft.com/office/drawing/2014/main" id="{38EFA262-3281-91C4-30E5-03004AD93833}"/>
              </a:ext>
            </a:extLst>
          </p:cNvPr>
          <p:cNvSpPr/>
          <p:nvPr/>
        </p:nvSpPr>
        <p:spPr>
          <a:xfrm>
            <a:off x="7785451" y="5858403"/>
            <a:ext cx="1621130" cy="199667"/>
          </a:xfrm>
          <a:prstGeom prst="rect">
            <a:avLst/>
          </a:prstGeom>
          <a:solidFill>
            <a:schemeClr val="accent6">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3" name="Rectangle 32">
            <a:extLst>
              <a:ext uri="{FF2B5EF4-FFF2-40B4-BE49-F238E27FC236}">
                <a16:creationId xmlns:a16="http://schemas.microsoft.com/office/drawing/2014/main" id="{388FB0E8-21D2-2185-B73E-845224E9ACD0}"/>
              </a:ext>
            </a:extLst>
          </p:cNvPr>
          <p:cNvSpPr/>
          <p:nvPr/>
        </p:nvSpPr>
        <p:spPr>
          <a:xfrm>
            <a:off x="5440904" y="3576451"/>
            <a:ext cx="614115" cy="199667"/>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4" name="Rectangle 33">
            <a:extLst>
              <a:ext uri="{FF2B5EF4-FFF2-40B4-BE49-F238E27FC236}">
                <a16:creationId xmlns:a16="http://schemas.microsoft.com/office/drawing/2014/main" id="{7C95BFE3-35FE-B87B-DD70-6F04F449A509}"/>
              </a:ext>
            </a:extLst>
          </p:cNvPr>
          <p:cNvSpPr/>
          <p:nvPr/>
        </p:nvSpPr>
        <p:spPr>
          <a:xfrm>
            <a:off x="6138023" y="3571333"/>
            <a:ext cx="1345619" cy="235982"/>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5" name="Rectangle 34">
            <a:extLst>
              <a:ext uri="{FF2B5EF4-FFF2-40B4-BE49-F238E27FC236}">
                <a16:creationId xmlns:a16="http://schemas.microsoft.com/office/drawing/2014/main" id="{80B66357-61B6-4133-968C-51BD95A6AD7E}"/>
              </a:ext>
            </a:extLst>
          </p:cNvPr>
          <p:cNvSpPr/>
          <p:nvPr/>
        </p:nvSpPr>
        <p:spPr>
          <a:xfrm>
            <a:off x="2759816" y="5099378"/>
            <a:ext cx="1451237" cy="245321"/>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6" name="Rectangle 35">
            <a:extLst>
              <a:ext uri="{FF2B5EF4-FFF2-40B4-BE49-F238E27FC236}">
                <a16:creationId xmlns:a16="http://schemas.microsoft.com/office/drawing/2014/main" id="{993C8888-7FDD-3757-BE87-884F2A6E1F3E}"/>
              </a:ext>
            </a:extLst>
          </p:cNvPr>
          <p:cNvSpPr/>
          <p:nvPr/>
        </p:nvSpPr>
        <p:spPr>
          <a:xfrm>
            <a:off x="4255009" y="5064671"/>
            <a:ext cx="1282151" cy="279825"/>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7" name="Rectangle 36">
            <a:extLst>
              <a:ext uri="{FF2B5EF4-FFF2-40B4-BE49-F238E27FC236}">
                <a16:creationId xmlns:a16="http://schemas.microsoft.com/office/drawing/2014/main" id="{4701DBEC-30BB-CC0D-52F7-61744E8458D4}"/>
              </a:ext>
            </a:extLst>
          </p:cNvPr>
          <p:cNvSpPr/>
          <p:nvPr/>
        </p:nvSpPr>
        <p:spPr>
          <a:xfrm>
            <a:off x="5359690" y="5843342"/>
            <a:ext cx="594336" cy="227396"/>
          </a:xfrm>
          <a:prstGeom prst="rect">
            <a:avLst/>
          </a:prstGeom>
          <a:solidFill>
            <a:schemeClr val="accent5">
              <a:lumMod val="40000"/>
              <a:lumOff val="60000"/>
            </a:schemeClr>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8" name="Rectangle 37">
            <a:extLst>
              <a:ext uri="{FF2B5EF4-FFF2-40B4-BE49-F238E27FC236}">
                <a16:creationId xmlns:a16="http://schemas.microsoft.com/office/drawing/2014/main" id="{0CCC31AE-64E5-1A93-129C-9151A1392536}"/>
              </a:ext>
            </a:extLst>
          </p:cNvPr>
          <p:cNvSpPr/>
          <p:nvPr/>
        </p:nvSpPr>
        <p:spPr>
          <a:xfrm>
            <a:off x="6805424" y="2832291"/>
            <a:ext cx="1275349" cy="199667"/>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9" name="Rectangle 38">
            <a:extLst>
              <a:ext uri="{FF2B5EF4-FFF2-40B4-BE49-F238E27FC236}">
                <a16:creationId xmlns:a16="http://schemas.microsoft.com/office/drawing/2014/main" id="{72BF6CEE-C88B-3A9A-3549-126835252046}"/>
              </a:ext>
            </a:extLst>
          </p:cNvPr>
          <p:cNvSpPr/>
          <p:nvPr/>
        </p:nvSpPr>
        <p:spPr>
          <a:xfrm>
            <a:off x="10105145" y="3576450"/>
            <a:ext cx="1275349" cy="199667"/>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0" name="Rectangle 39">
            <a:extLst>
              <a:ext uri="{FF2B5EF4-FFF2-40B4-BE49-F238E27FC236}">
                <a16:creationId xmlns:a16="http://schemas.microsoft.com/office/drawing/2014/main" id="{4DE0E586-AEF4-F05A-2619-9B2D000DA47B}"/>
              </a:ext>
            </a:extLst>
          </p:cNvPr>
          <p:cNvSpPr/>
          <p:nvPr/>
        </p:nvSpPr>
        <p:spPr>
          <a:xfrm>
            <a:off x="5530075" y="5110979"/>
            <a:ext cx="1485730" cy="233517"/>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1" name="Rectangle 40">
            <a:extLst>
              <a:ext uri="{FF2B5EF4-FFF2-40B4-BE49-F238E27FC236}">
                <a16:creationId xmlns:a16="http://schemas.microsoft.com/office/drawing/2014/main" id="{C5515D14-246B-2A54-426C-27E02CFC6FB8}"/>
              </a:ext>
            </a:extLst>
          </p:cNvPr>
          <p:cNvSpPr/>
          <p:nvPr/>
        </p:nvSpPr>
        <p:spPr>
          <a:xfrm>
            <a:off x="7566645" y="3587626"/>
            <a:ext cx="2472237" cy="188491"/>
          </a:xfrm>
          <a:prstGeom prst="rect">
            <a:avLst/>
          </a:prstGeom>
          <a:solidFill>
            <a:srgbClr val="F5C2FE"/>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2" name="Rectangle 41">
            <a:extLst>
              <a:ext uri="{FF2B5EF4-FFF2-40B4-BE49-F238E27FC236}">
                <a16:creationId xmlns:a16="http://schemas.microsoft.com/office/drawing/2014/main" id="{2EF20A43-E7CC-FBAC-DDBC-56FB04962E40}"/>
              </a:ext>
            </a:extLst>
          </p:cNvPr>
          <p:cNvSpPr/>
          <p:nvPr/>
        </p:nvSpPr>
        <p:spPr>
          <a:xfrm>
            <a:off x="4649142" y="2842823"/>
            <a:ext cx="2156282" cy="160054"/>
          </a:xfrm>
          <a:prstGeom prst="rect">
            <a:avLst/>
          </a:prstGeom>
          <a:solidFill>
            <a:srgbClr val="B561E9"/>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3" name="Rectangle 42">
            <a:extLst>
              <a:ext uri="{FF2B5EF4-FFF2-40B4-BE49-F238E27FC236}">
                <a16:creationId xmlns:a16="http://schemas.microsoft.com/office/drawing/2014/main" id="{5D9B578F-4573-E7C1-9187-188F908FBA2F}"/>
              </a:ext>
            </a:extLst>
          </p:cNvPr>
          <p:cNvSpPr/>
          <p:nvPr/>
        </p:nvSpPr>
        <p:spPr>
          <a:xfrm>
            <a:off x="9406581" y="5890876"/>
            <a:ext cx="1831425" cy="167193"/>
          </a:xfrm>
          <a:prstGeom prst="rect">
            <a:avLst/>
          </a:prstGeom>
          <a:solidFill>
            <a:srgbClr val="B561E9"/>
          </a:solidFill>
          <a:ln>
            <a:solidFill>
              <a:schemeClr val="accent6">
                <a:lumMod val="40000"/>
                <a:lumOff val="60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954953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wipe(down)">
                                      <p:cBhvr>
                                        <p:cTn id="30" dur="500"/>
                                        <p:tgtEl>
                                          <p:spTgt spid="9"/>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ipe(down)">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wipe(down)">
                                      <p:cBhvr>
                                        <p:cTn id="38" dur="500"/>
                                        <p:tgtEl>
                                          <p:spTgt spid="13"/>
                                        </p:tgtEl>
                                      </p:cBhvr>
                                    </p:animEffect>
                                  </p:childTnLst>
                                </p:cTn>
                              </p:par>
                              <p:par>
                                <p:cTn id="39" presetID="22" presetClass="entr" presetSubtype="4" fill="hold" grpId="0" nodeType="with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wipe(down)">
                                      <p:cBhvr>
                                        <p:cTn id="41" dur="500"/>
                                        <p:tgtEl>
                                          <p:spTgt spid="15"/>
                                        </p:tgtEl>
                                      </p:cBhvr>
                                    </p:animEffect>
                                  </p:childTnLst>
                                </p:cTn>
                              </p:par>
                              <p:par>
                                <p:cTn id="42" presetID="22" presetClass="entr" presetSubtype="4"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wipe(down)">
                                      <p:cBhvr>
                                        <p:cTn id="44" dur="500"/>
                                        <p:tgtEl>
                                          <p:spTgt spid="16"/>
                                        </p:tgtEl>
                                      </p:cBhvr>
                                    </p:animEffect>
                                  </p:childTnLst>
                                </p:cTn>
                              </p:par>
                              <p:par>
                                <p:cTn id="45" presetID="22" presetClass="entr" presetSubtype="4"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wipe(down)">
                                      <p:cBhvr>
                                        <p:cTn id="47" dur="500"/>
                                        <p:tgtEl>
                                          <p:spTgt spid="18"/>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20"/>
                                        </p:tgtEl>
                                        <p:attrNameLst>
                                          <p:attrName>style.visibility</p:attrName>
                                        </p:attrNameLst>
                                      </p:cBhvr>
                                      <p:to>
                                        <p:strVal val="visible"/>
                                      </p:to>
                                    </p:set>
                                    <p:animEffect transition="in" filter="wipe(down)">
                                      <p:cBhvr>
                                        <p:cTn id="52" dur="500"/>
                                        <p:tgtEl>
                                          <p:spTgt spid="20"/>
                                        </p:tgtEl>
                                      </p:cBhvr>
                                    </p:animEffect>
                                  </p:childTnLst>
                                </p:cTn>
                              </p:par>
                              <p:par>
                                <p:cTn id="53" presetID="22" presetClass="entr" presetSubtype="4" fill="hold" grpId="0" nodeType="withEffect">
                                  <p:stCondLst>
                                    <p:cond delay="0"/>
                                  </p:stCondLst>
                                  <p:childTnLst>
                                    <p:set>
                                      <p:cBhvr>
                                        <p:cTn id="54" dur="1" fill="hold">
                                          <p:stCondLst>
                                            <p:cond delay="0"/>
                                          </p:stCondLst>
                                        </p:cTn>
                                        <p:tgtEl>
                                          <p:spTgt spid="21"/>
                                        </p:tgtEl>
                                        <p:attrNameLst>
                                          <p:attrName>style.visibility</p:attrName>
                                        </p:attrNameLst>
                                      </p:cBhvr>
                                      <p:to>
                                        <p:strVal val="visible"/>
                                      </p:to>
                                    </p:set>
                                    <p:animEffect transition="in" filter="wipe(down)">
                                      <p:cBhvr>
                                        <p:cTn id="55" dur="500"/>
                                        <p:tgtEl>
                                          <p:spTgt spid="21"/>
                                        </p:tgtEl>
                                      </p:cBhvr>
                                    </p:animEffect>
                                  </p:childTnLst>
                                </p:cTn>
                              </p:par>
                              <p:par>
                                <p:cTn id="56" presetID="22" presetClass="entr" presetSubtype="4" fill="hold" grpId="0" nodeType="withEffect">
                                  <p:stCondLst>
                                    <p:cond delay="0"/>
                                  </p:stCondLst>
                                  <p:childTnLst>
                                    <p:set>
                                      <p:cBhvr>
                                        <p:cTn id="57" dur="1" fill="hold">
                                          <p:stCondLst>
                                            <p:cond delay="0"/>
                                          </p:stCondLst>
                                        </p:cTn>
                                        <p:tgtEl>
                                          <p:spTgt spid="22"/>
                                        </p:tgtEl>
                                        <p:attrNameLst>
                                          <p:attrName>style.visibility</p:attrName>
                                        </p:attrNameLst>
                                      </p:cBhvr>
                                      <p:to>
                                        <p:strVal val="visible"/>
                                      </p:to>
                                    </p:set>
                                    <p:animEffect transition="in" filter="wipe(down)">
                                      <p:cBhvr>
                                        <p:cTn id="58" dur="500"/>
                                        <p:tgtEl>
                                          <p:spTgt spid="22"/>
                                        </p:tgtEl>
                                      </p:cBhvr>
                                    </p:animEffect>
                                  </p:childTnLst>
                                </p:cTn>
                              </p:par>
                              <p:par>
                                <p:cTn id="59" presetID="22" presetClass="entr" presetSubtype="4" fill="hold" grpId="0" nodeType="withEffect">
                                  <p:stCondLst>
                                    <p:cond delay="0"/>
                                  </p:stCondLst>
                                  <p:childTnLst>
                                    <p:set>
                                      <p:cBhvr>
                                        <p:cTn id="60" dur="1" fill="hold">
                                          <p:stCondLst>
                                            <p:cond delay="0"/>
                                          </p:stCondLst>
                                        </p:cTn>
                                        <p:tgtEl>
                                          <p:spTgt spid="24"/>
                                        </p:tgtEl>
                                        <p:attrNameLst>
                                          <p:attrName>style.visibility</p:attrName>
                                        </p:attrNameLst>
                                      </p:cBhvr>
                                      <p:to>
                                        <p:strVal val="visible"/>
                                      </p:to>
                                    </p:set>
                                    <p:animEffect transition="in" filter="wipe(down)">
                                      <p:cBhvr>
                                        <p:cTn id="61" dur="500"/>
                                        <p:tgtEl>
                                          <p:spTgt spid="24"/>
                                        </p:tgtEl>
                                      </p:cBhvr>
                                    </p:animEffect>
                                  </p:childTnLst>
                                </p:cTn>
                              </p:par>
                              <p:par>
                                <p:cTn id="62" presetID="22" presetClass="entr" presetSubtype="4" fill="hold" grpId="0" nodeType="withEffect">
                                  <p:stCondLst>
                                    <p:cond delay="0"/>
                                  </p:stCondLst>
                                  <p:childTnLst>
                                    <p:set>
                                      <p:cBhvr>
                                        <p:cTn id="63" dur="1" fill="hold">
                                          <p:stCondLst>
                                            <p:cond delay="0"/>
                                          </p:stCondLst>
                                        </p:cTn>
                                        <p:tgtEl>
                                          <p:spTgt spid="26"/>
                                        </p:tgtEl>
                                        <p:attrNameLst>
                                          <p:attrName>style.visibility</p:attrName>
                                        </p:attrNameLst>
                                      </p:cBhvr>
                                      <p:to>
                                        <p:strVal val="visible"/>
                                      </p:to>
                                    </p:set>
                                    <p:animEffect transition="in" filter="wipe(down)">
                                      <p:cBhvr>
                                        <p:cTn id="64" dur="500"/>
                                        <p:tgtEl>
                                          <p:spTgt spid="26"/>
                                        </p:tgtEl>
                                      </p:cBhvr>
                                    </p:animEffect>
                                  </p:childTnLst>
                                </p:cTn>
                              </p:par>
                              <p:par>
                                <p:cTn id="65" presetID="22" presetClass="entr" presetSubtype="4" fill="hold" grpId="0" nodeType="with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par>
                                <p:cTn id="68" presetID="22" presetClass="entr" presetSubtype="4" fill="hold" grpId="0" nodeType="withEffect">
                                  <p:stCondLst>
                                    <p:cond delay="0"/>
                                  </p:stCondLst>
                                  <p:childTnLst>
                                    <p:set>
                                      <p:cBhvr>
                                        <p:cTn id="69" dur="1" fill="hold">
                                          <p:stCondLst>
                                            <p:cond delay="0"/>
                                          </p:stCondLst>
                                        </p:cTn>
                                        <p:tgtEl>
                                          <p:spTgt spid="29"/>
                                        </p:tgtEl>
                                        <p:attrNameLst>
                                          <p:attrName>style.visibility</p:attrName>
                                        </p:attrNameLst>
                                      </p:cBhvr>
                                      <p:to>
                                        <p:strVal val="visible"/>
                                      </p:to>
                                    </p:set>
                                    <p:animEffect transition="in" filter="wipe(down)">
                                      <p:cBhvr>
                                        <p:cTn id="70" dur="500"/>
                                        <p:tgtEl>
                                          <p:spTgt spid="29"/>
                                        </p:tgtEl>
                                      </p:cBhvr>
                                    </p:animEffect>
                                  </p:childTnLst>
                                </p:cTn>
                              </p:par>
                              <p:par>
                                <p:cTn id="71" presetID="22" presetClass="entr" presetSubtype="4" fill="hold" grpId="0" nodeType="withEffect">
                                  <p:stCondLst>
                                    <p:cond delay="0"/>
                                  </p:stCondLst>
                                  <p:childTnLst>
                                    <p:set>
                                      <p:cBhvr>
                                        <p:cTn id="72" dur="1" fill="hold">
                                          <p:stCondLst>
                                            <p:cond delay="0"/>
                                          </p:stCondLst>
                                        </p:cTn>
                                        <p:tgtEl>
                                          <p:spTgt spid="30"/>
                                        </p:tgtEl>
                                        <p:attrNameLst>
                                          <p:attrName>style.visibility</p:attrName>
                                        </p:attrNameLst>
                                      </p:cBhvr>
                                      <p:to>
                                        <p:strVal val="visible"/>
                                      </p:to>
                                    </p:set>
                                    <p:animEffect transition="in" filter="wipe(down)">
                                      <p:cBhvr>
                                        <p:cTn id="73" dur="500"/>
                                        <p:tgtEl>
                                          <p:spTgt spid="30"/>
                                        </p:tgtEl>
                                      </p:cBhvr>
                                    </p:animEffect>
                                  </p:childTnLst>
                                </p:cTn>
                              </p:par>
                              <p:par>
                                <p:cTn id="74" presetID="22" presetClass="entr" presetSubtype="4" fill="hold" grpId="0" nodeType="withEffect">
                                  <p:stCondLst>
                                    <p:cond delay="0"/>
                                  </p:stCondLst>
                                  <p:childTnLst>
                                    <p:set>
                                      <p:cBhvr>
                                        <p:cTn id="75" dur="1" fill="hold">
                                          <p:stCondLst>
                                            <p:cond delay="0"/>
                                          </p:stCondLst>
                                        </p:cTn>
                                        <p:tgtEl>
                                          <p:spTgt spid="31"/>
                                        </p:tgtEl>
                                        <p:attrNameLst>
                                          <p:attrName>style.visibility</p:attrName>
                                        </p:attrNameLst>
                                      </p:cBhvr>
                                      <p:to>
                                        <p:strVal val="visible"/>
                                      </p:to>
                                    </p:set>
                                    <p:animEffect transition="in" filter="wipe(down)">
                                      <p:cBhvr>
                                        <p:cTn id="76" dur="500"/>
                                        <p:tgtEl>
                                          <p:spTgt spid="31"/>
                                        </p:tgtEl>
                                      </p:cBhvr>
                                    </p:animEffect>
                                  </p:childTnLst>
                                </p:cTn>
                              </p:par>
                              <p:par>
                                <p:cTn id="77" presetID="22" presetClass="entr" presetSubtype="4" fill="hold" grpId="0" nodeType="withEffect">
                                  <p:stCondLst>
                                    <p:cond delay="0"/>
                                  </p:stCondLst>
                                  <p:childTnLst>
                                    <p:set>
                                      <p:cBhvr>
                                        <p:cTn id="78" dur="1" fill="hold">
                                          <p:stCondLst>
                                            <p:cond delay="0"/>
                                          </p:stCondLst>
                                        </p:cTn>
                                        <p:tgtEl>
                                          <p:spTgt spid="32"/>
                                        </p:tgtEl>
                                        <p:attrNameLst>
                                          <p:attrName>style.visibility</p:attrName>
                                        </p:attrNameLst>
                                      </p:cBhvr>
                                      <p:to>
                                        <p:strVal val="visible"/>
                                      </p:to>
                                    </p:set>
                                    <p:animEffect transition="in" filter="wipe(down)">
                                      <p:cBhvr>
                                        <p:cTn id="79" dur="500"/>
                                        <p:tgtEl>
                                          <p:spTgt spid="32"/>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grpId="0" nodeType="clickEffect">
                                  <p:stCondLst>
                                    <p:cond delay="0"/>
                                  </p:stCondLst>
                                  <p:childTnLst>
                                    <p:set>
                                      <p:cBhvr>
                                        <p:cTn id="83" dur="1" fill="hold">
                                          <p:stCondLst>
                                            <p:cond delay="0"/>
                                          </p:stCondLst>
                                        </p:cTn>
                                        <p:tgtEl>
                                          <p:spTgt spid="33"/>
                                        </p:tgtEl>
                                        <p:attrNameLst>
                                          <p:attrName>style.visibility</p:attrName>
                                        </p:attrNameLst>
                                      </p:cBhvr>
                                      <p:to>
                                        <p:strVal val="visible"/>
                                      </p:to>
                                    </p:set>
                                    <p:animEffect transition="in" filter="wipe(down)">
                                      <p:cBhvr>
                                        <p:cTn id="84" dur="500"/>
                                        <p:tgtEl>
                                          <p:spTgt spid="33"/>
                                        </p:tgtEl>
                                      </p:cBhvr>
                                    </p:animEffect>
                                  </p:childTnLst>
                                </p:cTn>
                              </p:par>
                              <p:par>
                                <p:cTn id="85" presetID="22" presetClass="entr" presetSubtype="4" fill="hold" grpId="0" nodeType="withEffect">
                                  <p:stCondLst>
                                    <p:cond delay="0"/>
                                  </p:stCondLst>
                                  <p:childTnLst>
                                    <p:set>
                                      <p:cBhvr>
                                        <p:cTn id="86" dur="1" fill="hold">
                                          <p:stCondLst>
                                            <p:cond delay="0"/>
                                          </p:stCondLst>
                                        </p:cTn>
                                        <p:tgtEl>
                                          <p:spTgt spid="34"/>
                                        </p:tgtEl>
                                        <p:attrNameLst>
                                          <p:attrName>style.visibility</p:attrName>
                                        </p:attrNameLst>
                                      </p:cBhvr>
                                      <p:to>
                                        <p:strVal val="visible"/>
                                      </p:to>
                                    </p:set>
                                    <p:animEffect transition="in" filter="wipe(down)">
                                      <p:cBhvr>
                                        <p:cTn id="87" dur="500"/>
                                        <p:tgtEl>
                                          <p:spTgt spid="34"/>
                                        </p:tgtEl>
                                      </p:cBhvr>
                                    </p:animEffect>
                                  </p:childTnLst>
                                </p:cTn>
                              </p:par>
                              <p:par>
                                <p:cTn id="88" presetID="22" presetClass="entr" presetSubtype="4" fill="hold" grpId="0" nodeType="withEffect">
                                  <p:stCondLst>
                                    <p:cond delay="0"/>
                                  </p:stCondLst>
                                  <p:childTnLst>
                                    <p:set>
                                      <p:cBhvr>
                                        <p:cTn id="89" dur="1" fill="hold">
                                          <p:stCondLst>
                                            <p:cond delay="0"/>
                                          </p:stCondLst>
                                        </p:cTn>
                                        <p:tgtEl>
                                          <p:spTgt spid="35"/>
                                        </p:tgtEl>
                                        <p:attrNameLst>
                                          <p:attrName>style.visibility</p:attrName>
                                        </p:attrNameLst>
                                      </p:cBhvr>
                                      <p:to>
                                        <p:strVal val="visible"/>
                                      </p:to>
                                    </p:set>
                                    <p:animEffect transition="in" filter="wipe(down)">
                                      <p:cBhvr>
                                        <p:cTn id="90" dur="500"/>
                                        <p:tgtEl>
                                          <p:spTgt spid="35"/>
                                        </p:tgtEl>
                                      </p:cBhvr>
                                    </p:animEffect>
                                  </p:childTnLst>
                                </p:cTn>
                              </p:par>
                              <p:par>
                                <p:cTn id="91" presetID="22" presetClass="entr" presetSubtype="4" fill="hold" grpId="0" nodeType="withEffect">
                                  <p:stCondLst>
                                    <p:cond delay="0"/>
                                  </p:stCondLst>
                                  <p:childTnLst>
                                    <p:set>
                                      <p:cBhvr>
                                        <p:cTn id="92" dur="1" fill="hold">
                                          <p:stCondLst>
                                            <p:cond delay="0"/>
                                          </p:stCondLst>
                                        </p:cTn>
                                        <p:tgtEl>
                                          <p:spTgt spid="36"/>
                                        </p:tgtEl>
                                        <p:attrNameLst>
                                          <p:attrName>style.visibility</p:attrName>
                                        </p:attrNameLst>
                                      </p:cBhvr>
                                      <p:to>
                                        <p:strVal val="visible"/>
                                      </p:to>
                                    </p:set>
                                    <p:animEffect transition="in" filter="wipe(down)">
                                      <p:cBhvr>
                                        <p:cTn id="93" dur="500"/>
                                        <p:tgtEl>
                                          <p:spTgt spid="36"/>
                                        </p:tgtEl>
                                      </p:cBhvr>
                                    </p:animEffect>
                                  </p:childTnLst>
                                </p:cTn>
                              </p:par>
                              <p:par>
                                <p:cTn id="94" presetID="22" presetClass="entr" presetSubtype="4" fill="hold" grpId="0" nodeType="withEffect">
                                  <p:stCondLst>
                                    <p:cond delay="0"/>
                                  </p:stCondLst>
                                  <p:childTnLst>
                                    <p:set>
                                      <p:cBhvr>
                                        <p:cTn id="95" dur="1" fill="hold">
                                          <p:stCondLst>
                                            <p:cond delay="0"/>
                                          </p:stCondLst>
                                        </p:cTn>
                                        <p:tgtEl>
                                          <p:spTgt spid="37"/>
                                        </p:tgtEl>
                                        <p:attrNameLst>
                                          <p:attrName>style.visibility</p:attrName>
                                        </p:attrNameLst>
                                      </p:cBhvr>
                                      <p:to>
                                        <p:strVal val="visible"/>
                                      </p:to>
                                    </p:set>
                                    <p:animEffect transition="in" filter="wipe(down)">
                                      <p:cBhvr>
                                        <p:cTn id="96" dur="500"/>
                                        <p:tgtEl>
                                          <p:spTgt spid="37"/>
                                        </p:tgtEl>
                                      </p:cBhvr>
                                    </p:animEffect>
                                  </p:childTnLst>
                                </p:cTn>
                              </p:par>
                            </p:childTnLst>
                          </p:cTn>
                        </p:par>
                      </p:childTnLst>
                    </p:cTn>
                  </p:par>
                  <p:par>
                    <p:cTn id="97" fill="hold">
                      <p:stCondLst>
                        <p:cond delay="indefinite"/>
                      </p:stCondLst>
                      <p:childTnLst>
                        <p:par>
                          <p:cTn id="98" fill="hold">
                            <p:stCondLst>
                              <p:cond delay="0"/>
                            </p:stCondLst>
                            <p:childTnLst>
                              <p:par>
                                <p:cTn id="99" presetID="22" presetClass="entr" presetSubtype="4" fill="hold" grpId="0" nodeType="clickEffect">
                                  <p:stCondLst>
                                    <p:cond delay="0"/>
                                  </p:stCondLst>
                                  <p:childTnLst>
                                    <p:set>
                                      <p:cBhvr>
                                        <p:cTn id="100" dur="1" fill="hold">
                                          <p:stCondLst>
                                            <p:cond delay="0"/>
                                          </p:stCondLst>
                                        </p:cTn>
                                        <p:tgtEl>
                                          <p:spTgt spid="38"/>
                                        </p:tgtEl>
                                        <p:attrNameLst>
                                          <p:attrName>style.visibility</p:attrName>
                                        </p:attrNameLst>
                                      </p:cBhvr>
                                      <p:to>
                                        <p:strVal val="visible"/>
                                      </p:to>
                                    </p:set>
                                    <p:animEffect transition="in" filter="wipe(down)">
                                      <p:cBhvr>
                                        <p:cTn id="101" dur="500"/>
                                        <p:tgtEl>
                                          <p:spTgt spid="38"/>
                                        </p:tgtEl>
                                      </p:cBhvr>
                                    </p:animEffect>
                                  </p:childTnLst>
                                </p:cTn>
                              </p:par>
                            </p:childTnLst>
                          </p:cTn>
                        </p:par>
                      </p:childTnLst>
                    </p:cTn>
                  </p:par>
                  <p:par>
                    <p:cTn id="102" fill="hold">
                      <p:stCondLst>
                        <p:cond delay="indefinite"/>
                      </p:stCondLst>
                      <p:childTnLst>
                        <p:par>
                          <p:cTn id="103" fill="hold">
                            <p:stCondLst>
                              <p:cond delay="0"/>
                            </p:stCondLst>
                            <p:childTnLst>
                              <p:par>
                                <p:cTn id="104" presetID="22" presetClass="entr" presetSubtype="4" fill="hold" grpId="0" nodeType="clickEffect">
                                  <p:stCondLst>
                                    <p:cond delay="0"/>
                                  </p:stCondLst>
                                  <p:childTnLst>
                                    <p:set>
                                      <p:cBhvr>
                                        <p:cTn id="105" dur="1" fill="hold">
                                          <p:stCondLst>
                                            <p:cond delay="0"/>
                                          </p:stCondLst>
                                        </p:cTn>
                                        <p:tgtEl>
                                          <p:spTgt spid="39"/>
                                        </p:tgtEl>
                                        <p:attrNameLst>
                                          <p:attrName>style.visibility</p:attrName>
                                        </p:attrNameLst>
                                      </p:cBhvr>
                                      <p:to>
                                        <p:strVal val="visible"/>
                                      </p:to>
                                    </p:set>
                                    <p:animEffect transition="in" filter="wipe(down)">
                                      <p:cBhvr>
                                        <p:cTn id="106" dur="500"/>
                                        <p:tgtEl>
                                          <p:spTgt spid="39"/>
                                        </p:tgtEl>
                                      </p:cBhvr>
                                    </p:animEffect>
                                  </p:childTnLst>
                                </p:cTn>
                              </p:par>
                            </p:childTnLst>
                          </p:cTn>
                        </p:par>
                      </p:childTnLst>
                    </p:cTn>
                  </p:par>
                  <p:par>
                    <p:cTn id="107" fill="hold">
                      <p:stCondLst>
                        <p:cond delay="indefinite"/>
                      </p:stCondLst>
                      <p:childTnLst>
                        <p:par>
                          <p:cTn id="108" fill="hold">
                            <p:stCondLst>
                              <p:cond delay="0"/>
                            </p:stCondLst>
                            <p:childTnLst>
                              <p:par>
                                <p:cTn id="109" presetID="22" presetClass="entr" presetSubtype="4" fill="hold" grpId="0" nodeType="clickEffect">
                                  <p:stCondLst>
                                    <p:cond delay="0"/>
                                  </p:stCondLst>
                                  <p:childTnLst>
                                    <p:set>
                                      <p:cBhvr>
                                        <p:cTn id="110" dur="1" fill="hold">
                                          <p:stCondLst>
                                            <p:cond delay="0"/>
                                          </p:stCondLst>
                                        </p:cTn>
                                        <p:tgtEl>
                                          <p:spTgt spid="40"/>
                                        </p:tgtEl>
                                        <p:attrNameLst>
                                          <p:attrName>style.visibility</p:attrName>
                                        </p:attrNameLst>
                                      </p:cBhvr>
                                      <p:to>
                                        <p:strVal val="visible"/>
                                      </p:to>
                                    </p:set>
                                    <p:animEffect transition="in" filter="wipe(down)">
                                      <p:cBhvr>
                                        <p:cTn id="111" dur="500"/>
                                        <p:tgtEl>
                                          <p:spTgt spid="40"/>
                                        </p:tgtEl>
                                      </p:cBhvr>
                                    </p:animEffect>
                                  </p:childTnLst>
                                </p:cTn>
                              </p:par>
                            </p:childTnLst>
                          </p:cTn>
                        </p:par>
                      </p:childTnLst>
                    </p:cTn>
                  </p:par>
                  <p:par>
                    <p:cTn id="112" fill="hold">
                      <p:stCondLst>
                        <p:cond delay="indefinite"/>
                      </p:stCondLst>
                      <p:childTnLst>
                        <p:par>
                          <p:cTn id="113" fill="hold">
                            <p:stCondLst>
                              <p:cond delay="0"/>
                            </p:stCondLst>
                            <p:childTnLst>
                              <p:par>
                                <p:cTn id="114" presetID="22" presetClass="entr" presetSubtype="4" fill="hold" grpId="0" nodeType="clickEffect">
                                  <p:stCondLst>
                                    <p:cond delay="0"/>
                                  </p:stCondLst>
                                  <p:childTnLst>
                                    <p:set>
                                      <p:cBhvr>
                                        <p:cTn id="115" dur="1" fill="hold">
                                          <p:stCondLst>
                                            <p:cond delay="0"/>
                                          </p:stCondLst>
                                        </p:cTn>
                                        <p:tgtEl>
                                          <p:spTgt spid="41"/>
                                        </p:tgtEl>
                                        <p:attrNameLst>
                                          <p:attrName>style.visibility</p:attrName>
                                        </p:attrNameLst>
                                      </p:cBhvr>
                                      <p:to>
                                        <p:strVal val="visible"/>
                                      </p:to>
                                    </p:set>
                                    <p:animEffect transition="in" filter="wipe(down)">
                                      <p:cBhvr>
                                        <p:cTn id="116" dur="500"/>
                                        <p:tgtEl>
                                          <p:spTgt spid="41"/>
                                        </p:tgtEl>
                                      </p:cBhvr>
                                    </p:animEffect>
                                  </p:childTnLst>
                                </p:cTn>
                              </p:par>
                            </p:childTnLst>
                          </p:cTn>
                        </p:par>
                      </p:childTnLst>
                    </p:cTn>
                  </p:par>
                  <p:par>
                    <p:cTn id="117" fill="hold">
                      <p:stCondLst>
                        <p:cond delay="indefinite"/>
                      </p:stCondLst>
                      <p:childTnLst>
                        <p:par>
                          <p:cTn id="118" fill="hold">
                            <p:stCondLst>
                              <p:cond delay="0"/>
                            </p:stCondLst>
                            <p:childTnLst>
                              <p:par>
                                <p:cTn id="119" presetID="22" presetClass="entr" presetSubtype="4" fill="hold" grpId="0" nodeType="clickEffect">
                                  <p:stCondLst>
                                    <p:cond delay="0"/>
                                  </p:stCondLst>
                                  <p:childTnLst>
                                    <p:set>
                                      <p:cBhvr>
                                        <p:cTn id="120" dur="1" fill="hold">
                                          <p:stCondLst>
                                            <p:cond delay="0"/>
                                          </p:stCondLst>
                                        </p:cTn>
                                        <p:tgtEl>
                                          <p:spTgt spid="42"/>
                                        </p:tgtEl>
                                        <p:attrNameLst>
                                          <p:attrName>style.visibility</p:attrName>
                                        </p:attrNameLst>
                                      </p:cBhvr>
                                      <p:to>
                                        <p:strVal val="visible"/>
                                      </p:to>
                                    </p:set>
                                    <p:animEffect transition="in" filter="wipe(down)">
                                      <p:cBhvr>
                                        <p:cTn id="121" dur="500"/>
                                        <p:tgtEl>
                                          <p:spTgt spid="42"/>
                                        </p:tgtEl>
                                      </p:cBhvr>
                                    </p:animEffect>
                                  </p:childTnLst>
                                </p:cTn>
                              </p:par>
                              <p:par>
                                <p:cTn id="122" presetID="22" presetClass="entr" presetSubtype="4" fill="hold" grpId="0" nodeType="withEffect">
                                  <p:stCondLst>
                                    <p:cond delay="0"/>
                                  </p:stCondLst>
                                  <p:childTnLst>
                                    <p:set>
                                      <p:cBhvr>
                                        <p:cTn id="123" dur="1" fill="hold">
                                          <p:stCondLst>
                                            <p:cond delay="0"/>
                                          </p:stCondLst>
                                        </p:cTn>
                                        <p:tgtEl>
                                          <p:spTgt spid="43"/>
                                        </p:tgtEl>
                                        <p:attrNameLst>
                                          <p:attrName>style.visibility</p:attrName>
                                        </p:attrNameLst>
                                      </p:cBhvr>
                                      <p:to>
                                        <p:strVal val="visible"/>
                                      </p:to>
                                    </p:set>
                                    <p:animEffect transition="in" filter="wipe(down)">
                                      <p:cBhvr>
                                        <p:cTn id="124"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7" grpId="0" animBg="1"/>
      <p:bldP spid="9" grpId="0" animBg="1"/>
      <p:bldP spid="11" grpId="0" animBg="1"/>
      <p:bldP spid="13" grpId="0" animBg="1"/>
      <p:bldP spid="15" grpId="0" animBg="1"/>
      <p:bldP spid="16" grpId="0" animBg="1"/>
      <p:bldP spid="18" grpId="0" animBg="1"/>
      <p:bldP spid="20" grpId="0" animBg="1"/>
      <p:bldP spid="21" grpId="0" animBg="1"/>
      <p:bldP spid="22" grpId="0" animBg="1"/>
      <p:bldP spid="24" grpId="0" animBg="1"/>
      <p:bldP spid="26"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5FD74-D25D-26C9-A868-6241BFB18A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66A365-4D46-3A99-0A49-087EE19374E7}"/>
              </a:ext>
            </a:extLst>
          </p:cNvPr>
          <p:cNvSpPr>
            <a:spLocks noGrp="1"/>
          </p:cNvSpPr>
          <p:nvPr>
            <p:ph type="title" idx="4294967295"/>
          </p:nvPr>
        </p:nvSpPr>
        <p:spPr>
          <a:xfrm>
            <a:off x="1381153" y="195979"/>
            <a:ext cx="8515293" cy="1325562"/>
          </a:xfrm>
        </p:spPr>
        <p:txBody>
          <a:bodyPr>
            <a:normAutofit fontScale="90000"/>
          </a:bodyPr>
          <a:lstStyle/>
          <a:p>
            <a:pPr algn="ctr"/>
            <a:r>
              <a:rPr lang="en-GB" sz="3200" b="1" dirty="0">
                <a:latin typeface="Aptos" panose="020B0004020202020204" pitchFamily="34" charset="0"/>
              </a:rPr>
              <a:t>Turning Highlighted Groups into Themes – Completing the Stage 3 Table</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1368320E-D390-EFE9-5610-89CF8ACCB562}"/>
              </a:ext>
            </a:extLst>
          </p:cNvPr>
          <p:cNvSpPr/>
          <p:nvPr/>
        </p:nvSpPr>
        <p:spPr>
          <a:xfrm>
            <a:off x="-1047" y="5639103"/>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11" descr="Network with solid fill">
            <a:extLst>
              <a:ext uri="{FF2B5EF4-FFF2-40B4-BE49-F238E27FC236}">
                <a16:creationId xmlns:a16="http://schemas.microsoft.com/office/drawing/2014/main" id="{F35716B6-31B8-21AF-222F-781AABEF74C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326880" y="150259"/>
            <a:ext cx="914400" cy="914400"/>
          </a:xfrm>
          <a:prstGeom prst="rect">
            <a:avLst/>
          </a:prstGeom>
        </p:spPr>
      </p:pic>
      <p:graphicFrame>
        <p:nvGraphicFramePr>
          <p:cNvPr id="14" name="Table 13">
            <a:extLst>
              <a:ext uri="{FF2B5EF4-FFF2-40B4-BE49-F238E27FC236}">
                <a16:creationId xmlns:a16="http://schemas.microsoft.com/office/drawing/2014/main" id="{210E6EDE-2615-FFED-AB11-3519B0DD7010}"/>
              </a:ext>
            </a:extLst>
          </p:cNvPr>
          <p:cNvGraphicFramePr>
            <a:graphicFrameLocks noGrp="1"/>
          </p:cNvGraphicFramePr>
          <p:nvPr>
            <p:extLst>
              <p:ext uri="{D42A27DB-BD31-4B8C-83A1-F6EECF244321}">
                <p14:modId xmlns:p14="http://schemas.microsoft.com/office/powerpoint/2010/main" val="3913282015"/>
              </p:ext>
            </p:extLst>
          </p:nvPr>
        </p:nvGraphicFramePr>
        <p:xfrm>
          <a:off x="354551" y="1954973"/>
          <a:ext cx="11480799" cy="3011615"/>
        </p:xfrm>
        <a:graphic>
          <a:graphicData uri="http://schemas.openxmlformats.org/drawingml/2006/table">
            <a:tbl>
              <a:tblPr>
                <a:tableStyleId>{5C22544A-7EE6-4342-B048-85BDC9FD1C3A}</a:tableStyleId>
              </a:tblPr>
              <a:tblGrid>
                <a:gridCol w="5391785">
                  <a:extLst>
                    <a:ext uri="{9D8B030D-6E8A-4147-A177-3AD203B41FA5}">
                      <a16:colId xmlns:a16="http://schemas.microsoft.com/office/drawing/2014/main" val="3024538921"/>
                    </a:ext>
                  </a:extLst>
                </a:gridCol>
                <a:gridCol w="1899920">
                  <a:extLst>
                    <a:ext uri="{9D8B030D-6E8A-4147-A177-3AD203B41FA5}">
                      <a16:colId xmlns:a16="http://schemas.microsoft.com/office/drawing/2014/main" val="2811579245"/>
                    </a:ext>
                  </a:extLst>
                </a:gridCol>
                <a:gridCol w="4189094">
                  <a:extLst>
                    <a:ext uri="{9D8B030D-6E8A-4147-A177-3AD203B41FA5}">
                      <a16:colId xmlns:a16="http://schemas.microsoft.com/office/drawing/2014/main" val="182739145"/>
                    </a:ext>
                  </a:extLst>
                </a:gridCol>
              </a:tblGrid>
              <a:tr h="0">
                <a:tc>
                  <a:txBody>
                    <a:bodyPr/>
                    <a:lstStyle/>
                    <a:p>
                      <a:pPr algn="ctr">
                        <a:lnSpc>
                          <a:spcPct val="150000"/>
                        </a:lnSpc>
                        <a:buNone/>
                      </a:pPr>
                      <a:r>
                        <a:rPr lang="en-GB" sz="1600" b="1" dirty="0">
                          <a:latin typeface="Aptos" panose="020B0004020202020204" pitchFamily="34" charset="0"/>
                        </a:rPr>
                        <a:t>Repeating keywords</a:t>
                      </a:r>
                    </a:p>
                  </a:txBody>
                  <a:tcPr anchor="ctr"/>
                </a:tc>
                <a:tc>
                  <a:txBody>
                    <a:bodyPr/>
                    <a:lstStyle/>
                    <a:p>
                      <a:pPr algn="ctr">
                        <a:lnSpc>
                          <a:spcPct val="150000"/>
                        </a:lnSpc>
                        <a:buNone/>
                      </a:pPr>
                      <a:r>
                        <a:rPr lang="en-GB" sz="1600" b="1">
                          <a:latin typeface="Aptos" panose="020B0004020202020204" pitchFamily="34" charset="0"/>
                        </a:rPr>
                        <a:t>Number of articles</a:t>
                      </a:r>
                    </a:p>
                  </a:txBody>
                  <a:tcPr anchor="ctr"/>
                </a:tc>
                <a:tc>
                  <a:txBody>
                    <a:bodyPr/>
                    <a:lstStyle/>
                    <a:p>
                      <a:pPr algn="ctr">
                        <a:lnSpc>
                          <a:spcPct val="150000"/>
                        </a:lnSpc>
                        <a:buNone/>
                      </a:pPr>
                      <a:r>
                        <a:rPr lang="en-GB" sz="1600" b="1" dirty="0">
                          <a:latin typeface="Aptos" panose="020B0004020202020204" pitchFamily="34" charset="0"/>
                        </a:rPr>
                        <a:t>Possible theme</a:t>
                      </a:r>
                    </a:p>
                  </a:txBody>
                  <a:tcPr anchor="ctr"/>
                </a:tc>
                <a:extLst>
                  <a:ext uri="{0D108BD9-81ED-4DB2-BD59-A6C34878D82A}">
                    <a16:rowId xmlns:a16="http://schemas.microsoft.com/office/drawing/2014/main" val="3024439698"/>
                  </a:ext>
                </a:extLst>
              </a:tr>
              <a:tr h="0">
                <a:tc>
                  <a:txBody>
                    <a:bodyPr/>
                    <a:lstStyle/>
                    <a:p>
                      <a:pPr algn="l">
                        <a:lnSpc>
                          <a:spcPct val="150000"/>
                        </a:lnSpc>
                        <a:buNone/>
                      </a:pPr>
                      <a:r>
                        <a:rPr lang="en-GB" sz="1400" dirty="0">
                          <a:latin typeface="Aptos" panose="020B0004020202020204" pitchFamily="34" charset="0"/>
                        </a:rPr>
                        <a:t>stigma, cultural stigma, embarrassment, fear of judgement</a:t>
                      </a:r>
                    </a:p>
                  </a:txBody>
                  <a:tcPr anchor="ctr"/>
                </a:tc>
                <a:tc>
                  <a:txBody>
                    <a:bodyPr/>
                    <a:lstStyle/>
                    <a:p>
                      <a:pPr algn="ctr">
                        <a:lnSpc>
                          <a:spcPct val="150000"/>
                        </a:lnSpc>
                        <a:buNone/>
                      </a:pPr>
                      <a:r>
                        <a:rPr lang="en-GB" sz="1400">
                          <a:latin typeface="Aptos" panose="020B0004020202020204" pitchFamily="34" charset="0"/>
                        </a:rPr>
                        <a:t>4</a:t>
                      </a:r>
                    </a:p>
                  </a:txBody>
                  <a:tcPr anchor="ctr"/>
                </a:tc>
                <a:tc>
                  <a:txBody>
                    <a:bodyPr/>
                    <a:lstStyle/>
                    <a:p>
                      <a:pPr algn="l">
                        <a:lnSpc>
                          <a:spcPct val="150000"/>
                        </a:lnSpc>
                        <a:buNone/>
                      </a:pPr>
                      <a:r>
                        <a:rPr lang="en-GB" sz="1400">
                          <a:latin typeface="Aptos" panose="020B0004020202020204" pitchFamily="34" charset="0"/>
                        </a:rPr>
                        <a:t>Stigma and Fear of Negative Reactions</a:t>
                      </a:r>
                    </a:p>
                  </a:txBody>
                  <a:tcPr anchor="ctr"/>
                </a:tc>
                <a:extLst>
                  <a:ext uri="{0D108BD9-81ED-4DB2-BD59-A6C34878D82A}">
                    <a16:rowId xmlns:a16="http://schemas.microsoft.com/office/drawing/2014/main" val="8029625"/>
                  </a:ext>
                </a:extLst>
              </a:tr>
              <a:tr h="0">
                <a:tc>
                  <a:txBody>
                    <a:bodyPr/>
                    <a:lstStyle/>
                    <a:p>
                      <a:pPr algn="l">
                        <a:lnSpc>
                          <a:spcPct val="150000"/>
                        </a:lnSpc>
                        <a:buNone/>
                      </a:pPr>
                      <a:r>
                        <a:rPr lang="en-GB" sz="1400" dirty="0">
                          <a:latin typeface="Aptos" panose="020B0004020202020204" pitchFamily="34" charset="0"/>
                        </a:rPr>
                        <a:t>accessible services, waiting times, service availability, unequal access, referral pathways, language barriers</a:t>
                      </a:r>
                    </a:p>
                  </a:txBody>
                  <a:tcPr anchor="ctr"/>
                </a:tc>
                <a:tc>
                  <a:txBody>
                    <a:bodyPr/>
                    <a:lstStyle/>
                    <a:p>
                      <a:pPr algn="ctr">
                        <a:lnSpc>
                          <a:spcPct val="150000"/>
                        </a:lnSpc>
                        <a:buNone/>
                      </a:pPr>
                      <a:r>
                        <a:rPr lang="en-GB" sz="1400">
                          <a:latin typeface="Aptos" panose="020B0004020202020204" pitchFamily="34" charset="0"/>
                        </a:rPr>
                        <a:t>4</a:t>
                      </a:r>
                    </a:p>
                  </a:txBody>
                  <a:tcPr anchor="ctr"/>
                </a:tc>
                <a:tc>
                  <a:txBody>
                    <a:bodyPr/>
                    <a:lstStyle/>
                    <a:p>
                      <a:pPr algn="l">
                        <a:lnSpc>
                          <a:spcPct val="150000"/>
                        </a:lnSpc>
                        <a:buNone/>
                      </a:pPr>
                      <a:r>
                        <a:rPr lang="en-GB" sz="1400">
                          <a:latin typeface="Aptos" panose="020B0004020202020204" pitchFamily="34" charset="0"/>
                        </a:rPr>
                        <a:t>Barriers to Accessing Mental Health Support</a:t>
                      </a:r>
                    </a:p>
                  </a:txBody>
                  <a:tcPr anchor="ctr"/>
                </a:tc>
                <a:extLst>
                  <a:ext uri="{0D108BD9-81ED-4DB2-BD59-A6C34878D82A}">
                    <a16:rowId xmlns:a16="http://schemas.microsoft.com/office/drawing/2014/main" val="3587708116"/>
                  </a:ext>
                </a:extLst>
              </a:tr>
              <a:tr h="0">
                <a:tc>
                  <a:txBody>
                    <a:bodyPr/>
                    <a:lstStyle/>
                    <a:p>
                      <a:pPr algn="l">
                        <a:lnSpc>
                          <a:spcPct val="150000"/>
                        </a:lnSpc>
                        <a:buNone/>
                      </a:pPr>
                      <a:r>
                        <a:rPr lang="en-GB" sz="1400" dirty="0">
                          <a:latin typeface="Aptos" panose="020B0004020202020204" pitchFamily="34" charset="0"/>
                        </a:rPr>
                        <a:t>trust, confidentiality, trusted staff</a:t>
                      </a:r>
                    </a:p>
                  </a:txBody>
                  <a:tcPr anchor="ctr"/>
                </a:tc>
                <a:tc>
                  <a:txBody>
                    <a:bodyPr/>
                    <a:lstStyle/>
                    <a:p>
                      <a:pPr algn="ctr">
                        <a:lnSpc>
                          <a:spcPct val="150000"/>
                        </a:lnSpc>
                        <a:buNone/>
                      </a:pPr>
                      <a:r>
                        <a:rPr lang="en-GB" sz="1400">
                          <a:latin typeface="Aptos" panose="020B0004020202020204" pitchFamily="34" charset="0"/>
                        </a:rPr>
                        <a:t>3</a:t>
                      </a:r>
                    </a:p>
                  </a:txBody>
                  <a:tcPr anchor="ctr"/>
                </a:tc>
                <a:tc>
                  <a:txBody>
                    <a:bodyPr/>
                    <a:lstStyle/>
                    <a:p>
                      <a:pPr algn="l">
                        <a:lnSpc>
                          <a:spcPct val="150000"/>
                        </a:lnSpc>
                        <a:buNone/>
                      </a:pPr>
                      <a:r>
                        <a:rPr lang="en-GB" sz="1400">
                          <a:latin typeface="Aptos" panose="020B0004020202020204" pitchFamily="34" charset="0"/>
                        </a:rPr>
                        <a:t>Trust and Confidentiality</a:t>
                      </a:r>
                    </a:p>
                  </a:txBody>
                  <a:tcPr anchor="ctr"/>
                </a:tc>
                <a:extLst>
                  <a:ext uri="{0D108BD9-81ED-4DB2-BD59-A6C34878D82A}">
                    <a16:rowId xmlns:a16="http://schemas.microsoft.com/office/drawing/2014/main" val="3049767036"/>
                  </a:ext>
                </a:extLst>
              </a:tr>
              <a:tr h="0">
                <a:tc>
                  <a:txBody>
                    <a:bodyPr/>
                    <a:lstStyle/>
                    <a:p>
                      <a:pPr algn="l">
                        <a:lnSpc>
                          <a:spcPct val="150000"/>
                        </a:lnSpc>
                        <a:buNone/>
                      </a:pPr>
                      <a:r>
                        <a:rPr lang="en-GB" sz="1400" dirty="0">
                          <a:latin typeface="Aptos" panose="020B0004020202020204" pitchFamily="34" charset="0"/>
                        </a:rPr>
                        <a:t>self-reliance, parental encouragement, school support</a:t>
                      </a:r>
                    </a:p>
                  </a:txBody>
                  <a:tcPr anchor="ctr"/>
                </a:tc>
                <a:tc>
                  <a:txBody>
                    <a:bodyPr/>
                    <a:lstStyle/>
                    <a:p>
                      <a:pPr algn="ctr">
                        <a:lnSpc>
                          <a:spcPct val="150000"/>
                        </a:lnSpc>
                        <a:buNone/>
                      </a:pPr>
                      <a:r>
                        <a:rPr lang="en-GB" sz="1400" dirty="0">
                          <a:latin typeface="Aptos" panose="020B0004020202020204" pitchFamily="34" charset="0"/>
                        </a:rPr>
                        <a:t>3</a:t>
                      </a:r>
                    </a:p>
                  </a:txBody>
                  <a:tcPr anchor="ctr"/>
                </a:tc>
                <a:tc>
                  <a:txBody>
                    <a:bodyPr/>
                    <a:lstStyle/>
                    <a:p>
                      <a:pPr algn="l">
                        <a:lnSpc>
                          <a:spcPct val="150000"/>
                        </a:lnSpc>
                        <a:buNone/>
                      </a:pPr>
                      <a:r>
                        <a:rPr lang="en-GB" sz="1400">
                          <a:latin typeface="Aptos" panose="020B0004020202020204" pitchFamily="34" charset="0"/>
                        </a:rPr>
                        <a:t>Personal and Social Influences on Help-Seeking</a:t>
                      </a:r>
                    </a:p>
                  </a:txBody>
                  <a:tcPr anchor="ctr"/>
                </a:tc>
                <a:extLst>
                  <a:ext uri="{0D108BD9-81ED-4DB2-BD59-A6C34878D82A}">
                    <a16:rowId xmlns:a16="http://schemas.microsoft.com/office/drawing/2014/main" val="3877747508"/>
                  </a:ext>
                </a:extLst>
              </a:tr>
              <a:tr h="0">
                <a:tc>
                  <a:txBody>
                    <a:bodyPr/>
                    <a:lstStyle/>
                    <a:p>
                      <a:pPr algn="l">
                        <a:lnSpc>
                          <a:spcPct val="150000"/>
                        </a:lnSpc>
                        <a:buNone/>
                      </a:pPr>
                      <a:r>
                        <a:rPr lang="en-GB" sz="1400" dirty="0">
                          <a:latin typeface="Aptos" panose="020B0004020202020204" pitchFamily="34" charset="0"/>
                        </a:rPr>
                        <a:t>mental health literacy, service knowledge</a:t>
                      </a:r>
                    </a:p>
                  </a:txBody>
                  <a:tcPr anchor="ctr"/>
                </a:tc>
                <a:tc>
                  <a:txBody>
                    <a:bodyPr/>
                    <a:lstStyle/>
                    <a:p>
                      <a:pPr algn="ctr">
                        <a:lnSpc>
                          <a:spcPct val="150000"/>
                        </a:lnSpc>
                        <a:buNone/>
                      </a:pPr>
                      <a:r>
                        <a:rPr lang="en-GB" sz="1400">
                          <a:latin typeface="Aptos" panose="020B0004020202020204" pitchFamily="34" charset="0"/>
                        </a:rPr>
                        <a:t>2</a:t>
                      </a:r>
                    </a:p>
                  </a:txBody>
                  <a:tcPr anchor="ctr"/>
                </a:tc>
                <a:tc>
                  <a:txBody>
                    <a:bodyPr/>
                    <a:lstStyle/>
                    <a:p>
                      <a:pPr algn="l">
                        <a:lnSpc>
                          <a:spcPct val="150000"/>
                        </a:lnSpc>
                        <a:buNone/>
                      </a:pPr>
                      <a:r>
                        <a:rPr lang="en-GB" sz="1400" dirty="0">
                          <a:latin typeface="Aptos" panose="020B0004020202020204" pitchFamily="34" charset="0"/>
                        </a:rPr>
                        <a:t>Knowledge and Awareness of Support</a:t>
                      </a:r>
                    </a:p>
                  </a:txBody>
                  <a:tcPr anchor="ctr"/>
                </a:tc>
                <a:extLst>
                  <a:ext uri="{0D108BD9-81ED-4DB2-BD59-A6C34878D82A}">
                    <a16:rowId xmlns:a16="http://schemas.microsoft.com/office/drawing/2014/main" val="1727212360"/>
                  </a:ext>
                </a:extLst>
              </a:tr>
            </a:tbl>
          </a:graphicData>
        </a:graphic>
      </p:graphicFrame>
      <p:sp>
        <p:nvSpPr>
          <p:cNvPr id="17" name="TextBox 16">
            <a:extLst>
              <a:ext uri="{FF2B5EF4-FFF2-40B4-BE49-F238E27FC236}">
                <a16:creationId xmlns:a16="http://schemas.microsoft.com/office/drawing/2014/main" id="{89D5EA93-1509-BC2C-BFA7-C3C9B3D2EFA1}"/>
              </a:ext>
            </a:extLst>
          </p:cNvPr>
          <p:cNvSpPr txBox="1"/>
          <p:nvPr/>
        </p:nvSpPr>
        <p:spPr>
          <a:xfrm>
            <a:off x="1142847" y="1238439"/>
            <a:ext cx="8991903" cy="584775"/>
          </a:xfrm>
          <a:prstGeom prst="rect">
            <a:avLst/>
          </a:prstGeom>
          <a:noFill/>
        </p:spPr>
        <p:txBody>
          <a:bodyPr wrap="square" rtlCol="0">
            <a:spAutoFit/>
          </a:bodyPr>
          <a:lstStyle/>
          <a:p>
            <a:pPr algn="ctr"/>
            <a:r>
              <a:rPr lang="en-GB" sz="1600" dirty="0">
                <a:latin typeface="Aptos" panose="020B0004020202020204" pitchFamily="34" charset="0"/>
              </a:rPr>
              <a:t>Based on the highlighting activity we just completed, below is a table demonstrating how repeating key words can translate into themes for your chapter 4.</a:t>
            </a:r>
          </a:p>
        </p:txBody>
      </p:sp>
      <p:sp>
        <p:nvSpPr>
          <p:cNvPr id="23" name="TextBox 22">
            <a:extLst>
              <a:ext uri="{FF2B5EF4-FFF2-40B4-BE49-F238E27FC236}">
                <a16:creationId xmlns:a16="http://schemas.microsoft.com/office/drawing/2014/main" id="{04AA1DA4-6578-4D64-A196-2F3568638709}"/>
              </a:ext>
            </a:extLst>
          </p:cNvPr>
          <p:cNvSpPr txBox="1"/>
          <p:nvPr/>
        </p:nvSpPr>
        <p:spPr>
          <a:xfrm>
            <a:off x="354551" y="5117367"/>
            <a:ext cx="6541302" cy="1492716"/>
          </a:xfrm>
          <a:prstGeom prst="rect">
            <a:avLst/>
          </a:prstGeom>
          <a:noFill/>
        </p:spPr>
        <p:txBody>
          <a:bodyPr wrap="square">
            <a:spAutoFit/>
          </a:bodyPr>
          <a:lstStyle/>
          <a:p>
            <a:pPr>
              <a:buNone/>
            </a:pPr>
            <a:r>
              <a:rPr lang="en-GB" sz="1400" dirty="0">
                <a:latin typeface="Aptos" panose="020B0004020202020204" pitchFamily="34" charset="0"/>
              </a:rPr>
              <a:t>A possible theme is a broader name that explains what the connected findings are about.</a:t>
            </a:r>
          </a:p>
          <a:p>
            <a:pPr marL="342900" lvl="0" indent="-342900">
              <a:lnSpc>
                <a:spcPct val="150000"/>
              </a:lnSpc>
              <a:buFont typeface="Arial" panose="020B0604020202020204" pitchFamily="34" charset="0"/>
              <a:buChar char="•"/>
            </a:pPr>
            <a:r>
              <a:rPr lang="en-GB" sz="1400" dirty="0">
                <a:latin typeface="Aptos" panose="020B0004020202020204" pitchFamily="34" charset="0"/>
              </a:rPr>
              <a:t>Count the number of </a:t>
            </a:r>
            <a:r>
              <a:rPr lang="en-GB" sz="1400" b="1" dirty="0">
                <a:latin typeface="Aptos" panose="020B0004020202020204" pitchFamily="34" charset="0"/>
              </a:rPr>
              <a:t>articles</a:t>
            </a:r>
            <a:r>
              <a:rPr lang="en-GB" sz="1400" dirty="0">
                <a:latin typeface="Aptos" panose="020B0004020202020204" pitchFamily="34" charset="0"/>
              </a:rPr>
              <a:t>, not the number of highlighted words.</a:t>
            </a:r>
          </a:p>
          <a:p>
            <a:pPr marL="342900" lvl="0" indent="-342900">
              <a:buFont typeface="Arial" panose="020B0604020202020204" pitchFamily="34" charset="0"/>
              <a:buChar char="•"/>
            </a:pPr>
            <a:r>
              <a:rPr lang="en-GB" sz="1400" dirty="0">
                <a:latin typeface="Aptos" panose="020B0004020202020204" pitchFamily="34" charset="0"/>
              </a:rPr>
              <a:t>A theme should draw on more than one source.</a:t>
            </a:r>
          </a:p>
          <a:p>
            <a:pPr marL="342900" lvl="0" indent="-342900">
              <a:buFont typeface="Arial" panose="020B0604020202020204" pitchFamily="34" charset="0"/>
              <a:buChar char="•"/>
            </a:pPr>
            <a:r>
              <a:rPr lang="en-GB" sz="1400" dirty="0">
                <a:latin typeface="Aptos" panose="020B0004020202020204" pitchFamily="34" charset="0"/>
              </a:rPr>
              <a:t>These are possible themes. They may be changed or combined as the analysis develops.</a:t>
            </a:r>
          </a:p>
        </p:txBody>
      </p:sp>
      <p:pic>
        <p:nvPicPr>
          <p:cNvPr id="25" name="Picture 24">
            <a:extLst>
              <a:ext uri="{FF2B5EF4-FFF2-40B4-BE49-F238E27FC236}">
                <a16:creationId xmlns:a16="http://schemas.microsoft.com/office/drawing/2014/main" id="{690F9A40-B5AC-4848-3241-6E28452A9395}"/>
              </a:ext>
            </a:extLst>
          </p:cNvPr>
          <p:cNvPicPr>
            <a:picLocks noChangeAspect="1"/>
          </p:cNvPicPr>
          <p:nvPr/>
        </p:nvPicPr>
        <p:blipFill>
          <a:blip r:embed="rId3"/>
          <a:stretch>
            <a:fillRect/>
          </a:stretch>
        </p:blipFill>
        <p:spPr>
          <a:xfrm>
            <a:off x="7073654" y="5039037"/>
            <a:ext cx="1077384" cy="1492716"/>
          </a:xfrm>
          <a:prstGeom prst="rect">
            <a:avLst/>
          </a:prstGeom>
        </p:spPr>
      </p:pic>
      <p:sp>
        <p:nvSpPr>
          <p:cNvPr id="27" name="TextBox 26">
            <a:extLst>
              <a:ext uri="{FF2B5EF4-FFF2-40B4-BE49-F238E27FC236}">
                <a16:creationId xmlns:a16="http://schemas.microsoft.com/office/drawing/2014/main" id="{A5EBCC79-D52A-04AB-A817-70EAEF59060A}"/>
              </a:ext>
            </a:extLst>
          </p:cNvPr>
          <p:cNvSpPr txBox="1"/>
          <p:nvPr/>
        </p:nvSpPr>
        <p:spPr>
          <a:xfrm>
            <a:off x="8328840" y="5200620"/>
            <a:ext cx="3629480" cy="1169551"/>
          </a:xfrm>
          <a:prstGeom prst="rect">
            <a:avLst/>
          </a:prstGeom>
          <a:noFill/>
        </p:spPr>
        <p:txBody>
          <a:bodyPr wrap="square" rtlCol="0">
            <a:spAutoFit/>
          </a:bodyPr>
          <a:lstStyle/>
          <a:p>
            <a:r>
              <a:rPr lang="en-GB" sz="1400" dirty="0">
                <a:latin typeface="Aptos" panose="020B0004020202020204" pitchFamily="34" charset="0"/>
              </a:rPr>
              <a:t>Pages </a:t>
            </a:r>
            <a:r>
              <a:rPr lang="en-GB" sz="1400" b="1" dirty="0">
                <a:latin typeface="Aptos" panose="020B0004020202020204" pitchFamily="34" charset="0"/>
              </a:rPr>
              <a:t>143-156</a:t>
            </a:r>
            <a:r>
              <a:rPr lang="en-GB" sz="1400" dirty="0">
                <a:latin typeface="Aptos" panose="020B0004020202020204" pitchFamily="34" charset="0"/>
              </a:rPr>
              <a:t> of </a:t>
            </a:r>
            <a:r>
              <a:rPr lang="en-GB" sz="1400" i="1" dirty="0">
                <a:latin typeface="Aptos" panose="020B0004020202020204" pitchFamily="34" charset="0"/>
              </a:rPr>
              <a:t>‘Doing a Literature Review in Health and Social Care: A Practical Guide’</a:t>
            </a:r>
            <a:r>
              <a:rPr lang="en-GB" sz="1400" dirty="0">
                <a:latin typeface="Aptos" panose="020B0004020202020204" pitchFamily="34" charset="0"/>
              </a:rPr>
              <a:t> by Aveyard (2014) can help with this section. Link can be found on the Moodle Page to the Full Text on the UWTSD Library. </a:t>
            </a:r>
          </a:p>
        </p:txBody>
      </p:sp>
    </p:spTree>
    <p:extLst>
      <p:ext uri="{BB962C8B-B14F-4D97-AF65-F5344CB8AC3E}">
        <p14:creationId xmlns:p14="http://schemas.microsoft.com/office/powerpoint/2010/main" val="42609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fade">
                                      <p:cBhvr>
                                        <p:cTn id="14" dur="1000"/>
                                        <p:tgtEl>
                                          <p:spTgt spid="25"/>
                                        </p:tgtEl>
                                      </p:cBhvr>
                                    </p:animEffect>
                                    <p:anim calcmode="lin" valueType="num">
                                      <p:cBhvr>
                                        <p:cTn id="15" dur="1000" fill="hold"/>
                                        <p:tgtEl>
                                          <p:spTgt spid="25"/>
                                        </p:tgtEl>
                                        <p:attrNameLst>
                                          <p:attrName>ppt_x</p:attrName>
                                        </p:attrNameLst>
                                      </p:cBhvr>
                                      <p:tavLst>
                                        <p:tav tm="0">
                                          <p:val>
                                            <p:strVal val="#ppt_x"/>
                                          </p:val>
                                        </p:tav>
                                        <p:tav tm="100000">
                                          <p:val>
                                            <p:strVal val="#ppt_x"/>
                                          </p:val>
                                        </p:tav>
                                      </p:tavLst>
                                    </p:anim>
                                    <p:anim calcmode="lin" valueType="num">
                                      <p:cBhvr>
                                        <p:cTn id="16" dur="1000" fill="hold"/>
                                        <p:tgtEl>
                                          <p:spTgt spid="25"/>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1000"/>
                                        <p:tgtEl>
                                          <p:spTgt spid="27"/>
                                        </p:tgtEl>
                                      </p:cBhvr>
                                    </p:animEffect>
                                    <p:anim calcmode="lin" valueType="num">
                                      <p:cBhvr>
                                        <p:cTn id="20" dur="1000" fill="hold"/>
                                        <p:tgtEl>
                                          <p:spTgt spid="27"/>
                                        </p:tgtEl>
                                        <p:attrNameLst>
                                          <p:attrName>ppt_x</p:attrName>
                                        </p:attrNameLst>
                                      </p:cBhvr>
                                      <p:tavLst>
                                        <p:tav tm="0">
                                          <p:val>
                                            <p:strVal val="#ppt_x"/>
                                          </p:val>
                                        </p:tav>
                                        <p:tav tm="100000">
                                          <p:val>
                                            <p:strVal val="#ppt_x"/>
                                          </p:val>
                                        </p:tav>
                                      </p:tavLst>
                                    </p:anim>
                                    <p:anim calcmode="lin" valueType="num">
                                      <p:cBhvr>
                                        <p:cTn id="21"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E095C-EE5F-D4E4-33BA-4C54D01E64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8307B0-7EA4-0FEE-999E-64AD9ED51C9C}"/>
              </a:ext>
            </a:extLst>
          </p:cNvPr>
          <p:cNvSpPr>
            <a:spLocks noGrp="1"/>
          </p:cNvSpPr>
          <p:nvPr>
            <p:ph type="title" idx="4294967295"/>
          </p:nvPr>
        </p:nvSpPr>
        <p:spPr>
          <a:xfrm>
            <a:off x="1772754" y="239401"/>
            <a:ext cx="8515293" cy="1325562"/>
          </a:xfrm>
        </p:spPr>
        <p:txBody>
          <a:bodyPr>
            <a:normAutofit/>
          </a:bodyPr>
          <a:lstStyle/>
          <a:p>
            <a:pPr algn="ctr"/>
            <a:r>
              <a:rPr lang="en-GB" sz="3200" b="1" dirty="0">
                <a:latin typeface="Aptos" panose="020B0004020202020204" pitchFamily="34" charset="0"/>
              </a:rPr>
              <a:t>Choosing a Clear Theme Name</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FC8AA6B0-E3A3-62A8-80CB-28B58FE14E20}"/>
              </a:ext>
            </a:extLst>
          </p:cNvPr>
          <p:cNvSpPr/>
          <p:nvPr/>
        </p:nvSpPr>
        <p:spPr>
          <a:xfrm>
            <a:off x="-1047" y="5639103"/>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11" descr="Employee badge with solid fill">
            <a:extLst>
              <a:ext uri="{FF2B5EF4-FFF2-40B4-BE49-F238E27FC236}">
                <a16:creationId xmlns:a16="http://schemas.microsoft.com/office/drawing/2014/main" id="{3B907D76-95A4-6AA1-D2DD-1DC456989B44}"/>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903953" y="99718"/>
            <a:ext cx="914400" cy="914400"/>
          </a:xfrm>
          <a:prstGeom prst="rect">
            <a:avLst/>
          </a:prstGeom>
        </p:spPr>
      </p:pic>
      <p:sp>
        <p:nvSpPr>
          <p:cNvPr id="4" name="TextBox 3">
            <a:extLst>
              <a:ext uri="{FF2B5EF4-FFF2-40B4-BE49-F238E27FC236}">
                <a16:creationId xmlns:a16="http://schemas.microsoft.com/office/drawing/2014/main" id="{1372AEB1-9D67-7FAA-39FC-56F43B975957}"/>
              </a:ext>
            </a:extLst>
          </p:cNvPr>
          <p:cNvSpPr txBox="1"/>
          <p:nvPr/>
        </p:nvSpPr>
        <p:spPr>
          <a:xfrm>
            <a:off x="628873" y="1171886"/>
            <a:ext cx="4378960" cy="3416320"/>
          </a:xfrm>
          <a:prstGeom prst="rect">
            <a:avLst/>
          </a:prstGeom>
          <a:noFill/>
        </p:spPr>
        <p:txBody>
          <a:bodyPr wrap="square">
            <a:spAutoFit/>
          </a:bodyPr>
          <a:lstStyle/>
          <a:p>
            <a:pPr algn="ctr">
              <a:lnSpc>
                <a:spcPct val="150000"/>
              </a:lnSpc>
              <a:buNone/>
            </a:pPr>
            <a:r>
              <a:rPr lang="en-GB" sz="1600" b="1" dirty="0">
                <a:latin typeface="Aptos" panose="020B0004020202020204" pitchFamily="34" charset="0"/>
              </a:rPr>
              <a:t>What Makes a Useful Theme Name?</a:t>
            </a:r>
            <a:br>
              <a:rPr lang="en-GB" sz="1600" b="1" dirty="0">
                <a:latin typeface="Aptos" panose="020B0004020202020204" pitchFamily="34" charset="0"/>
              </a:rPr>
            </a:br>
            <a:endParaRPr lang="en-GB" sz="1600" b="1" dirty="0">
              <a:latin typeface="Aptos" panose="020B0004020202020204" pitchFamily="34" charset="0"/>
            </a:endParaRPr>
          </a:p>
          <a:p>
            <a:pPr>
              <a:lnSpc>
                <a:spcPct val="150000"/>
              </a:lnSpc>
              <a:buNone/>
            </a:pPr>
            <a:r>
              <a:rPr lang="en-GB" sz="1600" dirty="0">
                <a:latin typeface="Aptos" panose="020B0004020202020204" pitchFamily="34" charset="0"/>
              </a:rPr>
              <a:t>A theme name should:</a:t>
            </a:r>
          </a:p>
          <a:p>
            <a:pPr marL="342900" lvl="0" indent="-342900">
              <a:buFont typeface="Arial" panose="020B0604020202020204" pitchFamily="34" charset="0"/>
              <a:buChar char="•"/>
            </a:pPr>
            <a:r>
              <a:rPr lang="en-GB" sz="1600" dirty="0">
                <a:latin typeface="Aptos" panose="020B0004020202020204" pitchFamily="34" charset="0"/>
              </a:rPr>
              <a:t>Describe the shared meaning across several sources</a:t>
            </a:r>
          </a:p>
          <a:p>
            <a:pPr marL="342900" lvl="0" indent="-342900">
              <a:buFont typeface="Arial" panose="020B0604020202020204" pitchFamily="34" charset="0"/>
              <a:buChar char="•"/>
            </a:pPr>
            <a:r>
              <a:rPr lang="en-GB" sz="1600" dirty="0">
                <a:latin typeface="Aptos" panose="020B0004020202020204" pitchFamily="34" charset="0"/>
              </a:rPr>
              <a:t>Be specific enough to show what the theme covers</a:t>
            </a:r>
          </a:p>
          <a:p>
            <a:pPr marL="342900" lvl="0" indent="-342900">
              <a:buFont typeface="Arial" panose="020B0604020202020204" pitchFamily="34" charset="0"/>
              <a:buChar char="•"/>
            </a:pPr>
            <a:r>
              <a:rPr lang="en-GB" sz="1600" dirty="0">
                <a:latin typeface="Aptos" panose="020B0004020202020204" pitchFamily="34" charset="0"/>
              </a:rPr>
              <a:t>Connect to your research question</a:t>
            </a:r>
          </a:p>
          <a:p>
            <a:pPr marL="342900" lvl="0" indent="-342900">
              <a:buFont typeface="Arial" panose="020B0604020202020204" pitchFamily="34" charset="0"/>
              <a:buChar char="•"/>
            </a:pPr>
            <a:r>
              <a:rPr lang="en-GB" sz="1600" dirty="0">
                <a:latin typeface="Aptos" panose="020B0004020202020204" pitchFamily="34" charset="0"/>
              </a:rPr>
              <a:t>Include related ideas, rather than only one repeated word</a:t>
            </a:r>
          </a:p>
          <a:p>
            <a:pPr marL="342900" lvl="0" indent="-342900">
              <a:buFont typeface="Arial" panose="020B0604020202020204" pitchFamily="34" charset="0"/>
              <a:buChar char="•"/>
            </a:pPr>
            <a:r>
              <a:rPr lang="en-GB" sz="1600" dirty="0">
                <a:latin typeface="Aptos" panose="020B0004020202020204" pitchFamily="34" charset="0"/>
              </a:rPr>
              <a:t>Make sense to someone who has not read the articles</a:t>
            </a:r>
          </a:p>
        </p:txBody>
      </p:sp>
      <p:graphicFrame>
        <p:nvGraphicFramePr>
          <p:cNvPr id="5" name="Table 4">
            <a:extLst>
              <a:ext uri="{FF2B5EF4-FFF2-40B4-BE49-F238E27FC236}">
                <a16:creationId xmlns:a16="http://schemas.microsoft.com/office/drawing/2014/main" id="{5F3CE792-F919-0E64-D264-0D277A4BBEDA}"/>
              </a:ext>
            </a:extLst>
          </p:cNvPr>
          <p:cNvGraphicFramePr>
            <a:graphicFrameLocks noGrp="1"/>
          </p:cNvGraphicFramePr>
          <p:nvPr>
            <p:extLst>
              <p:ext uri="{D42A27DB-BD31-4B8C-83A1-F6EECF244321}">
                <p14:modId xmlns:p14="http://schemas.microsoft.com/office/powerpoint/2010/main" val="1326404804"/>
              </p:ext>
            </p:extLst>
          </p:nvPr>
        </p:nvGraphicFramePr>
        <p:xfrm>
          <a:off x="5875653" y="1704645"/>
          <a:ext cx="6096001" cy="4510049"/>
        </p:xfrm>
        <a:graphic>
          <a:graphicData uri="http://schemas.openxmlformats.org/drawingml/2006/table">
            <a:tbl>
              <a:tblPr>
                <a:tableStyleId>{5C22544A-7EE6-4342-B048-85BDC9FD1C3A}</a:tableStyleId>
              </a:tblPr>
              <a:tblGrid>
                <a:gridCol w="2661014">
                  <a:extLst>
                    <a:ext uri="{9D8B030D-6E8A-4147-A177-3AD203B41FA5}">
                      <a16:colId xmlns:a16="http://schemas.microsoft.com/office/drawing/2014/main" val="4190664797"/>
                    </a:ext>
                  </a:extLst>
                </a:gridCol>
                <a:gridCol w="3434987">
                  <a:extLst>
                    <a:ext uri="{9D8B030D-6E8A-4147-A177-3AD203B41FA5}">
                      <a16:colId xmlns:a16="http://schemas.microsoft.com/office/drawing/2014/main" val="2577255920"/>
                    </a:ext>
                  </a:extLst>
                </a:gridCol>
              </a:tblGrid>
              <a:tr h="468024">
                <a:tc>
                  <a:txBody>
                    <a:bodyPr/>
                    <a:lstStyle/>
                    <a:p>
                      <a:pPr algn="ctr">
                        <a:buNone/>
                      </a:pPr>
                      <a:r>
                        <a:rPr lang="en-GB" sz="1600" b="1">
                          <a:latin typeface="Aptos" panose="020B0004020202020204" pitchFamily="34" charset="0"/>
                        </a:rPr>
                        <a:t>Theme name</a:t>
                      </a:r>
                    </a:p>
                  </a:txBody>
                  <a:tcPr anchor="ctr"/>
                </a:tc>
                <a:tc>
                  <a:txBody>
                    <a:bodyPr/>
                    <a:lstStyle/>
                    <a:p>
                      <a:pPr algn="ctr">
                        <a:buNone/>
                      </a:pPr>
                      <a:r>
                        <a:rPr lang="en-GB" sz="1600" b="1" dirty="0">
                          <a:latin typeface="Aptos" panose="020B0004020202020204" pitchFamily="34" charset="0"/>
                        </a:rPr>
                        <a:t>What is the problem?</a:t>
                      </a:r>
                    </a:p>
                  </a:txBody>
                  <a:tcPr anchor="ctr"/>
                </a:tc>
                <a:extLst>
                  <a:ext uri="{0D108BD9-81ED-4DB2-BD59-A6C34878D82A}">
                    <a16:rowId xmlns:a16="http://schemas.microsoft.com/office/drawing/2014/main" val="3564344919"/>
                  </a:ext>
                </a:extLst>
              </a:tr>
              <a:tr h="808405">
                <a:tc>
                  <a:txBody>
                    <a:bodyPr/>
                    <a:lstStyle/>
                    <a:p>
                      <a:pPr>
                        <a:buNone/>
                      </a:pPr>
                      <a:r>
                        <a:rPr lang="en-GB" sz="1600">
                          <a:latin typeface="Aptos" panose="020B0004020202020204" pitchFamily="34" charset="0"/>
                        </a:rPr>
                        <a:t>Problems</a:t>
                      </a:r>
                    </a:p>
                  </a:txBody>
                  <a:tcPr anchor="ctr"/>
                </a:tc>
                <a:tc>
                  <a:txBody>
                    <a:bodyPr/>
                    <a:lstStyle/>
                    <a:p>
                      <a:pPr>
                        <a:buNone/>
                      </a:pPr>
                      <a:r>
                        <a:rPr lang="en-GB" sz="1600">
                          <a:latin typeface="Aptos" panose="020B0004020202020204" pitchFamily="34" charset="0"/>
                        </a:rPr>
                        <a:t>Too vague. It does not explain what the problems are.</a:t>
                      </a:r>
                    </a:p>
                  </a:txBody>
                  <a:tcPr anchor="ctr"/>
                </a:tc>
                <a:extLst>
                  <a:ext uri="{0D108BD9-81ED-4DB2-BD59-A6C34878D82A}">
                    <a16:rowId xmlns:a16="http://schemas.microsoft.com/office/drawing/2014/main" val="1603908545"/>
                  </a:ext>
                </a:extLst>
              </a:tr>
              <a:tr h="808405">
                <a:tc>
                  <a:txBody>
                    <a:bodyPr/>
                    <a:lstStyle/>
                    <a:p>
                      <a:pPr>
                        <a:buNone/>
                      </a:pPr>
                      <a:r>
                        <a:rPr lang="en-GB" sz="1600" dirty="0">
                          <a:latin typeface="Aptos" panose="020B0004020202020204" pitchFamily="34" charset="0"/>
                        </a:rPr>
                        <a:t>Anxiety</a:t>
                      </a:r>
                    </a:p>
                  </a:txBody>
                  <a:tcPr anchor="ctr"/>
                </a:tc>
                <a:tc>
                  <a:txBody>
                    <a:bodyPr/>
                    <a:lstStyle/>
                    <a:p>
                      <a:pPr>
                        <a:buNone/>
                      </a:pPr>
                      <a:r>
                        <a:rPr lang="en-GB" sz="1600" dirty="0">
                          <a:latin typeface="Aptos" panose="020B0004020202020204" pitchFamily="34" charset="0"/>
                        </a:rPr>
                        <a:t>Too broad. It only repeats the general topic.</a:t>
                      </a:r>
                    </a:p>
                  </a:txBody>
                  <a:tcPr anchor="ctr"/>
                </a:tc>
                <a:extLst>
                  <a:ext uri="{0D108BD9-81ED-4DB2-BD59-A6C34878D82A}">
                    <a16:rowId xmlns:a16="http://schemas.microsoft.com/office/drawing/2014/main" val="3665668293"/>
                  </a:ext>
                </a:extLst>
              </a:tr>
              <a:tr h="808405">
                <a:tc>
                  <a:txBody>
                    <a:bodyPr/>
                    <a:lstStyle/>
                    <a:p>
                      <a:pPr>
                        <a:buNone/>
                      </a:pPr>
                      <a:r>
                        <a:rPr lang="en-GB" sz="1600" dirty="0">
                          <a:latin typeface="Aptos" panose="020B0004020202020204" pitchFamily="34" charset="0"/>
                        </a:rPr>
                        <a:t>Fear of Judgement</a:t>
                      </a:r>
                    </a:p>
                  </a:txBody>
                  <a:tcPr anchor="ctr"/>
                </a:tc>
                <a:tc>
                  <a:txBody>
                    <a:bodyPr/>
                    <a:lstStyle/>
                    <a:p>
                      <a:pPr>
                        <a:buNone/>
                      </a:pPr>
                      <a:r>
                        <a:rPr lang="en-GB" sz="1600">
                          <a:latin typeface="Aptos" panose="020B0004020202020204" pitchFamily="34" charset="0"/>
                        </a:rPr>
                        <a:t>Too narrow. It leaves out stigma and embarrassment.</a:t>
                      </a:r>
                    </a:p>
                  </a:txBody>
                  <a:tcPr anchor="ctr"/>
                </a:tc>
                <a:extLst>
                  <a:ext uri="{0D108BD9-81ED-4DB2-BD59-A6C34878D82A}">
                    <a16:rowId xmlns:a16="http://schemas.microsoft.com/office/drawing/2014/main" val="3386742323"/>
                  </a:ext>
                </a:extLst>
              </a:tr>
              <a:tr h="808405">
                <a:tc>
                  <a:txBody>
                    <a:bodyPr/>
                    <a:lstStyle/>
                    <a:p>
                      <a:pPr>
                        <a:buNone/>
                      </a:pPr>
                      <a:r>
                        <a:rPr lang="en-GB" sz="1600">
                          <a:latin typeface="Aptos" panose="020B0004020202020204" pitchFamily="34" charset="0"/>
                        </a:rPr>
                        <a:t>Stigma and Fear of Negative Reactions</a:t>
                      </a:r>
                    </a:p>
                  </a:txBody>
                  <a:tcPr anchor="ctr"/>
                </a:tc>
                <a:tc>
                  <a:txBody>
                    <a:bodyPr/>
                    <a:lstStyle/>
                    <a:p>
                      <a:pPr>
                        <a:buNone/>
                      </a:pPr>
                      <a:r>
                        <a:rPr lang="en-GB" sz="1600">
                          <a:latin typeface="Aptos" panose="020B0004020202020204" pitchFamily="34" charset="0"/>
                        </a:rPr>
                        <a:t>Clear. It represents several connected findings.</a:t>
                      </a:r>
                    </a:p>
                  </a:txBody>
                  <a:tcPr anchor="ctr"/>
                </a:tc>
                <a:extLst>
                  <a:ext uri="{0D108BD9-81ED-4DB2-BD59-A6C34878D82A}">
                    <a16:rowId xmlns:a16="http://schemas.microsoft.com/office/drawing/2014/main" val="95533261"/>
                  </a:ext>
                </a:extLst>
              </a:tr>
              <a:tr h="808405">
                <a:tc>
                  <a:txBody>
                    <a:bodyPr/>
                    <a:lstStyle/>
                    <a:p>
                      <a:pPr>
                        <a:buNone/>
                      </a:pPr>
                      <a:r>
                        <a:rPr lang="en-GB" sz="1600">
                          <a:latin typeface="Aptos" panose="020B0004020202020204" pitchFamily="34" charset="0"/>
                        </a:rPr>
                        <a:t>Barriers to Accessing Mental Health Support</a:t>
                      </a:r>
                    </a:p>
                  </a:txBody>
                  <a:tcPr anchor="ctr"/>
                </a:tc>
                <a:tc>
                  <a:txBody>
                    <a:bodyPr/>
                    <a:lstStyle/>
                    <a:p>
                      <a:pPr>
                        <a:buNone/>
                      </a:pPr>
                      <a:r>
                        <a:rPr lang="en-GB" sz="1600" dirty="0">
                          <a:latin typeface="Aptos" panose="020B0004020202020204" pitchFamily="34" charset="0"/>
                        </a:rPr>
                        <a:t>Clear. It explains the broader issue connecting the evidence.</a:t>
                      </a:r>
                    </a:p>
                  </a:txBody>
                  <a:tcPr anchor="ctr"/>
                </a:tc>
                <a:extLst>
                  <a:ext uri="{0D108BD9-81ED-4DB2-BD59-A6C34878D82A}">
                    <a16:rowId xmlns:a16="http://schemas.microsoft.com/office/drawing/2014/main" val="1302372770"/>
                  </a:ext>
                </a:extLst>
              </a:tr>
            </a:tbl>
          </a:graphicData>
        </a:graphic>
      </p:graphicFrame>
      <p:sp>
        <p:nvSpPr>
          <p:cNvPr id="7" name="TextBox 6">
            <a:extLst>
              <a:ext uri="{FF2B5EF4-FFF2-40B4-BE49-F238E27FC236}">
                <a16:creationId xmlns:a16="http://schemas.microsoft.com/office/drawing/2014/main" id="{14498CCB-0C12-ADDD-9EE3-BF2D1835023B}"/>
              </a:ext>
            </a:extLst>
          </p:cNvPr>
          <p:cNvSpPr txBox="1"/>
          <p:nvPr/>
        </p:nvSpPr>
        <p:spPr>
          <a:xfrm>
            <a:off x="5782968" y="1174754"/>
            <a:ext cx="6096000" cy="338554"/>
          </a:xfrm>
          <a:prstGeom prst="rect">
            <a:avLst/>
          </a:prstGeom>
          <a:noFill/>
        </p:spPr>
        <p:txBody>
          <a:bodyPr wrap="square">
            <a:spAutoFit/>
          </a:bodyPr>
          <a:lstStyle/>
          <a:p>
            <a:pPr algn="ctr"/>
            <a:r>
              <a:rPr lang="en-GB" sz="1600" b="1" dirty="0">
                <a:latin typeface="Aptos" panose="020B0004020202020204" pitchFamily="34" charset="0"/>
              </a:rPr>
              <a:t>Compare These Examples</a:t>
            </a:r>
          </a:p>
        </p:txBody>
      </p:sp>
      <p:sp>
        <p:nvSpPr>
          <p:cNvPr id="10" name="TextBox 9">
            <a:extLst>
              <a:ext uri="{FF2B5EF4-FFF2-40B4-BE49-F238E27FC236}">
                <a16:creationId xmlns:a16="http://schemas.microsoft.com/office/drawing/2014/main" id="{23256AD0-EAB1-92DC-156F-4A3257092DB7}"/>
              </a:ext>
            </a:extLst>
          </p:cNvPr>
          <p:cNvSpPr txBox="1"/>
          <p:nvPr/>
        </p:nvSpPr>
        <p:spPr>
          <a:xfrm>
            <a:off x="721360" y="4645035"/>
            <a:ext cx="4378960" cy="1815882"/>
          </a:xfrm>
          <a:prstGeom prst="rect">
            <a:avLst/>
          </a:prstGeom>
          <a:noFill/>
        </p:spPr>
        <p:txBody>
          <a:bodyPr wrap="square">
            <a:spAutoFit/>
          </a:bodyPr>
          <a:lstStyle/>
          <a:p>
            <a:pPr>
              <a:buNone/>
            </a:pPr>
            <a:r>
              <a:rPr lang="en-GB" sz="1600" b="1" dirty="0">
                <a:latin typeface="Aptos" panose="020B0004020202020204" pitchFamily="34" charset="0"/>
              </a:rPr>
              <a:t>Remember!</a:t>
            </a:r>
            <a:br>
              <a:rPr lang="en-GB" sz="1600" b="1" dirty="0">
                <a:latin typeface="Aptos" panose="020B0004020202020204" pitchFamily="34" charset="0"/>
              </a:rPr>
            </a:br>
            <a:br>
              <a:rPr lang="en-GB" sz="1600" dirty="0">
                <a:latin typeface="Aptos" panose="020B0004020202020204" pitchFamily="34" charset="0"/>
              </a:rPr>
            </a:br>
            <a:r>
              <a:rPr lang="en-GB" sz="1600" dirty="0">
                <a:latin typeface="Aptos" panose="020B0004020202020204" pitchFamily="34" charset="0"/>
              </a:rPr>
              <a:t>A theme is more than a repeated word. It explains the broader meaning shared across several sources.</a:t>
            </a:r>
          </a:p>
          <a:p>
            <a:pPr>
              <a:buNone/>
            </a:pPr>
            <a:r>
              <a:rPr lang="en-GB" sz="1600" dirty="0">
                <a:latin typeface="Aptos" panose="020B0004020202020204" pitchFamily="34" charset="0"/>
              </a:rPr>
              <a:t>Possible themes can be renamed, combined or removed as your analysis develops</a:t>
            </a:r>
          </a:p>
        </p:txBody>
      </p:sp>
    </p:spTree>
    <p:extLst>
      <p:ext uri="{BB962C8B-B14F-4D97-AF65-F5344CB8AC3E}">
        <p14:creationId xmlns:p14="http://schemas.microsoft.com/office/powerpoint/2010/main" val="283342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DF64C-924A-2D97-9219-54A6424EF5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1E669D-CEA1-A508-1D3C-1DE4E531ED59}"/>
              </a:ext>
            </a:extLst>
          </p:cNvPr>
          <p:cNvSpPr>
            <a:spLocks noGrp="1"/>
          </p:cNvSpPr>
          <p:nvPr>
            <p:ph type="title" idx="4294967295"/>
          </p:nvPr>
        </p:nvSpPr>
        <p:spPr>
          <a:xfrm>
            <a:off x="1772754" y="239401"/>
            <a:ext cx="8515293" cy="1325562"/>
          </a:xfrm>
        </p:spPr>
        <p:txBody>
          <a:bodyPr>
            <a:normAutofit/>
          </a:bodyPr>
          <a:lstStyle/>
          <a:p>
            <a:pPr algn="ctr"/>
            <a:r>
              <a:rPr lang="en-GB" sz="3200" b="1" dirty="0">
                <a:latin typeface="Aptos" panose="020B0004020202020204" pitchFamily="34" charset="0"/>
              </a:rPr>
              <a:t>Activity: Begin Drafting Your Stage 3 Table </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0D3BDD63-18B8-F7C1-A168-7B83070F8F9E}"/>
              </a:ext>
            </a:extLst>
          </p:cNvPr>
          <p:cNvSpPr/>
          <p:nvPr/>
        </p:nvSpPr>
        <p:spPr>
          <a:xfrm>
            <a:off x="-1047" y="5639103"/>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Signature with solid fill">
            <a:extLst>
              <a:ext uri="{FF2B5EF4-FFF2-40B4-BE49-F238E27FC236}">
                <a16:creationId xmlns:a16="http://schemas.microsoft.com/office/drawing/2014/main" id="{233C0E5E-7680-3381-B209-D2C547DFF74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962046" y="85112"/>
            <a:ext cx="914400" cy="914400"/>
          </a:xfrm>
          <a:prstGeom prst="rect">
            <a:avLst/>
          </a:prstGeom>
        </p:spPr>
      </p:pic>
      <p:graphicFrame>
        <p:nvGraphicFramePr>
          <p:cNvPr id="13" name="Diagram 12">
            <a:extLst>
              <a:ext uri="{FF2B5EF4-FFF2-40B4-BE49-F238E27FC236}">
                <a16:creationId xmlns:a16="http://schemas.microsoft.com/office/drawing/2014/main" id="{0FC0F511-0061-BEB2-A8FD-E1B78879A9B6}"/>
              </a:ext>
            </a:extLst>
          </p:cNvPr>
          <p:cNvGraphicFramePr/>
          <p:nvPr>
            <p:extLst>
              <p:ext uri="{D42A27DB-BD31-4B8C-83A1-F6EECF244321}">
                <p14:modId xmlns:p14="http://schemas.microsoft.com/office/powerpoint/2010/main" val="308217144"/>
              </p:ext>
            </p:extLst>
          </p:nvPr>
        </p:nvGraphicFramePr>
        <p:xfrm>
          <a:off x="152400" y="1336934"/>
          <a:ext cx="7101840" cy="48136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7E993C8A-85E6-18CC-C7D9-AD799DB64F57}"/>
              </a:ext>
            </a:extLst>
          </p:cNvPr>
          <p:cNvSpPr txBox="1"/>
          <p:nvPr/>
        </p:nvSpPr>
        <p:spPr>
          <a:xfrm>
            <a:off x="7735793" y="1490008"/>
            <a:ext cx="3911600" cy="1938992"/>
          </a:xfrm>
          <a:prstGeom prst="rect">
            <a:avLst/>
          </a:prstGeom>
          <a:noFill/>
        </p:spPr>
        <p:txBody>
          <a:bodyPr wrap="square">
            <a:spAutoFit/>
          </a:bodyPr>
          <a:lstStyle/>
          <a:p>
            <a:pPr>
              <a:buNone/>
            </a:pPr>
            <a:r>
              <a:rPr lang="en-GB" sz="1600" b="1" dirty="0">
                <a:latin typeface="Aptos" panose="020B0004020202020204" pitchFamily="34" charset="0"/>
              </a:rPr>
              <a:t>Aim to create</a:t>
            </a:r>
            <a:br>
              <a:rPr lang="en-GB" sz="1600" b="1" dirty="0">
                <a:latin typeface="Aptos" panose="020B0004020202020204" pitchFamily="34" charset="0"/>
              </a:rPr>
            </a:br>
            <a:endParaRPr lang="en-GB" sz="1600" b="1" dirty="0">
              <a:latin typeface="Aptos" panose="020B0004020202020204" pitchFamily="34" charset="0"/>
            </a:endParaRPr>
          </a:p>
          <a:p>
            <a:pPr marL="342900" lvl="0" indent="-342900">
              <a:lnSpc>
                <a:spcPct val="150000"/>
              </a:lnSpc>
              <a:buFont typeface="Arial" panose="020B0604020202020204" pitchFamily="34" charset="0"/>
              <a:buChar char="•"/>
            </a:pPr>
            <a:r>
              <a:rPr lang="en-GB" sz="1600" dirty="0">
                <a:latin typeface="Aptos" panose="020B0004020202020204" pitchFamily="34" charset="0"/>
              </a:rPr>
              <a:t>At least </a:t>
            </a:r>
            <a:r>
              <a:rPr lang="en-GB" sz="1600" b="1" dirty="0">
                <a:latin typeface="Aptos" panose="020B0004020202020204" pitchFamily="34" charset="0"/>
              </a:rPr>
              <a:t>two possible themes</a:t>
            </a:r>
            <a:endParaRPr lang="en-GB" sz="1600" dirty="0">
              <a:latin typeface="Aptos" panose="020B0004020202020204" pitchFamily="34" charset="0"/>
            </a:endParaRPr>
          </a:p>
          <a:p>
            <a:pPr marL="342900" lvl="0" indent="-342900">
              <a:buFont typeface="Arial" panose="020B0604020202020204" pitchFamily="34" charset="0"/>
              <a:buChar char="•"/>
            </a:pPr>
            <a:r>
              <a:rPr lang="en-GB" sz="1600" dirty="0">
                <a:latin typeface="Aptos" panose="020B0004020202020204" pitchFamily="34" charset="0"/>
              </a:rPr>
              <a:t>Evidence from more than one source for each theme</a:t>
            </a:r>
          </a:p>
          <a:p>
            <a:pPr marL="342900" lvl="0" indent="-342900">
              <a:buFont typeface="Arial" panose="020B0604020202020204" pitchFamily="34" charset="0"/>
              <a:buChar char="•"/>
            </a:pPr>
            <a:r>
              <a:rPr lang="en-GB" sz="1600" dirty="0">
                <a:latin typeface="Aptos" panose="020B0004020202020204" pitchFamily="34" charset="0"/>
              </a:rPr>
              <a:t>Clear theme names that explain the shared meaning</a:t>
            </a:r>
          </a:p>
        </p:txBody>
      </p:sp>
      <p:sp>
        <p:nvSpPr>
          <p:cNvPr id="17" name="TextBox 16">
            <a:extLst>
              <a:ext uri="{FF2B5EF4-FFF2-40B4-BE49-F238E27FC236}">
                <a16:creationId xmlns:a16="http://schemas.microsoft.com/office/drawing/2014/main" id="{BB0D42C0-6FA6-4DDB-71AD-173ACA72490C}"/>
              </a:ext>
            </a:extLst>
          </p:cNvPr>
          <p:cNvSpPr txBox="1"/>
          <p:nvPr/>
        </p:nvSpPr>
        <p:spPr>
          <a:xfrm>
            <a:off x="7735793" y="3813312"/>
            <a:ext cx="4303807" cy="2431435"/>
          </a:xfrm>
          <a:prstGeom prst="rect">
            <a:avLst/>
          </a:prstGeom>
          <a:noFill/>
        </p:spPr>
        <p:txBody>
          <a:bodyPr wrap="square">
            <a:spAutoFit/>
          </a:bodyPr>
          <a:lstStyle/>
          <a:p>
            <a:pPr>
              <a:buNone/>
            </a:pPr>
            <a:r>
              <a:rPr lang="en-GB" sz="1600" b="1" dirty="0">
                <a:latin typeface="Aptos" panose="020B0004020202020204" pitchFamily="34" charset="0"/>
              </a:rPr>
              <a:t>Ask Yourself</a:t>
            </a:r>
          </a:p>
          <a:p>
            <a:pPr marL="342900" lvl="0" indent="-342900">
              <a:lnSpc>
                <a:spcPct val="150000"/>
              </a:lnSpc>
              <a:buFont typeface="Arial" panose="020B0604020202020204" pitchFamily="34" charset="0"/>
              <a:buChar char="•"/>
            </a:pPr>
            <a:r>
              <a:rPr lang="en-GB" sz="1600" dirty="0">
                <a:latin typeface="Aptos" panose="020B0004020202020204" pitchFamily="34" charset="0"/>
              </a:rPr>
              <a:t>Which sources support this theme?</a:t>
            </a:r>
          </a:p>
          <a:p>
            <a:pPr marL="342900" lvl="0" indent="-342900">
              <a:buFont typeface="Arial" panose="020B0604020202020204" pitchFamily="34" charset="0"/>
              <a:buChar char="•"/>
            </a:pPr>
            <a:r>
              <a:rPr lang="en-GB" sz="1600" dirty="0">
                <a:latin typeface="Aptos" panose="020B0004020202020204" pitchFamily="34" charset="0"/>
              </a:rPr>
              <a:t>Do the ideas genuinely belong together?</a:t>
            </a:r>
          </a:p>
          <a:p>
            <a:pPr marL="342900" lvl="0" indent="-342900">
              <a:buFont typeface="Arial" panose="020B0604020202020204" pitchFamily="34" charset="0"/>
              <a:buChar char="•"/>
            </a:pPr>
            <a:r>
              <a:rPr lang="en-GB" sz="1600" dirty="0">
                <a:latin typeface="Aptos" panose="020B0004020202020204" pitchFamily="34" charset="0"/>
              </a:rPr>
              <a:t>Does the theme help answer my research question?</a:t>
            </a:r>
          </a:p>
          <a:p>
            <a:pPr marL="342900" lvl="0" indent="-342900">
              <a:buFont typeface="Arial" panose="020B0604020202020204" pitchFamily="34" charset="0"/>
              <a:buChar char="•"/>
            </a:pPr>
            <a:r>
              <a:rPr lang="en-GB" sz="1600" dirty="0">
                <a:latin typeface="Aptos" panose="020B0004020202020204" pitchFamily="34" charset="0"/>
              </a:rPr>
              <a:t>Is the theme name clear and specific?</a:t>
            </a:r>
          </a:p>
          <a:p>
            <a:pPr>
              <a:buNone/>
            </a:pPr>
            <a:br>
              <a:rPr lang="en-GB" sz="1600" dirty="0">
                <a:latin typeface="Aptos" panose="020B0004020202020204" pitchFamily="34" charset="0"/>
              </a:rPr>
            </a:br>
            <a:r>
              <a:rPr lang="en-GB" sz="1600" dirty="0">
                <a:latin typeface="Aptos" panose="020B0004020202020204" pitchFamily="34" charset="0"/>
              </a:rPr>
              <a:t>A theme cannot be created from one source alone. Look for patterns across your evidence.</a:t>
            </a:r>
          </a:p>
        </p:txBody>
      </p:sp>
    </p:spTree>
    <p:extLst>
      <p:ext uri="{BB962C8B-B14F-4D97-AF65-F5344CB8AC3E}">
        <p14:creationId xmlns:p14="http://schemas.microsoft.com/office/powerpoint/2010/main" val="439318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ppt_x</p:attrName>
                                        </p:attrNameLst>
                                      </p:cBhvr>
                                      <p:tavLst>
                                        <p:tav tm="0">
                                          <p:val>
                                            <p:strVal val="#ppt_x"/>
                                          </p:val>
                                        </p:tav>
                                        <p:tav tm="100000">
                                          <p:val>
                                            <p:strVal val="#ppt_x"/>
                                          </p:val>
                                        </p:tav>
                                      </p:tavLst>
                                    </p:anim>
                                    <p:anim calcmode="lin" valueType="num">
                                      <p:cBhvr>
                                        <p:cTn id="28"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fade">
                                      <p:cBhvr>
                                        <p:cTn id="33" dur="1000"/>
                                        <p:tgtEl>
                                          <p:spTgt spid="17"/>
                                        </p:tgtEl>
                                      </p:cBhvr>
                                    </p:animEffect>
                                    <p:anim calcmode="lin" valueType="num">
                                      <p:cBhvr>
                                        <p:cTn id="34" dur="1000" fill="hold"/>
                                        <p:tgtEl>
                                          <p:spTgt spid="17"/>
                                        </p:tgtEl>
                                        <p:attrNameLst>
                                          <p:attrName>ppt_x</p:attrName>
                                        </p:attrNameLst>
                                      </p:cBhvr>
                                      <p:tavLst>
                                        <p:tav tm="0">
                                          <p:val>
                                            <p:strVal val="#ppt_x"/>
                                          </p:val>
                                        </p:tav>
                                        <p:tav tm="100000">
                                          <p:val>
                                            <p:strVal val="#ppt_x"/>
                                          </p:val>
                                        </p:tav>
                                      </p:tavLst>
                                    </p:anim>
                                    <p:anim calcmode="lin" valueType="num">
                                      <p:cBhvr>
                                        <p:cTn id="3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3" grpId="0">
        <p:bldAsOne/>
      </p:bldGraphic>
      <p:bldP spid="15" grpId="0"/>
      <p:bldP spid="1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E6A6E-4D77-3DA7-D5CA-1429B2B844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B9EB4E-64F8-EDF6-867E-10C4BB56794F}"/>
              </a:ext>
            </a:extLst>
          </p:cNvPr>
          <p:cNvSpPr>
            <a:spLocks noGrp="1"/>
          </p:cNvSpPr>
          <p:nvPr>
            <p:ph type="title" idx="4294967295"/>
          </p:nvPr>
        </p:nvSpPr>
        <p:spPr>
          <a:xfrm>
            <a:off x="1772754" y="239401"/>
            <a:ext cx="8515293" cy="1325562"/>
          </a:xfrm>
        </p:spPr>
        <p:txBody>
          <a:bodyPr>
            <a:normAutofit fontScale="90000"/>
          </a:bodyPr>
          <a:lstStyle/>
          <a:p>
            <a:pPr algn="ctr"/>
            <a:r>
              <a:rPr lang="en-GB" sz="3200" b="1" dirty="0">
                <a:latin typeface="Aptos" panose="020B0004020202020204" pitchFamily="34" charset="0"/>
              </a:rPr>
              <a:t>Where Today’s Work will be Used in the Dissertation</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9B01CED5-B139-5BE0-7935-65FDB72BEF73}"/>
              </a:ext>
            </a:extLst>
          </p:cNvPr>
          <p:cNvSpPr/>
          <p:nvPr/>
        </p:nvSpPr>
        <p:spPr>
          <a:xfrm>
            <a:off x="-1047" y="5639103"/>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11" descr="Swipe Gesture with solid fill">
            <a:extLst>
              <a:ext uri="{FF2B5EF4-FFF2-40B4-BE49-F238E27FC236}">
                <a16:creationId xmlns:a16="http://schemas.microsoft.com/office/drawing/2014/main" id="{9EC6CD16-3AE4-96A2-1CFA-427C4FCFFF62}"/>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1903953" y="99718"/>
            <a:ext cx="914400" cy="914400"/>
          </a:xfrm>
          <a:prstGeom prst="rect">
            <a:avLst/>
          </a:prstGeom>
        </p:spPr>
      </p:pic>
      <p:graphicFrame>
        <p:nvGraphicFramePr>
          <p:cNvPr id="3" name="Table 2">
            <a:extLst>
              <a:ext uri="{FF2B5EF4-FFF2-40B4-BE49-F238E27FC236}">
                <a16:creationId xmlns:a16="http://schemas.microsoft.com/office/drawing/2014/main" id="{59748097-53DD-5A41-76D4-6B25092193C7}"/>
              </a:ext>
            </a:extLst>
          </p:cNvPr>
          <p:cNvGraphicFramePr>
            <a:graphicFrameLocks noGrp="1"/>
          </p:cNvGraphicFramePr>
          <p:nvPr>
            <p:extLst>
              <p:ext uri="{D42A27DB-BD31-4B8C-83A1-F6EECF244321}">
                <p14:modId xmlns:p14="http://schemas.microsoft.com/office/powerpoint/2010/main" val="1590702145"/>
              </p:ext>
            </p:extLst>
          </p:nvPr>
        </p:nvGraphicFramePr>
        <p:xfrm>
          <a:off x="354553" y="1381378"/>
          <a:ext cx="11480800" cy="3376680"/>
        </p:xfrm>
        <a:graphic>
          <a:graphicData uri="http://schemas.openxmlformats.org/drawingml/2006/table">
            <a:tbl>
              <a:tblPr>
                <a:tableStyleId>{5C22544A-7EE6-4342-B048-85BDC9FD1C3A}</a:tableStyleId>
              </a:tblPr>
              <a:tblGrid>
                <a:gridCol w="5740400">
                  <a:extLst>
                    <a:ext uri="{9D8B030D-6E8A-4147-A177-3AD203B41FA5}">
                      <a16:colId xmlns:a16="http://schemas.microsoft.com/office/drawing/2014/main" val="3624447759"/>
                    </a:ext>
                  </a:extLst>
                </a:gridCol>
                <a:gridCol w="5740400">
                  <a:extLst>
                    <a:ext uri="{9D8B030D-6E8A-4147-A177-3AD203B41FA5}">
                      <a16:colId xmlns:a16="http://schemas.microsoft.com/office/drawing/2014/main" val="297600652"/>
                    </a:ext>
                  </a:extLst>
                </a:gridCol>
              </a:tblGrid>
              <a:tr h="0">
                <a:tc>
                  <a:txBody>
                    <a:bodyPr/>
                    <a:lstStyle/>
                    <a:p>
                      <a:pPr algn="ctr">
                        <a:lnSpc>
                          <a:spcPct val="150000"/>
                        </a:lnSpc>
                        <a:buNone/>
                      </a:pPr>
                      <a:r>
                        <a:rPr lang="en-GB" sz="1600" b="1" dirty="0">
                          <a:latin typeface="Aptos" panose="020B0004020202020204" pitchFamily="34" charset="0"/>
                        </a:rPr>
                        <a:t>Work completed</a:t>
                      </a:r>
                    </a:p>
                  </a:txBody>
                  <a:tcPr anchor="ctr"/>
                </a:tc>
                <a:tc>
                  <a:txBody>
                    <a:bodyPr/>
                    <a:lstStyle/>
                    <a:p>
                      <a:pPr algn="ctr">
                        <a:lnSpc>
                          <a:spcPct val="150000"/>
                        </a:lnSpc>
                        <a:buNone/>
                      </a:pPr>
                      <a:r>
                        <a:rPr lang="en-GB" sz="1600" b="1" dirty="0">
                          <a:latin typeface="Aptos" panose="020B0004020202020204" pitchFamily="34" charset="0"/>
                        </a:rPr>
                        <a:t>Where you will use it later</a:t>
                      </a:r>
                    </a:p>
                  </a:txBody>
                  <a:tcPr anchor="ctr"/>
                </a:tc>
                <a:extLst>
                  <a:ext uri="{0D108BD9-81ED-4DB2-BD59-A6C34878D82A}">
                    <a16:rowId xmlns:a16="http://schemas.microsoft.com/office/drawing/2014/main" val="2917649118"/>
                  </a:ext>
                </a:extLst>
              </a:tr>
              <a:tr h="0">
                <a:tc>
                  <a:txBody>
                    <a:bodyPr/>
                    <a:lstStyle/>
                    <a:p>
                      <a:pPr>
                        <a:lnSpc>
                          <a:spcPct val="150000"/>
                        </a:lnSpc>
                        <a:buNone/>
                      </a:pPr>
                      <a:r>
                        <a:rPr lang="en-GB" sz="1600">
                          <a:latin typeface="Aptos" panose="020B0004020202020204" pitchFamily="34" charset="0"/>
                        </a:rPr>
                        <a:t>Searching for sources</a:t>
                      </a:r>
                    </a:p>
                  </a:txBody>
                  <a:tcPr anchor="ctr"/>
                </a:tc>
                <a:tc>
                  <a:txBody>
                    <a:bodyPr/>
                    <a:lstStyle/>
                    <a:p>
                      <a:pPr>
                        <a:lnSpc>
                          <a:spcPct val="150000"/>
                        </a:lnSpc>
                        <a:buNone/>
                      </a:pPr>
                      <a:r>
                        <a:rPr lang="en-GB" sz="1600">
                          <a:latin typeface="Aptos" panose="020B0004020202020204" pitchFamily="34" charset="0"/>
                        </a:rPr>
                        <a:t>Academic Methods Poster and Chapter 3</a:t>
                      </a:r>
                    </a:p>
                  </a:txBody>
                  <a:tcPr anchor="ctr"/>
                </a:tc>
                <a:extLst>
                  <a:ext uri="{0D108BD9-81ED-4DB2-BD59-A6C34878D82A}">
                    <a16:rowId xmlns:a16="http://schemas.microsoft.com/office/drawing/2014/main" val="324779776"/>
                  </a:ext>
                </a:extLst>
              </a:tr>
              <a:tr h="0">
                <a:tc>
                  <a:txBody>
                    <a:bodyPr/>
                    <a:lstStyle/>
                    <a:p>
                      <a:pPr>
                        <a:lnSpc>
                          <a:spcPct val="150000"/>
                        </a:lnSpc>
                        <a:buNone/>
                      </a:pPr>
                      <a:r>
                        <a:rPr lang="en-GB" sz="1600">
                          <a:latin typeface="Aptos" panose="020B0004020202020204" pitchFamily="34" charset="0"/>
                        </a:rPr>
                        <a:t>Applying inclusion criteria</a:t>
                      </a:r>
                    </a:p>
                  </a:txBody>
                  <a:tcPr anchor="ctr"/>
                </a:tc>
                <a:tc>
                  <a:txBody>
                    <a:bodyPr/>
                    <a:lstStyle/>
                    <a:p>
                      <a:pPr>
                        <a:lnSpc>
                          <a:spcPct val="150000"/>
                        </a:lnSpc>
                        <a:buNone/>
                      </a:pPr>
                      <a:r>
                        <a:rPr lang="en-GB" sz="1600">
                          <a:latin typeface="Aptos" panose="020B0004020202020204" pitchFamily="34" charset="0"/>
                        </a:rPr>
                        <a:t>Academic Methods Poster and Chapter 3</a:t>
                      </a:r>
                    </a:p>
                  </a:txBody>
                  <a:tcPr anchor="ctr"/>
                </a:tc>
                <a:extLst>
                  <a:ext uri="{0D108BD9-81ED-4DB2-BD59-A6C34878D82A}">
                    <a16:rowId xmlns:a16="http://schemas.microsoft.com/office/drawing/2014/main" val="2331642926"/>
                  </a:ext>
                </a:extLst>
              </a:tr>
              <a:tr h="0">
                <a:tc>
                  <a:txBody>
                    <a:bodyPr/>
                    <a:lstStyle/>
                    <a:p>
                      <a:pPr>
                        <a:lnSpc>
                          <a:spcPct val="150000"/>
                        </a:lnSpc>
                        <a:buNone/>
                      </a:pPr>
                      <a:r>
                        <a:rPr lang="en-GB" sz="1600">
                          <a:latin typeface="Aptos" panose="020B0004020202020204" pitchFamily="34" charset="0"/>
                        </a:rPr>
                        <a:t>Evaluating sources using CRAAP</a:t>
                      </a:r>
                    </a:p>
                  </a:txBody>
                  <a:tcPr anchor="ctr"/>
                </a:tc>
                <a:tc>
                  <a:txBody>
                    <a:bodyPr/>
                    <a:lstStyle/>
                    <a:p>
                      <a:pPr>
                        <a:lnSpc>
                          <a:spcPct val="150000"/>
                        </a:lnSpc>
                        <a:buNone/>
                      </a:pPr>
                      <a:r>
                        <a:rPr lang="en-GB" sz="1600">
                          <a:latin typeface="Aptos" panose="020B0004020202020204" pitchFamily="34" charset="0"/>
                        </a:rPr>
                        <a:t>Academic Methods Poster and Chapter 3</a:t>
                      </a:r>
                    </a:p>
                  </a:txBody>
                  <a:tcPr anchor="ctr"/>
                </a:tc>
                <a:extLst>
                  <a:ext uri="{0D108BD9-81ED-4DB2-BD59-A6C34878D82A}">
                    <a16:rowId xmlns:a16="http://schemas.microsoft.com/office/drawing/2014/main" val="2615185914"/>
                  </a:ext>
                </a:extLst>
              </a:tr>
              <a:tr h="0">
                <a:tc>
                  <a:txBody>
                    <a:bodyPr/>
                    <a:lstStyle/>
                    <a:p>
                      <a:pPr>
                        <a:lnSpc>
                          <a:spcPct val="150000"/>
                        </a:lnSpc>
                        <a:buNone/>
                      </a:pPr>
                      <a:r>
                        <a:rPr lang="en-GB" sz="1600">
                          <a:latin typeface="Aptos" panose="020B0004020202020204" pitchFamily="34" charset="0"/>
                        </a:rPr>
                        <a:t>Selecting the strongest five</a:t>
                      </a:r>
                    </a:p>
                  </a:txBody>
                  <a:tcPr anchor="ctr"/>
                </a:tc>
                <a:tc>
                  <a:txBody>
                    <a:bodyPr/>
                    <a:lstStyle/>
                    <a:p>
                      <a:pPr>
                        <a:lnSpc>
                          <a:spcPct val="150000"/>
                        </a:lnSpc>
                        <a:buNone/>
                      </a:pPr>
                      <a:r>
                        <a:rPr lang="en-GB" sz="1600">
                          <a:latin typeface="Aptos" panose="020B0004020202020204" pitchFamily="34" charset="0"/>
                        </a:rPr>
                        <a:t>Academic Methods Poster and Chapter 3</a:t>
                      </a:r>
                    </a:p>
                  </a:txBody>
                  <a:tcPr anchor="ctr"/>
                </a:tc>
                <a:extLst>
                  <a:ext uri="{0D108BD9-81ED-4DB2-BD59-A6C34878D82A}">
                    <a16:rowId xmlns:a16="http://schemas.microsoft.com/office/drawing/2014/main" val="3546248445"/>
                  </a:ext>
                </a:extLst>
              </a:tr>
              <a:tr h="0">
                <a:tc>
                  <a:txBody>
                    <a:bodyPr/>
                    <a:lstStyle/>
                    <a:p>
                      <a:pPr>
                        <a:lnSpc>
                          <a:spcPct val="150000"/>
                        </a:lnSpc>
                        <a:buNone/>
                      </a:pPr>
                      <a:r>
                        <a:rPr lang="en-GB" sz="1600">
                          <a:latin typeface="Aptos" panose="020B0004020202020204" pitchFamily="34" charset="0"/>
                        </a:rPr>
                        <a:t>Analysing the five sources</a:t>
                      </a:r>
                    </a:p>
                  </a:txBody>
                  <a:tcPr anchor="ctr"/>
                </a:tc>
                <a:tc>
                  <a:txBody>
                    <a:bodyPr/>
                    <a:lstStyle/>
                    <a:p>
                      <a:pPr>
                        <a:lnSpc>
                          <a:spcPct val="150000"/>
                        </a:lnSpc>
                        <a:buNone/>
                      </a:pPr>
                      <a:r>
                        <a:rPr lang="en-GB" sz="1600">
                          <a:latin typeface="Aptos" panose="020B0004020202020204" pitchFamily="34" charset="0"/>
                        </a:rPr>
                        <a:t>Academic Methods Poster and Chapter 3</a:t>
                      </a:r>
                    </a:p>
                  </a:txBody>
                  <a:tcPr anchor="ctr"/>
                </a:tc>
                <a:extLst>
                  <a:ext uri="{0D108BD9-81ED-4DB2-BD59-A6C34878D82A}">
                    <a16:rowId xmlns:a16="http://schemas.microsoft.com/office/drawing/2014/main" val="1709643863"/>
                  </a:ext>
                </a:extLst>
              </a:tr>
              <a:tr h="0">
                <a:tc>
                  <a:txBody>
                    <a:bodyPr/>
                    <a:lstStyle/>
                    <a:p>
                      <a:pPr>
                        <a:lnSpc>
                          <a:spcPct val="150000"/>
                        </a:lnSpc>
                        <a:buNone/>
                      </a:pPr>
                      <a:r>
                        <a:rPr lang="en-GB" sz="1600">
                          <a:latin typeface="Aptos" panose="020B0004020202020204" pitchFamily="34" charset="0"/>
                        </a:rPr>
                        <a:t>Identifying patterns and developing themes</a:t>
                      </a:r>
                    </a:p>
                  </a:txBody>
                  <a:tcPr anchor="ctr"/>
                </a:tc>
                <a:tc>
                  <a:txBody>
                    <a:bodyPr/>
                    <a:lstStyle/>
                    <a:p>
                      <a:pPr>
                        <a:lnSpc>
                          <a:spcPct val="150000"/>
                        </a:lnSpc>
                        <a:buNone/>
                      </a:pPr>
                      <a:r>
                        <a:rPr lang="en-GB" sz="1600">
                          <a:latin typeface="Aptos" panose="020B0004020202020204" pitchFamily="34" charset="0"/>
                        </a:rPr>
                        <a:t>Academic Methods Poster and Chapter 3</a:t>
                      </a:r>
                    </a:p>
                  </a:txBody>
                  <a:tcPr anchor="ctr"/>
                </a:tc>
                <a:extLst>
                  <a:ext uri="{0D108BD9-81ED-4DB2-BD59-A6C34878D82A}">
                    <a16:rowId xmlns:a16="http://schemas.microsoft.com/office/drawing/2014/main" val="1931287619"/>
                  </a:ext>
                </a:extLst>
              </a:tr>
              <a:tr h="0">
                <a:tc>
                  <a:txBody>
                    <a:bodyPr/>
                    <a:lstStyle/>
                    <a:p>
                      <a:pPr>
                        <a:lnSpc>
                          <a:spcPct val="150000"/>
                        </a:lnSpc>
                        <a:buNone/>
                      </a:pPr>
                      <a:r>
                        <a:rPr lang="en-GB" sz="1600">
                          <a:latin typeface="Aptos" panose="020B0004020202020204" pitchFamily="34" charset="0"/>
                        </a:rPr>
                        <a:t>Final themes and supporting evidence</a:t>
                      </a:r>
                    </a:p>
                  </a:txBody>
                  <a:tcPr anchor="ctr"/>
                </a:tc>
                <a:tc>
                  <a:txBody>
                    <a:bodyPr/>
                    <a:lstStyle/>
                    <a:p>
                      <a:pPr>
                        <a:lnSpc>
                          <a:spcPct val="150000"/>
                        </a:lnSpc>
                        <a:buNone/>
                      </a:pPr>
                      <a:r>
                        <a:rPr lang="en-GB" sz="1600" dirty="0">
                          <a:latin typeface="Aptos" panose="020B0004020202020204" pitchFamily="34" charset="0"/>
                        </a:rPr>
                        <a:t>Chapter 4</a:t>
                      </a:r>
                    </a:p>
                  </a:txBody>
                  <a:tcPr anchor="ctr"/>
                </a:tc>
                <a:extLst>
                  <a:ext uri="{0D108BD9-81ED-4DB2-BD59-A6C34878D82A}">
                    <a16:rowId xmlns:a16="http://schemas.microsoft.com/office/drawing/2014/main" val="1482994962"/>
                  </a:ext>
                </a:extLst>
              </a:tr>
            </a:tbl>
          </a:graphicData>
        </a:graphic>
      </p:graphicFrame>
      <p:sp>
        <p:nvSpPr>
          <p:cNvPr id="9" name="TextBox 8">
            <a:extLst>
              <a:ext uri="{FF2B5EF4-FFF2-40B4-BE49-F238E27FC236}">
                <a16:creationId xmlns:a16="http://schemas.microsoft.com/office/drawing/2014/main" id="{E9D9F24E-49C3-7D32-0C52-9D2E175FC04F}"/>
              </a:ext>
            </a:extLst>
          </p:cNvPr>
          <p:cNvSpPr txBox="1"/>
          <p:nvPr/>
        </p:nvSpPr>
        <p:spPr>
          <a:xfrm>
            <a:off x="442400" y="5042566"/>
            <a:ext cx="11176000" cy="1107996"/>
          </a:xfrm>
          <a:prstGeom prst="rect">
            <a:avLst/>
          </a:prstGeom>
          <a:noFill/>
        </p:spPr>
        <p:txBody>
          <a:bodyPr wrap="square">
            <a:spAutoFit/>
          </a:bodyPr>
          <a:lstStyle/>
          <a:p>
            <a:pPr>
              <a:buNone/>
            </a:pPr>
            <a:r>
              <a:rPr lang="en-GB" sz="1600" b="1" dirty="0">
                <a:latin typeface="Aptos" panose="020B0004020202020204" pitchFamily="34" charset="0"/>
              </a:rPr>
              <a:t>The Important Message</a:t>
            </a:r>
          </a:p>
          <a:p>
            <a:pPr>
              <a:buNone/>
            </a:pPr>
            <a:r>
              <a:rPr lang="en-GB" sz="1600" dirty="0">
                <a:latin typeface="Aptos" panose="020B0004020202020204" pitchFamily="34" charset="0"/>
              </a:rPr>
              <a:t>You have already carried out your method. In the next session, you will learn how to explain it in your Academic Methods Poster and Chapter 3.</a:t>
            </a:r>
          </a:p>
          <a:p>
            <a:pPr>
              <a:buNone/>
            </a:pPr>
            <a:r>
              <a:rPr lang="en-GB" sz="1600" dirty="0">
                <a:latin typeface="Aptos" panose="020B0004020202020204" pitchFamily="34" charset="0"/>
              </a:rPr>
              <a:t>Your themes will then provide the structure for discussing your findings in Chapter 4.</a:t>
            </a:r>
          </a:p>
        </p:txBody>
      </p:sp>
    </p:spTree>
    <p:extLst>
      <p:ext uri="{BB962C8B-B14F-4D97-AF65-F5344CB8AC3E}">
        <p14:creationId xmlns:p14="http://schemas.microsoft.com/office/powerpoint/2010/main" val="211620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00"/>
                                        <p:tgtEl>
                                          <p:spTgt spid="12"/>
                                        </p:tgtEl>
                                      </p:cBhvr>
                                    </p:animEffect>
                                    <p:anim calcmode="lin" valueType="num">
                                      <p:cBhvr>
                                        <p:cTn id="13" dur="1000" fill="hold"/>
                                        <p:tgtEl>
                                          <p:spTgt spid="12"/>
                                        </p:tgtEl>
                                        <p:attrNameLst>
                                          <p:attrName>ppt_x</p:attrName>
                                        </p:attrNameLst>
                                      </p:cBhvr>
                                      <p:tavLst>
                                        <p:tav tm="0">
                                          <p:val>
                                            <p:strVal val="#ppt_x"/>
                                          </p:val>
                                        </p:tav>
                                        <p:tav tm="100000">
                                          <p:val>
                                            <p:strVal val="#ppt_x"/>
                                          </p:val>
                                        </p:tav>
                                      </p:tavLst>
                                    </p:anim>
                                    <p:anim calcmode="lin" valueType="num">
                                      <p:cBhvr>
                                        <p:cTn id="1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anim calcmode="lin" valueType="num">
                                      <p:cBhvr>
                                        <p:cTn id="27" dur="1000" fill="hold"/>
                                        <p:tgtEl>
                                          <p:spTgt spid="9"/>
                                        </p:tgtEl>
                                        <p:attrNameLst>
                                          <p:attrName>ppt_x</p:attrName>
                                        </p:attrNameLst>
                                      </p:cBhvr>
                                      <p:tavLst>
                                        <p:tav tm="0">
                                          <p:val>
                                            <p:strVal val="#ppt_x"/>
                                          </p:val>
                                        </p:tav>
                                        <p:tav tm="100000">
                                          <p:val>
                                            <p:strVal val="#ppt_x"/>
                                          </p:val>
                                        </p:tav>
                                      </p:tavLst>
                                    </p:anim>
                                    <p:anim calcmode="lin" valueType="num">
                                      <p:cBhvr>
                                        <p:cTn id="2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3A9FF-6677-6D78-C99C-7C301B6469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BB0781-F5D2-6464-C5FF-8B3DF8D4AF77}"/>
              </a:ext>
            </a:extLst>
          </p:cNvPr>
          <p:cNvSpPr>
            <a:spLocks noGrp="1"/>
          </p:cNvSpPr>
          <p:nvPr>
            <p:ph type="title" idx="4294967295"/>
          </p:nvPr>
        </p:nvSpPr>
        <p:spPr>
          <a:xfrm>
            <a:off x="1508592" y="0"/>
            <a:ext cx="8515293" cy="1325562"/>
          </a:xfrm>
        </p:spPr>
        <p:txBody>
          <a:bodyPr>
            <a:normAutofit/>
          </a:bodyPr>
          <a:lstStyle/>
          <a:p>
            <a:pPr algn="ctr"/>
            <a:r>
              <a:rPr lang="en-GB" sz="3200" b="1" dirty="0">
                <a:latin typeface="Aptos" panose="020B0004020202020204" pitchFamily="34" charset="0"/>
              </a:rPr>
              <a:t>Before Next Session</a:t>
            </a:r>
            <a:br>
              <a:rPr lang="en-GB" sz="3200" b="1" dirty="0">
                <a:latin typeface="Aptos" panose="020B0004020202020204" pitchFamily="34" charset="0"/>
              </a:rPr>
            </a:br>
            <a:endParaRPr lang="en-GB" sz="3200" b="1" dirty="0">
              <a:latin typeface="Aptos" panose="020B0004020202020204" pitchFamily="34" charset="0"/>
            </a:endParaRPr>
          </a:p>
        </p:txBody>
      </p:sp>
      <p:sp>
        <p:nvSpPr>
          <p:cNvPr id="8" name="Rectangle 7">
            <a:extLst>
              <a:ext uri="{FF2B5EF4-FFF2-40B4-BE49-F238E27FC236}">
                <a16:creationId xmlns:a16="http://schemas.microsoft.com/office/drawing/2014/main" id="{97DF7532-7D54-7057-4C1A-F9EDE29E1E55}"/>
              </a:ext>
            </a:extLst>
          </p:cNvPr>
          <p:cNvSpPr/>
          <p:nvPr/>
        </p:nvSpPr>
        <p:spPr>
          <a:xfrm>
            <a:off x="-1047" y="5639103"/>
            <a:ext cx="12192000" cy="1022918"/>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11" descr="Arrow circle with solid fill">
            <a:extLst>
              <a:ext uri="{FF2B5EF4-FFF2-40B4-BE49-F238E27FC236}">
                <a16:creationId xmlns:a16="http://schemas.microsoft.com/office/drawing/2014/main" id="{482E466A-38DC-DA19-2782-5BE1D90C2C72}"/>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7644353" y="-15928"/>
            <a:ext cx="914400" cy="914400"/>
          </a:xfrm>
          <a:prstGeom prst="rect">
            <a:avLst/>
          </a:prstGeom>
        </p:spPr>
      </p:pic>
      <p:sp>
        <p:nvSpPr>
          <p:cNvPr id="7" name="TextBox 6">
            <a:extLst>
              <a:ext uri="{FF2B5EF4-FFF2-40B4-BE49-F238E27FC236}">
                <a16:creationId xmlns:a16="http://schemas.microsoft.com/office/drawing/2014/main" id="{70101528-13B4-EBAE-DFD7-19F003FF1B0E}"/>
              </a:ext>
            </a:extLst>
          </p:cNvPr>
          <p:cNvSpPr txBox="1"/>
          <p:nvPr/>
        </p:nvSpPr>
        <p:spPr>
          <a:xfrm>
            <a:off x="2854960" y="795769"/>
            <a:ext cx="6096000" cy="369332"/>
          </a:xfrm>
          <a:prstGeom prst="rect">
            <a:avLst/>
          </a:prstGeom>
          <a:noFill/>
        </p:spPr>
        <p:txBody>
          <a:bodyPr wrap="square">
            <a:spAutoFit/>
          </a:bodyPr>
          <a:lstStyle/>
          <a:p>
            <a:r>
              <a:rPr lang="en-GB" dirty="0">
                <a:latin typeface="Aptos" panose="020B0004020202020204" pitchFamily="34" charset="0"/>
              </a:rPr>
              <a:t>Complete Your Literature Tracking and Analysis Workbook</a:t>
            </a:r>
          </a:p>
        </p:txBody>
      </p:sp>
      <p:graphicFrame>
        <p:nvGraphicFramePr>
          <p:cNvPr id="13" name="Diagram 12">
            <a:extLst>
              <a:ext uri="{FF2B5EF4-FFF2-40B4-BE49-F238E27FC236}">
                <a16:creationId xmlns:a16="http://schemas.microsoft.com/office/drawing/2014/main" id="{83BF4774-A3C8-ED27-31BE-F3A11910FC0D}"/>
              </a:ext>
            </a:extLst>
          </p:cNvPr>
          <p:cNvGraphicFramePr/>
          <p:nvPr>
            <p:extLst>
              <p:ext uri="{D42A27DB-BD31-4B8C-83A1-F6EECF244321}">
                <p14:modId xmlns:p14="http://schemas.microsoft.com/office/powerpoint/2010/main" val="4099940727"/>
              </p:ext>
            </p:extLst>
          </p:nvPr>
        </p:nvGraphicFramePr>
        <p:xfrm>
          <a:off x="-1372731" y="1852876"/>
          <a:ext cx="9931484"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C85FF669-EDFF-CAD2-769C-799D711EF255}"/>
              </a:ext>
            </a:extLst>
          </p:cNvPr>
          <p:cNvSpPr txBox="1"/>
          <p:nvPr/>
        </p:nvSpPr>
        <p:spPr>
          <a:xfrm>
            <a:off x="202111" y="1383380"/>
            <a:ext cx="6781800" cy="369332"/>
          </a:xfrm>
          <a:prstGeom prst="rect">
            <a:avLst/>
          </a:prstGeom>
          <a:noFill/>
        </p:spPr>
        <p:txBody>
          <a:bodyPr wrap="square">
            <a:spAutoFit/>
          </a:bodyPr>
          <a:lstStyle/>
          <a:p>
            <a:r>
              <a:rPr lang="en-GB" dirty="0">
                <a:latin typeface="Aptos" panose="020B0004020202020204" pitchFamily="34" charset="0"/>
              </a:rPr>
              <a:t>Before the next session, you should have:</a:t>
            </a:r>
          </a:p>
        </p:txBody>
      </p:sp>
      <p:sp>
        <p:nvSpPr>
          <p:cNvPr id="17" name="TextBox 16">
            <a:extLst>
              <a:ext uri="{FF2B5EF4-FFF2-40B4-BE49-F238E27FC236}">
                <a16:creationId xmlns:a16="http://schemas.microsoft.com/office/drawing/2014/main" id="{34307F86-48DF-B4F1-8ED2-C546DC40F82C}"/>
              </a:ext>
            </a:extLst>
          </p:cNvPr>
          <p:cNvSpPr txBox="1"/>
          <p:nvPr/>
        </p:nvSpPr>
        <p:spPr>
          <a:xfrm>
            <a:off x="8957533" y="1752712"/>
            <a:ext cx="2834640" cy="4524315"/>
          </a:xfrm>
          <a:prstGeom prst="rect">
            <a:avLst/>
          </a:prstGeom>
          <a:noFill/>
        </p:spPr>
        <p:txBody>
          <a:bodyPr wrap="square">
            <a:spAutoFit/>
          </a:bodyPr>
          <a:lstStyle/>
          <a:p>
            <a:pPr>
              <a:buNone/>
            </a:pPr>
            <a:r>
              <a:rPr lang="en-GB" b="1" dirty="0">
                <a:latin typeface="Aptos" panose="020B0004020202020204" pitchFamily="34" charset="0"/>
              </a:rPr>
              <a:t>Bring to the Next Session</a:t>
            </a:r>
            <a:br>
              <a:rPr lang="en-GB" b="1" dirty="0">
                <a:latin typeface="Aptos" panose="020B0004020202020204" pitchFamily="34" charset="0"/>
              </a:rPr>
            </a:br>
            <a:endParaRPr lang="en-GB" b="1" dirty="0">
              <a:latin typeface="Aptos" panose="020B0004020202020204" pitchFamily="34" charset="0"/>
            </a:endParaRPr>
          </a:p>
          <a:p>
            <a:pPr marL="342900" lvl="0" indent="-342900">
              <a:buFont typeface="Arial" panose="020B0604020202020204" pitchFamily="34" charset="0"/>
              <a:buChar char="•"/>
            </a:pPr>
            <a:r>
              <a:rPr lang="en-GB" dirty="0">
                <a:latin typeface="Aptos" panose="020B0004020202020204" pitchFamily="34" charset="0"/>
              </a:rPr>
              <a:t>Your completed Literature Tracking and Analysis workbook</a:t>
            </a:r>
          </a:p>
          <a:p>
            <a:pPr marL="342900" lvl="0" indent="-342900">
              <a:buFont typeface="Arial" panose="020B0604020202020204" pitchFamily="34" charset="0"/>
              <a:buChar char="•"/>
            </a:pPr>
            <a:r>
              <a:rPr lang="en-GB" dirty="0">
                <a:latin typeface="Aptos" panose="020B0004020202020204" pitchFamily="34" charset="0"/>
              </a:rPr>
              <a:t>Your five full articles</a:t>
            </a:r>
          </a:p>
          <a:p>
            <a:pPr marL="342900" lvl="0" indent="-342900">
              <a:buFont typeface="Arial" panose="020B0604020202020204" pitchFamily="34" charset="0"/>
              <a:buChar char="•"/>
            </a:pPr>
            <a:r>
              <a:rPr lang="en-GB" dirty="0">
                <a:latin typeface="Aptos" panose="020B0004020202020204" pitchFamily="34" charset="0"/>
              </a:rPr>
              <a:t>Your research title, aim and objectives</a:t>
            </a:r>
          </a:p>
          <a:p>
            <a:pPr marL="342900" lvl="0" indent="-342900">
              <a:buFont typeface="Arial" panose="020B0604020202020204" pitchFamily="34" charset="0"/>
              <a:buChar char="•"/>
            </a:pPr>
            <a:r>
              <a:rPr lang="en-GB" dirty="0">
                <a:latin typeface="Aptos" panose="020B0004020202020204" pitchFamily="34" charset="0"/>
              </a:rPr>
              <a:t>Your full Harvard references</a:t>
            </a:r>
            <a:br>
              <a:rPr lang="en-GB" dirty="0">
                <a:latin typeface="Aptos" panose="020B0004020202020204" pitchFamily="34" charset="0"/>
              </a:rPr>
            </a:br>
            <a:endParaRPr lang="en-GB" dirty="0">
              <a:latin typeface="Aptos" panose="020B0004020202020204" pitchFamily="34" charset="0"/>
            </a:endParaRPr>
          </a:p>
          <a:p>
            <a:pPr algn="ctr">
              <a:buNone/>
            </a:pPr>
            <a:r>
              <a:rPr lang="en-GB" b="1" dirty="0">
                <a:latin typeface="Aptos" panose="020B0004020202020204" pitchFamily="34" charset="0"/>
              </a:rPr>
              <a:t>Next session will focus on explaining your research method through the Academic Methods Poster and Chapter 3.</a:t>
            </a:r>
            <a:endParaRPr lang="en-GB" dirty="0">
              <a:latin typeface="Aptos" panose="020B0004020202020204" pitchFamily="34" charset="0"/>
            </a:endParaRPr>
          </a:p>
        </p:txBody>
      </p:sp>
    </p:spTree>
    <p:extLst>
      <p:ext uri="{BB962C8B-B14F-4D97-AF65-F5344CB8AC3E}">
        <p14:creationId xmlns:p14="http://schemas.microsoft.com/office/powerpoint/2010/main" val="1540554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00"/>
                                        <p:tgtEl>
                                          <p:spTgt spid="12"/>
                                        </p:tgtEl>
                                      </p:cBhvr>
                                    </p:animEffect>
                                    <p:anim calcmode="lin" valueType="num">
                                      <p:cBhvr>
                                        <p:cTn id="13" dur="1000" fill="hold"/>
                                        <p:tgtEl>
                                          <p:spTgt spid="12"/>
                                        </p:tgtEl>
                                        <p:attrNameLst>
                                          <p:attrName>ppt_x</p:attrName>
                                        </p:attrNameLst>
                                      </p:cBhvr>
                                      <p:tavLst>
                                        <p:tav tm="0">
                                          <p:val>
                                            <p:strVal val="#ppt_x"/>
                                          </p:val>
                                        </p:tav>
                                        <p:tav tm="100000">
                                          <p:val>
                                            <p:strVal val="#ppt_x"/>
                                          </p:val>
                                        </p:tav>
                                      </p:tavLst>
                                    </p:anim>
                                    <p:anim calcmode="lin" valueType="num">
                                      <p:cBhvr>
                                        <p:cTn id="1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0</TotalTime>
  <Words>3594</Words>
  <Application>Microsoft Office PowerPoint</Application>
  <PresentationFormat>Widescreen</PresentationFormat>
  <Paragraphs>438</Paragraphs>
  <Slides>27</Slides>
  <Notes>2</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27</vt:i4>
      </vt:variant>
    </vt:vector>
  </HeadingPairs>
  <TitlesOfParts>
    <vt:vector size="39" baseType="lpstr">
      <vt:lpstr>Aptos</vt:lpstr>
      <vt:lpstr>Arial</vt:lpstr>
      <vt:lpstr>Calibri</vt:lpstr>
      <vt:lpstr>Calibri Light</vt:lpstr>
      <vt:lpstr>UWTSD Theme</vt:lpstr>
      <vt:lpstr>1_UWTSD Text 2</vt:lpstr>
      <vt:lpstr>Office Theme</vt:lpstr>
      <vt:lpstr>UWTSD 200 Holding Page</vt:lpstr>
      <vt:lpstr>UWTSD 200_Subtitle 1</vt:lpstr>
      <vt:lpstr>UWTSD Text 4</vt:lpstr>
      <vt:lpstr>UWTSD Text 3</vt:lpstr>
      <vt:lpstr>UWTSD Text 2</vt:lpstr>
      <vt:lpstr>PowerPoint Presentation</vt:lpstr>
      <vt:lpstr>PowerPoint Presentation</vt:lpstr>
      <vt:lpstr>BMHP6020 Overview</vt:lpstr>
      <vt:lpstr>Session Aim &amp; Learning Outcomes</vt:lpstr>
      <vt:lpstr>Where You Are in the Research Process?</vt:lpstr>
      <vt:lpstr>PowerPoint Presentation</vt:lpstr>
      <vt:lpstr> Is Your Stage 1 Ready? </vt:lpstr>
      <vt:lpstr>PowerPoint Presentation</vt:lpstr>
      <vt:lpstr>Stage 2: Literature Analysis</vt:lpstr>
      <vt:lpstr>Selecting Your Strongest 5 Sources </vt:lpstr>
      <vt:lpstr>Activity: Select Five Sources for Stage 2</vt:lpstr>
      <vt:lpstr>Activity: Answer Key</vt:lpstr>
      <vt:lpstr>Moving into Stage 2 of the Literature Tracking &amp; Analysis Workbook</vt:lpstr>
      <vt:lpstr>Understanding the Stage 2 Columns </vt:lpstr>
      <vt:lpstr>How to Find Article Information to Complete Stage 2 </vt:lpstr>
      <vt:lpstr>Using ‘Find’ in an Article </vt:lpstr>
      <vt:lpstr>Completing the Stage 2 Table: The Five Selected Sources </vt:lpstr>
      <vt:lpstr>Activity – Your First Stage 2 Row  </vt:lpstr>
      <vt:lpstr>Stage 2 Summary </vt:lpstr>
      <vt:lpstr>Introducing Stage 3 </vt:lpstr>
      <vt:lpstr>From Keywords to Possible Themes </vt:lpstr>
      <vt:lpstr>Find the Patterns - Compare the Keywords from Five Sources </vt:lpstr>
      <vt:lpstr>Turning Highlighted Groups into Themes – Completing the Stage 3 Table </vt:lpstr>
      <vt:lpstr>Choosing a Clear Theme Name </vt:lpstr>
      <vt:lpstr>Activity: Begin Drafting Your Stage 3 Table  </vt:lpstr>
      <vt:lpstr>Where Today’s Work will be Used in the Dissertation </vt:lpstr>
      <vt:lpstr>Before Next Session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Harries</dc:creator>
  <cp:lastModifiedBy>Chloe Harries</cp:lastModifiedBy>
  <cp:revision>3</cp:revision>
  <dcterms:created xsi:type="dcterms:W3CDTF">2025-05-08T19:49:29Z</dcterms:created>
  <dcterms:modified xsi:type="dcterms:W3CDTF">2026-09-28T05:30:16Z</dcterms:modified>
</cp:coreProperties>
</file>