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notesMasterIdLst>
    <p:notesMasterId r:id="rId15"/>
  </p:notesMasterIdLst>
  <p:sldIdLst>
    <p:sldId id="256" r:id="rId2"/>
    <p:sldId id="258" r:id="rId3"/>
    <p:sldId id="271" r:id="rId4"/>
    <p:sldId id="268" r:id="rId5"/>
    <p:sldId id="259" r:id="rId6"/>
    <p:sldId id="272" r:id="rId7"/>
    <p:sldId id="260" r:id="rId8"/>
    <p:sldId id="263" r:id="rId9"/>
    <p:sldId id="265" r:id="rId10"/>
    <p:sldId id="269" r:id="rId11"/>
    <p:sldId id="270" r:id="rId12"/>
    <p:sldId id="262"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D71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468312-8509-9874-077E-026A38157EDF}" v="79" dt="2024-12-07T14:45:29.306"/>
    <p1510:client id="{C010BEE7-1DE1-37B1-2575-B0ACF78AF10D}" v="24" dt="2024-12-08T20:57:50.112"/>
    <p1510:client id="{C85DB960-64F1-718F-41D8-646A8B0ACC75}" v="677" dt="2024-12-07T14:37:28.3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rin Child (2402706)" userId="S::2402706@student.uwtsd.ac.uk::02e8b9bd-a021-4b9e-976c-123a27097dca" providerId="AD" clId="Web-{8CABC539-85AC-B7AD-56EC-60CE5C0A6965}"/>
    <pc:docChg chg="addSld delSld modSld sldOrd">
      <pc:chgData name="Erin Child (2402706)" userId="S::2402706@student.uwtsd.ac.uk::02e8b9bd-a021-4b9e-976c-123a27097dca" providerId="AD" clId="Web-{8CABC539-85AC-B7AD-56EC-60CE5C0A6965}" dt="2024-12-06T15:08:56.284" v="2300"/>
      <pc:docMkLst>
        <pc:docMk/>
      </pc:docMkLst>
      <pc:sldChg chg="addSp delSp modSp modNotes">
        <pc:chgData name="Erin Child (2402706)" userId="S::2402706@student.uwtsd.ac.uk::02e8b9bd-a021-4b9e-976c-123a27097dca" providerId="AD" clId="Web-{8CABC539-85AC-B7AD-56EC-60CE5C0A6965}" dt="2024-12-06T14:12:03.309" v="1289" actId="20577"/>
        <pc:sldMkLst>
          <pc:docMk/>
          <pc:sldMk cId="4282655228" sldId="258"/>
        </pc:sldMkLst>
        <pc:spChg chg="add mod">
          <ac:chgData name="Erin Child (2402706)" userId="S::2402706@student.uwtsd.ac.uk::02e8b9bd-a021-4b9e-976c-123a27097dca" providerId="AD" clId="Web-{8CABC539-85AC-B7AD-56EC-60CE5C0A6965}" dt="2024-12-06T14:12:03.309" v="1289" actId="20577"/>
          <ac:spMkLst>
            <pc:docMk/>
            <pc:sldMk cId="4282655228" sldId="258"/>
            <ac:spMk id="20" creationId="{984A7431-6665-AA15-D665-E3F8FFD55DCA}"/>
          </ac:spMkLst>
        </pc:spChg>
        <pc:spChg chg="mod">
          <ac:chgData name="Erin Child (2402706)" userId="S::2402706@student.uwtsd.ac.uk::02e8b9bd-a021-4b9e-976c-123a27097dca" providerId="AD" clId="Web-{8CABC539-85AC-B7AD-56EC-60CE5C0A6965}" dt="2024-12-06T14:07:20.441" v="1206" actId="20577"/>
          <ac:spMkLst>
            <pc:docMk/>
            <pc:sldMk cId="4282655228" sldId="258"/>
            <ac:spMk id="96" creationId="{D2A83FAB-2723-57B9-600C-7735C1980B9F}"/>
          </ac:spMkLst>
        </pc:spChg>
        <pc:graphicFrameChg chg="del">
          <ac:chgData name="Erin Child (2402706)" userId="S::2402706@student.uwtsd.ac.uk::02e8b9bd-a021-4b9e-976c-123a27097dca" providerId="AD" clId="Web-{8CABC539-85AC-B7AD-56EC-60CE5C0A6965}" dt="2024-12-06T13:53:04.979" v="786"/>
          <ac:graphicFrameMkLst>
            <pc:docMk/>
            <pc:sldMk cId="4282655228" sldId="258"/>
            <ac:graphicFrameMk id="13" creationId="{0932EDEE-BB2C-9A85-5B18-268CD2BE351E}"/>
          </ac:graphicFrameMkLst>
        </pc:graphicFrameChg>
      </pc:sldChg>
      <pc:sldChg chg="modSp ord">
        <pc:chgData name="Erin Child (2402706)" userId="S::2402706@student.uwtsd.ac.uk::02e8b9bd-a021-4b9e-976c-123a27097dca" providerId="AD" clId="Web-{8CABC539-85AC-B7AD-56EC-60CE5C0A6965}" dt="2024-12-06T13:42:32.741" v="781"/>
        <pc:sldMkLst>
          <pc:docMk/>
          <pc:sldMk cId="264462283" sldId="260"/>
        </pc:sldMkLst>
        <pc:spChg chg="mod">
          <ac:chgData name="Erin Child (2402706)" userId="S::2402706@student.uwtsd.ac.uk::02e8b9bd-a021-4b9e-976c-123a27097dca" providerId="AD" clId="Web-{8CABC539-85AC-B7AD-56EC-60CE5C0A6965}" dt="2024-12-06T13:13:14.877" v="26" actId="1076"/>
          <ac:spMkLst>
            <pc:docMk/>
            <pc:sldMk cId="264462283" sldId="260"/>
            <ac:spMk id="3" creationId="{D3B57E7F-F9DB-CC8D-F2E9-897203DCE6CB}"/>
          </ac:spMkLst>
        </pc:spChg>
      </pc:sldChg>
      <pc:sldChg chg="modSp">
        <pc:chgData name="Erin Child (2402706)" userId="S::2402706@student.uwtsd.ac.uk::02e8b9bd-a021-4b9e-976c-123a27097dca" providerId="AD" clId="Web-{8CABC539-85AC-B7AD-56EC-60CE5C0A6965}" dt="2024-12-06T13:37:59.921" v="780" actId="20577"/>
        <pc:sldMkLst>
          <pc:docMk/>
          <pc:sldMk cId="988398725" sldId="261"/>
        </pc:sldMkLst>
        <pc:spChg chg="mod">
          <ac:chgData name="Erin Child (2402706)" userId="S::2402706@student.uwtsd.ac.uk::02e8b9bd-a021-4b9e-976c-123a27097dca" providerId="AD" clId="Web-{8CABC539-85AC-B7AD-56EC-60CE5C0A6965}" dt="2024-12-06T13:37:59.921" v="780" actId="20577"/>
          <ac:spMkLst>
            <pc:docMk/>
            <pc:sldMk cId="988398725" sldId="261"/>
            <ac:spMk id="30" creationId="{39B011BF-6A8B-8F4A-BD0D-5DCCA3194BF7}"/>
          </ac:spMkLst>
        </pc:spChg>
      </pc:sldChg>
      <pc:sldChg chg="modSp ord">
        <pc:chgData name="Erin Child (2402706)" userId="S::2402706@student.uwtsd.ac.uk::02e8b9bd-a021-4b9e-976c-123a27097dca" providerId="AD" clId="Web-{8CABC539-85AC-B7AD-56EC-60CE5C0A6965}" dt="2024-12-06T14:59:14.283" v="2270" actId="20577"/>
        <pc:sldMkLst>
          <pc:docMk/>
          <pc:sldMk cId="1070752138" sldId="262"/>
        </pc:sldMkLst>
        <pc:spChg chg="mod">
          <ac:chgData name="Erin Child (2402706)" userId="S::2402706@student.uwtsd.ac.uk::02e8b9bd-a021-4b9e-976c-123a27097dca" providerId="AD" clId="Web-{8CABC539-85AC-B7AD-56EC-60CE5C0A6965}" dt="2024-12-06T14:59:14.283" v="2270" actId="20577"/>
          <ac:spMkLst>
            <pc:docMk/>
            <pc:sldMk cId="1070752138" sldId="262"/>
            <ac:spMk id="3" creationId="{EE3C234C-D037-064C-ED82-6866AA307A73}"/>
          </ac:spMkLst>
        </pc:spChg>
      </pc:sldChg>
      <pc:sldChg chg="addSp delSp modSp">
        <pc:chgData name="Erin Child (2402706)" userId="S::2402706@student.uwtsd.ac.uk::02e8b9bd-a021-4b9e-976c-123a27097dca" providerId="AD" clId="Web-{8CABC539-85AC-B7AD-56EC-60CE5C0A6965}" dt="2024-12-06T13:17:27.931" v="100" actId="1076"/>
        <pc:sldMkLst>
          <pc:docMk/>
          <pc:sldMk cId="2281701191" sldId="263"/>
        </pc:sldMkLst>
        <pc:spChg chg="mod">
          <ac:chgData name="Erin Child (2402706)" userId="S::2402706@student.uwtsd.ac.uk::02e8b9bd-a021-4b9e-976c-123a27097dca" providerId="AD" clId="Web-{8CABC539-85AC-B7AD-56EC-60CE5C0A6965}" dt="2024-12-06T13:17:27.931" v="100" actId="1076"/>
          <ac:spMkLst>
            <pc:docMk/>
            <pc:sldMk cId="2281701191" sldId="263"/>
            <ac:spMk id="2" creationId="{4B4DEEF2-E038-BFCA-D60A-01F35F1DBA0F}"/>
          </ac:spMkLst>
        </pc:spChg>
        <pc:spChg chg="del mod">
          <ac:chgData name="Erin Child (2402706)" userId="S::2402706@student.uwtsd.ac.uk::02e8b9bd-a021-4b9e-976c-123a27097dca" providerId="AD" clId="Web-{8CABC539-85AC-B7AD-56EC-60CE5C0A6965}" dt="2024-12-06T13:16:33.024" v="65"/>
          <ac:spMkLst>
            <pc:docMk/>
            <pc:sldMk cId="2281701191" sldId="263"/>
            <ac:spMk id="3" creationId="{14307E58-B24A-1FCD-B0B0-6ECA949A55FF}"/>
          </ac:spMkLst>
        </pc:spChg>
        <pc:spChg chg="add del">
          <ac:chgData name="Erin Child (2402706)" userId="S::2402706@student.uwtsd.ac.uk::02e8b9bd-a021-4b9e-976c-123a27097dca" providerId="AD" clId="Web-{8CABC539-85AC-B7AD-56EC-60CE5C0A6965}" dt="2024-12-06T13:15:55.179" v="55"/>
          <ac:spMkLst>
            <pc:docMk/>
            <pc:sldMk cId="2281701191" sldId="263"/>
            <ac:spMk id="4" creationId="{1C4A5FFE-7112-0B6D-84AA-A705F003F16B}"/>
          </ac:spMkLst>
        </pc:spChg>
        <pc:spChg chg="add mod">
          <ac:chgData name="Erin Child (2402706)" userId="S::2402706@student.uwtsd.ac.uk::02e8b9bd-a021-4b9e-976c-123a27097dca" providerId="AD" clId="Web-{8CABC539-85AC-B7AD-56EC-60CE5C0A6965}" dt="2024-12-06T13:16:52.852" v="70" actId="20577"/>
          <ac:spMkLst>
            <pc:docMk/>
            <pc:sldMk cId="2281701191" sldId="263"/>
            <ac:spMk id="5" creationId="{1974438B-1365-D3C9-93BF-A22BF8401325}"/>
          </ac:spMkLst>
        </pc:spChg>
        <pc:spChg chg="add del mod">
          <ac:chgData name="Erin Child (2402706)" userId="S::2402706@student.uwtsd.ac.uk::02e8b9bd-a021-4b9e-976c-123a27097dca" providerId="AD" clId="Web-{8CABC539-85AC-B7AD-56EC-60CE5C0A6965}" dt="2024-12-06T13:16:36.086" v="66"/>
          <ac:spMkLst>
            <pc:docMk/>
            <pc:sldMk cId="2281701191" sldId="263"/>
            <ac:spMk id="7" creationId="{6360DC3B-E643-5C1F-D310-34B0505DEAC9}"/>
          </ac:spMkLst>
        </pc:spChg>
      </pc:sldChg>
      <pc:sldChg chg="modSp">
        <pc:chgData name="Erin Child (2402706)" userId="S::2402706@student.uwtsd.ac.uk::02e8b9bd-a021-4b9e-976c-123a27097dca" providerId="AD" clId="Web-{8CABC539-85AC-B7AD-56EC-60CE5C0A6965}" dt="2024-12-06T13:17:53.010" v="104" actId="20577"/>
        <pc:sldMkLst>
          <pc:docMk/>
          <pc:sldMk cId="958834394" sldId="265"/>
        </pc:sldMkLst>
        <pc:spChg chg="mod">
          <ac:chgData name="Erin Child (2402706)" userId="S::2402706@student.uwtsd.ac.uk::02e8b9bd-a021-4b9e-976c-123a27097dca" providerId="AD" clId="Web-{8CABC539-85AC-B7AD-56EC-60CE5C0A6965}" dt="2024-12-06T13:17:36.979" v="101" actId="1076"/>
          <ac:spMkLst>
            <pc:docMk/>
            <pc:sldMk cId="958834394" sldId="265"/>
            <ac:spMk id="2" creationId="{8C7555EA-80C5-5E3D-85ED-3929C13C217C}"/>
          </ac:spMkLst>
        </pc:spChg>
        <pc:spChg chg="mod">
          <ac:chgData name="Erin Child (2402706)" userId="S::2402706@student.uwtsd.ac.uk::02e8b9bd-a021-4b9e-976c-123a27097dca" providerId="AD" clId="Web-{8CABC539-85AC-B7AD-56EC-60CE5C0A6965}" dt="2024-12-06T13:17:53.010" v="104" actId="20577"/>
          <ac:spMkLst>
            <pc:docMk/>
            <pc:sldMk cId="958834394" sldId="265"/>
            <ac:spMk id="3" creationId="{67998CA7-445D-145B-51A6-B48D5587690A}"/>
          </ac:spMkLst>
        </pc:spChg>
      </pc:sldChg>
      <pc:sldChg chg="modSp">
        <pc:chgData name="Erin Child (2402706)" userId="S::2402706@student.uwtsd.ac.uk::02e8b9bd-a021-4b9e-976c-123a27097dca" providerId="AD" clId="Web-{8CABC539-85AC-B7AD-56EC-60CE5C0A6965}" dt="2024-12-06T13:15:02.958" v="49" actId="20577"/>
        <pc:sldMkLst>
          <pc:docMk/>
          <pc:sldMk cId="886953863" sldId="268"/>
        </pc:sldMkLst>
        <pc:spChg chg="mod">
          <ac:chgData name="Erin Child (2402706)" userId="S::2402706@student.uwtsd.ac.uk::02e8b9bd-a021-4b9e-976c-123a27097dca" providerId="AD" clId="Web-{8CABC539-85AC-B7AD-56EC-60CE5C0A6965}" dt="2024-12-06T13:15:02.958" v="49" actId="20577"/>
          <ac:spMkLst>
            <pc:docMk/>
            <pc:sldMk cId="886953863" sldId="268"/>
            <ac:spMk id="3" creationId="{8002E09A-C09E-F39D-4504-8C3775A3F420}"/>
          </ac:spMkLst>
        </pc:spChg>
      </pc:sldChg>
      <pc:sldChg chg="modSp">
        <pc:chgData name="Erin Child (2402706)" userId="S::2402706@student.uwtsd.ac.uk::02e8b9bd-a021-4b9e-976c-123a27097dca" providerId="AD" clId="Web-{8CABC539-85AC-B7AD-56EC-60CE5C0A6965}" dt="2024-12-06T13:19:33.357" v="126" actId="1076"/>
        <pc:sldMkLst>
          <pc:docMk/>
          <pc:sldMk cId="2637964023" sldId="269"/>
        </pc:sldMkLst>
        <pc:spChg chg="mod">
          <ac:chgData name="Erin Child (2402706)" userId="S::2402706@student.uwtsd.ac.uk::02e8b9bd-a021-4b9e-976c-123a27097dca" providerId="AD" clId="Web-{8CABC539-85AC-B7AD-56EC-60CE5C0A6965}" dt="2024-12-06T13:19:33.357" v="126" actId="1076"/>
          <ac:spMkLst>
            <pc:docMk/>
            <pc:sldMk cId="2637964023" sldId="269"/>
            <ac:spMk id="2" creationId="{E5790A34-9171-BB41-2652-53A6CDF1C4C7}"/>
          </ac:spMkLst>
        </pc:spChg>
      </pc:sldChg>
      <pc:sldChg chg="addSp delSp modSp">
        <pc:chgData name="Erin Child (2402706)" userId="S::2402706@student.uwtsd.ac.uk::02e8b9bd-a021-4b9e-976c-123a27097dca" providerId="AD" clId="Web-{8CABC539-85AC-B7AD-56EC-60CE5C0A6965}" dt="2024-12-06T13:37:50.342" v="779" actId="20577"/>
        <pc:sldMkLst>
          <pc:docMk/>
          <pc:sldMk cId="3552396023" sldId="270"/>
        </pc:sldMkLst>
        <pc:spChg chg="mod">
          <ac:chgData name="Erin Child (2402706)" userId="S::2402706@student.uwtsd.ac.uk::02e8b9bd-a021-4b9e-976c-123a27097dca" providerId="AD" clId="Web-{8CABC539-85AC-B7AD-56EC-60CE5C0A6965}" dt="2024-12-06T13:19:53.076" v="135" actId="20577"/>
          <ac:spMkLst>
            <pc:docMk/>
            <pc:sldMk cId="3552396023" sldId="270"/>
            <ac:spMk id="2" creationId="{9B3A2A42-F044-55BF-DD5F-2D9B025BF22B}"/>
          </ac:spMkLst>
        </pc:spChg>
        <pc:spChg chg="del mod">
          <ac:chgData name="Erin Child (2402706)" userId="S::2402706@student.uwtsd.ac.uk::02e8b9bd-a021-4b9e-976c-123a27097dca" providerId="AD" clId="Web-{8CABC539-85AC-B7AD-56EC-60CE5C0A6965}" dt="2024-12-06T13:20:53.234" v="139"/>
          <ac:spMkLst>
            <pc:docMk/>
            <pc:sldMk cId="3552396023" sldId="270"/>
            <ac:spMk id="3" creationId="{7D6DEEB5-BCEA-CB4A-7BFF-16056F4D8AA5}"/>
          </ac:spMkLst>
        </pc:spChg>
        <pc:spChg chg="add mod">
          <ac:chgData name="Erin Child (2402706)" userId="S::2402706@student.uwtsd.ac.uk::02e8b9bd-a021-4b9e-976c-123a27097dca" providerId="AD" clId="Web-{8CABC539-85AC-B7AD-56EC-60CE5C0A6965}" dt="2024-12-06T13:37:50.342" v="779" actId="20577"/>
          <ac:spMkLst>
            <pc:docMk/>
            <pc:sldMk cId="3552396023" sldId="270"/>
            <ac:spMk id="6" creationId="{BB1A3953-0B06-DD88-A583-FCCF1DBCB45B}"/>
          </ac:spMkLst>
        </pc:spChg>
        <pc:picChg chg="add del mod ord">
          <ac:chgData name="Erin Child (2402706)" userId="S::2402706@student.uwtsd.ac.uk::02e8b9bd-a021-4b9e-976c-123a27097dca" providerId="AD" clId="Web-{8CABC539-85AC-B7AD-56EC-60CE5C0A6965}" dt="2024-12-06T13:21:15.219" v="141"/>
          <ac:picMkLst>
            <pc:docMk/>
            <pc:sldMk cId="3552396023" sldId="270"/>
            <ac:picMk id="4" creationId="{D52E4A32-7304-6704-0353-311EF7FC110F}"/>
          </ac:picMkLst>
        </pc:picChg>
      </pc:sldChg>
      <pc:sldChg chg="addSp delSp modSp new modNotes">
        <pc:chgData name="Erin Child (2402706)" userId="S::2402706@student.uwtsd.ac.uk::02e8b9bd-a021-4b9e-976c-123a27097dca" providerId="AD" clId="Web-{8CABC539-85AC-B7AD-56EC-60CE5C0A6965}" dt="2024-12-06T15:08:53.128" v="2299" actId="20577"/>
        <pc:sldMkLst>
          <pc:docMk/>
          <pc:sldMk cId="1595469222" sldId="271"/>
        </pc:sldMkLst>
        <pc:spChg chg="mod">
          <ac:chgData name="Erin Child (2402706)" userId="S::2402706@student.uwtsd.ac.uk::02e8b9bd-a021-4b9e-976c-123a27097dca" providerId="AD" clId="Web-{8CABC539-85AC-B7AD-56EC-60CE5C0A6965}" dt="2024-12-06T14:16:50.177" v="1375" actId="1076"/>
          <ac:spMkLst>
            <pc:docMk/>
            <pc:sldMk cId="1595469222" sldId="271"/>
            <ac:spMk id="2" creationId="{EDE525A6-6A1B-AFC5-5AE6-339B9D18CAD8}"/>
          </ac:spMkLst>
        </pc:spChg>
        <pc:spChg chg="mod">
          <ac:chgData name="Erin Child (2402706)" userId="S::2402706@student.uwtsd.ac.uk::02e8b9bd-a021-4b9e-976c-123a27097dca" providerId="AD" clId="Web-{8CABC539-85AC-B7AD-56EC-60CE5C0A6965}" dt="2024-12-06T14:20:44.199" v="1440" actId="20577"/>
          <ac:spMkLst>
            <pc:docMk/>
            <pc:sldMk cId="1595469222" sldId="271"/>
            <ac:spMk id="3" creationId="{4CC29E48-3B00-4E69-F16A-C2B9A97AF5F3}"/>
          </ac:spMkLst>
        </pc:spChg>
        <pc:spChg chg="add del mod">
          <ac:chgData name="Erin Child (2402706)" userId="S::2402706@student.uwtsd.ac.uk::02e8b9bd-a021-4b9e-976c-123a27097dca" providerId="AD" clId="Web-{8CABC539-85AC-B7AD-56EC-60CE5C0A6965}" dt="2024-12-06T14:40:49.844" v="2055"/>
          <ac:spMkLst>
            <pc:docMk/>
            <pc:sldMk cId="1595469222" sldId="271"/>
            <ac:spMk id="4" creationId="{D406F886-E3EC-EACD-2CE7-A4AD9A7816CE}"/>
          </ac:spMkLst>
        </pc:spChg>
        <pc:spChg chg="add del mod">
          <ac:chgData name="Erin Child (2402706)" userId="S::2402706@student.uwtsd.ac.uk::02e8b9bd-a021-4b9e-976c-123a27097dca" providerId="AD" clId="Web-{8CABC539-85AC-B7AD-56EC-60CE5C0A6965}" dt="2024-12-06T14:40:46.625" v="2053"/>
          <ac:spMkLst>
            <pc:docMk/>
            <pc:sldMk cId="1595469222" sldId="271"/>
            <ac:spMk id="5" creationId="{AEB11A65-F654-7518-3F36-022D6E7FF38C}"/>
          </ac:spMkLst>
        </pc:spChg>
        <pc:spChg chg="add del mod">
          <ac:chgData name="Erin Child (2402706)" userId="S::2402706@student.uwtsd.ac.uk::02e8b9bd-a021-4b9e-976c-123a27097dca" providerId="AD" clId="Web-{8CABC539-85AC-B7AD-56EC-60CE5C0A6965}" dt="2024-12-06T14:40:52.235" v="2056"/>
          <ac:spMkLst>
            <pc:docMk/>
            <pc:sldMk cId="1595469222" sldId="271"/>
            <ac:spMk id="6" creationId="{150E7970-D738-0BB2-BBB1-E97BB759F96F}"/>
          </ac:spMkLst>
        </pc:spChg>
        <pc:spChg chg="add del mod">
          <ac:chgData name="Erin Child (2402706)" userId="S::2402706@student.uwtsd.ac.uk::02e8b9bd-a021-4b9e-976c-123a27097dca" providerId="AD" clId="Web-{8CABC539-85AC-B7AD-56EC-60CE5C0A6965}" dt="2024-12-06T14:51:18.362" v="2204"/>
          <ac:spMkLst>
            <pc:docMk/>
            <pc:sldMk cId="1595469222" sldId="271"/>
            <ac:spMk id="7" creationId="{F738A013-12FB-DFE8-2D43-A741C67017E4}"/>
          </ac:spMkLst>
        </pc:spChg>
        <pc:spChg chg="add del mod">
          <ac:chgData name="Erin Child (2402706)" userId="S::2402706@student.uwtsd.ac.uk::02e8b9bd-a021-4b9e-976c-123a27097dca" providerId="AD" clId="Web-{8CABC539-85AC-B7AD-56EC-60CE5C0A6965}" dt="2024-12-06T14:40:48.328" v="2054"/>
          <ac:spMkLst>
            <pc:docMk/>
            <pc:sldMk cId="1595469222" sldId="271"/>
            <ac:spMk id="8" creationId="{C972581B-E011-EB76-9DC9-BE5C46E7F113}"/>
          </ac:spMkLst>
        </pc:spChg>
        <pc:spChg chg="add del mod">
          <ac:chgData name="Erin Child (2402706)" userId="S::2402706@student.uwtsd.ac.uk::02e8b9bd-a021-4b9e-976c-123a27097dca" providerId="AD" clId="Web-{8CABC539-85AC-B7AD-56EC-60CE5C0A6965}" dt="2024-12-06T14:40:55.157" v="2057"/>
          <ac:spMkLst>
            <pc:docMk/>
            <pc:sldMk cId="1595469222" sldId="271"/>
            <ac:spMk id="9" creationId="{0D282745-36E5-7D28-6299-EDAA7042C903}"/>
          </ac:spMkLst>
        </pc:spChg>
        <pc:spChg chg="add del mod">
          <ac:chgData name="Erin Child (2402706)" userId="S::2402706@student.uwtsd.ac.uk::02e8b9bd-a021-4b9e-976c-123a27097dca" providerId="AD" clId="Web-{8CABC539-85AC-B7AD-56EC-60CE5C0A6965}" dt="2024-12-06T14:23:36.282" v="1491"/>
          <ac:spMkLst>
            <pc:docMk/>
            <pc:sldMk cId="1595469222" sldId="271"/>
            <ac:spMk id="10" creationId="{319ED18A-41E7-60A7-CD54-96333ED849BB}"/>
          </ac:spMkLst>
        </pc:spChg>
        <pc:spChg chg="add del">
          <ac:chgData name="Erin Child (2402706)" userId="S::2402706@student.uwtsd.ac.uk::02e8b9bd-a021-4b9e-976c-123a27097dca" providerId="AD" clId="Web-{8CABC539-85AC-B7AD-56EC-60CE5C0A6965}" dt="2024-12-06T14:23:00.984" v="1483"/>
          <ac:spMkLst>
            <pc:docMk/>
            <pc:sldMk cId="1595469222" sldId="271"/>
            <ac:spMk id="11" creationId="{6778CC02-D85A-926F-CA44-E7E3F050C415}"/>
          </ac:spMkLst>
        </pc:spChg>
        <pc:spChg chg="add del mod">
          <ac:chgData name="Erin Child (2402706)" userId="S::2402706@student.uwtsd.ac.uk::02e8b9bd-a021-4b9e-976c-123a27097dca" providerId="AD" clId="Web-{8CABC539-85AC-B7AD-56EC-60CE5C0A6965}" dt="2024-12-06T14:23:33.938" v="1490"/>
          <ac:spMkLst>
            <pc:docMk/>
            <pc:sldMk cId="1595469222" sldId="271"/>
            <ac:spMk id="12" creationId="{7B3A4ED9-DD99-56B5-BC7B-DF4257EE70DC}"/>
          </ac:spMkLst>
        </pc:spChg>
        <pc:spChg chg="add del mod">
          <ac:chgData name="Erin Child (2402706)" userId="S::2402706@student.uwtsd.ac.uk::02e8b9bd-a021-4b9e-976c-123a27097dca" providerId="AD" clId="Web-{8CABC539-85AC-B7AD-56EC-60CE5C0A6965}" dt="2024-12-06T14:58:25.250" v="2264"/>
          <ac:spMkLst>
            <pc:docMk/>
            <pc:sldMk cId="1595469222" sldId="271"/>
            <ac:spMk id="13" creationId="{EB1CD343-894C-8960-3658-81D506B56F0F}"/>
          </ac:spMkLst>
        </pc:spChg>
        <pc:spChg chg="add del mod">
          <ac:chgData name="Erin Child (2402706)" userId="S::2402706@student.uwtsd.ac.uk::02e8b9bd-a021-4b9e-976c-123a27097dca" providerId="AD" clId="Web-{8CABC539-85AC-B7AD-56EC-60CE5C0A6965}" dt="2024-12-06T14:50:57.424" v="2199"/>
          <ac:spMkLst>
            <pc:docMk/>
            <pc:sldMk cId="1595469222" sldId="271"/>
            <ac:spMk id="15" creationId="{C1956C65-0545-B025-C6FA-852370A7C95D}"/>
          </ac:spMkLst>
        </pc:spChg>
        <pc:spChg chg="add del">
          <ac:chgData name="Erin Child (2402706)" userId="S::2402706@student.uwtsd.ac.uk::02e8b9bd-a021-4b9e-976c-123a27097dca" providerId="AD" clId="Web-{8CABC539-85AC-B7AD-56EC-60CE5C0A6965}" dt="2024-12-06T14:50:34.392" v="2142"/>
          <ac:spMkLst>
            <pc:docMk/>
            <pc:sldMk cId="1595469222" sldId="271"/>
            <ac:spMk id="18" creationId="{ED8C5F5D-252D-70BC-F862-09BBB8E7CD46}"/>
          </ac:spMkLst>
        </pc:spChg>
        <pc:spChg chg="add del mod">
          <ac:chgData name="Erin Child (2402706)" userId="S::2402706@student.uwtsd.ac.uk::02e8b9bd-a021-4b9e-976c-123a27097dca" providerId="AD" clId="Web-{8CABC539-85AC-B7AD-56EC-60CE5C0A6965}" dt="2024-12-06T14:50:17.611" v="2138"/>
          <ac:spMkLst>
            <pc:docMk/>
            <pc:sldMk cId="1595469222" sldId="271"/>
            <ac:spMk id="19" creationId="{F6E0B2D7-9412-34C3-8F0B-3FC6B7CF2EE1}"/>
          </ac:spMkLst>
        </pc:spChg>
        <pc:spChg chg="add mod">
          <ac:chgData name="Erin Child (2402706)" userId="S::2402706@student.uwtsd.ac.uk::02e8b9bd-a021-4b9e-976c-123a27097dca" providerId="AD" clId="Web-{8CABC539-85AC-B7AD-56EC-60CE5C0A6965}" dt="2024-12-06T14:59:27.267" v="2271" actId="20577"/>
          <ac:spMkLst>
            <pc:docMk/>
            <pc:sldMk cId="1595469222" sldId="271"/>
            <ac:spMk id="20" creationId="{E1081E39-0157-0CB2-BD05-648FBBA22297}"/>
          </ac:spMkLst>
        </pc:spChg>
        <pc:spChg chg="add mod">
          <ac:chgData name="Erin Child (2402706)" userId="S::2402706@student.uwtsd.ac.uk::02e8b9bd-a021-4b9e-976c-123a27097dca" providerId="AD" clId="Web-{8CABC539-85AC-B7AD-56EC-60CE5C0A6965}" dt="2024-12-06T15:08:53.128" v="2299" actId="20577"/>
          <ac:spMkLst>
            <pc:docMk/>
            <pc:sldMk cId="1595469222" sldId="271"/>
            <ac:spMk id="21" creationId="{8270B873-1118-2076-A7F9-65CD8DB825CC}"/>
          </ac:spMkLst>
        </pc:spChg>
        <pc:picChg chg="add del mod">
          <ac:chgData name="Erin Child (2402706)" userId="S::2402706@student.uwtsd.ac.uk::02e8b9bd-a021-4b9e-976c-123a27097dca" providerId="AD" clId="Web-{8CABC539-85AC-B7AD-56EC-60CE5C0A6965}" dt="2024-12-06T14:51:07.018" v="2202"/>
          <ac:picMkLst>
            <pc:docMk/>
            <pc:sldMk cId="1595469222" sldId="271"/>
            <ac:picMk id="14" creationId="{5738B913-454A-D132-64DB-FDE0D3FD4E08}"/>
          </ac:picMkLst>
        </pc:picChg>
        <pc:picChg chg="add del mod">
          <ac:chgData name="Erin Child (2402706)" userId="S::2402706@student.uwtsd.ac.uk::02e8b9bd-a021-4b9e-976c-123a27097dca" providerId="AD" clId="Web-{8CABC539-85AC-B7AD-56EC-60CE5C0A6965}" dt="2024-12-06T14:50:54.752" v="2198"/>
          <ac:picMkLst>
            <pc:docMk/>
            <pc:sldMk cId="1595469222" sldId="271"/>
            <ac:picMk id="16" creationId="{229587D2-3C14-B4E0-CDAA-3CDD60DCB469}"/>
          </ac:picMkLst>
        </pc:picChg>
        <pc:picChg chg="add del mod">
          <ac:chgData name="Erin Child (2402706)" userId="S::2402706@student.uwtsd.ac.uk::02e8b9bd-a021-4b9e-976c-123a27097dca" providerId="AD" clId="Web-{8CABC539-85AC-B7AD-56EC-60CE5C0A6965}" dt="2024-12-06T14:50:46.440" v="2147"/>
          <ac:picMkLst>
            <pc:docMk/>
            <pc:sldMk cId="1595469222" sldId="271"/>
            <ac:picMk id="17" creationId="{03257A10-8C96-9E80-B4BD-5C91DFA04FC9}"/>
          </ac:picMkLst>
        </pc:picChg>
      </pc:sldChg>
      <pc:sldChg chg="addSp delSp modSp new del">
        <pc:chgData name="Erin Child (2402706)" userId="S::2402706@student.uwtsd.ac.uk::02e8b9bd-a021-4b9e-976c-123a27097dca" providerId="AD" clId="Web-{8CABC539-85AC-B7AD-56EC-60CE5C0A6965}" dt="2024-12-06T15:08:56.284" v="2300"/>
        <pc:sldMkLst>
          <pc:docMk/>
          <pc:sldMk cId="3611003358" sldId="272"/>
        </pc:sldMkLst>
        <pc:spChg chg="mod">
          <ac:chgData name="Erin Child (2402706)" userId="S::2402706@student.uwtsd.ac.uk::02e8b9bd-a021-4b9e-976c-123a27097dca" providerId="AD" clId="Web-{8CABC539-85AC-B7AD-56EC-60CE5C0A6965}" dt="2024-12-06T14:39:06.044" v="2035" actId="20577"/>
          <ac:spMkLst>
            <pc:docMk/>
            <pc:sldMk cId="3611003358" sldId="272"/>
            <ac:spMk id="2" creationId="{A7586F8A-4ABB-9F55-2D32-BAD6E7F04C45}"/>
          </ac:spMkLst>
        </pc:spChg>
        <pc:spChg chg="del">
          <ac:chgData name="Erin Child (2402706)" userId="S::2402706@student.uwtsd.ac.uk::02e8b9bd-a021-4b9e-976c-123a27097dca" providerId="AD" clId="Web-{8CABC539-85AC-B7AD-56EC-60CE5C0A6965}" dt="2024-12-06T14:29:30.215" v="1574"/>
          <ac:spMkLst>
            <pc:docMk/>
            <pc:sldMk cId="3611003358" sldId="272"/>
            <ac:spMk id="3" creationId="{DCEF0BAC-C010-3536-3703-F896D54FFB8C}"/>
          </ac:spMkLst>
        </pc:spChg>
        <pc:spChg chg="add del mod">
          <ac:chgData name="Erin Child (2402706)" userId="S::2402706@student.uwtsd.ac.uk::02e8b9bd-a021-4b9e-976c-123a27097dca" providerId="AD" clId="Web-{8CABC539-85AC-B7AD-56EC-60CE5C0A6965}" dt="2024-12-06T14:36:15.195" v="2027"/>
          <ac:spMkLst>
            <pc:docMk/>
            <pc:sldMk cId="3611003358" sldId="272"/>
            <ac:spMk id="6" creationId="{3D298C65-274C-E709-ECB2-6D5921A48C03}"/>
          </ac:spMkLst>
        </pc:spChg>
        <pc:picChg chg="add del mod ord">
          <ac:chgData name="Erin Child (2402706)" userId="S::2402706@student.uwtsd.ac.uk::02e8b9bd-a021-4b9e-976c-123a27097dca" providerId="AD" clId="Web-{8CABC539-85AC-B7AD-56EC-60CE5C0A6965}" dt="2024-12-06T14:36:06.054" v="2026"/>
          <ac:picMkLst>
            <pc:docMk/>
            <pc:sldMk cId="3611003358" sldId="272"/>
            <ac:picMk id="4" creationId="{9F2AAC69-0A47-DE54-9B67-934B5C61AE58}"/>
          </ac:picMkLst>
        </pc:picChg>
      </pc:sldChg>
    </pc:docChg>
  </pc:docChgLst>
  <pc:docChgLst>
    <pc:chgData name="Erin Child (2402706)" userId="S::2402706@student.uwtsd.ac.uk::02e8b9bd-a021-4b9e-976c-123a27097dca" providerId="AD" clId="Web-{05468312-8509-9874-077E-026A38157EDF}"/>
    <pc:docChg chg="modSld">
      <pc:chgData name="Erin Child (2402706)" userId="S::2402706@student.uwtsd.ac.uk::02e8b9bd-a021-4b9e-976c-123a27097dca" providerId="AD" clId="Web-{05468312-8509-9874-077E-026A38157EDF}" dt="2024-12-07T14:45:29.306" v="74"/>
      <pc:docMkLst>
        <pc:docMk/>
      </pc:docMkLst>
      <pc:sldChg chg="modSp">
        <pc:chgData name="Erin Child (2402706)" userId="S::2402706@student.uwtsd.ac.uk::02e8b9bd-a021-4b9e-976c-123a27097dca" providerId="AD" clId="Web-{05468312-8509-9874-077E-026A38157EDF}" dt="2024-12-07T14:43:21.693" v="56" actId="1076"/>
        <pc:sldMkLst>
          <pc:docMk/>
          <pc:sldMk cId="264462283" sldId="260"/>
        </pc:sldMkLst>
        <pc:spChg chg="mod">
          <ac:chgData name="Erin Child (2402706)" userId="S::2402706@student.uwtsd.ac.uk::02e8b9bd-a021-4b9e-976c-123a27097dca" providerId="AD" clId="Web-{05468312-8509-9874-077E-026A38157EDF}" dt="2024-12-07T14:43:21.693" v="56" actId="1076"/>
          <ac:spMkLst>
            <pc:docMk/>
            <pc:sldMk cId="264462283" sldId="260"/>
            <ac:spMk id="3" creationId="{D3B57E7F-F9DB-CC8D-F2E9-897203DCE6CB}"/>
          </ac:spMkLst>
        </pc:spChg>
      </pc:sldChg>
      <pc:sldChg chg="addSp modSp mod modTransition setBg">
        <pc:chgData name="Erin Child (2402706)" userId="S::2402706@student.uwtsd.ac.uk::02e8b9bd-a021-4b9e-976c-123a27097dca" providerId="AD" clId="Web-{05468312-8509-9874-077E-026A38157EDF}" dt="2024-12-07T14:45:23.712" v="73"/>
        <pc:sldMkLst>
          <pc:docMk/>
          <pc:sldMk cId="2281701191" sldId="263"/>
        </pc:sldMkLst>
        <pc:spChg chg="mod">
          <ac:chgData name="Erin Child (2402706)" userId="S::2402706@student.uwtsd.ac.uk::02e8b9bd-a021-4b9e-976c-123a27097dca" providerId="AD" clId="Web-{05468312-8509-9874-077E-026A38157EDF}" dt="2024-12-07T14:43:27.240" v="57"/>
          <ac:spMkLst>
            <pc:docMk/>
            <pc:sldMk cId="2281701191" sldId="263"/>
            <ac:spMk id="2" creationId="{4B4DEEF2-E038-BFCA-D60A-01F35F1DBA0F}"/>
          </ac:spMkLst>
        </pc:spChg>
        <pc:spChg chg="mod">
          <ac:chgData name="Erin Child (2402706)" userId="S::2402706@student.uwtsd.ac.uk::02e8b9bd-a021-4b9e-976c-123a27097dca" providerId="AD" clId="Web-{05468312-8509-9874-077E-026A38157EDF}" dt="2024-12-07T14:43:27.240" v="57"/>
          <ac:spMkLst>
            <pc:docMk/>
            <pc:sldMk cId="2281701191" sldId="263"/>
            <ac:spMk id="5" creationId="{1974438B-1365-D3C9-93BF-A22BF8401325}"/>
          </ac:spMkLst>
        </pc:spChg>
        <pc:spChg chg="add">
          <ac:chgData name="Erin Child (2402706)" userId="S::2402706@student.uwtsd.ac.uk::02e8b9bd-a021-4b9e-976c-123a27097dca" providerId="AD" clId="Web-{05468312-8509-9874-077E-026A38157EDF}" dt="2024-12-07T14:43:27.240" v="57"/>
          <ac:spMkLst>
            <pc:docMk/>
            <pc:sldMk cId="2281701191" sldId="263"/>
            <ac:spMk id="11" creationId="{1265911B-1E2F-489E-97EF-A15A9299E703}"/>
          </ac:spMkLst>
        </pc:spChg>
        <pc:spChg chg="add">
          <ac:chgData name="Erin Child (2402706)" userId="S::2402706@student.uwtsd.ac.uk::02e8b9bd-a021-4b9e-976c-123a27097dca" providerId="AD" clId="Web-{05468312-8509-9874-077E-026A38157EDF}" dt="2024-12-07T14:43:27.240" v="57"/>
          <ac:spMkLst>
            <pc:docMk/>
            <pc:sldMk cId="2281701191" sldId="263"/>
            <ac:spMk id="13" creationId="{2119D4F1-CE65-4D74-A168-F27C15F1B00C}"/>
          </ac:spMkLst>
        </pc:spChg>
        <pc:picChg chg="add">
          <ac:chgData name="Erin Child (2402706)" userId="S::2402706@student.uwtsd.ac.uk::02e8b9bd-a021-4b9e-976c-123a27097dca" providerId="AD" clId="Web-{05468312-8509-9874-077E-026A38157EDF}" dt="2024-12-07T14:43:27.240" v="57"/>
          <ac:picMkLst>
            <pc:docMk/>
            <pc:sldMk cId="2281701191" sldId="263"/>
            <ac:picMk id="8" creationId="{34753581-0516-F4F5-D1A4-9534AD612E01}"/>
          </ac:picMkLst>
        </pc:picChg>
      </pc:sldChg>
      <pc:sldChg chg="addSp delSp modSp mod setBg setClrOvrMap">
        <pc:chgData name="Erin Child (2402706)" userId="S::2402706@student.uwtsd.ac.uk::02e8b9bd-a021-4b9e-976c-123a27097dca" providerId="AD" clId="Web-{05468312-8509-9874-077E-026A38157EDF}" dt="2024-12-07T14:44:00.132" v="60"/>
        <pc:sldMkLst>
          <pc:docMk/>
          <pc:sldMk cId="958834394" sldId="265"/>
        </pc:sldMkLst>
        <pc:spChg chg="mod">
          <ac:chgData name="Erin Child (2402706)" userId="S::2402706@student.uwtsd.ac.uk::02e8b9bd-a021-4b9e-976c-123a27097dca" providerId="AD" clId="Web-{05468312-8509-9874-077E-026A38157EDF}" dt="2024-12-07T14:44:00.132" v="60"/>
          <ac:spMkLst>
            <pc:docMk/>
            <pc:sldMk cId="958834394" sldId="265"/>
            <ac:spMk id="2" creationId="{8C7555EA-80C5-5E3D-85ED-3929C13C217C}"/>
          </ac:spMkLst>
        </pc:spChg>
        <pc:spChg chg="mod">
          <ac:chgData name="Erin Child (2402706)" userId="S::2402706@student.uwtsd.ac.uk::02e8b9bd-a021-4b9e-976c-123a27097dca" providerId="AD" clId="Web-{05468312-8509-9874-077E-026A38157EDF}" dt="2024-12-07T14:44:00.132" v="60"/>
          <ac:spMkLst>
            <pc:docMk/>
            <pc:sldMk cId="958834394" sldId="265"/>
            <ac:spMk id="3" creationId="{67998CA7-445D-145B-51A6-B48D5587690A}"/>
          </ac:spMkLst>
        </pc:spChg>
        <pc:spChg chg="add del">
          <ac:chgData name="Erin Child (2402706)" userId="S::2402706@student.uwtsd.ac.uk::02e8b9bd-a021-4b9e-976c-123a27097dca" providerId="AD" clId="Web-{05468312-8509-9874-077E-026A38157EDF}" dt="2024-12-07T14:44:00.116" v="59"/>
          <ac:spMkLst>
            <pc:docMk/>
            <pc:sldMk cId="958834394" sldId="265"/>
            <ac:spMk id="8" creationId="{20DB4423-716D-4B40-9498-69F5F3E5E077}"/>
          </ac:spMkLst>
        </pc:spChg>
        <pc:spChg chg="add del">
          <ac:chgData name="Erin Child (2402706)" userId="S::2402706@student.uwtsd.ac.uk::02e8b9bd-a021-4b9e-976c-123a27097dca" providerId="AD" clId="Web-{05468312-8509-9874-077E-026A38157EDF}" dt="2024-12-07T14:44:00.116" v="59"/>
          <ac:spMkLst>
            <pc:docMk/>
            <pc:sldMk cId="958834394" sldId="265"/>
            <ac:spMk id="10" creationId="{0B339CD8-1850-4DF2-BCDF-1CAAE5F872AC}"/>
          </ac:spMkLst>
        </pc:spChg>
        <pc:spChg chg="add">
          <ac:chgData name="Erin Child (2402706)" userId="S::2402706@student.uwtsd.ac.uk::02e8b9bd-a021-4b9e-976c-123a27097dca" providerId="AD" clId="Web-{05468312-8509-9874-077E-026A38157EDF}" dt="2024-12-07T14:44:00.132" v="60"/>
          <ac:spMkLst>
            <pc:docMk/>
            <pc:sldMk cId="958834394" sldId="265"/>
            <ac:spMk id="12" creationId="{A4E9F8B3-8282-4A93-BBF8-3342538A70FB}"/>
          </ac:spMkLst>
        </pc:spChg>
        <pc:cxnChg chg="add">
          <ac:chgData name="Erin Child (2402706)" userId="S::2402706@student.uwtsd.ac.uk::02e8b9bd-a021-4b9e-976c-123a27097dca" providerId="AD" clId="Web-{05468312-8509-9874-077E-026A38157EDF}" dt="2024-12-07T14:44:00.132" v="60"/>
          <ac:cxnSpMkLst>
            <pc:docMk/>
            <pc:sldMk cId="958834394" sldId="265"/>
            <ac:cxnSpMk id="13" creationId="{58EFA797-975B-41D8-BC96-56CDC2CFA3E4}"/>
          </ac:cxnSpMkLst>
        </pc:cxnChg>
      </pc:sldChg>
      <pc:sldChg chg="addSp delSp modSp mod modTransition setBg">
        <pc:chgData name="Erin Child (2402706)" userId="S::2402706@student.uwtsd.ac.uk::02e8b9bd-a021-4b9e-976c-123a27097dca" providerId="AD" clId="Web-{05468312-8509-9874-077E-026A38157EDF}" dt="2024-12-07T14:45:29.306" v="74"/>
        <pc:sldMkLst>
          <pc:docMk/>
          <pc:sldMk cId="3552396023" sldId="270"/>
        </pc:sldMkLst>
        <pc:spChg chg="mod">
          <ac:chgData name="Erin Child (2402706)" userId="S::2402706@student.uwtsd.ac.uk::02e8b9bd-a021-4b9e-976c-123a27097dca" providerId="AD" clId="Web-{05468312-8509-9874-077E-026A38157EDF}" dt="2024-12-07T14:44:51.602" v="70"/>
          <ac:spMkLst>
            <pc:docMk/>
            <pc:sldMk cId="3552396023" sldId="270"/>
            <ac:spMk id="2" creationId="{9B3A2A42-F044-55BF-DD5F-2D9B025BF22B}"/>
          </ac:spMkLst>
        </pc:spChg>
        <pc:spChg chg="add del">
          <ac:chgData name="Erin Child (2402706)" userId="S::2402706@student.uwtsd.ac.uk::02e8b9bd-a021-4b9e-976c-123a27097dca" providerId="AD" clId="Web-{05468312-8509-9874-077E-026A38157EDF}" dt="2024-12-07T14:44:51.602" v="70"/>
          <ac:spMkLst>
            <pc:docMk/>
            <pc:sldMk cId="3552396023" sldId="270"/>
            <ac:spMk id="6" creationId="{BB1A3953-0B06-DD88-A583-FCCF1DBCB45B}"/>
          </ac:spMkLst>
        </pc:spChg>
        <pc:spChg chg="add del">
          <ac:chgData name="Erin Child (2402706)" userId="S::2402706@student.uwtsd.ac.uk::02e8b9bd-a021-4b9e-976c-123a27097dca" providerId="AD" clId="Web-{05468312-8509-9874-077E-026A38157EDF}" dt="2024-12-07T14:44:51.602" v="70"/>
          <ac:spMkLst>
            <pc:docMk/>
            <pc:sldMk cId="3552396023" sldId="270"/>
            <ac:spMk id="12" creationId="{1C8B38D4-9D92-4608-A16B-260E8CC21335}"/>
          </ac:spMkLst>
        </pc:spChg>
        <pc:spChg chg="add del">
          <ac:chgData name="Erin Child (2402706)" userId="S::2402706@student.uwtsd.ac.uk::02e8b9bd-a021-4b9e-976c-123a27097dca" providerId="AD" clId="Web-{05468312-8509-9874-077E-026A38157EDF}" dt="2024-12-07T14:44:31.211" v="65"/>
          <ac:spMkLst>
            <pc:docMk/>
            <pc:sldMk cId="3552396023" sldId="270"/>
            <ac:spMk id="17" creationId="{1C8B38D4-9D92-4608-A16B-260E8CC21335}"/>
          </ac:spMkLst>
        </pc:spChg>
        <pc:spChg chg="add del">
          <ac:chgData name="Erin Child (2402706)" userId="S::2402706@student.uwtsd.ac.uk::02e8b9bd-a021-4b9e-976c-123a27097dca" providerId="AD" clId="Web-{05468312-8509-9874-077E-026A38157EDF}" dt="2024-12-07T14:44:42.711" v="67"/>
          <ac:spMkLst>
            <pc:docMk/>
            <pc:sldMk cId="3552396023" sldId="270"/>
            <ac:spMk id="18" creationId="{1C8B38D4-9D92-4608-A16B-260E8CC21335}"/>
          </ac:spMkLst>
        </pc:spChg>
        <pc:spChg chg="add del">
          <ac:chgData name="Erin Child (2402706)" userId="S::2402706@student.uwtsd.ac.uk::02e8b9bd-a021-4b9e-976c-123a27097dca" providerId="AD" clId="Web-{05468312-8509-9874-077E-026A38157EDF}" dt="2024-12-07T14:44:42.711" v="67"/>
          <ac:spMkLst>
            <pc:docMk/>
            <pc:sldMk cId="3552396023" sldId="270"/>
            <ac:spMk id="20" creationId="{771C95FB-D509-408E-A75D-965B400C78E3}"/>
          </ac:spMkLst>
        </pc:spChg>
        <pc:spChg chg="add del">
          <ac:chgData name="Erin Child (2402706)" userId="S::2402706@student.uwtsd.ac.uk::02e8b9bd-a021-4b9e-976c-123a27097dca" providerId="AD" clId="Web-{05468312-8509-9874-077E-026A38157EDF}" dt="2024-12-07T14:44:42.711" v="67"/>
          <ac:spMkLst>
            <pc:docMk/>
            <pc:sldMk cId="3552396023" sldId="270"/>
            <ac:spMk id="22" creationId="{01A94AE6-0978-4A09-B78E-D60AC484231B}"/>
          </ac:spMkLst>
        </pc:spChg>
        <pc:graphicFrameChg chg="add del mod modGraphic">
          <ac:chgData name="Erin Child (2402706)" userId="S::2402706@student.uwtsd.ac.uk::02e8b9bd-a021-4b9e-976c-123a27097dca" providerId="AD" clId="Web-{05468312-8509-9874-077E-026A38157EDF}" dt="2024-12-07T14:44:51.602" v="70"/>
          <ac:graphicFrameMkLst>
            <pc:docMk/>
            <pc:sldMk cId="3552396023" sldId="270"/>
            <ac:graphicFrameMk id="8" creationId="{DD500A1D-90C1-049F-E252-F2FA1CE84AEB}"/>
          </ac:graphicFrameMkLst>
        </pc:graphicFrameChg>
        <pc:graphicFrameChg chg="add del">
          <ac:chgData name="Erin Child (2402706)" userId="S::2402706@student.uwtsd.ac.uk::02e8b9bd-a021-4b9e-976c-123a27097dca" providerId="AD" clId="Web-{05468312-8509-9874-077E-026A38157EDF}" dt="2024-12-07T14:44:42.711" v="67"/>
          <ac:graphicFrameMkLst>
            <pc:docMk/>
            <pc:sldMk cId="3552396023" sldId="270"/>
            <ac:graphicFrameMk id="14" creationId="{0C262610-E543-4D5A-8DA7-18F9A8F16C99}"/>
          </ac:graphicFrameMkLst>
        </pc:graphicFrameChg>
      </pc:sldChg>
      <pc:sldChg chg="addSp delSp modSp modTransition">
        <pc:chgData name="Erin Child (2402706)" userId="S::2402706@student.uwtsd.ac.uk::02e8b9bd-a021-4b9e-976c-123a27097dca" providerId="AD" clId="Web-{05468312-8509-9874-077E-026A38157EDF}" dt="2024-12-07T14:45:17.196" v="71"/>
        <pc:sldMkLst>
          <pc:docMk/>
          <pc:sldMk cId="1595469222" sldId="271"/>
        </pc:sldMkLst>
        <pc:spChg chg="add del mod">
          <ac:chgData name="Erin Child (2402706)" userId="S::2402706@student.uwtsd.ac.uk::02e8b9bd-a021-4b9e-976c-123a27097dca" providerId="AD" clId="Web-{05468312-8509-9874-077E-026A38157EDF}" dt="2024-12-07T14:41:18.003" v="33"/>
          <ac:spMkLst>
            <pc:docMk/>
            <pc:sldMk cId="1595469222" sldId="271"/>
            <ac:spMk id="20" creationId="{E1081E39-0157-0CB2-BD05-648FBBA22297}"/>
          </ac:spMkLst>
        </pc:spChg>
        <pc:spChg chg="add mod">
          <ac:chgData name="Erin Child (2402706)" userId="S::2402706@student.uwtsd.ac.uk::02e8b9bd-a021-4b9e-976c-123a27097dca" providerId="AD" clId="Web-{05468312-8509-9874-077E-026A38157EDF}" dt="2024-12-07T14:40:57.956" v="30" actId="14100"/>
          <ac:spMkLst>
            <pc:docMk/>
            <pc:sldMk cId="1595469222" sldId="271"/>
            <ac:spMk id="48" creationId="{0BD805F0-E986-CDDA-6AC6-7FF3DB8D86AF}"/>
          </ac:spMkLst>
        </pc:spChg>
        <pc:graphicFrameChg chg="add del modGraphic">
          <ac:chgData name="Erin Child (2402706)" userId="S::2402706@student.uwtsd.ac.uk::02e8b9bd-a021-4b9e-976c-123a27097dca" providerId="AD" clId="Web-{05468312-8509-9874-077E-026A38157EDF}" dt="2024-12-07T14:40:28.908" v="15"/>
          <ac:graphicFrameMkLst>
            <pc:docMk/>
            <pc:sldMk cId="1595469222" sldId="271"/>
            <ac:graphicFrameMk id="22" creationId="{31DEB5FD-2734-548C-06B5-C2ED8EBC54F7}"/>
          </ac:graphicFrameMkLst>
        </pc:graphicFrameChg>
        <pc:graphicFrameChg chg="add mod modGraphic">
          <ac:chgData name="Erin Child (2402706)" userId="S::2402706@student.uwtsd.ac.uk::02e8b9bd-a021-4b9e-976c-123a27097dca" providerId="AD" clId="Web-{05468312-8509-9874-077E-026A38157EDF}" dt="2024-12-07T14:41:27.722" v="35" actId="14100"/>
          <ac:graphicFrameMkLst>
            <pc:docMk/>
            <pc:sldMk cId="1595469222" sldId="271"/>
            <ac:graphicFrameMk id="50" creationId="{348968BA-1481-53F7-DD5B-B5FB43EA7F4A}"/>
          </ac:graphicFrameMkLst>
        </pc:graphicFrameChg>
      </pc:sldChg>
      <pc:sldChg chg="addSp delSp modSp mod modTransition setBg setClrOvrMap">
        <pc:chgData name="Erin Child (2402706)" userId="S::2402706@student.uwtsd.ac.uk::02e8b9bd-a021-4b9e-976c-123a27097dca" providerId="AD" clId="Web-{05468312-8509-9874-077E-026A38157EDF}" dt="2024-12-07T14:45:20.446" v="72"/>
        <pc:sldMkLst>
          <pc:docMk/>
          <pc:sldMk cId="135070299" sldId="272"/>
        </pc:sldMkLst>
        <pc:spChg chg="mod">
          <ac:chgData name="Erin Child (2402706)" userId="S::2402706@student.uwtsd.ac.uk::02e8b9bd-a021-4b9e-976c-123a27097dca" providerId="AD" clId="Web-{05468312-8509-9874-077E-026A38157EDF}" dt="2024-12-07T14:41:56.129" v="40"/>
          <ac:spMkLst>
            <pc:docMk/>
            <pc:sldMk cId="135070299" sldId="272"/>
            <ac:spMk id="2" creationId="{662CFDE2-B978-9C9E-1C9C-B73F6EDA4DF1}"/>
          </ac:spMkLst>
        </pc:spChg>
        <pc:spChg chg="add del">
          <ac:chgData name="Erin Child (2402706)" userId="S::2402706@student.uwtsd.ac.uk::02e8b9bd-a021-4b9e-976c-123a27097dca" providerId="AD" clId="Web-{05468312-8509-9874-077E-026A38157EDF}" dt="2024-12-07T14:41:56.129" v="40"/>
          <ac:spMkLst>
            <pc:docMk/>
            <pc:sldMk cId="135070299" sldId="272"/>
            <ac:spMk id="3" creationId="{80373E57-A502-3471-A424-2B145B095BCA}"/>
          </ac:spMkLst>
        </pc:spChg>
        <pc:spChg chg="add">
          <ac:chgData name="Erin Child (2402706)" userId="S::2402706@student.uwtsd.ac.uk::02e8b9bd-a021-4b9e-976c-123a27097dca" providerId="AD" clId="Web-{05468312-8509-9874-077E-026A38157EDF}" dt="2024-12-07T14:41:56.129" v="40"/>
          <ac:spMkLst>
            <pc:docMk/>
            <pc:sldMk cId="135070299" sldId="272"/>
            <ac:spMk id="8" creationId="{A4E9F8B3-8282-4A93-BBF8-3342538A70FB}"/>
          </ac:spMkLst>
        </pc:spChg>
        <pc:spChg chg="add del">
          <ac:chgData name="Erin Child (2402706)" userId="S::2402706@student.uwtsd.ac.uk::02e8b9bd-a021-4b9e-976c-123a27097dca" providerId="AD" clId="Web-{05468312-8509-9874-077E-026A38157EDF}" dt="2024-12-07T14:41:53.676" v="37"/>
          <ac:spMkLst>
            <pc:docMk/>
            <pc:sldMk cId="135070299" sldId="272"/>
            <ac:spMk id="9" creationId="{1C8B38D4-9D92-4608-A16B-260E8CC21335}"/>
          </ac:spMkLst>
        </pc:spChg>
        <pc:spChg chg="add del">
          <ac:chgData name="Erin Child (2402706)" userId="S::2402706@student.uwtsd.ac.uk::02e8b9bd-a021-4b9e-976c-123a27097dca" providerId="AD" clId="Web-{05468312-8509-9874-077E-026A38157EDF}" dt="2024-12-07T14:41:56.129" v="39"/>
          <ac:spMkLst>
            <pc:docMk/>
            <pc:sldMk cId="135070299" sldId="272"/>
            <ac:spMk id="11" creationId="{01A94AE6-0978-4A09-B78E-D60AC484231B}"/>
          </ac:spMkLst>
        </pc:spChg>
        <pc:spChg chg="add del">
          <ac:chgData name="Erin Child (2402706)" userId="S::2402706@student.uwtsd.ac.uk::02e8b9bd-a021-4b9e-976c-123a27097dca" providerId="AD" clId="Web-{05468312-8509-9874-077E-026A38157EDF}" dt="2024-12-07T14:41:56.129" v="39"/>
          <ac:spMkLst>
            <pc:docMk/>
            <pc:sldMk cId="135070299" sldId="272"/>
            <ac:spMk id="12" creationId="{1C8B38D4-9D92-4608-A16B-260E8CC21335}"/>
          </ac:spMkLst>
        </pc:spChg>
        <pc:spChg chg="add del mod">
          <ac:chgData name="Erin Child (2402706)" userId="S::2402706@student.uwtsd.ac.uk::02e8b9bd-a021-4b9e-976c-123a27097dca" providerId="AD" clId="Web-{05468312-8509-9874-077E-026A38157EDF}" dt="2024-12-07T14:42:52.130" v="54"/>
          <ac:spMkLst>
            <pc:docMk/>
            <pc:sldMk cId="135070299" sldId="272"/>
            <ac:spMk id="15" creationId="{80373E57-A502-3471-A424-2B145B095BCA}"/>
          </ac:spMkLst>
        </pc:spChg>
        <pc:spChg chg="add mod">
          <ac:chgData name="Erin Child (2402706)" userId="S::2402706@student.uwtsd.ac.uk::02e8b9bd-a021-4b9e-976c-123a27097dca" providerId="AD" clId="Web-{05468312-8509-9874-077E-026A38157EDF}" dt="2024-12-07T14:42:13.442" v="51" actId="20577"/>
          <ac:spMkLst>
            <pc:docMk/>
            <pc:sldMk cId="135070299" sldId="272"/>
            <ac:spMk id="28" creationId="{75D76667-2D5D-2ECC-2CCE-ADB80A6ABD79}"/>
          </ac:spMkLst>
        </pc:spChg>
        <pc:graphicFrameChg chg="add del">
          <ac:chgData name="Erin Child (2402706)" userId="S::2402706@student.uwtsd.ac.uk::02e8b9bd-a021-4b9e-976c-123a27097dca" providerId="AD" clId="Web-{05468312-8509-9874-077E-026A38157EDF}" dt="2024-12-07T14:41:53.676" v="37"/>
          <ac:graphicFrameMkLst>
            <pc:docMk/>
            <pc:sldMk cId="135070299" sldId="272"/>
            <ac:graphicFrameMk id="5" creationId="{75C6CB5B-92FF-F5B6-2EF3-0C2FC38A129D}"/>
          </ac:graphicFrameMkLst>
        </pc:graphicFrameChg>
        <pc:graphicFrameChg chg="add del">
          <ac:chgData name="Erin Child (2402706)" userId="S::2402706@student.uwtsd.ac.uk::02e8b9bd-a021-4b9e-976c-123a27097dca" providerId="AD" clId="Web-{05468312-8509-9874-077E-026A38157EDF}" dt="2024-12-07T14:41:56.129" v="39"/>
          <ac:graphicFrameMkLst>
            <pc:docMk/>
            <pc:sldMk cId="135070299" sldId="272"/>
            <ac:graphicFrameMk id="13" creationId="{F4FECA38-FB5E-5AB9-7A86-48C7E9F3E7A7}"/>
          </ac:graphicFrameMkLst>
        </pc:graphicFrameChg>
        <pc:graphicFrameChg chg="add mod">
          <ac:chgData name="Erin Child (2402706)" userId="S::2402706@student.uwtsd.ac.uk::02e8b9bd-a021-4b9e-976c-123a27097dca" providerId="AD" clId="Web-{05468312-8509-9874-077E-026A38157EDF}" dt="2024-12-07T14:42:58.912" v="55" actId="1076"/>
          <ac:graphicFrameMkLst>
            <pc:docMk/>
            <pc:sldMk cId="135070299" sldId="272"/>
            <ac:graphicFrameMk id="30" creationId="{B6F5A95C-D55E-1C53-F3E7-8163F687E396}"/>
          </ac:graphicFrameMkLst>
        </pc:graphicFrameChg>
        <pc:cxnChg chg="add">
          <ac:chgData name="Erin Child (2402706)" userId="S::2402706@student.uwtsd.ac.uk::02e8b9bd-a021-4b9e-976c-123a27097dca" providerId="AD" clId="Web-{05468312-8509-9874-077E-026A38157EDF}" dt="2024-12-07T14:41:56.129" v="40"/>
          <ac:cxnSpMkLst>
            <pc:docMk/>
            <pc:sldMk cId="135070299" sldId="272"/>
            <ac:cxnSpMk id="10" creationId="{58EFA797-975B-41D8-BC96-56CDC2CFA3E4}"/>
          </ac:cxnSpMkLst>
        </pc:cxnChg>
      </pc:sldChg>
    </pc:docChg>
  </pc:docChgLst>
  <pc:docChgLst>
    <pc:chgData name="Erin Child (2402706)" userId="S::2402706@student.uwtsd.ac.uk::02e8b9bd-a021-4b9e-976c-123a27097dca" providerId="AD" clId="Web-{CE9422AC-7058-777D-5B2E-5B020E02948A}"/>
    <pc:docChg chg="modSld">
      <pc:chgData name="Erin Child (2402706)" userId="S::2402706@student.uwtsd.ac.uk::02e8b9bd-a021-4b9e-976c-123a27097dca" providerId="AD" clId="Web-{CE9422AC-7058-777D-5B2E-5B020E02948A}" dt="2024-11-28T12:24:46.015" v="354" actId="20577"/>
      <pc:docMkLst>
        <pc:docMk/>
      </pc:docMkLst>
      <pc:sldChg chg="modSp">
        <pc:chgData name="Erin Child (2402706)" userId="S::2402706@student.uwtsd.ac.uk::02e8b9bd-a021-4b9e-976c-123a27097dca" providerId="AD" clId="Web-{CE9422AC-7058-777D-5B2E-5B020E02948A}" dt="2024-11-28T12:24:46.015" v="354" actId="20577"/>
        <pc:sldMkLst>
          <pc:docMk/>
          <pc:sldMk cId="264462283" sldId="260"/>
        </pc:sldMkLst>
        <pc:spChg chg="mod">
          <ac:chgData name="Erin Child (2402706)" userId="S::2402706@student.uwtsd.ac.uk::02e8b9bd-a021-4b9e-976c-123a27097dca" providerId="AD" clId="Web-{CE9422AC-7058-777D-5B2E-5B020E02948A}" dt="2024-11-28T12:24:46.015" v="354" actId="20577"/>
          <ac:spMkLst>
            <pc:docMk/>
            <pc:sldMk cId="264462283" sldId="260"/>
            <ac:spMk id="3" creationId="{D3B57E7F-F9DB-CC8D-F2E9-897203DCE6CB}"/>
          </ac:spMkLst>
        </pc:spChg>
      </pc:sldChg>
    </pc:docChg>
  </pc:docChgLst>
  <pc:docChgLst>
    <pc:chgData name="Erin Child (2402706)" userId="S::2402706@student.uwtsd.ac.uk::02e8b9bd-a021-4b9e-976c-123a27097dca" providerId="AD" clId="Web-{B2FD7C26-BD09-A5EC-4758-7FDC4B5AC31E}"/>
    <pc:docChg chg="addSld modSld">
      <pc:chgData name="Erin Child (2402706)" userId="S::2402706@student.uwtsd.ac.uk::02e8b9bd-a021-4b9e-976c-123a27097dca" providerId="AD" clId="Web-{B2FD7C26-BD09-A5EC-4758-7FDC4B5AC31E}" dt="2024-12-02T10:36:25.504" v="16" actId="20577"/>
      <pc:docMkLst>
        <pc:docMk/>
      </pc:docMkLst>
      <pc:sldChg chg="modSp new">
        <pc:chgData name="Erin Child (2402706)" userId="S::2402706@student.uwtsd.ac.uk::02e8b9bd-a021-4b9e-976c-123a27097dca" providerId="AD" clId="Web-{B2FD7C26-BD09-A5EC-4758-7FDC4B5AC31E}" dt="2024-12-02T10:36:25.504" v="16" actId="20577"/>
        <pc:sldMkLst>
          <pc:docMk/>
          <pc:sldMk cId="2281701191" sldId="263"/>
        </pc:sldMkLst>
        <pc:spChg chg="mod">
          <ac:chgData name="Erin Child (2402706)" userId="S::2402706@student.uwtsd.ac.uk::02e8b9bd-a021-4b9e-976c-123a27097dca" providerId="AD" clId="Web-{B2FD7C26-BD09-A5EC-4758-7FDC4B5AC31E}" dt="2024-12-02T10:35:31.096" v="9" actId="20577"/>
          <ac:spMkLst>
            <pc:docMk/>
            <pc:sldMk cId="2281701191" sldId="263"/>
            <ac:spMk id="2" creationId="{4B4DEEF2-E038-BFCA-D60A-01F35F1DBA0F}"/>
          </ac:spMkLst>
        </pc:spChg>
        <pc:spChg chg="mod">
          <ac:chgData name="Erin Child (2402706)" userId="S::2402706@student.uwtsd.ac.uk::02e8b9bd-a021-4b9e-976c-123a27097dca" providerId="AD" clId="Web-{B2FD7C26-BD09-A5EC-4758-7FDC4B5AC31E}" dt="2024-12-02T10:36:25.504" v="16" actId="20577"/>
          <ac:spMkLst>
            <pc:docMk/>
            <pc:sldMk cId="2281701191" sldId="263"/>
            <ac:spMk id="3" creationId="{14307E58-B24A-1FCD-B0B0-6ECA949A55FF}"/>
          </ac:spMkLst>
        </pc:spChg>
      </pc:sldChg>
    </pc:docChg>
  </pc:docChgLst>
  <pc:docChgLst>
    <pc:chgData name="Erin Child (2402706)" userId="S::2402706@student.uwtsd.ac.uk::02e8b9bd-a021-4b9e-976c-123a27097dca" providerId="AD" clId="Web-{C010BEE7-1DE1-37B1-2575-B0ACF78AF10D}"/>
    <pc:docChg chg="modSld">
      <pc:chgData name="Erin Child (2402706)" userId="S::2402706@student.uwtsd.ac.uk::02e8b9bd-a021-4b9e-976c-123a27097dca" providerId="AD" clId="Web-{C010BEE7-1DE1-37B1-2575-B0ACF78AF10D}" dt="2024-12-08T20:57:50.112" v="23" actId="20577"/>
      <pc:docMkLst>
        <pc:docMk/>
      </pc:docMkLst>
      <pc:sldChg chg="modSp">
        <pc:chgData name="Erin Child (2402706)" userId="S::2402706@student.uwtsd.ac.uk::02e8b9bd-a021-4b9e-976c-123a27097dca" providerId="AD" clId="Web-{C010BEE7-1DE1-37B1-2575-B0ACF78AF10D}" dt="2024-12-08T20:57:50.112" v="23" actId="20577"/>
        <pc:sldMkLst>
          <pc:docMk/>
          <pc:sldMk cId="1070752138" sldId="262"/>
        </pc:sldMkLst>
        <pc:spChg chg="mod">
          <ac:chgData name="Erin Child (2402706)" userId="S::2402706@student.uwtsd.ac.uk::02e8b9bd-a021-4b9e-976c-123a27097dca" providerId="AD" clId="Web-{C010BEE7-1DE1-37B1-2575-B0ACF78AF10D}" dt="2024-12-08T20:57:50.112" v="23" actId="20577"/>
          <ac:spMkLst>
            <pc:docMk/>
            <pc:sldMk cId="1070752138" sldId="262"/>
            <ac:spMk id="3" creationId="{EE3C234C-D037-064C-ED82-6866AA307A73}"/>
          </ac:spMkLst>
        </pc:spChg>
      </pc:sldChg>
    </pc:docChg>
  </pc:docChgLst>
  <pc:docChgLst>
    <pc:chgData name="Erin Child (2402706)" userId="S::2402706@student.uwtsd.ac.uk::02e8b9bd-a021-4b9e-976c-123a27097dca" providerId="AD" clId="Web-{CA5B0B8F-DE61-F071-DCA3-83F217F304EB}"/>
    <pc:docChg chg="modSld">
      <pc:chgData name="Erin Child (2402706)" userId="S::2402706@student.uwtsd.ac.uk::02e8b9bd-a021-4b9e-976c-123a27097dca" providerId="AD" clId="Web-{CA5B0B8F-DE61-F071-DCA3-83F217F304EB}" dt="2024-12-06T13:04:41.506" v="94"/>
      <pc:docMkLst>
        <pc:docMk/>
      </pc:docMkLst>
      <pc:sldChg chg="modTransition">
        <pc:chgData name="Erin Child (2402706)" userId="S::2402706@student.uwtsd.ac.uk::02e8b9bd-a021-4b9e-976c-123a27097dca" providerId="AD" clId="Web-{CA5B0B8F-DE61-F071-DCA3-83F217F304EB}" dt="2024-12-06T12:36:05.346" v="0"/>
        <pc:sldMkLst>
          <pc:docMk/>
          <pc:sldMk cId="109857222" sldId="256"/>
        </pc:sldMkLst>
      </pc:sldChg>
      <pc:sldChg chg="delAnim">
        <pc:chgData name="Erin Child (2402706)" userId="S::2402706@student.uwtsd.ac.uk::02e8b9bd-a021-4b9e-976c-123a27097dca" providerId="AD" clId="Web-{CA5B0B8F-DE61-F071-DCA3-83F217F304EB}" dt="2024-12-06T12:39:24.135" v="9"/>
        <pc:sldMkLst>
          <pc:docMk/>
          <pc:sldMk cId="4282655228" sldId="258"/>
        </pc:sldMkLst>
      </pc:sldChg>
      <pc:sldChg chg="modTransition">
        <pc:chgData name="Erin Child (2402706)" userId="S::2402706@student.uwtsd.ac.uk::02e8b9bd-a021-4b9e-976c-123a27097dca" providerId="AD" clId="Web-{CA5B0B8F-DE61-F071-DCA3-83F217F304EB}" dt="2024-12-06T12:36:47.144" v="2"/>
        <pc:sldMkLst>
          <pc:docMk/>
          <pc:sldMk cId="3705333461" sldId="259"/>
        </pc:sldMkLst>
      </pc:sldChg>
      <pc:sldChg chg="modTransition">
        <pc:chgData name="Erin Child (2402706)" userId="S::2402706@student.uwtsd.ac.uk::02e8b9bd-a021-4b9e-976c-123a27097dca" providerId="AD" clId="Web-{CA5B0B8F-DE61-F071-DCA3-83F217F304EB}" dt="2024-12-06T12:36:51.004" v="3"/>
        <pc:sldMkLst>
          <pc:docMk/>
          <pc:sldMk cId="264462283" sldId="260"/>
        </pc:sldMkLst>
      </pc:sldChg>
      <pc:sldChg chg="modTransition">
        <pc:chgData name="Erin Child (2402706)" userId="S::2402706@student.uwtsd.ac.uk::02e8b9bd-a021-4b9e-976c-123a27097dca" providerId="AD" clId="Web-{CA5B0B8F-DE61-F071-DCA3-83F217F304EB}" dt="2024-12-06T12:36:55.566" v="4"/>
        <pc:sldMkLst>
          <pc:docMk/>
          <pc:sldMk cId="988398725" sldId="261"/>
        </pc:sldMkLst>
      </pc:sldChg>
      <pc:sldChg chg="modTransition">
        <pc:chgData name="Erin Child (2402706)" userId="S::2402706@student.uwtsd.ac.uk::02e8b9bd-a021-4b9e-976c-123a27097dca" providerId="AD" clId="Web-{CA5B0B8F-DE61-F071-DCA3-83F217F304EB}" dt="2024-12-06T12:38:23.976" v="6"/>
        <pc:sldMkLst>
          <pc:docMk/>
          <pc:sldMk cId="1070752138" sldId="262"/>
        </pc:sldMkLst>
      </pc:sldChg>
      <pc:sldChg chg="addSp delSp modSp">
        <pc:chgData name="Erin Child (2402706)" userId="S::2402706@student.uwtsd.ac.uk::02e8b9bd-a021-4b9e-976c-123a27097dca" providerId="AD" clId="Web-{CA5B0B8F-DE61-F071-DCA3-83F217F304EB}" dt="2024-12-06T13:04:41.506" v="94"/>
        <pc:sldMkLst>
          <pc:docMk/>
          <pc:sldMk cId="2281701191" sldId="263"/>
        </pc:sldMkLst>
        <pc:spChg chg="mod">
          <ac:chgData name="Erin Child (2402706)" userId="S::2402706@student.uwtsd.ac.uk::02e8b9bd-a021-4b9e-976c-123a27097dca" providerId="AD" clId="Web-{CA5B0B8F-DE61-F071-DCA3-83F217F304EB}" dt="2024-12-06T13:03:29.300" v="86" actId="20577"/>
          <ac:spMkLst>
            <pc:docMk/>
            <pc:sldMk cId="2281701191" sldId="263"/>
            <ac:spMk id="3" creationId="{14307E58-B24A-1FCD-B0B0-6ECA949A55FF}"/>
          </ac:spMkLst>
        </pc:spChg>
        <pc:spChg chg="add del mod">
          <ac:chgData name="Erin Child (2402706)" userId="S::2402706@student.uwtsd.ac.uk::02e8b9bd-a021-4b9e-976c-123a27097dca" providerId="AD" clId="Web-{CA5B0B8F-DE61-F071-DCA3-83F217F304EB}" dt="2024-12-06T13:04:41.506" v="94"/>
          <ac:spMkLst>
            <pc:docMk/>
            <pc:sldMk cId="2281701191" sldId="263"/>
            <ac:spMk id="4" creationId="{2148FB53-BF00-78A0-015D-FFE76E584C6F}"/>
          </ac:spMkLst>
        </pc:spChg>
      </pc:sldChg>
      <pc:sldChg chg="modTransition">
        <pc:chgData name="Erin Child (2402706)" userId="S::2402706@student.uwtsd.ac.uk::02e8b9bd-a021-4b9e-976c-123a27097dca" providerId="AD" clId="Web-{CA5B0B8F-DE61-F071-DCA3-83F217F304EB}" dt="2024-12-06T12:38:13.882" v="5"/>
        <pc:sldMkLst>
          <pc:docMk/>
          <pc:sldMk cId="958834394" sldId="265"/>
        </pc:sldMkLst>
      </pc:sldChg>
      <pc:sldChg chg="modTransition">
        <pc:chgData name="Erin Child (2402706)" userId="S::2402706@student.uwtsd.ac.uk::02e8b9bd-a021-4b9e-976c-123a27097dca" providerId="AD" clId="Web-{CA5B0B8F-DE61-F071-DCA3-83F217F304EB}" dt="2024-12-06T12:38:40.930" v="8"/>
        <pc:sldMkLst>
          <pc:docMk/>
          <pc:sldMk cId="2206164301" sldId="267"/>
        </pc:sldMkLst>
      </pc:sldChg>
      <pc:sldChg chg="modTransition">
        <pc:chgData name="Erin Child (2402706)" userId="S::2402706@student.uwtsd.ac.uk::02e8b9bd-a021-4b9e-976c-123a27097dca" providerId="AD" clId="Web-{CA5B0B8F-DE61-F071-DCA3-83F217F304EB}" dt="2024-12-06T12:36:21.409" v="1"/>
        <pc:sldMkLst>
          <pc:docMk/>
          <pc:sldMk cId="886953863" sldId="268"/>
        </pc:sldMkLst>
      </pc:sldChg>
      <pc:sldChg chg="modTransition">
        <pc:chgData name="Erin Child (2402706)" userId="S::2402706@student.uwtsd.ac.uk::02e8b9bd-a021-4b9e-976c-123a27097dca" providerId="AD" clId="Web-{CA5B0B8F-DE61-F071-DCA3-83F217F304EB}" dt="2024-12-06T12:38:35.305" v="7"/>
        <pc:sldMkLst>
          <pc:docMk/>
          <pc:sldMk cId="2637964023" sldId="269"/>
        </pc:sldMkLst>
      </pc:sldChg>
    </pc:docChg>
  </pc:docChgLst>
  <pc:docChgLst>
    <pc:chgData name="Erin Child (2402706)" userId="S::2402706@student.uwtsd.ac.uk::02e8b9bd-a021-4b9e-976c-123a27097dca" providerId="AD" clId="Web-{6D673EBD-2BF3-2570-2BDD-B7174F03D832}"/>
    <pc:docChg chg="modSld">
      <pc:chgData name="Erin Child (2402706)" userId="S::2402706@student.uwtsd.ac.uk::02e8b9bd-a021-4b9e-976c-123a27097dca" providerId="AD" clId="Web-{6D673EBD-2BF3-2570-2BDD-B7174F03D832}" dt="2024-11-29T11:12:32.893" v="588"/>
      <pc:docMkLst>
        <pc:docMk/>
      </pc:docMkLst>
      <pc:sldChg chg="addSp delSp modSp mod setBg setClrOvrMap">
        <pc:chgData name="Erin Child (2402706)" userId="S::2402706@student.uwtsd.ac.uk::02e8b9bd-a021-4b9e-976c-123a27097dca" providerId="AD" clId="Web-{6D673EBD-2BF3-2570-2BDD-B7174F03D832}" dt="2024-11-29T11:11:37.907" v="585"/>
        <pc:sldMkLst>
          <pc:docMk/>
          <pc:sldMk cId="109857222" sldId="256"/>
        </pc:sldMkLst>
        <pc:spChg chg="mod">
          <ac:chgData name="Erin Child (2402706)" userId="S::2402706@student.uwtsd.ac.uk::02e8b9bd-a021-4b9e-976c-123a27097dca" providerId="AD" clId="Web-{6D673EBD-2BF3-2570-2BDD-B7174F03D832}" dt="2024-11-29T11:11:37.907" v="585"/>
          <ac:spMkLst>
            <pc:docMk/>
            <pc:sldMk cId="109857222" sldId="256"/>
            <ac:spMk id="2" creationId="{00000000-0000-0000-0000-000000000000}"/>
          </ac:spMkLst>
        </pc:spChg>
        <pc:spChg chg="mod">
          <ac:chgData name="Erin Child (2402706)" userId="S::2402706@student.uwtsd.ac.uk::02e8b9bd-a021-4b9e-976c-123a27097dca" providerId="AD" clId="Web-{6D673EBD-2BF3-2570-2BDD-B7174F03D832}" dt="2024-11-29T11:11:37.907" v="585"/>
          <ac:spMkLst>
            <pc:docMk/>
            <pc:sldMk cId="109857222" sldId="256"/>
            <ac:spMk id="3" creationId="{00000000-0000-0000-0000-000000000000}"/>
          </ac:spMkLst>
        </pc:spChg>
        <pc:spChg chg="del">
          <ac:chgData name="Erin Child (2402706)" userId="S::2402706@student.uwtsd.ac.uk::02e8b9bd-a021-4b9e-976c-123a27097dca" providerId="AD" clId="Web-{6D673EBD-2BF3-2570-2BDD-B7174F03D832}" dt="2024-11-29T11:11:04.859" v="581"/>
          <ac:spMkLst>
            <pc:docMk/>
            <pc:sldMk cId="109857222" sldId="256"/>
            <ac:spMk id="8" creationId="{AF448D61-FD92-4997-B065-20433412424A}"/>
          </ac:spMkLst>
        </pc:spChg>
        <pc:spChg chg="del">
          <ac:chgData name="Erin Child (2402706)" userId="S::2402706@student.uwtsd.ac.uk::02e8b9bd-a021-4b9e-976c-123a27097dca" providerId="AD" clId="Web-{6D673EBD-2BF3-2570-2BDD-B7174F03D832}" dt="2024-11-29T11:11:04.859" v="581"/>
          <ac:spMkLst>
            <pc:docMk/>
            <pc:sldMk cId="109857222" sldId="256"/>
            <ac:spMk id="10" creationId="{4A6E8733-E311-4642-A372-FFA72CF19866}"/>
          </ac:spMkLst>
        </pc:spChg>
        <pc:spChg chg="del">
          <ac:chgData name="Erin Child (2402706)" userId="S::2402706@student.uwtsd.ac.uk::02e8b9bd-a021-4b9e-976c-123a27097dca" providerId="AD" clId="Web-{6D673EBD-2BF3-2570-2BDD-B7174F03D832}" dt="2024-11-29T11:11:04.859" v="581"/>
          <ac:spMkLst>
            <pc:docMk/>
            <pc:sldMk cId="109857222" sldId="256"/>
            <ac:spMk id="12" creationId="{ED903D6B-9D52-4138-9E24-EB3F7AFA83B0}"/>
          </ac:spMkLst>
        </pc:spChg>
        <pc:spChg chg="add del">
          <ac:chgData name="Erin Child (2402706)" userId="S::2402706@student.uwtsd.ac.uk::02e8b9bd-a021-4b9e-976c-123a27097dca" providerId="AD" clId="Web-{6D673EBD-2BF3-2570-2BDD-B7174F03D832}" dt="2024-11-29T11:11:37.907" v="585"/>
          <ac:spMkLst>
            <pc:docMk/>
            <pc:sldMk cId="109857222" sldId="256"/>
            <ac:spMk id="19" creationId="{75E183CC-BBFB-4440-B192-64C806A4DD73}"/>
          </ac:spMkLst>
        </pc:spChg>
        <pc:spChg chg="add">
          <ac:chgData name="Erin Child (2402706)" userId="S::2402706@student.uwtsd.ac.uk::02e8b9bd-a021-4b9e-976c-123a27097dca" providerId="AD" clId="Web-{6D673EBD-2BF3-2570-2BDD-B7174F03D832}" dt="2024-11-29T11:11:37.907" v="585"/>
          <ac:spMkLst>
            <pc:docMk/>
            <pc:sldMk cId="109857222" sldId="256"/>
            <ac:spMk id="27" creationId="{B1C3281D-A46F-4842-9340-4CBC29E1B260}"/>
          </ac:spMkLst>
        </pc:spChg>
        <pc:picChg chg="add">
          <ac:chgData name="Erin Child (2402706)" userId="S::2402706@student.uwtsd.ac.uk::02e8b9bd-a021-4b9e-976c-123a27097dca" providerId="AD" clId="Web-{6D673EBD-2BF3-2570-2BDD-B7174F03D832}" dt="2024-11-29T11:11:37.907" v="585"/>
          <ac:picMkLst>
            <pc:docMk/>
            <pc:sldMk cId="109857222" sldId="256"/>
            <ac:picMk id="23" creationId="{EAF4EF30-8075-2362-81D8-E0AC6C001370}"/>
          </ac:picMkLst>
        </pc:picChg>
        <pc:cxnChg chg="del">
          <ac:chgData name="Erin Child (2402706)" userId="S::2402706@student.uwtsd.ac.uk::02e8b9bd-a021-4b9e-976c-123a27097dca" providerId="AD" clId="Web-{6D673EBD-2BF3-2570-2BDD-B7174F03D832}" dt="2024-11-29T11:11:04.859" v="581"/>
          <ac:cxnSpMkLst>
            <pc:docMk/>
            <pc:sldMk cId="109857222" sldId="256"/>
            <ac:cxnSpMk id="14" creationId="{E651A8F8-7445-4C49-926D-816D687651DC}"/>
          </ac:cxnSpMkLst>
        </pc:cxnChg>
        <pc:cxnChg chg="add del">
          <ac:chgData name="Erin Child (2402706)" userId="S::2402706@student.uwtsd.ac.uk::02e8b9bd-a021-4b9e-976c-123a27097dca" providerId="AD" clId="Web-{6D673EBD-2BF3-2570-2BDD-B7174F03D832}" dt="2024-11-29T11:11:37.907" v="585"/>
          <ac:cxnSpMkLst>
            <pc:docMk/>
            <pc:sldMk cId="109857222" sldId="256"/>
            <ac:cxnSpMk id="21" creationId="{33E5BD89-6A5F-4A85-8770-18685C9BB2BA}"/>
          </ac:cxnSpMkLst>
        </pc:cxnChg>
        <pc:cxnChg chg="add">
          <ac:chgData name="Erin Child (2402706)" userId="S::2402706@student.uwtsd.ac.uk::02e8b9bd-a021-4b9e-976c-123a27097dca" providerId="AD" clId="Web-{6D673EBD-2BF3-2570-2BDD-B7174F03D832}" dt="2024-11-29T11:11:37.907" v="585"/>
          <ac:cxnSpMkLst>
            <pc:docMk/>
            <pc:sldMk cId="109857222" sldId="256"/>
            <ac:cxnSpMk id="29" creationId="{313FECB8-44EE-4A45-9F7B-66ECF1C3C888}"/>
          </ac:cxnSpMkLst>
        </pc:cxnChg>
      </pc:sldChg>
      <pc:sldChg chg="addSp modSp mod setBg">
        <pc:chgData name="Erin Child (2402706)" userId="S::2402706@student.uwtsd.ac.uk::02e8b9bd-a021-4b9e-976c-123a27097dca" providerId="AD" clId="Web-{6D673EBD-2BF3-2570-2BDD-B7174F03D832}" dt="2024-11-29T11:06:49.633" v="541"/>
        <pc:sldMkLst>
          <pc:docMk/>
          <pc:sldMk cId="4282655228" sldId="258"/>
        </pc:sldMkLst>
        <pc:spChg chg="mod">
          <ac:chgData name="Erin Child (2402706)" userId="S::2402706@student.uwtsd.ac.uk::02e8b9bd-a021-4b9e-976c-123a27097dca" providerId="AD" clId="Web-{6D673EBD-2BF3-2570-2BDD-B7174F03D832}" dt="2024-11-29T11:06:49.633" v="541"/>
          <ac:spMkLst>
            <pc:docMk/>
            <pc:sldMk cId="4282655228" sldId="258"/>
            <ac:spMk id="2" creationId="{DC4F0AFE-6AC8-6E4B-CACE-9E825F91A519}"/>
          </ac:spMkLst>
        </pc:spChg>
        <pc:spChg chg="mod">
          <ac:chgData name="Erin Child (2402706)" userId="S::2402706@student.uwtsd.ac.uk::02e8b9bd-a021-4b9e-976c-123a27097dca" providerId="AD" clId="Web-{6D673EBD-2BF3-2570-2BDD-B7174F03D832}" dt="2024-11-29T11:06:49.633" v="541"/>
          <ac:spMkLst>
            <pc:docMk/>
            <pc:sldMk cId="4282655228" sldId="258"/>
            <ac:spMk id="3" creationId="{C9AD29B6-F4C8-5E9E-947B-140B6E6157B8}"/>
          </ac:spMkLst>
        </pc:spChg>
        <pc:spChg chg="add">
          <ac:chgData name="Erin Child (2402706)" userId="S::2402706@student.uwtsd.ac.uk::02e8b9bd-a021-4b9e-976c-123a27097dca" providerId="AD" clId="Web-{6D673EBD-2BF3-2570-2BDD-B7174F03D832}" dt="2024-11-29T11:06:49.633" v="541"/>
          <ac:spMkLst>
            <pc:docMk/>
            <pc:sldMk cId="4282655228" sldId="258"/>
            <ac:spMk id="9" creationId="{1265911B-1E2F-489E-97EF-A15A9299E703}"/>
          </ac:spMkLst>
        </pc:spChg>
        <pc:spChg chg="add">
          <ac:chgData name="Erin Child (2402706)" userId="S::2402706@student.uwtsd.ac.uk::02e8b9bd-a021-4b9e-976c-123a27097dca" providerId="AD" clId="Web-{6D673EBD-2BF3-2570-2BDD-B7174F03D832}" dt="2024-11-29T11:06:49.633" v="541"/>
          <ac:spMkLst>
            <pc:docMk/>
            <pc:sldMk cId="4282655228" sldId="258"/>
            <ac:spMk id="11" creationId="{2119D4F1-CE65-4D74-A168-F27C15F1B00C}"/>
          </ac:spMkLst>
        </pc:spChg>
        <pc:picChg chg="add">
          <ac:chgData name="Erin Child (2402706)" userId="S::2402706@student.uwtsd.ac.uk::02e8b9bd-a021-4b9e-976c-123a27097dca" providerId="AD" clId="Web-{6D673EBD-2BF3-2570-2BDD-B7174F03D832}" dt="2024-11-29T11:06:49.633" v="541"/>
          <ac:picMkLst>
            <pc:docMk/>
            <pc:sldMk cId="4282655228" sldId="258"/>
            <ac:picMk id="5" creationId="{770C8342-CF3B-7D48-E49B-9A2548784E81}"/>
          </ac:picMkLst>
        </pc:picChg>
      </pc:sldChg>
      <pc:sldChg chg="addSp delSp modSp mod setBg">
        <pc:chgData name="Erin Child (2402706)" userId="S::2402706@student.uwtsd.ac.uk::02e8b9bd-a021-4b9e-976c-123a27097dca" providerId="AD" clId="Web-{6D673EBD-2BF3-2570-2BDD-B7174F03D832}" dt="2024-11-29T11:12:32.893" v="588"/>
        <pc:sldMkLst>
          <pc:docMk/>
          <pc:sldMk cId="3705333461" sldId="259"/>
        </pc:sldMkLst>
        <pc:spChg chg="del">
          <ac:chgData name="Erin Child (2402706)" userId="S::2402706@student.uwtsd.ac.uk::02e8b9bd-a021-4b9e-976c-123a27097dca" providerId="AD" clId="Web-{6D673EBD-2BF3-2570-2BDD-B7174F03D832}" dt="2024-11-29T11:07:06.680" v="542"/>
          <ac:spMkLst>
            <pc:docMk/>
            <pc:sldMk cId="3705333461" sldId="259"/>
            <ac:spMk id="3" creationId="{FF59A06D-5D34-D27F-D26C-117DDF61D238}"/>
          </ac:spMkLst>
        </pc:spChg>
        <pc:graphicFrameChg chg="add modGraphic">
          <ac:chgData name="Erin Child (2402706)" userId="S::2402706@student.uwtsd.ac.uk::02e8b9bd-a021-4b9e-976c-123a27097dca" providerId="AD" clId="Web-{6D673EBD-2BF3-2570-2BDD-B7174F03D832}" dt="2024-11-29T11:09:59.592" v="573"/>
          <ac:graphicFrameMkLst>
            <pc:docMk/>
            <pc:sldMk cId="3705333461" sldId="259"/>
            <ac:graphicFrameMk id="5" creationId="{F978907F-77EA-05C6-08F5-23EB16BBDDBF}"/>
          </ac:graphicFrameMkLst>
        </pc:graphicFrameChg>
      </pc:sldChg>
      <pc:sldChg chg="addSp delSp modSp mod setBg setClrOvrMap modNotes">
        <pc:chgData name="Erin Child (2402706)" userId="S::2402706@student.uwtsd.ac.uk::02e8b9bd-a021-4b9e-976c-123a27097dca" providerId="AD" clId="Web-{6D673EBD-2BF3-2570-2BDD-B7174F03D832}" dt="2024-11-29T11:10:14.670" v="577" actId="20577"/>
        <pc:sldMkLst>
          <pc:docMk/>
          <pc:sldMk cId="264462283" sldId="260"/>
        </pc:sldMkLst>
        <pc:spChg chg="mod">
          <ac:chgData name="Erin Child (2402706)" userId="S::2402706@student.uwtsd.ac.uk::02e8b9bd-a021-4b9e-976c-123a27097dca" providerId="AD" clId="Web-{6D673EBD-2BF3-2570-2BDD-B7174F03D832}" dt="2024-11-29T11:07:28.009" v="543"/>
          <ac:spMkLst>
            <pc:docMk/>
            <pc:sldMk cId="264462283" sldId="260"/>
            <ac:spMk id="2" creationId="{E144E528-1D22-D65D-15F6-3A8E224ECE1D}"/>
          </ac:spMkLst>
        </pc:spChg>
        <pc:spChg chg="mod">
          <ac:chgData name="Erin Child (2402706)" userId="S::2402706@student.uwtsd.ac.uk::02e8b9bd-a021-4b9e-976c-123a27097dca" providerId="AD" clId="Web-{6D673EBD-2BF3-2570-2BDD-B7174F03D832}" dt="2024-11-29T11:10:14.670" v="577" actId="20577"/>
          <ac:spMkLst>
            <pc:docMk/>
            <pc:sldMk cId="264462283" sldId="260"/>
            <ac:spMk id="3" creationId="{D3B57E7F-F9DB-CC8D-F2E9-897203DCE6CB}"/>
          </ac:spMkLst>
        </pc:spChg>
        <pc:spChg chg="add del mod">
          <ac:chgData name="Erin Child (2402706)" userId="S::2402706@student.uwtsd.ac.uk::02e8b9bd-a021-4b9e-976c-123a27097dca" providerId="AD" clId="Web-{6D673EBD-2BF3-2570-2BDD-B7174F03D832}" dt="2024-11-29T11:06:08.897" v="538"/>
          <ac:spMkLst>
            <pc:docMk/>
            <pc:sldMk cId="264462283" sldId="260"/>
            <ac:spMk id="4" creationId="{D02E41B0-01A4-BA43-216F-35992BF91C05}"/>
          </ac:spMkLst>
        </pc:spChg>
        <pc:spChg chg="add">
          <ac:chgData name="Erin Child (2402706)" userId="S::2402706@student.uwtsd.ac.uk::02e8b9bd-a021-4b9e-976c-123a27097dca" providerId="AD" clId="Web-{6D673EBD-2BF3-2570-2BDD-B7174F03D832}" dt="2024-11-29T11:07:28.009" v="543"/>
          <ac:spMkLst>
            <pc:docMk/>
            <pc:sldMk cId="264462283" sldId="260"/>
            <ac:spMk id="8" creationId="{09949130-F4C8-4E64-AD1A-B3611E435856}"/>
          </ac:spMkLst>
        </pc:spChg>
        <pc:spChg chg="add">
          <ac:chgData name="Erin Child (2402706)" userId="S::2402706@student.uwtsd.ac.uk::02e8b9bd-a021-4b9e-976c-123a27097dca" providerId="AD" clId="Web-{6D673EBD-2BF3-2570-2BDD-B7174F03D832}" dt="2024-11-29T11:07:28.009" v="543"/>
          <ac:spMkLst>
            <pc:docMk/>
            <pc:sldMk cId="264462283" sldId="260"/>
            <ac:spMk id="10" creationId="{20DB4423-716D-4B40-9498-69F5F3E5E077}"/>
          </ac:spMkLst>
        </pc:spChg>
        <pc:spChg chg="add">
          <ac:chgData name="Erin Child (2402706)" userId="S::2402706@student.uwtsd.ac.uk::02e8b9bd-a021-4b9e-976c-123a27097dca" providerId="AD" clId="Web-{6D673EBD-2BF3-2570-2BDD-B7174F03D832}" dt="2024-11-29T11:07:28.009" v="543"/>
          <ac:spMkLst>
            <pc:docMk/>
            <pc:sldMk cId="264462283" sldId="260"/>
            <ac:spMk id="12" creationId="{0B339CD8-1850-4DF2-BCDF-1CAAE5F872AC}"/>
          </ac:spMkLst>
        </pc:spChg>
      </pc:sldChg>
      <pc:sldChg chg="addSp delSp modSp mod setBg">
        <pc:chgData name="Erin Child (2402706)" userId="S::2402706@student.uwtsd.ac.uk::02e8b9bd-a021-4b9e-976c-123a27097dca" providerId="AD" clId="Web-{6D673EBD-2BF3-2570-2BDD-B7174F03D832}" dt="2024-11-29T11:09:49.513" v="572"/>
        <pc:sldMkLst>
          <pc:docMk/>
          <pc:sldMk cId="988398725" sldId="261"/>
        </pc:sldMkLst>
        <pc:spChg chg="mod">
          <ac:chgData name="Erin Child (2402706)" userId="S::2402706@student.uwtsd.ac.uk::02e8b9bd-a021-4b9e-976c-123a27097dca" providerId="AD" clId="Web-{6D673EBD-2BF3-2570-2BDD-B7174F03D832}" dt="2024-11-29T11:09:25.169" v="568" actId="14100"/>
          <ac:spMkLst>
            <pc:docMk/>
            <pc:sldMk cId="988398725" sldId="261"/>
            <ac:spMk id="2" creationId="{18A19EA7-8BF1-A822-007B-124AD5898896}"/>
          </ac:spMkLst>
        </pc:spChg>
        <pc:spChg chg="del">
          <ac:chgData name="Erin Child (2402706)" userId="S::2402706@student.uwtsd.ac.uk::02e8b9bd-a021-4b9e-976c-123a27097dca" providerId="AD" clId="Web-{6D673EBD-2BF3-2570-2BDD-B7174F03D832}" dt="2024-11-29T11:07:35.931" v="544"/>
          <ac:spMkLst>
            <pc:docMk/>
            <pc:sldMk cId="988398725" sldId="261"/>
            <ac:spMk id="3" creationId="{3CDA0458-9CE5-3129-5FF9-5C85C4895C4C}"/>
          </ac:spMkLst>
        </pc:spChg>
        <pc:spChg chg="add">
          <ac:chgData name="Erin Child (2402706)" userId="S::2402706@student.uwtsd.ac.uk::02e8b9bd-a021-4b9e-976c-123a27097dca" providerId="AD" clId="Web-{6D673EBD-2BF3-2570-2BDD-B7174F03D832}" dt="2024-11-29T11:07:35.931" v="544"/>
          <ac:spMkLst>
            <pc:docMk/>
            <pc:sldMk cId="988398725" sldId="261"/>
            <ac:spMk id="9" creationId="{1C8B38D4-9D92-4608-A16B-260E8CC21335}"/>
          </ac:spMkLst>
        </pc:spChg>
        <pc:spChg chg="add mod">
          <ac:chgData name="Erin Child (2402706)" userId="S::2402706@student.uwtsd.ac.uk::02e8b9bd-a021-4b9e-976c-123a27097dca" providerId="AD" clId="Web-{6D673EBD-2BF3-2570-2BDD-B7174F03D832}" dt="2024-11-29T11:09:34.778" v="570" actId="14100"/>
          <ac:spMkLst>
            <pc:docMk/>
            <pc:sldMk cId="988398725" sldId="261"/>
            <ac:spMk id="30" creationId="{39B011BF-6A8B-8F4A-BD0D-5DCCA3194BF7}"/>
          </ac:spMkLst>
        </pc:spChg>
        <pc:graphicFrameChg chg="add mod modGraphic">
          <ac:chgData name="Erin Child (2402706)" userId="S::2402706@student.uwtsd.ac.uk::02e8b9bd-a021-4b9e-976c-123a27097dca" providerId="AD" clId="Web-{6D673EBD-2BF3-2570-2BDD-B7174F03D832}" dt="2024-11-29T11:09:49.513" v="572"/>
          <ac:graphicFrameMkLst>
            <pc:docMk/>
            <pc:sldMk cId="988398725" sldId="261"/>
            <ac:graphicFrameMk id="5" creationId="{8B5F4079-6802-79BF-82A7-51ADEEF0A900}"/>
          </ac:graphicFrameMkLst>
        </pc:graphicFrameChg>
      </pc:sldChg>
      <pc:sldChg chg="addSp delSp modSp mod setBg setClrOvrMap">
        <pc:chgData name="Erin Child (2402706)" userId="S::2402706@student.uwtsd.ac.uk::02e8b9bd-a021-4b9e-976c-123a27097dca" providerId="AD" clId="Web-{6D673EBD-2BF3-2570-2BDD-B7174F03D832}" dt="2024-11-29T11:10:43.327" v="580"/>
        <pc:sldMkLst>
          <pc:docMk/>
          <pc:sldMk cId="1070752138" sldId="262"/>
        </pc:sldMkLst>
        <pc:spChg chg="mod">
          <ac:chgData name="Erin Child (2402706)" userId="S::2402706@student.uwtsd.ac.uk::02e8b9bd-a021-4b9e-976c-123a27097dca" providerId="AD" clId="Web-{6D673EBD-2BF3-2570-2BDD-B7174F03D832}" dt="2024-11-29T11:10:43.327" v="580"/>
          <ac:spMkLst>
            <pc:docMk/>
            <pc:sldMk cId="1070752138" sldId="262"/>
            <ac:spMk id="2" creationId="{5C0EAD87-4187-D20A-8BB3-45C1B73E6A76}"/>
          </ac:spMkLst>
        </pc:spChg>
        <pc:spChg chg="mod">
          <ac:chgData name="Erin Child (2402706)" userId="S::2402706@student.uwtsd.ac.uk::02e8b9bd-a021-4b9e-976c-123a27097dca" providerId="AD" clId="Web-{6D673EBD-2BF3-2570-2BDD-B7174F03D832}" dt="2024-11-29T11:10:43.327" v="580"/>
          <ac:spMkLst>
            <pc:docMk/>
            <pc:sldMk cId="1070752138" sldId="262"/>
            <ac:spMk id="3" creationId="{EE3C234C-D037-064C-ED82-6866AA307A73}"/>
          </ac:spMkLst>
        </pc:spChg>
        <pc:spChg chg="add">
          <ac:chgData name="Erin Child (2402706)" userId="S::2402706@student.uwtsd.ac.uk::02e8b9bd-a021-4b9e-976c-123a27097dca" providerId="AD" clId="Web-{6D673EBD-2BF3-2570-2BDD-B7174F03D832}" dt="2024-11-29T11:10:43.327" v="580"/>
          <ac:spMkLst>
            <pc:docMk/>
            <pc:sldMk cId="1070752138" sldId="262"/>
            <ac:spMk id="8" creationId="{6A027DD1-A31E-4BED-83B8-ED31F386F011}"/>
          </ac:spMkLst>
        </pc:spChg>
        <pc:spChg chg="add del">
          <ac:chgData name="Erin Child (2402706)" userId="S::2402706@student.uwtsd.ac.uk::02e8b9bd-a021-4b9e-976c-123a27097dca" providerId="AD" clId="Web-{6D673EBD-2BF3-2570-2BDD-B7174F03D832}" dt="2024-11-29T11:10:43.327" v="579"/>
          <ac:spMkLst>
            <pc:docMk/>
            <pc:sldMk cId="1070752138" sldId="262"/>
            <ac:spMk id="9" creationId="{1265911B-1E2F-489E-97EF-A15A9299E703}"/>
          </ac:spMkLst>
        </pc:spChg>
        <pc:spChg chg="add">
          <ac:chgData name="Erin Child (2402706)" userId="S::2402706@student.uwtsd.ac.uk::02e8b9bd-a021-4b9e-976c-123a27097dca" providerId="AD" clId="Web-{6D673EBD-2BF3-2570-2BDD-B7174F03D832}" dt="2024-11-29T11:10:43.327" v="580"/>
          <ac:spMkLst>
            <pc:docMk/>
            <pc:sldMk cId="1070752138" sldId="262"/>
            <ac:spMk id="10" creationId="{74195ED9-15F9-4A18-B356-696821BFFC62}"/>
          </ac:spMkLst>
        </pc:spChg>
        <pc:spChg chg="add del">
          <ac:chgData name="Erin Child (2402706)" userId="S::2402706@student.uwtsd.ac.uk::02e8b9bd-a021-4b9e-976c-123a27097dca" providerId="AD" clId="Web-{6D673EBD-2BF3-2570-2BDD-B7174F03D832}" dt="2024-11-29T11:10:43.327" v="579"/>
          <ac:spMkLst>
            <pc:docMk/>
            <pc:sldMk cId="1070752138" sldId="262"/>
            <ac:spMk id="11" creationId="{2119D4F1-CE65-4D74-A168-F27C15F1B00C}"/>
          </ac:spMkLst>
        </pc:spChg>
        <pc:spChg chg="add">
          <ac:chgData name="Erin Child (2402706)" userId="S::2402706@student.uwtsd.ac.uk::02e8b9bd-a021-4b9e-976c-123a27097dca" providerId="AD" clId="Web-{6D673EBD-2BF3-2570-2BDD-B7174F03D832}" dt="2024-11-29T11:10:43.327" v="580"/>
          <ac:spMkLst>
            <pc:docMk/>
            <pc:sldMk cId="1070752138" sldId="262"/>
            <ac:spMk id="12" creationId="{961C2FB6-1414-4D9D-BE7A-1FF2A7AAECC6}"/>
          </ac:spMkLst>
        </pc:spChg>
        <pc:picChg chg="add del">
          <ac:chgData name="Erin Child (2402706)" userId="S::2402706@student.uwtsd.ac.uk::02e8b9bd-a021-4b9e-976c-123a27097dca" providerId="AD" clId="Web-{6D673EBD-2BF3-2570-2BDD-B7174F03D832}" dt="2024-11-29T11:10:43.327" v="579"/>
          <ac:picMkLst>
            <pc:docMk/>
            <pc:sldMk cId="1070752138" sldId="262"/>
            <ac:picMk id="5" creationId="{2E8AAA61-97B2-90F7-F3CD-944D4330AA34}"/>
          </ac:picMkLst>
        </pc:picChg>
      </pc:sldChg>
    </pc:docChg>
  </pc:docChgLst>
  <pc:docChgLst>
    <pc:chgData name="Erin Child (2402706)" userId="S::2402706@student.uwtsd.ac.uk::02e8b9bd-a021-4b9e-976c-123a27097dca" providerId="AD" clId="Web-{A6299012-73F9-8B76-D848-D4FA9D23A106}"/>
    <pc:docChg chg="addSld delSld modSld addMainMaster delMainMaster">
      <pc:chgData name="Erin Child (2402706)" userId="S::2402706@student.uwtsd.ac.uk::02e8b9bd-a021-4b9e-976c-123a27097dca" providerId="AD" clId="Web-{A6299012-73F9-8B76-D848-D4FA9D23A106}" dt="2024-11-27T16:11:35.294" v="335" actId="20577"/>
      <pc:docMkLst>
        <pc:docMk/>
      </pc:docMkLst>
      <pc:sldChg chg="addSp delSp modSp mod setBg modClrScheme chgLayout">
        <pc:chgData name="Erin Child (2402706)" userId="S::2402706@student.uwtsd.ac.uk::02e8b9bd-a021-4b9e-976c-123a27097dca" providerId="AD" clId="Web-{A6299012-73F9-8B76-D848-D4FA9D23A106}" dt="2024-11-27T15:16:51.434" v="22" actId="20577"/>
        <pc:sldMkLst>
          <pc:docMk/>
          <pc:sldMk cId="109857222" sldId="256"/>
        </pc:sldMkLst>
        <pc:spChg chg="mod">
          <ac:chgData name="Erin Child (2402706)" userId="S::2402706@student.uwtsd.ac.uk::02e8b9bd-a021-4b9e-976c-123a27097dca" providerId="AD" clId="Web-{A6299012-73F9-8B76-D848-D4FA9D23A106}" dt="2024-11-27T15:16:00.183" v="17" actId="20577"/>
          <ac:spMkLst>
            <pc:docMk/>
            <pc:sldMk cId="109857222" sldId="256"/>
            <ac:spMk id="2" creationId="{00000000-0000-0000-0000-000000000000}"/>
          </ac:spMkLst>
        </pc:spChg>
        <pc:spChg chg="mod">
          <ac:chgData name="Erin Child (2402706)" userId="S::2402706@student.uwtsd.ac.uk::02e8b9bd-a021-4b9e-976c-123a27097dca" providerId="AD" clId="Web-{A6299012-73F9-8B76-D848-D4FA9D23A106}" dt="2024-11-27T15:16:51.434" v="22" actId="20577"/>
          <ac:spMkLst>
            <pc:docMk/>
            <pc:sldMk cId="109857222" sldId="256"/>
            <ac:spMk id="3" creationId="{00000000-0000-0000-0000-000000000000}"/>
          </ac:spMkLst>
        </pc:spChg>
        <pc:spChg chg="add del mod">
          <ac:chgData name="Erin Child (2402706)" userId="S::2402706@student.uwtsd.ac.uk::02e8b9bd-a021-4b9e-976c-123a27097dca" providerId="AD" clId="Web-{A6299012-73F9-8B76-D848-D4FA9D23A106}" dt="2024-11-27T15:14:52.588" v="8"/>
          <ac:spMkLst>
            <pc:docMk/>
            <pc:sldMk cId="109857222" sldId="256"/>
            <ac:spMk id="4" creationId="{6339426C-C433-3EDF-FFCB-CA3C9E3567E3}"/>
          </ac:spMkLst>
        </pc:spChg>
        <pc:spChg chg="add del mod">
          <ac:chgData name="Erin Child (2402706)" userId="S::2402706@student.uwtsd.ac.uk::02e8b9bd-a021-4b9e-976c-123a27097dca" providerId="AD" clId="Web-{A6299012-73F9-8B76-D848-D4FA9D23A106}" dt="2024-11-27T15:14:46.572" v="6"/>
          <ac:spMkLst>
            <pc:docMk/>
            <pc:sldMk cId="109857222" sldId="256"/>
            <ac:spMk id="5" creationId="{6339426C-C433-3EDF-FFCB-CA3C9E3567E3}"/>
          </ac:spMkLst>
        </pc:spChg>
        <pc:spChg chg="add">
          <ac:chgData name="Erin Child (2402706)" userId="S::2402706@student.uwtsd.ac.uk::02e8b9bd-a021-4b9e-976c-123a27097dca" providerId="AD" clId="Web-{A6299012-73F9-8B76-D848-D4FA9D23A106}" dt="2024-11-27T15:13:15.726" v="0"/>
          <ac:spMkLst>
            <pc:docMk/>
            <pc:sldMk cId="109857222" sldId="256"/>
            <ac:spMk id="8" creationId="{AF448D61-FD92-4997-B065-20433412424A}"/>
          </ac:spMkLst>
        </pc:spChg>
        <pc:spChg chg="add del">
          <ac:chgData name="Erin Child (2402706)" userId="S::2402706@student.uwtsd.ac.uk::02e8b9bd-a021-4b9e-976c-123a27097dca" providerId="AD" clId="Web-{A6299012-73F9-8B76-D848-D4FA9D23A106}" dt="2024-11-27T15:14:37.228" v="4"/>
          <ac:spMkLst>
            <pc:docMk/>
            <pc:sldMk cId="109857222" sldId="256"/>
            <ac:spMk id="10" creationId="{4A6E8733-E311-4642-A372-FFA72CF19866}"/>
          </ac:spMkLst>
        </pc:spChg>
        <pc:spChg chg="add">
          <ac:chgData name="Erin Child (2402706)" userId="S::2402706@student.uwtsd.ac.uk::02e8b9bd-a021-4b9e-976c-123a27097dca" providerId="AD" clId="Web-{A6299012-73F9-8B76-D848-D4FA9D23A106}" dt="2024-11-27T15:13:15.726" v="0"/>
          <ac:spMkLst>
            <pc:docMk/>
            <pc:sldMk cId="109857222" sldId="256"/>
            <ac:spMk id="12" creationId="{ED903D6B-9D52-4138-9E24-EB3F7AFA83B0}"/>
          </ac:spMkLst>
        </pc:spChg>
        <pc:cxnChg chg="add">
          <ac:chgData name="Erin Child (2402706)" userId="S::2402706@student.uwtsd.ac.uk::02e8b9bd-a021-4b9e-976c-123a27097dca" providerId="AD" clId="Web-{A6299012-73F9-8B76-D848-D4FA9D23A106}" dt="2024-11-27T15:13:15.726" v="0"/>
          <ac:cxnSpMkLst>
            <pc:docMk/>
            <pc:sldMk cId="109857222" sldId="256"/>
            <ac:cxnSpMk id="14" creationId="{E651A8F8-7445-4C49-926D-816D687651DC}"/>
          </ac:cxnSpMkLst>
        </pc:cxnChg>
      </pc:sldChg>
      <pc:sldChg chg="addSp delSp modSp new del">
        <pc:chgData name="Erin Child (2402706)" userId="S::2402706@student.uwtsd.ac.uk::02e8b9bd-a021-4b9e-976c-123a27097dca" providerId="AD" clId="Web-{A6299012-73F9-8B76-D848-D4FA9D23A106}" dt="2024-11-27T15:52:17.501" v="163"/>
        <pc:sldMkLst>
          <pc:docMk/>
          <pc:sldMk cId="990519750" sldId="257"/>
        </pc:sldMkLst>
        <pc:spChg chg="mod">
          <ac:chgData name="Erin Child (2402706)" userId="S::2402706@student.uwtsd.ac.uk::02e8b9bd-a021-4b9e-976c-123a27097dca" providerId="AD" clId="Web-{A6299012-73F9-8B76-D848-D4FA9D23A106}" dt="2024-11-27T15:17:53.936" v="27" actId="20577"/>
          <ac:spMkLst>
            <pc:docMk/>
            <pc:sldMk cId="990519750" sldId="257"/>
            <ac:spMk id="3" creationId="{CD23D81E-5685-AF59-9B84-554C70283518}"/>
          </ac:spMkLst>
        </pc:spChg>
        <pc:spChg chg="add del">
          <ac:chgData name="Erin Child (2402706)" userId="S::2402706@student.uwtsd.ac.uk::02e8b9bd-a021-4b9e-976c-123a27097dca" providerId="AD" clId="Web-{A6299012-73F9-8B76-D848-D4FA9D23A106}" dt="2024-11-27T15:17:02.247" v="23"/>
          <ac:spMkLst>
            <pc:docMk/>
            <pc:sldMk cId="990519750" sldId="257"/>
            <ac:spMk id="4" creationId="{6339426C-C433-3EDF-FFCB-CA3C9E3567E3}"/>
          </ac:spMkLst>
        </pc:spChg>
      </pc:sldChg>
      <pc:sldChg chg="modSp new">
        <pc:chgData name="Erin Child (2402706)" userId="S::2402706@student.uwtsd.ac.uk::02e8b9bd-a021-4b9e-976c-123a27097dca" providerId="AD" clId="Web-{A6299012-73F9-8B76-D848-D4FA9D23A106}" dt="2024-11-27T15:18:57.703" v="46" actId="20577"/>
        <pc:sldMkLst>
          <pc:docMk/>
          <pc:sldMk cId="4282655228" sldId="258"/>
        </pc:sldMkLst>
        <pc:spChg chg="mod">
          <ac:chgData name="Erin Child (2402706)" userId="S::2402706@student.uwtsd.ac.uk::02e8b9bd-a021-4b9e-976c-123a27097dca" providerId="AD" clId="Web-{A6299012-73F9-8B76-D848-D4FA9D23A106}" dt="2024-11-27T15:18:45.624" v="43" actId="20577"/>
          <ac:spMkLst>
            <pc:docMk/>
            <pc:sldMk cId="4282655228" sldId="258"/>
            <ac:spMk id="2" creationId="{DC4F0AFE-6AC8-6E4B-CACE-9E825F91A519}"/>
          </ac:spMkLst>
        </pc:spChg>
        <pc:spChg chg="mod">
          <ac:chgData name="Erin Child (2402706)" userId="S::2402706@student.uwtsd.ac.uk::02e8b9bd-a021-4b9e-976c-123a27097dca" providerId="AD" clId="Web-{A6299012-73F9-8B76-D848-D4FA9D23A106}" dt="2024-11-27T15:18:57.703" v="46" actId="20577"/>
          <ac:spMkLst>
            <pc:docMk/>
            <pc:sldMk cId="4282655228" sldId="258"/>
            <ac:spMk id="3" creationId="{C9AD29B6-F4C8-5E9E-947B-140B6E6157B8}"/>
          </ac:spMkLst>
        </pc:spChg>
      </pc:sldChg>
      <pc:sldChg chg="modSp new modNotes">
        <pc:chgData name="Erin Child (2402706)" userId="S::2402706@student.uwtsd.ac.uk::02e8b9bd-a021-4b9e-976c-123a27097dca" providerId="AD" clId="Web-{A6299012-73F9-8B76-D848-D4FA9D23A106}" dt="2024-11-27T15:26:27.120" v="69"/>
        <pc:sldMkLst>
          <pc:docMk/>
          <pc:sldMk cId="3705333461" sldId="259"/>
        </pc:sldMkLst>
        <pc:spChg chg="mod">
          <ac:chgData name="Erin Child (2402706)" userId="S::2402706@student.uwtsd.ac.uk::02e8b9bd-a021-4b9e-976c-123a27097dca" providerId="AD" clId="Web-{A6299012-73F9-8B76-D848-D4FA9D23A106}" dt="2024-11-27T15:20:17.173" v="61" actId="20577"/>
          <ac:spMkLst>
            <pc:docMk/>
            <pc:sldMk cId="3705333461" sldId="259"/>
            <ac:spMk id="2" creationId="{969A848D-4087-7F4C-AA6F-A1D90E7110EB}"/>
          </ac:spMkLst>
        </pc:spChg>
        <pc:spChg chg="mod">
          <ac:chgData name="Erin Child (2402706)" userId="S::2402706@student.uwtsd.ac.uk::02e8b9bd-a021-4b9e-976c-123a27097dca" providerId="AD" clId="Web-{A6299012-73F9-8B76-D848-D4FA9D23A106}" dt="2024-11-27T15:20:21.908" v="62" actId="20577"/>
          <ac:spMkLst>
            <pc:docMk/>
            <pc:sldMk cId="3705333461" sldId="259"/>
            <ac:spMk id="3" creationId="{FF59A06D-5D34-D27F-D26C-117DDF61D238}"/>
          </ac:spMkLst>
        </pc:spChg>
      </pc:sldChg>
      <pc:sldChg chg="addSp delSp modSp new">
        <pc:chgData name="Erin Child (2402706)" userId="S::2402706@student.uwtsd.ac.uk::02e8b9bd-a021-4b9e-976c-123a27097dca" providerId="AD" clId="Web-{A6299012-73F9-8B76-D848-D4FA9D23A106}" dt="2024-11-27T16:11:35.294" v="335" actId="20577"/>
        <pc:sldMkLst>
          <pc:docMk/>
          <pc:sldMk cId="264462283" sldId="260"/>
        </pc:sldMkLst>
        <pc:spChg chg="add del mod">
          <ac:chgData name="Erin Child (2402706)" userId="S::2402706@student.uwtsd.ac.uk::02e8b9bd-a021-4b9e-976c-123a27097dca" providerId="AD" clId="Web-{A6299012-73F9-8B76-D848-D4FA9D23A106}" dt="2024-11-27T15:28:35.826" v="102" actId="20577"/>
          <ac:spMkLst>
            <pc:docMk/>
            <pc:sldMk cId="264462283" sldId="260"/>
            <ac:spMk id="2" creationId="{E144E528-1D22-D65D-15F6-3A8E224ECE1D}"/>
          </ac:spMkLst>
        </pc:spChg>
        <pc:spChg chg="mod">
          <ac:chgData name="Erin Child (2402706)" userId="S::2402706@student.uwtsd.ac.uk::02e8b9bd-a021-4b9e-976c-123a27097dca" providerId="AD" clId="Web-{A6299012-73F9-8B76-D848-D4FA9D23A106}" dt="2024-11-27T16:11:35.294" v="335" actId="20577"/>
          <ac:spMkLst>
            <pc:docMk/>
            <pc:sldMk cId="264462283" sldId="260"/>
            <ac:spMk id="3" creationId="{D3B57E7F-F9DB-CC8D-F2E9-897203DCE6CB}"/>
          </ac:spMkLst>
        </pc:spChg>
        <pc:spChg chg="add del mod">
          <ac:chgData name="Erin Child (2402706)" userId="S::2402706@student.uwtsd.ac.uk::02e8b9bd-a021-4b9e-976c-123a27097dca" providerId="AD" clId="Web-{A6299012-73F9-8B76-D848-D4FA9D23A106}" dt="2024-11-27T15:27:58.559" v="79"/>
          <ac:spMkLst>
            <pc:docMk/>
            <pc:sldMk cId="264462283" sldId="260"/>
            <ac:spMk id="5" creationId="{1BB0BA06-18BE-E591-D794-6490A4C637EA}"/>
          </ac:spMkLst>
        </pc:spChg>
      </pc:sldChg>
      <pc:sldChg chg="modSp new modNotes">
        <pc:chgData name="Erin Child (2402706)" userId="S::2402706@student.uwtsd.ac.uk::02e8b9bd-a021-4b9e-976c-123a27097dca" providerId="AD" clId="Web-{A6299012-73F9-8B76-D848-D4FA9D23A106}" dt="2024-11-27T16:09:22.885" v="326"/>
        <pc:sldMkLst>
          <pc:docMk/>
          <pc:sldMk cId="988398725" sldId="261"/>
        </pc:sldMkLst>
        <pc:spChg chg="mod">
          <ac:chgData name="Erin Child (2402706)" userId="S::2402706@student.uwtsd.ac.uk::02e8b9bd-a021-4b9e-976c-123a27097dca" providerId="AD" clId="Web-{A6299012-73F9-8B76-D848-D4FA9D23A106}" dt="2024-11-27T15:50:34.717" v="159" actId="20577"/>
          <ac:spMkLst>
            <pc:docMk/>
            <pc:sldMk cId="988398725" sldId="261"/>
            <ac:spMk id="2" creationId="{18A19EA7-8BF1-A822-007B-124AD5898896}"/>
          </ac:spMkLst>
        </pc:spChg>
        <pc:spChg chg="mod">
          <ac:chgData name="Erin Child (2402706)" userId="S::2402706@student.uwtsd.ac.uk::02e8b9bd-a021-4b9e-976c-123a27097dca" providerId="AD" clId="Web-{A6299012-73F9-8B76-D848-D4FA9D23A106}" dt="2024-11-27T16:01:57.202" v="249" actId="20577"/>
          <ac:spMkLst>
            <pc:docMk/>
            <pc:sldMk cId="988398725" sldId="261"/>
            <ac:spMk id="3" creationId="{3CDA0458-9CE5-3129-5FF9-5C85C4895C4C}"/>
          </ac:spMkLst>
        </pc:spChg>
      </pc:sldChg>
      <pc:sldChg chg="modSp new">
        <pc:chgData name="Erin Child (2402706)" userId="S::2402706@student.uwtsd.ac.uk::02e8b9bd-a021-4b9e-976c-123a27097dca" providerId="AD" clId="Web-{A6299012-73F9-8B76-D848-D4FA9D23A106}" dt="2024-11-27T16:09:48.948" v="330" actId="20577"/>
        <pc:sldMkLst>
          <pc:docMk/>
          <pc:sldMk cId="1070752138" sldId="262"/>
        </pc:sldMkLst>
        <pc:spChg chg="mod">
          <ac:chgData name="Erin Child (2402706)" userId="S::2402706@student.uwtsd.ac.uk::02e8b9bd-a021-4b9e-976c-123a27097dca" providerId="AD" clId="Web-{A6299012-73F9-8B76-D848-D4FA9D23A106}" dt="2024-11-27T15:50:59.343" v="162" actId="20577"/>
          <ac:spMkLst>
            <pc:docMk/>
            <pc:sldMk cId="1070752138" sldId="262"/>
            <ac:spMk id="2" creationId="{5C0EAD87-4187-D20A-8BB3-45C1B73E6A76}"/>
          </ac:spMkLst>
        </pc:spChg>
        <pc:spChg chg="mod">
          <ac:chgData name="Erin Child (2402706)" userId="S::2402706@student.uwtsd.ac.uk::02e8b9bd-a021-4b9e-976c-123a27097dca" providerId="AD" clId="Web-{A6299012-73F9-8B76-D848-D4FA9D23A106}" dt="2024-11-27T16:09:48.948" v="330" actId="20577"/>
          <ac:spMkLst>
            <pc:docMk/>
            <pc:sldMk cId="1070752138" sldId="262"/>
            <ac:spMk id="3" creationId="{EE3C234C-D037-064C-ED82-6866AA307A73}"/>
          </ac:spMkLst>
        </pc:spChg>
      </pc:sldChg>
      <pc:sldMasterChg chg="del delSldLayout">
        <pc:chgData name="Erin Child (2402706)" userId="S::2402706@student.uwtsd.ac.uk::02e8b9bd-a021-4b9e-976c-123a27097dca" providerId="AD" clId="Web-{A6299012-73F9-8B76-D848-D4FA9D23A106}" dt="2024-11-27T15:13:15.726" v="0"/>
        <pc:sldMasterMkLst>
          <pc:docMk/>
          <pc:sldMasterMk cId="2460954070" sldId="2147483660"/>
        </pc:sldMasterMkLst>
        <pc:sldLayoutChg chg="del">
          <pc:chgData name="Erin Child (2402706)" userId="S::2402706@student.uwtsd.ac.uk::02e8b9bd-a021-4b9e-976c-123a27097dca" providerId="AD" clId="Web-{A6299012-73F9-8B76-D848-D4FA9D23A106}" dt="2024-11-27T15:13:15.726" v="0"/>
          <pc:sldLayoutMkLst>
            <pc:docMk/>
            <pc:sldMasterMk cId="2460954070" sldId="2147483660"/>
            <pc:sldLayoutMk cId="2385387890" sldId="2147483661"/>
          </pc:sldLayoutMkLst>
        </pc:sldLayoutChg>
        <pc:sldLayoutChg chg="del">
          <pc:chgData name="Erin Child (2402706)" userId="S::2402706@student.uwtsd.ac.uk::02e8b9bd-a021-4b9e-976c-123a27097dca" providerId="AD" clId="Web-{A6299012-73F9-8B76-D848-D4FA9D23A106}" dt="2024-11-27T15:13:15.726" v="0"/>
          <pc:sldLayoutMkLst>
            <pc:docMk/>
            <pc:sldMasterMk cId="2460954070" sldId="2147483660"/>
            <pc:sldLayoutMk cId="949138452" sldId="2147483662"/>
          </pc:sldLayoutMkLst>
        </pc:sldLayoutChg>
        <pc:sldLayoutChg chg="del">
          <pc:chgData name="Erin Child (2402706)" userId="S::2402706@student.uwtsd.ac.uk::02e8b9bd-a021-4b9e-976c-123a27097dca" providerId="AD" clId="Web-{A6299012-73F9-8B76-D848-D4FA9D23A106}" dt="2024-11-27T15:13:15.726" v="0"/>
          <pc:sldLayoutMkLst>
            <pc:docMk/>
            <pc:sldMasterMk cId="2460954070" sldId="2147483660"/>
            <pc:sldLayoutMk cId="2591524520" sldId="2147483663"/>
          </pc:sldLayoutMkLst>
        </pc:sldLayoutChg>
        <pc:sldLayoutChg chg="del">
          <pc:chgData name="Erin Child (2402706)" userId="S::2402706@student.uwtsd.ac.uk::02e8b9bd-a021-4b9e-976c-123a27097dca" providerId="AD" clId="Web-{A6299012-73F9-8B76-D848-D4FA9D23A106}" dt="2024-11-27T15:13:15.726" v="0"/>
          <pc:sldLayoutMkLst>
            <pc:docMk/>
            <pc:sldMasterMk cId="2460954070" sldId="2147483660"/>
            <pc:sldLayoutMk cId="1203092039" sldId="2147483664"/>
          </pc:sldLayoutMkLst>
        </pc:sldLayoutChg>
        <pc:sldLayoutChg chg="del">
          <pc:chgData name="Erin Child (2402706)" userId="S::2402706@student.uwtsd.ac.uk::02e8b9bd-a021-4b9e-976c-123a27097dca" providerId="AD" clId="Web-{A6299012-73F9-8B76-D848-D4FA9D23A106}" dt="2024-11-27T15:13:15.726" v="0"/>
          <pc:sldLayoutMkLst>
            <pc:docMk/>
            <pc:sldMasterMk cId="2460954070" sldId="2147483660"/>
            <pc:sldLayoutMk cId="3733172339" sldId="2147483665"/>
          </pc:sldLayoutMkLst>
        </pc:sldLayoutChg>
        <pc:sldLayoutChg chg="del">
          <pc:chgData name="Erin Child (2402706)" userId="S::2402706@student.uwtsd.ac.uk::02e8b9bd-a021-4b9e-976c-123a27097dca" providerId="AD" clId="Web-{A6299012-73F9-8B76-D848-D4FA9D23A106}" dt="2024-11-27T15:13:15.726" v="0"/>
          <pc:sldLayoutMkLst>
            <pc:docMk/>
            <pc:sldMasterMk cId="2460954070" sldId="2147483660"/>
            <pc:sldLayoutMk cId="3210312558" sldId="2147483666"/>
          </pc:sldLayoutMkLst>
        </pc:sldLayoutChg>
        <pc:sldLayoutChg chg="del">
          <pc:chgData name="Erin Child (2402706)" userId="S::2402706@student.uwtsd.ac.uk::02e8b9bd-a021-4b9e-976c-123a27097dca" providerId="AD" clId="Web-{A6299012-73F9-8B76-D848-D4FA9D23A106}" dt="2024-11-27T15:13:15.726" v="0"/>
          <pc:sldLayoutMkLst>
            <pc:docMk/>
            <pc:sldMasterMk cId="2460954070" sldId="2147483660"/>
            <pc:sldLayoutMk cId="3146388984" sldId="2147483667"/>
          </pc:sldLayoutMkLst>
        </pc:sldLayoutChg>
        <pc:sldLayoutChg chg="del">
          <pc:chgData name="Erin Child (2402706)" userId="S::2402706@student.uwtsd.ac.uk::02e8b9bd-a021-4b9e-976c-123a27097dca" providerId="AD" clId="Web-{A6299012-73F9-8B76-D848-D4FA9D23A106}" dt="2024-11-27T15:13:15.726" v="0"/>
          <pc:sldLayoutMkLst>
            <pc:docMk/>
            <pc:sldMasterMk cId="2460954070" sldId="2147483660"/>
            <pc:sldLayoutMk cId="3171841454" sldId="2147483668"/>
          </pc:sldLayoutMkLst>
        </pc:sldLayoutChg>
        <pc:sldLayoutChg chg="del">
          <pc:chgData name="Erin Child (2402706)" userId="S::2402706@student.uwtsd.ac.uk::02e8b9bd-a021-4b9e-976c-123a27097dca" providerId="AD" clId="Web-{A6299012-73F9-8B76-D848-D4FA9D23A106}" dt="2024-11-27T15:13:15.726" v="0"/>
          <pc:sldLayoutMkLst>
            <pc:docMk/>
            <pc:sldMasterMk cId="2460954070" sldId="2147483660"/>
            <pc:sldLayoutMk cId="1718958274" sldId="2147483669"/>
          </pc:sldLayoutMkLst>
        </pc:sldLayoutChg>
        <pc:sldLayoutChg chg="del">
          <pc:chgData name="Erin Child (2402706)" userId="S::2402706@student.uwtsd.ac.uk::02e8b9bd-a021-4b9e-976c-123a27097dca" providerId="AD" clId="Web-{A6299012-73F9-8B76-D848-D4FA9D23A106}" dt="2024-11-27T15:13:15.726" v="0"/>
          <pc:sldLayoutMkLst>
            <pc:docMk/>
            <pc:sldMasterMk cId="2460954070" sldId="2147483660"/>
            <pc:sldLayoutMk cId="2202905451" sldId="2147483670"/>
          </pc:sldLayoutMkLst>
        </pc:sldLayoutChg>
        <pc:sldLayoutChg chg="del">
          <pc:chgData name="Erin Child (2402706)" userId="S::2402706@student.uwtsd.ac.uk::02e8b9bd-a021-4b9e-976c-123a27097dca" providerId="AD" clId="Web-{A6299012-73F9-8B76-D848-D4FA9D23A106}" dt="2024-11-27T15:13:15.726" v="0"/>
          <pc:sldLayoutMkLst>
            <pc:docMk/>
            <pc:sldMasterMk cId="2460954070" sldId="2147483660"/>
            <pc:sldLayoutMk cId="3479445657" sldId="2147483671"/>
          </pc:sldLayoutMkLst>
        </pc:sldLayoutChg>
      </pc:sldMasterChg>
      <pc:sldMasterChg chg="add addSldLayout">
        <pc:chgData name="Erin Child (2402706)" userId="S::2402706@student.uwtsd.ac.uk::02e8b9bd-a021-4b9e-976c-123a27097dca" providerId="AD" clId="Web-{A6299012-73F9-8B76-D848-D4FA9D23A106}" dt="2024-11-27T15:13:15.726" v="0"/>
        <pc:sldMasterMkLst>
          <pc:docMk/>
          <pc:sldMasterMk cId="536496472" sldId="2147483698"/>
        </pc:sldMasterMkLst>
        <pc:sldLayoutChg chg="add">
          <pc:chgData name="Erin Child (2402706)" userId="S::2402706@student.uwtsd.ac.uk::02e8b9bd-a021-4b9e-976c-123a27097dca" providerId="AD" clId="Web-{A6299012-73F9-8B76-D848-D4FA9D23A106}" dt="2024-11-27T15:13:15.726" v="0"/>
          <pc:sldLayoutMkLst>
            <pc:docMk/>
            <pc:sldMasterMk cId="536496472" sldId="2147483698"/>
            <pc:sldLayoutMk cId="3776534951" sldId="2147483687"/>
          </pc:sldLayoutMkLst>
        </pc:sldLayoutChg>
        <pc:sldLayoutChg chg="add">
          <pc:chgData name="Erin Child (2402706)" userId="S::2402706@student.uwtsd.ac.uk::02e8b9bd-a021-4b9e-976c-123a27097dca" providerId="AD" clId="Web-{A6299012-73F9-8B76-D848-D4FA9D23A106}" dt="2024-11-27T15:13:15.726" v="0"/>
          <pc:sldLayoutMkLst>
            <pc:docMk/>
            <pc:sldMasterMk cId="536496472" sldId="2147483698"/>
            <pc:sldLayoutMk cId="1239162272" sldId="2147483688"/>
          </pc:sldLayoutMkLst>
        </pc:sldLayoutChg>
        <pc:sldLayoutChg chg="add">
          <pc:chgData name="Erin Child (2402706)" userId="S::2402706@student.uwtsd.ac.uk::02e8b9bd-a021-4b9e-976c-123a27097dca" providerId="AD" clId="Web-{A6299012-73F9-8B76-D848-D4FA9D23A106}" dt="2024-11-27T15:13:15.726" v="0"/>
          <pc:sldLayoutMkLst>
            <pc:docMk/>
            <pc:sldMasterMk cId="536496472" sldId="2147483698"/>
            <pc:sldLayoutMk cId="3857428084" sldId="2147483689"/>
          </pc:sldLayoutMkLst>
        </pc:sldLayoutChg>
        <pc:sldLayoutChg chg="add">
          <pc:chgData name="Erin Child (2402706)" userId="S::2402706@student.uwtsd.ac.uk::02e8b9bd-a021-4b9e-976c-123a27097dca" providerId="AD" clId="Web-{A6299012-73F9-8B76-D848-D4FA9D23A106}" dt="2024-11-27T15:13:15.726" v="0"/>
          <pc:sldLayoutMkLst>
            <pc:docMk/>
            <pc:sldMasterMk cId="536496472" sldId="2147483698"/>
            <pc:sldLayoutMk cId="3896851641" sldId="2147483690"/>
          </pc:sldLayoutMkLst>
        </pc:sldLayoutChg>
        <pc:sldLayoutChg chg="add">
          <pc:chgData name="Erin Child (2402706)" userId="S::2402706@student.uwtsd.ac.uk::02e8b9bd-a021-4b9e-976c-123a27097dca" providerId="AD" clId="Web-{A6299012-73F9-8B76-D848-D4FA9D23A106}" dt="2024-11-27T15:13:15.726" v="0"/>
          <pc:sldLayoutMkLst>
            <pc:docMk/>
            <pc:sldMasterMk cId="536496472" sldId="2147483698"/>
            <pc:sldLayoutMk cId="2491909040" sldId="2147483691"/>
          </pc:sldLayoutMkLst>
        </pc:sldLayoutChg>
        <pc:sldLayoutChg chg="add">
          <pc:chgData name="Erin Child (2402706)" userId="S::2402706@student.uwtsd.ac.uk::02e8b9bd-a021-4b9e-976c-123a27097dca" providerId="AD" clId="Web-{A6299012-73F9-8B76-D848-D4FA9D23A106}" dt="2024-11-27T15:13:15.726" v="0"/>
          <pc:sldLayoutMkLst>
            <pc:docMk/>
            <pc:sldMasterMk cId="536496472" sldId="2147483698"/>
            <pc:sldLayoutMk cId="3977488579" sldId="2147483692"/>
          </pc:sldLayoutMkLst>
        </pc:sldLayoutChg>
        <pc:sldLayoutChg chg="add">
          <pc:chgData name="Erin Child (2402706)" userId="S::2402706@student.uwtsd.ac.uk::02e8b9bd-a021-4b9e-976c-123a27097dca" providerId="AD" clId="Web-{A6299012-73F9-8B76-D848-D4FA9D23A106}" dt="2024-11-27T15:13:15.726" v="0"/>
          <pc:sldLayoutMkLst>
            <pc:docMk/>
            <pc:sldMasterMk cId="536496472" sldId="2147483698"/>
            <pc:sldLayoutMk cId="2169706070" sldId="2147483693"/>
          </pc:sldLayoutMkLst>
        </pc:sldLayoutChg>
        <pc:sldLayoutChg chg="add">
          <pc:chgData name="Erin Child (2402706)" userId="S::2402706@student.uwtsd.ac.uk::02e8b9bd-a021-4b9e-976c-123a27097dca" providerId="AD" clId="Web-{A6299012-73F9-8B76-D848-D4FA9D23A106}" dt="2024-11-27T15:13:15.726" v="0"/>
          <pc:sldLayoutMkLst>
            <pc:docMk/>
            <pc:sldMasterMk cId="536496472" sldId="2147483698"/>
            <pc:sldLayoutMk cId="4078309731" sldId="2147483694"/>
          </pc:sldLayoutMkLst>
        </pc:sldLayoutChg>
        <pc:sldLayoutChg chg="add">
          <pc:chgData name="Erin Child (2402706)" userId="S::2402706@student.uwtsd.ac.uk::02e8b9bd-a021-4b9e-976c-123a27097dca" providerId="AD" clId="Web-{A6299012-73F9-8B76-D848-D4FA9D23A106}" dt="2024-11-27T15:13:15.726" v="0"/>
          <pc:sldLayoutMkLst>
            <pc:docMk/>
            <pc:sldMasterMk cId="536496472" sldId="2147483698"/>
            <pc:sldLayoutMk cId="3467643142" sldId="2147483695"/>
          </pc:sldLayoutMkLst>
        </pc:sldLayoutChg>
        <pc:sldLayoutChg chg="add">
          <pc:chgData name="Erin Child (2402706)" userId="S::2402706@student.uwtsd.ac.uk::02e8b9bd-a021-4b9e-976c-123a27097dca" providerId="AD" clId="Web-{A6299012-73F9-8B76-D848-D4FA9D23A106}" dt="2024-11-27T15:13:15.726" v="0"/>
          <pc:sldLayoutMkLst>
            <pc:docMk/>
            <pc:sldMasterMk cId="536496472" sldId="2147483698"/>
            <pc:sldLayoutMk cId="676397695" sldId="2147483696"/>
          </pc:sldLayoutMkLst>
        </pc:sldLayoutChg>
        <pc:sldLayoutChg chg="add">
          <pc:chgData name="Erin Child (2402706)" userId="S::2402706@student.uwtsd.ac.uk::02e8b9bd-a021-4b9e-976c-123a27097dca" providerId="AD" clId="Web-{A6299012-73F9-8B76-D848-D4FA9D23A106}" dt="2024-11-27T15:13:15.726" v="0"/>
          <pc:sldLayoutMkLst>
            <pc:docMk/>
            <pc:sldMasterMk cId="536496472" sldId="2147483698"/>
            <pc:sldLayoutMk cId="322580308" sldId="2147483697"/>
          </pc:sldLayoutMkLst>
        </pc:sldLayoutChg>
      </pc:sldMasterChg>
    </pc:docChg>
  </pc:docChgLst>
  <pc:docChgLst>
    <pc:chgData name="Erin Child (2402706)" userId="S::2402706@student.uwtsd.ac.uk::02e8b9bd-a021-4b9e-976c-123a27097dca" providerId="AD" clId="Web-{E4E44AB3-19E9-3C4D-10C1-65B7D4927FE2}"/>
    <pc:docChg chg="addSld delSld modSld sldOrd">
      <pc:chgData name="Erin Child (2402706)" userId="S::2402706@student.uwtsd.ac.uk::02e8b9bd-a021-4b9e-976c-123a27097dca" providerId="AD" clId="Web-{E4E44AB3-19E9-3C4D-10C1-65B7D4927FE2}" dt="2024-12-04T15:07:42.694" v="683"/>
      <pc:docMkLst>
        <pc:docMk/>
      </pc:docMkLst>
      <pc:sldChg chg="addSp delSp modSp modTransition addAnim modAnim modNotes">
        <pc:chgData name="Erin Child (2402706)" userId="S::2402706@student.uwtsd.ac.uk::02e8b9bd-a021-4b9e-976c-123a27097dca" providerId="AD" clId="Web-{E4E44AB3-19E9-3C4D-10C1-65B7D4927FE2}" dt="2024-12-04T15:07:42.694" v="683"/>
        <pc:sldMkLst>
          <pc:docMk/>
          <pc:sldMk cId="4282655228" sldId="258"/>
        </pc:sldMkLst>
        <pc:spChg chg="mod">
          <ac:chgData name="Erin Child (2402706)" userId="S::2402706@student.uwtsd.ac.uk::02e8b9bd-a021-4b9e-976c-123a27097dca" providerId="AD" clId="Web-{E4E44AB3-19E9-3C4D-10C1-65B7D4927FE2}" dt="2024-12-04T15:04:43.593" v="678" actId="20577"/>
          <ac:spMkLst>
            <pc:docMk/>
            <pc:sldMk cId="4282655228" sldId="258"/>
            <ac:spMk id="2" creationId="{DC4F0AFE-6AC8-6E4B-CACE-9E825F91A519}"/>
          </ac:spMkLst>
        </pc:spChg>
        <pc:spChg chg="del mod">
          <ac:chgData name="Erin Child (2402706)" userId="S::2402706@student.uwtsd.ac.uk::02e8b9bd-a021-4b9e-976c-123a27097dca" providerId="AD" clId="Web-{E4E44AB3-19E9-3C4D-10C1-65B7D4927FE2}" dt="2024-12-04T14:25:29.539" v="623"/>
          <ac:spMkLst>
            <pc:docMk/>
            <pc:sldMk cId="4282655228" sldId="258"/>
            <ac:spMk id="3" creationId="{C9AD29B6-F4C8-5E9E-947B-140B6E6157B8}"/>
          </ac:spMkLst>
        </pc:spChg>
        <pc:spChg chg="add mod">
          <ac:chgData name="Erin Child (2402706)" userId="S::2402706@student.uwtsd.ac.uk::02e8b9bd-a021-4b9e-976c-123a27097dca" providerId="AD" clId="Web-{E4E44AB3-19E9-3C4D-10C1-65B7D4927FE2}" dt="2024-12-04T14:26:52.855" v="639" actId="1076"/>
          <ac:spMkLst>
            <pc:docMk/>
            <pc:sldMk cId="4282655228" sldId="258"/>
            <ac:spMk id="96" creationId="{D2A83FAB-2723-57B9-600C-7735C1980B9F}"/>
          </ac:spMkLst>
        </pc:spChg>
        <pc:graphicFrameChg chg="add modGraphic">
          <ac:chgData name="Erin Child (2402706)" userId="S::2402706@student.uwtsd.ac.uk::02e8b9bd-a021-4b9e-976c-123a27097dca" providerId="AD" clId="Web-{E4E44AB3-19E9-3C4D-10C1-65B7D4927FE2}" dt="2024-12-04T14:28:23.921" v="648"/>
          <ac:graphicFrameMkLst>
            <pc:docMk/>
            <pc:sldMk cId="4282655228" sldId="258"/>
            <ac:graphicFrameMk id="13" creationId="{0932EDEE-BB2C-9A85-5B18-268CD2BE351E}"/>
          </ac:graphicFrameMkLst>
        </pc:graphicFrameChg>
      </pc:sldChg>
      <pc:sldChg chg="modSp">
        <pc:chgData name="Erin Child (2402706)" userId="S::2402706@student.uwtsd.ac.uk::02e8b9bd-a021-4b9e-976c-123a27097dca" providerId="AD" clId="Web-{E4E44AB3-19E9-3C4D-10C1-65B7D4927FE2}" dt="2024-12-04T14:22:52.096" v="554" actId="20577"/>
        <pc:sldMkLst>
          <pc:docMk/>
          <pc:sldMk cId="1070752138" sldId="262"/>
        </pc:sldMkLst>
        <pc:spChg chg="mod">
          <ac:chgData name="Erin Child (2402706)" userId="S::2402706@student.uwtsd.ac.uk::02e8b9bd-a021-4b9e-976c-123a27097dca" providerId="AD" clId="Web-{E4E44AB3-19E9-3C4D-10C1-65B7D4927FE2}" dt="2024-12-04T14:22:52.096" v="554" actId="20577"/>
          <ac:spMkLst>
            <pc:docMk/>
            <pc:sldMk cId="1070752138" sldId="262"/>
            <ac:spMk id="3" creationId="{EE3C234C-D037-064C-ED82-6866AA307A73}"/>
          </ac:spMkLst>
        </pc:spChg>
      </pc:sldChg>
      <pc:sldChg chg="modSp modNotes">
        <pc:chgData name="Erin Child (2402706)" userId="S::2402706@student.uwtsd.ac.uk::02e8b9bd-a021-4b9e-976c-123a27097dca" providerId="AD" clId="Web-{E4E44AB3-19E9-3C4D-10C1-65B7D4927FE2}" dt="2024-12-04T12:58:13.928" v="163"/>
        <pc:sldMkLst>
          <pc:docMk/>
          <pc:sldMk cId="2281701191" sldId="263"/>
        </pc:sldMkLst>
        <pc:spChg chg="mod">
          <ac:chgData name="Erin Child (2402706)" userId="S::2402706@student.uwtsd.ac.uk::02e8b9bd-a021-4b9e-976c-123a27097dca" providerId="AD" clId="Web-{E4E44AB3-19E9-3C4D-10C1-65B7D4927FE2}" dt="2024-12-04T12:57:52.428" v="147" actId="20577"/>
          <ac:spMkLst>
            <pc:docMk/>
            <pc:sldMk cId="2281701191" sldId="263"/>
            <ac:spMk id="3" creationId="{14307E58-B24A-1FCD-B0B0-6ECA949A55FF}"/>
          </ac:spMkLst>
        </pc:spChg>
      </pc:sldChg>
      <pc:sldChg chg="modSp new del">
        <pc:chgData name="Erin Child (2402706)" userId="S::2402706@student.uwtsd.ac.uk::02e8b9bd-a021-4b9e-976c-123a27097dca" providerId="AD" clId="Web-{E4E44AB3-19E9-3C4D-10C1-65B7D4927FE2}" dt="2024-12-04T13:26:23.208" v="297"/>
        <pc:sldMkLst>
          <pc:docMk/>
          <pc:sldMk cId="3343322945" sldId="264"/>
        </pc:sldMkLst>
        <pc:spChg chg="mod">
          <ac:chgData name="Erin Child (2402706)" userId="S::2402706@student.uwtsd.ac.uk::02e8b9bd-a021-4b9e-976c-123a27097dca" providerId="AD" clId="Web-{E4E44AB3-19E9-3C4D-10C1-65B7D4927FE2}" dt="2024-12-04T12:38:36.089" v="16" actId="20577"/>
          <ac:spMkLst>
            <pc:docMk/>
            <pc:sldMk cId="3343322945" sldId="264"/>
            <ac:spMk id="2" creationId="{D11024B8-C567-CACC-2264-AA3C8D8574C0}"/>
          </ac:spMkLst>
        </pc:spChg>
      </pc:sldChg>
      <pc:sldChg chg="modSp new">
        <pc:chgData name="Erin Child (2402706)" userId="S::2402706@student.uwtsd.ac.uk::02e8b9bd-a021-4b9e-976c-123a27097dca" providerId="AD" clId="Web-{E4E44AB3-19E9-3C4D-10C1-65B7D4927FE2}" dt="2024-12-04T13:58:14.324" v="363" actId="20577"/>
        <pc:sldMkLst>
          <pc:docMk/>
          <pc:sldMk cId="958834394" sldId="265"/>
        </pc:sldMkLst>
        <pc:spChg chg="mod">
          <ac:chgData name="Erin Child (2402706)" userId="S::2402706@student.uwtsd.ac.uk::02e8b9bd-a021-4b9e-976c-123a27097dca" providerId="AD" clId="Web-{E4E44AB3-19E9-3C4D-10C1-65B7D4927FE2}" dt="2024-12-04T13:06:12.242" v="173" actId="20577"/>
          <ac:spMkLst>
            <pc:docMk/>
            <pc:sldMk cId="958834394" sldId="265"/>
            <ac:spMk id="2" creationId="{8C7555EA-80C5-5E3D-85ED-3929C13C217C}"/>
          </ac:spMkLst>
        </pc:spChg>
        <pc:spChg chg="mod">
          <ac:chgData name="Erin Child (2402706)" userId="S::2402706@student.uwtsd.ac.uk::02e8b9bd-a021-4b9e-976c-123a27097dca" providerId="AD" clId="Web-{E4E44AB3-19E9-3C4D-10C1-65B7D4927FE2}" dt="2024-12-04T13:58:14.324" v="363" actId="20577"/>
          <ac:spMkLst>
            <pc:docMk/>
            <pc:sldMk cId="958834394" sldId="265"/>
            <ac:spMk id="3" creationId="{67998CA7-445D-145B-51A6-B48D5587690A}"/>
          </ac:spMkLst>
        </pc:spChg>
      </pc:sldChg>
      <pc:sldChg chg="new del">
        <pc:chgData name="Erin Child (2402706)" userId="S::2402706@student.uwtsd.ac.uk::02e8b9bd-a021-4b9e-976c-123a27097dca" providerId="AD" clId="Web-{E4E44AB3-19E9-3C4D-10C1-65B7D4927FE2}" dt="2024-12-04T13:59:07.670" v="376"/>
        <pc:sldMkLst>
          <pc:docMk/>
          <pc:sldMk cId="640558892" sldId="266"/>
        </pc:sldMkLst>
      </pc:sldChg>
      <pc:sldChg chg="addSp modSp new mod ord setBg setClrOvrMap">
        <pc:chgData name="Erin Child (2402706)" userId="S::2402706@student.uwtsd.ac.uk::02e8b9bd-a021-4b9e-976c-123a27097dca" providerId="AD" clId="Web-{E4E44AB3-19E9-3C4D-10C1-65B7D4927FE2}" dt="2024-12-04T14:00:54.705" v="404"/>
        <pc:sldMkLst>
          <pc:docMk/>
          <pc:sldMk cId="2206164301" sldId="267"/>
        </pc:sldMkLst>
        <pc:spChg chg="mod">
          <ac:chgData name="Erin Child (2402706)" userId="S::2402706@student.uwtsd.ac.uk::02e8b9bd-a021-4b9e-976c-123a27097dca" providerId="AD" clId="Web-{E4E44AB3-19E9-3C4D-10C1-65B7D4927FE2}" dt="2024-12-04T14:00:37.534" v="402"/>
          <ac:spMkLst>
            <pc:docMk/>
            <pc:sldMk cId="2206164301" sldId="267"/>
            <ac:spMk id="2" creationId="{69501008-4F43-6BAF-11C4-671C51C8016A}"/>
          </ac:spMkLst>
        </pc:spChg>
        <pc:spChg chg="mod">
          <ac:chgData name="Erin Child (2402706)" userId="S::2402706@student.uwtsd.ac.uk::02e8b9bd-a021-4b9e-976c-123a27097dca" providerId="AD" clId="Web-{E4E44AB3-19E9-3C4D-10C1-65B7D4927FE2}" dt="2024-12-04T14:00:37.534" v="402"/>
          <ac:spMkLst>
            <pc:docMk/>
            <pc:sldMk cId="2206164301" sldId="267"/>
            <ac:spMk id="3" creationId="{6B13EF9F-70D9-EF12-D391-F49D5B15E7F2}"/>
          </ac:spMkLst>
        </pc:spChg>
        <pc:spChg chg="add">
          <ac:chgData name="Erin Child (2402706)" userId="S::2402706@student.uwtsd.ac.uk::02e8b9bd-a021-4b9e-976c-123a27097dca" providerId="AD" clId="Web-{E4E44AB3-19E9-3C4D-10C1-65B7D4927FE2}" dt="2024-12-04T14:00:37.534" v="402"/>
          <ac:spMkLst>
            <pc:docMk/>
            <pc:sldMk cId="2206164301" sldId="267"/>
            <ac:spMk id="8" creationId="{AF448D61-FD92-4997-B065-20433412424A}"/>
          </ac:spMkLst>
        </pc:spChg>
        <pc:spChg chg="add">
          <ac:chgData name="Erin Child (2402706)" userId="S::2402706@student.uwtsd.ac.uk::02e8b9bd-a021-4b9e-976c-123a27097dca" providerId="AD" clId="Web-{E4E44AB3-19E9-3C4D-10C1-65B7D4927FE2}" dt="2024-12-04T14:00:37.534" v="402"/>
          <ac:spMkLst>
            <pc:docMk/>
            <pc:sldMk cId="2206164301" sldId="267"/>
            <ac:spMk id="10" creationId="{E467C92F-654F-446B-8347-9FF2DAF664B9}"/>
          </ac:spMkLst>
        </pc:spChg>
        <pc:spChg chg="add">
          <ac:chgData name="Erin Child (2402706)" userId="S::2402706@student.uwtsd.ac.uk::02e8b9bd-a021-4b9e-976c-123a27097dca" providerId="AD" clId="Web-{E4E44AB3-19E9-3C4D-10C1-65B7D4927FE2}" dt="2024-12-04T14:00:37.534" v="402"/>
          <ac:spMkLst>
            <pc:docMk/>
            <pc:sldMk cId="2206164301" sldId="267"/>
            <ac:spMk id="12" creationId="{2555A4C0-F746-4932-ABD3-024F4B231E4E}"/>
          </ac:spMkLst>
        </pc:spChg>
        <pc:cxnChg chg="add">
          <ac:chgData name="Erin Child (2402706)" userId="S::2402706@student.uwtsd.ac.uk::02e8b9bd-a021-4b9e-976c-123a27097dca" providerId="AD" clId="Web-{E4E44AB3-19E9-3C4D-10C1-65B7D4927FE2}" dt="2024-12-04T14:00:37.534" v="402"/>
          <ac:cxnSpMkLst>
            <pc:docMk/>
            <pc:sldMk cId="2206164301" sldId="267"/>
            <ac:cxnSpMk id="14" creationId="{E651A8F8-7445-4C49-926D-816D687651DC}"/>
          </ac:cxnSpMkLst>
        </pc:cxnChg>
      </pc:sldChg>
      <pc:sldChg chg="addSp delSp modSp new mod setBg setClrOvrMap">
        <pc:chgData name="Erin Child (2402706)" userId="S::2402706@student.uwtsd.ac.uk::02e8b9bd-a021-4b9e-976c-123a27097dca" providerId="AD" clId="Web-{E4E44AB3-19E9-3C4D-10C1-65B7D4927FE2}" dt="2024-12-04T15:04:52.203" v="680" actId="20577"/>
        <pc:sldMkLst>
          <pc:docMk/>
          <pc:sldMk cId="886953863" sldId="268"/>
        </pc:sldMkLst>
        <pc:spChg chg="mod">
          <ac:chgData name="Erin Child (2402706)" userId="S::2402706@student.uwtsd.ac.uk::02e8b9bd-a021-4b9e-976c-123a27097dca" providerId="AD" clId="Web-{E4E44AB3-19E9-3C4D-10C1-65B7D4927FE2}" dt="2024-12-04T15:04:52.203" v="680" actId="20577"/>
          <ac:spMkLst>
            <pc:docMk/>
            <pc:sldMk cId="886953863" sldId="268"/>
            <ac:spMk id="2" creationId="{FB0B780A-2309-31D6-40A4-EB7C5E1F2F66}"/>
          </ac:spMkLst>
        </pc:spChg>
        <pc:spChg chg="mod">
          <ac:chgData name="Erin Child (2402706)" userId="S::2402706@student.uwtsd.ac.uk::02e8b9bd-a021-4b9e-976c-123a27097dca" providerId="AD" clId="Web-{E4E44AB3-19E9-3C4D-10C1-65B7D4927FE2}" dt="2024-12-04T14:29:55.612" v="654"/>
          <ac:spMkLst>
            <pc:docMk/>
            <pc:sldMk cId="886953863" sldId="268"/>
            <ac:spMk id="3" creationId="{8002E09A-C09E-F39D-4504-8C3775A3F420}"/>
          </ac:spMkLst>
        </pc:spChg>
        <pc:spChg chg="add del">
          <ac:chgData name="Erin Child (2402706)" userId="S::2402706@student.uwtsd.ac.uk::02e8b9bd-a021-4b9e-976c-123a27097dca" providerId="AD" clId="Web-{E4E44AB3-19E9-3C4D-10C1-65B7D4927FE2}" dt="2024-12-04T14:29:34.970" v="651"/>
          <ac:spMkLst>
            <pc:docMk/>
            <pc:sldMk cId="886953863" sldId="268"/>
            <ac:spMk id="9" creationId="{35709097-1D5E-461B-A75A-2CB4E0B19297}"/>
          </ac:spMkLst>
        </pc:spChg>
        <pc:spChg chg="add del mod">
          <ac:chgData name="Erin Child (2402706)" userId="S::2402706@student.uwtsd.ac.uk::02e8b9bd-a021-4b9e-976c-123a27097dca" providerId="AD" clId="Web-{E4E44AB3-19E9-3C4D-10C1-65B7D4927FE2}" dt="2024-12-04T14:29:34.970" v="651"/>
          <ac:spMkLst>
            <pc:docMk/>
            <pc:sldMk cId="886953863" sldId="268"/>
            <ac:spMk id="11" creationId="{F8E7CE3D-756A-41A4-9B20-2A2FC3A1E40A}"/>
          </ac:spMkLst>
        </pc:spChg>
        <pc:spChg chg="add del">
          <ac:chgData name="Erin Child (2402706)" userId="S::2402706@student.uwtsd.ac.uk::02e8b9bd-a021-4b9e-976c-123a27097dca" providerId="AD" clId="Web-{E4E44AB3-19E9-3C4D-10C1-65B7D4927FE2}" dt="2024-12-04T14:29:34.955" v="650"/>
          <ac:spMkLst>
            <pc:docMk/>
            <pc:sldMk cId="886953863" sldId="268"/>
            <ac:spMk id="18" creationId="{6A027DD1-A31E-4BED-83B8-ED31F386F011}"/>
          </ac:spMkLst>
        </pc:spChg>
        <pc:spChg chg="add del">
          <ac:chgData name="Erin Child (2402706)" userId="S::2402706@student.uwtsd.ac.uk::02e8b9bd-a021-4b9e-976c-123a27097dca" providerId="AD" clId="Web-{E4E44AB3-19E9-3C4D-10C1-65B7D4927FE2}" dt="2024-12-04T14:29:34.955" v="650"/>
          <ac:spMkLst>
            <pc:docMk/>
            <pc:sldMk cId="886953863" sldId="268"/>
            <ac:spMk id="20" creationId="{3D24DFDD-EC25-4E11-A646-5466AB0E243D}"/>
          </ac:spMkLst>
        </pc:spChg>
        <pc:spChg chg="add del">
          <ac:chgData name="Erin Child (2402706)" userId="S::2402706@student.uwtsd.ac.uk::02e8b9bd-a021-4b9e-976c-123a27097dca" providerId="AD" clId="Web-{E4E44AB3-19E9-3C4D-10C1-65B7D4927FE2}" dt="2024-12-04T14:29:34.955" v="650"/>
          <ac:spMkLst>
            <pc:docMk/>
            <pc:sldMk cId="886953863" sldId="268"/>
            <ac:spMk id="22" creationId="{961C2FB6-1414-4D9D-BE7A-1FF2A7AAECC6}"/>
          </ac:spMkLst>
        </pc:spChg>
        <pc:spChg chg="add del">
          <ac:chgData name="Erin Child (2402706)" userId="S::2402706@student.uwtsd.ac.uk::02e8b9bd-a021-4b9e-976c-123a27097dca" providerId="AD" clId="Web-{E4E44AB3-19E9-3C4D-10C1-65B7D4927FE2}" dt="2024-12-04T14:29:55.612" v="654"/>
          <ac:spMkLst>
            <pc:docMk/>
            <pc:sldMk cId="886953863" sldId="268"/>
            <ac:spMk id="24" creationId="{D7DD8518-4289-43CE-9E36-8E7E0D7DDF70}"/>
          </ac:spMkLst>
        </pc:spChg>
        <pc:spChg chg="add">
          <ac:chgData name="Erin Child (2402706)" userId="S::2402706@student.uwtsd.ac.uk::02e8b9bd-a021-4b9e-976c-123a27097dca" providerId="AD" clId="Web-{E4E44AB3-19E9-3C4D-10C1-65B7D4927FE2}" dt="2024-12-04T14:29:55.612" v="654"/>
          <ac:spMkLst>
            <pc:docMk/>
            <pc:sldMk cId="886953863" sldId="268"/>
            <ac:spMk id="29" creationId="{5EE2BC33-F8B8-4768-AE46-E7CF6E3D7C9D}"/>
          </ac:spMkLst>
        </pc:spChg>
        <pc:spChg chg="add">
          <ac:chgData name="Erin Child (2402706)" userId="S::2402706@student.uwtsd.ac.uk::02e8b9bd-a021-4b9e-976c-123a27097dca" providerId="AD" clId="Web-{E4E44AB3-19E9-3C4D-10C1-65B7D4927FE2}" dt="2024-12-04T14:29:55.612" v="654"/>
          <ac:spMkLst>
            <pc:docMk/>
            <pc:sldMk cId="886953863" sldId="268"/>
            <ac:spMk id="31" creationId="{905EB5AC-4150-4206-9DBE-37DD0EBFBC79}"/>
          </ac:spMkLst>
        </pc:spChg>
        <pc:picChg chg="add mod ord">
          <ac:chgData name="Erin Child (2402706)" userId="S::2402706@student.uwtsd.ac.uk::02e8b9bd-a021-4b9e-976c-123a27097dca" providerId="AD" clId="Web-{E4E44AB3-19E9-3C4D-10C1-65B7D4927FE2}" dt="2024-12-04T14:29:55.612" v="654"/>
          <ac:picMkLst>
            <pc:docMk/>
            <pc:sldMk cId="886953863" sldId="268"/>
            <ac:picMk id="4" creationId="{2F88D218-06A7-2034-B513-54B81AB70BC2}"/>
          </ac:picMkLst>
        </pc:picChg>
        <pc:cxnChg chg="add del">
          <ac:chgData name="Erin Child (2402706)" userId="S::2402706@student.uwtsd.ac.uk::02e8b9bd-a021-4b9e-976c-123a27097dca" providerId="AD" clId="Web-{E4E44AB3-19E9-3C4D-10C1-65B7D4927FE2}" dt="2024-12-04T14:29:34.970" v="651"/>
          <ac:cxnSpMkLst>
            <pc:docMk/>
            <pc:sldMk cId="886953863" sldId="268"/>
            <ac:cxnSpMk id="13" creationId="{837CF948-9F12-4674-98E3-7A7FE57A1987}"/>
          </ac:cxnSpMkLst>
        </pc:cxnChg>
      </pc:sldChg>
      <pc:sldChg chg="addSp delSp modSp new mod setBg setClrOvrMap">
        <pc:chgData name="Erin Child (2402706)" userId="S::2402706@student.uwtsd.ac.uk::02e8b9bd-a021-4b9e-976c-123a27097dca" providerId="AD" clId="Web-{E4E44AB3-19E9-3C4D-10C1-65B7D4927FE2}" dt="2024-12-04T14:41:38.684" v="675" actId="14100"/>
        <pc:sldMkLst>
          <pc:docMk/>
          <pc:sldMk cId="2637964023" sldId="269"/>
        </pc:sldMkLst>
        <pc:spChg chg="mod">
          <ac:chgData name="Erin Child (2402706)" userId="S::2402706@student.uwtsd.ac.uk::02e8b9bd-a021-4b9e-976c-123a27097dca" providerId="AD" clId="Web-{E4E44AB3-19E9-3C4D-10C1-65B7D4927FE2}" dt="2024-12-04T14:41:19.121" v="671"/>
          <ac:spMkLst>
            <pc:docMk/>
            <pc:sldMk cId="2637964023" sldId="269"/>
            <ac:spMk id="2" creationId="{E5790A34-9171-BB41-2652-53A6CDF1C4C7}"/>
          </ac:spMkLst>
        </pc:spChg>
        <pc:spChg chg="del">
          <ac:chgData name="Erin Child (2402706)" userId="S::2402706@student.uwtsd.ac.uk::02e8b9bd-a021-4b9e-976c-123a27097dca" providerId="AD" clId="Web-{E4E44AB3-19E9-3C4D-10C1-65B7D4927FE2}" dt="2024-12-04T14:33:42.198" v="659"/>
          <ac:spMkLst>
            <pc:docMk/>
            <pc:sldMk cId="2637964023" sldId="269"/>
            <ac:spMk id="3" creationId="{0555D810-3FC9-636C-579A-3304F2CF8B75}"/>
          </ac:spMkLst>
        </pc:spChg>
        <pc:spChg chg="add del">
          <ac:chgData name="Erin Child (2402706)" userId="S::2402706@student.uwtsd.ac.uk::02e8b9bd-a021-4b9e-976c-123a27097dca" providerId="AD" clId="Web-{E4E44AB3-19E9-3C4D-10C1-65B7D4927FE2}" dt="2024-12-04T14:41:19.121" v="671"/>
          <ac:spMkLst>
            <pc:docMk/>
            <pc:sldMk cId="2637964023" sldId="269"/>
            <ac:spMk id="7" creationId="{75E183CC-BBFB-4440-B192-64C806A4DD73}"/>
          </ac:spMkLst>
        </pc:spChg>
        <pc:spChg chg="add">
          <ac:chgData name="Erin Child (2402706)" userId="S::2402706@student.uwtsd.ac.uk::02e8b9bd-a021-4b9e-976c-123a27097dca" providerId="AD" clId="Web-{E4E44AB3-19E9-3C4D-10C1-65B7D4927FE2}" dt="2024-12-04T14:41:19.121" v="671"/>
          <ac:spMkLst>
            <pc:docMk/>
            <pc:sldMk cId="2637964023" sldId="269"/>
            <ac:spMk id="14" creationId="{0760E4C7-47B8-4356-ABCA-CC9C79E2D2B6}"/>
          </ac:spMkLst>
        </pc:spChg>
        <pc:spChg chg="add">
          <ac:chgData name="Erin Child (2402706)" userId="S::2402706@student.uwtsd.ac.uk::02e8b9bd-a021-4b9e-976c-123a27097dca" providerId="AD" clId="Web-{E4E44AB3-19E9-3C4D-10C1-65B7D4927FE2}" dt="2024-12-04T14:41:19.121" v="671"/>
          <ac:spMkLst>
            <pc:docMk/>
            <pc:sldMk cId="2637964023" sldId="269"/>
            <ac:spMk id="16" creationId="{824F4927-E645-48C1-B709-AC214B1B75B1}"/>
          </ac:spMkLst>
        </pc:spChg>
        <pc:picChg chg="add del mod">
          <ac:chgData name="Erin Child (2402706)" userId="S::2402706@student.uwtsd.ac.uk::02e8b9bd-a021-4b9e-976c-123a27097dca" providerId="AD" clId="Web-{E4E44AB3-19E9-3C4D-10C1-65B7D4927FE2}" dt="2024-12-04T14:39:58.008" v="665"/>
          <ac:picMkLst>
            <pc:docMk/>
            <pc:sldMk cId="2637964023" sldId="269"/>
            <ac:picMk id="4" creationId="{A97DE42A-4EE7-DBDD-9194-EF4526CC466C}"/>
          </ac:picMkLst>
        </pc:picChg>
        <pc:picChg chg="add del mod">
          <ac:chgData name="Erin Child (2402706)" userId="S::2402706@student.uwtsd.ac.uk::02e8b9bd-a021-4b9e-976c-123a27097dca" providerId="AD" clId="Web-{E4E44AB3-19E9-3C4D-10C1-65B7D4927FE2}" dt="2024-12-04T14:40:48.495" v="667"/>
          <ac:picMkLst>
            <pc:docMk/>
            <pc:sldMk cId="2637964023" sldId="269"/>
            <ac:picMk id="5" creationId="{1C136402-3384-CE81-2D70-5CE8DEBD2323}"/>
          </ac:picMkLst>
        </pc:picChg>
        <pc:picChg chg="add mod">
          <ac:chgData name="Erin Child (2402706)" userId="S::2402706@student.uwtsd.ac.uk::02e8b9bd-a021-4b9e-976c-123a27097dca" providerId="AD" clId="Web-{E4E44AB3-19E9-3C4D-10C1-65B7D4927FE2}" dt="2024-12-04T14:41:38.684" v="675" actId="14100"/>
          <ac:picMkLst>
            <pc:docMk/>
            <pc:sldMk cId="2637964023" sldId="269"/>
            <ac:picMk id="6" creationId="{8A0BA32B-0995-DBE5-0D44-6EB8E8482A8E}"/>
          </ac:picMkLst>
        </pc:picChg>
        <pc:cxnChg chg="add del">
          <ac:chgData name="Erin Child (2402706)" userId="S::2402706@student.uwtsd.ac.uk::02e8b9bd-a021-4b9e-976c-123a27097dca" providerId="AD" clId="Web-{E4E44AB3-19E9-3C4D-10C1-65B7D4927FE2}" dt="2024-12-04T14:41:19.121" v="671"/>
          <ac:cxnSpMkLst>
            <pc:docMk/>
            <pc:sldMk cId="2637964023" sldId="269"/>
            <ac:cxnSpMk id="9" creationId="{33E5BD89-6A5F-4A85-8770-18685C9BB2BA}"/>
          </ac:cxnSpMkLst>
        </pc:cxnChg>
        <pc:cxnChg chg="add">
          <ac:chgData name="Erin Child (2402706)" userId="S::2402706@student.uwtsd.ac.uk::02e8b9bd-a021-4b9e-976c-123a27097dca" providerId="AD" clId="Web-{E4E44AB3-19E9-3C4D-10C1-65B7D4927FE2}" dt="2024-12-04T14:41:19.121" v="671"/>
          <ac:cxnSpMkLst>
            <pc:docMk/>
            <pc:sldMk cId="2637964023" sldId="269"/>
            <ac:cxnSpMk id="18" creationId="{414C5C93-B9E9-4392-ADCF-ABF21209DD56}"/>
          </ac:cxnSpMkLst>
        </pc:cxnChg>
      </pc:sldChg>
      <pc:sldChg chg="new">
        <pc:chgData name="Erin Child (2402706)" userId="S::2402706@student.uwtsd.ac.uk::02e8b9bd-a021-4b9e-976c-123a27097dca" providerId="AD" clId="Web-{E4E44AB3-19E9-3C4D-10C1-65B7D4927FE2}" dt="2024-12-04T14:44:35.175" v="676"/>
        <pc:sldMkLst>
          <pc:docMk/>
          <pc:sldMk cId="3552396023" sldId="270"/>
        </pc:sldMkLst>
      </pc:sldChg>
    </pc:docChg>
  </pc:docChgLst>
  <pc:docChgLst>
    <pc:chgData name="Erin Child (2402706)" userId="S::2402706@student.uwtsd.ac.uk::02e8b9bd-a021-4b9e-976c-123a27097dca" providerId="AD" clId="Web-{C85DB960-64F1-718F-41D8-646A8B0ACC75}"/>
    <pc:docChg chg="addSld delSld modSld">
      <pc:chgData name="Erin Child (2402706)" userId="S::2402706@student.uwtsd.ac.uk::02e8b9bd-a021-4b9e-976c-123a27097dca" providerId="AD" clId="Web-{C85DB960-64F1-718F-41D8-646A8B0ACC75}" dt="2024-12-07T14:37:28.348" v="768" actId="20577"/>
      <pc:docMkLst>
        <pc:docMk/>
      </pc:docMkLst>
      <pc:sldChg chg="modSp">
        <pc:chgData name="Erin Child (2402706)" userId="S::2402706@student.uwtsd.ac.uk::02e8b9bd-a021-4b9e-976c-123a27097dca" providerId="AD" clId="Web-{C85DB960-64F1-718F-41D8-646A8B0ACC75}" dt="2024-12-07T14:37:28.348" v="768" actId="20577"/>
        <pc:sldMkLst>
          <pc:docMk/>
          <pc:sldMk cId="109857222" sldId="256"/>
        </pc:sldMkLst>
        <pc:spChg chg="mod">
          <ac:chgData name="Erin Child (2402706)" userId="S::2402706@student.uwtsd.ac.uk::02e8b9bd-a021-4b9e-976c-123a27097dca" providerId="AD" clId="Web-{C85DB960-64F1-718F-41D8-646A8B0ACC75}" dt="2024-12-07T14:37:28.348" v="768" actId="20577"/>
          <ac:spMkLst>
            <pc:docMk/>
            <pc:sldMk cId="109857222" sldId="256"/>
            <ac:spMk id="2" creationId="{00000000-0000-0000-0000-000000000000}"/>
          </ac:spMkLst>
        </pc:spChg>
        <pc:spChg chg="mod">
          <ac:chgData name="Erin Child (2402706)" userId="S::2402706@student.uwtsd.ac.uk::02e8b9bd-a021-4b9e-976c-123a27097dca" providerId="AD" clId="Web-{C85DB960-64F1-718F-41D8-646A8B0ACC75}" dt="2024-12-07T14:37:22.410" v="767" actId="20577"/>
          <ac:spMkLst>
            <pc:docMk/>
            <pc:sldMk cId="109857222" sldId="256"/>
            <ac:spMk id="3" creationId="{00000000-0000-0000-0000-000000000000}"/>
          </ac:spMkLst>
        </pc:spChg>
      </pc:sldChg>
      <pc:sldChg chg="modSp">
        <pc:chgData name="Erin Child (2402706)" userId="S::2402706@student.uwtsd.ac.uk::02e8b9bd-a021-4b9e-976c-123a27097dca" providerId="AD" clId="Web-{C85DB960-64F1-718F-41D8-646A8B0ACC75}" dt="2024-12-07T14:37:10.613" v="764" actId="20577"/>
        <pc:sldMkLst>
          <pc:docMk/>
          <pc:sldMk cId="4282655228" sldId="258"/>
        </pc:sldMkLst>
        <pc:spChg chg="mod">
          <ac:chgData name="Erin Child (2402706)" userId="S::2402706@student.uwtsd.ac.uk::02e8b9bd-a021-4b9e-976c-123a27097dca" providerId="AD" clId="Web-{C85DB960-64F1-718F-41D8-646A8B0ACC75}" dt="2024-12-07T14:37:03.987" v="763" actId="20577"/>
          <ac:spMkLst>
            <pc:docMk/>
            <pc:sldMk cId="4282655228" sldId="258"/>
            <ac:spMk id="2" creationId="{DC4F0AFE-6AC8-6E4B-CACE-9E825F91A519}"/>
          </ac:spMkLst>
        </pc:spChg>
        <pc:spChg chg="mod">
          <ac:chgData name="Erin Child (2402706)" userId="S::2402706@student.uwtsd.ac.uk::02e8b9bd-a021-4b9e-976c-123a27097dca" providerId="AD" clId="Web-{C85DB960-64F1-718F-41D8-646A8B0ACC75}" dt="2024-12-07T14:37:10.613" v="764" actId="20577"/>
          <ac:spMkLst>
            <pc:docMk/>
            <pc:sldMk cId="4282655228" sldId="258"/>
            <ac:spMk id="20" creationId="{984A7431-6665-AA15-D665-E3F8FFD55DCA}"/>
          </ac:spMkLst>
        </pc:spChg>
      </pc:sldChg>
      <pc:sldChg chg="addSp modSp modNotes">
        <pc:chgData name="Erin Child (2402706)" userId="S::2402706@student.uwtsd.ac.uk::02e8b9bd-a021-4b9e-976c-123a27097dca" providerId="AD" clId="Web-{C85DB960-64F1-718F-41D8-646A8B0ACC75}" dt="2024-12-07T13:17:25.694" v="41"/>
        <pc:sldMkLst>
          <pc:docMk/>
          <pc:sldMk cId="3705333461" sldId="259"/>
        </pc:sldMkLst>
        <pc:spChg chg="add mod">
          <ac:chgData name="Erin Child (2402706)" userId="S::2402706@student.uwtsd.ac.uk::02e8b9bd-a021-4b9e-976c-123a27097dca" providerId="AD" clId="Web-{C85DB960-64F1-718F-41D8-646A8B0ACC75}" dt="2024-12-07T13:17:03.443" v="22" actId="1076"/>
          <ac:spMkLst>
            <pc:docMk/>
            <pc:sldMk cId="3705333461" sldId="259"/>
            <ac:spMk id="12" creationId="{BB0D7AF4-64B5-3C45-9586-9DCCA343B1FB}"/>
          </ac:spMkLst>
        </pc:spChg>
      </pc:sldChg>
      <pc:sldChg chg="modSp">
        <pc:chgData name="Erin Child (2402706)" userId="S::2402706@student.uwtsd.ac.uk::02e8b9bd-a021-4b9e-976c-123a27097dca" providerId="AD" clId="Web-{C85DB960-64F1-718F-41D8-646A8B0ACC75}" dt="2024-12-07T14:35:10.513" v="756" actId="20577"/>
        <pc:sldMkLst>
          <pc:docMk/>
          <pc:sldMk cId="264462283" sldId="260"/>
        </pc:sldMkLst>
        <pc:spChg chg="mod">
          <ac:chgData name="Erin Child (2402706)" userId="S::2402706@student.uwtsd.ac.uk::02e8b9bd-a021-4b9e-976c-123a27097dca" providerId="AD" clId="Web-{C85DB960-64F1-718F-41D8-646A8B0ACC75}" dt="2024-12-07T14:35:10.513" v="756" actId="20577"/>
          <ac:spMkLst>
            <pc:docMk/>
            <pc:sldMk cId="264462283" sldId="260"/>
            <ac:spMk id="2" creationId="{E144E528-1D22-D65D-15F6-3A8E224ECE1D}"/>
          </ac:spMkLst>
        </pc:spChg>
        <pc:spChg chg="mod">
          <ac:chgData name="Erin Child (2402706)" userId="S::2402706@student.uwtsd.ac.uk::02e8b9bd-a021-4b9e-976c-123a27097dca" providerId="AD" clId="Web-{C85DB960-64F1-718F-41D8-646A8B0ACC75}" dt="2024-12-07T14:34:25.042" v="753" actId="14100"/>
          <ac:spMkLst>
            <pc:docMk/>
            <pc:sldMk cId="264462283" sldId="260"/>
            <ac:spMk id="3" creationId="{D3B57E7F-F9DB-CC8D-F2E9-897203DCE6CB}"/>
          </ac:spMkLst>
        </pc:spChg>
      </pc:sldChg>
      <pc:sldChg chg="modSp del modNotes">
        <pc:chgData name="Erin Child (2402706)" userId="S::2402706@student.uwtsd.ac.uk::02e8b9bd-a021-4b9e-976c-123a27097dca" providerId="AD" clId="Web-{C85DB960-64F1-718F-41D8-646A8B0ACC75}" dt="2024-12-07T13:59:26.246" v="352"/>
        <pc:sldMkLst>
          <pc:docMk/>
          <pc:sldMk cId="988398725" sldId="261"/>
        </pc:sldMkLst>
        <pc:spChg chg="mod">
          <ac:chgData name="Erin Child (2402706)" userId="S::2402706@student.uwtsd.ac.uk::02e8b9bd-a021-4b9e-976c-123a27097dca" providerId="AD" clId="Web-{C85DB960-64F1-718F-41D8-646A8B0ACC75}" dt="2024-12-07T13:18:56.308" v="42" actId="20577"/>
          <ac:spMkLst>
            <pc:docMk/>
            <pc:sldMk cId="988398725" sldId="261"/>
            <ac:spMk id="30" creationId="{39B011BF-6A8B-8F4A-BD0D-5DCCA3194BF7}"/>
          </ac:spMkLst>
        </pc:spChg>
      </pc:sldChg>
      <pc:sldChg chg="addSp delSp modSp">
        <pc:chgData name="Erin Child (2402706)" userId="S::2402706@student.uwtsd.ac.uk::02e8b9bd-a021-4b9e-976c-123a27097dca" providerId="AD" clId="Web-{C85DB960-64F1-718F-41D8-646A8B0ACC75}" dt="2024-12-07T14:30:58.969" v="718" actId="1076"/>
        <pc:sldMkLst>
          <pc:docMk/>
          <pc:sldMk cId="1070752138" sldId="262"/>
        </pc:sldMkLst>
        <pc:spChg chg="mod">
          <ac:chgData name="Erin Child (2402706)" userId="S::2402706@student.uwtsd.ac.uk::02e8b9bd-a021-4b9e-976c-123a27097dca" providerId="AD" clId="Web-{C85DB960-64F1-718F-41D8-646A8B0ACC75}" dt="2024-12-07T14:30:54.750" v="717" actId="1076"/>
          <ac:spMkLst>
            <pc:docMk/>
            <pc:sldMk cId="1070752138" sldId="262"/>
            <ac:spMk id="2" creationId="{5C0EAD87-4187-D20A-8BB3-45C1B73E6A76}"/>
          </ac:spMkLst>
        </pc:spChg>
        <pc:spChg chg="mod">
          <ac:chgData name="Erin Child (2402706)" userId="S::2402706@student.uwtsd.ac.uk::02e8b9bd-a021-4b9e-976c-123a27097dca" providerId="AD" clId="Web-{C85DB960-64F1-718F-41D8-646A8B0ACC75}" dt="2024-12-07T14:30:58.969" v="718" actId="1076"/>
          <ac:spMkLst>
            <pc:docMk/>
            <pc:sldMk cId="1070752138" sldId="262"/>
            <ac:spMk id="3" creationId="{EE3C234C-D037-064C-ED82-6866AA307A73}"/>
          </ac:spMkLst>
        </pc:spChg>
        <pc:spChg chg="del">
          <ac:chgData name="Erin Child (2402706)" userId="S::2402706@student.uwtsd.ac.uk::02e8b9bd-a021-4b9e-976c-123a27097dca" providerId="AD" clId="Web-{C85DB960-64F1-718F-41D8-646A8B0ACC75}" dt="2024-12-07T13:29:58.377" v="54"/>
          <ac:spMkLst>
            <pc:docMk/>
            <pc:sldMk cId="1070752138" sldId="262"/>
            <ac:spMk id="8" creationId="{6A027DD1-A31E-4BED-83B8-ED31F386F011}"/>
          </ac:spMkLst>
        </pc:spChg>
        <pc:spChg chg="del">
          <ac:chgData name="Erin Child (2402706)" userId="S::2402706@student.uwtsd.ac.uk::02e8b9bd-a021-4b9e-976c-123a27097dca" providerId="AD" clId="Web-{C85DB960-64F1-718F-41D8-646A8B0ACC75}" dt="2024-12-07T13:29:58.377" v="54"/>
          <ac:spMkLst>
            <pc:docMk/>
            <pc:sldMk cId="1070752138" sldId="262"/>
            <ac:spMk id="10" creationId="{74195ED9-15F9-4A18-B356-696821BFFC62}"/>
          </ac:spMkLst>
        </pc:spChg>
        <pc:spChg chg="del">
          <ac:chgData name="Erin Child (2402706)" userId="S::2402706@student.uwtsd.ac.uk::02e8b9bd-a021-4b9e-976c-123a27097dca" providerId="AD" clId="Web-{C85DB960-64F1-718F-41D8-646A8B0ACC75}" dt="2024-12-07T13:29:58.377" v="54"/>
          <ac:spMkLst>
            <pc:docMk/>
            <pc:sldMk cId="1070752138" sldId="262"/>
            <ac:spMk id="12" creationId="{961C2FB6-1414-4D9D-BE7A-1FF2A7AAECC6}"/>
          </ac:spMkLst>
        </pc:spChg>
        <pc:spChg chg="add">
          <ac:chgData name="Erin Child (2402706)" userId="S::2402706@student.uwtsd.ac.uk::02e8b9bd-a021-4b9e-976c-123a27097dca" providerId="AD" clId="Web-{C85DB960-64F1-718F-41D8-646A8B0ACC75}" dt="2024-12-07T13:29:58.377" v="54"/>
          <ac:spMkLst>
            <pc:docMk/>
            <pc:sldMk cId="1070752138" sldId="262"/>
            <ac:spMk id="17" creationId="{A4E9F8B3-8282-4A93-BBF8-3342538A70FB}"/>
          </ac:spMkLst>
        </pc:spChg>
        <pc:cxnChg chg="add">
          <ac:chgData name="Erin Child (2402706)" userId="S::2402706@student.uwtsd.ac.uk::02e8b9bd-a021-4b9e-976c-123a27097dca" providerId="AD" clId="Web-{C85DB960-64F1-718F-41D8-646A8B0ACC75}" dt="2024-12-07T13:29:58.377" v="54"/>
          <ac:cxnSpMkLst>
            <pc:docMk/>
            <pc:sldMk cId="1070752138" sldId="262"/>
            <ac:cxnSpMk id="19" creationId="{58EFA797-975B-41D8-BC96-56CDC2CFA3E4}"/>
          </ac:cxnSpMkLst>
        </pc:cxnChg>
      </pc:sldChg>
      <pc:sldChg chg="modSp">
        <pc:chgData name="Erin Child (2402706)" userId="S::2402706@student.uwtsd.ac.uk::02e8b9bd-a021-4b9e-976c-123a27097dca" providerId="AD" clId="Web-{C85DB960-64F1-718F-41D8-646A8B0ACC75}" dt="2024-12-07T14:32:13.285" v="727" actId="20577"/>
        <pc:sldMkLst>
          <pc:docMk/>
          <pc:sldMk cId="2281701191" sldId="263"/>
        </pc:sldMkLst>
        <pc:spChg chg="mod">
          <ac:chgData name="Erin Child (2402706)" userId="S::2402706@student.uwtsd.ac.uk::02e8b9bd-a021-4b9e-976c-123a27097dca" providerId="AD" clId="Web-{C85DB960-64F1-718F-41D8-646A8B0ACC75}" dt="2024-12-07T14:32:13.285" v="727" actId="20577"/>
          <ac:spMkLst>
            <pc:docMk/>
            <pc:sldMk cId="2281701191" sldId="263"/>
            <ac:spMk id="2" creationId="{4B4DEEF2-E038-BFCA-D60A-01F35F1DBA0F}"/>
          </ac:spMkLst>
        </pc:spChg>
        <pc:spChg chg="mod">
          <ac:chgData name="Erin Child (2402706)" userId="S::2402706@student.uwtsd.ac.uk::02e8b9bd-a021-4b9e-976c-123a27097dca" providerId="AD" clId="Web-{C85DB960-64F1-718F-41D8-646A8B0ACC75}" dt="2024-12-07T14:31:57.269" v="725" actId="20577"/>
          <ac:spMkLst>
            <pc:docMk/>
            <pc:sldMk cId="2281701191" sldId="263"/>
            <ac:spMk id="5" creationId="{1974438B-1365-D3C9-93BF-A22BF8401325}"/>
          </ac:spMkLst>
        </pc:spChg>
      </pc:sldChg>
      <pc:sldChg chg="modSp">
        <pc:chgData name="Erin Child (2402706)" userId="S::2402706@student.uwtsd.ac.uk::02e8b9bd-a021-4b9e-976c-123a27097dca" providerId="AD" clId="Web-{C85DB960-64F1-718F-41D8-646A8B0ACC75}" dt="2024-12-07T14:32:05.832" v="726" actId="20577"/>
        <pc:sldMkLst>
          <pc:docMk/>
          <pc:sldMk cId="958834394" sldId="265"/>
        </pc:sldMkLst>
        <pc:spChg chg="mod">
          <ac:chgData name="Erin Child (2402706)" userId="S::2402706@student.uwtsd.ac.uk::02e8b9bd-a021-4b9e-976c-123a27097dca" providerId="AD" clId="Web-{C85DB960-64F1-718F-41D8-646A8B0ACC75}" dt="2024-12-07T14:32:05.832" v="726" actId="20577"/>
          <ac:spMkLst>
            <pc:docMk/>
            <pc:sldMk cId="958834394" sldId="265"/>
            <ac:spMk id="2" creationId="{8C7555EA-80C5-5E3D-85ED-3929C13C217C}"/>
          </ac:spMkLst>
        </pc:spChg>
        <pc:spChg chg="mod">
          <ac:chgData name="Erin Child (2402706)" userId="S::2402706@student.uwtsd.ac.uk::02e8b9bd-a021-4b9e-976c-123a27097dca" providerId="AD" clId="Web-{C85DB960-64F1-718F-41D8-646A8B0ACC75}" dt="2024-12-07T14:31:47.378" v="724" actId="20577"/>
          <ac:spMkLst>
            <pc:docMk/>
            <pc:sldMk cId="958834394" sldId="265"/>
            <ac:spMk id="3" creationId="{67998CA7-445D-145B-51A6-B48D5587690A}"/>
          </ac:spMkLst>
        </pc:spChg>
      </pc:sldChg>
      <pc:sldChg chg="modSp">
        <pc:chgData name="Erin Child (2402706)" userId="S::2402706@student.uwtsd.ac.uk::02e8b9bd-a021-4b9e-976c-123a27097dca" providerId="AD" clId="Web-{C85DB960-64F1-718F-41D8-646A8B0ACC75}" dt="2024-12-07T14:31:13.923" v="720" actId="20577"/>
        <pc:sldMkLst>
          <pc:docMk/>
          <pc:sldMk cId="2206164301" sldId="267"/>
        </pc:sldMkLst>
        <pc:spChg chg="mod">
          <ac:chgData name="Erin Child (2402706)" userId="S::2402706@student.uwtsd.ac.uk::02e8b9bd-a021-4b9e-976c-123a27097dca" providerId="AD" clId="Web-{C85DB960-64F1-718F-41D8-646A8B0ACC75}" dt="2024-12-07T14:31:13.923" v="720" actId="20577"/>
          <ac:spMkLst>
            <pc:docMk/>
            <pc:sldMk cId="2206164301" sldId="267"/>
            <ac:spMk id="2" creationId="{69501008-4F43-6BAF-11C4-671C51C8016A}"/>
          </ac:spMkLst>
        </pc:spChg>
        <pc:spChg chg="mod">
          <ac:chgData name="Erin Child (2402706)" userId="S::2402706@student.uwtsd.ac.uk::02e8b9bd-a021-4b9e-976c-123a27097dca" providerId="AD" clId="Web-{C85DB960-64F1-718F-41D8-646A8B0ACC75}" dt="2024-12-07T14:31:08.001" v="719" actId="20577"/>
          <ac:spMkLst>
            <pc:docMk/>
            <pc:sldMk cId="2206164301" sldId="267"/>
            <ac:spMk id="3" creationId="{6B13EF9F-70D9-EF12-D391-F49D5B15E7F2}"/>
          </ac:spMkLst>
        </pc:spChg>
      </pc:sldChg>
      <pc:sldChg chg="modSp">
        <pc:chgData name="Erin Child (2402706)" userId="S::2402706@student.uwtsd.ac.uk::02e8b9bd-a021-4b9e-976c-123a27097dca" providerId="AD" clId="Web-{C85DB960-64F1-718F-41D8-646A8B0ACC75}" dt="2024-12-07T14:35:53.812" v="758" actId="20577"/>
        <pc:sldMkLst>
          <pc:docMk/>
          <pc:sldMk cId="886953863" sldId="268"/>
        </pc:sldMkLst>
        <pc:spChg chg="mod">
          <ac:chgData name="Erin Child (2402706)" userId="S::2402706@student.uwtsd.ac.uk::02e8b9bd-a021-4b9e-976c-123a27097dca" providerId="AD" clId="Web-{C85DB960-64F1-718F-41D8-646A8B0ACC75}" dt="2024-12-07T14:35:41.733" v="757" actId="20577"/>
          <ac:spMkLst>
            <pc:docMk/>
            <pc:sldMk cId="886953863" sldId="268"/>
            <ac:spMk id="2" creationId="{FB0B780A-2309-31D6-40A4-EB7C5E1F2F66}"/>
          </ac:spMkLst>
        </pc:spChg>
        <pc:spChg chg="mod">
          <ac:chgData name="Erin Child (2402706)" userId="S::2402706@student.uwtsd.ac.uk::02e8b9bd-a021-4b9e-976c-123a27097dca" providerId="AD" clId="Web-{C85DB960-64F1-718F-41D8-646A8B0ACC75}" dt="2024-12-07T14:35:53.812" v="758" actId="20577"/>
          <ac:spMkLst>
            <pc:docMk/>
            <pc:sldMk cId="886953863" sldId="268"/>
            <ac:spMk id="3" creationId="{8002E09A-C09E-F39D-4504-8C3775A3F420}"/>
          </ac:spMkLst>
        </pc:spChg>
      </pc:sldChg>
      <pc:sldChg chg="modSp">
        <pc:chgData name="Erin Child (2402706)" userId="S::2402706@student.uwtsd.ac.uk::02e8b9bd-a021-4b9e-976c-123a27097dca" providerId="AD" clId="Web-{C85DB960-64F1-718F-41D8-646A8B0ACC75}" dt="2024-12-07T14:31:39.174" v="723" actId="20577"/>
        <pc:sldMkLst>
          <pc:docMk/>
          <pc:sldMk cId="2637964023" sldId="269"/>
        </pc:sldMkLst>
        <pc:spChg chg="mod">
          <ac:chgData name="Erin Child (2402706)" userId="S::2402706@student.uwtsd.ac.uk::02e8b9bd-a021-4b9e-976c-123a27097dca" providerId="AD" clId="Web-{C85DB960-64F1-718F-41D8-646A8B0ACC75}" dt="2024-12-07T14:31:39.174" v="723" actId="20577"/>
          <ac:spMkLst>
            <pc:docMk/>
            <pc:sldMk cId="2637964023" sldId="269"/>
            <ac:spMk id="2" creationId="{E5790A34-9171-BB41-2652-53A6CDF1C4C7}"/>
          </ac:spMkLst>
        </pc:spChg>
      </pc:sldChg>
      <pc:sldChg chg="modSp">
        <pc:chgData name="Erin Child (2402706)" userId="S::2402706@student.uwtsd.ac.uk::02e8b9bd-a021-4b9e-976c-123a27097dca" providerId="AD" clId="Web-{C85DB960-64F1-718F-41D8-646A8B0ACC75}" dt="2024-12-07T14:31:31.549" v="722" actId="20577"/>
        <pc:sldMkLst>
          <pc:docMk/>
          <pc:sldMk cId="3552396023" sldId="270"/>
        </pc:sldMkLst>
        <pc:spChg chg="mod">
          <ac:chgData name="Erin Child (2402706)" userId="S::2402706@student.uwtsd.ac.uk::02e8b9bd-a021-4b9e-976c-123a27097dca" providerId="AD" clId="Web-{C85DB960-64F1-718F-41D8-646A8B0ACC75}" dt="2024-12-07T14:31:31.549" v="722" actId="20577"/>
          <ac:spMkLst>
            <pc:docMk/>
            <pc:sldMk cId="3552396023" sldId="270"/>
            <ac:spMk id="2" creationId="{9B3A2A42-F044-55BF-DD5F-2D9B025BF22B}"/>
          </ac:spMkLst>
        </pc:spChg>
        <pc:spChg chg="mod">
          <ac:chgData name="Erin Child (2402706)" userId="S::2402706@student.uwtsd.ac.uk::02e8b9bd-a021-4b9e-976c-123a27097dca" providerId="AD" clId="Web-{C85DB960-64F1-718F-41D8-646A8B0ACC75}" dt="2024-12-07T14:31:25.267" v="721" actId="20577"/>
          <ac:spMkLst>
            <pc:docMk/>
            <pc:sldMk cId="3552396023" sldId="270"/>
            <ac:spMk id="6" creationId="{BB1A3953-0B06-DD88-A583-FCCF1DBCB45B}"/>
          </ac:spMkLst>
        </pc:spChg>
      </pc:sldChg>
      <pc:sldChg chg="delSp modSp">
        <pc:chgData name="Erin Child (2402706)" userId="S::2402706@student.uwtsd.ac.uk::02e8b9bd-a021-4b9e-976c-123a27097dca" providerId="AD" clId="Web-{C85DB960-64F1-718F-41D8-646A8B0ACC75}" dt="2024-12-07T14:36:55.128" v="762" actId="20577"/>
        <pc:sldMkLst>
          <pc:docMk/>
          <pc:sldMk cId="1595469222" sldId="271"/>
        </pc:sldMkLst>
        <pc:spChg chg="mod">
          <ac:chgData name="Erin Child (2402706)" userId="S::2402706@student.uwtsd.ac.uk::02e8b9bd-a021-4b9e-976c-123a27097dca" providerId="AD" clId="Web-{C85DB960-64F1-718F-41D8-646A8B0ACC75}" dt="2024-12-07T14:36:55.128" v="762" actId="20577"/>
          <ac:spMkLst>
            <pc:docMk/>
            <pc:sldMk cId="1595469222" sldId="271"/>
            <ac:spMk id="2" creationId="{EDE525A6-6A1B-AFC5-5AE6-339B9D18CAD8}"/>
          </ac:spMkLst>
        </pc:spChg>
        <pc:spChg chg="mod">
          <ac:chgData name="Erin Child (2402706)" userId="S::2402706@student.uwtsd.ac.uk::02e8b9bd-a021-4b9e-976c-123a27097dca" providerId="AD" clId="Web-{C85DB960-64F1-718F-41D8-646A8B0ACC75}" dt="2024-12-07T14:36:49.643" v="761" actId="20577"/>
          <ac:spMkLst>
            <pc:docMk/>
            <pc:sldMk cId="1595469222" sldId="271"/>
            <ac:spMk id="20" creationId="{E1081E39-0157-0CB2-BD05-648FBBA22297}"/>
          </ac:spMkLst>
        </pc:spChg>
        <pc:spChg chg="del">
          <ac:chgData name="Erin Child (2402706)" userId="S::2402706@student.uwtsd.ac.uk::02e8b9bd-a021-4b9e-976c-123a27097dca" providerId="AD" clId="Web-{C85DB960-64F1-718F-41D8-646A8B0ACC75}" dt="2024-12-07T14:36:34.439" v="759"/>
          <ac:spMkLst>
            <pc:docMk/>
            <pc:sldMk cId="1595469222" sldId="271"/>
            <ac:spMk id="21" creationId="{8270B873-1118-2076-A7F9-65CD8DB825CC}"/>
          </ac:spMkLst>
        </pc:spChg>
      </pc:sldChg>
      <pc:sldChg chg="modSp new modNotes">
        <pc:chgData name="Erin Child (2402706)" userId="S::2402706@student.uwtsd.ac.uk::02e8b9bd-a021-4b9e-976c-123a27097dca" providerId="AD" clId="Web-{C85DB960-64F1-718F-41D8-646A8B0ACC75}" dt="2024-12-07T14:34:57.559" v="755" actId="20577"/>
        <pc:sldMkLst>
          <pc:docMk/>
          <pc:sldMk cId="135070299" sldId="272"/>
        </pc:sldMkLst>
        <pc:spChg chg="mod">
          <ac:chgData name="Erin Child (2402706)" userId="S::2402706@student.uwtsd.ac.uk::02e8b9bd-a021-4b9e-976c-123a27097dca" providerId="AD" clId="Web-{C85DB960-64F1-718F-41D8-646A8B0ACC75}" dt="2024-12-07T14:34:57.559" v="755" actId="20577"/>
          <ac:spMkLst>
            <pc:docMk/>
            <pc:sldMk cId="135070299" sldId="272"/>
            <ac:spMk id="2" creationId="{662CFDE2-B978-9C9E-1C9C-B73F6EDA4DF1}"/>
          </ac:spMkLst>
        </pc:spChg>
        <pc:spChg chg="mod">
          <ac:chgData name="Erin Child (2402706)" userId="S::2402706@student.uwtsd.ac.uk::02e8b9bd-a021-4b9e-976c-123a27097dca" providerId="AD" clId="Web-{C85DB960-64F1-718F-41D8-646A8B0ACC75}" dt="2024-12-07T14:34:49.637" v="754" actId="20577"/>
          <ac:spMkLst>
            <pc:docMk/>
            <pc:sldMk cId="135070299" sldId="272"/>
            <ac:spMk id="3" creationId="{80373E57-A502-3471-A424-2B145B095BCA}"/>
          </ac:spMkLst>
        </pc:spChg>
      </pc:sldChg>
    </pc:docChg>
  </pc:docChgLst>
  <pc:docChgLst>
    <pc:chgData name="Erin Child (2402706)" userId="S::2402706@student.uwtsd.ac.uk::02e8b9bd-a021-4b9e-976c-123a27097dca" providerId="AD" clId="Web-{930346D2-8FEB-7395-63F9-82CB8378A6C0}"/>
    <pc:docChg chg="modSld">
      <pc:chgData name="Erin Child (2402706)" userId="S::2402706@student.uwtsd.ac.uk::02e8b9bd-a021-4b9e-976c-123a27097dca" providerId="AD" clId="Web-{930346D2-8FEB-7395-63F9-82CB8378A6C0}" dt="2024-12-06T13:11:31.551" v="15" actId="20577"/>
      <pc:docMkLst>
        <pc:docMk/>
      </pc:docMkLst>
      <pc:sldChg chg="modSp modNotes">
        <pc:chgData name="Erin Child (2402706)" userId="S::2402706@student.uwtsd.ac.uk::02e8b9bd-a021-4b9e-976c-123a27097dca" providerId="AD" clId="Web-{930346D2-8FEB-7395-63F9-82CB8378A6C0}" dt="2024-12-06T13:11:31.551" v="15" actId="20577"/>
        <pc:sldMkLst>
          <pc:docMk/>
          <pc:sldMk cId="2281701191" sldId="263"/>
        </pc:sldMkLst>
        <pc:spChg chg="mod">
          <ac:chgData name="Erin Child (2402706)" userId="S::2402706@student.uwtsd.ac.uk::02e8b9bd-a021-4b9e-976c-123a27097dca" providerId="AD" clId="Web-{930346D2-8FEB-7395-63F9-82CB8378A6C0}" dt="2024-12-06T13:11:31.551" v="15" actId="20577"/>
          <ac:spMkLst>
            <pc:docMk/>
            <pc:sldMk cId="2281701191" sldId="263"/>
            <ac:spMk id="3" creationId="{14307E58-B24A-1FCD-B0B0-6ECA949A55FF}"/>
          </ac:spMkLst>
        </pc:spChg>
      </pc:sldChg>
    </pc:docChg>
  </pc:docChgLst>
  <pc:docChgLst>
    <pc:chgData clId="Web-{8CABC539-85AC-B7AD-56EC-60CE5C0A6965}"/>
    <pc:docChg chg="modSld">
      <pc:chgData name="" userId="" providerId="" clId="Web-{8CABC539-85AC-B7AD-56EC-60CE5C0A6965}" dt="2024-12-06T13:11:56.406" v="1" actId="20577"/>
      <pc:docMkLst>
        <pc:docMk/>
      </pc:docMkLst>
      <pc:sldChg chg="modSp">
        <pc:chgData name="" userId="" providerId="" clId="Web-{8CABC539-85AC-B7AD-56EC-60CE5C0A6965}" dt="2024-12-06T13:11:56.406" v="1" actId="20577"/>
        <pc:sldMkLst>
          <pc:docMk/>
          <pc:sldMk cId="2281701191" sldId="263"/>
        </pc:sldMkLst>
        <pc:spChg chg="mod">
          <ac:chgData name="" userId="" providerId="" clId="Web-{8CABC539-85AC-B7AD-56EC-60CE5C0A6965}" dt="2024-12-06T13:11:56.406" v="1" actId="20577"/>
          <ac:spMkLst>
            <pc:docMk/>
            <pc:sldMk cId="2281701191" sldId="263"/>
            <ac:spMk id="3" creationId="{14307E58-B24A-1FCD-B0B0-6ECA949A55FF}"/>
          </ac:spMkLst>
        </pc:sp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3">
  <dgm:title val=""/>
  <dgm:desc val=""/>
  <dgm:catLst>
    <dgm:cat type="accent5" pri="11300"/>
  </dgm:catLst>
  <dgm:styleLbl name="node0">
    <dgm:fillClrLst meth="repeat">
      <a:schemeClr val="accent5">
        <a:shade val="80000"/>
      </a:schemeClr>
    </dgm:fillClrLst>
    <dgm:linClrLst meth="repeat">
      <a:schemeClr val="lt1"/>
    </dgm:linClrLst>
    <dgm:effectClrLst/>
    <dgm:txLinClrLst/>
    <dgm:txFillClrLst/>
    <dgm:txEffectClrLst/>
  </dgm:styleLbl>
  <dgm:styleLbl name="node1">
    <dgm:fillClrLst>
      <a:schemeClr val="accent5">
        <a:shade val="80000"/>
      </a:schemeClr>
      <a:schemeClr val="accent5">
        <a:tint val="70000"/>
      </a:schemeClr>
    </dgm:fillClrLst>
    <dgm:linClrLst meth="repeat">
      <a:schemeClr val="lt1"/>
    </dgm:linClrLst>
    <dgm:effectClrLst/>
    <dgm:txLinClrLst/>
    <dgm:txFillClrLst/>
    <dgm:txEffectClrLst/>
  </dgm:styleLbl>
  <dgm:styleLbl name="alignNode1">
    <dgm:fillClrLst>
      <a:schemeClr val="accent5">
        <a:shade val="80000"/>
      </a:schemeClr>
      <a:schemeClr val="accent5">
        <a:tint val="70000"/>
      </a:schemeClr>
    </dgm:fillClrLst>
    <dgm:linClrLst>
      <a:schemeClr val="accent5">
        <a:shade val="80000"/>
      </a:schemeClr>
      <a:schemeClr val="accent5">
        <a:tint val="70000"/>
      </a:schemeClr>
    </dgm:linClrLst>
    <dgm:effectClrLst/>
    <dgm:txLinClrLst/>
    <dgm:txFillClrLst/>
    <dgm:txEffectClrLst/>
  </dgm:styleLbl>
  <dgm:styleLbl name="lnNode1">
    <dgm:fillClrLst>
      <a:schemeClr val="accent5">
        <a:shade val="80000"/>
      </a:schemeClr>
      <a:schemeClr val="accent5">
        <a:tint val="7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tint val="70000"/>
        <a:alpha val="50000"/>
      </a:schemeClr>
    </dgm:fillClrLst>
    <dgm:linClrLst meth="repeat">
      <a:schemeClr val="lt1"/>
    </dgm:linClrLst>
    <dgm:effectClrLst/>
    <dgm:txLinClrLst/>
    <dgm:txFillClrLst/>
    <dgm:txEffectClrLst/>
  </dgm:styleLbl>
  <dgm:styleLbl name="node2">
    <dgm:fillClrLst>
      <a:schemeClr val="accent5">
        <a:tint val="99000"/>
      </a:schemeClr>
    </dgm:fillClrLst>
    <dgm:linClrLst meth="repeat">
      <a:schemeClr val="lt1"/>
    </dgm:linClrLst>
    <dgm:effectClrLst/>
    <dgm:txLinClrLst/>
    <dgm:txFillClrLst/>
    <dgm:txEffectClrLst/>
  </dgm:styleLbl>
  <dgm:styleLbl name="node3">
    <dgm:fillClrLst>
      <a:schemeClr val="accent5">
        <a:tint val="80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dgm:txEffectClrLst/>
  </dgm:styleLbl>
  <dgm:styleLbl name="f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b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sibTrans1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9000"/>
      </a:schemeClr>
    </dgm:fillClrLst>
    <dgm:linClrLst meth="repeat">
      <a:schemeClr val="lt1"/>
    </dgm:linClrLst>
    <dgm:effectClrLst/>
    <dgm:txLinClrLst/>
    <dgm:txFillClrLst/>
    <dgm:txEffectClrLst/>
  </dgm:styleLbl>
  <dgm:styleLbl name="asst3">
    <dgm:fillClrLst>
      <a:schemeClr val="accent5">
        <a:tint val="80000"/>
      </a:schemeClr>
    </dgm:fillClrLst>
    <dgm:linClrLst meth="repeat">
      <a:schemeClr val="lt1"/>
    </dgm:linClrLst>
    <dgm:effectClrLst/>
    <dgm:txLinClrLst/>
    <dgm:txFillClrLst/>
    <dgm:txEffectClrLst/>
  </dgm:styleLbl>
  <dgm:styleLbl name="asst4">
    <dgm:fillClrLst>
      <a:schemeClr val="accent5">
        <a:tint val="7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lt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9000"/>
      </a:schemeClr>
    </dgm:fillClrLst>
    <dgm:linClrLst meth="repeat">
      <a:schemeClr val="accent5">
        <a:tint val="99000"/>
      </a:schemeClr>
    </dgm:linClrLst>
    <dgm:effectClrLst/>
    <dgm:txLinClrLst/>
    <dgm:txFillClrLst meth="repeat">
      <a:schemeClr val="tx1"/>
    </dgm:txFillClrLst>
    <dgm:txEffectClrLst/>
  </dgm:styleLbl>
  <dgm:styleLbl name="parChTrans1D3">
    <dgm:fillClrLst meth="repeat">
      <a:schemeClr val="accent5">
        <a:tint val="80000"/>
      </a:schemeClr>
    </dgm:fillClrLst>
    <dgm:linClrLst meth="repeat">
      <a:schemeClr val="accent5">
        <a:tint val="80000"/>
      </a:schemeClr>
    </dgm:linClrLst>
    <dgm:effectClrLst/>
    <dgm:txLinClrLst/>
    <dgm:txFillClrLst meth="repeat">
      <a:schemeClr val="tx1"/>
    </dgm:txFillClrLst>
    <dgm:txEffectClrLst/>
  </dgm:styleLbl>
  <dgm:styleLbl name="parChTrans1D4">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D13BAD-015F-46E7-A70C-8A5E0B182676}" type="doc">
      <dgm:prSet loTypeId="urn:microsoft.com/office/officeart/2016/7/layout/BasicProcessNew" loCatId="process" qsTypeId="urn:microsoft.com/office/officeart/2005/8/quickstyle/simple1" qsCatId="simple" csTypeId="urn:microsoft.com/office/officeart/2005/8/colors/accent2_3" csCatId="accent2"/>
      <dgm:spPr/>
      <dgm:t>
        <a:bodyPr/>
        <a:lstStyle/>
        <a:p>
          <a:endParaRPr lang="en-US"/>
        </a:p>
      </dgm:t>
    </dgm:pt>
    <dgm:pt modelId="{82BA4AED-4347-43CC-99D0-7D62572FA8A3}">
      <dgm:prSet/>
      <dgm:spPr/>
      <dgm:t>
        <a:bodyPr/>
        <a:lstStyle/>
        <a:p>
          <a:r>
            <a:rPr lang="en-US"/>
            <a:t>Team Development:</a:t>
          </a:r>
        </a:p>
      </dgm:t>
    </dgm:pt>
    <dgm:pt modelId="{50F45BE7-E7CD-4C15-9342-66493AEA4425}" type="parTrans" cxnId="{1FE6A00B-D2CA-4162-BD1B-B66CD599DCB5}">
      <dgm:prSet/>
      <dgm:spPr/>
      <dgm:t>
        <a:bodyPr/>
        <a:lstStyle/>
        <a:p>
          <a:endParaRPr lang="en-US"/>
        </a:p>
      </dgm:t>
    </dgm:pt>
    <dgm:pt modelId="{D026514C-190B-46F6-BFC4-11EC333810DB}" type="sibTrans" cxnId="{1FE6A00B-D2CA-4162-BD1B-B66CD599DCB5}">
      <dgm:prSet/>
      <dgm:spPr/>
      <dgm:t>
        <a:bodyPr/>
        <a:lstStyle/>
        <a:p>
          <a:endParaRPr lang="en-US"/>
        </a:p>
      </dgm:t>
    </dgm:pt>
    <dgm:pt modelId="{B33FC296-666E-43E4-BAAB-B798D831BECF}">
      <dgm:prSet/>
      <dgm:spPr/>
      <dgm:t>
        <a:bodyPr/>
        <a:lstStyle/>
        <a:p>
          <a:r>
            <a:rPr lang="en-US"/>
            <a:t>Forming</a:t>
          </a:r>
        </a:p>
      </dgm:t>
    </dgm:pt>
    <dgm:pt modelId="{D831B9C1-147A-47C7-AC43-9CF69B8D1D8D}" type="parTrans" cxnId="{AD5D4588-B8D3-46BA-AD8F-4D0973ABDE56}">
      <dgm:prSet/>
      <dgm:spPr/>
      <dgm:t>
        <a:bodyPr/>
        <a:lstStyle/>
        <a:p>
          <a:endParaRPr lang="en-US"/>
        </a:p>
      </dgm:t>
    </dgm:pt>
    <dgm:pt modelId="{5A65C456-2882-4ACA-804F-E64A6A1FC733}" type="sibTrans" cxnId="{AD5D4588-B8D3-46BA-AD8F-4D0973ABDE56}">
      <dgm:prSet/>
      <dgm:spPr/>
      <dgm:t>
        <a:bodyPr/>
        <a:lstStyle/>
        <a:p>
          <a:endParaRPr lang="en-US"/>
        </a:p>
      </dgm:t>
    </dgm:pt>
    <dgm:pt modelId="{484D9E24-26D8-4CB5-A891-22928EB04447}">
      <dgm:prSet/>
      <dgm:spPr/>
      <dgm:t>
        <a:bodyPr/>
        <a:lstStyle/>
        <a:p>
          <a:r>
            <a:rPr lang="en-US"/>
            <a:t>Storming</a:t>
          </a:r>
        </a:p>
      </dgm:t>
    </dgm:pt>
    <dgm:pt modelId="{A0A81B10-AD9D-484C-AF91-E8C900DD6FE1}" type="parTrans" cxnId="{6E8C6CE7-9DBB-40AA-A971-F15D8BFE39ED}">
      <dgm:prSet/>
      <dgm:spPr/>
      <dgm:t>
        <a:bodyPr/>
        <a:lstStyle/>
        <a:p>
          <a:endParaRPr lang="en-US"/>
        </a:p>
      </dgm:t>
    </dgm:pt>
    <dgm:pt modelId="{33889DE2-96B1-49C0-9D9B-81B0C8311C0D}" type="sibTrans" cxnId="{6E8C6CE7-9DBB-40AA-A971-F15D8BFE39ED}">
      <dgm:prSet/>
      <dgm:spPr/>
      <dgm:t>
        <a:bodyPr/>
        <a:lstStyle/>
        <a:p>
          <a:endParaRPr lang="en-US"/>
        </a:p>
      </dgm:t>
    </dgm:pt>
    <dgm:pt modelId="{FBBFDDBF-3791-4568-9A63-91D5BDAC2128}">
      <dgm:prSet/>
      <dgm:spPr/>
      <dgm:t>
        <a:bodyPr/>
        <a:lstStyle/>
        <a:p>
          <a:r>
            <a:rPr lang="en-US"/>
            <a:t>Norming</a:t>
          </a:r>
        </a:p>
      </dgm:t>
    </dgm:pt>
    <dgm:pt modelId="{564103B1-C248-4D12-A77D-006B9FCA4BDD}" type="parTrans" cxnId="{28212411-A903-468C-8BEB-61DDDF551556}">
      <dgm:prSet/>
      <dgm:spPr/>
      <dgm:t>
        <a:bodyPr/>
        <a:lstStyle/>
        <a:p>
          <a:endParaRPr lang="en-US"/>
        </a:p>
      </dgm:t>
    </dgm:pt>
    <dgm:pt modelId="{A923C775-A31F-42BC-BBBA-D74742E51163}" type="sibTrans" cxnId="{28212411-A903-468C-8BEB-61DDDF551556}">
      <dgm:prSet/>
      <dgm:spPr/>
      <dgm:t>
        <a:bodyPr/>
        <a:lstStyle/>
        <a:p>
          <a:endParaRPr lang="en-US"/>
        </a:p>
      </dgm:t>
    </dgm:pt>
    <dgm:pt modelId="{E8DE985C-4327-4DF9-9896-E4C411643472}">
      <dgm:prSet/>
      <dgm:spPr/>
      <dgm:t>
        <a:bodyPr/>
        <a:lstStyle/>
        <a:p>
          <a:r>
            <a:rPr lang="en-US"/>
            <a:t>Performing</a:t>
          </a:r>
        </a:p>
      </dgm:t>
    </dgm:pt>
    <dgm:pt modelId="{A9A9A943-FB91-474C-8131-41AB7DB9DB1A}" type="parTrans" cxnId="{BE8BD272-69B7-4999-9D95-F45A8F2D8AB2}">
      <dgm:prSet/>
      <dgm:spPr/>
      <dgm:t>
        <a:bodyPr/>
        <a:lstStyle/>
        <a:p>
          <a:endParaRPr lang="en-US"/>
        </a:p>
      </dgm:t>
    </dgm:pt>
    <dgm:pt modelId="{48AA539E-9569-4308-8590-347B79E472C4}" type="sibTrans" cxnId="{BE8BD272-69B7-4999-9D95-F45A8F2D8AB2}">
      <dgm:prSet/>
      <dgm:spPr/>
      <dgm:t>
        <a:bodyPr/>
        <a:lstStyle/>
        <a:p>
          <a:endParaRPr lang="en-US"/>
        </a:p>
      </dgm:t>
    </dgm:pt>
    <dgm:pt modelId="{8C55F680-A7CB-4F36-A9EB-9C5B07D6250D}">
      <dgm:prSet/>
      <dgm:spPr/>
      <dgm:t>
        <a:bodyPr/>
        <a:lstStyle/>
        <a:p>
          <a:r>
            <a:rPr lang="en-US"/>
            <a:t>Adjourning </a:t>
          </a:r>
        </a:p>
      </dgm:t>
    </dgm:pt>
    <dgm:pt modelId="{5D135E76-79F7-4774-BFB6-9AFAF3F335BC}" type="parTrans" cxnId="{6CCC7D9A-F5E2-4EE8-94B7-82A8290F096F}">
      <dgm:prSet/>
      <dgm:spPr/>
      <dgm:t>
        <a:bodyPr/>
        <a:lstStyle/>
        <a:p>
          <a:endParaRPr lang="en-US"/>
        </a:p>
      </dgm:t>
    </dgm:pt>
    <dgm:pt modelId="{49664127-1B51-40F8-ACBF-648DBCDD12A0}" type="sibTrans" cxnId="{6CCC7D9A-F5E2-4EE8-94B7-82A8290F096F}">
      <dgm:prSet/>
      <dgm:spPr/>
      <dgm:t>
        <a:bodyPr/>
        <a:lstStyle/>
        <a:p>
          <a:endParaRPr lang="en-US"/>
        </a:p>
      </dgm:t>
    </dgm:pt>
    <dgm:pt modelId="{73C646FE-0EDB-4E0F-946A-BB947481872C}" type="pres">
      <dgm:prSet presAssocID="{EED13BAD-015F-46E7-A70C-8A5E0B182676}" presName="Name0" presStyleCnt="0">
        <dgm:presLayoutVars>
          <dgm:dir/>
          <dgm:resizeHandles val="exact"/>
        </dgm:presLayoutVars>
      </dgm:prSet>
      <dgm:spPr/>
    </dgm:pt>
    <dgm:pt modelId="{A25AEC98-713C-416B-8D30-FA9C86482B72}" type="pres">
      <dgm:prSet presAssocID="{82BA4AED-4347-43CC-99D0-7D62572FA8A3}" presName="node" presStyleLbl="node1" presStyleIdx="0" presStyleCnt="1">
        <dgm:presLayoutVars>
          <dgm:bulletEnabled val="1"/>
        </dgm:presLayoutVars>
      </dgm:prSet>
      <dgm:spPr/>
    </dgm:pt>
  </dgm:ptLst>
  <dgm:cxnLst>
    <dgm:cxn modelId="{1FE6A00B-D2CA-4162-BD1B-B66CD599DCB5}" srcId="{EED13BAD-015F-46E7-A70C-8A5E0B182676}" destId="{82BA4AED-4347-43CC-99D0-7D62572FA8A3}" srcOrd="0" destOrd="0" parTransId="{50F45BE7-E7CD-4C15-9342-66493AEA4425}" sibTransId="{D026514C-190B-46F6-BFC4-11EC333810DB}"/>
    <dgm:cxn modelId="{28212411-A903-468C-8BEB-61DDDF551556}" srcId="{82BA4AED-4347-43CC-99D0-7D62572FA8A3}" destId="{FBBFDDBF-3791-4568-9A63-91D5BDAC2128}" srcOrd="2" destOrd="0" parTransId="{564103B1-C248-4D12-A77D-006B9FCA4BDD}" sibTransId="{A923C775-A31F-42BC-BBBA-D74742E51163}"/>
    <dgm:cxn modelId="{CF0EBD15-5AF6-416E-B2DC-6F05D9FE6960}" type="presOf" srcId="{FBBFDDBF-3791-4568-9A63-91D5BDAC2128}" destId="{A25AEC98-713C-416B-8D30-FA9C86482B72}" srcOrd="0" destOrd="3" presId="urn:microsoft.com/office/officeart/2016/7/layout/BasicProcessNew"/>
    <dgm:cxn modelId="{A8CC822B-F49C-4391-B2DC-108B63DA5E42}" type="presOf" srcId="{8C55F680-A7CB-4F36-A9EB-9C5B07D6250D}" destId="{A25AEC98-713C-416B-8D30-FA9C86482B72}" srcOrd="0" destOrd="5" presId="urn:microsoft.com/office/officeart/2016/7/layout/BasicProcessNew"/>
    <dgm:cxn modelId="{C258EA2F-82A6-4F25-A436-B269B654DCE2}" type="presOf" srcId="{82BA4AED-4347-43CC-99D0-7D62572FA8A3}" destId="{A25AEC98-713C-416B-8D30-FA9C86482B72}" srcOrd="0" destOrd="0" presId="urn:microsoft.com/office/officeart/2016/7/layout/BasicProcessNew"/>
    <dgm:cxn modelId="{DB3B4066-5808-481D-9B66-2423382BFF26}" type="presOf" srcId="{EED13BAD-015F-46E7-A70C-8A5E0B182676}" destId="{73C646FE-0EDB-4E0F-946A-BB947481872C}" srcOrd="0" destOrd="0" presId="urn:microsoft.com/office/officeart/2016/7/layout/BasicProcessNew"/>
    <dgm:cxn modelId="{BE8BD272-69B7-4999-9D95-F45A8F2D8AB2}" srcId="{82BA4AED-4347-43CC-99D0-7D62572FA8A3}" destId="{E8DE985C-4327-4DF9-9896-E4C411643472}" srcOrd="3" destOrd="0" parTransId="{A9A9A943-FB91-474C-8131-41AB7DB9DB1A}" sibTransId="{48AA539E-9569-4308-8590-347B79E472C4}"/>
    <dgm:cxn modelId="{AD5D4588-B8D3-46BA-AD8F-4D0973ABDE56}" srcId="{82BA4AED-4347-43CC-99D0-7D62572FA8A3}" destId="{B33FC296-666E-43E4-BAAB-B798D831BECF}" srcOrd="0" destOrd="0" parTransId="{D831B9C1-147A-47C7-AC43-9CF69B8D1D8D}" sibTransId="{5A65C456-2882-4ACA-804F-E64A6A1FC733}"/>
    <dgm:cxn modelId="{8BA2B799-DBDA-4212-AB4A-162B21BE1E6C}" type="presOf" srcId="{B33FC296-666E-43E4-BAAB-B798D831BECF}" destId="{A25AEC98-713C-416B-8D30-FA9C86482B72}" srcOrd="0" destOrd="1" presId="urn:microsoft.com/office/officeart/2016/7/layout/BasicProcessNew"/>
    <dgm:cxn modelId="{6CCC7D9A-F5E2-4EE8-94B7-82A8290F096F}" srcId="{82BA4AED-4347-43CC-99D0-7D62572FA8A3}" destId="{8C55F680-A7CB-4F36-A9EB-9C5B07D6250D}" srcOrd="4" destOrd="0" parTransId="{5D135E76-79F7-4774-BFB6-9AFAF3F335BC}" sibTransId="{49664127-1B51-40F8-ACBF-648DBCDD12A0}"/>
    <dgm:cxn modelId="{BE7872C3-46DC-4D59-B6ED-3B35A478CA08}" type="presOf" srcId="{484D9E24-26D8-4CB5-A891-22928EB04447}" destId="{A25AEC98-713C-416B-8D30-FA9C86482B72}" srcOrd="0" destOrd="2" presId="urn:microsoft.com/office/officeart/2016/7/layout/BasicProcessNew"/>
    <dgm:cxn modelId="{819FE5E5-62CC-470D-BEC6-954D4B80751C}" type="presOf" srcId="{E8DE985C-4327-4DF9-9896-E4C411643472}" destId="{A25AEC98-713C-416B-8D30-FA9C86482B72}" srcOrd="0" destOrd="4" presId="urn:microsoft.com/office/officeart/2016/7/layout/BasicProcessNew"/>
    <dgm:cxn modelId="{6E8C6CE7-9DBB-40AA-A971-F15D8BFE39ED}" srcId="{82BA4AED-4347-43CC-99D0-7D62572FA8A3}" destId="{484D9E24-26D8-4CB5-A891-22928EB04447}" srcOrd="1" destOrd="0" parTransId="{A0A81B10-AD9D-484C-AF91-E8C900DD6FE1}" sibTransId="{33889DE2-96B1-49C0-9D9B-81B0C8311C0D}"/>
    <dgm:cxn modelId="{8C312ACB-10D4-4FDA-97AA-46DAA0B5CC31}" type="presParOf" srcId="{73C646FE-0EDB-4E0F-946A-BB947481872C}" destId="{A25AEC98-713C-416B-8D30-FA9C86482B72}" srcOrd="0" destOrd="0" presId="urn:microsoft.com/office/officeart/2016/7/layout/Basic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DD7CEDB-B390-4511-9012-45835966DC2B}" type="doc">
      <dgm:prSet loTypeId="urn:microsoft.com/office/officeart/2005/8/layout/vList2" loCatId="list" qsTypeId="urn:microsoft.com/office/officeart/2005/8/quickstyle/simple1" qsCatId="simple" csTypeId="urn:microsoft.com/office/officeart/2005/8/colors/accent5_3" csCatId="accent5"/>
      <dgm:spPr/>
      <dgm:t>
        <a:bodyPr/>
        <a:lstStyle/>
        <a:p>
          <a:endParaRPr lang="en-US"/>
        </a:p>
      </dgm:t>
    </dgm:pt>
    <dgm:pt modelId="{82DD7AE7-B409-411E-9213-80D7974ED033}">
      <dgm:prSet/>
      <dgm:spPr/>
      <dgm:t>
        <a:bodyPr/>
        <a:lstStyle/>
        <a:p>
          <a:r>
            <a:rPr lang="en-US"/>
            <a:t>Some </a:t>
          </a:r>
          <a:r>
            <a:rPr lang="en-GB"/>
            <a:t>fundamental</a:t>
          </a:r>
          <a:r>
            <a:rPr lang="en-US"/>
            <a:t> principles of collaboration include:</a:t>
          </a:r>
        </a:p>
      </dgm:t>
    </dgm:pt>
    <dgm:pt modelId="{68E2810B-0A37-4C31-AE4B-757827E47028}" type="parTrans" cxnId="{64B86F43-1160-49BC-850D-B14DBEA9F059}">
      <dgm:prSet/>
      <dgm:spPr/>
      <dgm:t>
        <a:bodyPr/>
        <a:lstStyle/>
        <a:p>
          <a:endParaRPr lang="en-US"/>
        </a:p>
      </dgm:t>
    </dgm:pt>
    <dgm:pt modelId="{02FAB096-354E-44C8-A5F4-765192F90B24}" type="sibTrans" cxnId="{64B86F43-1160-49BC-850D-B14DBEA9F059}">
      <dgm:prSet/>
      <dgm:spPr/>
      <dgm:t>
        <a:bodyPr/>
        <a:lstStyle/>
        <a:p>
          <a:endParaRPr lang="en-US"/>
        </a:p>
      </dgm:t>
    </dgm:pt>
    <dgm:pt modelId="{35D92E4D-3857-4DE6-9F7A-FB9B48BF3D6D}">
      <dgm:prSet/>
      <dgm:spPr/>
      <dgm:t>
        <a:bodyPr/>
        <a:lstStyle/>
        <a:p>
          <a:r>
            <a:rPr lang="en-US"/>
            <a:t>Cooperation </a:t>
          </a:r>
        </a:p>
      </dgm:t>
    </dgm:pt>
    <dgm:pt modelId="{7E14C663-282E-48EF-BF80-F5CEBD8BA3B0}" type="parTrans" cxnId="{A2F16C5F-250D-498F-832D-3E3062B456A9}">
      <dgm:prSet/>
      <dgm:spPr/>
      <dgm:t>
        <a:bodyPr/>
        <a:lstStyle/>
        <a:p>
          <a:endParaRPr lang="en-US"/>
        </a:p>
      </dgm:t>
    </dgm:pt>
    <dgm:pt modelId="{FEE631B9-1E89-472E-A609-6BB073E8A939}" type="sibTrans" cxnId="{A2F16C5F-250D-498F-832D-3E3062B456A9}">
      <dgm:prSet/>
      <dgm:spPr/>
      <dgm:t>
        <a:bodyPr/>
        <a:lstStyle/>
        <a:p>
          <a:endParaRPr lang="en-US"/>
        </a:p>
      </dgm:t>
    </dgm:pt>
    <dgm:pt modelId="{6022A5E2-53FD-46C9-9335-73836838B99D}">
      <dgm:prSet/>
      <dgm:spPr/>
      <dgm:t>
        <a:bodyPr/>
        <a:lstStyle/>
        <a:p>
          <a:r>
            <a:rPr lang="en-US"/>
            <a:t>Positive relationships </a:t>
          </a:r>
        </a:p>
      </dgm:t>
    </dgm:pt>
    <dgm:pt modelId="{7C1EA176-616A-4C2F-9957-177BD6984B82}" type="parTrans" cxnId="{88A114C9-143A-4CE8-80E1-84198E069BB3}">
      <dgm:prSet/>
      <dgm:spPr/>
      <dgm:t>
        <a:bodyPr/>
        <a:lstStyle/>
        <a:p>
          <a:endParaRPr lang="en-US"/>
        </a:p>
      </dgm:t>
    </dgm:pt>
    <dgm:pt modelId="{2F8024AF-8DED-4151-A7D2-921DDE5931B5}" type="sibTrans" cxnId="{88A114C9-143A-4CE8-80E1-84198E069BB3}">
      <dgm:prSet/>
      <dgm:spPr/>
      <dgm:t>
        <a:bodyPr/>
        <a:lstStyle/>
        <a:p>
          <a:endParaRPr lang="en-US"/>
        </a:p>
      </dgm:t>
    </dgm:pt>
    <dgm:pt modelId="{1A2C0D69-10A3-4D28-BFB4-FBEB17B276AB}">
      <dgm:prSet/>
      <dgm:spPr/>
      <dgm:t>
        <a:bodyPr/>
        <a:lstStyle/>
        <a:p>
          <a:r>
            <a:rPr lang="en-US"/>
            <a:t>Accountability and transparency</a:t>
          </a:r>
        </a:p>
      </dgm:t>
    </dgm:pt>
    <dgm:pt modelId="{B66DCCFA-A7A4-4EC5-B31A-FDCF432320AE}" type="parTrans" cxnId="{DDDF9B56-DD37-4F64-AF57-00B0869DC448}">
      <dgm:prSet/>
      <dgm:spPr/>
      <dgm:t>
        <a:bodyPr/>
        <a:lstStyle/>
        <a:p>
          <a:endParaRPr lang="en-US"/>
        </a:p>
      </dgm:t>
    </dgm:pt>
    <dgm:pt modelId="{97E69C44-2879-4402-A5F7-0296E9FE2D57}" type="sibTrans" cxnId="{DDDF9B56-DD37-4F64-AF57-00B0869DC448}">
      <dgm:prSet/>
      <dgm:spPr/>
      <dgm:t>
        <a:bodyPr/>
        <a:lstStyle/>
        <a:p>
          <a:endParaRPr lang="en-US"/>
        </a:p>
      </dgm:t>
    </dgm:pt>
    <dgm:pt modelId="{3A7A2B87-1778-4A44-B493-8E0DACC65E95}">
      <dgm:prSet/>
      <dgm:spPr/>
      <dgm:t>
        <a:bodyPr/>
        <a:lstStyle/>
        <a:p>
          <a:r>
            <a:rPr lang="en-US"/>
            <a:t>Leadership </a:t>
          </a:r>
        </a:p>
      </dgm:t>
    </dgm:pt>
    <dgm:pt modelId="{9BDF5A7F-59C8-442B-8675-CA2F26759626}" type="parTrans" cxnId="{FAD2043C-7205-4C1B-8764-B2CF77C84D6A}">
      <dgm:prSet/>
      <dgm:spPr/>
      <dgm:t>
        <a:bodyPr/>
        <a:lstStyle/>
        <a:p>
          <a:endParaRPr lang="en-US"/>
        </a:p>
      </dgm:t>
    </dgm:pt>
    <dgm:pt modelId="{78D1CA75-9DBC-43E7-96B0-3071ABA7E628}" type="sibTrans" cxnId="{FAD2043C-7205-4C1B-8764-B2CF77C84D6A}">
      <dgm:prSet/>
      <dgm:spPr/>
      <dgm:t>
        <a:bodyPr/>
        <a:lstStyle/>
        <a:p>
          <a:endParaRPr lang="en-US"/>
        </a:p>
      </dgm:t>
    </dgm:pt>
    <dgm:pt modelId="{981E5AEF-CF4A-4EDA-8207-330904EDDFA4}">
      <dgm:prSet/>
      <dgm:spPr/>
      <dgm:t>
        <a:bodyPr/>
        <a:lstStyle/>
        <a:p>
          <a:r>
            <a:rPr lang="en-US"/>
            <a:t>Engagement </a:t>
          </a:r>
        </a:p>
      </dgm:t>
    </dgm:pt>
    <dgm:pt modelId="{FA1E997A-21FF-49B8-92A3-CDCD4DF56FB9}" type="parTrans" cxnId="{8394B2AB-D46B-430E-9921-765DA9B1B301}">
      <dgm:prSet/>
      <dgm:spPr/>
      <dgm:t>
        <a:bodyPr/>
        <a:lstStyle/>
        <a:p>
          <a:endParaRPr lang="en-US"/>
        </a:p>
      </dgm:t>
    </dgm:pt>
    <dgm:pt modelId="{7EF9362C-0032-4A06-AF46-894E03C9ED5B}" type="sibTrans" cxnId="{8394B2AB-D46B-430E-9921-765DA9B1B301}">
      <dgm:prSet/>
      <dgm:spPr/>
      <dgm:t>
        <a:bodyPr/>
        <a:lstStyle/>
        <a:p>
          <a:endParaRPr lang="en-US"/>
        </a:p>
      </dgm:t>
    </dgm:pt>
    <dgm:pt modelId="{12515EB9-2665-48E3-A602-8D25EF2215C7}">
      <dgm:prSet/>
      <dgm:spPr/>
      <dgm:t>
        <a:bodyPr/>
        <a:lstStyle/>
        <a:p>
          <a:r>
            <a:rPr lang="en-US"/>
            <a:t>Problem solving </a:t>
          </a:r>
        </a:p>
      </dgm:t>
    </dgm:pt>
    <dgm:pt modelId="{2193FEF5-3C0B-47B3-B4A5-511CB0141DDE}" type="parTrans" cxnId="{CC3D07E6-5EC3-4E55-A77E-9563C2502AFE}">
      <dgm:prSet/>
      <dgm:spPr/>
      <dgm:t>
        <a:bodyPr/>
        <a:lstStyle/>
        <a:p>
          <a:endParaRPr lang="en-US"/>
        </a:p>
      </dgm:t>
    </dgm:pt>
    <dgm:pt modelId="{43241A1A-4156-4B44-A9DE-6599185D4260}" type="sibTrans" cxnId="{CC3D07E6-5EC3-4E55-A77E-9563C2502AFE}">
      <dgm:prSet/>
      <dgm:spPr/>
      <dgm:t>
        <a:bodyPr/>
        <a:lstStyle/>
        <a:p>
          <a:endParaRPr lang="en-US"/>
        </a:p>
      </dgm:t>
    </dgm:pt>
    <dgm:pt modelId="{DE50573D-FB0D-4E2B-B358-E6586E32F608}" type="pres">
      <dgm:prSet presAssocID="{FDD7CEDB-B390-4511-9012-45835966DC2B}" presName="linear" presStyleCnt="0">
        <dgm:presLayoutVars>
          <dgm:animLvl val="lvl"/>
          <dgm:resizeHandles val="exact"/>
        </dgm:presLayoutVars>
      </dgm:prSet>
      <dgm:spPr/>
    </dgm:pt>
    <dgm:pt modelId="{F9E9073C-E15B-4632-8227-2A52C0953AC4}" type="pres">
      <dgm:prSet presAssocID="{82DD7AE7-B409-411E-9213-80D7974ED033}" presName="parentText" presStyleLbl="node1" presStyleIdx="0" presStyleCnt="7">
        <dgm:presLayoutVars>
          <dgm:chMax val="0"/>
          <dgm:bulletEnabled val="1"/>
        </dgm:presLayoutVars>
      </dgm:prSet>
      <dgm:spPr/>
    </dgm:pt>
    <dgm:pt modelId="{EA234B10-D145-4B88-BC9C-970DFEFF08B3}" type="pres">
      <dgm:prSet presAssocID="{02FAB096-354E-44C8-A5F4-765192F90B24}" presName="spacer" presStyleCnt="0"/>
      <dgm:spPr/>
    </dgm:pt>
    <dgm:pt modelId="{22E22740-1B5E-4ABF-A89D-216787023AC8}" type="pres">
      <dgm:prSet presAssocID="{35D92E4D-3857-4DE6-9F7A-FB9B48BF3D6D}" presName="parentText" presStyleLbl="node1" presStyleIdx="1" presStyleCnt="7">
        <dgm:presLayoutVars>
          <dgm:chMax val="0"/>
          <dgm:bulletEnabled val="1"/>
        </dgm:presLayoutVars>
      </dgm:prSet>
      <dgm:spPr/>
    </dgm:pt>
    <dgm:pt modelId="{5DD59DD8-C9DE-41A9-A567-D2CDDD484169}" type="pres">
      <dgm:prSet presAssocID="{FEE631B9-1E89-472E-A609-6BB073E8A939}" presName="spacer" presStyleCnt="0"/>
      <dgm:spPr/>
    </dgm:pt>
    <dgm:pt modelId="{414C9D9B-FCB5-4942-9D94-5504E7061762}" type="pres">
      <dgm:prSet presAssocID="{6022A5E2-53FD-46C9-9335-73836838B99D}" presName="parentText" presStyleLbl="node1" presStyleIdx="2" presStyleCnt="7">
        <dgm:presLayoutVars>
          <dgm:chMax val="0"/>
          <dgm:bulletEnabled val="1"/>
        </dgm:presLayoutVars>
      </dgm:prSet>
      <dgm:spPr/>
    </dgm:pt>
    <dgm:pt modelId="{9C9BA56F-5C74-4CCA-A2CD-8D026891575E}" type="pres">
      <dgm:prSet presAssocID="{2F8024AF-8DED-4151-A7D2-921DDE5931B5}" presName="spacer" presStyleCnt="0"/>
      <dgm:spPr/>
    </dgm:pt>
    <dgm:pt modelId="{0A00F4D8-648A-443E-8985-C653F57CDC25}" type="pres">
      <dgm:prSet presAssocID="{1A2C0D69-10A3-4D28-BFB4-FBEB17B276AB}" presName="parentText" presStyleLbl="node1" presStyleIdx="3" presStyleCnt="7">
        <dgm:presLayoutVars>
          <dgm:chMax val="0"/>
          <dgm:bulletEnabled val="1"/>
        </dgm:presLayoutVars>
      </dgm:prSet>
      <dgm:spPr/>
    </dgm:pt>
    <dgm:pt modelId="{2F733B70-2179-4E64-9A42-31F83BC83639}" type="pres">
      <dgm:prSet presAssocID="{97E69C44-2879-4402-A5F7-0296E9FE2D57}" presName="spacer" presStyleCnt="0"/>
      <dgm:spPr/>
    </dgm:pt>
    <dgm:pt modelId="{073F9E21-35DC-42B4-A351-AC7FEA7DBEFC}" type="pres">
      <dgm:prSet presAssocID="{3A7A2B87-1778-4A44-B493-8E0DACC65E95}" presName="parentText" presStyleLbl="node1" presStyleIdx="4" presStyleCnt="7">
        <dgm:presLayoutVars>
          <dgm:chMax val="0"/>
          <dgm:bulletEnabled val="1"/>
        </dgm:presLayoutVars>
      </dgm:prSet>
      <dgm:spPr/>
    </dgm:pt>
    <dgm:pt modelId="{0E39EA3C-9A28-459F-A03C-7771C0A80982}" type="pres">
      <dgm:prSet presAssocID="{78D1CA75-9DBC-43E7-96B0-3071ABA7E628}" presName="spacer" presStyleCnt="0"/>
      <dgm:spPr/>
    </dgm:pt>
    <dgm:pt modelId="{033FAEC0-6473-4B66-AD51-6838657CD09D}" type="pres">
      <dgm:prSet presAssocID="{981E5AEF-CF4A-4EDA-8207-330904EDDFA4}" presName="parentText" presStyleLbl="node1" presStyleIdx="5" presStyleCnt="7">
        <dgm:presLayoutVars>
          <dgm:chMax val="0"/>
          <dgm:bulletEnabled val="1"/>
        </dgm:presLayoutVars>
      </dgm:prSet>
      <dgm:spPr/>
    </dgm:pt>
    <dgm:pt modelId="{2539121E-4F07-4978-AA8D-C9E5CE9654FC}" type="pres">
      <dgm:prSet presAssocID="{7EF9362C-0032-4A06-AF46-894E03C9ED5B}" presName="spacer" presStyleCnt="0"/>
      <dgm:spPr/>
    </dgm:pt>
    <dgm:pt modelId="{865762F4-1BE4-4916-AE38-8B65CE78318C}" type="pres">
      <dgm:prSet presAssocID="{12515EB9-2665-48E3-A602-8D25EF2215C7}" presName="parentText" presStyleLbl="node1" presStyleIdx="6" presStyleCnt="7">
        <dgm:presLayoutVars>
          <dgm:chMax val="0"/>
          <dgm:bulletEnabled val="1"/>
        </dgm:presLayoutVars>
      </dgm:prSet>
      <dgm:spPr/>
    </dgm:pt>
  </dgm:ptLst>
  <dgm:cxnLst>
    <dgm:cxn modelId="{81D38C0F-9876-42A3-8AD4-A4D576490365}" type="presOf" srcId="{981E5AEF-CF4A-4EDA-8207-330904EDDFA4}" destId="{033FAEC0-6473-4B66-AD51-6838657CD09D}" srcOrd="0" destOrd="0" presId="urn:microsoft.com/office/officeart/2005/8/layout/vList2"/>
    <dgm:cxn modelId="{FAD2043C-7205-4C1B-8764-B2CF77C84D6A}" srcId="{FDD7CEDB-B390-4511-9012-45835966DC2B}" destId="{3A7A2B87-1778-4A44-B493-8E0DACC65E95}" srcOrd="4" destOrd="0" parTransId="{9BDF5A7F-59C8-442B-8675-CA2F26759626}" sibTransId="{78D1CA75-9DBC-43E7-96B0-3071ABA7E628}"/>
    <dgm:cxn modelId="{A2F16C5F-250D-498F-832D-3E3062B456A9}" srcId="{FDD7CEDB-B390-4511-9012-45835966DC2B}" destId="{35D92E4D-3857-4DE6-9F7A-FB9B48BF3D6D}" srcOrd="1" destOrd="0" parTransId="{7E14C663-282E-48EF-BF80-F5CEBD8BA3B0}" sibTransId="{FEE631B9-1E89-472E-A609-6BB073E8A939}"/>
    <dgm:cxn modelId="{64B86F43-1160-49BC-850D-B14DBEA9F059}" srcId="{FDD7CEDB-B390-4511-9012-45835966DC2B}" destId="{82DD7AE7-B409-411E-9213-80D7974ED033}" srcOrd="0" destOrd="0" parTransId="{68E2810B-0A37-4C31-AE4B-757827E47028}" sibTransId="{02FAB096-354E-44C8-A5F4-765192F90B24}"/>
    <dgm:cxn modelId="{3427B363-67EC-4CA2-B185-923D0A990C0F}" type="presOf" srcId="{1A2C0D69-10A3-4D28-BFB4-FBEB17B276AB}" destId="{0A00F4D8-648A-443E-8985-C653F57CDC25}" srcOrd="0" destOrd="0" presId="urn:microsoft.com/office/officeart/2005/8/layout/vList2"/>
    <dgm:cxn modelId="{4C9E0145-0957-40AA-80BB-E2DB68FEBD58}" type="presOf" srcId="{35D92E4D-3857-4DE6-9F7A-FB9B48BF3D6D}" destId="{22E22740-1B5E-4ABF-A89D-216787023AC8}" srcOrd="0" destOrd="0" presId="urn:microsoft.com/office/officeart/2005/8/layout/vList2"/>
    <dgm:cxn modelId="{DDDF9B56-DD37-4F64-AF57-00B0869DC448}" srcId="{FDD7CEDB-B390-4511-9012-45835966DC2B}" destId="{1A2C0D69-10A3-4D28-BFB4-FBEB17B276AB}" srcOrd="3" destOrd="0" parTransId="{B66DCCFA-A7A4-4EC5-B31A-FDCF432320AE}" sibTransId="{97E69C44-2879-4402-A5F7-0296E9FE2D57}"/>
    <dgm:cxn modelId="{B0F89DA4-C69F-41BF-90B8-01FC1486109C}" type="presOf" srcId="{3A7A2B87-1778-4A44-B493-8E0DACC65E95}" destId="{073F9E21-35DC-42B4-A351-AC7FEA7DBEFC}" srcOrd="0" destOrd="0" presId="urn:microsoft.com/office/officeart/2005/8/layout/vList2"/>
    <dgm:cxn modelId="{8394B2AB-D46B-430E-9921-765DA9B1B301}" srcId="{FDD7CEDB-B390-4511-9012-45835966DC2B}" destId="{981E5AEF-CF4A-4EDA-8207-330904EDDFA4}" srcOrd="5" destOrd="0" parTransId="{FA1E997A-21FF-49B8-92A3-CDCD4DF56FB9}" sibTransId="{7EF9362C-0032-4A06-AF46-894E03C9ED5B}"/>
    <dgm:cxn modelId="{910B5BAE-6ADC-4076-8222-E870311C5451}" type="presOf" srcId="{FDD7CEDB-B390-4511-9012-45835966DC2B}" destId="{DE50573D-FB0D-4E2B-B358-E6586E32F608}" srcOrd="0" destOrd="0" presId="urn:microsoft.com/office/officeart/2005/8/layout/vList2"/>
    <dgm:cxn modelId="{9D441BBA-51E9-4593-8CC3-893B7AEB7170}" type="presOf" srcId="{12515EB9-2665-48E3-A602-8D25EF2215C7}" destId="{865762F4-1BE4-4916-AE38-8B65CE78318C}" srcOrd="0" destOrd="0" presId="urn:microsoft.com/office/officeart/2005/8/layout/vList2"/>
    <dgm:cxn modelId="{38F882C7-2B16-48C7-BB3E-872089B4854D}" type="presOf" srcId="{82DD7AE7-B409-411E-9213-80D7974ED033}" destId="{F9E9073C-E15B-4632-8227-2A52C0953AC4}" srcOrd="0" destOrd="0" presId="urn:microsoft.com/office/officeart/2005/8/layout/vList2"/>
    <dgm:cxn modelId="{88A114C9-143A-4CE8-80E1-84198E069BB3}" srcId="{FDD7CEDB-B390-4511-9012-45835966DC2B}" destId="{6022A5E2-53FD-46C9-9335-73836838B99D}" srcOrd="2" destOrd="0" parTransId="{7C1EA176-616A-4C2F-9957-177BD6984B82}" sibTransId="{2F8024AF-8DED-4151-A7D2-921DDE5931B5}"/>
    <dgm:cxn modelId="{CC3D07E6-5EC3-4E55-A77E-9563C2502AFE}" srcId="{FDD7CEDB-B390-4511-9012-45835966DC2B}" destId="{12515EB9-2665-48E3-A602-8D25EF2215C7}" srcOrd="6" destOrd="0" parTransId="{2193FEF5-3C0B-47B3-B4A5-511CB0141DDE}" sibTransId="{43241A1A-4156-4B44-A9DE-6599185D4260}"/>
    <dgm:cxn modelId="{7EDCF8F1-951A-42BA-883A-771A87FBD888}" type="presOf" srcId="{6022A5E2-53FD-46C9-9335-73836838B99D}" destId="{414C9D9B-FCB5-4942-9D94-5504E7061762}" srcOrd="0" destOrd="0" presId="urn:microsoft.com/office/officeart/2005/8/layout/vList2"/>
    <dgm:cxn modelId="{76BFBC6D-F4B9-4857-B779-2C1CE4E2EDAB}" type="presParOf" srcId="{DE50573D-FB0D-4E2B-B358-E6586E32F608}" destId="{F9E9073C-E15B-4632-8227-2A52C0953AC4}" srcOrd="0" destOrd="0" presId="urn:microsoft.com/office/officeart/2005/8/layout/vList2"/>
    <dgm:cxn modelId="{94D1C9BA-2A86-4C61-8645-28E82EF0E8BB}" type="presParOf" srcId="{DE50573D-FB0D-4E2B-B358-E6586E32F608}" destId="{EA234B10-D145-4B88-BC9C-970DFEFF08B3}" srcOrd="1" destOrd="0" presId="urn:microsoft.com/office/officeart/2005/8/layout/vList2"/>
    <dgm:cxn modelId="{3BA80F8D-AE16-46AF-B9AE-0D9A55527E9C}" type="presParOf" srcId="{DE50573D-FB0D-4E2B-B358-E6586E32F608}" destId="{22E22740-1B5E-4ABF-A89D-216787023AC8}" srcOrd="2" destOrd="0" presId="urn:microsoft.com/office/officeart/2005/8/layout/vList2"/>
    <dgm:cxn modelId="{6B212CF7-25AF-447B-A1DC-544F38459FD4}" type="presParOf" srcId="{DE50573D-FB0D-4E2B-B358-E6586E32F608}" destId="{5DD59DD8-C9DE-41A9-A567-D2CDDD484169}" srcOrd="3" destOrd="0" presId="urn:microsoft.com/office/officeart/2005/8/layout/vList2"/>
    <dgm:cxn modelId="{F1303FA4-BEAA-4B71-AA1E-90D5F3FF41F2}" type="presParOf" srcId="{DE50573D-FB0D-4E2B-B358-E6586E32F608}" destId="{414C9D9B-FCB5-4942-9D94-5504E7061762}" srcOrd="4" destOrd="0" presId="urn:microsoft.com/office/officeart/2005/8/layout/vList2"/>
    <dgm:cxn modelId="{6E49B114-D326-4949-8A25-48560E480CAC}" type="presParOf" srcId="{DE50573D-FB0D-4E2B-B358-E6586E32F608}" destId="{9C9BA56F-5C74-4CCA-A2CD-8D026891575E}" srcOrd="5" destOrd="0" presId="urn:microsoft.com/office/officeart/2005/8/layout/vList2"/>
    <dgm:cxn modelId="{2C525845-8A3E-4124-BB86-285456C19393}" type="presParOf" srcId="{DE50573D-FB0D-4E2B-B358-E6586E32F608}" destId="{0A00F4D8-648A-443E-8985-C653F57CDC25}" srcOrd="6" destOrd="0" presId="urn:microsoft.com/office/officeart/2005/8/layout/vList2"/>
    <dgm:cxn modelId="{5B7F525C-604D-4A37-86C4-011BEB5BC3CA}" type="presParOf" srcId="{DE50573D-FB0D-4E2B-B358-E6586E32F608}" destId="{2F733B70-2179-4E64-9A42-31F83BC83639}" srcOrd="7" destOrd="0" presId="urn:microsoft.com/office/officeart/2005/8/layout/vList2"/>
    <dgm:cxn modelId="{CC2FAB2E-91E6-42B5-80F1-110334D6A580}" type="presParOf" srcId="{DE50573D-FB0D-4E2B-B358-E6586E32F608}" destId="{073F9E21-35DC-42B4-A351-AC7FEA7DBEFC}" srcOrd="8" destOrd="0" presId="urn:microsoft.com/office/officeart/2005/8/layout/vList2"/>
    <dgm:cxn modelId="{BFDCE7A3-9DEA-477B-B91B-1AEEEAD24E7E}" type="presParOf" srcId="{DE50573D-FB0D-4E2B-B358-E6586E32F608}" destId="{0E39EA3C-9A28-459F-A03C-7771C0A80982}" srcOrd="9" destOrd="0" presId="urn:microsoft.com/office/officeart/2005/8/layout/vList2"/>
    <dgm:cxn modelId="{B55FCCE7-428E-481B-ABB8-112EE7B94524}" type="presParOf" srcId="{DE50573D-FB0D-4E2B-B358-E6586E32F608}" destId="{033FAEC0-6473-4B66-AD51-6838657CD09D}" srcOrd="10" destOrd="0" presId="urn:microsoft.com/office/officeart/2005/8/layout/vList2"/>
    <dgm:cxn modelId="{C12573AB-803C-4991-B065-A9EB7B2D4E4C}" type="presParOf" srcId="{DE50573D-FB0D-4E2B-B358-E6586E32F608}" destId="{2539121E-4F07-4978-AA8D-C9E5CE9654FC}" srcOrd="11" destOrd="0" presId="urn:microsoft.com/office/officeart/2005/8/layout/vList2"/>
    <dgm:cxn modelId="{11394714-CF41-4560-ABFF-8027E5E37115}" type="presParOf" srcId="{DE50573D-FB0D-4E2B-B358-E6586E32F608}" destId="{865762F4-1BE4-4916-AE38-8B65CE78318C}"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5463331-654C-48C5-8859-EC8186E57684}"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11085ACE-0D10-4267-8B6E-FB1232627C0A}">
      <dgm:prSet/>
      <dgm:spPr/>
      <dgm:t>
        <a:bodyPr/>
        <a:lstStyle/>
        <a:p>
          <a:pPr>
            <a:lnSpc>
              <a:spcPct val="100000"/>
            </a:lnSpc>
          </a:pPr>
          <a:r>
            <a:rPr lang="en-US"/>
            <a:t>Increases effective communication</a:t>
          </a:r>
        </a:p>
      </dgm:t>
    </dgm:pt>
    <dgm:pt modelId="{F6E0EE91-6DD3-4A66-A5DE-BD85AE468F19}" type="parTrans" cxnId="{5E9978B1-79BB-4761-8BED-2A5C85EF84CF}">
      <dgm:prSet/>
      <dgm:spPr/>
      <dgm:t>
        <a:bodyPr/>
        <a:lstStyle/>
        <a:p>
          <a:endParaRPr lang="en-US"/>
        </a:p>
      </dgm:t>
    </dgm:pt>
    <dgm:pt modelId="{5B56A6FC-EAD3-4658-A101-97B16FAA0D6F}" type="sibTrans" cxnId="{5E9978B1-79BB-4761-8BED-2A5C85EF84CF}">
      <dgm:prSet/>
      <dgm:spPr/>
      <dgm:t>
        <a:bodyPr/>
        <a:lstStyle/>
        <a:p>
          <a:endParaRPr lang="en-US"/>
        </a:p>
      </dgm:t>
    </dgm:pt>
    <dgm:pt modelId="{7CD1BFBA-B08F-4759-A893-FE1B791A720A}">
      <dgm:prSet/>
      <dgm:spPr/>
      <dgm:t>
        <a:bodyPr/>
        <a:lstStyle/>
        <a:p>
          <a:pPr>
            <a:lnSpc>
              <a:spcPct val="100000"/>
            </a:lnSpc>
          </a:pPr>
          <a:r>
            <a:rPr lang="en-US"/>
            <a:t>Encourages a common goal</a:t>
          </a:r>
        </a:p>
      </dgm:t>
    </dgm:pt>
    <dgm:pt modelId="{DDE1592B-3616-4D9D-B298-2E257299C4D8}" type="parTrans" cxnId="{30876B66-C82C-4E30-B58D-B31B3253C2A2}">
      <dgm:prSet/>
      <dgm:spPr/>
      <dgm:t>
        <a:bodyPr/>
        <a:lstStyle/>
        <a:p>
          <a:endParaRPr lang="en-US"/>
        </a:p>
      </dgm:t>
    </dgm:pt>
    <dgm:pt modelId="{F17D88BF-7098-4377-A76D-46871E045856}" type="sibTrans" cxnId="{30876B66-C82C-4E30-B58D-B31B3253C2A2}">
      <dgm:prSet/>
      <dgm:spPr/>
      <dgm:t>
        <a:bodyPr/>
        <a:lstStyle/>
        <a:p>
          <a:endParaRPr lang="en-US"/>
        </a:p>
      </dgm:t>
    </dgm:pt>
    <dgm:pt modelId="{B9490574-6A87-4AB7-8EED-9E5B484B96DA}">
      <dgm:prSet/>
      <dgm:spPr/>
      <dgm:t>
        <a:bodyPr/>
        <a:lstStyle/>
        <a:p>
          <a:pPr>
            <a:lnSpc>
              <a:spcPct val="100000"/>
            </a:lnSpc>
          </a:pPr>
          <a:r>
            <a:rPr lang="en-US"/>
            <a:t>Helps build trust</a:t>
          </a:r>
        </a:p>
      </dgm:t>
    </dgm:pt>
    <dgm:pt modelId="{1A58C1E5-14AE-4F04-8C92-4626614F4261}" type="parTrans" cxnId="{67B109BD-89B7-4E0D-A831-A1ABC775B67A}">
      <dgm:prSet/>
      <dgm:spPr/>
      <dgm:t>
        <a:bodyPr/>
        <a:lstStyle/>
        <a:p>
          <a:endParaRPr lang="en-US"/>
        </a:p>
      </dgm:t>
    </dgm:pt>
    <dgm:pt modelId="{8EB32819-FE9B-4DF9-A0A7-AAF60A9BC686}" type="sibTrans" cxnId="{67B109BD-89B7-4E0D-A831-A1ABC775B67A}">
      <dgm:prSet/>
      <dgm:spPr/>
      <dgm:t>
        <a:bodyPr/>
        <a:lstStyle/>
        <a:p>
          <a:endParaRPr lang="en-US"/>
        </a:p>
      </dgm:t>
    </dgm:pt>
    <dgm:pt modelId="{748A2F64-A689-48D9-A994-32A3DFB13B86}">
      <dgm:prSet/>
      <dgm:spPr/>
      <dgm:t>
        <a:bodyPr/>
        <a:lstStyle/>
        <a:p>
          <a:pPr>
            <a:lnSpc>
              <a:spcPct val="100000"/>
            </a:lnSpc>
          </a:pPr>
          <a:r>
            <a:rPr lang="en-US"/>
            <a:t>Creates efficiency</a:t>
          </a:r>
        </a:p>
      </dgm:t>
    </dgm:pt>
    <dgm:pt modelId="{1D2AD419-6CDE-451A-B768-8E5E905E07FE}" type="parTrans" cxnId="{535F3127-82BC-4641-B2EF-6EAF8A852F5A}">
      <dgm:prSet/>
      <dgm:spPr/>
      <dgm:t>
        <a:bodyPr/>
        <a:lstStyle/>
        <a:p>
          <a:endParaRPr lang="en-US"/>
        </a:p>
      </dgm:t>
    </dgm:pt>
    <dgm:pt modelId="{2F1ED909-7CE3-431A-A59E-30E664EAADD5}" type="sibTrans" cxnId="{535F3127-82BC-4641-B2EF-6EAF8A852F5A}">
      <dgm:prSet/>
      <dgm:spPr/>
      <dgm:t>
        <a:bodyPr/>
        <a:lstStyle/>
        <a:p>
          <a:endParaRPr lang="en-US"/>
        </a:p>
      </dgm:t>
    </dgm:pt>
    <dgm:pt modelId="{CF28C2FC-923E-4078-A18A-213C44354AD8}" type="pres">
      <dgm:prSet presAssocID="{45463331-654C-48C5-8859-EC8186E57684}" presName="root" presStyleCnt="0">
        <dgm:presLayoutVars>
          <dgm:dir/>
          <dgm:resizeHandles val="exact"/>
        </dgm:presLayoutVars>
      </dgm:prSet>
      <dgm:spPr/>
    </dgm:pt>
    <dgm:pt modelId="{DA3C8D58-8E16-433D-8F98-C2B03F4CE49D}" type="pres">
      <dgm:prSet presAssocID="{11085ACE-0D10-4267-8B6E-FB1232627C0A}" presName="compNode" presStyleCnt="0"/>
      <dgm:spPr/>
    </dgm:pt>
    <dgm:pt modelId="{D1A58A90-A9EF-43E4-AE0A-4EAA5904F69B}" type="pres">
      <dgm:prSet presAssocID="{11085ACE-0D10-4267-8B6E-FB1232627C0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at"/>
        </a:ext>
      </dgm:extLst>
    </dgm:pt>
    <dgm:pt modelId="{C13BAA9B-823C-4F04-8103-44933B39F8A0}" type="pres">
      <dgm:prSet presAssocID="{11085ACE-0D10-4267-8B6E-FB1232627C0A}" presName="spaceRect" presStyleCnt="0"/>
      <dgm:spPr/>
    </dgm:pt>
    <dgm:pt modelId="{D0A1F29B-EC71-4951-A11D-FDBF72B56B4D}" type="pres">
      <dgm:prSet presAssocID="{11085ACE-0D10-4267-8B6E-FB1232627C0A}" presName="textRect" presStyleLbl="revTx" presStyleIdx="0" presStyleCnt="4">
        <dgm:presLayoutVars>
          <dgm:chMax val="1"/>
          <dgm:chPref val="1"/>
        </dgm:presLayoutVars>
      </dgm:prSet>
      <dgm:spPr/>
    </dgm:pt>
    <dgm:pt modelId="{DA8C9CB6-D684-4BD0-A5A0-380638C35A11}" type="pres">
      <dgm:prSet presAssocID="{5B56A6FC-EAD3-4658-A101-97B16FAA0D6F}" presName="sibTrans" presStyleCnt="0"/>
      <dgm:spPr/>
    </dgm:pt>
    <dgm:pt modelId="{DAF0B194-DA31-4357-A2D4-1E7208991A3E}" type="pres">
      <dgm:prSet presAssocID="{7CD1BFBA-B08F-4759-A893-FE1B791A720A}" presName="compNode" presStyleCnt="0"/>
      <dgm:spPr/>
    </dgm:pt>
    <dgm:pt modelId="{3943A8F5-45A0-4809-B462-A244F413AAA3}" type="pres">
      <dgm:prSet presAssocID="{7CD1BFBA-B08F-4759-A893-FE1B791A720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mark"/>
        </a:ext>
      </dgm:extLst>
    </dgm:pt>
    <dgm:pt modelId="{C874F730-0DBF-4857-9B38-D4E28CF6DB2E}" type="pres">
      <dgm:prSet presAssocID="{7CD1BFBA-B08F-4759-A893-FE1B791A720A}" presName="spaceRect" presStyleCnt="0"/>
      <dgm:spPr/>
    </dgm:pt>
    <dgm:pt modelId="{2DA1A76A-35A6-4380-BDF1-B3AEDC4AA63D}" type="pres">
      <dgm:prSet presAssocID="{7CD1BFBA-B08F-4759-A893-FE1B791A720A}" presName="textRect" presStyleLbl="revTx" presStyleIdx="1" presStyleCnt="4">
        <dgm:presLayoutVars>
          <dgm:chMax val="1"/>
          <dgm:chPref val="1"/>
        </dgm:presLayoutVars>
      </dgm:prSet>
      <dgm:spPr/>
    </dgm:pt>
    <dgm:pt modelId="{DC4E842A-B105-434E-A618-02ACE0272CC5}" type="pres">
      <dgm:prSet presAssocID="{F17D88BF-7098-4377-A76D-46871E045856}" presName="sibTrans" presStyleCnt="0"/>
      <dgm:spPr/>
    </dgm:pt>
    <dgm:pt modelId="{30E6585F-418C-43E1-A673-430F11488048}" type="pres">
      <dgm:prSet presAssocID="{B9490574-6A87-4AB7-8EED-9E5B484B96DA}" presName="compNode" presStyleCnt="0"/>
      <dgm:spPr/>
    </dgm:pt>
    <dgm:pt modelId="{FE01569E-F5D4-43F3-8539-3504AA1E06B0}" type="pres">
      <dgm:prSet presAssocID="{B9490574-6A87-4AB7-8EED-9E5B484B96D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andshake"/>
        </a:ext>
      </dgm:extLst>
    </dgm:pt>
    <dgm:pt modelId="{F22EB558-6D82-4BBC-8C51-1A121282ABA7}" type="pres">
      <dgm:prSet presAssocID="{B9490574-6A87-4AB7-8EED-9E5B484B96DA}" presName="spaceRect" presStyleCnt="0"/>
      <dgm:spPr/>
    </dgm:pt>
    <dgm:pt modelId="{6F7BDF02-9E1F-47FE-A48B-37279C763046}" type="pres">
      <dgm:prSet presAssocID="{B9490574-6A87-4AB7-8EED-9E5B484B96DA}" presName="textRect" presStyleLbl="revTx" presStyleIdx="2" presStyleCnt="4">
        <dgm:presLayoutVars>
          <dgm:chMax val="1"/>
          <dgm:chPref val="1"/>
        </dgm:presLayoutVars>
      </dgm:prSet>
      <dgm:spPr/>
    </dgm:pt>
    <dgm:pt modelId="{AB9FCEC8-DE19-4BF9-A8C7-DBFE2A62B237}" type="pres">
      <dgm:prSet presAssocID="{8EB32819-FE9B-4DF9-A0A7-AAF60A9BC686}" presName="sibTrans" presStyleCnt="0"/>
      <dgm:spPr/>
    </dgm:pt>
    <dgm:pt modelId="{9757BB95-E6FF-4E26-B20F-EC4BBF1B2009}" type="pres">
      <dgm:prSet presAssocID="{748A2F64-A689-48D9-A994-32A3DFB13B86}" presName="compNode" presStyleCnt="0"/>
      <dgm:spPr/>
    </dgm:pt>
    <dgm:pt modelId="{C6802671-258A-43CB-BEC7-E4306D8979C5}" type="pres">
      <dgm:prSet presAssocID="{748A2F64-A689-48D9-A994-32A3DFB13B8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topwatch"/>
        </a:ext>
      </dgm:extLst>
    </dgm:pt>
    <dgm:pt modelId="{DC6282B6-E216-4C4A-847A-B5B0A7059AC9}" type="pres">
      <dgm:prSet presAssocID="{748A2F64-A689-48D9-A994-32A3DFB13B86}" presName="spaceRect" presStyleCnt="0"/>
      <dgm:spPr/>
    </dgm:pt>
    <dgm:pt modelId="{D76D6285-D07B-4747-9C03-910F8D9C2A41}" type="pres">
      <dgm:prSet presAssocID="{748A2F64-A689-48D9-A994-32A3DFB13B86}" presName="textRect" presStyleLbl="revTx" presStyleIdx="3" presStyleCnt="4">
        <dgm:presLayoutVars>
          <dgm:chMax val="1"/>
          <dgm:chPref val="1"/>
        </dgm:presLayoutVars>
      </dgm:prSet>
      <dgm:spPr/>
    </dgm:pt>
  </dgm:ptLst>
  <dgm:cxnLst>
    <dgm:cxn modelId="{EDAA3904-CA07-464D-987F-5B262954789F}" type="presOf" srcId="{7CD1BFBA-B08F-4759-A893-FE1B791A720A}" destId="{2DA1A76A-35A6-4380-BDF1-B3AEDC4AA63D}" srcOrd="0" destOrd="0" presId="urn:microsoft.com/office/officeart/2018/2/layout/IconLabelList"/>
    <dgm:cxn modelId="{535F3127-82BC-4641-B2EF-6EAF8A852F5A}" srcId="{45463331-654C-48C5-8859-EC8186E57684}" destId="{748A2F64-A689-48D9-A994-32A3DFB13B86}" srcOrd="3" destOrd="0" parTransId="{1D2AD419-6CDE-451A-B768-8E5E905E07FE}" sibTransId="{2F1ED909-7CE3-431A-A59E-30E664EAADD5}"/>
    <dgm:cxn modelId="{17573464-3D1E-4ADE-9B00-95A5C6EB479C}" type="presOf" srcId="{B9490574-6A87-4AB7-8EED-9E5B484B96DA}" destId="{6F7BDF02-9E1F-47FE-A48B-37279C763046}" srcOrd="0" destOrd="0" presId="urn:microsoft.com/office/officeart/2018/2/layout/IconLabelList"/>
    <dgm:cxn modelId="{30876B66-C82C-4E30-B58D-B31B3253C2A2}" srcId="{45463331-654C-48C5-8859-EC8186E57684}" destId="{7CD1BFBA-B08F-4759-A893-FE1B791A720A}" srcOrd="1" destOrd="0" parTransId="{DDE1592B-3616-4D9D-B298-2E257299C4D8}" sibTransId="{F17D88BF-7098-4377-A76D-46871E045856}"/>
    <dgm:cxn modelId="{4A384D72-CF2F-421A-B016-78B30A75D4BC}" type="presOf" srcId="{45463331-654C-48C5-8859-EC8186E57684}" destId="{CF28C2FC-923E-4078-A18A-213C44354AD8}" srcOrd="0" destOrd="0" presId="urn:microsoft.com/office/officeart/2018/2/layout/IconLabelList"/>
    <dgm:cxn modelId="{A8782787-0A23-44EF-8D98-032AA9FE05F8}" type="presOf" srcId="{748A2F64-A689-48D9-A994-32A3DFB13B86}" destId="{D76D6285-D07B-4747-9C03-910F8D9C2A41}" srcOrd="0" destOrd="0" presId="urn:microsoft.com/office/officeart/2018/2/layout/IconLabelList"/>
    <dgm:cxn modelId="{5E9978B1-79BB-4761-8BED-2A5C85EF84CF}" srcId="{45463331-654C-48C5-8859-EC8186E57684}" destId="{11085ACE-0D10-4267-8B6E-FB1232627C0A}" srcOrd="0" destOrd="0" parTransId="{F6E0EE91-6DD3-4A66-A5DE-BD85AE468F19}" sibTransId="{5B56A6FC-EAD3-4658-A101-97B16FAA0D6F}"/>
    <dgm:cxn modelId="{67B109BD-89B7-4E0D-A831-A1ABC775B67A}" srcId="{45463331-654C-48C5-8859-EC8186E57684}" destId="{B9490574-6A87-4AB7-8EED-9E5B484B96DA}" srcOrd="2" destOrd="0" parTransId="{1A58C1E5-14AE-4F04-8C92-4626614F4261}" sibTransId="{8EB32819-FE9B-4DF9-A0A7-AAF60A9BC686}"/>
    <dgm:cxn modelId="{91E392D9-EC9C-48AF-B9BF-F4EDA5C6F782}" type="presOf" srcId="{11085ACE-0D10-4267-8B6E-FB1232627C0A}" destId="{D0A1F29B-EC71-4951-A11D-FDBF72B56B4D}" srcOrd="0" destOrd="0" presId="urn:microsoft.com/office/officeart/2018/2/layout/IconLabelList"/>
    <dgm:cxn modelId="{3291A091-87DA-4889-80BF-1D07AE860476}" type="presParOf" srcId="{CF28C2FC-923E-4078-A18A-213C44354AD8}" destId="{DA3C8D58-8E16-433D-8F98-C2B03F4CE49D}" srcOrd="0" destOrd="0" presId="urn:microsoft.com/office/officeart/2018/2/layout/IconLabelList"/>
    <dgm:cxn modelId="{46FED491-97B2-4059-BCA9-1472F4C5F571}" type="presParOf" srcId="{DA3C8D58-8E16-433D-8F98-C2B03F4CE49D}" destId="{D1A58A90-A9EF-43E4-AE0A-4EAA5904F69B}" srcOrd="0" destOrd="0" presId="urn:microsoft.com/office/officeart/2018/2/layout/IconLabelList"/>
    <dgm:cxn modelId="{A6D650E7-EF71-4287-9625-7A39F11952AF}" type="presParOf" srcId="{DA3C8D58-8E16-433D-8F98-C2B03F4CE49D}" destId="{C13BAA9B-823C-4F04-8103-44933B39F8A0}" srcOrd="1" destOrd="0" presId="urn:microsoft.com/office/officeart/2018/2/layout/IconLabelList"/>
    <dgm:cxn modelId="{A268BFB3-415A-40BC-9BCB-A8AE51929980}" type="presParOf" srcId="{DA3C8D58-8E16-433D-8F98-C2B03F4CE49D}" destId="{D0A1F29B-EC71-4951-A11D-FDBF72B56B4D}" srcOrd="2" destOrd="0" presId="urn:microsoft.com/office/officeart/2018/2/layout/IconLabelList"/>
    <dgm:cxn modelId="{DE4F4E97-0300-4070-8CFA-5129FA0B7883}" type="presParOf" srcId="{CF28C2FC-923E-4078-A18A-213C44354AD8}" destId="{DA8C9CB6-D684-4BD0-A5A0-380638C35A11}" srcOrd="1" destOrd="0" presId="urn:microsoft.com/office/officeart/2018/2/layout/IconLabelList"/>
    <dgm:cxn modelId="{438AC1C0-1995-4602-8581-2045DBC09A43}" type="presParOf" srcId="{CF28C2FC-923E-4078-A18A-213C44354AD8}" destId="{DAF0B194-DA31-4357-A2D4-1E7208991A3E}" srcOrd="2" destOrd="0" presId="urn:microsoft.com/office/officeart/2018/2/layout/IconLabelList"/>
    <dgm:cxn modelId="{5B831EB3-9587-43C0-9C0D-D5FA155771AE}" type="presParOf" srcId="{DAF0B194-DA31-4357-A2D4-1E7208991A3E}" destId="{3943A8F5-45A0-4809-B462-A244F413AAA3}" srcOrd="0" destOrd="0" presId="urn:microsoft.com/office/officeart/2018/2/layout/IconLabelList"/>
    <dgm:cxn modelId="{4A4F49FC-EF2A-447E-909D-10588084605A}" type="presParOf" srcId="{DAF0B194-DA31-4357-A2D4-1E7208991A3E}" destId="{C874F730-0DBF-4857-9B38-D4E28CF6DB2E}" srcOrd="1" destOrd="0" presId="urn:microsoft.com/office/officeart/2018/2/layout/IconLabelList"/>
    <dgm:cxn modelId="{682EA5CE-26D2-4198-80A7-23E25E75C05D}" type="presParOf" srcId="{DAF0B194-DA31-4357-A2D4-1E7208991A3E}" destId="{2DA1A76A-35A6-4380-BDF1-B3AEDC4AA63D}" srcOrd="2" destOrd="0" presId="urn:microsoft.com/office/officeart/2018/2/layout/IconLabelList"/>
    <dgm:cxn modelId="{90C01482-A37B-4D6E-9B82-649B0DF69866}" type="presParOf" srcId="{CF28C2FC-923E-4078-A18A-213C44354AD8}" destId="{DC4E842A-B105-434E-A618-02ACE0272CC5}" srcOrd="3" destOrd="0" presId="urn:microsoft.com/office/officeart/2018/2/layout/IconLabelList"/>
    <dgm:cxn modelId="{A71719EA-F81F-4271-B92E-534A853D5398}" type="presParOf" srcId="{CF28C2FC-923E-4078-A18A-213C44354AD8}" destId="{30E6585F-418C-43E1-A673-430F11488048}" srcOrd="4" destOrd="0" presId="urn:microsoft.com/office/officeart/2018/2/layout/IconLabelList"/>
    <dgm:cxn modelId="{C71BE535-75B7-4FCD-87E1-4875A45A2C69}" type="presParOf" srcId="{30E6585F-418C-43E1-A673-430F11488048}" destId="{FE01569E-F5D4-43F3-8539-3504AA1E06B0}" srcOrd="0" destOrd="0" presId="urn:microsoft.com/office/officeart/2018/2/layout/IconLabelList"/>
    <dgm:cxn modelId="{EE938A4C-FE30-42A6-9C6D-FF8D515EF837}" type="presParOf" srcId="{30E6585F-418C-43E1-A673-430F11488048}" destId="{F22EB558-6D82-4BBC-8C51-1A121282ABA7}" srcOrd="1" destOrd="0" presId="urn:microsoft.com/office/officeart/2018/2/layout/IconLabelList"/>
    <dgm:cxn modelId="{0E2DDC96-0BF7-45E5-8615-20F73F9AD436}" type="presParOf" srcId="{30E6585F-418C-43E1-A673-430F11488048}" destId="{6F7BDF02-9E1F-47FE-A48B-37279C763046}" srcOrd="2" destOrd="0" presId="urn:microsoft.com/office/officeart/2018/2/layout/IconLabelList"/>
    <dgm:cxn modelId="{12CE3D8E-5244-447B-9637-0161F84F4CD4}" type="presParOf" srcId="{CF28C2FC-923E-4078-A18A-213C44354AD8}" destId="{AB9FCEC8-DE19-4BF9-A8C7-DBFE2A62B237}" srcOrd="5" destOrd="0" presId="urn:microsoft.com/office/officeart/2018/2/layout/IconLabelList"/>
    <dgm:cxn modelId="{7806945E-55E3-4662-99A8-3B1ADAA0A7C8}" type="presParOf" srcId="{CF28C2FC-923E-4078-A18A-213C44354AD8}" destId="{9757BB95-E6FF-4E26-B20F-EC4BBF1B2009}" srcOrd="6" destOrd="0" presId="urn:microsoft.com/office/officeart/2018/2/layout/IconLabelList"/>
    <dgm:cxn modelId="{5DD10F50-C1BC-44F4-9F83-6037121DC75C}" type="presParOf" srcId="{9757BB95-E6FF-4E26-B20F-EC4BBF1B2009}" destId="{C6802671-258A-43CB-BEC7-E4306D8979C5}" srcOrd="0" destOrd="0" presId="urn:microsoft.com/office/officeart/2018/2/layout/IconLabelList"/>
    <dgm:cxn modelId="{AC93BF5E-7963-42C3-A941-E94103997D54}" type="presParOf" srcId="{9757BB95-E6FF-4E26-B20F-EC4BBF1B2009}" destId="{DC6282B6-E216-4C4A-847A-B5B0A7059AC9}" srcOrd="1" destOrd="0" presId="urn:microsoft.com/office/officeart/2018/2/layout/IconLabelList"/>
    <dgm:cxn modelId="{7B251BD3-FD1B-4289-967C-FBBD0753DBA5}" type="presParOf" srcId="{9757BB95-E6FF-4E26-B20F-EC4BBF1B2009}" destId="{D76D6285-D07B-4747-9C03-910F8D9C2A41}"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5AEC98-713C-416B-8D30-FA9C86482B72}">
      <dsp:nvSpPr>
        <dsp:cNvPr id="0" name=""/>
        <dsp:cNvSpPr/>
      </dsp:nvSpPr>
      <dsp:spPr>
        <a:xfrm>
          <a:off x="5468" y="0"/>
          <a:ext cx="11189023" cy="3666587"/>
        </a:xfrm>
        <a:prstGeom prst="rect">
          <a:avLst/>
        </a:prstGeom>
        <a:solidFill>
          <a:schemeClr val="accent2">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t" anchorCtr="0">
          <a:noAutofit/>
        </a:bodyPr>
        <a:lstStyle/>
        <a:p>
          <a:pPr marL="0" lvl="0" indent="0" algn="l" defTabSz="1822450">
            <a:lnSpc>
              <a:spcPct val="90000"/>
            </a:lnSpc>
            <a:spcBef>
              <a:spcPct val="0"/>
            </a:spcBef>
            <a:spcAft>
              <a:spcPct val="35000"/>
            </a:spcAft>
            <a:buNone/>
          </a:pPr>
          <a:r>
            <a:rPr lang="en-US" sz="4100" kern="1200"/>
            <a:t>Team Development:</a:t>
          </a:r>
        </a:p>
        <a:p>
          <a:pPr marL="285750" lvl="1" indent="-285750" algn="l" defTabSz="1422400">
            <a:lnSpc>
              <a:spcPct val="90000"/>
            </a:lnSpc>
            <a:spcBef>
              <a:spcPct val="0"/>
            </a:spcBef>
            <a:spcAft>
              <a:spcPct val="15000"/>
            </a:spcAft>
            <a:buChar char="•"/>
          </a:pPr>
          <a:r>
            <a:rPr lang="en-US" sz="3200" kern="1200"/>
            <a:t>Forming</a:t>
          </a:r>
        </a:p>
        <a:p>
          <a:pPr marL="285750" lvl="1" indent="-285750" algn="l" defTabSz="1422400">
            <a:lnSpc>
              <a:spcPct val="90000"/>
            </a:lnSpc>
            <a:spcBef>
              <a:spcPct val="0"/>
            </a:spcBef>
            <a:spcAft>
              <a:spcPct val="15000"/>
            </a:spcAft>
            <a:buChar char="•"/>
          </a:pPr>
          <a:r>
            <a:rPr lang="en-US" sz="3200" kern="1200"/>
            <a:t>Storming</a:t>
          </a:r>
        </a:p>
        <a:p>
          <a:pPr marL="285750" lvl="1" indent="-285750" algn="l" defTabSz="1422400">
            <a:lnSpc>
              <a:spcPct val="90000"/>
            </a:lnSpc>
            <a:spcBef>
              <a:spcPct val="0"/>
            </a:spcBef>
            <a:spcAft>
              <a:spcPct val="15000"/>
            </a:spcAft>
            <a:buChar char="•"/>
          </a:pPr>
          <a:r>
            <a:rPr lang="en-US" sz="3200" kern="1200"/>
            <a:t>Norming</a:t>
          </a:r>
        </a:p>
        <a:p>
          <a:pPr marL="285750" lvl="1" indent="-285750" algn="l" defTabSz="1422400">
            <a:lnSpc>
              <a:spcPct val="90000"/>
            </a:lnSpc>
            <a:spcBef>
              <a:spcPct val="0"/>
            </a:spcBef>
            <a:spcAft>
              <a:spcPct val="15000"/>
            </a:spcAft>
            <a:buChar char="•"/>
          </a:pPr>
          <a:r>
            <a:rPr lang="en-US" sz="3200" kern="1200"/>
            <a:t>Performing</a:t>
          </a:r>
        </a:p>
        <a:p>
          <a:pPr marL="285750" lvl="1" indent="-285750" algn="l" defTabSz="1422400">
            <a:lnSpc>
              <a:spcPct val="90000"/>
            </a:lnSpc>
            <a:spcBef>
              <a:spcPct val="0"/>
            </a:spcBef>
            <a:spcAft>
              <a:spcPct val="15000"/>
            </a:spcAft>
            <a:buChar char="•"/>
          </a:pPr>
          <a:r>
            <a:rPr lang="en-US" sz="3200" kern="1200"/>
            <a:t>Adjourning </a:t>
          </a:r>
        </a:p>
      </dsp:txBody>
      <dsp:txXfrm>
        <a:off x="5468" y="0"/>
        <a:ext cx="11189023" cy="36665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E9073C-E15B-4632-8227-2A52C0953AC4}">
      <dsp:nvSpPr>
        <dsp:cNvPr id="0" name=""/>
        <dsp:cNvSpPr/>
      </dsp:nvSpPr>
      <dsp:spPr>
        <a:xfrm>
          <a:off x="0" y="53249"/>
          <a:ext cx="9238434" cy="479700"/>
        </a:xfrm>
        <a:prstGeom prst="roundRect">
          <a:avLst/>
        </a:prstGeom>
        <a:solidFill>
          <a:schemeClr val="accent5">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Some </a:t>
          </a:r>
          <a:r>
            <a:rPr lang="en-GB" sz="2000" kern="1200"/>
            <a:t>fundamental</a:t>
          </a:r>
          <a:r>
            <a:rPr lang="en-US" sz="2000" kern="1200"/>
            <a:t> principles of collaboration include:</a:t>
          </a:r>
        </a:p>
      </dsp:txBody>
      <dsp:txXfrm>
        <a:off x="23417" y="76666"/>
        <a:ext cx="9191600" cy="432866"/>
      </dsp:txXfrm>
    </dsp:sp>
    <dsp:sp modelId="{22E22740-1B5E-4ABF-A89D-216787023AC8}">
      <dsp:nvSpPr>
        <dsp:cNvPr id="0" name=""/>
        <dsp:cNvSpPr/>
      </dsp:nvSpPr>
      <dsp:spPr>
        <a:xfrm>
          <a:off x="0" y="590549"/>
          <a:ext cx="9238434" cy="479700"/>
        </a:xfrm>
        <a:prstGeom prst="roundRect">
          <a:avLst/>
        </a:prstGeom>
        <a:solidFill>
          <a:schemeClr val="accent5">
            <a:shade val="80000"/>
            <a:hueOff val="-4888"/>
            <a:satOff val="-4159"/>
            <a:lumOff val="51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Cooperation </a:t>
          </a:r>
        </a:p>
      </dsp:txBody>
      <dsp:txXfrm>
        <a:off x="23417" y="613966"/>
        <a:ext cx="9191600" cy="432866"/>
      </dsp:txXfrm>
    </dsp:sp>
    <dsp:sp modelId="{414C9D9B-FCB5-4942-9D94-5504E7061762}">
      <dsp:nvSpPr>
        <dsp:cNvPr id="0" name=""/>
        <dsp:cNvSpPr/>
      </dsp:nvSpPr>
      <dsp:spPr>
        <a:xfrm>
          <a:off x="0" y="1127850"/>
          <a:ext cx="9238434" cy="479700"/>
        </a:xfrm>
        <a:prstGeom prst="roundRect">
          <a:avLst/>
        </a:prstGeom>
        <a:solidFill>
          <a:schemeClr val="accent5">
            <a:shade val="80000"/>
            <a:hueOff val="-9777"/>
            <a:satOff val="-8317"/>
            <a:lumOff val="103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Positive relationships </a:t>
          </a:r>
        </a:p>
      </dsp:txBody>
      <dsp:txXfrm>
        <a:off x="23417" y="1151267"/>
        <a:ext cx="9191600" cy="432866"/>
      </dsp:txXfrm>
    </dsp:sp>
    <dsp:sp modelId="{0A00F4D8-648A-443E-8985-C653F57CDC25}">
      <dsp:nvSpPr>
        <dsp:cNvPr id="0" name=""/>
        <dsp:cNvSpPr/>
      </dsp:nvSpPr>
      <dsp:spPr>
        <a:xfrm>
          <a:off x="0" y="1665150"/>
          <a:ext cx="9238434" cy="479700"/>
        </a:xfrm>
        <a:prstGeom prst="roundRect">
          <a:avLst/>
        </a:prstGeom>
        <a:solidFill>
          <a:schemeClr val="accent5">
            <a:shade val="80000"/>
            <a:hueOff val="-14665"/>
            <a:satOff val="-12476"/>
            <a:lumOff val="155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Accountability and transparency</a:t>
          </a:r>
        </a:p>
      </dsp:txBody>
      <dsp:txXfrm>
        <a:off x="23417" y="1688567"/>
        <a:ext cx="9191600" cy="432866"/>
      </dsp:txXfrm>
    </dsp:sp>
    <dsp:sp modelId="{073F9E21-35DC-42B4-A351-AC7FEA7DBEFC}">
      <dsp:nvSpPr>
        <dsp:cNvPr id="0" name=""/>
        <dsp:cNvSpPr/>
      </dsp:nvSpPr>
      <dsp:spPr>
        <a:xfrm>
          <a:off x="0" y="2202450"/>
          <a:ext cx="9238434" cy="479700"/>
        </a:xfrm>
        <a:prstGeom prst="roundRect">
          <a:avLst/>
        </a:prstGeom>
        <a:solidFill>
          <a:schemeClr val="accent5">
            <a:shade val="80000"/>
            <a:hueOff val="-19554"/>
            <a:satOff val="-16635"/>
            <a:lumOff val="207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Leadership </a:t>
          </a:r>
        </a:p>
      </dsp:txBody>
      <dsp:txXfrm>
        <a:off x="23417" y="2225867"/>
        <a:ext cx="9191600" cy="432866"/>
      </dsp:txXfrm>
    </dsp:sp>
    <dsp:sp modelId="{033FAEC0-6473-4B66-AD51-6838657CD09D}">
      <dsp:nvSpPr>
        <dsp:cNvPr id="0" name=""/>
        <dsp:cNvSpPr/>
      </dsp:nvSpPr>
      <dsp:spPr>
        <a:xfrm>
          <a:off x="0" y="2739750"/>
          <a:ext cx="9238434" cy="479700"/>
        </a:xfrm>
        <a:prstGeom prst="roundRect">
          <a:avLst/>
        </a:prstGeom>
        <a:solidFill>
          <a:schemeClr val="accent5">
            <a:shade val="80000"/>
            <a:hueOff val="-24442"/>
            <a:satOff val="-20793"/>
            <a:lumOff val="259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Engagement </a:t>
          </a:r>
        </a:p>
      </dsp:txBody>
      <dsp:txXfrm>
        <a:off x="23417" y="2763167"/>
        <a:ext cx="9191600" cy="432866"/>
      </dsp:txXfrm>
    </dsp:sp>
    <dsp:sp modelId="{865762F4-1BE4-4916-AE38-8B65CE78318C}">
      <dsp:nvSpPr>
        <dsp:cNvPr id="0" name=""/>
        <dsp:cNvSpPr/>
      </dsp:nvSpPr>
      <dsp:spPr>
        <a:xfrm>
          <a:off x="0" y="3277050"/>
          <a:ext cx="9238434" cy="479700"/>
        </a:xfrm>
        <a:prstGeom prst="roundRect">
          <a:avLst/>
        </a:prstGeom>
        <a:solidFill>
          <a:schemeClr val="accent5">
            <a:shade val="80000"/>
            <a:hueOff val="-29331"/>
            <a:satOff val="-24952"/>
            <a:lumOff val="311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Problem solving </a:t>
          </a:r>
        </a:p>
      </dsp:txBody>
      <dsp:txXfrm>
        <a:off x="23417" y="3300467"/>
        <a:ext cx="9191600" cy="4328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A58A90-A9EF-43E4-AE0A-4EAA5904F69B}">
      <dsp:nvSpPr>
        <dsp:cNvPr id="0" name=""/>
        <dsp:cNvSpPr/>
      </dsp:nvSpPr>
      <dsp:spPr>
        <a:xfrm>
          <a:off x="660717" y="779769"/>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A1F29B-EC71-4951-A11D-FDBF72B56B4D}">
      <dsp:nvSpPr>
        <dsp:cNvPr id="0" name=""/>
        <dsp:cNvSpPr/>
      </dsp:nvSpPr>
      <dsp:spPr>
        <a:xfrm>
          <a:off x="165717" y="185985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a:t>Increases effective communication</a:t>
          </a:r>
        </a:p>
      </dsp:txBody>
      <dsp:txXfrm>
        <a:off x="165717" y="1859851"/>
        <a:ext cx="1800000" cy="720000"/>
      </dsp:txXfrm>
    </dsp:sp>
    <dsp:sp modelId="{3943A8F5-45A0-4809-B462-A244F413AAA3}">
      <dsp:nvSpPr>
        <dsp:cNvPr id="0" name=""/>
        <dsp:cNvSpPr/>
      </dsp:nvSpPr>
      <dsp:spPr>
        <a:xfrm>
          <a:off x="2775717" y="779769"/>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A1A76A-35A6-4380-BDF1-B3AEDC4AA63D}">
      <dsp:nvSpPr>
        <dsp:cNvPr id="0" name=""/>
        <dsp:cNvSpPr/>
      </dsp:nvSpPr>
      <dsp:spPr>
        <a:xfrm>
          <a:off x="2280717" y="185985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a:t>Encourages a common goal</a:t>
          </a:r>
        </a:p>
      </dsp:txBody>
      <dsp:txXfrm>
        <a:off x="2280717" y="1859851"/>
        <a:ext cx="1800000" cy="720000"/>
      </dsp:txXfrm>
    </dsp:sp>
    <dsp:sp modelId="{FE01569E-F5D4-43F3-8539-3504AA1E06B0}">
      <dsp:nvSpPr>
        <dsp:cNvPr id="0" name=""/>
        <dsp:cNvSpPr/>
      </dsp:nvSpPr>
      <dsp:spPr>
        <a:xfrm>
          <a:off x="4890717" y="779769"/>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7BDF02-9E1F-47FE-A48B-37279C763046}">
      <dsp:nvSpPr>
        <dsp:cNvPr id="0" name=""/>
        <dsp:cNvSpPr/>
      </dsp:nvSpPr>
      <dsp:spPr>
        <a:xfrm>
          <a:off x="4395717" y="185985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a:t>Helps build trust</a:t>
          </a:r>
        </a:p>
      </dsp:txBody>
      <dsp:txXfrm>
        <a:off x="4395717" y="1859851"/>
        <a:ext cx="1800000" cy="720000"/>
      </dsp:txXfrm>
    </dsp:sp>
    <dsp:sp modelId="{C6802671-258A-43CB-BEC7-E4306D8979C5}">
      <dsp:nvSpPr>
        <dsp:cNvPr id="0" name=""/>
        <dsp:cNvSpPr/>
      </dsp:nvSpPr>
      <dsp:spPr>
        <a:xfrm>
          <a:off x="7005717" y="779769"/>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6D6285-D07B-4747-9C03-910F8D9C2A41}">
      <dsp:nvSpPr>
        <dsp:cNvPr id="0" name=""/>
        <dsp:cNvSpPr/>
      </dsp:nvSpPr>
      <dsp:spPr>
        <a:xfrm>
          <a:off x="6510717" y="1859851"/>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a:t>Creates efficiency</a:t>
          </a:r>
        </a:p>
      </dsp:txBody>
      <dsp:txXfrm>
        <a:off x="6510717" y="1859851"/>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00B74F-5B92-4D11-BCE3-A35CFBE6AA15}" type="datetimeFigureOut">
              <a:t>12/8/2024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9DEC00-DBC7-4F4A-A703-1F55B54B207A}" type="slidenum">
              <a:t>‹#›</a:t>
            </a:fld>
            <a:endParaRPr lang="en-US"/>
          </a:p>
        </p:txBody>
      </p:sp>
    </p:spTree>
    <p:extLst>
      <p:ext uri="{BB962C8B-B14F-4D97-AF65-F5344CB8AC3E}">
        <p14:creationId xmlns:p14="http://schemas.microsoft.com/office/powerpoint/2010/main" val="4648158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30000"/>
              </a:lnSpc>
              <a:spcBef>
                <a:spcPts val="1000"/>
              </a:spcBef>
            </a:pPr>
            <a:r>
              <a:rPr lang="en-US"/>
              <a:t>Along with helping other police officers, they will also need to be able to collaborate with other agencies, including paramedics, firefighters, coastguards, teachers, and medical experts. </a:t>
            </a:r>
          </a:p>
          <a:p>
            <a:pPr>
              <a:lnSpc>
                <a:spcPct val="130000"/>
              </a:lnSpc>
              <a:spcBef>
                <a:spcPts val="1000"/>
              </a:spcBef>
            </a:pPr>
            <a:r>
              <a:rPr lang="en-US" dirty="0"/>
              <a:t>Conflicts between team members and potentially a supervisor will arise during an officer's tenure. If disagreements are not settled, team members are prone to grow suspicious of one another and lose the ability to collaborate efficiently. </a:t>
            </a:r>
          </a:p>
        </p:txBody>
      </p:sp>
      <p:sp>
        <p:nvSpPr>
          <p:cNvPr id="4" name="Slide Number Placeholder 3"/>
          <p:cNvSpPr>
            <a:spLocks noGrp="1"/>
          </p:cNvSpPr>
          <p:nvPr>
            <p:ph type="sldNum" sz="quarter" idx="5"/>
          </p:nvPr>
        </p:nvSpPr>
        <p:spPr/>
        <p:txBody>
          <a:bodyPr/>
          <a:lstStyle/>
          <a:p>
            <a:fld id="{459DEC00-DBC7-4F4A-A703-1F55B54B207A}" type="slidenum">
              <a:rPr lang="en-US"/>
              <a:t>2</a:t>
            </a:fld>
            <a:endParaRPr lang="en-US"/>
          </a:p>
        </p:txBody>
      </p:sp>
    </p:spTree>
    <p:extLst>
      <p:ext uri="{BB962C8B-B14F-4D97-AF65-F5344CB8AC3E}">
        <p14:creationId xmlns:p14="http://schemas.microsoft.com/office/powerpoint/2010/main" val="42665032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Tuckman was the original creator of the model shown above. He </a:t>
            </a:r>
            <a:r>
              <a:rPr lang="en-US" dirty="0" err="1"/>
              <a:t>recognised</a:t>
            </a:r>
            <a:r>
              <a:rPr lang="en-US" dirty="0"/>
              <a:t> that expecting a new team to gel and function as a whole immediately was unrealistic. There will be little consensus and an ambiguous goal throughout the Forming phase. Storming is the next stage, which is </a:t>
            </a:r>
            <a:r>
              <a:rPr lang="en-US" dirty="0" err="1"/>
              <a:t>characterised</a:t>
            </a:r>
            <a:r>
              <a:rPr lang="en-US" dirty="0"/>
              <a:t> by conflict as well as heightened purpose and clarity. Levels of agreement as well as distinct roles and responsibilities will begin to emerge during the third stage, known as norming. The team begins to function as an effective one during the fourth stage, which is </a:t>
            </a:r>
            <a:r>
              <a:rPr lang="en-US" dirty="0" err="1"/>
              <a:t>performing.This</a:t>
            </a:r>
            <a:r>
              <a:rPr lang="en-US" dirty="0"/>
              <a:t> phase will include delegation, a defined vision, and a purpose. Lastly, the last phase is </a:t>
            </a:r>
            <a:r>
              <a:rPr lang="en-US" dirty="0" err="1"/>
              <a:t>ajouring</a:t>
            </a:r>
            <a:r>
              <a:rPr lang="en-US" dirty="0"/>
              <a:t>; at this point, the group is operating efficiently and are able to complete tasks effectively.</a:t>
            </a:r>
          </a:p>
        </p:txBody>
      </p:sp>
      <p:sp>
        <p:nvSpPr>
          <p:cNvPr id="4" name="Slide Number Placeholder 3"/>
          <p:cNvSpPr>
            <a:spLocks noGrp="1"/>
          </p:cNvSpPr>
          <p:nvPr>
            <p:ph type="sldNum" sz="quarter" idx="5"/>
          </p:nvPr>
        </p:nvSpPr>
        <p:spPr/>
        <p:txBody>
          <a:bodyPr/>
          <a:lstStyle/>
          <a:p>
            <a:fld id="{459DEC00-DBC7-4F4A-A703-1F55B54B207A}" type="slidenum">
              <a:rPr lang="en-US"/>
              <a:t>3</a:t>
            </a:fld>
            <a:endParaRPr lang="en-US"/>
          </a:p>
        </p:txBody>
      </p:sp>
    </p:spTree>
    <p:extLst>
      <p:ext uri="{BB962C8B-B14F-4D97-AF65-F5344CB8AC3E}">
        <p14:creationId xmlns:p14="http://schemas.microsoft.com/office/powerpoint/2010/main" val="40203371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Cooperation- It is important for police officers to collaborate in order to aid others, complete tasks, and build strong working relationships.</a:t>
            </a:r>
          </a:p>
          <a:p>
            <a:r>
              <a:rPr lang="en-US" dirty="0"/>
              <a:t>Positive relationships- Solid relationships with the community can result in less conflict, better enforcement outcomes, and more efficient emergency responses. </a:t>
            </a:r>
            <a:endParaRPr lang="en-US" dirty="0">
              <a:ea typeface="Calibri"/>
              <a:cs typeface="Calibri"/>
            </a:endParaRPr>
          </a:p>
          <a:p>
            <a:r>
              <a:rPr lang="en-US" dirty="0"/>
              <a:t>Leadership-In addition to upholding the police code of ethics and </a:t>
            </a:r>
            <a:r>
              <a:rPr lang="en-GB" dirty="0"/>
              <a:t>prioritising</a:t>
            </a:r>
            <a:r>
              <a:rPr lang="en-US" dirty="0"/>
              <a:t> public service, leaders should also lead teams with honesty, fairness, and respect</a:t>
            </a:r>
            <a:endParaRPr lang="en-US" dirty="0">
              <a:ea typeface="Calibri"/>
              <a:cs typeface="Calibri"/>
            </a:endParaRPr>
          </a:p>
          <a:p>
            <a:r>
              <a:rPr lang="en-US" dirty="0"/>
              <a:t>Accountability and transparency-Solid relationships with the community can result in less conflict, better enforcement outcomes, and more efficient emergency</a:t>
            </a:r>
          </a:p>
          <a:p>
            <a:r>
              <a:rPr lang="en-US" dirty="0"/>
              <a:t>Engagement-A key aspect of policing should be public participation, and leaders should allocate the resources required to make sure it works. </a:t>
            </a:r>
            <a:endParaRPr lang="en-US" dirty="0">
              <a:ea typeface="Calibri"/>
              <a:cs typeface="Calibri"/>
            </a:endParaRPr>
          </a:p>
          <a:p>
            <a:r>
              <a:rPr lang="en-US" dirty="0"/>
              <a:t>Problem solving-Police can detect and address issues without wasting resources by using the scan analysis response assessment (SARA) method. </a:t>
            </a:r>
          </a:p>
          <a:p>
            <a:r>
              <a:rPr lang="en-US" dirty="0">
                <a:ea typeface="Calibri"/>
                <a:cs typeface="Calibri"/>
              </a:rPr>
              <a:t>(Government Events,2024)</a:t>
            </a:r>
            <a:endParaRPr lang="en-US" dirty="0"/>
          </a:p>
          <a:p>
            <a:endParaRPr lang="en-US" dirty="0"/>
          </a:p>
          <a:p>
            <a:r>
              <a:rPr lang="en-US" dirty="0"/>
              <a:t> responses. </a:t>
            </a:r>
            <a:endParaRPr lang="en-US" dirty="0">
              <a:ea typeface="Calibri"/>
              <a:cs typeface="Calibri"/>
            </a:endParaRPr>
          </a:p>
          <a:p>
            <a:r>
              <a:rPr lang="en-US" dirty="0"/>
              <a:t>Leadership-In addition to upholding the police code of ethics and </a:t>
            </a:r>
            <a:r>
              <a:rPr lang="en-GB" dirty="0"/>
              <a:t>prioritising</a:t>
            </a:r>
            <a:r>
              <a:rPr lang="en-US" dirty="0"/>
              <a:t> public service, leaders should also lead teams with honesty, fairness, an</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459DEC00-DBC7-4F4A-A703-1F55B54B207A}" type="slidenum">
              <a:t>5</a:t>
            </a:fld>
            <a:endParaRPr lang="en-US"/>
          </a:p>
        </p:txBody>
      </p:sp>
    </p:spTree>
    <p:extLst>
      <p:ext uri="{BB962C8B-B14F-4D97-AF65-F5344CB8AC3E}">
        <p14:creationId xmlns:p14="http://schemas.microsoft.com/office/powerpoint/2010/main" val="32855565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Increases effective communication-</a:t>
            </a:r>
            <a:r>
              <a:rPr lang="en-US" dirty="0"/>
              <a:t>Good communication is the first step towards productive teamwork in the workplace. Working together requires communication to establish cohesion and specific objectives, whether you're brainstorming or working on a new project.</a:t>
            </a:r>
            <a:endParaRPr lang="en-US" dirty="0">
              <a:ea typeface="Calibri"/>
              <a:cs typeface="Calibri"/>
            </a:endParaRPr>
          </a:p>
          <a:p>
            <a:r>
              <a:rPr lang="en-US" dirty="0">
                <a:ea typeface="Calibri"/>
                <a:cs typeface="Calibri"/>
              </a:rPr>
              <a:t>Encourages a common goal- </a:t>
            </a:r>
            <a:r>
              <a:rPr lang="en-US" dirty="0"/>
              <a:t>Setting priorities for projects and new initiatives requires having a shared objective in mind. A project goal keeps deliverables in line and guarantees that goals are reached while several team members are working on separate tasks. </a:t>
            </a:r>
            <a:endParaRPr lang="en-US" dirty="0">
              <a:ea typeface="Calibri"/>
              <a:cs typeface="Calibri"/>
            </a:endParaRPr>
          </a:p>
          <a:p>
            <a:r>
              <a:rPr lang="en-US" dirty="0">
                <a:ea typeface="Calibri"/>
                <a:cs typeface="Calibri"/>
              </a:rPr>
              <a:t>Helps build trust- </a:t>
            </a:r>
            <a:r>
              <a:rPr lang="en-US" dirty="0"/>
              <a:t> A group of people who trust one another are at ease sharing ideas, working together, and developing their own strengths. In addition, they get a feeling of inclusion in the group. </a:t>
            </a:r>
            <a:endParaRPr lang="en-US" dirty="0">
              <a:ea typeface="Calibri"/>
              <a:cs typeface="Calibri"/>
            </a:endParaRPr>
          </a:p>
          <a:p>
            <a:r>
              <a:rPr lang="en-US" dirty="0"/>
              <a:t>Creates Efficiency- Effective communication and an improved workplace are just two of the numerous advantages that come from cooperation, which also boosts productivity. An effective team collaborates to handle issues and daily responsibilities swiftly.</a:t>
            </a:r>
          </a:p>
          <a:p>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59DEC00-DBC7-4F4A-A703-1F55B54B207A}" type="slidenum">
              <a:rPr lang="en-US"/>
              <a:t>6</a:t>
            </a:fld>
            <a:endParaRPr lang="en-US"/>
          </a:p>
        </p:txBody>
      </p:sp>
    </p:spTree>
    <p:extLst>
      <p:ext uri="{BB962C8B-B14F-4D97-AF65-F5344CB8AC3E}">
        <p14:creationId xmlns:p14="http://schemas.microsoft.com/office/powerpoint/2010/main" val="4014984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30000"/>
              </a:lnSpc>
              <a:spcBef>
                <a:spcPts val="1000"/>
              </a:spcBef>
            </a:pPr>
            <a:r>
              <a:rPr lang="en-US" dirty="0"/>
              <a:t>A time where teamwork went wrong was during the Ariana Grande concert in 2017. During the police force there will be multiple times where officers will have to work with other forces, some of these include social services, fire and rescue and ambulance crews. Although on this night the police were positively </a:t>
            </a:r>
            <a:r>
              <a:rPr lang="en-GB" dirty="0"/>
              <a:t>spoken</a:t>
            </a:r>
            <a:r>
              <a:rPr lang="en-US" dirty="0"/>
              <a:t> about regarding this event there were still areas of improvement. For example, the panel concluded that the Strategic Coordinating (Gold) Group's first meeting, which brought together the first responders' strategic leads, This meeting was </a:t>
            </a:r>
            <a:r>
              <a:rPr lang="en-GB" dirty="0"/>
              <a:t>crucial</a:t>
            </a:r>
            <a:r>
              <a:rPr lang="en-US" dirty="0"/>
              <a:t> to  identifying strategic goals and objectives and then developing and implementing plans to reach them. This needed to have been called sooner than 04:15 the next morning. The fire and rescue team did not attend the scene for nearly two hours. This then meant that other services were unable to </a:t>
            </a:r>
            <a:r>
              <a:rPr lang="en-GB" dirty="0"/>
              <a:t>fulfil</a:t>
            </a:r>
            <a:r>
              <a:rPr lang="en-US" dirty="0"/>
              <a:t> their jobs as it was deemed unsafe for them to enter the facility (Kerslake report)</a:t>
            </a:r>
          </a:p>
          <a:p>
            <a:pPr>
              <a:lnSpc>
                <a:spcPct val="130000"/>
              </a:lnSpc>
              <a:spcBef>
                <a:spcPts val="1000"/>
              </a:spcBef>
            </a:pPr>
            <a:r>
              <a:rPr lang="en-US" dirty="0"/>
              <a:t>"We had failed to plan effectively, and the execution of what had been planned was simply not good enough," the Greater Manchester police said. There was also a significant lack of communication between not only the police but also different services. Lack of communication can lead to services not fulfilling their jobs effectively. Finally, the police didn’t have the right training and equipment. Without this essential training they wouldn't have been able to complete their roles to the expected standard. All of our front-line officers now have access to better first aid training and equipment thanks to significant investments made by GMP. For instance, all GMP vehicles now come equipped with upgraded first aid kits that include torniquets, and we have greatly increased the number of defibrillators that are regularly available to our employees. (GMP)</a:t>
            </a:r>
          </a:p>
        </p:txBody>
      </p:sp>
      <p:sp>
        <p:nvSpPr>
          <p:cNvPr id="4" name="Slide Number Placeholder 3"/>
          <p:cNvSpPr>
            <a:spLocks noGrp="1"/>
          </p:cNvSpPr>
          <p:nvPr>
            <p:ph type="sldNum" sz="quarter" idx="5"/>
          </p:nvPr>
        </p:nvSpPr>
        <p:spPr/>
        <p:txBody>
          <a:bodyPr/>
          <a:lstStyle/>
          <a:p>
            <a:fld id="{459DEC00-DBC7-4F4A-A703-1F55B54B207A}" type="slidenum">
              <a:rPr lang="en-US"/>
              <a:t>7</a:t>
            </a:fld>
            <a:endParaRPr lang="en-US"/>
          </a:p>
        </p:txBody>
      </p:sp>
    </p:spTree>
    <p:extLst>
      <p:ext uri="{BB962C8B-B14F-4D97-AF65-F5344CB8AC3E}">
        <p14:creationId xmlns:p14="http://schemas.microsoft.com/office/powerpoint/2010/main" val="25664122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small number of young people were causing issues for both locals and tourists, consequently an operation was launched in response. Some victims and the community were significantly impacted by their criminal and antisocial acts. Bringing in partners from the council, high schools, social services, and other agencies. With a customised strategy, specialised police from the violence reduction team also helped target each individual involved.</a:t>
            </a:r>
            <a:endParaRPr lang="en-US" dirty="0"/>
          </a:p>
          <a:p>
            <a:r>
              <a:rPr lang="en-GB" dirty="0"/>
              <a:t>"The majority of those involved were diverted away from these actions, and the result was a rapid and significant decrease in anti-social behaviour and crime." Those who choose not to interact with us were dealt with using the Criminal Justice System"</a:t>
            </a:r>
            <a:endParaRPr lang="en-GB" dirty="0">
              <a:ea typeface="Calibri"/>
              <a:cs typeface="Calibri"/>
            </a:endParaRPr>
          </a:p>
          <a:p>
            <a:endParaRPr lang="en-GB"/>
          </a:p>
        </p:txBody>
      </p:sp>
      <p:sp>
        <p:nvSpPr>
          <p:cNvPr id="4" name="Slide Number Placeholder 3"/>
          <p:cNvSpPr>
            <a:spLocks noGrp="1"/>
          </p:cNvSpPr>
          <p:nvPr>
            <p:ph type="sldNum" sz="quarter" idx="5"/>
          </p:nvPr>
        </p:nvSpPr>
        <p:spPr/>
        <p:txBody>
          <a:bodyPr/>
          <a:lstStyle/>
          <a:p>
            <a:fld id="{459DEC00-DBC7-4F4A-A703-1F55B54B207A}" type="slidenum">
              <a:rPr lang="en-US"/>
              <a:t>8</a:t>
            </a:fld>
            <a:endParaRPr lang="en-US"/>
          </a:p>
        </p:txBody>
      </p:sp>
    </p:spTree>
    <p:extLst>
      <p:ext uri="{BB962C8B-B14F-4D97-AF65-F5344CB8AC3E}">
        <p14:creationId xmlns:p14="http://schemas.microsoft.com/office/powerpoint/2010/main" val="11190815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3C2B07E4-CDF9-4C88-A2F3-04620E58224D}" type="datetimeFigureOut">
              <a:rPr lang="en-US" smtClean="0"/>
              <a:t>12/8/2024</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697060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3C2B07E4-CDF9-4C88-A2F3-04620E58224D}" type="datetimeFigureOut">
              <a:rPr lang="en-US" smtClean="0"/>
              <a:t>12/8/2024</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40783097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C2B07E4-CDF9-4C88-A2F3-04620E58224D}" type="datetimeFigureOut">
              <a:rPr lang="en-US" smtClean="0"/>
              <a:t>12/8/2024</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4676431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C2B07E4-CDF9-4C88-A2F3-04620E58224D}" type="datetimeFigureOut">
              <a:rPr lang="en-US" smtClean="0"/>
              <a:t>12/8/2024</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6763976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3C2B07E4-CDF9-4C88-A2F3-04620E58224D}" type="datetimeFigureOut">
              <a:rPr lang="en-US" smtClean="0"/>
              <a:t>12/8/2024</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5803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3C2B07E4-CDF9-4C88-A2F3-04620E58224D}" type="datetimeFigureOut">
              <a:rPr lang="en-US" smtClean="0"/>
              <a:t>12/8/2024</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4919090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3C2B07E4-CDF9-4C88-A2F3-04620E58224D}" type="datetimeFigureOut">
              <a:rPr lang="en-US" smtClean="0"/>
              <a:t>12/8/2024</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7765349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3C2B07E4-CDF9-4C88-A2F3-04620E58224D}" type="datetimeFigureOut">
              <a:rPr lang="en-US" smtClean="0"/>
              <a:t>12/8/2024</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2391622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p:cNvSpPr>
          <p:nvPr>
            <p:ph type="pic" idx="1"/>
          </p:nvPr>
        </p:nvSpPr>
        <p:spPr>
          <a:xfrm>
            <a:off x="5334001" y="762000"/>
            <a:ext cx="5333999" cy="5334000"/>
          </a:xfrm>
        </p:spPr>
        <p:txBody>
          <a:bodyPr/>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3C2B07E4-CDF9-4C88-A2F3-04620E58224D}" type="datetimeFigureOut">
              <a:rPr lang="en-US" smtClean="0"/>
              <a:t>12/8/2024</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8574280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3C2B07E4-CDF9-4C88-A2F3-04620E58224D}" type="datetimeFigureOut">
              <a:rPr lang="en-US" smtClean="0"/>
              <a:t>12/8/2024</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8968516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3C2B07E4-CDF9-4C88-A2F3-04620E58224D}" type="datetimeFigureOut">
              <a:rPr lang="en-US" smtClean="0"/>
              <a:t>12/8/2024</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9774885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3C2B07E4-CDF9-4C88-A2F3-04620E58224D}" type="datetimeFigureOut">
              <a:rPr lang="en-US" smtClean="0"/>
              <a:pPr/>
              <a:t>12/8/2024</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536496472"/>
      </p:ext>
    </p:extLst>
  </p:cSld>
  <p:clrMap bg1="dk1" tx1="lt1" bg2="dk2" tx2="lt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1" r:id="rId6"/>
    <p:sldLayoutId id="2147483687" r:id="rId7"/>
    <p:sldLayoutId id="2147483688" r:id="rId8"/>
    <p:sldLayoutId id="2147483689" r:id="rId9"/>
    <p:sldLayoutId id="2147483690" r:id="rId10"/>
    <p:sldLayoutId id="2147483692"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hyperlink" Target="NULL"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governmentevents.co.uk/ge-insights/the-importance-of-police-community-relationships-strategies/" TargetMode="External"/><Relationship Id="rId7" Type="http://schemas.openxmlformats.org/officeDocument/2006/relationships/hyperlink" Target="https://www.wcupa.edu/coral/tuckmanStagesGroupDelvelopment.aspx#:~:text=These%20stages%20are%20commonly%20known,more%20collaborative%20or%20shared%20leadership" TargetMode="External"/><Relationship Id="rId2" Type="http://schemas.openxmlformats.org/officeDocument/2006/relationships/hyperlink" Target="https://asana.com/resources/teamwork-in-the-workplace" TargetMode="External"/><Relationship Id="rId1" Type="http://schemas.openxmlformats.org/officeDocument/2006/relationships/slideLayout" Target="../slideLayouts/slideLayout2.xml"/><Relationship Id="rId6" Type="http://schemas.openxmlformats.org/officeDocument/2006/relationships/hyperlink" Target="https://www.staffordshire.police.uk/news/staffordshire/news/2024/november/community-focussed-teamwork-helps-turn-lives-around-and-wins-award/" TargetMode="External"/><Relationship Id="rId5" Type="http://schemas.openxmlformats.org/officeDocument/2006/relationships/hyperlink" Target="https://www.jesip.org.uk/uploads/media/Documents%20Products/Kerslake_Report_Manchester_Are.pdf" TargetMode="External"/><Relationship Id="rId4" Type="http://schemas.openxmlformats.org/officeDocument/2006/relationships/hyperlink" Target="https://www.gmp.police.uk/news/greater-manchester/news/news/2022/november/statement-in-response-to-inquiry-report/"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B1C3281D-A46F-4842-9340-4CBC29E1B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descr="Hands-on top of each other">
            <a:extLst>
              <a:ext uri="{FF2B5EF4-FFF2-40B4-BE49-F238E27FC236}">
                <a16:creationId xmlns:a16="http://schemas.microsoft.com/office/drawing/2014/main" id="{EAF4EF30-8075-2362-81D8-E0AC6C001370}"/>
              </a:ext>
            </a:extLst>
          </p:cNvPr>
          <p:cNvPicPr>
            <a:picLocks noChangeAspect="1"/>
          </p:cNvPicPr>
          <p:nvPr/>
        </p:nvPicPr>
        <p:blipFill>
          <a:blip r:embed="rId2">
            <a:alphaModFix amt="50000"/>
          </a:blip>
          <a:srcRect l="22396" r="-2" b="-2"/>
          <a:stretch/>
        </p:blipFill>
        <p:spPr>
          <a:xfrm>
            <a:off x="20" y="10"/>
            <a:ext cx="12191980" cy="6857990"/>
          </a:xfrm>
          <a:prstGeom prst="rect">
            <a:avLst/>
          </a:prstGeom>
        </p:spPr>
      </p:pic>
      <p:sp>
        <p:nvSpPr>
          <p:cNvPr id="2" name="Title 1"/>
          <p:cNvSpPr>
            <a:spLocks noGrp="1"/>
          </p:cNvSpPr>
          <p:nvPr>
            <p:ph type="ctrTitle"/>
          </p:nvPr>
        </p:nvSpPr>
        <p:spPr>
          <a:xfrm>
            <a:off x="1429612" y="1013984"/>
            <a:ext cx="6952388" cy="3260635"/>
          </a:xfrm>
        </p:spPr>
        <p:txBody>
          <a:bodyPr>
            <a:normAutofit/>
          </a:bodyPr>
          <a:lstStyle/>
          <a:p>
            <a:r>
              <a:rPr lang="en-US" b="0" dirty="0">
                <a:solidFill>
                  <a:srgbClr val="FFFFFF"/>
                </a:solidFill>
                <a:latin typeface="Arial Nova"/>
              </a:rPr>
              <a:t>Collaboration in action: The critical role of teamwork in achieving success</a:t>
            </a:r>
            <a:endParaRPr lang="en-US" dirty="0">
              <a:solidFill>
                <a:srgbClr val="FFFFFF"/>
              </a:solidFill>
              <a:latin typeface="Arial Nova"/>
            </a:endParaRPr>
          </a:p>
        </p:txBody>
      </p:sp>
      <p:sp>
        <p:nvSpPr>
          <p:cNvPr id="3" name="Subtitle 2"/>
          <p:cNvSpPr>
            <a:spLocks noGrp="1"/>
          </p:cNvSpPr>
          <p:nvPr>
            <p:ph type="subTitle" idx="1"/>
          </p:nvPr>
        </p:nvSpPr>
        <p:spPr>
          <a:xfrm>
            <a:off x="1429612" y="4848464"/>
            <a:ext cx="7714388" cy="1085849"/>
          </a:xfrm>
        </p:spPr>
        <p:txBody>
          <a:bodyPr vert="horz" lIns="91440" tIns="45720" rIns="91440" bIns="45720" rtlCol="0" anchor="t">
            <a:noAutofit/>
          </a:bodyPr>
          <a:lstStyle/>
          <a:p>
            <a:pPr>
              <a:lnSpc>
                <a:spcPct val="120000"/>
              </a:lnSpc>
            </a:pPr>
            <a:r>
              <a:rPr lang="en-US" sz="1400" dirty="0">
                <a:solidFill>
                  <a:srgbClr val="FFFFFF"/>
                </a:solidFill>
                <a:latin typeface="Arial Nova"/>
              </a:rPr>
              <a:t>Erin Child</a:t>
            </a:r>
          </a:p>
          <a:p>
            <a:pPr>
              <a:lnSpc>
                <a:spcPct val="120000"/>
              </a:lnSpc>
            </a:pPr>
            <a:r>
              <a:rPr lang="en-US" sz="1400" dirty="0">
                <a:solidFill>
                  <a:srgbClr val="FFFFFF"/>
                </a:solidFill>
                <a:latin typeface="Arial Nova"/>
              </a:rPr>
              <a:t>2402706</a:t>
            </a:r>
          </a:p>
          <a:p>
            <a:pPr>
              <a:lnSpc>
                <a:spcPct val="120000"/>
              </a:lnSpc>
            </a:pPr>
            <a:r>
              <a:rPr lang="en-US" sz="1400" dirty="0">
                <a:solidFill>
                  <a:srgbClr val="FFFFFF"/>
                </a:solidFill>
                <a:latin typeface="Arial Nova"/>
              </a:rPr>
              <a:t>BMPL4014</a:t>
            </a:r>
          </a:p>
        </p:txBody>
      </p:sp>
      <p:cxnSp>
        <p:nvCxnSpPr>
          <p:cNvPr id="29" name="Straight Connector 28">
            <a:extLst>
              <a:ext uri="{FF2B5EF4-FFF2-40B4-BE49-F238E27FC236}">
                <a16:creationId xmlns:a16="http://schemas.microsoft.com/office/drawing/2014/main" id="{313FECB8-44EE-4A45-9F7B-66ECF1C3C8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4578595"/>
            <a:ext cx="971155" cy="0"/>
          </a:xfrm>
          <a:prstGeom prst="line">
            <a:avLst/>
          </a:prstGeom>
          <a:ln w="317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5911B-1E2F-489E-97EF-A15A9299E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119D4F1-CE65-4D74-A168-F27C15F1B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nds holding each other's wrists and interlinked to form a circle">
            <a:extLst>
              <a:ext uri="{FF2B5EF4-FFF2-40B4-BE49-F238E27FC236}">
                <a16:creationId xmlns:a16="http://schemas.microsoft.com/office/drawing/2014/main" id="{770C8342-CF3B-7D48-E49B-9A2548784E81}"/>
              </a:ext>
            </a:extLst>
          </p:cNvPr>
          <p:cNvPicPr>
            <a:picLocks noChangeAspect="1"/>
          </p:cNvPicPr>
          <p:nvPr/>
        </p:nvPicPr>
        <p:blipFill>
          <a:blip r:embed="rId3">
            <a:alphaModFix amt="50000"/>
          </a:blip>
          <a:srcRect l="19681" r="21072" b="-3"/>
          <a:stretch/>
        </p:blipFill>
        <p:spPr>
          <a:xfrm>
            <a:off x="20" y="10"/>
            <a:ext cx="6095979" cy="6857990"/>
          </a:xfrm>
          <a:prstGeom prst="rect">
            <a:avLst/>
          </a:prstGeom>
        </p:spPr>
      </p:pic>
      <p:sp>
        <p:nvSpPr>
          <p:cNvPr id="2" name="Title 1">
            <a:extLst>
              <a:ext uri="{FF2B5EF4-FFF2-40B4-BE49-F238E27FC236}">
                <a16:creationId xmlns:a16="http://schemas.microsoft.com/office/drawing/2014/main" id="{DC4F0AFE-6AC8-6E4B-CACE-9E825F91A519}"/>
              </a:ext>
            </a:extLst>
          </p:cNvPr>
          <p:cNvSpPr>
            <a:spLocks noGrp="1"/>
          </p:cNvSpPr>
          <p:nvPr>
            <p:ph type="title"/>
          </p:nvPr>
        </p:nvSpPr>
        <p:spPr>
          <a:xfrm>
            <a:off x="1028700" y="1025718"/>
            <a:ext cx="4057650" cy="4770783"/>
          </a:xfrm>
        </p:spPr>
        <p:txBody>
          <a:bodyPr anchor="ctr">
            <a:normAutofit/>
          </a:bodyPr>
          <a:lstStyle/>
          <a:p>
            <a:pPr algn="ctr"/>
            <a:r>
              <a:rPr lang="en-US" dirty="0">
                <a:solidFill>
                  <a:srgbClr val="FFFFFF"/>
                </a:solidFill>
                <a:latin typeface="Arial Nova"/>
              </a:rPr>
              <a:t>Why is teamwork important in the police force?</a:t>
            </a:r>
          </a:p>
        </p:txBody>
      </p:sp>
      <p:sp>
        <p:nvSpPr>
          <p:cNvPr id="96" name="TextBox 95">
            <a:extLst>
              <a:ext uri="{FF2B5EF4-FFF2-40B4-BE49-F238E27FC236}">
                <a16:creationId xmlns:a16="http://schemas.microsoft.com/office/drawing/2014/main" id="{D2A83FAB-2723-57B9-600C-7735C1980B9F}"/>
              </a:ext>
            </a:extLst>
          </p:cNvPr>
          <p:cNvSpPr txBox="1"/>
          <p:nvPr/>
        </p:nvSpPr>
        <p:spPr>
          <a:xfrm>
            <a:off x="6742981" y="6124755"/>
            <a:ext cx="504645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Source Sans Pro"/>
                <a:ea typeface="Source Sans Pro"/>
                <a:cs typeface="Calibri"/>
              </a:rPr>
              <a:t> (Wood et al,  2024, p118)</a:t>
            </a:r>
          </a:p>
        </p:txBody>
      </p:sp>
      <p:sp>
        <p:nvSpPr>
          <p:cNvPr id="20" name="Content Placeholder 19">
            <a:extLst>
              <a:ext uri="{FF2B5EF4-FFF2-40B4-BE49-F238E27FC236}">
                <a16:creationId xmlns:a16="http://schemas.microsoft.com/office/drawing/2014/main" id="{984A7431-6665-AA15-D665-E3F8FFD55DCA}"/>
              </a:ext>
            </a:extLst>
          </p:cNvPr>
          <p:cNvSpPr>
            <a:spLocks noGrp="1"/>
          </p:cNvSpPr>
          <p:nvPr>
            <p:ph idx="1"/>
          </p:nvPr>
        </p:nvSpPr>
        <p:spPr>
          <a:xfrm>
            <a:off x="6749189" y="445699"/>
            <a:ext cx="5040244" cy="6196640"/>
          </a:xfrm>
        </p:spPr>
        <p:txBody>
          <a:bodyPr vert="horz" lIns="91440" tIns="45720" rIns="91440" bIns="45720" rtlCol="0" anchor="t">
            <a:normAutofit/>
          </a:bodyPr>
          <a:lstStyle/>
          <a:p>
            <a:pPr marL="0" indent="0">
              <a:buNone/>
            </a:pPr>
            <a:r>
              <a:rPr lang="en-US" dirty="0">
                <a:latin typeface="Arial Nova"/>
                <a:ea typeface="+mn-lt"/>
                <a:cs typeface="+mn-lt"/>
              </a:rPr>
              <a:t>Working as a team will always be an important part of being a police officer, and the ability to collaborate with others will be essential to an officer's everyday tasks</a:t>
            </a:r>
            <a:endParaRPr lang="en-US" dirty="0">
              <a:latin typeface="Arial Nova"/>
            </a:endParaRPr>
          </a:p>
          <a:p>
            <a:pPr marL="0" indent="0">
              <a:buNone/>
            </a:pPr>
            <a:r>
              <a:rPr lang="en-US" dirty="0">
                <a:latin typeface="Arial Nova"/>
              </a:rPr>
              <a:t>An officer may have to work with:</a:t>
            </a:r>
          </a:p>
          <a:p>
            <a:pPr marL="285750" indent="-285750"/>
            <a:r>
              <a:rPr lang="en-US" dirty="0">
                <a:latin typeface="Arial Nova"/>
              </a:rPr>
              <a:t>Fire and Rescue Services</a:t>
            </a:r>
          </a:p>
          <a:p>
            <a:pPr marL="285750" indent="-285750"/>
            <a:r>
              <a:rPr lang="en-US" dirty="0">
                <a:latin typeface="Arial Nova"/>
              </a:rPr>
              <a:t>Ambulance</a:t>
            </a:r>
          </a:p>
          <a:p>
            <a:pPr marL="285750" indent="-285750"/>
            <a:r>
              <a:rPr lang="en-US" dirty="0">
                <a:latin typeface="Arial Nova"/>
              </a:rPr>
              <a:t>Social services</a:t>
            </a:r>
          </a:p>
          <a:p>
            <a:pPr marL="285750" indent="-285750"/>
            <a:r>
              <a:rPr lang="en-US" dirty="0">
                <a:latin typeface="Arial Nova"/>
              </a:rPr>
              <a:t>Teachers</a:t>
            </a:r>
          </a:p>
          <a:p>
            <a:pPr marL="285750" indent="-285750"/>
            <a:r>
              <a:rPr lang="en-US" dirty="0">
                <a:latin typeface="Arial Nova"/>
              </a:rPr>
              <a:t>Coast guards</a:t>
            </a:r>
          </a:p>
          <a:p>
            <a:pPr marL="285750" indent="-285750"/>
            <a:endParaRPr lang="en-US" dirty="0"/>
          </a:p>
          <a:p>
            <a:pPr marL="0" indent="0">
              <a:buNone/>
            </a:pPr>
            <a:endParaRPr lang="en-US" dirty="0"/>
          </a:p>
        </p:txBody>
      </p:sp>
    </p:spTree>
    <p:extLst>
      <p:ext uri="{BB962C8B-B14F-4D97-AF65-F5344CB8AC3E}">
        <p14:creationId xmlns:p14="http://schemas.microsoft.com/office/powerpoint/2010/main" val="4282655228"/>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525A6-6A1B-AFC5-5AE6-339B9D18CAD8}"/>
              </a:ext>
            </a:extLst>
          </p:cNvPr>
          <p:cNvSpPr>
            <a:spLocks noGrp="1"/>
          </p:cNvSpPr>
          <p:nvPr>
            <p:ph type="title"/>
          </p:nvPr>
        </p:nvSpPr>
        <p:spPr>
          <a:xfrm>
            <a:off x="408774" y="340954"/>
            <a:ext cx="9238434" cy="857559"/>
          </a:xfrm>
        </p:spPr>
        <p:txBody>
          <a:bodyPr/>
          <a:lstStyle/>
          <a:p>
            <a:r>
              <a:rPr lang="en-US" dirty="0">
                <a:latin typeface="Arial Nova"/>
              </a:rPr>
              <a:t>Five stages of team development</a:t>
            </a:r>
          </a:p>
        </p:txBody>
      </p:sp>
      <p:sp>
        <p:nvSpPr>
          <p:cNvPr id="3" name="Content Placeholder 2">
            <a:extLst>
              <a:ext uri="{FF2B5EF4-FFF2-40B4-BE49-F238E27FC236}">
                <a16:creationId xmlns:a16="http://schemas.microsoft.com/office/drawing/2014/main" id="{4CC29E48-3B00-4E69-F16A-C2B9A97AF5F3}"/>
              </a:ext>
            </a:extLst>
          </p:cNvPr>
          <p:cNvSpPr>
            <a:spLocks noGrp="1"/>
          </p:cNvSpPr>
          <p:nvPr>
            <p:ph idx="1"/>
          </p:nvPr>
        </p:nvSpPr>
        <p:spPr>
          <a:xfrm>
            <a:off x="408774" y="1524000"/>
            <a:ext cx="11193754" cy="4988943"/>
          </a:xfrm>
          <a:prstGeom prst="roundRect">
            <a:avLst/>
          </a:prstGeom>
        </p:spPr>
        <p:txBody>
          <a:bodyPr vert="horz" lIns="91440" tIns="45720" rIns="91440" bIns="45720" rtlCol="0" anchor="t">
            <a:normAutofit/>
          </a:bodyPr>
          <a:lstStyle/>
          <a:p>
            <a:pPr marL="0" indent="0">
              <a:buNone/>
            </a:pPr>
            <a:endParaRPr lang="en-US" dirty="0"/>
          </a:p>
          <a:p>
            <a:pPr marL="0" indent="0">
              <a:buNone/>
            </a:pPr>
            <a:endParaRPr lang="en-US" dirty="0"/>
          </a:p>
          <a:p>
            <a:pPr marL="0" indent="0">
              <a:buNone/>
            </a:pPr>
            <a:endParaRPr lang="en-US" dirty="0"/>
          </a:p>
        </p:txBody>
      </p:sp>
      <p:sp>
        <p:nvSpPr>
          <p:cNvPr id="48" name="TextBox 47">
            <a:extLst>
              <a:ext uri="{FF2B5EF4-FFF2-40B4-BE49-F238E27FC236}">
                <a16:creationId xmlns:a16="http://schemas.microsoft.com/office/drawing/2014/main" id="{0BD805F0-E986-CDDA-6AC6-7FF3DB8D86AF}"/>
              </a:ext>
            </a:extLst>
          </p:cNvPr>
          <p:cNvSpPr txBox="1"/>
          <p:nvPr/>
        </p:nvSpPr>
        <p:spPr>
          <a:xfrm>
            <a:off x="8827060" y="5909733"/>
            <a:ext cx="27943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(Wood et al, 2024, p118)</a:t>
            </a:r>
          </a:p>
        </p:txBody>
      </p:sp>
      <p:graphicFrame>
        <p:nvGraphicFramePr>
          <p:cNvPr id="50" name="TextBox 19">
            <a:extLst>
              <a:ext uri="{FF2B5EF4-FFF2-40B4-BE49-F238E27FC236}">
                <a16:creationId xmlns:a16="http://schemas.microsoft.com/office/drawing/2014/main" id="{348968BA-1481-53F7-DD5B-B5FB43EA7F4A}"/>
              </a:ext>
            </a:extLst>
          </p:cNvPr>
          <p:cNvGraphicFramePr/>
          <p:nvPr>
            <p:extLst>
              <p:ext uri="{D42A27DB-BD31-4B8C-83A1-F6EECF244321}">
                <p14:modId xmlns:p14="http://schemas.microsoft.com/office/powerpoint/2010/main" val="2967379443"/>
              </p:ext>
            </p:extLst>
          </p:nvPr>
        </p:nvGraphicFramePr>
        <p:xfrm>
          <a:off x="416943" y="1710905"/>
          <a:ext cx="11199961" cy="36665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95469222"/>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5EE2BC33-F8B8-4768-AE46-E7CF6E3D7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905EB5AC-4150-4206-9DBE-37DD0EBFBC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Emergency services thanked as new statistics reveal extent of abuse -  London Ambulance Service NHS Trust">
            <a:extLst>
              <a:ext uri="{FF2B5EF4-FFF2-40B4-BE49-F238E27FC236}">
                <a16:creationId xmlns:a16="http://schemas.microsoft.com/office/drawing/2014/main" id="{2F88D218-06A7-2034-B513-54B81AB70BC2}"/>
              </a:ext>
            </a:extLst>
          </p:cNvPr>
          <p:cNvPicPr>
            <a:picLocks noChangeAspect="1"/>
          </p:cNvPicPr>
          <p:nvPr/>
        </p:nvPicPr>
        <p:blipFill>
          <a:blip r:embed="rId2">
            <a:alphaModFix amt="50000"/>
          </a:blip>
          <a:srcRect t="12687" b="3043"/>
          <a:stretch/>
        </p:blipFill>
        <p:spPr>
          <a:xfrm>
            <a:off x="20" y="10"/>
            <a:ext cx="12191980" cy="6857990"/>
          </a:xfrm>
          <a:prstGeom prst="rect">
            <a:avLst/>
          </a:prstGeom>
        </p:spPr>
      </p:pic>
      <p:sp>
        <p:nvSpPr>
          <p:cNvPr id="2" name="Title 1">
            <a:extLst>
              <a:ext uri="{FF2B5EF4-FFF2-40B4-BE49-F238E27FC236}">
                <a16:creationId xmlns:a16="http://schemas.microsoft.com/office/drawing/2014/main" id="{FB0B780A-2309-31D6-40A4-EB7C5E1F2F66}"/>
              </a:ext>
            </a:extLst>
          </p:cNvPr>
          <p:cNvSpPr>
            <a:spLocks noGrp="1"/>
          </p:cNvSpPr>
          <p:nvPr>
            <p:ph type="title"/>
          </p:nvPr>
        </p:nvSpPr>
        <p:spPr>
          <a:xfrm>
            <a:off x="1523999" y="1524000"/>
            <a:ext cx="3216673" cy="3809999"/>
          </a:xfrm>
        </p:spPr>
        <p:txBody>
          <a:bodyPr anchor="ctr">
            <a:normAutofit/>
          </a:bodyPr>
          <a:lstStyle/>
          <a:p>
            <a:pPr algn="r"/>
            <a:r>
              <a:rPr lang="en-US" sz="4000" dirty="0">
                <a:solidFill>
                  <a:srgbClr val="FFFFFF"/>
                </a:solidFill>
                <a:latin typeface="Arial Nova"/>
              </a:rPr>
              <a:t>What is a team?</a:t>
            </a:r>
          </a:p>
        </p:txBody>
      </p:sp>
      <p:sp>
        <p:nvSpPr>
          <p:cNvPr id="3" name="Content Placeholder 2">
            <a:extLst>
              <a:ext uri="{FF2B5EF4-FFF2-40B4-BE49-F238E27FC236}">
                <a16:creationId xmlns:a16="http://schemas.microsoft.com/office/drawing/2014/main" id="{8002E09A-C09E-F39D-4504-8C3775A3F420}"/>
              </a:ext>
            </a:extLst>
          </p:cNvPr>
          <p:cNvSpPr>
            <a:spLocks noGrp="1"/>
          </p:cNvSpPr>
          <p:nvPr>
            <p:ph idx="1"/>
          </p:nvPr>
        </p:nvSpPr>
        <p:spPr>
          <a:xfrm>
            <a:off x="5334001" y="762000"/>
            <a:ext cx="5334000" cy="5334000"/>
          </a:xfrm>
        </p:spPr>
        <p:txBody>
          <a:bodyPr vert="horz" lIns="91440" tIns="45720" rIns="91440" bIns="45720" rtlCol="0" anchor="ctr">
            <a:normAutofit/>
          </a:bodyPr>
          <a:lstStyle/>
          <a:p>
            <a:pPr marL="0" indent="0">
              <a:buNone/>
            </a:pPr>
            <a:r>
              <a:rPr lang="en-US" sz="2000" dirty="0">
                <a:solidFill>
                  <a:srgbClr val="FFFFFF"/>
                </a:solidFill>
                <a:latin typeface="Arial Nova"/>
                <a:cs typeface="Helvetica"/>
              </a:rPr>
              <a:t>A team i</a:t>
            </a:r>
            <a:r>
              <a:rPr lang="en-US" sz="2000" dirty="0">
                <a:latin typeface="Arial Nova"/>
                <a:cs typeface="Helvetica"/>
              </a:rPr>
              <a:t>s defined as a group of people </a:t>
            </a:r>
            <a:r>
              <a:rPr lang="en-US" sz="2000" dirty="0">
                <a:latin typeface="Arial Nova"/>
                <a:cs typeface="Arial"/>
              </a:rPr>
              <a:t>come together as a team to achieve a common goal</a:t>
            </a:r>
            <a:endParaRPr lang="en-US" sz="2000" dirty="0">
              <a:solidFill>
                <a:srgbClr val="FFFFFF"/>
              </a:solidFill>
              <a:latin typeface="Arial Nova"/>
              <a:cs typeface="Helvetica"/>
            </a:endParaRPr>
          </a:p>
          <a:p>
            <a:pPr marL="0" indent="0">
              <a:buNone/>
            </a:pPr>
            <a:r>
              <a:rPr lang="en-US" sz="2000" dirty="0">
                <a:solidFill>
                  <a:srgbClr val="FFFFFF"/>
                </a:solidFill>
                <a:latin typeface="Arial Nova"/>
                <a:cs typeface="Arial"/>
              </a:rPr>
              <a:t>(Oxf</a:t>
            </a:r>
            <a:r>
              <a:rPr lang="en-US" sz="2000" dirty="0">
                <a:latin typeface="Arial Nova"/>
                <a:cs typeface="Arial"/>
              </a:rPr>
              <a:t>ord </a:t>
            </a:r>
            <a:r>
              <a:rPr lang="en-US" sz="2000" dirty="0">
                <a:latin typeface="Arial Nova"/>
                <a:ea typeface="Open Sans"/>
                <a:cs typeface="Open Sans"/>
              </a:rPr>
              <a:t>dictionary </a:t>
            </a:r>
            <a:r>
              <a:rPr lang="en-US" sz="2000" dirty="0">
                <a:latin typeface="Arial Nova"/>
                <a:cs typeface="Arial"/>
              </a:rPr>
              <a:t>No date)</a:t>
            </a:r>
          </a:p>
          <a:p>
            <a:pPr marL="0" indent="0">
              <a:buNone/>
            </a:pPr>
            <a:endParaRPr lang="en-US" sz="2000" dirty="0">
              <a:solidFill>
                <a:srgbClr val="FFFFFF"/>
              </a:solidFill>
              <a:latin typeface="Arial Nova"/>
              <a:cs typeface="Arial"/>
            </a:endParaRPr>
          </a:p>
          <a:p>
            <a:pPr marL="0" indent="0">
              <a:buNone/>
            </a:pPr>
            <a:endParaRPr lang="en-US" sz="2000" dirty="0">
              <a:solidFill>
                <a:srgbClr val="FFFFFF"/>
              </a:solidFill>
              <a:latin typeface="Arial Nova"/>
              <a:cs typeface="Arial"/>
            </a:endParaRPr>
          </a:p>
          <a:p>
            <a:pPr marL="0" indent="0">
              <a:buNone/>
            </a:pPr>
            <a:endParaRPr lang="en-US" sz="2000" dirty="0">
              <a:solidFill>
                <a:srgbClr val="FFFFFF"/>
              </a:solidFill>
              <a:latin typeface="Arial Nova"/>
              <a:cs typeface="Arial"/>
            </a:endParaRPr>
          </a:p>
          <a:p>
            <a:pPr marL="0" indent="0">
              <a:buNone/>
            </a:pPr>
            <a:r>
              <a:rPr lang="en-US" sz="2000" dirty="0">
                <a:solidFill>
                  <a:srgbClr val="FFFFFF"/>
                </a:solidFill>
                <a:latin typeface="Arial Nova"/>
                <a:cs typeface="Helvetica"/>
              </a:rPr>
              <a:t>(London Ambulance Service,2019)</a:t>
            </a:r>
          </a:p>
          <a:p>
            <a:pPr marL="0" indent="0">
              <a:buNone/>
            </a:pPr>
            <a:endParaRPr lang="en-US">
              <a:solidFill>
                <a:srgbClr val="FFFFFF"/>
              </a:solidFill>
              <a:latin typeface="Helvetica"/>
              <a:cs typeface="Helvetica"/>
            </a:endParaRPr>
          </a:p>
        </p:txBody>
      </p:sp>
    </p:spTree>
    <p:extLst>
      <p:ext uri="{BB962C8B-B14F-4D97-AF65-F5344CB8AC3E}">
        <p14:creationId xmlns:p14="http://schemas.microsoft.com/office/powerpoint/2010/main" val="886953863"/>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A848D-4087-7F4C-AA6F-A1D90E7110EB}"/>
              </a:ext>
            </a:extLst>
          </p:cNvPr>
          <p:cNvSpPr>
            <a:spLocks noGrp="1"/>
          </p:cNvSpPr>
          <p:nvPr>
            <p:ph type="title"/>
          </p:nvPr>
        </p:nvSpPr>
        <p:spPr/>
        <p:txBody>
          <a:bodyPr/>
          <a:lstStyle/>
          <a:p>
            <a:r>
              <a:rPr lang="en-US" sz="2700" b="0" dirty="0">
                <a:latin typeface="Modern Love"/>
              </a:rPr>
              <a:t>The fundamental principles of teamwork and collaboration:</a:t>
            </a:r>
            <a:endParaRPr lang="en-US" dirty="0"/>
          </a:p>
        </p:txBody>
      </p:sp>
      <p:graphicFrame>
        <p:nvGraphicFramePr>
          <p:cNvPr id="5" name="Content Placeholder 2">
            <a:extLst>
              <a:ext uri="{FF2B5EF4-FFF2-40B4-BE49-F238E27FC236}">
                <a16:creationId xmlns:a16="http://schemas.microsoft.com/office/drawing/2014/main" id="{F978907F-77EA-05C6-08F5-23EB16BBDDBF}"/>
              </a:ext>
            </a:extLst>
          </p:cNvPr>
          <p:cNvGraphicFramePr>
            <a:graphicFrameLocks noGrp="1"/>
          </p:cNvGraphicFramePr>
          <p:nvPr>
            <p:ph idx="1"/>
            <p:extLst>
              <p:ext uri="{D42A27DB-BD31-4B8C-83A1-F6EECF244321}">
                <p14:modId xmlns:p14="http://schemas.microsoft.com/office/powerpoint/2010/main" val="3328023333"/>
              </p:ext>
            </p:extLst>
          </p:nvPr>
        </p:nvGraphicFramePr>
        <p:xfrm>
          <a:off x="1429566" y="2286000"/>
          <a:ext cx="9238434" cy="3810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TextBox 11">
            <a:extLst>
              <a:ext uri="{FF2B5EF4-FFF2-40B4-BE49-F238E27FC236}">
                <a16:creationId xmlns:a16="http://schemas.microsoft.com/office/drawing/2014/main" id="{BB0D7AF4-64B5-3C45-9586-9DCCA343B1FB}"/>
              </a:ext>
            </a:extLst>
          </p:cNvPr>
          <p:cNvSpPr txBox="1"/>
          <p:nvPr/>
        </p:nvSpPr>
        <p:spPr>
          <a:xfrm>
            <a:off x="9291460" y="6310923"/>
            <a:ext cx="307048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(Government Events, 2024)</a:t>
            </a:r>
          </a:p>
        </p:txBody>
      </p:sp>
    </p:spTree>
    <p:extLst>
      <p:ext uri="{BB962C8B-B14F-4D97-AF65-F5344CB8AC3E}">
        <p14:creationId xmlns:p14="http://schemas.microsoft.com/office/powerpoint/2010/main" val="3705333461"/>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E9F8B3-8282-4A93-BBF8-3342538A7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2CFDE2-B978-9C9E-1C9C-B73F6EDA4DF1}"/>
              </a:ext>
            </a:extLst>
          </p:cNvPr>
          <p:cNvSpPr>
            <a:spLocks noGrp="1"/>
          </p:cNvSpPr>
          <p:nvPr>
            <p:ph type="title"/>
          </p:nvPr>
        </p:nvSpPr>
        <p:spPr>
          <a:xfrm>
            <a:off x="1429566" y="1045445"/>
            <a:ext cx="9238434" cy="857559"/>
          </a:xfrm>
        </p:spPr>
        <p:txBody>
          <a:bodyPr>
            <a:normAutofit/>
          </a:bodyPr>
          <a:lstStyle/>
          <a:p>
            <a:pPr>
              <a:lnSpc>
                <a:spcPct val="110000"/>
              </a:lnSpc>
            </a:pPr>
            <a:r>
              <a:rPr lang="en-US" sz="2200" b="0" dirty="0">
                <a:latin typeface="Arial Nova"/>
              </a:rPr>
              <a:t>How effective teamwork contributes to the achievement of shared goals</a:t>
            </a:r>
            <a:endParaRPr lang="en-US" sz="2200" b="0">
              <a:latin typeface="Arial Nova"/>
            </a:endParaRPr>
          </a:p>
        </p:txBody>
      </p:sp>
      <p:cxnSp>
        <p:nvCxnSpPr>
          <p:cNvPr id="10" name="Straight Connector 9">
            <a:extLst>
              <a:ext uri="{FF2B5EF4-FFF2-40B4-BE49-F238E27FC236}">
                <a16:creationId xmlns:a16="http://schemas.microsoft.com/office/drawing/2014/main" id="{58EFA797-975B-41D8-BC96-56CDC2CFA3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286000"/>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30" name="Content Placeholder 2">
            <a:extLst>
              <a:ext uri="{FF2B5EF4-FFF2-40B4-BE49-F238E27FC236}">
                <a16:creationId xmlns:a16="http://schemas.microsoft.com/office/drawing/2014/main" id="{B6F5A95C-D55E-1C53-F3E7-8163F687E396}"/>
              </a:ext>
            </a:extLst>
          </p:cNvPr>
          <p:cNvGraphicFramePr>
            <a:graphicFrameLocks noGrp="1"/>
          </p:cNvGraphicFramePr>
          <p:nvPr>
            <p:ph idx="1"/>
            <p:extLst>
              <p:ext uri="{D42A27DB-BD31-4B8C-83A1-F6EECF244321}">
                <p14:modId xmlns:p14="http://schemas.microsoft.com/office/powerpoint/2010/main" val="1148622187"/>
              </p:ext>
            </p:extLst>
          </p:nvPr>
        </p:nvGraphicFramePr>
        <p:xfrm>
          <a:off x="1817755" y="2585780"/>
          <a:ext cx="8476434" cy="33596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8" name="TextBox 27">
            <a:extLst>
              <a:ext uri="{FF2B5EF4-FFF2-40B4-BE49-F238E27FC236}">
                <a16:creationId xmlns:a16="http://schemas.microsoft.com/office/drawing/2014/main" id="{75D76667-2D5D-2ECC-2CCE-ADB80A6ABD79}"/>
              </a:ext>
            </a:extLst>
          </p:cNvPr>
          <p:cNvSpPr txBox="1"/>
          <p:nvPr/>
        </p:nvSpPr>
        <p:spPr>
          <a:xfrm>
            <a:off x="9685867" y="5943600"/>
            <a:ext cx="20658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(Asana,2024)</a:t>
            </a:r>
          </a:p>
        </p:txBody>
      </p:sp>
    </p:spTree>
    <p:extLst>
      <p:ext uri="{BB962C8B-B14F-4D97-AF65-F5344CB8AC3E}">
        <p14:creationId xmlns:p14="http://schemas.microsoft.com/office/powerpoint/2010/main" val="135070299"/>
      </p:ext>
    </p:extLst>
  </p:cSld>
  <p:clrMapOvr>
    <a:overrideClrMapping bg1="lt1" tx1="dk1" bg2="lt2" tx2="dk2" accent1="accent1" accent2="accent2" accent3="accent3" accent4="accent4" accent5="accent5" accent6="accent6" hlink="hlink" folHlink="folHlink"/>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949130-F4C8-4E64-AD1A-B3611E435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0DB4423-716D-4B40-9498-69F5F3E5E0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Oval 11">
            <a:extLst>
              <a:ext uri="{FF2B5EF4-FFF2-40B4-BE49-F238E27FC236}">
                <a16:creationId xmlns:a16="http://schemas.microsoft.com/office/drawing/2014/main" id="{0B339CD8-1850-4DF2-BCDF-1CAAE5F872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197" y="1113411"/>
            <a:ext cx="4629606" cy="462960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44E528-1D22-D65D-15F6-3A8E224ECE1D}"/>
              </a:ext>
            </a:extLst>
          </p:cNvPr>
          <p:cNvSpPr>
            <a:spLocks noGrp="1"/>
          </p:cNvSpPr>
          <p:nvPr>
            <p:ph type="title"/>
          </p:nvPr>
        </p:nvSpPr>
        <p:spPr>
          <a:xfrm>
            <a:off x="1044054" y="2286000"/>
            <a:ext cx="3965456" cy="2285999"/>
          </a:xfrm>
        </p:spPr>
        <p:txBody>
          <a:bodyPr anchor="ctr">
            <a:normAutofit/>
          </a:bodyPr>
          <a:lstStyle/>
          <a:p>
            <a:pPr algn="ctr">
              <a:lnSpc>
                <a:spcPct val="110000"/>
              </a:lnSpc>
              <a:spcBef>
                <a:spcPts val="1000"/>
              </a:spcBef>
            </a:pPr>
            <a:endParaRPr lang="en-US" sz="2400" b="0">
              <a:latin typeface="Avenir Next LT Pro"/>
            </a:endParaRPr>
          </a:p>
          <a:p>
            <a:pPr algn="ctr">
              <a:lnSpc>
                <a:spcPct val="110000"/>
              </a:lnSpc>
            </a:pPr>
            <a:r>
              <a:rPr lang="en-US" sz="2400" b="0" dirty="0">
                <a:latin typeface="Arial Nova"/>
              </a:rPr>
              <a:t>The challenges of teamwork and collaboration</a:t>
            </a:r>
            <a:r>
              <a:rPr lang="en-US" sz="2400" b="0" dirty="0">
                <a:latin typeface="Avenir Next LT Pro"/>
              </a:rPr>
              <a:t> </a:t>
            </a:r>
          </a:p>
        </p:txBody>
      </p:sp>
      <p:sp>
        <p:nvSpPr>
          <p:cNvPr id="3" name="Content Placeholder 2">
            <a:extLst>
              <a:ext uri="{FF2B5EF4-FFF2-40B4-BE49-F238E27FC236}">
                <a16:creationId xmlns:a16="http://schemas.microsoft.com/office/drawing/2014/main" id="{D3B57E7F-F9DB-CC8D-F2E9-897203DCE6CB}"/>
              </a:ext>
            </a:extLst>
          </p:cNvPr>
          <p:cNvSpPr>
            <a:spLocks noGrp="1"/>
          </p:cNvSpPr>
          <p:nvPr>
            <p:ph idx="1"/>
          </p:nvPr>
        </p:nvSpPr>
        <p:spPr>
          <a:xfrm>
            <a:off x="6829246" y="1107056"/>
            <a:ext cx="4472426" cy="5017699"/>
          </a:xfrm>
        </p:spPr>
        <p:txBody>
          <a:bodyPr vert="horz" lIns="91440" tIns="45720" rIns="91440" bIns="45720" rtlCol="0" anchor="ctr">
            <a:noAutofit/>
          </a:bodyPr>
          <a:lstStyle/>
          <a:p>
            <a:pPr marL="0" indent="0">
              <a:spcBef>
                <a:spcPts val="0"/>
              </a:spcBef>
              <a:buNone/>
            </a:pPr>
            <a:r>
              <a:rPr lang="en-US" sz="2000" dirty="0">
                <a:latin typeface="Arial Nova"/>
                <a:ea typeface="+mn-lt"/>
                <a:cs typeface="+mn-lt"/>
              </a:rPr>
              <a:t>A time where teamwork failed was during the Manchester bombings at an Ariana Grande concert on the 22nd May 2017. </a:t>
            </a:r>
          </a:p>
          <a:p>
            <a:pPr marL="0" indent="0">
              <a:spcBef>
                <a:spcPts val="0"/>
              </a:spcBef>
              <a:buNone/>
            </a:pPr>
            <a:r>
              <a:rPr lang="en-US" sz="2000" dirty="0">
                <a:latin typeface="Arial Nova"/>
                <a:ea typeface="+mn-lt"/>
                <a:cs typeface="+mn-lt"/>
              </a:rPr>
              <a:t>Some ways teamwork failed during this event was:</a:t>
            </a:r>
          </a:p>
          <a:p>
            <a:pPr marL="0" indent="0">
              <a:spcBef>
                <a:spcPts val="0"/>
              </a:spcBef>
              <a:buNone/>
            </a:pPr>
            <a:endParaRPr lang="en-US" sz="2000" dirty="0">
              <a:latin typeface="Arial Nova"/>
              <a:ea typeface="+mn-lt"/>
              <a:cs typeface="+mn-lt"/>
            </a:endParaRPr>
          </a:p>
          <a:p>
            <a:pPr marL="285750" indent="-285750">
              <a:spcBef>
                <a:spcPts val="0"/>
              </a:spcBef>
              <a:buFont typeface="Arial,Sans-Serif"/>
              <a:buChar char="•"/>
            </a:pPr>
            <a:r>
              <a:rPr lang="en-US" sz="2000" dirty="0">
                <a:latin typeface="Arial Nova"/>
                <a:ea typeface="+mn-lt"/>
                <a:cs typeface="+mn-lt"/>
              </a:rPr>
              <a:t>The SCG meeting should've been held earlier</a:t>
            </a:r>
          </a:p>
          <a:p>
            <a:pPr marL="285750" indent="-285750">
              <a:spcBef>
                <a:spcPts val="0"/>
              </a:spcBef>
              <a:buFont typeface="Arial,Sans-Serif"/>
              <a:buChar char="•"/>
            </a:pPr>
            <a:r>
              <a:rPr lang="en-US" sz="2000" dirty="0">
                <a:latin typeface="Arial Nova"/>
                <a:ea typeface="+mn-lt"/>
                <a:cs typeface="+mn-lt"/>
              </a:rPr>
              <a:t>The fire and rescue team didn’t attend the scene for nearly 2 hours (Kerslake report,2017)</a:t>
            </a:r>
          </a:p>
          <a:p>
            <a:pPr marL="285750" indent="-285750">
              <a:spcBef>
                <a:spcPts val="0"/>
              </a:spcBef>
              <a:buFont typeface="Arial,Sans-Serif"/>
              <a:buChar char="•"/>
            </a:pPr>
            <a:r>
              <a:rPr lang="en-US" sz="2000" dirty="0">
                <a:latin typeface="Arial Nova"/>
                <a:ea typeface="+mn-lt"/>
                <a:cs typeface="+mn-lt"/>
              </a:rPr>
              <a:t>Did not plan effectively </a:t>
            </a:r>
          </a:p>
          <a:p>
            <a:pPr marL="285750" indent="-285750">
              <a:spcBef>
                <a:spcPts val="0"/>
              </a:spcBef>
              <a:buFont typeface="Arial,Sans-Serif"/>
              <a:buChar char="•"/>
            </a:pPr>
            <a:r>
              <a:rPr lang="en-US" sz="2000" dirty="0">
                <a:latin typeface="Arial Nova"/>
                <a:ea typeface="+mn-lt"/>
                <a:cs typeface="+mn-lt"/>
              </a:rPr>
              <a:t>Poor communication </a:t>
            </a:r>
          </a:p>
          <a:p>
            <a:pPr marL="285750" indent="-285750">
              <a:spcBef>
                <a:spcPts val="0"/>
              </a:spcBef>
              <a:buFont typeface="Arial,Sans-Serif"/>
              <a:buChar char="•"/>
            </a:pPr>
            <a:r>
              <a:rPr lang="en-US" sz="2000" dirty="0">
                <a:latin typeface="Arial Nova"/>
                <a:ea typeface="+mn-lt"/>
                <a:cs typeface="+mn-lt"/>
              </a:rPr>
              <a:t>Lack of training</a:t>
            </a:r>
          </a:p>
          <a:p>
            <a:pPr marL="285750" indent="-285750">
              <a:spcBef>
                <a:spcPts val="0"/>
              </a:spcBef>
              <a:buFont typeface="Arial,Sans-Serif"/>
              <a:buChar char="•"/>
            </a:pPr>
            <a:r>
              <a:rPr lang="en-US" sz="2000" dirty="0">
                <a:latin typeface="Arial Nova"/>
                <a:ea typeface="+mn-lt"/>
                <a:cs typeface="+mn-lt"/>
              </a:rPr>
              <a:t>Lack of equipment (GMP,2022) </a:t>
            </a:r>
            <a:endParaRPr lang="en-US" sz="2000">
              <a:latin typeface="Arial Nova"/>
            </a:endParaRPr>
          </a:p>
          <a:p>
            <a:pPr marL="0" indent="0">
              <a:buNone/>
            </a:pPr>
            <a:endParaRPr lang="en-US" dirty="0">
              <a:latin typeface="Arial Nova"/>
              <a:ea typeface="+mn-lt"/>
              <a:cs typeface="+mn-lt"/>
              <a:hlinkClick r:id="rId3" invalidUrl="http://">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264462283"/>
      </p:ext>
    </p:extLst>
  </p:cSld>
  <p:clrMapOvr>
    <a:overrideClrMapping bg1="lt1" tx1="dk1" bg2="lt2" tx2="dk2" accent1="accent1" accent2="accent2" accent3="accent3" accent4="accent4" accent5="accent5" accent6="accent6" hlink="hlink" folHlink="folHlink"/>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265911B-1E2F-489E-97EF-A15A9299E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119D4F1-CE65-4D74-A168-F27C15F1B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34753581-0516-F4F5-D1A4-9534AD612E01}"/>
              </a:ext>
            </a:extLst>
          </p:cNvPr>
          <p:cNvPicPr>
            <a:picLocks noChangeAspect="1"/>
          </p:cNvPicPr>
          <p:nvPr/>
        </p:nvPicPr>
        <p:blipFill>
          <a:blip r:embed="rId3">
            <a:alphaModFix amt="50000"/>
          </a:blip>
          <a:srcRect l="28688" r="24437" b="6250"/>
          <a:stretch/>
        </p:blipFill>
        <p:spPr>
          <a:xfrm>
            <a:off x="20" y="10"/>
            <a:ext cx="6095979" cy="6857990"/>
          </a:xfrm>
          <a:prstGeom prst="rect">
            <a:avLst/>
          </a:prstGeom>
        </p:spPr>
      </p:pic>
      <p:sp>
        <p:nvSpPr>
          <p:cNvPr id="2" name="Title 1">
            <a:extLst>
              <a:ext uri="{FF2B5EF4-FFF2-40B4-BE49-F238E27FC236}">
                <a16:creationId xmlns:a16="http://schemas.microsoft.com/office/drawing/2014/main" id="{4B4DEEF2-E038-BFCA-D60A-01F35F1DBA0F}"/>
              </a:ext>
            </a:extLst>
          </p:cNvPr>
          <p:cNvSpPr>
            <a:spLocks noGrp="1"/>
          </p:cNvSpPr>
          <p:nvPr>
            <p:ph type="title"/>
          </p:nvPr>
        </p:nvSpPr>
        <p:spPr>
          <a:xfrm>
            <a:off x="1028700" y="1025718"/>
            <a:ext cx="4057650" cy="4770783"/>
          </a:xfrm>
        </p:spPr>
        <p:txBody>
          <a:bodyPr vert="horz" lIns="91440" tIns="45720" rIns="91440" bIns="45720" rtlCol="0" anchor="ctr">
            <a:normAutofit/>
          </a:bodyPr>
          <a:lstStyle/>
          <a:p>
            <a:pPr algn="ctr"/>
            <a:r>
              <a:rPr lang="en-US">
                <a:solidFill>
                  <a:srgbClr val="FFFFFF"/>
                </a:solidFill>
              </a:rPr>
              <a:t>A time teamwork was successful</a:t>
            </a:r>
          </a:p>
        </p:txBody>
      </p:sp>
      <p:sp>
        <p:nvSpPr>
          <p:cNvPr id="5" name="TextBox 4">
            <a:extLst>
              <a:ext uri="{FF2B5EF4-FFF2-40B4-BE49-F238E27FC236}">
                <a16:creationId xmlns:a16="http://schemas.microsoft.com/office/drawing/2014/main" id="{1974438B-1365-D3C9-93BF-A22BF8401325}"/>
              </a:ext>
            </a:extLst>
          </p:cNvPr>
          <p:cNvSpPr txBox="1"/>
          <p:nvPr/>
        </p:nvSpPr>
        <p:spPr>
          <a:xfrm>
            <a:off x="7179972" y="762000"/>
            <a:ext cx="3825025" cy="53340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120000"/>
              </a:lnSpc>
              <a:spcBef>
                <a:spcPts val="1000"/>
              </a:spcBef>
              <a:buSzPct val="85000"/>
            </a:pPr>
            <a:r>
              <a:rPr lang="en-US" sz="1500"/>
              <a:t>A time where communication went was in a recent successful police operation launched to tackle a gang that terrorised students and residents in Hednesford. </a:t>
            </a:r>
          </a:p>
          <a:p>
            <a:pPr marL="571500" indent="-571500">
              <a:lnSpc>
                <a:spcPct val="120000"/>
              </a:lnSpc>
              <a:spcBef>
                <a:spcPts val="1000"/>
              </a:spcBef>
              <a:buSzPct val="85000"/>
              <a:buFont typeface="Arial"/>
              <a:buChar char="•"/>
            </a:pPr>
            <a:r>
              <a:rPr lang="en-US" sz="1500"/>
              <a:t>There has been a 24% decrease in criminal damage occurrences and a 9% decrease in less serious violent crime with injury incidents.</a:t>
            </a:r>
          </a:p>
          <a:p>
            <a:pPr marL="571500" indent="-571500">
              <a:lnSpc>
                <a:spcPct val="120000"/>
              </a:lnSpc>
              <a:spcBef>
                <a:spcPts val="1000"/>
              </a:spcBef>
              <a:buSzPct val="85000"/>
              <a:buFont typeface="Arial"/>
              <a:buChar char="•"/>
            </a:pPr>
            <a:r>
              <a:rPr lang="en-US" sz="1500"/>
              <a:t>Nine out of the twelve teenage gang members who were permanently expelled are currently enrolled in school, with a 95% attendance rate.</a:t>
            </a:r>
          </a:p>
          <a:p>
            <a:pPr marL="571500" indent="-571500">
              <a:lnSpc>
                <a:spcPct val="120000"/>
              </a:lnSpc>
              <a:spcBef>
                <a:spcPts val="1000"/>
              </a:spcBef>
              <a:buSzPct val="85000"/>
              <a:buFont typeface="Arial"/>
              <a:buChar char="•"/>
            </a:pPr>
            <a:r>
              <a:rPr lang="en-US" sz="1500"/>
              <a:t>The Youth Offending Team and other agencies are still providing three others with intense intervention</a:t>
            </a:r>
          </a:p>
          <a:p>
            <a:pPr>
              <a:lnSpc>
                <a:spcPct val="120000"/>
              </a:lnSpc>
              <a:spcBef>
                <a:spcPts val="1000"/>
              </a:spcBef>
              <a:buSzPct val="85000"/>
            </a:pPr>
            <a:r>
              <a:rPr lang="en-US" sz="1500"/>
              <a:t>(Staffordshire Police, 2024)</a:t>
            </a:r>
          </a:p>
        </p:txBody>
      </p:sp>
    </p:spTree>
    <p:extLst>
      <p:ext uri="{BB962C8B-B14F-4D97-AF65-F5344CB8AC3E}">
        <p14:creationId xmlns:p14="http://schemas.microsoft.com/office/powerpoint/2010/main" val="2281701191"/>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4E9F8B3-8282-4A93-BBF8-3342538A7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7555EA-80C5-5E3D-85ED-3929C13C217C}"/>
              </a:ext>
            </a:extLst>
          </p:cNvPr>
          <p:cNvSpPr>
            <a:spLocks noGrp="1"/>
          </p:cNvSpPr>
          <p:nvPr>
            <p:ph type="title"/>
          </p:nvPr>
        </p:nvSpPr>
        <p:spPr>
          <a:xfrm>
            <a:off x="1429566" y="1045445"/>
            <a:ext cx="9238434" cy="857559"/>
          </a:xfrm>
        </p:spPr>
        <p:txBody>
          <a:bodyPr>
            <a:normAutofit/>
          </a:bodyPr>
          <a:lstStyle/>
          <a:p>
            <a:r>
              <a:rPr lang="en-US" dirty="0">
                <a:latin typeface="Arial Nova"/>
              </a:rPr>
              <a:t>Conclusion</a:t>
            </a:r>
          </a:p>
        </p:txBody>
      </p:sp>
      <p:cxnSp>
        <p:nvCxnSpPr>
          <p:cNvPr id="13" name="Straight Connector 12">
            <a:extLst>
              <a:ext uri="{FF2B5EF4-FFF2-40B4-BE49-F238E27FC236}">
                <a16:creationId xmlns:a16="http://schemas.microsoft.com/office/drawing/2014/main" id="{58EFA797-975B-41D8-BC96-56CDC2CFA3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286000"/>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7998CA7-445D-145B-51A6-B48D5587690A}"/>
              </a:ext>
            </a:extLst>
          </p:cNvPr>
          <p:cNvSpPr>
            <a:spLocks noGrp="1"/>
          </p:cNvSpPr>
          <p:nvPr>
            <p:ph idx="1"/>
          </p:nvPr>
        </p:nvSpPr>
        <p:spPr>
          <a:xfrm>
            <a:off x="1429566" y="2729554"/>
            <a:ext cx="8476434" cy="3359621"/>
          </a:xfrm>
        </p:spPr>
        <p:txBody>
          <a:bodyPr vert="horz" lIns="91440" tIns="45720" rIns="91440" bIns="45720" rtlCol="0">
            <a:normAutofit/>
          </a:bodyPr>
          <a:lstStyle/>
          <a:p>
            <a:pPr marL="0" indent="0">
              <a:buNone/>
            </a:pPr>
            <a:r>
              <a:rPr lang="en-US">
                <a:latin typeface="Arial Nova"/>
              </a:rPr>
              <a:t>Overall, in the police force there will be multiple times when an officer will have to work with other agencies. For example, these may include fire and rescue, paramedics, social services and schools. </a:t>
            </a:r>
            <a:r>
              <a:rPr lang="en-US">
                <a:latin typeface="Arial Nova"/>
                <a:ea typeface="+mn-lt"/>
                <a:cs typeface="+mn-lt"/>
              </a:rPr>
              <a:t>It is impossible for the police to handle all incidents by themselves. By applying their expertise and problem-solving abilities, partners help them. All the police department intends to achieve is based on defending local communities, ensuring public safety, and concentrating on local issues </a:t>
            </a:r>
          </a:p>
          <a:p>
            <a:pPr marL="0" indent="0">
              <a:buNone/>
            </a:pPr>
            <a:r>
              <a:rPr lang="en-US">
                <a:latin typeface="Arial Nova"/>
                <a:ea typeface="+mn-lt"/>
                <a:cs typeface="+mn-lt"/>
              </a:rPr>
              <a:t>(Farrell, 2024)</a:t>
            </a:r>
            <a:endParaRPr lang="en-US">
              <a:latin typeface="Arial Nova"/>
            </a:endParaRPr>
          </a:p>
          <a:p>
            <a:pPr marL="0" indent="0">
              <a:buNone/>
            </a:pPr>
            <a:endParaRPr lang="en-US" dirty="0"/>
          </a:p>
        </p:txBody>
      </p:sp>
    </p:spTree>
    <p:extLst>
      <p:ext uri="{BB962C8B-B14F-4D97-AF65-F5344CB8AC3E}">
        <p14:creationId xmlns:p14="http://schemas.microsoft.com/office/powerpoint/2010/main" val="958834394"/>
      </p:ext>
    </p:extLst>
  </p:cSld>
  <p:clrMapOvr>
    <a:overrideClrMapping bg1="lt1" tx1="dk1" bg2="lt2" tx2="dk2" accent1="accent1" accent2="accent2" accent3="accent3" accent4="accent4" accent5="accent5" accent6="accent6" hlink="hlink" folHlink="folHlink"/>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790A34-9171-BB41-2652-53A6CDF1C4C7}"/>
              </a:ext>
            </a:extLst>
          </p:cNvPr>
          <p:cNvSpPr>
            <a:spLocks noGrp="1"/>
          </p:cNvSpPr>
          <p:nvPr>
            <p:ph type="ctrTitle"/>
          </p:nvPr>
        </p:nvSpPr>
        <p:spPr>
          <a:xfrm>
            <a:off x="1088569" y="1593293"/>
            <a:ext cx="3936275" cy="2231319"/>
          </a:xfrm>
        </p:spPr>
        <p:txBody>
          <a:bodyPr anchor="b">
            <a:normAutofit/>
          </a:bodyPr>
          <a:lstStyle/>
          <a:p>
            <a:pPr algn="ctr"/>
            <a:r>
              <a:rPr lang="en-US" dirty="0">
                <a:latin typeface="Arial Nova"/>
              </a:rPr>
              <a:t>My Research timeline</a:t>
            </a:r>
          </a:p>
        </p:txBody>
      </p:sp>
      <p:sp>
        <p:nvSpPr>
          <p:cNvPr id="16" name="Rectangle 15">
            <a:extLst>
              <a:ext uri="{FF2B5EF4-FFF2-40B4-BE49-F238E27FC236}">
                <a16:creationId xmlns:a16="http://schemas.microsoft.com/office/drawing/2014/main" id="{824F4927-E645-48C1-B709-AC214B1B7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diagram of a project&#10;&#10;Description automatically generated">
            <a:extLst>
              <a:ext uri="{FF2B5EF4-FFF2-40B4-BE49-F238E27FC236}">
                <a16:creationId xmlns:a16="http://schemas.microsoft.com/office/drawing/2014/main" id="{8A0BA32B-0995-DBE5-0D44-6EB8E8482A8E}"/>
              </a:ext>
            </a:extLst>
          </p:cNvPr>
          <p:cNvPicPr>
            <a:picLocks noChangeAspect="1"/>
          </p:cNvPicPr>
          <p:nvPr/>
        </p:nvPicPr>
        <p:blipFill>
          <a:blip r:embed="rId2">
            <a:alphaModFix/>
          </a:blip>
          <a:stretch>
            <a:fillRect/>
          </a:stretch>
        </p:blipFill>
        <p:spPr>
          <a:xfrm>
            <a:off x="6102937" y="2"/>
            <a:ext cx="6067747" cy="6857999"/>
          </a:xfrm>
          <a:prstGeom prst="rect">
            <a:avLst/>
          </a:prstGeom>
        </p:spPr>
      </p:pic>
      <p:cxnSp>
        <p:nvCxnSpPr>
          <p:cNvPr id="18" name="Straight Connector 17">
            <a:extLst>
              <a:ext uri="{FF2B5EF4-FFF2-40B4-BE49-F238E27FC236}">
                <a16:creationId xmlns:a16="http://schemas.microsoft.com/office/drawing/2014/main" id="{414C5C93-B9E9-4392-ADCF-ABF21209DD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562423"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37964023"/>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A2A42-F044-55BF-DD5F-2D9B025BF22B}"/>
              </a:ext>
            </a:extLst>
          </p:cNvPr>
          <p:cNvSpPr>
            <a:spLocks noGrp="1"/>
          </p:cNvSpPr>
          <p:nvPr>
            <p:ph type="title"/>
          </p:nvPr>
        </p:nvSpPr>
        <p:spPr>
          <a:xfrm>
            <a:off x="221868" y="283445"/>
            <a:ext cx="9238434" cy="857559"/>
          </a:xfrm>
        </p:spPr>
        <p:txBody>
          <a:bodyPr/>
          <a:lstStyle/>
          <a:p>
            <a:r>
              <a:rPr lang="en-US" dirty="0">
                <a:latin typeface="Arial Nova"/>
              </a:rPr>
              <a:t>My research timeline</a:t>
            </a:r>
          </a:p>
        </p:txBody>
      </p:sp>
      <p:sp>
        <p:nvSpPr>
          <p:cNvPr id="6" name="Content Placeholder 5">
            <a:extLst>
              <a:ext uri="{FF2B5EF4-FFF2-40B4-BE49-F238E27FC236}">
                <a16:creationId xmlns:a16="http://schemas.microsoft.com/office/drawing/2014/main" id="{BB1A3953-0B06-DD88-A583-FCCF1DBCB45B}"/>
              </a:ext>
            </a:extLst>
          </p:cNvPr>
          <p:cNvSpPr>
            <a:spLocks noGrp="1"/>
          </p:cNvSpPr>
          <p:nvPr>
            <p:ph idx="1"/>
          </p:nvPr>
        </p:nvSpPr>
        <p:spPr>
          <a:xfrm>
            <a:off x="221868" y="1135812"/>
            <a:ext cx="11495679" cy="4960188"/>
          </a:xfrm>
        </p:spPr>
        <p:txBody>
          <a:bodyPr vert="horz" lIns="91440" tIns="45720" rIns="91440" bIns="45720" rtlCol="0" anchor="t">
            <a:noAutofit/>
          </a:bodyPr>
          <a:lstStyle/>
          <a:p>
            <a:r>
              <a:rPr lang="en-US" sz="2000" dirty="0">
                <a:latin typeface="Arial Nova"/>
              </a:rPr>
              <a:t>WC 04/11/24- I accessed my initial reading from  Police  websites, for example Greater Manchester Police and Staffordshire Police.</a:t>
            </a:r>
          </a:p>
          <a:p>
            <a:r>
              <a:rPr lang="en-US" sz="2000" dirty="0">
                <a:latin typeface="Arial Nova"/>
              </a:rPr>
              <a:t>WC 11/11/24- I used trusted site such as Police websites and The Kerslake report. These are trusted site, and I know that the information is relevant and reliable.</a:t>
            </a:r>
          </a:p>
          <a:p>
            <a:r>
              <a:rPr lang="en-US" sz="2000" dirty="0">
                <a:latin typeface="Arial Nova"/>
              </a:rPr>
              <a:t>WC 18/11/24- I separated my presentation into subheadings and ensured that I structured my work in a way in which it was easy for both myself and others to read. I made sure to cite all my references in the correct slide.</a:t>
            </a:r>
          </a:p>
          <a:p>
            <a:r>
              <a:rPr lang="en-US" sz="2000" dirty="0">
                <a:latin typeface="Arial Nova"/>
              </a:rPr>
              <a:t>WC 25/11/24- I made sure to check my source against other sources to see which had the best information and which one was the most reliable source. </a:t>
            </a:r>
          </a:p>
          <a:p>
            <a:r>
              <a:rPr lang="en-US" sz="2000" dirty="0">
                <a:latin typeface="Arial Nova"/>
              </a:rPr>
              <a:t>WC 02/12/24- When completing my research I faced a few challenges, these including trying to find a site that was within a specific time frame to ensure it was in date and reliable.</a:t>
            </a:r>
          </a:p>
        </p:txBody>
      </p:sp>
    </p:spTree>
    <p:extLst>
      <p:ext uri="{BB962C8B-B14F-4D97-AF65-F5344CB8AC3E}">
        <p14:creationId xmlns:p14="http://schemas.microsoft.com/office/powerpoint/2010/main" val="3552396023"/>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4E9F8B3-8282-4A93-BBF8-3342538A7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0EAD87-4187-D20A-8BB3-45C1B73E6A76}"/>
              </a:ext>
            </a:extLst>
          </p:cNvPr>
          <p:cNvSpPr>
            <a:spLocks noGrp="1"/>
          </p:cNvSpPr>
          <p:nvPr>
            <p:ph type="title"/>
          </p:nvPr>
        </p:nvSpPr>
        <p:spPr>
          <a:xfrm>
            <a:off x="6208" y="-162253"/>
            <a:ext cx="9238434" cy="857559"/>
          </a:xfrm>
        </p:spPr>
        <p:txBody>
          <a:bodyPr>
            <a:normAutofit/>
          </a:bodyPr>
          <a:lstStyle/>
          <a:p>
            <a:r>
              <a:rPr lang="en-US" b="0">
                <a:latin typeface="Avenir Next LT Pro"/>
              </a:rPr>
              <a:t>References</a:t>
            </a:r>
          </a:p>
        </p:txBody>
      </p:sp>
      <p:cxnSp>
        <p:nvCxnSpPr>
          <p:cNvPr id="19" name="Straight Connector 18">
            <a:extLst>
              <a:ext uri="{FF2B5EF4-FFF2-40B4-BE49-F238E27FC236}">
                <a16:creationId xmlns:a16="http://schemas.microsoft.com/office/drawing/2014/main" id="{58EFA797-975B-41D8-BC96-56CDC2CFA3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286000"/>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E3C234C-D037-064C-ED82-6866AA307A73}"/>
              </a:ext>
            </a:extLst>
          </p:cNvPr>
          <p:cNvSpPr>
            <a:spLocks noGrp="1"/>
          </p:cNvSpPr>
          <p:nvPr>
            <p:ph idx="1"/>
          </p:nvPr>
        </p:nvSpPr>
        <p:spPr>
          <a:xfrm>
            <a:off x="106849" y="630460"/>
            <a:ext cx="11970131" cy="5588110"/>
          </a:xfrm>
        </p:spPr>
        <p:txBody>
          <a:bodyPr vert="horz" lIns="91440" tIns="45720" rIns="91440" bIns="45720" rtlCol="0" anchor="t">
            <a:noAutofit/>
          </a:bodyPr>
          <a:lstStyle/>
          <a:p>
            <a:pPr marL="0" indent="0">
              <a:lnSpc>
                <a:spcPct val="120000"/>
              </a:lnSpc>
              <a:buNone/>
            </a:pPr>
            <a:r>
              <a:rPr lang="en-US" sz="1500">
                <a:latin typeface="Arial Nova"/>
              </a:rPr>
              <a:t>Asana (2024) </a:t>
            </a:r>
            <a:r>
              <a:rPr lang="en-US" sz="1500" i="1">
                <a:solidFill>
                  <a:srgbClr val="151B26"/>
                </a:solidFill>
                <a:latin typeface="Arial Nova"/>
              </a:rPr>
              <a:t>11 Benefits of teamwork in the workplace </a:t>
            </a:r>
            <a:r>
              <a:rPr lang="en-US" sz="1500">
                <a:solidFill>
                  <a:srgbClr val="151B26"/>
                </a:solidFill>
                <a:latin typeface="Arial Nova"/>
              </a:rPr>
              <a:t>(Accessed: 7th December 2024) Available at:</a:t>
            </a:r>
            <a:endParaRPr lang="en-US" sz="1500">
              <a:latin typeface="Arial Nova"/>
            </a:endParaRPr>
          </a:p>
          <a:p>
            <a:pPr marL="0" indent="0">
              <a:lnSpc>
                <a:spcPct val="120000"/>
              </a:lnSpc>
              <a:buNone/>
            </a:pPr>
            <a:r>
              <a:rPr lang="en-US" sz="1500" dirty="0">
                <a:solidFill>
                  <a:srgbClr val="00B050"/>
                </a:solidFill>
                <a:latin typeface="Arial Nova"/>
                <a:hlinkClick r:id="rId2">
                  <a:extLst>
                    <a:ext uri="{A12FA001-AC4F-418D-AE19-62706E023703}">
                      <ahyp:hlinkClr xmlns:ahyp="http://schemas.microsoft.com/office/drawing/2018/hyperlinkcolor" val="tx"/>
                    </a:ext>
                  </a:extLst>
                </a:hlinkClick>
              </a:rPr>
              <a:t>https://asana.com/resources/teamwork-in-the-workplace</a:t>
            </a:r>
            <a:endParaRPr lang="en-US">
              <a:solidFill>
                <a:srgbClr val="00B050"/>
              </a:solidFill>
              <a:hlinkClick r:id="rId2">
                <a:extLst>
                  <a:ext uri="{A12FA001-AC4F-418D-AE19-62706E023703}">
                    <ahyp:hlinkClr xmlns:ahyp="http://schemas.microsoft.com/office/drawing/2018/hyperlinkcolor" val="tx"/>
                  </a:ext>
                </a:extLst>
              </a:hlinkClick>
            </a:endParaRPr>
          </a:p>
          <a:p>
            <a:pPr marL="0" indent="0">
              <a:lnSpc>
                <a:spcPct val="120000"/>
              </a:lnSpc>
              <a:buNone/>
            </a:pPr>
            <a:r>
              <a:rPr lang="en-US" sz="1500">
                <a:latin typeface="Arial Nova"/>
              </a:rPr>
              <a:t>Government Events (2024) </a:t>
            </a:r>
            <a:r>
              <a:rPr lang="en-US" sz="1500" i="1">
                <a:solidFill>
                  <a:srgbClr val="0E052C"/>
                </a:solidFill>
                <a:latin typeface="Arial Nova"/>
              </a:rPr>
              <a:t>Police-Community Relationships: Importance &amp; Strategies </a:t>
            </a:r>
            <a:r>
              <a:rPr lang="en-US" sz="1500">
                <a:solidFill>
                  <a:srgbClr val="0E052C"/>
                </a:solidFill>
                <a:latin typeface="Arial Nova"/>
              </a:rPr>
              <a:t>(Accessed on: 6th December 2024) Available at: </a:t>
            </a:r>
            <a:endParaRPr lang="en-US" sz="1500">
              <a:latin typeface="Arial Nova"/>
            </a:endParaRPr>
          </a:p>
          <a:p>
            <a:pPr marL="0" indent="0">
              <a:lnSpc>
                <a:spcPct val="120000"/>
              </a:lnSpc>
              <a:buNone/>
            </a:pPr>
            <a:r>
              <a:rPr lang="en-US" sz="1500" dirty="0">
                <a:solidFill>
                  <a:srgbClr val="00B050"/>
                </a:solidFill>
                <a:latin typeface="Arial Nova"/>
                <a:hlinkClick r:id="rId3">
                  <a:extLst>
                    <a:ext uri="{A12FA001-AC4F-418D-AE19-62706E023703}">
                      <ahyp:hlinkClr xmlns:ahyp="http://schemas.microsoft.com/office/drawing/2018/hyperlinkcolor" val="tx"/>
                    </a:ext>
                  </a:extLst>
                </a:hlinkClick>
              </a:rPr>
              <a:t>https://www.governmentevents.co.uk/ge-insights/the-importance-of-police-community-relationships-strategies/</a:t>
            </a:r>
            <a:endParaRPr lang="en-US" sz="1500">
              <a:solidFill>
                <a:srgbClr val="00B050"/>
              </a:solidFill>
              <a:latin typeface="Arial Nova"/>
              <a:hlinkClick r:id="rId3">
                <a:extLst>
                  <a:ext uri="{A12FA001-AC4F-418D-AE19-62706E023703}">
                    <ahyp:hlinkClr xmlns:ahyp="http://schemas.microsoft.com/office/drawing/2018/hyperlinkcolor" val="tx"/>
                  </a:ext>
                </a:extLst>
              </a:hlinkClick>
            </a:endParaRPr>
          </a:p>
          <a:p>
            <a:pPr marL="0" indent="0">
              <a:buNone/>
            </a:pPr>
            <a:r>
              <a:rPr lang="en-US" sz="1500">
                <a:latin typeface="Arial Nova"/>
              </a:rPr>
              <a:t>Greater Manchester Police (2022) </a:t>
            </a:r>
            <a:r>
              <a:rPr lang="en-US" sz="1500" i="1">
                <a:solidFill>
                  <a:srgbClr val="1F2025"/>
                </a:solidFill>
                <a:latin typeface="Arial Nova"/>
              </a:rPr>
              <a:t> Statement in response to Manchester Arena Inquiry Volume Two Report</a:t>
            </a:r>
            <a:endParaRPr lang="en-US" sz="1500">
              <a:latin typeface="Arial Nova"/>
            </a:endParaRPr>
          </a:p>
          <a:p>
            <a:pPr marL="0" indent="0">
              <a:lnSpc>
                <a:spcPct val="120000"/>
              </a:lnSpc>
              <a:buNone/>
            </a:pPr>
            <a:r>
              <a:rPr lang="en-US" sz="1500" dirty="0">
                <a:solidFill>
                  <a:srgbClr val="00B050"/>
                </a:solidFill>
                <a:latin typeface="Arial Nova"/>
                <a:hlinkClick r:id="rId4">
                  <a:extLst>
                    <a:ext uri="{A12FA001-AC4F-418D-AE19-62706E023703}">
                      <ahyp:hlinkClr xmlns:ahyp="http://schemas.microsoft.com/office/drawing/2018/hyperlinkcolor" val="tx"/>
                    </a:ext>
                  </a:extLst>
                </a:hlinkClick>
              </a:rPr>
              <a:t>https://www.gmp.police.uk/news/greater-manchester/news/news/2022/november/statement-in-response-to-inquiry-report/</a:t>
            </a:r>
            <a:endParaRPr lang="en-US" sz="1500">
              <a:solidFill>
                <a:srgbClr val="00B050"/>
              </a:solidFill>
              <a:latin typeface="Arial Nova"/>
            </a:endParaRPr>
          </a:p>
          <a:p>
            <a:pPr marL="0" indent="0">
              <a:lnSpc>
                <a:spcPct val="120000"/>
              </a:lnSpc>
              <a:buNone/>
            </a:pPr>
            <a:r>
              <a:rPr lang="en-US" sz="1500" dirty="0">
                <a:latin typeface="Arial Nova"/>
              </a:rPr>
              <a:t>Kerslake report (2018) </a:t>
            </a:r>
            <a:r>
              <a:rPr lang="en-US" sz="1500" i="1" dirty="0">
                <a:latin typeface="Arial Nova"/>
                <a:ea typeface="+mn-lt"/>
                <a:cs typeface="+mn-lt"/>
              </a:rPr>
              <a:t>Preparedness for, and emergency response to, the Manchester Arena attack on 22nd May 2017.</a:t>
            </a:r>
            <a:endParaRPr lang="en-US" sz="1500" i="1">
              <a:latin typeface="Arial Nova"/>
            </a:endParaRPr>
          </a:p>
          <a:p>
            <a:pPr marL="0" indent="0">
              <a:lnSpc>
                <a:spcPct val="120000"/>
              </a:lnSpc>
              <a:buNone/>
            </a:pPr>
            <a:r>
              <a:rPr lang="en-US" sz="1500" dirty="0">
                <a:solidFill>
                  <a:srgbClr val="00B050"/>
                </a:solidFill>
                <a:latin typeface="Arial Nova"/>
                <a:hlinkClick r:id="rId5">
                  <a:extLst>
                    <a:ext uri="{A12FA001-AC4F-418D-AE19-62706E023703}">
                      <ahyp:hlinkClr xmlns:ahyp="http://schemas.microsoft.com/office/drawing/2018/hyperlinkcolor" val="tx"/>
                    </a:ext>
                  </a:extLst>
                </a:hlinkClick>
              </a:rPr>
              <a:t>https://www.jesip.org.uk/uploads/media/Documents%20Products/Kerslake_Report_Manchester_Are.pdf</a:t>
            </a:r>
            <a:endParaRPr lang="en-US" sz="1500">
              <a:solidFill>
                <a:srgbClr val="00B050"/>
              </a:solidFill>
              <a:latin typeface="Arial Nova"/>
              <a:ea typeface="Calibri"/>
              <a:cs typeface="Calibri"/>
            </a:endParaRPr>
          </a:p>
          <a:p>
            <a:pPr marL="0" indent="0">
              <a:lnSpc>
                <a:spcPct val="120000"/>
              </a:lnSpc>
              <a:buNone/>
            </a:pPr>
            <a:r>
              <a:rPr lang="en-US" sz="1500" dirty="0">
                <a:latin typeface="Arial Nova"/>
                <a:ea typeface="+mn-lt"/>
                <a:cs typeface="+mn-lt"/>
              </a:rPr>
              <a:t>Staffordshire Police (2024) </a:t>
            </a:r>
            <a:r>
              <a:rPr lang="en-US" sz="1500" i="1" dirty="0">
                <a:solidFill>
                  <a:srgbClr val="1F2025"/>
                </a:solidFill>
                <a:latin typeface="Arial Nova"/>
              </a:rPr>
              <a:t>Community </a:t>
            </a:r>
            <a:r>
              <a:rPr lang="en-US" sz="1500" i="1" err="1">
                <a:solidFill>
                  <a:srgbClr val="1F2025"/>
                </a:solidFill>
                <a:latin typeface="Arial Nova"/>
              </a:rPr>
              <a:t>focussed</a:t>
            </a:r>
            <a:r>
              <a:rPr lang="en-US" sz="1500" i="1" dirty="0">
                <a:solidFill>
                  <a:srgbClr val="1F2025"/>
                </a:solidFill>
                <a:latin typeface="Arial Nova"/>
              </a:rPr>
              <a:t> teamwork helps turn lives around and wins award. (Accessed: 6th December 2024) Available at:</a:t>
            </a:r>
            <a:endParaRPr lang="en-US" sz="1500" i="1" dirty="0">
              <a:solidFill>
                <a:srgbClr val="1F2025"/>
              </a:solidFill>
              <a:latin typeface="Arial Nova"/>
              <a:ea typeface="+mn-lt"/>
              <a:cs typeface="+mn-lt"/>
            </a:endParaRPr>
          </a:p>
          <a:p>
            <a:pPr marL="0" indent="0">
              <a:lnSpc>
                <a:spcPct val="120000"/>
              </a:lnSpc>
              <a:buNone/>
            </a:pPr>
            <a:r>
              <a:rPr lang="en-US" sz="1500" dirty="0">
                <a:solidFill>
                  <a:srgbClr val="00B050"/>
                </a:solidFill>
                <a:latin typeface="Arial Nova"/>
                <a:ea typeface="+mn-lt"/>
                <a:cs typeface="+mn-lt"/>
                <a:hlinkClick r:id="rId6">
                  <a:extLst>
                    <a:ext uri="{A12FA001-AC4F-418D-AE19-62706E023703}">
                      <ahyp:hlinkClr xmlns:ahyp="http://schemas.microsoft.com/office/drawing/2018/hyperlinkcolor" val="tx"/>
                    </a:ext>
                  </a:extLst>
                </a:hlinkClick>
              </a:rPr>
              <a:t>https://www.staffordshire.police.uk/news/staffordshire/news/2024/november/community-focussed-teamwork-helps-turn-lives-around-and-wins-award/</a:t>
            </a:r>
            <a:endParaRPr lang="en-US" sz="1500" dirty="0">
              <a:solidFill>
                <a:srgbClr val="00B050"/>
              </a:solidFill>
              <a:latin typeface="Arial Nova"/>
              <a:hlinkClick r:id="rId6">
                <a:extLst>
                  <a:ext uri="{A12FA001-AC4F-418D-AE19-62706E023703}">
                    <ahyp:hlinkClr xmlns:ahyp="http://schemas.microsoft.com/office/drawing/2018/hyperlinkcolor" val="tx"/>
                  </a:ext>
                </a:extLst>
              </a:hlinkClick>
            </a:endParaRPr>
          </a:p>
          <a:p>
            <a:pPr marL="0" indent="0">
              <a:lnSpc>
                <a:spcPct val="120000"/>
              </a:lnSpc>
              <a:buNone/>
            </a:pPr>
            <a:r>
              <a:rPr lang="en-US" sz="1500">
                <a:latin typeface="Arial Nova"/>
                <a:ea typeface="Source Sans Pro"/>
              </a:rPr>
              <a:t>West Chester University (2024) </a:t>
            </a:r>
            <a:r>
              <a:rPr lang="en-US" sz="1500" i="1" err="1">
                <a:latin typeface="Arial Nova"/>
                <a:ea typeface="Source Sans Pro"/>
              </a:rPr>
              <a:t>Tuckmans</a:t>
            </a:r>
            <a:r>
              <a:rPr lang="en-US" sz="1500" i="1">
                <a:latin typeface="Arial Nova"/>
                <a:ea typeface="Source Sans Pro"/>
              </a:rPr>
              <a:t> stages of group development (Accessed: 6th December 2024)</a:t>
            </a:r>
            <a:endParaRPr lang="en-US" sz="1500">
              <a:latin typeface="Arial Nova"/>
              <a:ea typeface="Source Sans Pro"/>
            </a:endParaRPr>
          </a:p>
          <a:p>
            <a:pPr marL="0" indent="0">
              <a:lnSpc>
                <a:spcPct val="120000"/>
              </a:lnSpc>
              <a:buNone/>
            </a:pPr>
            <a:r>
              <a:rPr lang="en-US" sz="1500">
                <a:latin typeface="Arial Nova"/>
                <a:ea typeface="Source Sans Pro"/>
              </a:rPr>
              <a:t>Available at:</a:t>
            </a:r>
          </a:p>
          <a:p>
            <a:pPr marL="0" indent="0">
              <a:lnSpc>
                <a:spcPct val="120000"/>
              </a:lnSpc>
              <a:buNone/>
            </a:pPr>
            <a:r>
              <a:rPr lang="en-US" sz="1500" dirty="0">
                <a:solidFill>
                  <a:srgbClr val="00B050"/>
                </a:solidFill>
                <a:latin typeface="Arial Nova"/>
                <a:ea typeface="Source Sans Pro"/>
                <a:hlinkClick r:id="rId7">
                  <a:extLst>
                    <a:ext uri="{A12FA001-AC4F-418D-AE19-62706E023703}">
                      <ahyp:hlinkClr xmlns:ahyp="http://schemas.microsoft.com/office/drawing/2018/hyperlinkcolor" val="tx"/>
                    </a:ext>
                  </a:extLst>
                </a:hlinkClick>
              </a:rPr>
              <a:t>https://www.wcupa.edu/coral/tuckmanStagesGroupDelvelopment.aspx#:~:text=These%20stages%20are%20commonly%20known,more%20collaborative%20or%20shared%20leadership</a:t>
            </a:r>
            <a:r>
              <a:rPr lang="en-US" sz="1500" dirty="0">
                <a:solidFill>
                  <a:srgbClr val="00B050"/>
                </a:solidFill>
                <a:latin typeface="Arial Nova"/>
                <a:ea typeface="Source Sans Pro"/>
              </a:rPr>
              <a:t>.</a:t>
            </a:r>
          </a:p>
          <a:p>
            <a:pPr marL="0" indent="0">
              <a:lnSpc>
                <a:spcPct val="120000"/>
              </a:lnSpc>
              <a:buNone/>
            </a:pPr>
            <a:r>
              <a:rPr lang="en-US" sz="1500" dirty="0" err="1">
                <a:latin typeface="Arial Nova"/>
                <a:ea typeface="Source Sans Pro"/>
              </a:rPr>
              <a:t>Wood.D</a:t>
            </a:r>
            <a:r>
              <a:rPr lang="en-US" sz="1500" dirty="0">
                <a:latin typeface="Arial Nova"/>
                <a:ea typeface="Source Sans Pro"/>
              </a:rPr>
              <a:t>, </a:t>
            </a:r>
            <a:r>
              <a:rPr lang="en-US" sz="1500" dirty="0" err="1">
                <a:latin typeface="Arial Nova"/>
                <a:ea typeface="Source Sans Pro"/>
              </a:rPr>
              <a:t>Bradshaw.S,Dickens.T</a:t>
            </a:r>
            <a:r>
              <a:rPr lang="en-US" sz="1500" dirty="0">
                <a:latin typeface="Arial Nova"/>
                <a:ea typeface="Source Sans Pro"/>
              </a:rPr>
              <a:t>, Parker-</a:t>
            </a:r>
            <a:r>
              <a:rPr lang="en-US" sz="1500" dirty="0" err="1">
                <a:latin typeface="Arial Nova"/>
                <a:ea typeface="Source Sans Pro"/>
              </a:rPr>
              <a:t>McLeod.J</a:t>
            </a:r>
            <a:r>
              <a:rPr lang="en-US" sz="1500" dirty="0">
                <a:latin typeface="Arial Nova"/>
                <a:ea typeface="Source Sans Pro"/>
              </a:rPr>
              <a:t> and </a:t>
            </a:r>
            <a:r>
              <a:rPr lang="en-US" sz="1500" dirty="0" err="1">
                <a:latin typeface="Arial Nova"/>
                <a:ea typeface="Source Sans Pro"/>
              </a:rPr>
              <a:t>Davis.C</a:t>
            </a:r>
            <a:r>
              <a:rPr lang="en-US" sz="1500" dirty="0">
                <a:latin typeface="Arial Nova"/>
                <a:ea typeface="Source Sans Pro"/>
              </a:rPr>
              <a:t> (2024) </a:t>
            </a:r>
            <a:r>
              <a:rPr lang="en-US" sz="1500" i="1" dirty="0">
                <a:latin typeface="Arial Nova"/>
                <a:ea typeface="Source Sans Pro"/>
              </a:rPr>
              <a:t>Leadership, Communication, and Teamwork, </a:t>
            </a:r>
            <a:r>
              <a:rPr lang="en-US" sz="1500" dirty="0" err="1">
                <a:latin typeface="Arial Nova"/>
                <a:ea typeface="Source Sans Pro"/>
              </a:rPr>
              <a:t>Blackstones</a:t>
            </a:r>
            <a:endParaRPr lang="en-US" sz="1500" dirty="0">
              <a:latin typeface="Arial Nova"/>
              <a:ea typeface="Source Sans Pro"/>
            </a:endParaRPr>
          </a:p>
          <a:p>
            <a:pPr marL="0" indent="0">
              <a:lnSpc>
                <a:spcPct val="120000"/>
              </a:lnSpc>
              <a:buNone/>
            </a:pPr>
            <a:endParaRPr lang="en-US" sz="1500" dirty="0">
              <a:latin typeface="Arial Nova"/>
              <a:ea typeface="Source Sans Pro"/>
            </a:endParaRPr>
          </a:p>
          <a:p>
            <a:pPr marL="0" indent="0">
              <a:lnSpc>
                <a:spcPct val="120000"/>
              </a:lnSpc>
              <a:buNone/>
            </a:pPr>
            <a:endParaRPr lang="en-US" sz="1100">
              <a:latin typeface="Source Sans Pro"/>
              <a:ea typeface="Source Sans Pro"/>
            </a:endParaRPr>
          </a:p>
          <a:p>
            <a:pPr marL="0" indent="0">
              <a:lnSpc>
                <a:spcPct val="120000"/>
              </a:lnSpc>
              <a:buNone/>
            </a:pPr>
            <a:endParaRPr lang="en-US" sz="1100">
              <a:latin typeface="Source Sans Pro"/>
              <a:ea typeface="Source Sans Pro"/>
            </a:endParaRPr>
          </a:p>
          <a:p>
            <a:pPr marL="0" indent="0">
              <a:lnSpc>
                <a:spcPct val="120000"/>
              </a:lnSpc>
              <a:buNone/>
            </a:pPr>
            <a:endParaRPr lang="en-US" sz="1100">
              <a:ea typeface="Source Sans Pro"/>
            </a:endParaRPr>
          </a:p>
          <a:p>
            <a:pPr marL="0" indent="0">
              <a:lnSpc>
                <a:spcPct val="120000"/>
              </a:lnSpc>
              <a:buNone/>
            </a:pPr>
            <a:endParaRPr lang="en-US" sz="1100"/>
          </a:p>
        </p:txBody>
      </p:sp>
    </p:spTree>
    <p:extLst>
      <p:ext uri="{BB962C8B-B14F-4D97-AF65-F5344CB8AC3E}">
        <p14:creationId xmlns:p14="http://schemas.microsoft.com/office/powerpoint/2010/main" val="1070752138"/>
      </p:ext>
    </p:extLst>
  </p:cSld>
  <p:clrMapOvr>
    <a:overrideClrMapping bg1="lt1" tx1="dk1" bg2="lt2" tx2="dk2" accent1="accent1" accent2="accent2" accent3="accent3" accent4="accent4" accent5="accent5" accent6="accent6" hlink="hlink" folHlink="folHlink"/>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F448D61-FD92-4997-B065-20433412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467C92F-654F-446B-8347-9FF2DAF66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2555A4C0-F746-4932-ABD3-024F4B231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334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501008-4F43-6BAF-11C4-671C51C8016A}"/>
              </a:ext>
            </a:extLst>
          </p:cNvPr>
          <p:cNvSpPr>
            <a:spLocks noGrp="1"/>
          </p:cNvSpPr>
          <p:nvPr>
            <p:ph type="ctrTitle"/>
          </p:nvPr>
        </p:nvSpPr>
        <p:spPr>
          <a:xfrm>
            <a:off x="2286000" y="1746913"/>
            <a:ext cx="7619999" cy="1883392"/>
          </a:xfrm>
        </p:spPr>
        <p:txBody>
          <a:bodyPr>
            <a:normAutofit/>
          </a:bodyPr>
          <a:lstStyle/>
          <a:p>
            <a:pPr algn="ctr"/>
            <a:r>
              <a:rPr lang="en-US" dirty="0">
                <a:latin typeface="Arial Nova"/>
              </a:rPr>
              <a:t>Thank you for listening</a:t>
            </a:r>
            <a:endParaRPr lang="en-US">
              <a:latin typeface="Arial Nova"/>
            </a:endParaRPr>
          </a:p>
        </p:txBody>
      </p:sp>
      <p:sp>
        <p:nvSpPr>
          <p:cNvPr id="3" name="Subtitle 2">
            <a:extLst>
              <a:ext uri="{FF2B5EF4-FFF2-40B4-BE49-F238E27FC236}">
                <a16:creationId xmlns:a16="http://schemas.microsoft.com/office/drawing/2014/main" id="{6B13EF9F-70D9-EF12-D391-F49D5B15E7F2}"/>
              </a:ext>
            </a:extLst>
          </p:cNvPr>
          <p:cNvSpPr>
            <a:spLocks noGrp="1"/>
          </p:cNvSpPr>
          <p:nvPr>
            <p:ph type="subTitle" idx="1"/>
          </p:nvPr>
        </p:nvSpPr>
        <p:spPr>
          <a:xfrm>
            <a:off x="2286000" y="4290868"/>
            <a:ext cx="7619999" cy="1043132"/>
          </a:xfrm>
        </p:spPr>
        <p:txBody>
          <a:bodyPr vert="horz" lIns="91440" tIns="45720" rIns="91440" bIns="45720" rtlCol="0" anchor="t">
            <a:normAutofit/>
          </a:bodyPr>
          <a:lstStyle/>
          <a:p>
            <a:pPr algn="ctr"/>
            <a:r>
              <a:rPr lang="en-US" dirty="0">
                <a:latin typeface="Arial Nova"/>
              </a:rPr>
              <a:t>Any Questions? </a:t>
            </a:r>
            <a:endParaRPr lang="en-US">
              <a:latin typeface="Arial Nova"/>
            </a:endParaRPr>
          </a:p>
        </p:txBody>
      </p:sp>
      <p:cxnSp>
        <p:nvCxnSpPr>
          <p:cNvPr id="14" name="Straight Connector 13">
            <a:extLst>
              <a:ext uri="{FF2B5EF4-FFF2-40B4-BE49-F238E27FC236}">
                <a16:creationId xmlns:a16="http://schemas.microsoft.com/office/drawing/2014/main" id="{E651A8F8-7445-4C49-926D-816D687651D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10423"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6164301"/>
      </p:ext>
    </p:extLst>
  </p:cSld>
  <p:clrMapOvr>
    <a:overrideClrMapping bg1="lt1" tx1="dk1" bg2="lt2" tx2="dk2" accent1="accent1" accent2="accent2" accent3="accent3" accent4="accent4" accent5="accent5" accent6="accent6" hlink="hlink" folHlink="folHlink"/>
  </p:clrMapOvr>
  <p:transition spd="slow">
    <p:wipe/>
  </p:transition>
</p:sld>
</file>

<file path=ppt/theme/theme1.xml><?xml version="1.0" encoding="utf-8"?>
<a:theme xmlns:a="http://schemas.openxmlformats.org/drawingml/2006/main" name="PortalVTI">
  <a:themeElements>
    <a:clrScheme name="Earth">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Earth">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0E0D5035-C7F2-4607-91F4-D5D5F886A15A}" vid="{EAFF3D8B-AC13-4E90-80A9-182200FBC86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6</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PortalVTI</vt:lpstr>
      <vt:lpstr>Collaboration in action: The critical role of teamwork in achieving success</vt:lpstr>
      <vt:lpstr>Why is teamwork important in the police force?</vt:lpstr>
      <vt:lpstr>Five stages of team development</vt:lpstr>
      <vt:lpstr>What is a team?</vt:lpstr>
      <vt:lpstr>The fundamental principles of teamwork and collaboration:</vt:lpstr>
      <vt:lpstr>How effective teamwork contributes to the achievement of shared goals</vt:lpstr>
      <vt:lpstr> The challenges of teamwork and collaboration </vt:lpstr>
      <vt:lpstr>A time teamwork was successful</vt:lpstr>
      <vt:lpstr>Conclusion</vt:lpstr>
      <vt:lpstr>My Research timeline</vt:lpstr>
      <vt:lpstr>My research timeline</vt:lpstr>
      <vt:lpstr>References</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1415</cp:revision>
  <dcterms:created xsi:type="dcterms:W3CDTF">2024-11-27T15:12:20Z</dcterms:created>
  <dcterms:modified xsi:type="dcterms:W3CDTF">2024-12-08T20:57:50Z</dcterms:modified>
</cp:coreProperties>
</file>