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autoCompressPictures="0" embedTrueTypeFonts="1" strictFirstAndLastChars="0" saveSubsetFonts="1">
  <p:sldMasterIdLst>
    <p:sldMasterId id="2147483660" r:id="rId3"/>
  </p:sldMasterIdLst>
  <p:notesMasterIdLst>
    <p:notesMasterId r:id="rId4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</p:sldIdLst>
  <p:sldSz cy="5143500" cx="9144000"/>
  <p:notesSz cx="7104050" cy="10234600"/>
  <p:embeddedFontLst>
    <p:embeddedFont>
      <p:font typeface="Play"/>
      <p:regular r:id="rId15"/>
      <p:bold r:id="rId16"/>
    </p:embeddedFont>
    <p:embeddedFont>
      <p:font typeface="Roboto"/>
      <p:regular r:id="rId17"/>
      <p:bold r:id="rId18"/>
      <p:italic r:id="rId19"/>
      <p:boldItalic r:id="rId20"/>
    </p:embeddedFont>
    <p:embeddedFont>
      <p:font typeface="Karla"/>
      <p:regular r:id="rId21"/>
      <p:bold r:id="rId22"/>
      <p:italic r:id="rId23"/>
      <p:boldItalic r:id="rId24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/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font" Target="fonts/Roboto-boldItalic.fntdata"/><Relationship Id="rId11" Type="http://schemas.openxmlformats.org/officeDocument/2006/relationships/slide" Target="slides/slide7.xml"/><Relationship Id="rId22" Type="http://schemas.openxmlformats.org/officeDocument/2006/relationships/font" Target="fonts/Karla-bold.fntdata"/><Relationship Id="rId10" Type="http://schemas.openxmlformats.org/officeDocument/2006/relationships/slide" Target="slides/slide6.xml"/><Relationship Id="rId21" Type="http://schemas.openxmlformats.org/officeDocument/2006/relationships/font" Target="fonts/Karla-regular.fntdata"/><Relationship Id="rId13" Type="http://schemas.openxmlformats.org/officeDocument/2006/relationships/slide" Target="slides/slide9.xml"/><Relationship Id="rId24" Type="http://schemas.openxmlformats.org/officeDocument/2006/relationships/font" Target="fonts/Karla-boldItalic.fntdata"/><Relationship Id="rId12" Type="http://schemas.openxmlformats.org/officeDocument/2006/relationships/slide" Target="slides/slide8.xml"/><Relationship Id="rId23" Type="http://schemas.openxmlformats.org/officeDocument/2006/relationships/font" Target="fonts/Karla-italic.fntdata"/><Relationship Id="rId1" Type="http://schemas.openxmlformats.org/officeDocument/2006/relationships/theme" Target="theme/theme1.xml"/><Relationship Id="rId2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4" Type="http://schemas.openxmlformats.org/officeDocument/2006/relationships/notesMaster" Target="notesMasters/notesMaster1.xml"/><Relationship Id="rId9" Type="http://schemas.openxmlformats.org/officeDocument/2006/relationships/slide" Target="slides/slide5.xml"/><Relationship Id="rId15" Type="http://schemas.openxmlformats.org/officeDocument/2006/relationships/font" Target="fonts/Play-regular.fntdata"/><Relationship Id="rId14" Type="http://schemas.openxmlformats.org/officeDocument/2006/relationships/slide" Target="slides/slide10.xml"/><Relationship Id="rId17" Type="http://schemas.openxmlformats.org/officeDocument/2006/relationships/font" Target="fonts/Roboto-regular.fntdata"/><Relationship Id="rId16" Type="http://schemas.openxmlformats.org/officeDocument/2006/relationships/font" Target="fonts/Play-bold.fntdata"/><Relationship Id="rId5" Type="http://schemas.openxmlformats.org/officeDocument/2006/relationships/slide" Target="slides/slide1.xml"/><Relationship Id="rId19" Type="http://schemas.openxmlformats.org/officeDocument/2006/relationships/font" Target="fonts/Roboto-italic.fntdata"/><Relationship Id="rId6" Type="http://schemas.openxmlformats.org/officeDocument/2006/relationships/slide" Target="slides/slide2.xml"/><Relationship Id="rId18" Type="http://schemas.openxmlformats.org/officeDocument/2006/relationships/font" Target="fonts/Roboto-bold.fntdata"/><Relationship Id="rId7" Type="http://schemas.openxmlformats.org/officeDocument/2006/relationships/slide" Target="slides/slide3.xml"/><Relationship Id="rId8" Type="http://schemas.openxmlformats.org/officeDocument/2006/relationships/slide" Target="slides/slide4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bg>
      <p:bgPr>
        <a:solidFill>
          <a:schemeClr val="lt1"/>
        </a:solidFill>
      </p:bgPr>
    </p:bg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3"/>
          <p:cNvSpPr txBox="1"/>
          <p:nvPr>
            <p:ph idx="2" type="hdr"/>
          </p:nvPr>
        </p:nvSpPr>
        <p:spPr>
          <a:xfrm>
            <a:off x="0" y="0"/>
            <a:ext cx="3078427" cy="511731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spcBef>
                <a:spcPts val="0"/>
              </a:spcBef>
              <a:buNone/>
              <a:defRPr b="0" i="0" sz="13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457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914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1371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18288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22860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2743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3200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3657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4" name="Shape 4"/>
          <p:cNvSpPr txBox="1"/>
          <p:nvPr>
            <p:ph idx="10" type="dt"/>
          </p:nvPr>
        </p:nvSpPr>
        <p:spPr>
          <a:xfrm>
            <a:off x="4023992" y="0"/>
            <a:ext cx="3078427" cy="511731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r">
              <a:spcBef>
                <a:spcPts val="0"/>
              </a:spcBef>
              <a:buNone/>
              <a:defRPr b="0" i="0" sz="13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457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914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1371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18288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22860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2743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3200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3657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5" name="Shape 5"/>
          <p:cNvSpPr/>
          <p:nvPr>
            <p:ph idx="3" type="sldImg"/>
          </p:nvPr>
        </p:nvSpPr>
        <p:spPr>
          <a:xfrm>
            <a:off x="142875" y="768350"/>
            <a:ext cx="6818313" cy="3836988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med" w="med" type="none"/>
            <a:tailEnd len="med" w="med" type="none"/>
          </a:ln>
        </p:spPr>
      </p:sp>
      <p:sp>
        <p:nvSpPr>
          <p:cNvPr id="6" name="Shape 6"/>
          <p:cNvSpPr txBox="1"/>
          <p:nvPr>
            <p:ph idx="1" type="body"/>
          </p:nvPr>
        </p:nvSpPr>
        <p:spPr>
          <a:xfrm>
            <a:off x="710407" y="4861441"/>
            <a:ext cx="5683250" cy="4605576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spcBef>
                <a:spcPts val="0"/>
              </a:spcBef>
              <a:buChar char="●"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457200" marR="0" rtl="0" algn="l">
              <a:spcBef>
                <a:spcPts val="0"/>
              </a:spcBef>
              <a:buChar char="○"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914400" marR="0" rtl="0" algn="l">
              <a:spcBef>
                <a:spcPts val="0"/>
              </a:spcBef>
              <a:buChar char="■"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1371600" marR="0" rtl="0" algn="l">
              <a:spcBef>
                <a:spcPts val="0"/>
              </a:spcBef>
              <a:buChar char="●"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1828800" marR="0" rtl="0" algn="l">
              <a:spcBef>
                <a:spcPts val="0"/>
              </a:spcBef>
              <a:buChar char="○"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2286000" marR="0" rtl="0" algn="l">
              <a:spcBef>
                <a:spcPts val="0"/>
              </a:spcBef>
              <a:buChar char="■"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2743200" marR="0" rtl="0" algn="l">
              <a:spcBef>
                <a:spcPts val="0"/>
              </a:spcBef>
              <a:buChar char="●"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3200400" marR="0" rtl="0" algn="l">
              <a:spcBef>
                <a:spcPts val="0"/>
              </a:spcBef>
              <a:buChar char="○"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3657600" marR="0" rtl="0" algn="l">
              <a:spcBef>
                <a:spcPts val="0"/>
              </a:spcBef>
              <a:buChar char="■"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7" name="Shape 7"/>
          <p:cNvSpPr txBox="1"/>
          <p:nvPr>
            <p:ph idx="11" type="ftr"/>
          </p:nvPr>
        </p:nvSpPr>
        <p:spPr>
          <a:xfrm>
            <a:off x="0" y="9721106"/>
            <a:ext cx="3078427" cy="511731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rIns="91425" wrap="square" tIns="91425"/>
          <a:lstStyle>
            <a:lvl1pPr indent="0" lvl="0" marL="0" marR="0" rtl="0" algn="l">
              <a:spcBef>
                <a:spcPts val="0"/>
              </a:spcBef>
              <a:buNone/>
              <a:defRPr b="0" i="0" sz="13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457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914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1371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18288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22860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2743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3200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3657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" name="Shape 8"/>
          <p:cNvSpPr txBox="1"/>
          <p:nvPr>
            <p:ph idx="12" type="sldNum"/>
          </p:nvPr>
        </p:nvSpPr>
        <p:spPr>
          <a:xfrm>
            <a:off x="4023992" y="9721106"/>
            <a:ext cx="3078427" cy="511731"/>
          </a:xfrm>
          <a:prstGeom prst="rect">
            <a:avLst/>
          </a:prstGeom>
          <a:noFill/>
          <a:ln>
            <a:noFill/>
          </a:ln>
        </p:spPr>
        <p:txBody>
          <a:bodyPr anchorCtr="0" anchor="b" bIns="49525" lIns="99075" rIns="99075" wrap="square" tIns="49525">
            <a:noAutofit/>
          </a:bodyPr>
          <a:lstStyle/>
          <a:p>
            <a:pPr indent="0" lvl="0" marL="0" marR="0" rtl="0" algn="r">
              <a:spcBef>
                <a:spcPts val="0"/>
              </a:spcBef>
              <a:buSzPct val="25000"/>
              <a:buNone/>
            </a:pPr>
            <a:fld id="{00000000-1234-1234-1234-123412341234}" type="slidenum">
              <a:rPr b="0" i="0" lang="en-GB" sz="13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</a:p>
        </p:txBody>
      </p:sp>
    </p:spTree>
  </p:cSld>
  <p:clrMap accent1="accent1" accent2="accent2" accent3="accent3" accent4="accent4" accent5="accent5" accent6="accent6" bg1="lt1" bg2="dk2" tx1="dk1" tx2="lt2" folHlink="folHlink" hlink="hlink"/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85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Shape 86"/>
          <p:cNvSpPr txBox="1"/>
          <p:nvPr>
            <p:ph idx="1" type="body"/>
          </p:nvPr>
        </p:nvSpPr>
        <p:spPr>
          <a:xfrm>
            <a:off x="710407" y="4861441"/>
            <a:ext cx="5683250" cy="4605576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87" name="Shape 87"/>
          <p:cNvSpPr/>
          <p:nvPr>
            <p:ph idx="2" type="sldImg"/>
          </p:nvPr>
        </p:nvSpPr>
        <p:spPr>
          <a:xfrm>
            <a:off x="142875" y="768350"/>
            <a:ext cx="6818313" cy="3836988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93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Shape 94"/>
          <p:cNvSpPr/>
          <p:nvPr>
            <p:ph idx="2" type="sldImg"/>
          </p:nvPr>
        </p:nvSpPr>
        <p:spPr>
          <a:xfrm>
            <a:off x="142875" y="768350"/>
            <a:ext cx="6818313" cy="3836988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med" w="med" type="none"/>
            <a:tailEnd len="med" w="med" type="none"/>
          </a:ln>
        </p:spPr>
      </p:sp>
      <p:sp>
        <p:nvSpPr>
          <p:cNvPr id="95" name="Shape 95"/>
          <p:cNvSpPr txBox="1"/>
          <p:nvPr>
            <p:ph idx="1" type="body"/>
          </p:nvPr>
        </p:nvSpPr>
        <p:spPr>
          <a:xfrm>
            <a:off x="710407" y="4861441"/>
            <a:ext cx="5683250" cy="4605576"/>
          </a:xfrm>
          <a:prstGeom prst="rect">
            <a:avLst/>
          </a:prstGeom>
          <a:noFill/>
          <a:ln>
            <a:noFill/>
          </a:ln>
        </p:spPr>
        <p:txBody>
          <a:bodyPr anchorCtr="0" anchor="t" bIns="49525" lIns="99075" rIns="99075" wrap="square" tIns="49525">
            <a:noAutofit/>
          </a:bodyPr>
          <a:lstStyle/>
          <a:p>
            <a:pPr indent="0" lvl="0" marL="0" marR="0" rtl="0" algn="l">
              <a:spcBef>
                <a:spcPts val="0"/>
              </a:spcBef>
              <a:buSzPct val="25000"/>
              <a:buNone/>
            </a:pPr>
            <a:r>
              <a:t/>
            </a:r>
            <a:endParaRPr b="0" i="0" sz="12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6" name="Shape 96"/>
          <p:cNvSpPr txBox="1"/>
          <p:nvPr>
            <p:ph idx="12" type="sldNum"/>
          </p:nvPr>
        </p:nvSpPr>
        <p:spPr>
          <a:xfrm>
            <a:off x="4023992" y="9721106"/>
            <a:ext cx="3078427" cy="511731"/>
          </a:xfrm>
          <a:prstGeom prst="rect">
            <a:avLst/>
          </a:prstGeom>
          <a:noFill/>
          <a:ln>
            <a:noFill/>
          </a:ln>
        </p:spPr>
        <p:txBody>
          <a:bodyPr anchorCtr="0" anchor="b" bIns="49525" lIns="99075" rIns="99075" wrap="square" tIns="49525">
            <a:noAutofit/>
          </a:bodyPr>
          <a:lstStyle/>
          <a:p>
            <a:pPr indent="0" lvl="0" marL="0" marR="0" rtl="0" algn="r">
              <a:spcBef>
                <a:spcPts val="0"/>
              </a:spcBef>
              <a:buSzPct val="25000"/>
              <a:buNone/>
            </a:pPr>
            <a:fld id="{00000000-1234-1234-1234-123412341234}" type="slidenum">
              <a:rPr b="0" i="0" lang="en-GB" sz="13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06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Shape 107"/>
          <p:cNvSpPr/>
          <p:nvPr>
            <p:ph idx="2" type="sldImg"/>
          </p:nvPr>
        </p:nvSpPr>
        <p:spPr>
          <a:xfrm>
            <a:off x="142875" y="768350"/>
            <a:ext cx="6818313" cy="3836988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med" w="med" type="none"/>
            <a:tailEnd len="med" w="med" type="none"/>
          </a:ln>
        </p:spPr>
      </p:sp>
      <p:sp>
        <p:nvSpPr>
          <p:cNvPr id="108" name="Shape 108"/>
          <p:cNvSpPr txBox="1"/>
          <p:nvPr>
            <p:ph idx="1" type="body"/>
          </p:nvPr>
        </p:nvSpPr>
        <p:spPr>
          <a:xfrm>
            <a:off x="710407" y="4861441"/>
            <a:ext cx="5683250" cy="4605576"/>
          </a:xfrm>
          <a:prstGeom prst="rect">
            <a:avLst/>
          </a:prstGeom>
          <a:noFill/>
          <a:ln>
            <a:noFill/>
          </a:ln>
        </p:spPr>
        <p:txBody>
          <a:bodyPr anchorCtr="0" anchor="t" bIns="49525" lIns="99075" rIns="99075" wrap="square" tIns="49525">
            <a:noAutofit/>
          </a:bodyPr>
          <a:lstStyle/>
          <a:p>
            <a:pPr indent="0" lvl="0" marL="0" marR="0" rtl="0" algn="l">
              <a:spcBef>
                <a:spcPts val="0"/>
              </a:spcBef>
              <a:buSzPct val="25000"/>
              <a:buNone/>
            </a:pPr>
            <a:r>
              <a:rPr b="0" i="0" lang="en-GB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Streaming still very small part of revenues even if bigger share now</a:t>
            </a:r>
          </a:p>
          <a:p>
            <a:pPr indent="0" lvl="0" marL="0" marR="0" rtl="0" algn="l">
              <a:spcBef>
                <a:spcPts val="0"/>
              </a:spcBef>
              <a:buSzPct val="25000"/>
              <a:buNone/>
            </a:pPr>
            <a:r>
              <a:rPr b="0" i="0" lang="en-GB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Tickets, DL, Merch</a:t>
            </a:r>
          </a:p>
          <a:p>
            <a:pPr indent="0" lvl="0" marL="0" marR="0" rtl="0" algn="l">
              <a:spcBef>
                <a:spcPts val="0"/>
              </a:spcBef>
              <a:buSzPct val="25000"/>
              <a:buNone/>
            </a:pPr>
            <a:r>
              <a:rPr b="0" i="0" lang="en-GB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Merch – important at every step of an artist’s career. </a:t>
            </a:r>
          </a:p>
        </p:txBody>
      </p:sp>
      <p:sp>
        <p:nvSpPr>
          <p:cNvPr id="109" name="Shape 109"/>
          <p:cNvSpPr txBox="1"/>
          <p:nvPr>
            <p:ph idx="12" type="sldNum"/>
          </p:nvPr>
        </p:nvSpPr>
        <p:spPr>
          <a:xfrm>
            <a:off x="4023992" y="9721106"/>
            <a:ext cx="3078427" cy="511731"/>
          </a:xfrm>
          <a:prstGeom prst="rect">
            <a:avLst/>
          </a:prstGeom>
          <a:noFill/>
          <a:ln>
            <a:noFill/>
          </a:ln>
        </p:spPr>
        <p:txBody>
          <a:bodyPr anchorCtr="0" anchor="b" bIns="49525" lIns="99075" rIns="99075" wrap="square" tIns="49525">
            <a:noAutofit/>
          </a:bodyPr>
          <a:lstStyle/>
          <a:p>
            <a:pPr indent="0" lvl="0" marL="0" marR="0" rtl="0" algn="r">
              <a:spcBef>
                <a:spcPts val="0"/>
              </a:spcBef>
              <a:buSzPct val="25000"/>
              <a:buNone/>
            </a:pPr>
            <a:fld id="{00000000-1234-1234-1234-123412341234}" type="slidenum">
              <a:rPr b="0" i="0" lang="en-GB" sz="13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16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Shape 117"/>
          <p:cNvSpPr/>
          <p:nvPr>
            <p:ph idx="2" type="sldImg"/>
          </p:nvPr>
        </p:nvSpPr>
        <p:spPr>
          <a:xfrm>
            <a:off x="142875" y="768350"/>
            <a:ext cx="6818313" cy="3836988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med" w="med" type="none"/>
            <a:tailEnd len="med" w="med" type="none"/>
          </a:ln>
        </p:spPr>
      </p:sp>
      <p:sp>
        <p:nvSpPr>
          <p:cNvPr id="118" name="Shape 118"/>
          <p:cNvSpPr txBox="1"/>
          <p:nvPr>
            <p:ph idx="1" type="body"/>
          </p:nvPr>
        </p:nvSpPr>
        <p:spPr>
          <a:xfrm>
            <a:off x="710407" y="4861441"/>
            <a:ext cx="5683250" cy="4605576"/>
          </a:xfrm>
          <a:prstGeom prst="rect">
            <a:avLst/>
          </a:prstGeom>
          <a:noFill/>
          <a:ln>
            <a:noFill/>
          </a:ln>
        </p:spPr>
        <p:txBody>
          <a:bodyPr anchorCtr="0" anchor="t" bIns="49525" lIns="99075" rIns="99075" wrap="square" tIns="49525">
            <a:noAutofit/>
          </a:bodyPr>
          <a:lstStyle/>
          <a:p>
            <a:pPr indent="0" lvl="0" marL="0" marR="0" rtl="0" algn="l">
              <a:spcBef>
                <a:spcPts val="0"/>
              </a:spcBef>
              <a:buSzPct val="25000"/>
              <a:buNone/>
            </a:pPr>
            <a:r>
              <a:t/>
            </a:r>
            <a:endParaRPr b="0" i="0" sz="12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9" name="Shape 119"/>
          <p:cNvSpPr txBox="1"/>
          <p:nvPr>
            <p:ph idx="12" type="sldNum"/>
          </p:nvPr>
        </p:nvSpPr>
        <p:spPr>
          <a:xfrm>
            <a:off x="4023992" y="9721106"/>
            <a:ext cx="3078427" cy="511731"/>
          </a:xfrm>
          <a:prstGeom prst="rect">
            <a:avLst/>
          </a:prstGeom>
          <a:noFill/>
          <a:ln>
            <a:noFill/>
          </a:ln>
        </p:spPr>
        <p:txBody>
          <a:bodyPr anchorCtr="0" anchor="b" bIns="49525" lIns="99075" rIns="99075" wrap="square" tIns="49525">
            <a:noAutofit/>
          </a:bodyPr>
          <a:lstStyle/>
          <a:p>
            <a:pPr indent="0" lvl="0" marL="0" marR="0" rtl="0" algn="r">
              <a:spcBef>
                <a:spcPts val="0"/>
              </a:spcBef>
              <a:buSzPct val="25000"/>
              <a:buNone/>
            </a:pPr>
            <a:fld id="{00000000-1234-1234-1234-123412341234}" type="slidenum">
              <a:rPr lang="en-GB" sz="13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34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Shape 135"/>
          <p:cNvSpPr/>
          <p:nvPr>
            <p:ph idx="2" type="sldImg"/>
          </p:nvPr>
        </p:nvSpPr>
        <p:spPr>
          <a:xfrm>
            <a:off x="142875" y="768350"/>
            <a:ext cx="6818313" cy="3836988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med" w="med" type="none"/>
            <a:tailEnd len="med" w="med" type="none"/>
          </a:ln>
        </p:spPr>
      </p:sp>
      <p:sp>
        <p:nvSpPr>
          <p:cNvPr id="136" name="Shape 136"/>
          <p:cNvSpPr txBox="1"/>
          <p:nvPr>
            <p:ph idx="1" type="body"/>
          </p:nvPr>
        </p:nvSpPr>
        <p:spPr>
          <a:xfrm>
            <a:off x="710407" y="4861441"/>
            <a:ext cx="5683250" cy="4605576"/>
          </a:xfrm>
          <a:prstGeom prst="rect">
            <a:avLst/>
          </a:prstGeom>
          <a:noFill/>
          <a:ln>
            <a:noFill/>
          </a:ln>
        </p:spPr>
        <p:txBody>
          <a:bodyPr anchorCtr="0" anchor="t" bIns="49525" lIns="99075" rIns="99075" wrap="square" tIns="49525">
            <a:noAutofit/>
          </a:bodyPr>
          <a:lstStyle/>
          <a:p>
            <a:pPr indent="0" lvl="0" marL="0" marR="0" rtl="0" algn="l">
              <a:spcBef>
                <a:spcPts val="0"/>
              </a:spcBef>
              <a:buSzPct val="25000"/>
              <a:buNone/>
            </a:pPr>
            <a:r>
              <a:rPr b="0" i="0" lang="en-GB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http://coldplay.com/ </a:t>
            </a:r>
          </a:p>
        </p:txBody>
      </p:sp>
      <p:sp>
        <p:nvSpPr>
          <p:cNvPr id="137" name="Shape 137"/>
          <p:cNvSpPr txBox="1"/>
          <p:nvPr>
            <p:ph idx="12" type="sldNum"/>
          </p:nvPr>
        </p:nvSpPr>
        <p:spPr>
          <a:xfrm>
            <a:off x="4023992" y="9721106"/>
            <a:ext cx="3078427" cy="511731"/>
          </a:xfrm>
          <a:prstGeom prst="rect">
            <a:avLst/>
          </a:prstGeom>
          <a:noFill/>
          <a:ln>
            <a:noFill/>
          </a:ln>
        </p:spPr>
        <p:txBody>
          <a:bodyPr anchorCtr="0" anchor="b" bIns="49525" lIns="99075" rIns="99075" wrap="square" tIns="49525">
            <a:noAutofit/>
          </a:bodyPr>
          <a:lstStyle/>
          <a:p>
            <a:pPr indent="0" lvl="0" marL="0" marR="0" rtl="0" algn="r">
              <a:spcBef>
                <a:spcPts val="0"/>
              </a:spcBef>
              <a:buSzPct val="25000"/>
              <a:buNone/>
            </a:pPr>
            <a:fld id="{00000000-1234-1234-1234-123412341234}" type="slidenum">
              <a:rPr lang="en-GB" sz="13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4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Shape 142"/>
          <p:cNvSpPr/>
          <p:nvPr>
            <p:ph idx="2" type="sldImg"/>
          </p:nvPr>
        </p:nvSpPr>
        <p:spPr>
          <a:xfrm>
            <a:off x="142875" y="768350"/>
            <a:ext cx="6818313" cy="3836988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med" w="med" type="none"/>
            <a:tailEnd len="med" w="med" type="none"/>
          </a:ln>
        </p:spPr>
      </p:sp>
      <p:sp>
        <p:nvSpPr>
          <p:cNvPr id="143" name="Shape 143"/>
          <p:cNvSpPr txBox="1"/>
          <p:nvPr>
            <p:ph idx="1" type="body"/>
          </p:nvPr>
        </p:nvSpPr>
        <p:spPr>
          <a:xfrm>
            <a:off x="710407" y="4861441"/>
            <a:ext cx="5683250" cy="4605576"/>
          </a:xfrm>
          <a:prstGeom prst="rect">
            <a:avLst/>
          </a:prstGeom>
          <a:noFill/>
          <a:ln>
            <a:noFill/>
          </a:ln>
        </p:spPr>
        <p:txBody>
          <a:bodyPr anchorCtr="0" anchor="t" bIns="49525" lIns="99075" rIns="99075" wrap="square" tIns="49525">
            <a:noAutofit/>
          </a:bodyPr>
          <a:lstStyle/>
          <a:p>
            <a:pPr indent="0" lvl="0" marL="0" marR="0" rtl="0" algn="l">
              <a:spcBef>
                <a:spcPts val="0"/>
              </a:spcBef>
              <a:buSzPct val="25000"/>
              <a:buNone/>
            </a:pPr>
            <a:r>
              <a:rPr b="0" i="0" lang="en-GB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How can you improve your fan’s online experience with your website/store by sell D2F.</a:t>
            </a:r>
          </a:p>
          <a:p>
            <a:pPr indent="0" lvl="0" marL="0" marR="0" rtl="0" algn="l">
              <a:spcBef>
                <a:spcPts val="0"/>
              </a:spcBef>
              <a:buSzPct val="25000"/>
              <a:buNone/>
            </a:pPr>
            <a:r>
              <a:rPr b="0" i="0" lang="en-GB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Example: Marika Hackman</a:t>
            </a:r>
          </a:p>
        </p:txBody>
      </p:sp>
      <p:sp>
        <p:nvSpPr>
          <p:cNvPr id="144" name="Shape 144"/>
          <p:cNvSpPr txBox="1"/>
          <p:nvPr>
            <p:ph idx="12" type="sldNum"/>
          </p:nvPr>
        </p:nvSpPr>
        <p:spPr>
          <a:xfrm>
            <a:off x="4023992" y="9721106"/>
            <a:ext cx="3078427" cy="511731"/>
          </a:xfrm>
          <a:prstGeom prst="rect">
            <a:avLst/>
          </a:prstGeom>
          <a:noFill/>
          <a:ln>
            <a:noFill/>
          </a:ln>
        </p:spPr>
        <p:txBody>
          <a:bodyPr anchorCtr="0" anchor="b" bIns="49525" lIns="99075" rIns="99075" wrap="square" tIns="49525">
            <a:noAutofit/>
          </a:bodyPr>
          <a:lstStyle/>
          <a:p>
            <a:pPr indent="0" lvl="0" marL="0" marR="0" rtl="0" algn="r">
              <a:spcBef>
                <a:spcPts val="0"/>
              </a:spcBef>
              <a:buSzPct val="25000"/>
              <a:buNone/>
            </a:pPr>
            <a:fld id="{00000000-1234-1234-1234-123412341234}" type="slidenum">
              <a:rPr lang="en-GB" sz="13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57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Shape 158"/>
          <p:cNvSpPr/>
          <p:nvPr>
            <p:ph idx="2" type="sldImg"/>
          </p:nvPr>
        </p:nvSpPr>
        <p:spPr>
          <a:xfrm>
            <a:off x="142875" y="768350"/>
            <a:ext cx="6818313" cy="3836988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med" w="med" type="none"/>
            <a:tailEnd len="med" w="med" type="none"/>
          </a:ln>
        </p:spPr>
      </p:sp>
      <p:sp>
        <p:nvSpPr>
          <p:cNvPr id="159" name="Shape 159"/>
          <p:cNvSpPr txBox="1"/>
          <p:nvPr>
            <p:ph idx="1" type="body"/>
          </p:nvPr>
        </p:nvSpPr>
        <p:spPr>
          <a:xfrm>
            <a:off x="710407" y="4861441"/>
            <a:ext cx="5683250" cy="4605576"/>
          </a:xfrm>
          <a:prstGeom prst="rect">
            <a:avLst/>
          </a:prstGeom>
          <a:noFill/>
          <a:ln>
            <a:noFill/>
          </a:ln>
        </p:spPr>
        <p:txBody>
          <a:bodyPr anchorCtr="0" anchor="t" bIns="49525" lIns="99075" rIns="99075" wrap="square" tIns="49525">
            <a:noAutofit/>
          </a:bodyPr>
          <a:lstStyle/>
          <a:p>
            <a:pPr indent="0" lvl="0" marL="0" marR="0" rtl="0" algn="l">
              <a:spcBef>
                <a:spcPts val="0"/>
              </a:spcBef>
              <a:buSzPct val="25000"/>
              <a:buNone/>
            </a:pPr>
            <a:r>
              <a:rPr b="0" i="0" lang="en-GB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Know who/when/where your fans are.</a:t>
            </a:r>
          </a:p>
          <a:p>
            <a:pPr indent="0" lvl="0" marL="0" marR="0" rtl="0" algn="l">
              <a:spcBef>
                <a:spcPts val="0"/>
              </a:spcBef>
              <a:buSzPct val="25000"/>
              <a:buNone/>
            </a:pPr>
            <a:r>
              <a:rPr b="0" i="0" lang="en-GB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Benefits of owming data:</a:t>
            </a:r>
          </a:p>
          <a:p>
            <a:pPr indent="0" lvl="0" marL="0" marR="0" rtl="0" algn="l">
              <a:spcBef>
                <a:spcPts val="0"/>
              </a:spcBef>
              <a:buClr>
                <a:schemeClr val="dk1"/>
              </a:buClr>
              <a:buSzPct val="100000"/>
              <a:buFont typeface="Calibri"/>
              <a:buChar char="-"/>
            </a:pPr>
            <a:r>
              <a:rPr b="0" i="0" lang="en-GB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Build a mailing list and get in touch directly with fans</a:t>
            </a:r>
          </a:p>
          <a:p>
            <a:pPr indent="0" lvl="0" marL="0" marR="0" rtl="0" algn="l">
              <a:spcBef>
                <a:spcPts val="0"/>
              </a:spcBef>
              <a:buClr>
                <a:schemeClr val="dk1"/>
              </a:buClr>
              <a:buSzPct val="100000"/>
              <a:buFont typeface="Calibri"/>
              <a:buChar char="-"/>
            </a:pPr>
            <a:r>
              <a:rPr b="0" i="0" lang="en-GB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Build remarketing audience on social media/ad platform and reach your fans to reinforce your message / reach new potential fans (with lookalike audiences, friends of... Targeting) – Better targeting + more relevant adverts = cheaper cost per click. Optimise your marketing.</a:t>
            </a:r>
          </a:p>
          <a:p>
            <a:pPr indent="0" lvl="0" marL="0" marR="0" rtl="0" algn="l">
              <a:spcBef>
                <a:spcPts val="0"/>
              </a:spcBef>
              <a:buClr>
                <a:schemeClr val="dk1"/>
              </a:buClr>
              <a:buSzPct val="100000"/>
              <a:buFont typeface="Calibri"/>
              <a:buChar char="-"/>
            </a:pPr>
            <a:r>
              <a:rPr b="0" i="0" lang="en-GB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Plan your next tour. Gain leverage when going to agents/promoters/...</a:t>
            </a:r>
          </a:p>
          <a:p>
            <a:pPr indent="0" lvl="0" marL="0" marR="0" rtl="0" algn="l">
              <a:spcBef>
                <a:spcPts val="0"/>
              </a:spcBef>
              <a:buClr>
                <a:schemeClr val="dk1"/>
              </a:buClr>
              <a:buSzPct val="25000"/>
              <a:buFont typeface="Calibri"/>
              <a:buNone/>
            </a:pPr>
            <a:r>
              <a:t/>
            </a:r>
            <a:endParaRPr b="0" i="0" sz="12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0" name="Shape 160"/>
          <p:cNvSpPr txBox="1"/>
          <p:nvPr>
            <p:ph idx="12" type="sldNum"/>
          </p:nvPr>
        </p:nvSpPr>
        <p:spPr>
          <a:xfrm>
            <a:off x="4023992" y="9721106"/>
            <a:ext cx="3078427" cy="511731"/>
          </a:xfrm>
          <a:prstGeom prst="rect">
            <a:avLst/>
          </a:prstGeom>
          <a:noFill/>
          <a:ln>
            <a:noFill/>
          </a:ln>
        </p:spPr>
        <p:txBody>
          <a:bodyPr anchorCtr="0" anchor="b" bIns="49525" lIns="99075" rIns="99075" wrap="square" tIns="49525">
            <a:noAutofit/>
          </a:bodyPr>
          <a:lstStyle/>
          <a:p>
            <a:pPr indent="0" lvl="0" marL="0" marR="0" rtl="0" algn="r">
              <a:spcBef>
                <a:spcPts val="0"/>
              </a:spcBef>
              <a:buSzPct val="25000"/>
              <a:buNone/>
            </a:pPr>
            <a:fld id="{00000000-1234-1234-1234-123412341234}" type="slidenum">
              <a:rPr lang="en-GB" sz="13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64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Shape 165"/>
          <p:cNvSpPr/>
          <p:nvPr>
            <p:ph idx="2" type="sldImg"/>
          </p:nvPr>
        </p:nvSpPr>
        <p:spPr>
          <a:xfrm>
            <a:off x="142875" y="768350"/>
            <a:ext cx="6818313" cy="3836988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med" w="med" type="none"/>
            <a:tailEnd len="med" w="med" type="none"/>
          </a:ln>
        </p:spPr>
      </p:sp>
      <p:sp>
        <p:nvSpPr>
          <p:cNvPr id="166" name="Shape 166"/>
          <p:cNvSpPr txBox="1"/>
          <p:nvPr>
            <p:ph idx="1" type="body"/>
          </p:nvPr>
        </p:nvSpPr>
        <p:spPr>
          <a:xfrm>
            <a:off x="710407" y="4861441"/>
            <a:ext cx="5683250" cy="4605576"/>
          </a:xfrm>
          <a:prstGeom prst="rect">
            <a:avLst/>
          </a:prstGeom>
          <a:noFill/>
          <a:ln>
            <a:noFill/>
          </a:ln>
        </p:spPr>
        <p:txBody>
          <a:bodyPr anchorCtr="0" anchor="t" bIns="49525" lIns="99075" rIns="99075" wrap="square" tIns="49525">
            <a:noAutofit/>
          </a:bodyPr>
          <a:lstStyle/>
          <a:p>
            <a:pPr indent="0" lvl="0" marL="0" marR="0" rtl="0" algn="l">
              <a:spcBef>
                <a:spcPts val="0"/>
              </a:spcBef>
              <a:buSzPct val="25000"/>
              <a:buNone/>
            </a:pPr>
            <a:r>
              <a:rPr b="0" i="0" lang="en-GB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From experience &amp; In numbers: </a:t>
            </a:r>
          </a:p>
          <a:p>
            <a:pPr indent="-228600" lvl="0" marL="228600" marR="0" rtl="0" algn="l">
              <a:spcBef>
                <a:spcPts val="0"/>
              </a:spcBef>
              <a:buClr>
                <a:schemeClr val="dk1"/>
              </a:buClr>
              <a:buSzPct val="100000"/>
              <a:buFont typeface="Calibri"/>
              <a:buAutoNum type="arabicParenR"/>
            </a:pPr>
            <a:r>
              <a:rPr b="0" i="0" lang="en-GB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Examples of key entities with mega bundles: Blondie, At The Drive In. Creative pre-orders: Little Comets “1 pound Gig” (digital gig)</a:t>
            </a:r>
          </a:p>
          <a:p>
            <a:pPr indent="-228600" lvl="0" marL="228600" marR="0" rtl="0" algn="l">
              <a:spcBef>
                <a:spcPts val="0"/>
              </a:spcBef>
              <a:buClr>
                <a:schemeClr val="dk1"/>
              </a:buClr>
              <a:buSzPct val="100000"/>
              <a:buFont typeface="Calibri"/>
              <a:buAutoNum type="arabicParenR"/>
            </a:pPr>
            <a:r>
              <a:rPr b="0" i="0" lang="en-GB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Merch that sells: anything signed/personalised (CDs, vinyls, craft...) T-shirt (limited edition, bespoke tour merch - POD), the cassettes come-back (cheap &amp; quick to produce (key production), easy extra sale if looking to chart).</a:t>
            </a:r>
          </a:p>
          <a:p>
            <a:pPr indent="-228600" lvl="0" marL="228600" marR="0" rtl="0" algn="l">
              <a:spcBef>
                <a:spcPts val="0"/>
              </a:spcBef>
              <a:buClr>
                <a:schemeClr val="dk1"/>
              </a:buClr>
              <a:buSzPct val="100000"/>
              <a:buFont typeface="Calibri"/>
              <a:buAutoNum type="arabicParenR"/>
            </a:pPr>
            <a:r>
              <a:rPr b="0" i="0" lang="en-GB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Labels are after artists who already have a fanbase... Because artists have the power. Example: DODIE sold out her gig in 1 tweet. Self fulfilling – the more an artist sell though his store, the more data he gathers, the more he can get in touch directly selling more... Instead of relying on a Ticketmaster’s poorly targeted mailing list – build your own.</a:t>
            </a:r>
          </a:p>
        </p:txBody>
      </p:sp>
      <p:sp>
        <p:nvSpPr>
          <p:cNvPr id="167" name="Shape 167"/>
          <p:cNvSpPr txBox="1"/>
          <p:nvPr>
            <p:ph idx="12" type="sldNum"/>
          </p:nvPr>
        </p:nvSpPr>
        <p:spPr>
          <a:xfrm>
            <a:off x="4023992" y="9721106"/>
            <a:ext cx="3078427" cy="511731"/>
          </a:xfrm>
          <a:prstGeom prst="rect">
            <a:avLst/>
          </a:prstGeom>
          <a:noFill/>
          <a:ln>
            <a:noFill/>
          </a:ln>
        </p:spPr>
        <p:txBody>
          <a:bodyPr anchorCtr="0" anchor="b" bIns="49525" lIns="99075" rIns="99075" wrap="square" tIns="49525">
            <a:noAutofit/>
          </a:bodyPr>
          <a:lstStyle/>
          <a:p>
            <a:pPr indent="0" lvl="0" marL="0" marR="0" rtl="0" algn="r">
              <a:spcBef>
                <a:spcPts val="0"/>
              </a:spcBef>
              <a:buSzPct val="25000"/>
              <a:buNone/>
            </a:pPr>
            <a:fld id="{00000000-1234-1234-1234-123412341234}" type="slidenum">
              <a:rPr lang="en-GB" sz="13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77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Shape 178"/>
          <p:cNvSpPr/>
          <p:nvPr>
            <p:ph idx="2" type="sldImg"/>
          </p:nvPr>
        </p:nvSpPr>
        <p:spPr>
          <a:xfrm>
            <a:off x="142875" y="768350"/>
            <a:ext cx="6818313" cy="3836988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med" w="med" type="none"/>
            <a:tailEnd len="med" w="med" type="none"/>
          </a:ln>
        </p:spPr>
      </p:sp>
      <p:sp>
        <p:nvSpPr>
          <p:cNvPr id="179" name="Shape 179"/>
          <p:cNvSpPr txBox="1"/>
          <p:nvPr>
            <p:ph idx="1" type="body"/>
          </p:nvPr>
        </p:nvSpPr>
        <p:spPr>
          <a:xfrm>
            <a:off x="710407" y="4861441"/>
            <a:ext cx="5683250" cy="4605576"/>
          </a:xfrm>
          <a:prstGeom prst="rect">
            <a:avLst/>
          </a:prstGeom>
          <a:noFill/>
          <a:ln>
            <a:noFill/>
          </a:ln>
        </p:spPr>
        <p:txBody>
          <a:bodyPr anchorCtr="0" anchor="t" bIns="49525" lIns="99075" rIns="99075" wrap="square" tIns="49525">
            <a:noAutofit/>
          </a:bodyPr>
          <a:lstStyle/>
          <a:p>
            <a:pPr indent="0" lvl="0" marL="0" marR="0" rtl="0" algn="l">
              <a:spcBef>
                <a:spcPts val="0"/>
              </a:spcBef>
              <a:buSzPct val="25000"/>
              <a:buNone/>
            </a:pPr>
            <a:r>
              <a:rPr b="0" i="0" lang="en-GB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Exciting key artists we’re working with:</a:t>
            </a:r>
          </a:p>
          <a:p>
            <a:pPr indent="0" lvl="0" marL="0" marR="0" rtl="0" algn="l">
              <a:spcBef>
                <a:spcPts val="0"/>
              </a:spcBef>
              <a:buSzPct val="25000"/>
              <a:buNone/>
            </a:pPr>
            <a:r>
              <a:t/>
            </a:r>
            <a:endParaRPr b="0" i="0" sz="12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SzPct val="25000"/>
              <a:buNone/>
            </a:pPr>
            <a:r>
              <a:rPr b="0" i="0" lang="en-GB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Blondie / Goldfrapp / Metallica / Enter Shikari / PSB</a:t>
            </a: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Calibri"/>
              <a:buNone/>
            </a:pPr>
            <a:r>
              <a:rPr b="0" i="0" lang="en-GB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Zara Larsson (pop)</a:t>
            </a: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Calibri"/>
              <a:buNone/>
            </a:pPr>
            <a:r>
              <a:rPr b="0" i="0" lang="en-GB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Asgeir (One Little Indian) / Luke Sital Singh (indie) /Dan Croll (Communion) (singer songrwiter)</a:t>
            </a: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Calibri"/>
              <a:buNone/>
            </a:pPr>
            <a:r>
              <a:rPr b="0" i="0" lang="en-GB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Opeth (rock) The Hunna (self made – teen pop-rock)</a:t>
            </a: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Calibri"/>
              <a:buNone/>
            </a:pPr>
            <a:r>
              <a:rPr b="0" i="0" lang="en-GB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Bry/Dodie (Youtubers)</a:t>
            </a: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Calibri"/>
              <a:buNone/>
            </a:pPr>
            <a:r>
              <a:rPr b="0" i="0" lang="en-GB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Marika Hackman / Jack Savoretti (acoustic)</a:t>
            </a: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Calibri"/>
              <a:buNone/>
            </a:pPr>
            <a:r>
              <a:rPr b="0" i="0" lang="en-GB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Allie X (electronic)</a:t>
            </a:r>
          </a:p>
        </p:txBody>
      </p:sp>
      <p:sp>
        <p:nvSpPr>
          <p:cNvPr id="180" name="Shape 180"/>
          <p:cNvSpPr txBox="1"/>
          <p:nvPr>
            <p:ph idx="12" type="sldNum"/>
          </p:nvPr>
        </p:nvSpPr>
        <p:spPr>
          <a:xfrm>
            <a:off x="4023992" y="9721106"/>
            <a:ext cx="3078427" cy="511731"/>
          </a:xfrm>
          <a:prstGeom prst="rect">
            <a:avLst/>
          </a:prstGeom>
          <a:noFill/>
          <a:ln>
            <a:noFill/>
          </a:ln>
        </p:spPr>
        <p:txBody>
          <a:bodyPr anchorCtr="0" anchor="b" bIns="49525" lIns="99075" rIns="99075" wrap="square" tIns="49525">
            <a:noAutofit/>
          </a:bodyPr>
          <a:lstStyle/>
          <a:p>
            <a:pPr indent="0" lvl="0" marL="0" marR="0" rtl="0" algn="r">
              <a:spcBef>
                <a:spcPts val="0"/>
              </a:spcBef>
              <a:buSzPct val="25000"/>
              <a:buNone/>
            </a:pPr>
            <a:fld id="{00000000-1234-1234-1234-123412341234}" type="slidenum">
              <a:rPr lang="en-GB" sz="13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89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Shape 190"/>
          <p:cNvSpPr txBox="1"/>
          <p:nvPr>
            <p:ph idx="1" type="body"/>
          </p:nvPr>
        </p:nvSpPr>
        <p:spPr>
          <a:xfrm>
            <a:off x="710407" y="4861441"/>
            <a:ext cx="5683250" cy="4605576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191" name="Shape 191"/>
          <p:cNvSpPr/>
          <p:nvPr>
            <p:ph idx="2" type="sldImg"/>
          </p:nvPr>
        </p:nvSpPr>
        <p:spPr>
          <a:xfrm>
            <a:off x="142875" y="768350"/>
            <a:ext cx="6818313" cy="3836988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 name="Title Slide">
    <p:spTree>
      <p:nvGrpSpPr>
        <p:cNvPr id="12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hape 13"/>
          <p:cNvSpPr txBox="1"/>
          <p:nvPr>
            <p:ph idx="10" type="dt"/>
          </p:nvPr>
        </p:nvSpPr>
        <p:spPr>
          <a:xfrm>
            <a:off x="76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l">
              <a:spcBef>
                <a:spcPts val="0"/>
              </a:spcBef>
              <a:buNone/>
              <a:defRPr b="0" i="0" sz="1050" u="none" cap="none" strike="noStrike">
                <a:solidFill>
                  <a:srgbClr val="888888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0" lvl="1" marL="457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914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1371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18288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22860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2743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3200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3657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4" name="Shape 14"/>
          <p:cNvSpPr txBox="1"/>
          <p:nvPr>
            <p:ph idx="11" type="ftr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457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914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1371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18288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22860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2743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3200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3657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5" name="Shape 15"/>
          <p:cNvSpPr txBox="1"/>
          <p:nvPr>
            <p:ph idx="12" type="sldNum"/>
          </p:nvPr>
        </p:nvSpPr>
        <p:spPr>
          <a:xfrm>
            <a:off x="6934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buSzPct val="25000"/>
              <a:buNone/>
            </a:pPr>
            <a:fld id="{00000000-1234-1234-1234-123412341234}" type="slidenum">
              <a:rPr b="0" i="0" lang="en-GB" sz="1050" u="none" cap="none" strike="noStrike">
                <a:solidFill>
                  <a:srgbClr val="888888"/>
                </a:solidFill>
                <a:latin typeface="Roboto"/>
                <a:ea typeface="Roboto"/>
                <a:cs typeface="Roboto"/>
                <a:sym typeface="Roboto"/>
              </a:rPr>
              <a:t>‹#›</a:t>
            </a:fld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title">
  <p:cSld name="1_Title Slide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Shape 17"/>
          <p:cNvSpPr txBox="1"/>
          <p:nvPr>
            <p:ph type="ctrTitle"/>
          </p:nvPr>
        </p:nvSpPr>
        <p:spPr>
          <a:xfrm>
            <a:off x="-7200" y="397951"/>
            <a:ext cx="6027000" cy="457199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l">
              <a:spcBef>
                <a:spcPts val="0"/>
              </a:spcBef>
              <a:buClr>
                <a:schemeClr val="lt1"/>
              </a:buClr>
              <a:buFont typeface="Roboto"/>
              <a:buNone/>
              <a:defRPr b="0" i="0" sz="18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0" lvl="1">
              <a:spcBef>
                <a:spcPts val="0"/>
              </a:spcBef>
              <a:buNone/>
              <a:defRPr sz="1800"/>
            </a:lvl2pPr>
            <a:lvl3pPr indent="0" lvl="2">
              <a:spcBef>
                <a:spcPts val="0"/>
              </a:spcBef>
              <a:buNone/>
              <a:defRPr sz="1800"/>
            </a:lvl3pPr>
            <a:lvl4pPr indent="0" lvl="3">
              <a:spcBef>
                <a:spcPts val="0"/>
              </a:spcBef>
              <a:buNone/>
              <a:defRPr sz="1800"/>
            </a:lvl4pPr>
            <a:lvl5pPr indent="0" lvl="4">
              <a:spcBef>
                <a:spcPts val="0"/>
              </a:spcBef>
              <a:buNone/>
              <a:defRPr sz="1800"/>
            </a:lvl5pPr>
            <a:lvl6pPr indent="0" lvl="5">
              <a:spcBef>
                <a:spcPts val="0"/>
              </a:spcBef>
              <a:buNone/>
              <a:defRPr sz="1800"/>
            </a:lvl6pPr>
            <a:lvl7pPr indent="0" lvl="6">
              <a:spcBef>
                <a:spcPts val="0"/>
              </a:spcBef>
              <a:buNone/>
              <a:defRPr sz="1800"/>
            </a:lvl7pPr>
            <a:lvl8pPr indent="0" lvl="7">
              <a:spcBef>
                <a:spcPts val="0"/>
              </a:spcBef>
              <a:buNone/>
              <a:defRPr sz="1800"/>
            </a:lvl8pPr>
            <a:lvl9pPr indent="0" lvl="8">
              <a:spcBef>
                <a:spcPts val="0"/>
              </a:spcBef>
              <a:buNone/>
              <a:defRPr sz="1800"/>
            </a:lvl9pPr>
          </a:lstStyle>
          <a:p/>
        </p:txBody>
      </p:sp>
      <p:sp>
        <p:nvSpPr>
          <p:cNvPr id="18" name="Shape 18"/>
          <p:cNvSpPr txBox="1"/>
          <p:nvPr>
            <p:ph idx="1" type="subTitle"/>
          </p:nvPr>
        </p:nvSpPr>
        <p:spPr>
          <a:xfrm>
            <a:off x="-7200" y="819150"/>
            <a:ext cx="7239000" cy="30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spcBef>
                <a:spcPts val="240"/>
              </a:spcBef>
              <a:buClr>
                <a:schemeClr val="dk1"/>
              </a:buClr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0" lvl="1" marL="457200" marR="0" rtl="0" algn="ctr">
              <a:spcBef>
                <a:spcPts val="400"/>
              </a:spcBef>
              <a:buClr>
                <a:srgbClr val="888888"/>
              </a:buClr>
              <a:buFont typeface="Arial"/>
              <a:buNone/>
              <a:defRPr b="0" i="0" sz="2000" u="none" cap="none" strike="noStrike">
                <a:solidFill>
                  <a:srgbClr val="888888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0" lvl="2" marL="914400" marR="0" rtl="0" algn="ctr">
              <a:spcBef>
                <a:spcPts val="360"/>
              </a:spcBef>
              <a:buClr>
                <a:srgbClr val="888888"/>
              </a:buClr>
              <a:buFont typeface="Arial"/>
              <a:buNone/>
              <a:defRPr b="0" i="0" sz="1800" u="none" cap="none" strike="noStrike">
                <a:solidFill>
                  <a:srgbClr val="888888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0" lvl="3" marL="1371600" marR="0" rtl="0" algn="ctr">
              <a:spcBef>
                <a:spcPts val="320"/>
              </a:spcBef>
              <a:buClr>
                <a:srgbClr val="888888"/>
              </a:buClr>
              <a:buFont typeface="Arial"/>
              <a:buNone/>
              <a:defRPr b="0" i="0" sz="1600" u="none" cap="none" strike="noStrike">
                <a:solidFill>
                  <a:srgbClr val="888888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0" lvl="4" marL="1828800" marR="0" rtl="0" algn="ctr">
              <a:spcBef>
                <a:spcPts val="320"/>
              </a:spcBef>
              <a:buClr>
                <a:srgbClr val="888888"/>
              </a:buClr>
              <a:buFont typeface="Arial"/>
              <a:buNone/>
              <a:defRPr b="0" i="0" sz="1600" u="none" cap="none" strike="noStrike">
                <a:solidFill>
                  <a:srgbClr val="888888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0" lvl="5" marL="2286000" marR="0" rtl="0" algn="ctr">
              <a:spcBef>
                <a:spcPts val="400"/>
              </a:spcBef>
              <a:buClr>
                <a:srgbClr val="888888"/>
              </a:buClr>
              <a:buFont typeface="Arial"/>
              <a:buNone/>
              <a:defRPr b="0" i="0" sz="20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2743200" marR="0" rtl="0" algn="ctr">
              <a:spcBef>
                <a:spcPts val="400"/>
              </a:spcBef>
              <a:buClr>
                <a:srgbClr val="888888"/>
              </a:buClr>
              <a:buFont typeface="Arial"/>
              <a:buNone/>
              <a:defRPr b="0" i="0" sz="20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3200400" marR="0" rtl="0" algn="ctr">
              <a:spcBef>
                <a:spcPts val="400"/>
              </a:spcBef>
              <a:buClr>
                <a:srgbClr val="888888"/>
              </a:buClr>
              <a:buFont typeface="Arial"/>
              <a:buNone/>
              <a:defRPr b="0" i="0" sz="20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3657600" marR="0" rtl="0" algn="ctr">
              <a:spcBef>
                <a:spcPts val="400"/>
              </a:spcBef>
              <a:buClr>
                <a:srgbClr val="888888"/>
              </a:buClr>
              <a:buFont typeface="Arial"/>
              <a:buNone/>
              <a:defRPr b="0" i="0" sz="20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9" name="Shape 19"/>
          <p:cNvSpPr txBox="1"/>
          <p:nvPr>
            <p:ph idx="10" type="dt"/>
          </p:nvPr>
        </p:nvSpPr>
        <p:spPr>
          <a:xfrm>
            <a:off x="76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l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0" lvl="1" marL="457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914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1371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18288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22860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2743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3200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3657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20" name="Shape 20"/>
          <p:cNvSpPr txBox="1"/>
          <p:nvPr>
            <p:ph idx="11" type="ftr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457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914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1371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18288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22860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2743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3200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3657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21" name="Shape 21"/>
          <p:cNvSpPr txBox="1"/>
          <p:nvPr>
            <p:ph idx="12" type="sldNum"/>
          </p:nvPr>
        </p:nvSpPr>
        <p:spPr>
          <a:xfrm>
            <a:off x="6934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buSzPct val="25000"/>
              <a:buNone/>
            </a:pPr>
            <a:fld id="{00000000-1234-1234-1234-123412341234}" type="slidenum">
              <a:rPr lang="en-GB" sz="1050">
                <a:solidFill>
                  <a:srgbClr val="888888"/>
                </a:solidFill>
                <a:latin typeface="Roboto"/>
                <a:ea typeface="Roboto"/>
                <a:cs typeface="Roboto"/>
                <a:sym typeface="Roboto"/>
              </a:rPr>
              <a:t>‹#›</a:t>
            </a:fld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obj">
  <p:cSld name="Title and Content">
    <p:spTree>
      <p:nvGrpSpPr>
        <p:cNvPr id="22" name="Shape 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Shape 23"/>
          <p:cNvSpPr txBox="1"/>
          <p:nvPr>
            <p:ph type="title"/>
          </p:nvPr>
        </p:nvSpPr>
        <p:spPr>
          <a:xfrm>
            <a:off x="0" y="200875"/>
            <a:ext cx="6019800" cy="85725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spcBef>
                <a:spcPts val="0"/>
              </a:spcBef>
              <a:buClr>
                <a:schemeClr val="lt1"/>
              </a:buClr>
              <a:buFont typeface="Roboto"/>
              <a:buNone/>
              <a:defRPr b="0" i="0" sz="18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0" lvl="1">
              <a:spcBef>
                <a:spcPts val="0"/>
              </a:spcBef>
              <a:buNone/>
              <a:defRPr sz="1800"/>
            </a:lvl2pPr>
            <a:lvl3pPr indent="0" lvl="2">
              <a:spcBef>
                <a:spcPts val="0"/>
              </a:spcBef>
              <a:buNone/>
              <a:defRPr sz="1800"/>
            </a:lvl3pPr>
            <a:lvl4pPr indent="0" lvl="3">
              <a:spcBef>
                <a:spcPts val="0"/>
              </a:spcBef>
              <a:buNone/>
              <a:defRPr sz="1800"/>
            </a:lvl4pPr>
            <a:lvl5pPr indent="0" lvl="4">
              <a:spcBef>
                <a:spcPts val="0"/>
              </a:spcBef>
              <a:buNone/>
              <a:defRPr sz="1800"/>
            </a:lvl5pPr>
            <a:lvl6pPr indent="0" lvl="5">
              <a:spcBef>
                <a:spcPts val="0"/>
              </a:spcBef>
              <a:buNone/>
              <a:defRPr sz="1800"/>
            </a:lvl6pPr>
            <a:lvl7pPr indent="0" lvl="6">
              <a:spcBef>
                <a:spcPts val="0"/>
              </a:spcBef>
              <a:buNone/>
              <a:defRPr sz="1800"/>
            </a:lvl7pPr>
            <a:lvl8pPr indent="0" lvl="7">
              <a:spcBef>
                <a:spcPts val="0"/>
              </a:spcBef>
              <a:buNone/>
              <a:defRPr sz="1800"/>
            </a:lvl8pPr>
            <a:lvl9pPr indent="0" lvl="8">
              <a:spcBef>
                <a:spcPts val="0"/>
              </a:spcBef>
              <a:buNone/>
              <a:defRPr sz="1800"/>
            </a:lvl9pPr>
          </a:lstStyle>
          <a:p/>
        </p:txBody>
      </p:sp>
      <p:sp>
        <p:nvSpPr>
          <p:cNvPr id="24" name="Shape 24"/>
          <p:cNvSpPr txBox="1"/>
          <p:nvPr>
            <p:ph idx="1" type="body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-190500" lvl="0" marL="342900" marR="0" rtl="0" algn="l">
              <a:spcBef>
                <a:spcPts val="48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-158750" lvl="1" marL="742950" marR="0" rtl="0" algn="l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–"/>
              <a:defRPr b="0" i="0" sz="2000" u="none" cap="none" strike="noStrik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-114300" lvl="2" marL="1143000" marR="0" rtl="0" algn="l">
              <a:spcBef>
                <a:spcPts val="36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-127000" lvl="3" marL="1600200" marR="0" rtl="0" algn="l">
              <a:spcBef>
                <a:spcPts val="320"/>
              </a:spcBef>
              <a:buClr>
                <a:schemeClr val="dk1"/>
              </a:buClr>
              <a:buSzPct val="100000"/>
              <a:buFont typeface="Arial"/>
              <a:buChar char="–"/>
              <a:defRPr b="0" i="0" sz="1600" u="none" cap="none" strike="noStrik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-127000" lvl="4" marL="2057400" marR="0" rtl="0" algn="l">
              <a:spcBef>
                <a:spcPts val="320"/>
              </a:spcBef>
              <a:buClr>
                <a:schemeClr val="dk1"/>
              </a:buClr>
              <a:buSzPct val="100000"/>
              <a:buFont typeface="Arial"/>
              <a:buChar char="»"/>
              <a:defRPr b="0" i="0" sz="1600" u="none" cap="none" strike="noStrik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-101600" lvl="5" marL="2514600" marR="0" rtl="0" algn="l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101600" lvl="6" marL="2971800" marR="0" rtl="0" algn="l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101600" lvl="7" marL="3429000" marR="0" rtl="0" algn="l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101600" lvl="8" marL="3886200" marR="0" rtl="0" algn="l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25" name="Shape 25"/>
          <p:cNvSpPr txBox="1"/>
          <p:nvPr>
            <p:ph idx="10" type="dt"/>
          </p:nvPr>
        </p:nvSpPr>
        <p:spPr>
          <a:xfrm>
            <a:off x="76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l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0" lvl="1" marL="457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914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1371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18288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22860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2743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3200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3657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26" name="Shape 26"/>
          <p:cNvSpPr txBox="1"/>
          <p:nvPr>
            <p:ph idx="11" type="ftr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457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914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1371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18288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22860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2743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3200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3657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27" name="Shape 27"/>
          <p:cNvSpPr txBox="1"/>
          <p:nvPr>
            <p:ph idx="12" type="sldNum"/>
          </p:nvPr>
        </p:nvSpPr>
        <p:spPr>
          <a:xfrm>
            <a:off x="6934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buSzPct val="25000"/>
              <a:buNone/>
            </a:pPr>
            <a:fld id="{00000000-1234-1234-1234-123412341234}" type="slidenum">
              <a:rPr lang="en-GB" sz="1050">
                <a:solidFill>
                  <a:srgbClr val="888888"/>
                </a:solidFill>
                <a:latin typeface="Roboto"/>
                <a:ea typeface="Roboto"/>
                <a:cs typeface="Roboto"/>
                <a:sym typeface="Roboto"/>
              </a:rPr>
              <a:t>‹#›</a:t>
            </a:fld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secHead">
  <p:cSld name="Section Header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Shape 29"/>
          <p:cNvSpPr txBox="1"/>
          <p:nvPr>
            <p:ph type="title"/>
          </p:nvPr>
        </p:nvSpPr>
        <p:spPr>
          <a:xfrm>
            <a:off x="722313" y="3305176"/>
            <a:ext cx="7772400" cy="1021556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spcBef>
                <a:spcPts val="0"/>
              </a:spcBef>
              <a:buClr>
                <a:schemeClr val="lt1"/>
              </a:buClr>
              <a:buFont typeface="Roboto"/>
              <a:buNone/>
              <a:defRPr b="1" i="0" sz="4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0" lvl="1">
              <a:spcBef>
                <a:spcPts val="0"/>
              </a:spcBef>
              <a:buNone/>
              <a:defRPr sz="1800"/>
            </a:lvl2pPr>
            <a:lvl3pPr indent="0" lvl="2">
              <a:spcBef>
                <a:spcPts val="0"/>
              </a:spcBef>
              <a:buNone/>
              <a:defRPr sz="1800"/>
            </a:lvl3pPr>
            <a:lvl4pPr indent="0" lvl="3">
              <a:spcBef>
                <a:spcPts val="0"/>
              </a:spcBef>
              <a:buNone/>
              <a:defRPr sz="1800"/>
            </a:lvl4pPr>
            <a:lvl5pPr indent="0" lvl="4">
              <a:spcBef>
                <a:spcPts val="0"/>
              </a:spcBef>
              <a:buNone/>
              <a:defRPr sz="1800"/>
            </a:lvl5pPr>
            <a:lvl6pPr indent="0" lvl="5">
              <a:spcBef>
                <a:spcPts val="0"/>
              </a:spcBef>
              <a:buNone/>
              <a:defRPr sz="1800"/>
            </a:lvl6pPr>
            <a:lvl7pPr indent="0" lvl="6">
              <a:spcBef>
                <a:spcPts val="0"/>
              </a:spcBef>
              <a:buNone/>
              <a:defRPr sz="1800"/>
            </a:lvl7pPr>
            <a:lvl8pPr indent="0" lvl="7">
              <a:spcBef>
                <a:spcPts val="0"/>
              </a:spcBef>
              <a:buNone/>
              <a:defRPr sz="1800"/>
            </a:lvl8pPr>
            <a:lvl9pPr indent="0" lvl="8">
              <a:spcBef>
                <a:spcPts val="0"/>
              </a:spcBef>
              <a:buNone/>
              <a:defRPr sz="1800"/>
            </a:lvl9pPr>
          </a:lstStyle>
          <a:p/>
        </p:txBody>
      </p:sp>
      <p:sp>
        <p:nvSpPr>
          <p:cNvPr id="30" name="Shape 30"/>
          <p:cNvSpPr txBox="1"/>
          <p:nvPr>
            <p:ph idx="1" type="body"/>
          </p:nvPr>
        </p:nvSpPr>
        <p:spPr>
          <a:xfrm>
            <a:off x="722313" y="2180035"/>
            <a:ext cx="7772400" cy="112514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rIns="91425" wrap="square" tIns="91425"/>
          <a:lstStyle>
            <a:lvl1pPr indent="0" lvl="0" marL="0" marR="0" rtl="0" algn="l">
              <a:spcBef>
                <a:spcPts val="400"/>
              </a:spcBef>
              <a:buClr>
                <a:srgbClr val="888888"/>
              </a:buClr>
              <a:buFont typeface="Arial"/>
              <a:buChar char="●"/>
              <a:defRPr b="0" i="0" sz="2000" u="none" cap="none" strike="noStrike">
                <a:solidFill>
                  <a:srgbClr val="888888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0" lvl="1" marL="457200" marR="0" rtl="0" algn="l">
              <a:spcBef>
                <a:spcPts val="360"/>
              </a:spcBef>
              <a:buClr>
                <a:srgbClr val="888888"/>
              </a:buClr>
              <a:buFont typeface="Arial"/>
              <a:buChar char="○"/>
              <a:defRPr b="0" i="0" sz="1800" u="none" cap="none" strike="noStrike">
                <a:solidFill>
                  <a:srgbClr val="888888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0" lvl="2" marL="914400" marR="0" rtl="0" algn="l">
              <a:spcBef>
                <a:spcPts val="320"/>
              </a:spcBef>
              <a:buClr>
                <a:srgbClr val="888888"/>
              </a:buClr>
              <a:buFont typeface="Arial"/>
              <a:buChar char="■"/>
              <a:defRPr b="0" i="0" sz="1600" u="none" cap="none" strike="noStrike">
                <a:solidFill>
                  <a:srgbClr val="888888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0" lvl="3" marL="1371600" marR="0" rtl="0" algn="l">
              <a:spcBef>
                <a:spcPts val="280"/>
              </a:spcBef>
              <a:buClr>
                <a:srgbClr val="888888"/>
              </a:buClr>
              <a:buFont typeface="Arial"/>
              <a:buChar char="●"/>
              <a:defRPr b="0" i="0" sz="1400" u="none" cap="none" strike="noStrike">
                <a:solidFill>
                  <a:srgbClr val="888888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0" lvl="4" marL="1828800" marR="0" rtl="0" algn="l">
              <a:spcBef>
                <a:spcPts val="280"/>
              </a:spcBef>
              <a:buClr>
                <a:srgbClr val="888888"/>
              </a:buClr>
              <a:buFont typeface="Arial"/>
              <a:buChar char="○"/>
              <a:defRPr b="0" i="0" sz="1400" u="none" cap="none" strike="noStrike">
                <a:solidFill>
                  <a:srgbClr val="888888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0" lvl="5" marL="2286000" marR="0" rtl="0" algn="l">
              <a:spcBef>
                <a:spcPts val="280"/>
              </a:spcBef>
              <a:buClr>
                <a:srgbClr val="888888"/>
              </a:buClr>
              <a:buFont typeface="Arial"/>
              <a:buChar char="■"/>
              <a:defRPr b="0" i="0" sz="14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2743200" marR="0" rtl="0" algn="l">
              <a:spcBef>
                <a:spcPts val="280"/>
              </a:spcBef>
              <a:buClr>
                <a:srgbClr val="888888"/>
              </a:buClr>
              <a:buFont typeface="Arial"/>
              <a:buChar char="●"/>
              <a:defRPr b="0" i="0" sz="14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3200400" marR="0" rtl="0" algn="l">
              <a:spcBef>
                <a:spcPts val="280"/>
              </a:spcBef>
              <a:buClr>
                <a:srgbClr val="888888"/>
              </a:buClr>
              <a:buFont typeface="Arial"/>
              <a:buChar char="○"/>
              <a:defRPr b="0" i="0" sz="14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3657600" marR="0" rtl="0" algn="l">
              <a:spcBef>
                <a:spcPts val="280"/>
              </a:spcBef>
              <a:buClr>
                <a:srgbClr val="888888"/>
              </a:buClr>
              <a:buFont typeface="Arial"/>
              <a:buChar char="■"/>
              <a:defRPr b="0" i="0" sz="14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31" name="Shape 31"/>
          <p:cNvSpPr txBox="1"/>
          <p:nvPr>
            <p:ph idx="10" type="dt"/>
          </p:nvPr>
        </p:nvSpPr>
        <p:spPr>
          <a:xfrm>
            <a:off x="76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l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0" lvl="1" marL="457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914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1371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18288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22860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2743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3200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3657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32" name="Shape 32"/>
          <p:cNvSpPr txBox="1"/>
          <p:nvPr>
            <p:ph idx="11" type="ftr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457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914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1371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18288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22860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2743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3200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3657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33" name="Shape 33"/>
          <p:cNvSpPr txBox="1"/>
          <p:nvPr>
            <p:ph idx="12" type="sldNum"/>
          </p:nvPr>
        </p:nvSpPr>
        <p:spPr>
          <a:xfrm>
            <a:off x="6934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buSzPct val="25000"/>
              <a:buNone/>
            </a:pPr>
            <a:fld id="{00000000-1234-1234-1234-123412341234}" type="slidenum">
              <a:rPr lang="en-GB" sz="1050">
                <a:solidFill>
                  <a:srgbClr val="888888"/>
                </a:solidFill>
                <a:latin typeface="Roboto"/>
                <a:ea typeface="Roboto"/>
                <a:cs typeface="Roboto"/>
                <a:sym typeface="Roboto"/>
              </a:rPr>
              <a:t>‹#›</a:t>
            </a:fld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twoObj">
  <p:cSld name="Two Content">
    <p:spTree>
      <p:nvGrpSpPr>
        <p:cNvPr id="34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Shape 35"/>
          <p:cNvSpPr txBox="1"/>
          <p:nvPr>
            <p:ph type="title"/>
          </p:nvPr>
        </p:nvSpPr>
        <p:spPr>
          <a:xfrm>
            <a:off x="0" y="200875"/>
            <a:ext cx="6019800" cy="85725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spcBef>
                <a:spcPts val="0"/>
              </a:spcBef>
              <a:buClr>
                <a:schemeClr val="lt1"/>
              </a:buClr>
              <a:buFont typeface="Roboto"/>
              <a:buNone/>
              <a:defRPr b="0" i="0" sz="18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0" lvl="1">
              <a:spcBef>
                <a:spcPts val="0"/>
              </a:spcBef>
              <a:buNone/>
              <a:defRPr sz="1800"/>
            </a:lvl2pPr>
            <a:lvl3pPr indent="0" lvl="2">
              <a:spcBef>
                <a:spcPts val="0"/>
              </a:spcBef>
              <a:buNone/>
              <a:defRPr sz="1800"/>
            </a:lvl3pPr>
            <a:lvl4pPr indent="0" lvl="3">
              <a:spcBef>
                <a:spcPts val="0"/>
              </a:spcBef>
              <a:buNone/>
              <a:defRPr sz="1800"/>
            </a:lvl4pPr>
            <a:lvl5pPr indent="0" lvl="4">
              <a:spcBef>
                <a:spcPts val="0"/>
              </a:spcBef>
              <a:buNone/>
              <a:defRPr sz="1800"/>
            </a:lvl5pPr>
            <a:lvl6pPr indent="0" lvl="5">
              <a:spcBef>
                <a:spcPts val="0"/>
              </a:spcBef>
              <a:buNone/>
              <a:defRPr sz="1800"/>
            </a:lvl6pPr>
            <a:lvl7pPr indent="0" lvl="6">
              <a:spcBef>
                <a:spcPts val="0"/>
              </a:spcBef>
              <a:buNone/>
              <a:defRPr sz="1800"/>
            </a:lvl7pPr>
            <a:lvl8pPr indent="0" lvl="7">
              <a:spcBef>
                <a:spcPts val="0"/>
              </a:spcBef>
              <a:buNone/>
              <a:defRPr sz="1800"/>
            </a:lvl8pPr>
            <a:lvl9pPr indent="0" lvl="8">
              <a:spcBef>
                <a:spcPts val="0"/>
              </a:spcBef>
              <a:buNone/>
              <a:defRPr sz="1800"/>
            </a:lvl9pPr>
          </a:lstStyle>
          <a:p/>
        </p:txBody>
      </p:sp>
      <p:sp>
        <p:nvSpPr>
          <p:cNvPr id="36" name="Shape 36"/>
          <p:cNvSpPr txBox="1"/>
          <p:nvPr>
            <p:ph idx="1" type="body"/>
          </p:nvPr>
        </p:nvSpPr>
        <p:spPr>
          <a:xfrm>
            <a:off x="457200" y="1200151"/>
            <a:ext cx="4038600" cy="3394472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-165100" lvl="0" marL="342900" marR="0" rtl="0" algn="l">
              <a:spcBef>
                <a:spcPts val="56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2800" u="none" cap="none" strike="noStrik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-133350" lvl="1" marL="742950" marR="0" rtl="0" algn="l">
              <a:spcBef>
                <a:spcPts val="480"/>
              </a:spcBef>
              <a:buClr>
                <a:schemeClr val="dk1"/>
              </a:buClr>
              <a:buSzPct val="100000"/>
              <a:buFont typeface="Arial"/>
              <a:buChar char="–"/>
              <a:defRPr b="0" i="0" sz="2400" u="none" cap="none" strike="noStrik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-101600" lvl="2" marL="1143000" marR="0" rtl="0" algn="l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-114300" lvl="3" marL="1600200" marR="0" rtl="0" algn="l">
              <a:spcBef>
                <a:spcPts val="360"/>
              </a:spcBef>
              <a:buClr>
                <a:schemeClr val="dk1"/>
              </a:buClr>
              <a:buSzPct val="100000"/>
              <a:buFont typeface="Arial"/>
              <a:buChar char="–"/>
              <a:defRPr b="0" i="0" sz="1800" u="none" cap="none" strike="noStrik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-114300" lvl="4" marL="2057400" marR="0" rtl="0" algn="l">
              <a:spcBef>
                <a:spcPts val="360"/>
              </a:spcBef>
              <a:buClr>
                <a:schemeClr val="dk1"/>
              </a:buClr>
              <a:buSzPct val="100000"/>
              <a:buFont typeface="Arial"/>
              <a:buChar char="»"/>
              <a:defRPr b="0" i="0" sz="1800" u="none" cap="none" strike="noStrik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-114300" lvl="5" marL="2514600" marR="0" rtl="0" algn="l">
              <a:spcBef>
                <a:spcPts val="36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114300" lvl="6" marL="2971800" marR="0" rtl="0" algn="l">
              <a:spcBef>
                <a:spcPts val="36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114300" lvl="7" marL="3429000" marR="0" rtl="0" algn="l">
              <a:spcBef>
                <a:spcPts val="36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114300" lvl="8" marL="3886200" marR="0" rtl="0" algn="l">
              <a:spcBef>
                <a:spcPts val="36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37" name="Shape 37"/>
          <p:cNvSpPr txBox="1"/>
          <p:nvPr>
            <p:ph idx="2" type="body"/>
          </p:nvPr>
        </p:nvSpPr>
        <p:spPr>
          <a:xfrm>
            <a:off x="4648200" y="1200151"/>
            <a:ext cx="4038600" cy="3394472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-165100" lvl="0" marL="342900" marR="0" rtl="0" algn="l">
              <a:spcBef>
                <a:spcPts val="56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2800" u="none" cap="none" strike="noStrik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-133350" lvl="1" marL="742950" marR="0" rtl="0" algn="l">
              <a:spcBef>
                <a:spcPts val="480"/>
              </a:spcBef>
              <a:buClr>
                <a:schemeClr val="dk1"/>
              </a:buClr>
              <a:buSzPct val="100000"/>
              <a:buFont typeface="Arial"/>
              <a:buChar char="–"/>
              <a:defRPr b="0" i="0" sz="2400" u="none" cap="none" strike="noStrik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-101600" lvl="2" marL="1143000" marR="0" rtl="0" algn="l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-114300" lvl="3" marL="1600200" marR="0" rtl="0" algn="l">
              <a:spcBef>
                <a:spcPts val="360"/>
              </a:spcBef>
              <a:buClr>
                <a:schemeClr val="dk1"/>
              </a:buClr>
              <a:buSzPct val="100000"/>
              <a:buFont typeface="Arial"/>
              <a:buChar char="–"/>
              <a:defRPr b="0" i="0" sz="1800" u="none" cap="none" strike="noStrik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-114300" lvl="4" marL="2057400" marR="0" rtl="0" algn="l">
              <a:spcBef>
                <a:spcPts val="360"/>
              </a:spcBef>
              <a:buClr>
                <a:schemeClr val="dk1"/>
              </a:buClr>
              <a:buSzPct val="100000"/>
              <a:buFont typeface="Arial"/>
              <a:buChar char="»"/>
              <a:defRPr b="0" i="0" sz="1800" u="none" cap="none" strike="noStrik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-114300" lvl="5" marL="2514600" marR="0" rtl="0" algn="l">
              <a:spcBef>
                <a:spcPts val="36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114300" lvl="6" marL="2971800" marR="0" rtl="0" algn="l">
              <a:spcBef>
                <a:spcPts val="36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114300" lvl="7" marL="3429000" marR="0" rtl="0" algn="l">
              <a:spcBef>
                <a:spcPts val="36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114300" lvl="8" marL="3886200" marR="0" rtl="0" algn="l">
              <a:spcBef>
                <a:spcPts val="36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38" name="Shape 38"/>
          <p:cNvSpPr txBox="1"/>
          <p:nvPr>
            <p:ph idx="10" type="dt"/>
          </p:nvPr>
        </p:nvSpPr>
        <p:spPr>
          <a:xfrm>
            <a:off x="76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l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0" lvl="1" marL="457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914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1371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18288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22860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2743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3200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3657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39" name="Shape 39"/>
          <p:cNvSpPr txBox="1"/>
          <p:nvPr>
            <p:ph idx="11" type="ftr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457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914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1371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18288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22860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2743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3200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3657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40" name="Shape 40"/>
          <p:cNvSpPr txBox="1"/>
          <p:nvPr>
            <p:ph idx="12" type="sldNum"/>
          </p:nvPr>
        </p:nvSpPr>
        <p:spPr>
          <a:xfrm>
            <a:off x="6934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buSzPct val="25000"/>
              <a:buNone/>
            </a:pPr>
            <a:fld id="{00000000-1234-1234-1234-123412341234}" type="slidenum">
              <a:rPr lang="en-GB" sz="1050">
                <a:solidFill>
                  <a:srgbClr val="888888"/>
                </a:solidFill>
                <a:latin typeface="Roboto"/>
                <a:ea typeface="Roboto"/>
                <a:cs typeface="Roboto"/>
                <a:sym typeface="Roboto"/>
              </a:rPr>
              <a:t>‹#›</a:t>
            </a:fld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twoTxTwoObj">
  <p:cSld name="Comparison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Shape 42"/>
          <p:cNvSpPr txBox="1"/>
          <p:nvPr>
            <p:ph type="title"/>
          </p:nvPr>
        </p:nvSpPr>
        <p:spPr>
          <a:xfrm>
            <a:off x="0" y="200875"/>
            <a:ext cx="6019800" cy="85725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spcBef>
                <a:spcPts val="0"/>
              </a:spcBef>
              <a:buClr>
                <a:schemeClr val="lt1"/>
              </a:buClr>
              <a:buFont typeface="Roboto"/>
              <a:buNone/>
              <a:defRPr b="0" i="0" sz="18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0" lvl="1">
              <a:spcBef>
                <a:spcPts val="0"/>
              </a:spcBef>
              <a:buNone/>
              <a:defRPr sz="1800"/>
            </a:lvl2pPr>
            <a:lvl3pPr indent="0" lvl="2">
              <a:spcBef>
                <a:spcPts val="0"/>
              </a:spcBef>
              <a:buNone/>
              <a:defRPr sz="1800"/>
            </a:lvl3pPr>
            <a:lvl4pPr indent="0" lvl="3">
              <a:spcBef>
                <a:spcPts val="0"/>
              </a:spcBef>
              <a:buNone/>
              <a:defRPr sz="1800"/>
            </a:lvl4pPr>
            <a:lvl5pPr indent="0" lvl="4">
              <a:spcBef>
                <a:spcPts val="0"/>
              </a:spcBef>
              <a:buNone/>
              <a:defRPr sz="1800"/>
            </a:lvl5pPr>
            <a:lvl6pPr indent="0" lvl="5">
              <a:spcBef>
                <a:spcPts val="0"/>
              </a:spcBef>
              <a:buNone/>
              <a:defRPr sz="1800"/>
            </a:lvl6pPr>
            <a:lvl7pPr indent="0" lvl="6">
              <a:spcBef>
                <a:spcPts val="0"/>
              </a:spcBef>
              <a:buNone/>
              <a:defRPr sz="1800"/>
            </a:lvl7pPr>
            <a:lvl8pPr indent="0" lvl="7">
              <a:spcBef>
                <a:spcPts val="0"/>
              </a:spcBef>
              <a:buNone/>
              <a:defRPr sz="1800"/>
            </a:lvl8pPr>
            <a:lvl9pPr indent="0" lvl="8">
              <a:spcBef>
                <a:spcPts val="0"/>
              </a:spcBef>
              <a:buNone/>
              <a:defRPr sz="1800"/>
            </a:lvl9pPr>
          </a:lstStyle>
          <a:p/>
        </p:txBody>
      </p:sp>
      <p:sp>
        <p:nvSpPr>
          <p:cNvPr id="43" name="Shape 43"/>
          <p:cNvSpPr txBox="1"/>
          <p:nvPr>
            <p:ph idx="1" type="body"/>
          </p:nvPr>
        </p:nvSpPr>
        <p:spPr>
          <a:xfrm>
            <a:off x="457200" y="1151335"/>
            <a:ext cx="4040188" cy="479822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rIns="91425" wrap="square" tIns="91425"/>
          <a:lstStyle>
            <a:lvl1pPr indent="0" lvl="0" marL="0" marR="0" rtl="0" algn="l">
              <a:spcBef>
                <a:spcPts val="480"/>
              </a:spcBef>
              <a:buClr>
                <a:schemeClr val="dk1"/>
              </a:buClr>
              <a:buFont typeface="Arial"/>
              <a:buChar char="●"/>
              <a:defRPr b="1" i="0" sz="2400" u="none" cap="none" strike="noStrik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0" lvl="1" marL="457200" marR="0" rtl="0" algn="l">
              <a:spcBef>
                <a:spcPts val="400"/>
              </a:spcBef>
              <a:buClr>
                <a:schemeClr val="dk1"/>
              </a:buClr>
              <a:buFont typeface="Arial"/>
              <a:buChar char="○"/>
              <a:defRPr b="1" i="0" sz="2000" u="none" cap="none" strike="noStrik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0" lvl="2" marL="914400" marR="0" rtl="0" algn="l">
              <a:spcBef>
                <a:spcPts val="360"/>
              </a:spcBef>
              <a:buClr>
                <a:schemeClr val="dk1"/>
              </a:buClr>
              <a:buFont typeface="Arial"/>
              <a:buChar char="■"/>
              <a:defRPr b="1" i="0" sz="1800" u="none" cap="none" strike="noStrik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0" lvl="3" marL="1371600" marR="0" rtl="0" algn="l">
              <a:spcBef>
                <a:spcPts val="320"/>
              </a:spcBef>
              <a:buClr>
                <a:schemeClr val="dk1"/>
              </a:buClr>
              <a:buFont typeface="Arial"/>
              <a:buChar char="●"/>
              <a:defRPr b="1" i="0" sz="1600" u="none" cap="none" strike="noStrik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0" lvl="4" marL="1828800" marR="0" rtl="0" algn="l">
              <a:spcBef>
                <a:spcPts val="320"/>
              </a:spcBef>
              <a:buClr>
                <a:schemeClr val="dk1"/>
              </a:buClr>
              <a:buFont typeface="Arial"/>
              <a:buChar char="○"/>
              <a:defRPr b="1" i="0" sz="1600" u="none" cap="none" strike="noStrik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0" lvl="5" marL="2286000" marR="0" rtl="0" algn="l">
              <a:spcBef>
                <a:spcPts val="320"/>
              </a:spcBef>
              <a:buClr>
                <a:schemeClr val="dk1"/>
              </a:buClr>
              <a:buFont typeface="Arial"/>
              <a:buChar char="■"/>
              <a:defRPr b="1" i="0" sz="1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2743200" marR="0" rtl="0" algn="l">
              <a:spcBef>
                <a:spcPts val="320"/>
              </a:spcBef>
              <a:buClr>
                <a:schemeClr val="dk1"/>
              </a:buClr>
              <a:buFont typeface="Arial"/>
              <a:buChar char="●"/>
              <a:defRPr b="1" i="0" sz="1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3200400" marR="0" rtl="0" algn="l">
              <a:spcBef>
                <a:spcPts val="320"/>
              </a:spcBef>
              <a:buClr>
                <a:schemeClr val="dk1"/>
              </a:buClr>
              <a:buFont typeface="Arial"/>
              <a:buChar char="○"/>
              <a:defRPr b="1" i="0" sz="1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3657600" marR="0" rtl="0" algn="l">
              <a:spcBef>
                <a:spcPts val="320"/>
              </a:spcBef>
              <a:buClr>
                <a:schemeClr val="dk1"/>
              </a:buClr>
              <a:buFont typeface="Arial"/>
              <a:buChar char="■"/>
              <a:defRPr b="1" i="0" sz="1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44" name="Shape 44"/>
          <p:cNvSpPr txBox="1"/>
          <p:nvPr>
            <p:ph idx="2" type="body"/>
          </p:nvPr>
        </p:nvSpPr>
        <p:spPr>
          <a:xfrm>
            <a:off x="457200" y="1631156"/>
            <a:ext cx="4040188" cy="2963466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-190500" lvl="0" marL="342900" marR="0" rtl="0" algn="l">
              <a:spcBef>
                <a:spcPts val="48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-158750" lvl="1" marL="742950" marR="0" rtl="0" algn="l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–"/>
              <a:defRPr b="0" i="0" sz="2000" u="none" cap="none" strike="noStrik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-114300" lvl="2" marL="1143000" marR="0" rtl="0" algn="l">
              <a:spcBef>
                <a:spcPts val="36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-127000" lvl="3" marL="1600200" marR="0" rtl="0" algn="l">
              <a:spcBef>
                <a:spcPts val="320"/>
              </a:spcBef>
              <a:buClr>
                <a:schemeClr val="dk1"/>
              </a:buClr>
              <a:buSzPct val="100000"/>
              <a:buFont typeface="Arial"/>
              <a:buChar char="–"/>
              <a:defRPr b="0" i="0" sz="1600" u="none" cap="none" strike="noStrik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-127000" lvl="4" marL="2057400" marR="0" rtl="0" algn="l">
              <a:spcBef>
                <a:spcPts val="320"/>
              </a:spcBef>
              <a:buClr>
                <a:schemeClr val="dk1"/>
              </a:buClr>
              <a:buSzPct val="100000"/>
              <a:buFont typeface="Arial"/>
              <a:buChar char="»"/>
              <a:defRPr b="0" i="0" sz="1600" u="none" cap="none" strike="noStrik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-127000" lvl="5" marL="2514600" marR="0" rtl="0" algn="l">
              <a:spcBef>
                <a:spcPts val="32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1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127000" lvl="6" marL="2971800" marR="0" rtl="0" algn="l">
              <a:spcBef>
                <a:spcPts val="32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1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127000" lvl="7" marL="3429000" marR="0" rtl="0" algn="l">
              <a:spcBef>
                <a:spcPts val="32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1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127000" lvl="8" marL="3886200" marR="0" rtl="0" algn="l">
              <a:spcBef>
                <a:spcPts val="32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1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45" name="Shape 45"/>
          <p:cNvSpPr txBox="1"/>
          <p:nvPr>
            <p:ph idx="3" type="body"/>
          </p:nvPr>
        </p:nvSpPr>
        <p:spPr>
          <a:xfrm>
            <a:off x="4645026" y="1151335"/>
            <a:ext cx="4041775" cy="479822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rIns="91425" wrap="square" tIns="91425"/>
          <a:lstStyle>
            <a:lvl1pPr indent="0" lvl="0" marL="0" marR="0" rtl="0" algn="l">
              <a:spcBef>
                <a:spcPts val="480"/>
              </a:spcBef>
              <a:buClr>
                <a:schemeClr val="dk1"/>
              </a:buClr>
              <a:buFont typeface="Arial"/>
              <a:buChar char="●"/>
              <a:defRPr b="1" i="0" sz="2400" u="none" cap="none" strike="noStrik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0" lvl="1" marL="457200" marR="0" rtl="0" algn="l">
              <a:spcBef>
                <a:spcPts val="400"/>
              </a:spcBef>
              <a:buClr>
                <a:schemeClr val="dk1"/>
              </a:buClr>
              <a:buFont typeface="Arial"/>
              <a:buChar char="○"/>
              <a:defRPr b="1" i="0" sz="2000" u="none" cap="none" strike="noStrik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0" lvl="2" marL="914400" marR="0" rtl="0" algn="l">
              <a:spcBef>
                <a:spcPts val="360"/>
              </a:spcBef>
              <a:buClr>
                <a:schemeClr val="dk1"/>
              </a:buClr>
              <a:buFont typeface="Arial"/>
              <a:buChar char="■"/>
              <a:defRPr b="1" i="0" sz="1800" u="none" cap="none" strike="noStrik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0" lvl="3" marL="1371600" marR="0" rtl="0" algn="l">
              <a:spcBef>
                <a:spcPts val="320"/>
              </a:spcBef>
              <a:buClr>
                <a:schemeClr val="dk1"/>
              </a:buClr>
              <a:buFont typeface="Arial"/>
              <a:buChar char="●"/>
              <a:defRPr b="1" i="0" sz="1600" u="none" cap="none" strike="noStrik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0" lvl="4" marL="1828800" marR="0" rtl="0" algn="l">
              <a:spcBef>
                <a:spcPts val="320"/>
              </a:spcBef>
              <a:buClr>
                <a:schemeClr val="dk1"/>
              </a:buClr>
              <a:buFont typeface="Arial"/>
              <a:buChar char="○"/>
              <a:defRPr b="1" i="0" sz="1600" u="none" cap="none" strike="noStrik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0" lvl="5" marL="2286000" marR="0" rtl="0" algn="l">
              <a:spcBef>
                <a:spcPts val="320"/>
              </a:spcBef>
              <a:buClr>
                <a:schemeClr val="dk1"/>
              </a:buClr>
              <a:buFont typeface="Arial"/>
              <a:buChar char="■"/>
              <a:defRPr b="1" i="0" sz="1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2743200" marR="0" rtl="0" algn="l">
              <a:spcBef>
                <a:spcPts val="320"/>
              </a:spcBef>
              <a:buClr>
                <a:schemeClr val="dk1"/>
              </a:buClr>
              <a:buFont typeface="Arial"/>
              <a:buChar char="●"/>
              <a:defRPr b="1" i="0" sz="1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3200400" marR="0" rtl="0" algn="l">
              <a:spcBef>
                <a:spcPts val="320"/>
              </a:spcBef>
              <a:buClr>
                <a:schemeClr val="dk1"/>
              </a:buClr>
              <a:buFont typeface="Arial"/>
              <a:buChar char="○"/>
              <a:defRPr b="1" i="0" sz="1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3657600" marR="0" rtl="0" algn="l">
              <a:spcBef>
                <a:spcPts val="320"/>
              </a:spcBef>
              <a:buClr>
                <a:schemeClr val="dk1"/>
              </a:buClr>
              <a:buFont typeface="Arial"/>
              <a:buChar char="■"/>
              <a:defRPr b="1" i="0" sz="1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46" name="Shape 46"/>
          <p:cNvSpPr txBox="1"/>
          <p:nvPr>
            <p:ph idx="4" type="body"/>
          </p:nvPr>
        </p:nvSpPr>
        <p:spPr>
          <a:xfrm>
            <a:off x="4645026" y="1631156"/>
            <a:ext cx="4041775" cy="2963466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-190500" lvl="0" marL="342900" marR="0" rtl="0" algn="l">
              <a:spcBef>
                <a:spcPts val="48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-158750" lvl="1" marL="742950" marR="0" rtl="0" algn="l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–"/>
              <a:defRPr b="0" i="0" sz="2000" u="none" cap="none" strike="noStrik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-114300" lvl="2" marL="1143000" marR="0" rtl="0" algn="l">
              <a:spcBef>
                <a:spcPts val="36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-127000" lvl="3" marL="1600200" marR="0" rtl="0" algn="l">
              <a:spcBef>
                <a:spcPts val="320"/>
              </a:spcBef>
              <a:buClr>
                <a:schemeClr val="dk1"/>
              </a:buClr>
              <a:buSzPct val="100000"/>
              <a:buFont typeface="Arial"/>
              <a:buChar char="–"/>
              <a:defRPr b="0" i="0" sz="1600" u="none" cap="none" strike="noStrik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-127000" lvl="4" marL="2057400" marR="0" rtl="0" algn="l">
              <a:spcBef>
                <a:spcPts val="320"/>
              </a:spcBef>
              <a:buClr>
                <a:schemeClr val="dk1"/>
              </a:buClr>
              <a:buSzPct val="100000"/>
              <a:buFont typeface="Arial"/>
              <a:buChar char="»"/>
              <a:defRPr b="0" i="0" sz="1600" u="none" cap="none" strike="noStrik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-127000" lvl="5" marL="2514600" marR="0" rtl="0" algn="l">
              <a:spcBef>
                <a:spcPts val="32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1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127000" lvl="6" marL="2971800" marR="0" rtl="0" algn="l">
              <a:spcBef>
                <a:spcPts val="32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1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127000" lvl="7" marL="3429000" marR="0" rtl="0" algn="l">
              <a:spcBef>
                <a:spcPts val="32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1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127000" lvl="8" marL="3886200" marR="0" rtl="0" algn="l">
              <a:spcBef>
                <a:spcPts val="32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1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47" name="Shape 47"/>
          <p:cNvSpPr txBox="1"/>
          <p:nvPr>
            <p:ph idx="10" type="dt"/>
          </p:nvPr>
        </p:nvSpPr>
        <p:spPr>
          <a:xfrm>
            <a:off x="76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l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0" lvl="1" marL="457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914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1371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18288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22860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2743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3200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3657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48" name="Shape 48"/>
          <p:cNvSpPr txBox="1"/>
          <p:nvPr>
            <p:ph idx="11" type="ftr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457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914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1371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18288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22860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2743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3200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3657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49" name="Shape 49"/>
          <p:cNvSpPr txBox="1"/>
          <p:nvPr>
            <p:ph idx="12" type="sldNum"/>
          </p:nvPr>
        </p:nvSpPr>
        <p:spPr>
          <a:xfrm>
            <a:off x="6934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buSzPct val="25000"/>
              <a:buNone/>
            </a:pPr>
            <a:fld id="{00000000-1234-1234-1234-123412341234}" type="slidenum">
              <a:rPr lang="en-GB" sz="1050">
                <a:solidFill>
                  <a:srgbClr val="888888"/>
                </a:solidFill>
                <a:latin typeface="Roboto"/>
                <a:ea typeface="Roboto"/>
                <a:cs typeface="Roboto"/>
                <a:sym typeface="Roboto"/>
              </a:rPr>
              <a:t>‹#›</a:t>
            </a:fld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titleOnly">
  <p:cSld name="Title Only"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Shape 51"/>
          <p:cNvSpPr txBox="1"/>
          <p:nvPr>
            <p:ph type="title"/>
          </p:nvPr>
        </p:nvSpPr>
        <p:spPr>
          <a:xfrm>
            <a:off x="0" y="200875"/>
            <a:ext cx="6019800" cy="85725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spcBef>
                <a:spcPts val="0"/>
              </a:spcBef>
              <a:buClr>
                <a:schemeClr val="lt1"/>
              </a:buClr>
              <a:buFont typeface="Roboto"/>
              <a:buNone/>
              <a:defRPr b="0" i="0" sz="18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0" lvl="1">
              <a:spcBef>
                <a:spcPts val="0"/>
              </a:spcBef>
              <a:buNone/>
              <a:defRPr sz="1800"/>
            </a:lvl2pPr>
            <a:lvl3pPr indent="0" lvl="2">
              <a:spcBef>
                <a:spcPts val="0"/>
              </a:spcBef>
              <a:buNone/>
              <a:defRPr sz="1800"/>
            </a:lvl3pPr>
            <a:lvl4pPr indent="0" lvl="3">
              <a:spcBef>
                <a:spcPts val="0"/>
              </a:spcBef>
              <a:buNone/>
              <a:defRPr sz="1800"/>
            </a:lvl4pPr>
            <a:lvl5pPr indent="0" lvl="4">
              <a:spcBef>
                <a:spcPts val="0"/>
              </a:spcBef>
              <a:buNone/>
              <a:defRPr sz="1800"/>
            </a:lvl5pPr>
            <a:lvl6pPr indent="0" lvl="5">
              <a:spcBef>
                <a:spcPts val="0"/>
              </a:spcBef>
              <a:buNone/>
              <a:defRPr sz="1800"/>
            </a:lvl6pPr>
            <a:lvl7pPr indent="0" lvl="6">
              <a:spcBef>
                <a:spcPts val="0"/>
              </a:spcBef>
              <a:buNone/>
              <a:defRPr sz="1800"/>
            </a:lvl7pPr>
            <a:lvl8pPr indent="0" lvl="7">
              <a:spcBef>
                <a:spcPts val="0"/>
              </a:spcBef>
              <a:buNone/>
              <a:defRPr sz="1800"/>
            </a:lvl8pPr>
            <a:lvl9pPr indent="0" lvl="8">
              <a:spcBef>
                <a:spcPts val="0"/>
              </a:spcBef>
              <a:buNone/>
              <a:defRPr sz="1800"/>
            </a:lvl9pPr>
          </a:lstStyle>
          <a:p/>
        </p:txBody>
      </p:sp>
      <p:sp>
        <p:nvSpPr>
          <p:cNvPr id="52" name="Shape 52"/>
          <p:cNvSpPr txBox="1"/>
          <p:nvPr>
            <p:ph idx="10" type="dt"/>
          </p:nvPr>
        </p:nvSpPr>
        <p:spPr>
          <a:xfrm>
            <a:off x="76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l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0" lvl="1" marL="457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914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1371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18288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22860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2743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3200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3657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53" name="Shape 53"/>
          <p:cNvSpPr txBox="1"/>
          <p:nvPr>
            <p:ph idx="11" type="ftr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457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914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1371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18288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22860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2743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3200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3657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54" name="Shape 54"/>
          <p:cNvSpPr txBox="1"/>
          <p:nvPr>
            <p:ph idx="12" type="sldNum"/>
          </p:nvPr>
        </p:nvSpPr>
        <p:spPr>
          <a:xfrm>
            <a:off x="6934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buSzPct val="25000"/>
              <a:buNone/>
            </a:pPr>
            <a:fld id="{00000000-1234-1234-1234-123412341234}" type="slidenum">
              <a:rPr lang="en-GB" sz="1050">
                <a:solidFill>
                  <a:srgbClr val="888888"/>
                </a:solidFill>
                <a:latin typeface="Roboto"/>
                <a:ea typeface="Roboto"/>
                <a:cs typeface="Roboto"/>
                <a:sym typeface="Roboto"/>
              </a:rPr>
              <a:t>‹#›</a:t>
            </a:fld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blank">
  <p:cSld name="Blank">
    <p:spTree>
      <p:nvGrpSpPr>
        <p:cNvPr id="55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Shape 56"/>
          <p:cNvSpPr txBox="1"/>
          <p:nvPr>
            <p:ph idx="10" type="dt"/>
          </p:nvPr>
        </p:nvSpPr>
        <p:spPr>
          <a:xfrm>
            <a:off x="76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l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0" lvl="1" marL="457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914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1371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18288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22860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2743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3200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3657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57" name="Shape 57"/>
          <p:cNvSpPr txBox="1"/>
          <p:nvPr>
            <p:ph idx="11" type="ftr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457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914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1371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18288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22860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2743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3200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3657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58" name="Shape 58"/>
          <p:cNvSpPr txBox="1"/>
          <p:nvPr>
            <p:ph idx="12" type="sldNum"/>
          </p:nvPr>
        </p:nvSpPr>
        <p:spPr>
          <a:xfrm>
            <a:off x="6934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buSzPct val="25000"/>
              <a:buNone/>
            </a:pPr>
            <a:fld id="{00000000-1234-1234-1234-123412341234}" type="slidenum">
              <a:rPr lang="en-GB" sz="1050">
                <a:solidFill>
                  <a:srgbClr val="888888"/>
                </a:solidFill>
                <a:latin typeface="Roboto"/>
                <a:ea typeface="Roboto"/>
                <a:cs typeface="Roboto"/>
                <a:sym typeface="Roboto"/>
              </a:rPr>
              <a:t>‹#›</a:t>
            </a:fld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objTx">
  <p:cSld name="Content with Caption">
    <p:spTree>
      <p:nvGrpSpPr>
        <p:cNvPr id="59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Shape 60"/>
          <p:cNvSpPr txBox="1"/>
          <p:nvPr>
            <p:ph type="title"/>
          </p:nvPr>
        </p:nvSpPr>
        <p:spPr>
          <a:xfrm>
            <a:off x="457201" y="204787"/>
            <a:ext cx="3008313" cy="871538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rIns="91425" wrap="square" tIns="91425"/>
          <a:lstStyle>
            <a:lvl1pPr indent="0" lvl="0" marL="0" marR="0" rtl="0" algn="l">
              <a:spcBef>
                <a:spcPts val="0"/>
              </a:spcBef>
              <a:buClr>
                <a:schemeClr val="lt1"/>
              </a:buClr>
              <a:buFont typeface="Roboto"/>
              <a:buNone/>
              <a:defRPr b="1" i="0" sz="2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0" lvl="1">
              <a:spcBef>
                <a:spcPts val="0"/>
              </a:spcBef>
              <a:buNone/>
              <a:defRPr sz="1800"/>
            </a:lvl2pPr>
            <a:lvl3pPr indent="0" lvl="2">
              <a:spcBef>
                <a:spcPts val="0"/>
              </a:spcBef>
              <a:buNone/>
              <a:defRPr sz="1800"/>
            </a:lvl3pPr>
            <a:lvl4pPr indent="0" lvl="3">
              <a:spcBef>
                <a:spcPts val="0"/>
              </a:spcBef>
              <a:buNone/>
              <a:defRPr sz="1800"/>
            </a:lvl4pPr>
            <a:lvl5pPr indent="0" lvl="4">
              <a:spcBef>
                <a:spcPts val="0"/>
              </a:spcBef>
              <a:buNone/>
              <a:defRPr sz="1800"/>
            </a:lvl5pPr>
            <a:lvl6pPr indent="0" lvl="5">
              <a:spcBef>
                <a:spcPts val="0"/>
              </a:spcBef>
              <a:buNone/>
              <a:defRPr sz="1800"/>
            </a:lvl6pPr>
            <a:lvl7pPr indent="0" lvl="6">
              <a:spcBef>
                <a:spcPts val="0"/>
              </a:spcBef>
              <a:buNone/>
              <a:defRPr sz="1800"/>
            </a:lvl7pPr>
            <a:lvl8pPr indent="0" lvl="7">
              <a:spcBef>
                <a:spcPts val="0"/>
              </a:spcBef>
              <a:buNone/>
              <a:defRPr sz="1800"/>
            </a:lvl8pPr>
            <a:lvl9pPr indent="0" lvl="8">
              <a:spcBef>
                <a:spcPts val="0"/>
              </a:spcBef>
              <a:buNone/>
              <a:defRPr sz="1800"/>
            </a:lvl9pPr>
          </a:lstStyle>
          <a:p/>
        </p:txBody>
      </p:sp>
      <p:sp>
        <p:nvSpPr>
          <p:cNvPr id="61" name="Shape 61"/>
          <p:cNvSpPr txBox="1"/>
          <p:nvPr>
            <p:ph idx="1" type="body"/>
          </p:nvPr>
        </p:nvSpPr>
        <p:spPr>
          <a:xfrm>
            <a:off x="3575050" y="204788"/>
            <a:ext cx="5111750" cy="4389835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-139700" lvl="0" marL="342900" marR="0" rtl="0" algn="l">
              <a:spcBef>
                <a:spcPts val="64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3200" u="none" cap="none" strike="noStrik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-107950" lvl="1" marL="742950" marR="0" rtl="0" algn="l">
              <a:spcBef>
                <a:spcPts val="560"/>
              </a:spcBef>
              <a:buClr>
                <a:schemeClr val="dk1"/>
              </a:buClr>
              <a:buSzPct val="100000"/>
              <a:buFont typeface="Arial"/>
              <a:buChar char="–"/>
              <a:defRPr b="0" i="0" sz="2800" u="none" cap="none" strike="noStrik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-76200" lvl="2" marL="1143000" marR="0" rtl="0" algn="l">
              <a:spcBef>
                <a:spcPts val="48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-101600" lvl="3" marL="1600200" marR="0" rtl="0" algn="l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–"/>
              <a:defRPr b="0" i="0" sz="2000" u="none" cap="none" strike="noStrik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-101600" lvl="4" marL="2057400" marR="0" rtl="0" algn="l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»"/>
              <a:defRPr b="0" i="0" sz="2000" u="none" cap="none" strike="noStrik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-101600" lvl="5" marL="2514600" marR="0" rtl="0" algn="l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101600" lvl="6" marL="2971800" marR="0" rtl="0" algn="l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101600" lvl="7" marL="3429000" marR="0" rtl="0" algn="l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101600" lvl="8" marL="3886200" marR="0" rtl="0" algn="l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62" name="Shape 62"/>
          <p:cNvSpPr txBox="1"/>
          <p:nvPr>
            <p:ph idx="2" type="body"/>
          </p:nvPr>
        </p:nvSpPr>
        <p:spPr>
          <a:xfrm>
            <a:off x="457201" y="1076326"/>
            <a:ext cx="3008313" cy="3518297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spcBef>
                <a:spcPts val="280"/>
              </a:spcBef>
              <a:buClr>
                <a:schemeClr val="dk1"/>
              </a:buClr>
              <a:buFont typeface="Arial"/>
              <a:buChar char="●"/>
              <a:defRPr b="0" i="0" sz="1400" u="none" cap="none" strike="noStrik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0" lvl="1" marL="457200" marR="0" rtl="0" algn="l">
              <a:spcBef>
                <a:spcPts val="240"/>
              </a:spcBef>
              <a:buClr>
                <a:schemeClr val="dk1"/>
              </a:buClr>
              <a:buFont typeface="Arial"/>
              <a:buChar char="○"/>
              <a:defRPr b="0" i="0" sz="1200" u="none" cap="none" strike="noStrik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0" lvl="2" marL="914400" marR="0" rtl="0" algn="l">
              <a:spcBef>
                <a:spcPts val="200"/>
              </a:spcBef>
              <a:buClr>
                <a:schemeClr val="dk1"/>
              </a:buClr>
              <a:buFont typeface="Arial"/>
              <a:buChar char="■"/>
              <a:defRPr b="0" i="0" sz="1000" u="none" cap="none" strike="noStrik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0" lvl="3" marL="1371600" marR="0" rtl="0" algn="l">
              <a:spcBef>
                <a:spcPts val="180"/>
              </a:spcBef>
              <a:buClr>
                <a:schemeClr val="dk1"/>
              </a:buClr>
              <a:buFont typeface="Arial"/>
              <a:buChar char="●"/>
              <a:defRPr b="0" i="0" sz="900" u="none" cap="none" strike="noStrik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0" lvl="4" marL="1828800" marR="0" rtl="0" algn="l">
              <a:spcBef>
                <a:spcPts val="180"/>
              </a:spcBef>
              <a:buClr>
                <a:schemeClr val="dk1"/>
              </a:buClr>
              <a:buFont typeface="Arial"/>
              <a:buChar char="○"/>
              <a:defRPr b="0" i="0" sz="900" u="none" cap="none" strike="noStrik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0" lvl="5" marL="2286000" marR="0" rtl="0" algn="l">
              <a:spcBef>
                <a:spcPts val="180"/>
              </a:spcBef>
              <a:buClr>
                <a:schemeClr val="dk1"/>
              </a:buClr>
              <a:buFont typeface="Arial"/>
              <a:buChar char="■"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2743200" marR="0" rtl="0" algn="l">
              <a:spcBef>
                <a:spcPts val="180"/>
              </a:spcBef>
              <a:buClr>
                <a:schemeClr val="dk1"/>
              </a:buClr>
              <a:buFont typeface="Arial"/>
              <a:buChar char="●"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3200400" marR="0" rtl="0" algn="l">
              <a:spcBef>
                <a:spcPts val="180"/>
              </a:spcBef>
              <a:buClr>
                <a:schemeClr val="dk1"/>
              </a:buClr>
              <a:buFont typeface="Arial"/>
              <a:buChar char="○"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3657600" marR="0" rtl="0" algn="l">
              <a:spcBef>
                <a:spcPts val="180"/>
              </a:spcBef>
              <a:buClr>
                <a:schemeClr val="dk1"/>
              </a:buClr>
              <a:buFont typeface="Arial"/>
              <a:buChar char="■"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63" name="Shape 63"/>
          <p:cNvSpPr txBox="1"/>
          <p:nvPr>
            <p:ph idx="10" type="dt"/>
          </p:nvPr>
        </p:nvSpPr>
        <p:spPr>
          <a:xfrm>
            <a:off x="76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l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0" lvl="1" marL="457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914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1371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18288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22860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2743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3200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3657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64" name="Shape 64"/>
          <p:cNvSpPr txBox="1"/>
          <p:nvPr>
            <p:ph idx="11" type="ftr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457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914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1371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18288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22860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2743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3200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3657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65" name="Shape 65"/>
          <p:cNvSpPr txBox="1"/>
          <p:nvPr>
            <p:ph idx="12" type="sldNum"/>
          </p:nvPr>
        </p:nvSpPr>
        <p:spPr>
          <a:xfrm>
            <a:off x="6934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buSzPct val="25000"/>
              <a:buNone/>
            </a:pPr>
            <a:fld id="{00000000-1234-1234-1234-123412341234}" type="slidenum">
              <a:rPr lang="en-GB" sz="1050">
                <a:solidFill>
                  <a:srgbClr val="888888"/>
                </a:solidFill>
                <a:latin typeface="Roboto"/>
                <a:ea typeface="Roboto"/>
                <a:cs typeface="Roboto"/>
                <a:sym typeface="Roboto"/>
              </a:rPr>
              <a:t>‹#›</a:t>
            </a:fld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picTx">
  <p:cSld name="Picture with Caption">
    <p:spTree>
      <p:nvGrpSpPr>
        <p:cNvPr id="66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Shape 67"/>
          <p:cNvSpPr txBox="1"/>
          <p:nvPr>
            <p:ph type="title"/>
          </p:nvPr>
        </p:nvSpPr>
        <p:spPr>
          <a:xfrm>
            <a:off x="1792288" y="3600450"/>
            <a:ext cx="5486400" cy="425054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rIns="91425" wrap="square" tIns="91425"/>
          <a:lstStyle>
            <a:lvl1pPr indent="0" lvl="0" marL="0" marR="0" rtl="0" algn="l">
              <a:spcBef>
                <a:spcPts val="0"/>
              </a:spcBef>
              <a:buClr>
                <a:schemeClr val="lt1"/>
              </a:buClr>
              <a:buFont typeface="Roboto"/>
              <a:buNone/>
              <a:defRPr b="1" i="0" sz="2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0" lvl="1">
              <a:spcBef>
                <a:spcPts val="0"/>
              </a:spcBef>
              <a:buNone/>
              <a:defRPr sz="1800"/>
            </a:lvl2pPr>
            <a:lvl3pPr indent="0" lvl="2">
              <a:spcBef>
                <a:spcPts val="0"/>
              </a:spcBef>
              <a:buNone/>
              <a:defRPr sz="1800"/>
            </a:lvl3pPr>
            <a:lvl4pPr indent="0" lvl="3">
              <a:spcBef>
                <a:spcPts val="0"/>
              </a:spcBef>
              <a:buNone/>
              <a:defRPr sz="1800"/>
            </a:lvl4pPr>
            <a:lvl5pPr indent="0" lvl="4">
              <a:spcBef>
                <a:spcPts val="0"/>
              </a:spcBef>
              <a:buNone/>
              <a:defRPr sz="1800"/>
            </a:lvl5pPr>
            <a:lvl6pPr indent="0" lvl="5">
              <a:spcBef>
                <a:spcPts val="0"/>
              </a:spcBef>
              <a:buNone/>
              <a:defRPr sz="1800"/>
            </a:lvl6pPr>
            <a:lvl7pPr indent="0" lvl="6">
              <a:spcBef>
                <a:spcPts val="0"/>
              </a:spcBef>
              <a:buNone/>
              <a:defRPr sz="1800"/>
            </a:lvl7pPr>
            <a:lvl8pPr indent="0" lvl="7">
              <a:spcBef>
                <a:spcPts val="0"/>
              </a:spcBef>
              <a:buNone/>
              <a:defRPr sz="1800"/>
            </a:lvl8pPr>
            <a:lvl9pPr indent="0" lvl="8">
              <a:spcBef>
                <a:spcPts val="0"/>
              </a:spcBef>
              <a:buNone/>
              <a:defRPr sz="1800"/>
            </a:lvl9pPr>
          </a:lstStyle>
          <a:p/>
        </p:txBody>
      </p:sp>
      <p:sp>
        <p:nvSpPr>
          <p:cNvPr id="68" name="Shape 68"/>
          <p:cNvSpPr/>
          <p:nvPr>
            <p:ph idx="2" type="pic"/>
          </p:nvPr>
        </p:nvSpPr>
        <p:spPr>
          <a:xfrm>
            <a:off x="1792288" y="459581"/>
            <a:ext cx="5486400" cy="3086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spcBef>
                <a:spcPts val="640"/>
              </a:spcBef>
              <a:buClr>
                <a:schemeClr val="dk1"/>
              </a:buClr>
              <a:buFont typeface="Arial"/>
              <a:buNone/>
              <a:defRPr b="0" i="0" sz="3200" u="none" cap="none" strike="noStrik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0" lvl="1" marL="457200" marR="0" rtl="0" algn="l">
              <a:spcBef>
                <a:spcPts val="560"/>
              </a:spcBef>
              <a:buClr>
                <a:schemeClr val="dk1"/>
              </a:buClr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0" lvl="2" marL="914400" marR="0" rtl="0" algn="l">
              <a:spcBef>
                <a:spcPts val="480"/>
              </a:spcBef>
              <a:buClr>
                <a:schemeClr val="dk1"/>
              </a:buClr>
              <a:buFont typeface="Arial"/>
              <a:buNone/>
              <a:defRPr b="0" i="0" sz="2400" u="none" cap="none" strike="noStrik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0" lvl="3" marL="1371600" marR="0" rtl="0" algn="l">
              <a:spcBef>
                <a:spcPts val="400"/>
              </a:spcBef>
              <a:buClr>
                <a:schemeClr val="dk1"/>
              </a:buClr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0" lvl="4" marL="1828800" marR="0" rtl="0" algn="l">
              <a:spcBef>
                <a:spcPts val="400"/>
              </a:spcBef>
              <a:buClr>
                <a:schemeClr val="dk1"/>
              </a:buClr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0" lvl="5" marL="2286000" marR="0" rtl="0" algn="l">
              <a:spcBef>
                <a:spcPts val="400"/>
              </a:spcBef>
              <a:buClr>
                <a:schemeClr val="dk1"/>
              </a:buClr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2743200" marR="0" rtl="0" algn="l">
              <a:spcBef>
                <a:spcPts val="400"/>
              </a:spcBef>
              <a:buClr>
                <a:schemeClr val="dk1"/>
              </a:buClr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3200400" marR="0" rtl="0" algn="l">
              <a:spcBef>
                <a:spcPts val="400"/>
              </a:spcBef>
              <a:buClr>
                <a:schemeClr val="dk1"/>
              </a:buClr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3657600" marR="0" rtl="0" algn="l">
              <a:spcBef>
                <a:spcPts val="400"/>
              </a:spcBef>
              <a:buClr>
                <a:schemeClr val="dk1"/>
              </a:buClr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69" name="Shape 69"/>
          <p:cNvSpPr txBox="1"/>
          <p:nvPr>
            <p:ph idx="1" type="body"/>
          </p:nvPr>
        </p:nvSpPr>
        <p:spPr>
          <a:xfrm>
            <a:off x="1792288" y="4025503"/>
            <a:ext cx="5486400" cy="603647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spcBef>
                <a:spcPts val="280"/>
              </a:spcBef>
              <a:buClr>
                <a:schemeClr val="dk1"/>
              </a:buClr>
              <a:buFont typeface="Arial"/>
              <a:buChar char="●"/>
              <a:defRPr b="0" i="0" sz="1400" u="none" cap="none" strike="noStrik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0" lvl="1" marL="457200" marR="0" rtl="0" algn="l">
              <a:spcBef>
                <a:spcPts val="240"/>
              </a:spcBef>
              <a:buClr>
                <a:schemeClr val="dk1"/>
              </a:buClr>
              <a:buFont typeface="Arial"/>
              <a:buChar char="○"/>
              <a:defRPr b="0" i="0" sz="1200" u="none" cap="none" strike="noStrik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0" lvl="2" marL="914400" marR="0" rtl="0" algn="l">
              <a:spcBef>
                <a:spcPts val="200"/>
              </a:spcBef>
              <a:buClr>
                <a:schemeClr val="dk1"/>
              </a:buClr>
              <a:buFont typeface="Arial"/>
              <a:buChar char="■"/>
              <a:defRPr b="0" i="0" sz="1000" u="none" cap="none" strike="noStrik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0" lvl="3" marL="1371600" marR="0" rtl="0" algn="l">
              <a:spcBef>
                <a:spcPts val="180"/>
              </a:spcBef>
              <a:buClr>
                <a:schemeClr val="dk1"/>
              </a:buClr>
              <a:buFont typeface="Arial"/>
              <a:buChar char="●"/>
              <a:defRPr b="0" i="0" sz="900" u="none" cap="none" strike="noStrik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0" lvl="4" marL="1828800" marR="0" rtl="0" algn="l">
              <a:spcBef>
                <a:spcPts val="180"/>
              </a:spcBef>
              <a:buClr>
                <a:schemeClr val="dk1"/>
              </a:buClr>
              <a:buFont typeface="Arial"/>
              <a:buChar char="○"/>
              <a:defRPr b="0" i="0" sz="900" u="none" cap="none" strike="noStrik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0" lvl="5" marL="2286000" marR="0" rtl="0" algn="l">
              <a:spcBef>
                <a:spcPts val="180"/>
              </a:spcBef>
              <a:buClr>
                <a:schemeClr val="dk1"/>
              </a:buClr>
              <a:buFont typeface="Arial"/>
              <a:buChar char="■"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2743200" marR="0" rtl="0" algn="l">
              <a:spcBef>
                <a:spcPts val="180"/>
              </a:spcBef>
              <a:buClr>
                <a:schemeClr val="dk1"/>
              </a:buClr>
              <a:buFont typeface="Arial"/>
              <a:buChar char="●"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3200400" marR="0" rtl="0" algn="l">
              <a:spcBef>
                <a:spcPts val="180"/>
              </a:spcBef>
              <a:buClr>
                <a:schemeClr val="dk1"/>
              </a:buClr>
              <a:buFont typeface="Arial"/>
              <a:buChar char="○"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3657600" marR="0" rtl="0" algn="l">
              <a:spcBef>
                <a:spcPts val="180"/>
              </a:spcBef>
              <a:buClr>
                <a:schemeClr val="dk1"/>
              </a:buClr>
              <a:buFont typeface="Arial"/>
              <a:buChar char="■"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70" name="Shape 70"/>
          <p:cNvSpPr txBox="1"/>
          <p:nvPr>
            <p:ph idx="10" type="dt"/>
          </p:nvPr>
        </p:nvSpPr>
        <p:spPr>
          <a:xfrm>
            <a:off x="76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l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0" lvl="1" marL="457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914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1371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18288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22860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2743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3200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3657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71" name="Shape 71"/>
          <p:cNvSpPr txBox="1"/>
          <p:nvPr>
            <p:ph idx="11" type="ftr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457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914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1371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18288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22860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2743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3200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3657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72" name="Shape 72"/>
          <p:cNvSpPr txBox="1"/>
          <p:nvPr>
            <p:ph idx="12" type="sldNum"/>
          </p:nvPr>
        </p:nvSpPr>
        <p:spPr>
          <a:xfrm>
            <a:off x="6934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buSzPct val="25000"/>
              <a:buNone/>
            </a:pPr>
            <a:fld id="{00000000-1234-1234-1234-123412341234}" type="slidenum">
              <a:rPr lang="en-GB" sz="1050">
                <a:solidFill>
                  <a:srgbClr val="888888"/>
                </a:solidFill>
                <a:latin typeface="Roboto"/>
                <a:ea typeface="Roboto"/>
                <a:cs typeface="Roboto"/>
                <a:sym typeface="Roboto"/>
              </a:rPr>
              <a:t>‹#›</a:t>
            </a:fld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vertTx">
  <p:cSld name="Title and Vertical Text">
    <p:spTree>
      <p:nvGrpSpPr>
        <p:cNvPr id="73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Shape 74"/>
          <p:cNvSpPr txBox="1"/>
          <p:nvPr>
            <p:ph type="title"/>
          </p:nvPr>
        </p:nvSpPr>
        <p:spPr>
          <a:xfrm>
            <a:off x="0" y="200875"/>
            <a:ext cx="6019800" cy="85725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spcBef>
                <a:spcPts val="0"/>
              </a:spcBef>
              <a:buClr>
                <a:schemeClr val="lt1"/>
              </a:buClr>
              <a:buFont typeface="Roboto"/>
              <a:buNone/>
              <a:defRPr b="0" i="0" sz="18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0" lvl="1">
              <a:spcBef>
                <a:spcPts val="0"/>
              </a:spcBef>
              <a:buNone/>
              <a:defRPr sz="1800"/>
            </a:lvl2pPr>
            <a:lvl3pPr indent="0" lvl="2">
              <a:spcBef>
                <a:spcPts val="0"/>
              </a:spcBef>
              <a:buNone/>
              <a:defRPr sz="1800"/>
            </a:lvl3pPr>
            <a:lvl4pPr indent="0" lvl="3">
              <a:spcBef>
                <a:spcPts val="0"/>
              </a:spcBef>
              <a:buNone/>
              <a:defRPr sz="1800"/>
            </a:lvl4pPr>
            <a:lvl5pPr indent="0" lvl="4">
              <a:spcBef>
                <a:spcPts val="0"/>
              </a:spcBef>
              <a:buNone/>
              <a:defRPr sz="1800"/>
            </a:lvl5pPr>
            <a:lvl6pPr indent="0" lvl="5">
              <a:spcBef>
                <a:spcPts val="0"/>
              </a:spcBef>
              <a:buNone/>
              <a:defRPr sz="1800"/>
            </a:lvl6pPr>
            <a:lvl7pPr indent="0" lvl="6">
              <a:spcBef>
                <a:spcPts val="0"/>
              </a:spcBef>
              <a:buNone/>
              <a:defRPr sz="1800"/>
            </a:lvl7pPr>
            <a:lvl8pPr indent="0" lvl="7">
              <a:spcBef>
                <a:spcPts val="0"/>
              </a:spcBef>
              <a:buNone/>
              <a:defRPr sz="1800"/>
            </a:lvl8pPr>
            <a:lvl9pPr indent="0" lvl="8">
              <a:spcBef>
                <a:spcPts val="0"/>
              </a:spcBef>
              <a:buNone/>
              <a:defRPr sz="1800"/>
            </a:lvl9pPr>
          </a:lstStyle>
          <a:p/>
        </p:txBody>
      </p:sp>
      <p:sp>
        <p:nvSpPr>
          <p:cNvPr id="75" name="Shape 75"/>
          <p:cNvSpPr txBox="1"/>
          <p:nvPr>
            <p:ph idx="1" type="body"/>
          </p:nvPr>
        </p:nvSpPr>
        <p:spPr>
          <a:xfrm rot="5400000">
            <a:off x="2874764" y="-1217413"/>
            <a:ext cx="3394472" cy="8229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-190500" lvl="0" marL="342900" marR="0" rtl="0" algn="l">
              <a:spcBef>
                <a:spcPts val="48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-158750" lvl="1" marL="742950" marR="0" rtl="0" algn="l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–"/>
              <a:defRPr b="0" i="0" sz="2000" u="none" cap="none" strike="noStrik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-114300" lvl="2" marL="1143000" marR="0" rtl="0" algn="l">
              <a:spcBef>
                <a:spcPts val="36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-127000" lvl="3" marL="1600200" marR="0" rtl="0" algn="l">
              <a:spcBef>
                <a:spcPts val="320"/>
              </a:spcBef>
              <a:buClr>
                <a:schemeClr val="dk1"/>
              </a:buClr>
              <a:buSzPct val="100000"/>
              <a:buFont typeface="Arial"/>
              <a:buChar char="–"/>
              <a:defRPr b="0" i="0" sz="1600" u="none" cap="none" strike="noStrik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-127000" lvl="4" marL="2057400" marR="0" rtl="0" algn="l">
              <a:spcBef>
                <a:spcPts val="320"/>
              </a:spcBef>
              <a:buClr>
                <a:schemeClr val="dk1"/>
              </a:buClr>
              <a:buSzPct val="100000"/>
              <a:buFont typeface="Arial"/>
              <a:buChar char="»"/>
              <a:defRPr b="0" i="0" sz="1600" u="none" cap="none" strike="noStrik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-101600" lvl="5" marL="2514600" marR="0" rtl="0" algn="l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101600" lvl="6" marL="2971800" marR="0" rtl="0" algn="l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101600" lvl="7" marL="3429000" marR="0" rtl="0" algn="l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101600" lvl="8" marL="3886200" marR="0" rtl="0" algn="l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76" name="Shape 76"/>
          <p:cNvSpPr txBox="1"/>
          <p:nvPr>
            <p:ph idx="10" type="dt"/>
          </p:nvPr>
        </p:nvSpPr>
        <p:spPr>
          <a:xfrm>
            <a:off x="76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l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0" lvl="1" marL="457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914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1371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18288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22860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2743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3200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3657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77" name="Shape 77"/>
          <p:cNvSpPr txBox="1"/>
          <p:nvPr>
            <p:ph idx="11" type="ftr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457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914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1371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18288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22860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2743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3200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3657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78" name="Shape 78"/>
          <p:cNvSpPr txBox="1"/>
          <p:nvPr>
            <p:ph idx="12" type="sldNum"/>
          </p:nvPr>
        </p:nvSpPr>
        <p:spPr>
          <a:xfrm>
            <a:off x="6934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buSzPct val="25000"/>
              <a:buNone/>
            </a:pPr>
            <a:fld id="{00000000-1234-1234-1234-123412341234}" type="slidenum">
              <a:rPr lang="en-GB" sz="1050">
                <a:solidFill>
                  <a:srgbClr val="888888"/>
                </a:solidFill>
                <a:latin typeface="Roboto"/>
                <a:ea typeface="Roboto"/>
                <a:cs typeface="Roboto"/>
                <a:sym typeface="Roboto"/>
              </a:rPr>
              <a:t>‹#›</a:t>
            </a:fld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vertTitleAndTx">
  <p:cSld name="Vertical Title and Text">
    <p:spTree>
      <p:nvGrpSpPr>
        <p:cNvPr id="79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Shape 80"/>
          <p:cNvSpPr txBox="1"/>
          <p:nvPr>
            <p:ph type="title"/>
          </p:nvPr>
        </p:nvSpPr>
        <p:spPr>
          <a:xfrm rot="5400000">
            <a:off x="5463778" y="1371601"/>
            <a:ext cx="4388644" cy="2057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spcBef>
                <a:spcPts val="0"/>
              </a:spcBef>
              <a:buClr>
                <a:schemeClr val="lt1"/>
              </a:buClr>
              <a:buFont typeface="Roboto"/>
              <a:buNone/>
              <a:defRPr b="0" i="0" sz="18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0" lvl="1">
              <a:spcBef>
                <a:spcPts val="0"/>
              </a:spcBef>
              <a:buNone/>
              <a:defRPr sz="1800"/>
            </a:lvl2pPr>
            <a:lvl3pPr indent="0" lvl="2">
              <a:spcBef>
                <a:spcPts val="0"/>
              </a:spcBef>
              <a:buNone/>
              <a:defRPr sz="1800"/>
            </a:lvl3pPr>
            <a:lvl4pPr indent="0" lvl="3">
              <a:spcBef>
                <a:spcPts val="0"/>
              </a:spcBef>
              <a:buNone/>
              <a:defRPr sz="1800"/>
            </a:lvl4pPr>
            <a:lvl5pPr indent="0" lvl="4">
              <a:spcBef>
                <a:spcPts val="0"/>
              </a:spcBef>
              <a:buNone/>
              <a:defRPr sz="1800"/>
            </a:lvl5pPr>
            <a:lvl6pPr indent="0" lvl="5">
              <a:spcBef>
                <a:spcPts val="0"/>
              </a:spcBef>
              <a:buNone/>
              <a:defRPr sz="1800"/>
            </a:lvl6pPr>
            <a:lvl7pPr indent="0" lvl="6">
              <a:spcBef>
                <a:spcPts val="0"/>
              </a:spcBef>
              <a:buNone/>
              <a:defRPr sz="1800"/>
            </a:lvl7pPr>
            <a:lvl8pPr indent="0" lvl="7">
              <a:spcBef>
                <a:spcPts val="0"/>
              </a:spcBef>
              <a:buNone/>
              <a:defRPr sz="1800"/>
            </a:lvl8pPr>
            <a:lvl9pPr indent="0" lvl="8">
              <a:spcBef>
                <a:spcPts val="0"/>
              </a:spcBef>
              <a:buNone/>
              <a:defRPr sz="1800"/>
            </a:lvl9pPr>
          </a:lstStyle>
          <a:p/>
        </p:txBody>
      </p:sp>
      <p:sp>
        <p:nvSpPr>
          <p:cNvPr id="81" name="Shape 81"/>
          <p:cNvSpPr txBox="1"/>
          <p:nvPr>
            <p:ph idx="1" type="body"/>
          </p:nvPr>
        </p:nvSpPr>
        <p:spPr>
          <a:xfrm rot="5400000">
            <a:off x="1272778" y="-609599"/>
            <a:ext cx="4388644" cy="6019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-190500" lvl="0" marL="342900" marR="0" rtl="0" algn="l">
              <a:spcBef>
                <a:spcPts val="48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-158750" lvl="1" marL="742950" marR="0" rtl="0" algn="l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–"/>
              <a:defRPr b="0" i="0" sz="2000" u="none" cap="none" strike="noStrik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-114300" lvl="2" marL="1143000" marR="0" rtl="0" algn="l">
              <a:spcBef>
                <a:spcPts val="36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-127000" lvl="3" marL="1600200" marR="0" rtl="0" algn="l">
              <a:spcBef>
                <a:spcPts val="320"/>
              </a:spcBef>
              <a:buClr>
                <a:schemeClr val="dk1"/>
              </a:buClr>
              <a:buSzPct val="100000"/>
              <a:buFont typeface="Arial"/>
              <a:buChar char="–"/>
              <a:defRPr b="0" i="0" sz="1600" u="none" cap="none" strike="noStrik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-127000" lvl="4" marL="2057400" marR="0" rtl="0" algn="l">
              <a:spcBef>
                <a:spcPts val="320"/>
              </a:spcBef>
              <a:buClr>
                <a:schemeClr val="dk1"/>
              </a:buClr>
              <a:buSzPct val="100000"/>
              <a:buFont typeface="Arial"/>
              <a:buChar char="»"/>
              <a:defRPr b="0" i="0" sz="1600" u="none" cap="none" strike="noStrik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-101600" lvl="5" marL="2514600" marR="0" rtl="0" algn="l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101600" lvl="6" marL="2971800" marR="0" rtl="0" algn="l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101600" lvl="7" marL="3429000" marR="0" rtl="0" algn="l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101600" lvl="8" marL="3886200" marR="0" rtl="0" algn="l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2" name="Shape 82"/>
          <p:cNvSpPr txBox="1"/>
          <p:nvPr>
            <p:ph idx="10" type="dt"/>
          </p:nvPr>
        </p:nvSpPr>
        <p:spPr>
          <a:xfrm>
            <a:off x="76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l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0" lvl="1" marL="457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914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1371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18288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22860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2743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3200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3657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3" name="Shape 83"/>
          <p:cNvSpPr txBox="1"/>
          <p:nvPr>
            <p:ph idx="11" type="ftr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457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914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1371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18288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22860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2743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3200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3657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4" name="Shape 84"/>
          <p:cNvSpPr txBox="1"/>
          <p:nvPr>
            <p:ph idx="12" type="sldNum"/>
          </p:nvPr>
        </p:nvSpPr>
        <p:spPr>
          <a:xfrm>
            <a:off x="6934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buSzPct val="25000"/>
              <a:buNone/>
            </a:pPr>
            <a:fld id="{00000000-1234-1234-1234-123412341234}" type="slidenum">
              <a:rPr lang="en-GB" sz="1050">
                <a:solidFill>
                  <a:srgbClr val="888888"/>
                </a:solidFill>
                <a:latin typeface="Roboto"/>
                <a:ea typeface="Roboto"/>
                <a:cs typeface="Roboto"/>
                <a:sym typeface="Roboto"/>
              </a:rPr>
              <a:t>‹#›</a:t>
            </a:fld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3" Type="http://schemas.openxmlformats.org/officeDocument/2006/relationships/theme" Target="../theme/theme1.xml"/><Relationship Id="rId1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bg>
      <p:bgPr>
        <a:solidFill>
          <a:srgbClr val="0C0C0C"/>
        </a:solid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hape 10"/>
          <p:cNvSpPr txBox="1"/>
          <p:nvPr>
            <p:ph idx="10" type="dt"/>
          </p:nvPr>
        </p:nvSpPr>
        <p:spPr>
          <a:xfrm>
            <a:off x="76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l">
              <a:spcBef>
                <a:spcPts val="0"/>
              </a:spcBef>
              <a:buNone/>
              <a:defRPr b="0" i="0" sz="1050" u="none" cap="none" strike="noStrike">
                <a:solidFill>
                  <a:srgbClr val="888888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0" lvl="1" marL="457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914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1371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18288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22860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2743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3200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3657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1" name="Shape 11"/>
          <p:cNvSpPr txBox="1"/>
          <p:nvPr>
            <p:ph idx="12" type="sldNum"/>
          </p:nvPr>
        </p:nvSpPr>
        <p:spPr>
          <a:xfrm>
            <a:off x="6934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buSzPct val="25000"/>
              <a:buNone/>
            </a:pPr>
            <a:fld id="{00000000-1234-1234-1234-123412341234}" type="slidenum">
              <a:rPr b="0" i="0" lang="en-GB" sz="1050" u="none" cap="none" strike="noStrike">
                <a:solidFill>
                  <a:srgbClr val="888888"/>
                </a:solidFill>
                <a:latin typeface="Roboto"/>
                <a:ea typeface="Roboto"/>
                <a:cs typeface="Roboto"/>
                <a:sym typeface="Roboto"/>
              </a:rPr>
              <a:t>‹#›</a:t>
            </a:fld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</p:sldLayoutIdLst>
  <p:hf dt="0" ftr="0" hdr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5.png"/><Relationship Id="rId4" Type="http://schemas.openxmlformats.org/officeDocument/2006/relationships/image" Target="../media/image11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6.png"/><Relationship Id="rId4" Type="http://schemas.openxmlformats.org/officeDocument/2006/relationships/image" Target="../media/image9.png"/><Relationship Id="rId5" Type="http://schemas.openxmlformats.org/officeDocument/2006/relationships/image" Target="../media/image5.png"/><Relationship Id="rId6" Type="http://schemas.openxmlformats.org/officeDocument/2006/relationships/image" Target="../media/image2.png"/><Relationship Id="rId7" Type="http://schemas.openxmlformats.org/officeDocument/2006/relationships/image" Target="../media/image7.png"/><Relationship Id="rId8" Type="http://schemas.openxmlformats.org/officeDocument/2006/relationships/image" Target="../media/image3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1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4.png"/><Relationship Id="rId4" Type="http://schemas.openxmlformats.org/officeDocument/2006/relationships/image" Target="../media/image8.png"/><Relationship Id="rId5" Type="http://schemas.openxmlformats.org/officeDocument/2006/relationships/image" Target="../media/image16.png"/><Relationship Id="rId6" Type="http://schemas.openxmlformats.org/officeDocument/2006/relationships/image" Target="../media/image12.png"/><Relationship Id="rId7" Type="http://schemas.openxmlformats.org/officeDocument/2006/relationships/image" Target="../media/image14.png"/><Relationship Id="rId8" Type="http://schemas.openxmlformats.org/officeDocument/2006/relationships/image" Target="../media/image17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13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10.jpg"/><Relationship Id="rId4" Type="http://schemas.openxmlformats.org/officeDocument/2006/relationships/image" Target="../media/image18.png"/><Relationship Id="rId5" Type="http://schemas.openxmlformats.org/officeDocument/2006/relationships/image" Target="../media/image21.png"/><Relationship Id="rId6" Type="http://schemas.openxmlformats.org/officeDocument/2006/relationships/image" Target="../media/image20.png"/><Relationship Id="rId7" Type="http://schemas.openxmlformats.org/officeDocument/2006/relationships/image" Target="../media/image19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25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22.png"/><Relationship Id="rId4" Type="http://schemas.openxmlformats.org/officeDocument/2006/relationships/image" Target="../media/image23.png"/><Relationship Id="rId5" Type="http://schemas.openxmlformats.org/officeDocument/2006/relationships/image" Target="../media/image24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26.jpg"/><Relationship Id="rId4" Type="http://schemas.openxmlformats.org/officeDocument/2006/relationships/image" Target="../media/image15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88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Shape 89"/>
          <p:cNvSpPr txBox="1"/>
          <p:nvPr/>
        </p:nvSpPr>
        <p:spPr>
          <a:xfrm>
            <a:off x="457200" y="2343151"/>
            <a:ext cx="8229600" cy="45719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25000"/>
              <a:buFont typeface="Roboto"/>
              <a:buNone/>
            </a:pPr>
            <a:r>
              <a:rPr b="1" i="0" lang="en-GB" sz="44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Why sell music, merch and tickets yourself?</a:t>
            </a:r>
          </a:p>
        </p:txBody>
      </p:sp>
      <p:sp>
        <p:nvSpPr>
          <p:cNvPr id="90" name="Shape 90"/>
          <p:cNvSpPr txBox="1"/>
          <p:nvPr/>
        </p:nvSpPr>
        <p:spPr>
          <a:xfrm>
            <a:off x="76200" y="4620096"/>
            <a:ext cx="8229600" cy="45719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25000"/>
              <a:buFont typeface="Roboto"/>
              <a:buNone/>
            </a:pPr>
            <a:r>
              <a:rPr b="1" i="0" lang="en-GB" sz="18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Gabrielle Nicot-Berenger, Digital Marketing Manager, Music Glue</a:t>
            </a:r>
          </a:p>
        </p:txBody>
      </p:sp>
      <p:pic>
        <p:nvPicPr>
          <p:cNvPr descr="MusicGlue-white.png" id="91" name="Shape 91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7391400" y="133350"/>
            <a:ext cx="1609860" cy="9144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C:\Users\Gabrielle\Desktop\Community Management\MBS.png" id="92" name="Shape 92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228600" y="133350"/>
            <a:ext cx="1190625" cy="10477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97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C:\Users\Suzi\AppData\Local\Microsoft\Windows\INetCache\IE\PZFXNQX4\road_png_stock_by_doloresdevelde-d55c9nc[1].png" id="98" name="Shape 98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1504950"/>
            <a:ext cx="9144000" cy="363855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Radio 4 icon" id="99" name="Shape 99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6629400" y="819150"/>
            <a:ext cx="1066800" cy="10668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 result for cash icon" id="100" name="Shape 100"/>
          <p:cNvPicPr preferRelativeResize="0"/>
          <p:nvPr/>
        </p:nvPicPr>
        <p:blipFill rotWithShape="1">
          <a:blip r:embed="rId5">
            <a:alphaModFix/>
          </a:blip>
          <a:srcRect b="10041" l="16933" r="15334" t="10583"/>
          <a:stretch/>
        </p:blipFill>
        <p:spPr>
          <a:xfrm>
            <a:off x="-66040" y="1504950"/>
            <a:ext cx="2275840" cy="21336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 result for cd icon" id="101" name="Shape 101"/>
          <p:cNvPicPr preferRelativeResize="0"/>
          <p:nvPr/>
        </p:nvPicPr>
        <p:blipFill rotWithShape="1">
          <a:blip r:embed="rId6">
            <a:alphaModFix/>
          </a:blip>
          <a:srcRect b="0" l="0" r="0" t="0"/>
          <a:stretch/>
        </p:blipFill>
        <p:spPr>
          <a:xfrm>
            <a:off x="4953000" y="1192350"/>
            <a:ext cx="1531800" cy="15318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 result for tour icon circle" id="102" name="Shape 102"/>
          <p:cNvPicPr preferRelativeResize="0"/>
          <p:nvPr/>
        </p:nvPicPr>
        <p:blipFill rotWithShape="1">
          <a:blip r:embed="rId7">
            <a:alphaModFix/>
          </a:blip>
          <a:srcRect b="0" l="0" r="0" t="0"/>
          <a:stretch/>
        </p:blipFill>
        <p:spPr>
          <a:xfrm>
            <a:off x="2743200" y="1200150"/>
            <a:ext cx="1752600" cy="17526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Free shopping bag flat icon &amp; Download free icons for commercial use" id="103" name="Shape 103"/>
          <p:cNvPicPr preferRelativeResize="0"/>
          <p:nvPr/>
        </p:nvPicPr>
        <p:blipFill rotWithShape="1">
          <a:blip r:embed="rId8">
            <a:alphaModFix/>
          </a:blip>
          <a:srcRect b="0" l="0" r="0" t="0"/>
          <a:stretch/>
        </p:blipFill>
        <p:spPr>
          <a:xfrm>
            <a:off x="8247706" y="886297"/>
            <a:ext cx="838200" cy="838200"/>
          </a:xfrm>
          <a:prstGeom prst="rect">
            <a:avLst/>
          </a:prstGeom>
          <a:noFill/>
          <a:ln>
            <a:noFill/>
          </a:ln>
        </p:spPr>
      </p:pic>
      <p:sp>
        <p:nvSpPr>
          <p:cNvPr id="104" name="Shape 104"/>
          <p:cNvSpPr txBox="1"/>
          <p:nvPr/>
        </p:nvSpPr>
        <p:spPr>
          <a:xfrm>
            <a:off x="5943600" y="3638550"/>
            <a:ext cx="2971800" cy="129539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25000"/>
              <a:buFont typeface="Roboto"/>
              <a:buNone/>
            </a:pPr>
            <a:r>
              <a:rPr b="1" i="0" lang="en-GB" sz="18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Sign record contract</a:t>
            </a: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25000"/>
              <a:buFont typeface="Roboto"/>
              <a:buNone/>
            </a:pPr>
            <a:r>
              <a:rPr b="1" i="0" lang="en-GB" sz="18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Tour to promote album</a:t>
            </a: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25000"/>
              <a:buFont typeface="Roboto"/>
              <a:buNone/>
            </a:pPr>
            <a:r>
              <a:rPr b="1" i="0" lang="en-GB" sz="18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Release album</a:t>
            </a: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25000"/>
              <a:buFont typeface="Roboto"/>
              <a:buNone/>
            </a:pPr>
            <a:r>
              <a:rPr b="1" i="0" lang="en-GB" sz="18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Radio play</a:t>
            </a: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25000"/>
              <a:buFont typeface="Roboto"/>
              <a:buNone/>
            </a:pPr>
            <a:r>
              <a:rPr b="1" i="0" lang="en-GB" sz="18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Sell album in shops</a:t>
            </a:r>
          </a:p>
        </p:txBody>
      </p:sp>
      <p:sp>
        <p:nvSpPr>
          <p:cNvPr id="105" name="Shape 105"/>
          <p:cNvSpPr txBox="1"/>
          <p:nvPr/>
        </p:nvSpPr>
        <p:spPr>
          <a:xfrm>
            <a:off x="76200" y="57151"/>
            <a:ext cx="9067800" cy="68579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25000"/>
              <a:buFont typeface="Roboto"/>
              <a:buNone/>
            </a:pPr>
            <a:r>
              <a:rPr b="1" i="0" lang="en-GB" sz="32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How it was:</a:t>
            </a: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10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Shape 111"/>
          <p:cNvSpPr txBox="1"/>
          <p:nvPr/>
        </p:nvSpPr>
        <p:spPr>
          <a:xfrm>
            <a:off x="76200" y="-273301"/>
            <a:ext cx="9448800" cy="129539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25000"/>
              <a:buFont typeface="Roboto"/>
              <a:buNone/>
            </a:pPr>
            <a:r>
              <a:rPr b="1" i="0" lang="en-GB" sz="32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How it has changed:</a:t>
            </a:r>
          </a:p>
        </p:txBody>
      </p:sp>
      <p:pic>
        <p:nvPicPr>
          <p:cNvPr id="112" name="Shape 112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57200" y="1200150"/>
            <a:ext cx="8305800" cy="3943350"/>
          </a:xfrm>
          <a:prstGeom prst="rect">
            <a:avLst/>
          </a:prstGeom>
          <a:noFill/>
          <a:ln>
            <a:noFill/>
          </a:ln>
        </p:spPr>
      </p:pic>
      <p:sp>
        <p:nvSpPr>
          <p:cNvPr id="113" name="Shape 113"/>
          <p:cNvSpPr txBox="1"/>
          <p:nvPr/>
        </p:nvSpPr>
        <p:spPr>
          <a:xfrm rot="-5400000">
            <a:off x="-1104774" y="1923926"/>
            <a:ext cx="2742949" cy="129539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25000"/>
              <a:buFont typeface="Roboto"/>
              <a:buNone/>
            </a:pPr>
            <a:r>
              <a:rPr b="0" i="0" lang="en-GB" sz="18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Revenue (US$ billions)</a:t>
            </a:r>
          </a:p>
        </p:txBody>
      </p:sp>
      <p:sp>
        <p:nvSpPr>
          <p:cNvPr id="114" name="Shape 114"/>
          <p:cNvSpPr txBox="1"/>
          <p:nvPr/>
        </p:nvSpPr>
        <p:spPr>
          <a:xfrm>
            <a:off x="76200" y="285750"/>
            <a:ext cx="9448800" cy="129539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25000"/>
              <a:buFont typeface="Roboto"/>
              <a:buNone/>
            </a:pPr>
            <a:r>
              <a:rPr b="1" i="0" lang="en-GB" sz="2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US music industry revenues from recorded music &amp; concerts, 2000-2015 </a:t>
            </a:r>
          </a:p>
        </p:txBody>
      </p:sp>
      <p:sp>
        <p:nvSpPr>
          <p:cNvPr id="115" name="Shape 115"/>
          <p:cNvSpPr txBox="1"/>
          <p:nvPr/>
        </p:nvSpPr>
        <p:spPr>
          <a:xfrm>
            <a:off x="6705600" y="4019550"/>
            <a:ext cx="2590800" cy="1447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25000"/>
              <a:buFont typeface="Roboto"/>
              <a:buNone/>
            </a:pPr>
            <a:r>
              <a:rPr b="0" i="0" lang="en-GB" sz="8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Source: Music REDEF (RIAA, Bureau of Labour Statistics USA) </a:t>
            </a: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Calibri"/>
              <a:buNone/>
            </a:pPr>
            <a:r>
              <a:t/>
            </a:r>
            <a:endParaRPr b="0" i="0" sz="800" u="none" cap="none" strike="noStrike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25000"/>
              <a:buFont typeface="Roboto"/>
              <a:buNone/>
            </a:pPr>
            <a:r>
              <a:rPr b="0" i="0" lang="en-GB" sz="8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Number adjusted for inflation to 2015 USD levels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20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Shape 121"/>
          <p:cNvSpPr/>
          <p:nvPr/>
        </p:nvSpPr>
        <p:spPr>
          <a:xfrm>
            <a:off x="-304800" y="4900940"/>
            <a:ext cx="9753600" cy="26161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buSzPct val="25000"/>
              <a:buNone/>
            </a:pPr>
            <a:r>
              <a:rPr b="0" i="0" lang="en-GB" sz="105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Source: PWC Global Entertainment &amp; Media Outlook 2016-2020, http://www.pwc.com/gx/en/industries/entertainment-media/outlook/segment-insights/music.html</a:t>
            </a:r>
          </a:p>
        </p:txBody>
      </p:sp>
      <p:sp>
        <p:nvSpPr>
          <p:cNvPr id="122" name="Shape 122"/>
          <p:cNvSpPr txBox="1"/>
          <p:nvPr/>
        </p:nvSpPr>
        <p:spPr>
          <a:xfrm>
            <a:off x="30935" y="1504951"/>
            <a:ext cx="9067800" cy="68579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25000"/>
              <a:buFont typeface="Roboto"/>
              <a:buNone/>
            </a:pPr>
            <a:r>
              <a:rPr b="1" i="0" lang="en-GB" sz="28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Artists now have direct access to their fans</a:t>
            </a:r>
          </a:p>
        </p:txBody>
      </p:sp>
      <p:pic>
        <p:nvPicPr>
          <p:cNvPr descr="Image result for snapchat icon" id="123" name="Shape 12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760241" y="2466291"/>
            <a:ext cx="1080000" cy="10800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 result for instagram icon" id="124" name="Shape 124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1982040" y="2466291"/>
            <a:ext cx="1080000" cy="10800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 result for twitter icon" id="125" name="Shape 125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3354480" y="2466291"/>
            <a:ext cx="1080000" cy="10800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 result for email icon" id="126" name="Shape 126"/>
          <p:cNvPicPr preferRelativeResize="0"/>
          <p:nvPr/>
        </p:nvPicPr>
        <p:blipFill rotWithShape="1">
          <a:blip r:embed="rId6">
            <a:alphaModFix/>
          </a:blip>
          <a:srcRect b="0" l="0" r="0" t="0"/>
          <a:stretch/>
        </p:blipFill>
        <p:spPr>
          <a:xfrm>
            <a:off x="7534800" y="2430291"/>
            <a:ext cx="1152000" cy="11520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 result for facebook icon" id="127" name="Shape 127"/>
          <p:cNvPicPr preferRelativeResize="0"/>
          <p:nvPr/>
        </p:nvPicPr>
        <p:blipFill rotWithShape="1">
          <a:blip r:embed="rId7">
            <a:alphaModFix/>
          </a:blip>
          <a:srcRect b="0" l="0" r="0" t="0"/>
          <a:stretch/>
        </p:blipFill>
        <p:spPr>
          <a:xfrm>
            <a:off x="609600" y="2466291"/>
            <a:ext cx="1080000" cy="1080000"/>
          </a:xfrm>
          <a:prstGeom prst="rect">
            <a:avLst/>
          </a:prstGeom>
          <a:noFill/>
          <a:ln>
            <a:noFill/>
          </a:ln>
        </p:spPr>
      </p:pic>
      <p:sp>
        <p:nvSpPr>
          <p:cNvPr descr="Image result for website icon" id="128" name="Shape 128"/>
          <p:cNvSpPr/>
          <p:nvPr/>
        </p:nvSpPr>
        <p:spPr>
          <a:xfrm>
            <a:off x="155575" y="-144463"/>
            <a:ext cx="304800" cy="30480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descr="Image result for website icon" id="129" name="Shape 129"/>
          <p:cNvSpPr/>
          <p:nvPr/>
        </p:nvSpPr>
        <p:spPr>
          <a:xfrm>
            <a:off x="155575" y="-144463"/>
            <a:ext cx="304800" cy="30480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descr="Image result for website icon" id="130" name="Shape 130"/>
          <p:cNvSpPr/>
          <p:nvPr/>
        </p:nvSpPr>
        <p:spPr>
          <a:xfrm>
            <a:off x="155575" y="-144463"/>
            <a:ext cx="304800" cy="30480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Image result for website icon square" id="131" name="Shape 131"/>
          <p:cNvPicPr preferRelativeResize="0"/>
          <p:nvPr/>
        </p:nvPicPr>
        <p:blipFill rotWithShape="1">
          <a:blip r:embed="rId8">
            <a:alphaModFix/>
          </a:blip>
          <a:srcRect b="17349" l="13122" r="15448" t="11221"/>
          <a:stretch/>
        </p:blipFill>
        <p:spPr>
          <a:xfrm>
            <a:off x="6099360" y="2434791"/>
            <a:ext cx="1143000" cy="1143000"/>
          </a:xfrm>
          <a:prstGeom prst="rect">
            <a:avLst/>
          </a:prstGeom>
          <a:noFill/>
          <a:ln>
            <a:noFill/>
          </a:ln>
        </p:spPr>
      </p:pic>
      <p:sp>
        <p:nvSpPr>
          <p:cNvPr id="132" name="Shape 132"/>
          <p:cNvSpPr txBox="1"/>
          <p:nvPr/>
        </p:nvSpPr>
        <p:spPr>
          <a:xfrm>
            <a:off x="76200" y="-273301"/>
            <a:ext cx="9448800" cy="129539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25000"/>
              <a:buFont typeface="Roboto"/>
              <a:buNone/>
            </a:pPr>
            <a:r>
              <a:rPr b="1" lang="en-GB"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Where we are today:</a:t>
            </a:r>
          </a:p>
        </p:txBody>
      </p:sp>
      <p:sp>
        <p:nvSpPr>
          <p:cNvPr id="133" name="Shape 133"/>
          <p:cNvSpPr txBox="1"/>
          <p:nvPr/>
        </p:nvSpPr>
        <p:spPr>
          <a:xfrm>
            <a:off x="30935" y="4012761"/>
            <a:ext cx="9067800" cy="68579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25000"/>
              <a:buFont typeface="Roboto"/>
              <a:buNone/>
            </a:pPr>
            <a:r>
              <a:rPr b="1" i="0" lang="en-GB" sz="28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...but</a:t>
            </a:r>
            <a:r>
              <a:rPr b="1" i="0" lang="en-GB" sz="28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 what are they doing with it?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38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9" name="Shape 139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2209800" y="1381906"/>
            <a:ext cx="5022850" cy="3628244"/>
          </a:xfrm>
          <a:prstGeom prst="rect">
            <a:avLst/>
          </a:prstGeom>
          <a:noFill/>
          <a:ln>
            <a:noFill/>
          </a:ln>
        </p:spPr>
      </p:pic>
      <p:sp>
        <p:nvSpPr>
          <p:cNvPr id="140" name="Shape 140"/>
          <p:cNvSpPr txBox="1"/>
          <p:nvPr/>
        </p:nvSpPr>
        <p:spPr>
          <a:xfrm>
            <a:off x="76200" y="361950"/>
            <a:ext cx="9067800" cy="68579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25000"/>
              <a:buFont typeface="Roboto"/>
              <a:buNone/>
            </a:pPr>
            <a:r>
              <a:rPr b="1" i="0" lang="en-GB" sz="32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Artist websites,</a:t>
            </a:r>
            <a:r>
              <a:rPr b="1" i="0" lang="en-GB" sz="32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 </a:t>
            </a:r>
            <a:r>
              <a:rPr b="1" lang="en-GB"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F</a:t>
            </a:r>
            <a:r>
              <a:rPr b="1" i="0" lang="en-GB" sz="32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acebook pages etc. </a:t>
            </a: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25000"/>
              <a:buFont typeface="Roboto"/>
              <a:buNone/>
            </a:pPr>
            <a:r>
              <a:rPr b="1" lang="en-GB"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send fans away to buy things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45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descr="data:image/png;base64,iVBORw0KGgoAAAANSUhEUgAAAMwAAADMCAMAAAAI/LzAAAAAilBMVEX///8AAAD4+Pj7+/vx8fHp6ens7Oz5+fn09PS1tbXm5ubi4uJISEisrKzQ0NApKSl6enqBgYHCwsKVlZVQUFBubm7Kysra2tqurq4XFxeJiYlqampGRkZaWlo7OzuQkJAfHx+jo6M4ODgbGxs5OTlgYGAxMTELCwtVVVUnJye7u7sYGBh1dXWcnJwej+8lAAAKyklEQVR4nO2d63qqOhCGUalVUQRRUVQsdilI8f5vb2tdtpoEMjMZsHs9/X7XyNuQyZwSrdY/JOvZD8CpX5ifql+Yn6pfmJ+qZ8Msd9nslLuDtnVWO8xPXhYvqYM9F2Ya9ENLVNgPprThngiT+hNHIrnKmUeUEZ8H49mdEpSLOraHH/JJMMeibFK+9eK9IUd9Dsx0rkW5aJLhhn0KDGBarhr4qHGfAJOeqhaLoFGKGLl5mDHsFft61RALp3GYwwTFcqaJwWM3DfOWI1ksKz9CB28YJh2hWRDrpmGYgMBiWQFw9GZhMhKLZQH3m2ZhZK8SJhe2bBqFSYgs52UDGr9JmM0LGaa7gXxBgzDpgsxiWX2IRWsQZtg2gLHWgG9oEIayxdxNDeAbGoQxYrGsD8A31A9xk8mSOeuk/4YmDQDdMl8U6r+BAyZdLt+XS4C52ZqYAIB1NoMZZ4W/HfXzuTvP+8nWL7LqrdpDhGWSkjph1kF/PhC+cDDvB1VGNDCgmWiTg2SYyBVBvoDcqPxrDexzqN1qSDDpWvdM/XUZT58M01nVAbOHRIuTWcmncSmAe2mznHiYOLFBX93uqzPGB9jHFUrYYWbQnJdlvaj/lT4VJtdZfyTMEreNuwfVIFQjEOqyTjiYoYv8/q5q0cbEgLM95oTJ8E9hqxKsM+Juo5xnIsyQsnQ7qtQK0aLp0oEImB3tCVQWdUwbSbdrwmGGZTs+hYYWDuiqg2CYHXbtf6sn75/TLmUgnd8MhjEJRl7klUsyz3smGM+ARRVYTSkvLdNrNn41glHEvNjKxkVMBoDu615lS9nigrDX8JjmFdk5vCmXxuzhB2HZNN/obvuXJE8gehIM5ZUQNRezA/iNk8U3S/GlO4Uku4reuFi85piDxXLFYdFVNJZ4xjAVeZP4xq+wA2irgRAYgt1RKRGGXcNj1qu07RoAmCkPi+UI4y6xS7FggDHdMG+yRRNwwn1en5/Vw6TYt6FUYollhtuK5zrLDICZ0iuRgiaCNUI6m/pykx4mMvQxvyXmV8eolIIy/sbCMBnms17FFYzaNjlKGu8UX71EW2Fs1NCOvgCkhTEIlyUlwtgoczbRsuhhpmzG7OyPCEVWVP5MWwMAwKyMqvePcgXjmmFg9Cx6GLPg/1H2n8ex1wiYBQcMOWevkmCbdwirD+nS0sIQAkIwzBEOM9Bu/xCYLSfM8HHsFL4eAS0NABhaI2KJxMQXGIapRQvp2lZLfCQwjJzc+f/CKLLVJBjWNSOaJCgMoG8GBMNqzahrBrD7g2BY9xnBmkFhgBPTrAcgJovfgDC6UgYYpmBk6e4ex45hmyao2RQEU6ejuQH5ZrA9BgTDGQL0he4gWA47gbLoYQ6MwZnok4C8C5BXBoThyZpfJZadQWEzpKEZCsOY0LDF7QIy6QmcBQDD52mKqaZ3QKrJxZzV1MMg844VmgsPNtTbli50iwHCHGpLz3ra8kJPmytHwuArXNAn0zvkyOPaABiuRfMiVjW1pgV2BAgFs2aCEeuA2vQi5rwpFAYeD1ZLPBO/131AzOaywDBtm2Knsy5SAoaXSBh0JVUpsQqo3f9D+DlgBAy9E/leYnk11XmZgEw5Acao1+ymrpCa1dd9YRkZNAy12/Ve0gFl7X8IcsqMAMMQBrSlvVxbKk3qgTE8yHeRGGS29trZrmlmiP2h95Kqq/pYpiYDYL7VOO/CgLHefXXExBQXjKlLI3mMEcCm1OIBXGRmAjricEtID0sbOzVQmKERjHRVUQbrlPLFzYkH5sOkHSCUmiuhtYVBUtRxVUth4DtLKwZRMmu7CfiCMDBMSp8aOSmBKy3YIdB/hp/SWFO7m+QGbUJvYT/jPXVOraEl0kikAlbuMfSbfYs2NbaUwz/S7PxreNLMDgZmRnoG+QY5yIapVjeptG2oA3SUuCaRRqEeBrzqVBF/omAIj6GIfQ1TVy+nUscAd04TXXlqy+nVpXGyx0lKSmnIE7TY/6oiJcnRWVxy0Bh7thlniBQhyZ6nfzVU1QaxMAfMspHCS56jOJ9qKywB+tR5Bm9GdhRFL7pZloeXjD7+PoAV1BfpKawO6URxqSZC/Eq4qQG6d6p69xirvRcJd7pSrp2A+c9zxSdZG3Euai/urTQFBjY1igh+aJzkkXV/3IECswZte/J2+c5lyR7kfBtpCgzojtKBZMqMLmurUO9r4VBgQKmViXTREaNVftRX6pcCA/oXi30yrR1jR5Ggm1Ej3QgECQUWgjOYGjn+OppZvTCJ+KHxyKlvbgYZFQZ0+YwEcw6X/T6rA3CvkAoDsmbia/apdBPUhZMQYWJIZiMvidaXXj04vRXxFi3I4OGu9POey3Qm90HzJQkGtPl1qjori5zfFpx3GwoMbPDKk8gfK37XZpESYID5SOnIvKAp98bTjfEwf6ALWFsq8lxeB2ePhgE5Zp9SBTTCWBHr7PhoGB/+3wS0vsUczR83BVgYzNGALqSssuObnBEK5mOPK2t0gymgjT/iagLFwLxtJ+jNe5BHustiztE007sGh/mzcEi253WQ6yvgM5bkABBmvDJ6FbrBQfO6HTm6DUEww8D4rW6PZpoSeGQ+OYkeZpiwLNDe3K++1XdlbNYiHcwhZ8t1tZ3qiyNi02sUikqYdMp4TcOnksomUkOrNqyC2Sz4k0N2Zb9FYBLozI/lMPGI7Y6WBzmnip3HN3ipg/J45lRDXvivBhVrh96iE8YlMG9efVmhizrlv8eWEb/51S/JAexryXA/yC11QomHj5KWGiap7w37Vi8vWzoRZW4+O7plGPZwtkxO2eQQLPTiXQVzqKnuoFTZT5hh26i7f8NAAcbcp0DppWRycE/h3rauR5jakqdlaidiw/OnMsRzhNFXJegBpn4jpngWZXAAbq/r+Hd25A6G3LdoprbyehxQfGO7j2dyv2Fmz2G53OmumJyN1kuz5yPx3/AFU1NyHqKeqk++2j538+1K/nWYGwytZZFLqgxb6R/3JlG2U3Zr/oVhvfaDIIXrKbW29boDxw2qLqC6whTPe8f+PqhcM1h/rRp7cPnhoZO3KS/53MGYn/Uxli2Vc5bBvJ+ctpFfrLIYdiDgE+b5LOclLT1a+ob90fMLDNd9rGbCn2RUwRj9xBWjCL8HLsGMmRvayELdMFECw97QRlWH9MvzDzA/ZmIg1/7qYLiulmaQ2uXEwPyYt8wC3Putg+FOwJoIe2eGBMN4r5Sx9PVpDUy92T6cpMscsDA/SYNfmF+Y+vULcw/zT1mzf2qfYbzyz1jGHsBP8s1MwzPL7AoGVvXAB//LYDh/kcFQ0lkINEyrqKPJmCLpZkoCzA9Jzpgv/2uqqdlqWZmglzJrYHbPKmbcyzFNALRu6dnnz02IvsuoDKa1fjYN/sq8chiz37o3FuAXjFAwrT1zLztCLuqCWQhM6+g/Jx3oRgxLX4RptcZe8y70wNf3PZNgzopzu7m3rWNPENdk42HOb9t2EjbC40wCxklRw5y19pO6rYE7ijg2FgDMWYfpLKlr7xmMiox7TiphroqLhdO1e0yz1La7L7lfw4TAYC5K16ugP5m7zgs1VGh3nXA+yU/FVNnB1CTMVeluui+i7SkZ9XMI2OsnQH+UnILI20/jujGuwp5sSpfvx/EhjofTbLPZ71er2azwPD/yfa+YzVar/X6/yabDdbw7HN+W0F/0YNJ/aC66ceAsybQAAAAASUVORK5CYII=" id="146" name="Shape 146"/>
          <p:cNvSpPr/>
          <p:nvPr/>
        </p:nvSpPr>
        <p:spPr>
          <a:xfrm>
            <a:off x="155575" y="-1165225"/>
            <a:ext cx="2438400" cy="2438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descr="data:image/png;base64,iVBORw0KGgoAAAANSUhEUgAAAMwAAADMCAMAAAAI/LzAAAAAilBMVEX///8AAAD4+Pj7+/vx8fHp6ens7Oz5+fn09PS1tbXm5ubi4uJISEisrKzQ0NApKSl6enqBgYHCwsKVlZVQUFBubm7Kysra2tqurq4XFxeJiYlqampGRkZaWlo7OzuQkJAfHx+jo6M4ODgbGxs5OTlgYGAxMTELCwtVVVUnJye7u7sYGBh1dXWcnJwej+8lAAAKyklEQVR4nO2d63qqOhCGUalVUQRRUVQsdilI8f5vb2tdtpoEMjMZsHs9/X7XyNuQyZwSrdY/JOvZD8CpX5ifql+Yn6pfmJ+qZ8Msd9nslLuDtnVWO8xPXhYvqYM9F2Ya9ENLVNgPprThngiT+hNHIrnKmUeUEZ8H49mdEpSLOraHH/JJMMeibFK+9eK9IUd9Dsx0rkW5aJLhhn0KDGBarhr4qHGfAJOeqhaLoFGKGLl5mDHsFft61RALp3GYwwTFcqaJwWM3DfOWI1ksKz9CB28YJh2hWRDrpmGYgMBiWQFw9GZhMhKLZQH3m2ZhZK8SJhe2bBqFSYgs52UDGr9JmM0LGaa7gXxBgzDpgsxiWX2IRWsQZtg2gLHWgG9oEIayxdxNDeAbGoQxYrGsD8A31A9xk8mSOeuk/4YmDQDdMl8U6r+BAyZdLt+XS4C52ZqYAIB1NoMZZ4W/HfXzuTvP+8nWL7LqrdpDhGWSkjph1kF/PhC+cDDvB1VGNDCgmWiTg2SYyBVBvoDcqPxrDexzqN1qSDDpWvdM/XUZT58M01nVAbOHRIuTWcmncSmAe2mznHiYOLFBX93uqzPGB9jHFUrYYWbQnJdlvaj/lT4VJtdZfyTMEreNuwfVIFQjEOqyTjiYoYv8/q5q0cbEgLM95oTJ8E9hqxKsM+Juo5xnIsyQsnQ7qtQK0aLp0oEImB3tCVQWdUwbSbdrwmGGZTs+hYYWDuiqg2CYHXbtf6sn75/TLmUgnd8MhjEJRl7klUsyz3smGM+ARRVYTSkvLdNrNn41glHEvNjKxkVMBoDu615lS9nigrDX8JjmFdk5vCmXxuzhB2HZNN/obvuXJE8gehIM5ZUQNRezA/iNk8U3S/GlO4Uku4reuFi85piDxXLFYdFVNJZ4xjAVeZP4xq+wA2irgRAYgt1RKRGGXcNj1qu07RoAmCkPi+UI4y6xS7FggDHdMG+yRRNwwn1en5/Vw6TYt6FUYollhtuK5zrLDICZ0iuRgiaCNUI6m/pykx4mMvQxvyXmV8eolIIy/sbCMBnms17FFYzaNjlKGu8UX71EW2Fs1NCOvgCkhTEIlyUlwtgoczbRsuhhpmzG7OyPCEVWVP5MWwMAwKyMqvePcgXjmmFg9Cx6GLPg/1H2n8ex1wiYBQcMOWevkmCbdwirD+nS0sIQAkIwzBEOM9Bu/xCYLSfM8HHsFL4eAS0NABhaI2KJxMQXGIapRQvp2lZLfCQwjJzc+f/CKLLVJBjWNSOaJCgMoG8GBMNqzahrBrD7g2BY9xnBmkFhgBPTrAcgJovfgDC6UgYYpmBk6e4ex45hmyao2RQEU6ejuQH5ZrA9BgTDGQL0he4gWA47gbLoYQ6MwZnok4C8C5BXBoThyZpfJZadQWEzpKEZCsOY0LDF7QIy6QmcBQDD52mKqaZ3QKrJxZzV1MMg844VmgsPNtTbli50iwHCHGpLz3ra8kJPmytHwuArXNAn0zvkyOPaABiuRfMiVjW1pgV2BAgFs2aCEeuA2vQi5rwpFAYeD1ZLPBO/131AzOaywDBtm2Knsy5SAoaXSBh0JVUpsQqo3f9D+DlgBAy9E/leYnk11XmZgEw5Acao1+ymrpCa1dd9YRkZNAy12/Ve0gFl7X8IcsqMAMMQBrSlvVxbKk3qgTE8yHeRGGS29trZrmlmiP2h95Kqq/pYpiYDYL7VOO/CgLHefXXExBQXjKlLI3mMEcCm1OIBXGRmAjricEtID0sbOzVQmKERjHRVUQbrlPLFzYkH5sOkHSCUmiuhtYVBUtRxVUth4DtLKwZRMmu7CfiCMDBMSp8aOSmBKy3YIdB/hp/SWFO7m+QGbUJvYT/jPXVOraEl0kikAlbuMfSbfYs2NbaUwz/S7PxreNLMDgZmRnoG+QY5yIapVjeptG2oA3SUuCaRRqEeBrzqVBF/omAIj6GIfQ1TVy+nUscAd04TXXlqy+nVpXGyx0lKSmnIE7TY/6oiJcnRWVxy0Bh7thlniBQhyZ6nfzVU1QaxMAfMspHCS56jOJ9qKywB+tR5Bm9GdhRFL7pZloeXjD7+PoAV1BfpKawO6URxqSZC/Eq4qQG6d6p69xirvRcJd7pSrp2A+c9zxSdZG3Euai/urTQFBjY1igh+aJzkkXV/3IECswZte/J2+c5lyR7kfBtpCgzojtKBZMqMLmurUO9r4VBgQKmViXTREaNVftRX6pcCA/oXi30yrR1jR5Ggm1Ej3QgECQUWgjOYGjn+OppZvTCJ+KHxyKlvbgYZFQZ0+YwEcw6X/T6rA3CvkAoDsmbia/apdBPUhZMQYWJIZiMvidaXXj04vRXxFi3I4OGu9POey3Qm90HzJQkGtPl1qjori5zfFpx3GwoMbPDKk8gfK37XZpESYID5SOnIvKAp98bTjfEwf6ALWFsq8lxeB2ePhgE5Zp9SBTTCWBHr7PhoGB/+3wS0vsUczR83BVgYzNGALqSssuObnBEK5mOPK2t0gymgjT/iagLFwLxtJ+jNe5BHustiztE007sGh/mzcEi253WQ6yvgM5bkABBmvDJ6FbrBQfO6HTm6DUEww8D4rW6PZpoSeGQ+OYkeZpiwLNDe3K++1XdlbNYiHcwhZ8t1tZ3qiyNi02sUikqYdMp4TcOnksomUkOrNqyC2Sz4k0N2Zb9FYBLozI/lMPGI7Y6WBzmnip3HN3ipg/J45lRDXvivBhVrh96iE8YlMG9efVmhizrlv8eWEb/51S/JAexryXA/yC11QomHj5KWGiap7w37Vi8vWzoRZW4+O7plGPZwtkxO2eQQLPTiXQVzqKnuoFTZT5hh26i7f8NAAcbcp0DppWRycE/h3rauR5jakqdlaidiw/OnMsRzhNFXJegBpn4jpngWZXAAbq/r+Hd25A6G3LdoprbyehxQfGO7j2dyv2Fmz2G53OmumJyN1kuz5yPx3/AFU1NyHqKeqk++2j538+1K/nWYGwytZZFLqgxb6R/3JlG2U3Zr/oVhvfaDIIXrKbW29boDxw2qLqC6whTPe8f+PqhcM1h/rRp7cPnhoZO3KS/53MGYn/Uxli2Vc5bBvJ+ctpFfrLIYdiDgE+b5LOclLT1a+ob90fMLDNd9rGbCn2RUwRj9xBWjCL8HLsGMmRvayELdMFECw97QRlWH9MvzDzA/ZmIg1/7qYLiulmaQ2uXEwPyYt8wC3Putg+FOwJoIe2eGBMN4r5Sx9PVpDUy92T6cpMscsDA/SYNfmF+Y+vULcw/zT1mzf2qfYbzyz1jGHsBP8s1MwzPL7AoGVvXAB//LYDh/kcFQ0lkINEyrqKPJmCLpZkoCzA9Jzpgv/2uqqdlqWZmglzJrYHbPKmbcyzFNALRu6dnnz02IvsuoDKa1fjYN/sq8chiz37o3FuAXjFAwrT1zLztCLuqCWQhM6+g/Jx3oRgxLX4RptcZe8y70wNf3PZNgzopzu7m3rWNPENdk42HOb9t2EjbC40wCxklRw5y19pO6rYE7ijg2FgDMWYfpLKlr7xmMiox7TiphroqLhdO1e0yz1La7L7lfw4TAYC5K16ugP5m7zgs1VGh3nXA+yU/FVNnB1CTMVeluui+i7SkZ9XMI2OsnQH+UnILI20/jujGuwp5sSpfvx/EhjofTbLPZ71er2azwPD/yfa+YzVar/X6/yabDdbw7HN+W0F/0YNJ/aC66ceAsybQAAAAASUVORK5CYII=" id="147" name="Shape 147"/>
          <p:cNvSpPr/>
          <p:nvPr/>
        </p:nvSpPr>
        <p:spPr>
          <a:xfrm>
            <a:off x="155575" y="-1165225"/>
            <a:ext cx="2438400" cy="2438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descr="data:image/png;base64,iVBORw0KGgoAAAANSUhEUgAAAMwAAADMCAMAAAAI/LzAAAAAilBMVEX///8AAAD4+Pj7+/vx8fHp6ens7Oz5+fn09PS1tbXm5ubi4uJISEisrKzQ0NApKSl6enqBgYHCwsKVlZVQUFBubm7Kysra2tqurq4XFxeJiYlqampGRkZaWlo7OzuQkJAfHx+jo6M4ODgbGxs5OTlgYGAxMTELCwtVVVUnJye7u7sYGBh1dXWcnJwej+8lAAAKyklEQVR4nO2d63qqOhCGUalVUQRRUVQsdilI8f5vb2tdtpoEMjMZsHs9/X7XyNuQyZwSrdY/JOvZD8CpX5ifql+Yn6pfmJ+qZ8Msd9nslLuDtnVWO8xPXhYvqYM9F2Ya9ENLVNgPprThngiT+hNHIrnKmUeUEZ8H49mdEpSLOraHH/JJMMeibFK+9eK9IUd9Dsx0rkW5aJLhhn0KDGBarhr4qHGfAJOeqhaLoFGKGLl5mDHsFft61RALp3GYwwTFcqaJwWM3DfOWI1ksKz9CB28YJh2hWRDrpmGYgMBiWQFw9GZhMhKLZQH3m2ZhZK8SJhe2bBqFSYgs52UDGr9JmM0LGaa7gXxBgzDpgsxiWX2IRWsQZtg2gLHWgG9oEIayxdxNDeAbGoQxYrGsD8A31A9xk8mSOeuk/4YmDQDdMl8U6r+BAyZdLt+XS4C52ZqYAIB1NoMZZ4W/HfXzuTvP+8nWL7LqrdpDhGWSkjph1kF/PhC+cDDvB1VGNDCgmWiTg2SYyBVBvoDcqPxrDexzqN1qSDDpWvdM/XUZT58M01nVAbOHRIuTWcmncSmAe2mznHiYOLFBX93uqzPGB9jHFUrYYWbQnJdlvaj/lT4VJtdZfyTMEreNuwfVIFQjEOqyTjiYoYv8/q5q0cbEgLM95oTJ8E9hqxKsM+Juo5xnIsyQsnQ7qtQK0aLp0oEImB3tCVQWdUwbSbdrwmGGZTs+hYYWDuiqg2CYHXbtf6sn75/TLmUgnd8MhjEJRl7klUsyz3smGM+ARRVYTSkvLdNrNn41glHEvNjKxkVMBoDu615lS9nigrDX8JjmFdk5vCmXxuzhB2HZNN/obvuXJE8gehIM5ZUQNRezA/iNk8U3S/GlO4Uku4reuFi85piDxXLFYdFVNJZ4xjAVeZP4xq+wA2irgRAYgt1RKRGGXcNj1qu07RoAmCkPi+UI4y6xS7FggDHdMG+yRRNwwn1en5/Vw6TYt6FUYollhtuK5zrLDICZ0iuRgiaCNUI6m/pykx4mMvQxvyXmV8eolIIy/sbCMBnms17FFYzaNjlKGu8UX71EW2Fs1NCOvgCkhTEIlyUlwtgoczbRsuhhpmzG7OyPCEVWVP5MWwMAwKyMqvePcgXjmmFg9Cx6GLPg/1H2n8ex1wiYBQcMOWevkmCbdwirD+nS0sIQAkIwzBEOM9Bu/xCYLSfM8HHsFL4eAS0NABhaI2KJxMQXGIapRQvp2lZLfCQwjJzc+f/CKLLVJBjWNSOaJCgMoG8GBMNqzahrBrD7g2BY9xnBmkFhgBPTrAcgJovfgDC6UgYYpmBk6e4ex45hmyao2RQEU6ejuQH5ZrA9BgTDGQL0he4gWA47gbLoYQ6MwZnok4C8C5BXBoThyZpfJZadQWEzpKEZCsOY0LDF7QIy6QmcBQDD52mKqaZ3QKrJxZzV1MMg844VmgsPNtTbli50iwHCHGpLz3ra8kJPmytHwuArXNAn0zvkyOPaABiuRfMiVjW1pgV2BAgFs2aCEeuA2vQi5rwpFAYeD1ZLPBO/131AzOaywDBtm2Knsy5SAoaXSBh0JVUpsQqo3f9D+DlgBAy9E/leYnk11XmZgEw5Acao1+ymrpCa1dd9YRkZNAy12/Ve0gFl7X8IcsqMAMMQBrSlvVxbKk3qgTE8yHeRGGS29trZrmlmiP2h95Kqq/pYpiYDYL7VOO/CgLHefXXExBQXjKlLI3mMEcCm1OIBXGRmAjricEtID0sbOzVQmKERjHRVUQbrlPLFzYkH5sOkHSCUmiuhtYVBUtRxVUth4DtLKwZRMmu7CfiCMDBMSp8aOSmBKy3YIdB/hp/SWFO7m+QGbUJvYT/jPXVOraEl0kikAlbuMfSbfYs2NbaUwz/S7PxreNLMDgZmRnoG+QY5yIapVjeptG2oA3SUuCaRRqEeBrzqVBF/omAIj6GIfQ1TVy+nUscAd04TXXlqy+nVpXGyx0lKSmnIE7TY/6oiJcnRWVxy0Bh7thlniBQhyZ6nfzVU1QaxMAfMspHCS56jOJ9qKywB+tR5Bm9GdhRFL7pZloeXjD7+PoAV1BfpKawO6URxqSZC/Eq4qQG6d6p69xirvRcJd7pSrp2A+c9zxSdZG3Euai/urTQFBjY1igh+aJzkkXV/3IECswZte/J2+c5lyR7kfBtpCgzojtKBZMqMLmurUO9r4VBgQKmViXTREaNVftRX6pcCA/oXi30yrR1jR5Ggm1Ej3QgECQUWgjOYGjn+OppZvTCJ+KHxyKlvbgYZFQZ0+YwEcw6X/T6rA3CvkAoDsmbia/apdBPUhZMQYWJIZiMvidaXXj04vRXxFi3I4OGu9POey3Qm90HzJQkGtPl1qjori5zfFpx3GwoMbPDKk8gfK37XZpESYID5SOnIvKAp98bTjfEwf6ALWFsq8lxeB2ePhgE5Zp9SBTTCWBHr7PhoGB/+3wS0vsUczR83BVgYzNGALqSssuObnBEK5mOPK2t0gymgjT/iagLFwLxtJ+jNe5BHustiztE007sGh/mzcEi253WQ6yvgM5bkABBmvDJ6FbrBQfO6HTm6DUEww8D4rW6PZpoSeGQ+OYkeZpiwLNDe3K++1XdlbNYiHcwhZ8t1tZ3qiyNi02sUikqYdMp4TcOnksomUkOrNqyC2Sz4k0N2Zb9FYBLozI/lMPGI7Y6WBzmnip3HN3ipg/J45lRDXvivBhVrh96iE8YlMG9efVmhizrlv8eWEb/51S/JAexryXA/yC11QomHj5KWGiap7w37Vi8vWzoRZW4+O7plGPZwtkxO2eQQLPTiXQVzqKnuoFTZT5hh26i7f8NAAcbcp0DppWRycE/h3rauR5jakqdlaidiw/OnMsRzhNFXJegBpn4jpngWZXAAbq/r+Hd25A6G3LdoprbyehxQfGO7j2dyv2Fmz2G53OmumJyN1kuz5yPx3/AFU1NyHqKeqk++2j538+1K/nWYGwytZZFLqgxb6R/3JlG2U3Zr/oVhvfaDIIXrKbW29boDxw2qLqC6whTPe8f+PqhcM1h/rRp7cPnhoZO3KS/53MGYn/Uxli2Vc5bBvJ+ctpFfrLIYdiDgE+b5LOclLT1a+ob90fMLDNd9rGbCn2RUwRj9xBWjCL8HLsGMmRvayELdMFECw97QRlWH9MvzDzA/ZmIg1/7qYLiulmaQ2uXEwPyYt8wC3Putg+FOwJoIe2eGBMN4r5Sx9PVpDUy92T6cpMscsDA/SYNfmF+Y+vULcw/zT1mzf2qfYbzyz1jGHsBP8s1MwzPL7AoGVvXAB//LYDh/kcFQ0lkINEyrqKPJmCLpZkoCzA9Jzpgv/2uqqdlqWZmglzJrYHbPKmbcyzFNALRu6dnnz02IvsuoDKa1fjYN/sq8chiz37o3FuAXjFAwrT1zLztCLuqCWQhM6+g/Jx3oRgxLX4RptcZe8y70wNf3PZNgzopzu7m3rWNPENdk42HOb9t2EjbC40wCxklRw5y19pO6rYE7ijg2FgDMWYfpLKlr7xmMiox7TiphroqLhdO1e0yz1La7L7lfw4TAYC5K16ugP5m7zgs1VGh3nXA+yU/FVNnB1CTMVeluui+i7SkZ9XMI2OsnQH+UnILI20/jujGuwp5sSpfvx/EhjofTbLPZ71er2azwPD/yfa+YzVar/X6/yabDdbw7HN+W0F/0YNJ/aC66ceAsybQAAAAASUVORK5CYII=" id="148" name="Shape 148"/>
          <p:cNvSpPr/>
          <p:nvPr/>
        </p:nvSpPr>
        <p:spPr>
          <a:xfrm>
            <a:off x="155575" y="-1165225"/>
            <a:ext cx="2438400" cy="2438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flow2.jpg" id="149" name="Shape 149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990600" y="742950"/>
            <a:ext cx="4191000" cy="4258056"/>
          </a:xfrm>
          <a:prstGeom prst="rect">
            <a:avLst/>
          </a:prstGeom>
          <a:noFill/>
          <a:ln>
            <a:noFill/>
          </a:ln>
        </p:spPr>
      </p:pic>
      <p:sp>
        <p:nvSpPr>
          <p:cNvPr id="150" name="Shape 150"/>
          <p:cNvSpPr txBox="1"/>
          <p:nvPr/>
        </p:nvSpPr>
        <p:spPr>
          <a:xfrm>
            <a:off x="21882" y="57150"/>
            <a:ext cx="9067800" cy="68579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buSzPct val="25000"/>
              <a:buNone/>
            </a:pPr>
            <a:r>
              <a:rPr b="1" lang="en-GB"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How can it be done?</a:t>
            </a:r>
          </a:p>
        </p:txBody>
      </p:sp>
      <p:pic>
        <p:nvPicPr>
          <p:cNvPr descr="MusicGlue-white.png" id="151" name="Shape 151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3881430" y="2410206"/>
            <a:ext cx="901700" cy="512166"/>
          </a:xfrm>
          <a:prstGeom prst="rect">
            <a:avLst/>
          </a:prstGeom>
          <a:noFill/>
          <a:ln>
            <a:noFill/>
          </a:ln>
        </p:spPr>
      </p:pic>
      <p:pic>
        <p:nvPicPr>
          <p:cNvPr id="152" name="Shape 152"/>
          <p:cNvPicPr preferRelativeResize="0"/>
          <p:nvPr/>
        </p:nvPicPr>
        <p:blipFill rotWithShape="1">
          <a:blip r:embed="rId5">
            <a:alphaModFix/>
          </a:blip>
          <a:srcRect b="22891" l="0" r="15094" t="28916"/>
          <a:stretch/>
        </p:blipFill>
        <p:spPr>
          <a:xfrm>
            <a:off x="5181600" y="2470150"/>
            <a:ext cx="914400" cy="6096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 result for MUSICIAN ICON" id="153" name="Shape 153"/>
          <p:cNvPicPr preferRelativeResize="0"/>
          <p:nvPr/>
        </p:nvPicPr>
        <p:blipFill rotWithShape="1">
          <a:blip r:embed="rId6">
            <a:alphaModFix/>
          </a:blip>
          <a:srcRect b="0" l="0" r="0" t="0"/>
          <a:stretch/>
        </p:blipFill>
        <p:spPr>
          <a:xfrm>
            <a:off x="6019800" y="2038350"/>
            <a:ext cx="1528770" cy="152877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 result for data analysis icon" id="154" name="Shape 154"/>
          <p:cNvPicPr preferRelativeResize="0"/>
          <p:nvPr/>
        </p:nvPicPr>
        <p:blipFill rotWithShape="1">
          <a:blip r:embed="rId7">
            <a:alphaModFix/>
          </a:blip>
          <a:srcRect b="0" l="0" r="0" t="0"/>
          <a:stretch/>
        </p:blipFill>
        <p:spPr>
          <a:xfrm>
            <a:off x="7086600" y="2343150"/>
            <a:ext cx="1368425" cy="1026319"/>
          </a:xfrm>
          <a:prstGeom prst="rect">
            <a:avLst/>
          </a:prstGeom>
          <a:noFill/>
          <a:ln>
            <a:noFill/>
          </a:ln>
        </p:spPr>
      </p:pic>
      <p:sp>
        <p:nvSpPr>
          <p:cNvPr id="155" name="Shape 155"/>
          <p:cNvSpPr txBox="1"/>
          <p:nvPr/>
        </p:nvSpPr>
        <p:spPr>
          <a:xfrm>
            <a:off x="2819400" y="361950"/>
            <a:ext cx="6781800" cy="68579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Calibri"/>
              <a:buNone/>
            </a:pPr>
            <a:r>
              <a:t/>
            </a:r>
            <a:endParaRPr i="0" sz="1800" u="none" cap="none" strike="noStrike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56" name="Shape 156"/>
          <p:cNvSpPr txBox="1"/>
          <p:nvPr/>
        </p:nvSpPr>
        <p:spPr>
          <a:xfrm>
            <a:off x="6248400" y="3619501"/>
            <a:ext cx="3657600" cy="152399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100000"/>
              <a:buFont typeface="Arial"/>
              <a:buChar char="•"/>
            </a:pPr>
            <a:r>
              <a:rPr b="1" lang="en-GB" sz="20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 Any product</a:t>
            </a: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100000"/>
              <a:buFont typeface="Arial"/>
              <a:buChar char="•"/>
            </a:pPr>
            <a:r>
              <a:rPr b="1" lang="en-GB" sz="20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 One store</a:t>
            </a: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100000"/>
              <a:buFont typeface="Arial"/>
              <a:buChar char="•"/>
            </a:pPr>
            <a:r>
              <a:rPr b="1" lang="en-GB" sz="20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 One transaction</a:t>
            </a:r>
          </a:p>
          <a:p>
            <a:pPr indent="0" lvl="0" marL="0" marR="0" rtl="0" algn="l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Char char="•"/>
            </a:pPr>
            <a:r>
              <a:rPr b="1" lang="en-GB" sz="20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 Artist owns the data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61" name="Shape 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Screenshot 2016-07-19 10.04.36.png" id="162" name="Shape 162"/>
          <p:cNvPicPr preferRelativeResize="0"/>
          <p:nvPr/>
        </p:nvPicPr>
        <p:blipFill rotWithShape="1">
          <a:blip r:embed="rId3">
            <a:alphaModFix/>
          </a:blip>
          <a:srcRect b="17406" l="32500" r="12500" t="36667"/>
          <a:stretch/>
        </p:blipFill>
        <p:spPr>
          <a:xfrm>
            <a:off x="0" y="867641"/>
            <a:ext cx="9144000" cy="4294909"/>
          </a:xfrm>
          <a:prstGeom prst="rect">
            <a:avLst/>
          </a:prstGeom>
          <a:noFill/>
          <a:ln>
            <a:noFill/>
          </a:ln>
        </p:spPr>
      </p:pic>
      <p:sp>
        <p:nvSpPr>
          <p:cNvPr id="163" name="Shape 163"/>
          <p:cNvSpPr txBox="1"/>
          <p:nvPr/>
        </p:nvSpPr>
        <p:spPr>
          <a:xfrm>
            <a:off x="21882" y="57150"/>
            <a:ext cx="9067800" cy="68579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25000"/>
              <a:buFont typeface="Roboto"/>
              <a:buNone/>
            </a:pPr>
            <a:r>
              <a:rPr b="1" lang="en-GB"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Know your fans: Data collected on every sale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68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Shape 169"/>
          <p:cNvSpPr txBox="1"/>
          <p:nvPr/>
        </p:nvSpPr>
        <p:spPr>
          <a:xfrm>
            <a:off x="21882" y="133350"/>
            <a:ext cx="9067800" cy="68579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25000"/>
              <a:buFont typeface="Roboto"/>
              <a:buNone/>
            </a:pPr>
            <a:r>
              <a:rPr b="1" i="0" lang="en-GB" sz="32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So what?</a:t>
            </a:r>
          </a:p>
        </p:txBody>
      </p:sp>
      <p:sp>
        <p:nvSpPr>
          <p:cNvPr id="170" name="Shape 170"/>
          <p:cNvSpPr txBox="1"/>
          <p:nvPr/>
        </p:nvSpPr>
        <p:spPr>
          <a:xfrm>
            <a:off x="381000" y="1348591"/>
            <a:ext cx="7467600" cy="49859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rIns="91425" wrap="square" tIns="45700">
            <a:no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buSzPct val="25000"/>
              <a:buNone/>
            </a:pPr>
            <a:r>
              <a:rPr b="1" lang="en-GB" sz="2000">
                <a:solidFill>
                  <a:srgbClr val="E7EC2E"/>
                </a:solidFill>
                <a:latin typeface="Roboto"/>
                <a:ea typeface="Roboto"/>
                <a:cs typeface="Roboto"/>
                <a:sym typeface="Roboto"/>
              </a:rPr>
              <a:t>1 IN 3 </a:t>
            </a:r>
            <a:r>
              <a:rPr lang="en-GB" sz="16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FANS BUYING A TICKET BUY ANOTHER ITEM</a:t>
            </a:r>
          </a:p>
        </p:txBody>
      </p:sp>
      <p:sp>
        <p:nvSpPr>
          <p:cNvPr id="171" name="Shape 171"/>
          <p:cNvSpPr txBox="1"/>
          <p:nvPr/>
        </p:nvSpPr>
        <p:spPr>
          <a:xfrm>
            <a:off x="381000" y="1733550"/>
            <a:ext cx="7620000" cy="83702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rIns="91425" wrap="square" tIns="45700">
            <a:no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buSzPct val="25000"/>
              <a:buNone/>
            </a:pPr>
            <a:r>
              <a:rPr b="1" lang="en-GB" sz="2000">
                <a:solidFill>
                  <a:srgbClr val="E7EC2E"/>
                </a:solidFill>
                <a:latin typeface="Roboto"/>
                <a:ea typeface="Roboto"/>
                <a:cs typeface="Roboto"/>
                <a:sym typeface="Roboto"/>
              </a:rPr>
              <a:t>1 IN 2 </a:t>
            </a:r>
            <a:r>
              <a:rPr lang="en-GB" sz="16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FANS BUYING A PREORDER BUY ANOTHER ITEM</a:t>
            </a: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buNone/>
            </a:pPr>
            <a:r>
              <a:t/>
            </a:r>
            <a:endParaRPr sz="14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72" name="Shape 172"/>
          <p:cNvSpPr txBox="1"/>
          <p:nvPr/>
        </p:nvSpPr>
        <p:spPr>
          <a:xfrm>
            <a:off x="21882" y="905158"/>
            <a:ext cx="9067800" cy="68579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25000"/>
              <a:buFont typeface="Roboto"/>
              <a:buNone/>
            </a:pPr>
            <a:r>
              <a:rPr b="1" i="0" lang="en-GB" sz="24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1) Selling products together increases sales</a:t>
            </a:r>
          </a:p>
        </p:txBody>
      </p:sp>
      <p:sp>
        <p:nvSpPr>
          <p:cNvPr id="173" name="Shape 173"/>
          <p:cNvSpPr txBox="1"/>
          <p:nvPr/>
        </p:nvSpPr>
        <p:spPr>
          <a:xfrm>
            <a:off x="21882" y="2422215"/>
            <a:ext cx="9067800" cy="68579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25000"/>
              <a:buFont typeface="Roboto"/>
              <a:buNone/>
            </a:pPr>
            <a:r>
              <a:rPr b="1" lang="en-GB" sz="24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2</a:t>
            </a:r>
            <a:r>
              <a:rPr b="1" i="0" lang="en-GB" sz="24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) Having</a:t>
            </a:r>
            <a:r>
              <a:rPr b="1" i="0" lang="en-GB" sz="24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 data on your fans is valuable</a:t>
            </a:r>
          </a:p>
        </p:txBody>
      </p:sp>
      <p:sp>
        <p:nvSpPr>
          <p:cNvPr id="174" name="Shape 174"/>
          <p:cNvSpPr txBox="1"/>
          <p:nvPr/>
        </p:nvSpPr>
        <p:spPr>
          <a:xfrm>
            <a:off x="21882" y="3562350"/>
            <a:ext cx="9067800" cy="68579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25000"/>
              <a:buFont typeface="Roboto"/>
              <a:buNone/>
            </a:pPr>
            <a:r>
              <a:rPr b="1" i="0" lang="en-GB" sz="24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3) The artist has the marketing</a:t>
            </a:r>
            <a:r>
              <a:rPr b="1" i="0" lang="en-GB" sz="24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 power</a:t>
            </a:r>
          </a:p>
        </p:txBody>
      </p:sp>
      <p:sp>
        <p:nvSpPr>
          <p:cNvPr id="175" name="Shape 175"/>
          <p:cNvSpPr txBox="1"/>
          <p:nvPr/>
        </p:nvSpPr>
        <p:spPr>
          <a:xfrm>
            <a:off x="381000" y="2913787"/>
            <a:ext cx="7620000" cy="8771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rIns="91425" wrap="square" tIns="45700">
            <a:no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buSzPct val="25000"/>
              <a:buNone/>
            </a:pPr>
            <a:r>
              <a:rPr b="1" lang="en-GB" sz="2000">
                <a:solidFill>
                  <a:srgbClr val="E7EC2E"/>
                </a:solidFill>
                <a:latin typeface="Roboto"/>
                <a:ea typeface="Roboto"/>
                <a:cs typeface="Roboto"/>
                <a:sym typeface="Roboto"/>
              </a:rPr>
              <a:t>€130 </a:t>
            </a:r>
            <a:r>
              <a:rPr lang="en-GB" sz="16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= VALUE OF A FAN’S EMAIL ADDRESS OVER 5 YEARS</a:t>
            </a: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buNone/>
            </a:pPr>
            <a:r>
              <a:t/>
            </a:r>
            <a:endParaRPr sz="14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76" name="Shape 176"/>
          <p:cNvSpPr txBox="1"/>
          <p:nvPr/>
        </p:nvSpPr>
        <p:spPr>
          <a:xfrm>
            <a:off x="381000" y="4019550"/>
            <a:ext cx="9525000" cy="170816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rIns="91425" wrap="square" tIns="45700">
            <a:no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buSzPct val="25000"/>
              <a:buNone/>
            </a:pPr>
            <a:r>
              <a:rPr b="1" lang="en-GB" sz="2000">
                <a:solidFill>
                  <a:srgbClr val="E7EC2E"/>
                </a:solidFill>
                <a:latin typeface="Roboto"/>
                <a:ea typeface="Roboto"/>
                <a:cs typeface="Roboto"/>
                <a:sym typeface="Roboto"/>
              </a:rPr>
              <a:t>70% </a:t>
            </a:r>
            <a:r>
              <a:rPr lang="en-GB" sz="16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AVERAGE TICKET ALLOCATION THE ARTIST CAN SELL DIRECTLY </a:t>
            </a: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buSzPct val="25000"/>
              <a:buNone/>
            </a:pPr>
            <a:r>
              <a:rPr b="1" lang="en-GB" sz="2000">
                <a:solidFill>
                  <a:srgbClr val="E7EC2E"/>
                </a:solidFill>
                <a:latin typeface="Roboto"/>
                <a:ea typeface="Roboto"/>
                <a:cs typeface="Roboto"/>
                <a:sym typeface="Roboto"/>
              </a:rPr>
              <a:t>30-40% </a:t>
            </a:r>
            <a:r>
              <a:rPr lang="en-GB" sz="16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SALES VIA ARTIST STORES FOR ALBUM PREORDERS (REST AMAZON, ITUNES) </a:t>
            </a: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buNone/>
            </a:pPr>
            <a:r>
              <a:t/>
            </a:r>
            <a:endParaRPr sz="16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buNone/>
            </a:pPr>
            <a:r>
              <a:t/>
            </a:r>
            <a:endParaRPr sz="14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nodeType="with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nodeType="with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nodeType="with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nodeType="with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8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Shape 182"/>
          <p:cNvSpPr txBox="1"/>
          <p:nvPr/>
        </p:nvSpPr>
        <p:spPr>
          <a:xfrm>
            <a:off x="2514600" y="1123950"/>
            <a:ext cx="7010400" cy="59759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100000"/>
              <a:buFont typeface="Arial"/>
              <a:buChar char="•"/>
            </a:pPr>
            <a:r>
              <a:rPr lang="en-GB" sz="16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 Pre-sold latest album via Music Glue, charted #6 in the UK. </a:t>
            </a:r>
          </a:p>
          <a:p>
            <a:pPr indent="0" lvl="0" marL="0" marR="0" rtl="0" algn="l">
              <a:spcBef>
                <a:spcPts val="120"/>
              </a:spcBef>
              <a:spcAft>
                <a:spcPts val="0"/>
              </a:spcAft>
              <a:buClr>
                <a:schemeClr val="lt1"/>
              </a:buClr>
              <a:buSzPct val="100000"/>
              <a:buFont typeface="Arial"/>
              <a:buChar char="•"/>
            </a:pPr>
            <a:r>
              <a:rPr lang="en-GB" sz="16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 Over 50% of fans buying the pre-order bought it as part of a bundle </a:t>
            </a:r>
          </a:p>
        </p:txBody>
      </p:sp>
      <p:sp>
        <p:nvSpPr>
          <p:cNvPr id="183" name="Shape 183"/>
          <p:cNvSpPr txBox="1"/>
          <p:nvPr/>
        </p:nvSpPr>
        <p:spPr>
          <a:xfrm>
            <a:off x="21882" y="57150"/>
            <a:ext cx="9067800" cy="68579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25000"/>
              <a:buFont typeface="Roboto"/>
              <a:buNone/>
            </a:pPr>
            <a:r>
              <a:rPr b="1" i="0" lang="en-GB" sz="32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Some examples...</a:t>
            </a:r>
          </a:p>
        </p:txBody>
      </p:sp>
      <p:pic>
        <p:nvPicPr>
          <p:cNvPr descr="http://musicglue-wordpress-bears-den.s3.amazonaws.com/wp-content/uploads/2016/04/bears-den-logo-white1.png" id="184" name="Shape 18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57200" y="1200150"/>
            <a:ext cx="1616363" cy="4572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Image result for area 11 logo white" id="185" name="Shape 185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457200" y="3790950"/>
            <a:ext cx="1600200" cy="459977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https://d1xgnrk7baaajd.cloudfront.net/originals/03b85320-ed99-0133-731f-1abacc0ee34f" id="186" name="Shape 186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381000" y="2647950"/>
            <a:ext cx="1981200" cy="238478"/>
          </a:xfrm>
          <a:prstGeom prst="rect">
            <a:avLst/>
          </a:prstGeom>
          <a:noFill/>
          <a:ln>
            <a:noFill/>
          </a:ln>
        </p:spPr>
      </p:pic>
      <p:sp>
        <p:nvSpPr>
          <p:cNvPr id="187" name="Shape 187"/>
          <p:cNvSpPr txBox="1"/>
          <p:nvPr/>
        </p:nvSpPr>
        <p:spPr>
          <a:xfrm>
            <a:off x="2514600" y="2349500"/>
            <a:ext cx="7010400" cy="85664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100000"/>
              <a:buFont typeface="Arial"/>
              <a:buChar char="•"/>
            </a:pPr>
            <a:r>
              <a:rPr lang="en-GB" sz="16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 Pre-sold latest album via Music Glue, charted #3 in Australia</a:t>
            </a:r>
          </a:p>
          <a:p>
            <a:pPr indent="0" lvl="0" marL="0" marR="0" rtl="0" algn="l">
              <a:spcBef>
                <a:spcPts val="120"/>
              </a:spcBef>
              <a:spcAft>
                <a:spcPts val="0"/>
              </a:spcAft>
              <a:buClr>
                <a:schemeClr val="lt1"/>
              </a:buClr>
              <a:buSzPct val="100000"/>
              <a:buFont typeface="Arial"/>
              <a:buChar char="•"/>
            </a:pPr>
            <a:r>
              <a:rPr lang="en-GB" sz="16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 1/3 sales in the first week via Music Glue</a:t>
            </a:r>
          </a:p>
          <a:p>
            <a:pPr indent="0" lvl="0" marL="0" marR="0" rtl="0" algn="l">
              <a:spcBef>
                <a:spcPts val="120"/>
              </a:spcBef>
              <a:spcAft>
                <a:spcPts val="0"/>
              </a:spcAft>
              <a:buClr>
                <a:schemeClr val="lt1"/>
              </a:buClr>
              <a:buSzPct val="100000"/>
              <a:buFont typeface="Arial"/>
              <a:buChar char="•"/>
            </a:pPr>
            <a:r>
              <a:rPr lang="en-GB" sz="16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 40% of ticket-buyers bought their ticket in an “album+ticket” bundle</a:t>
            </a:r>
          </a:p>
        </p:txBody>
      </p:sp>
      <p:sp>
        <p:nvSpPr>
          <p:cNvPr id="188" name="Shape 188"/>
          <p:cNvSpPr txBox="1"/>
          <p:nvPr/>
        </p:nvSpPr>
        <p:spPr>
          <a:xfrm>
            <a:off x="2514600" y="3721100"/>
            <a:ext cx="7010400" cy="59759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100000"/>
              <a:buFont typeface="Arial"/>
              <a:buChar char="•"/>
            </a:pPr>
            <a:r>
              <a:rPr lang="en-GB" sz="16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 Sold &gt;€6k experience products via Music Glue to fund second album</a:t>
            </a:r>
          </a:p>
          <a:p>
            <a:pPr indent="0" lvl="0" marL="0" marR="0" rtl="0" algn="l">
              <a:spcBef>
                <a:spcPts val="120"/>
              </a:spcBef>
              <a:spcAft>
                <a:spcPts val="0"/>
              </a:spcAft>
              <a:buClr>
                <a:schemeClr val="lt1"/>
              </a:buClr>
              <a:buSzPct val="100000"/>
              <a:buFont typeface="Arial"/>
              <a:buChar char="•"/>
            </a:pPr>
            <a:r>
              <a:rPr lang="en-GB" sz="16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 Album charted to #27 in the UK</a:t>
            </a: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92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C:\Users\Gabrielle\Dropbox\New Marketing Folder\Website\Skinning assets\Top_banner_YouTube.jpg" id="193" name="Shape 19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7523"/>
            <a:ext cx="9144000" cy="5135977"/>
          </a:xfrm>
          <a:prstGeom prst="rect">
            <a:avLst/>
          </a:prstGeom>
          <a:noFill/>
          <a:ln>
            <a:noFill/>
          </a:ln>
        </p:spPr>
      </p:pic>
      <p:sp>
        <p:nvSpPr>
          <p:cNvPr descr="data:image/png;base64,iVBORw0KGgoAAAANSUhEUgAAAMwAAADMCAMAAAAI/LzAAAAAilBMVEX///8AAAD4+Pj7+/vx8fHp6ens7Oz5+fn09PS1tbXm5ubi4uJISEisrKzQ0NApKSl6enqBgYHCwsKVlZVQUFBubm7Kysra2tqurq4XFxeJiYlqampGRkZaWlo7OzuQkJAfHx+jo6M4ODgbGxs5OTlgYGAxMTELCwtVVVUnJye7u7sYGBh1dXWcnJwej+8lAAAKyklEQVR4nO2d63qqOhCGUalVUQRRUVQsdilI8f5vb2tdtpoEMjMZsHs9/X7XyNuQyZwSrdY/JOvZD8CpX5ifql+Yn6pfmJ+qZ8Msd9nslLuDtnVWO8xPXhYvqYM9F2Ya9ENLVNgPprThngiT+hNHIrnKmUeUEZ8H49mdEpSLOraHH/JJMMeibFK+9eK9IUd9Dsx0rkW5aJLhhn0KDGBarhr4qHGfAJOeqhaLoFGKGLl5mDHsFft61RALp3GYwwTFcqaJwWM3DfOWI1ksKz9CB28YJh2hWRDrpmGYgMBiWQFw9GZhMhKLZQH3m2ZhZK8SJhe2bBqFSYgs52UDGr9JmM0LGaa7gXxBgzDpgsxiWX2IRWsQZtg2gLHWgG9oEIayxdxNDeAbGoQxYrGsD8A31A9xk8mSOeuk/4YmDQDdMl8U6r+BAyZdLt+XS4C52ZqYAIB1NoMZZ4W/HfXzuTvP+8nWL7LqrdpDhGWSkjph1kF/PhC+cDDvB1VGNDCgmWiTg2SYyBVBvoDcqPxrDexzqN1qSDDpWvdM/XUZT58M01nVAbOHRIuTWcmncSmAe2mznHiYOLFBX93uqzPGB9jHFUrYYWbQnJdlvaj/lT4VJtdZfyTMEreNuwfVIFQjEOqyTjiYoYv8/q5q0cbEgLM95oTJ8E9hqxKsM+Juo5xnIsyQsnQ7qtQK0aLp0oEImB3tCVQWdUwbSbdrwmGGZTs+hYYWDuiqg2CYHXbtf6sn75/TLmUgnd8MhjEJRl7klUsyz3smGM+ARRVYTSkvLdNrNn41glHEvNjKxkVMBoDu615lS9nigrDX8JjmFdk5vCmXxuzhB2HZNN/obvuXJE8gehIM5ZUQNRezA/iNk8U3S/GlO4Uku4reuFi85piDxXLFYdFVNJZ4xjAVeZP4xq+wA2irgRAYgt1RKRGGXcNj1qu07RoAmCkPi+UI4y6xS7FggDHdMG+yRRNwwn1en5/Vw6TYt6FUYollhtuK5zrLDICZ0iuRgiaCNUI6m/pykx4mMvQxvyXmV8eolIIy/sbCMBnms17FFYzaNjlKGu8UX71EW2Fs1NCOvgCkhTEIlyUlwtgoczbRsuhhpmzG7OyPCEVWVP5MWwMAwKyMqvePcgXjmmFg9Cx6GLPg/1H2n8ex1wiYBQcMOWevkmCbdwirD+nS0sIQAkIwzBEOM9Bu/xCYLSfM8HHsFL4eAS0NABhaI2KJxMQXGIapRQvp2lZLfCQwjJzc+f/CKLLVJBjWNSOaJCgMoG8GBMNqzahrBrD7g2BY9xnBmkFhgBPTrAcgJovfgDC6UgYYpmBk6e4ex45hmyao2RQEU6ejuQH5ZrA9BgTDGQL0he4gWA47gbLoYQ6MwZnok4C8C5BXBoThyZpfJZadQWEzpKEZCsOY0LDF7QIy6QmcBQDD52mKqaZ3QKrJxZzV1MMg844VmgsPNtTbli50iwHCHGpLz3ra8kJPmytHwuArXNAn0zvkyOPaABiuRfMiVjW1pgV2BAgFs2aCEeuA2vQi5rwpFAYeD1ZLPBO/131AzOaywDBtm2Knsy5SAoaXSBh0JVUpsQqo3f9D+DlgBAy9E/leYnk11XmZgEw5Acao1+ymrpCa1dd9YRkZNAy12/Ve0gFl7X8IcsqMAMMQBrSlvVxbKk3qgTE8yHeRGGS29trZrmlmiP2h95Kqq/pYpiYDYL7VOO/CgLHefXXExBQXjKlLI3mMEcCm1OIBXGRmAjricEtID0sbOzVQmKERjHRVUQbrlPLFzYkH5sOkHSCUmiuhtYVBUtRxVUth4DtLKwZRMmu7CfiCMDBMSp8aOSmBKy3YIdB/hp/SWFO7m+QGbUJvYT/jPXVOraEl0kikAlbuMfSbfYs2NbaUwz/S7PxreNLMDgZmRnoG+QY5yIapVjeptG2oA3SUuCaRRqEeBrzqVBF/omAIj6GIfQ1TVy+nUscAd04TXXlqy+nVpXGyx0lKSmnIE7TY/6oiJcnRWVxy0Bh7thlniBQhyZ6nfzVU1QaxMAfMspHCS56jOJ9qKywB+tR5Bm9GdhRFL7pZloeXjD7+PoAV1BfpKawO6URxqSZC/Eq4qQG6d6p69xirvRcJd7pSrp2A+c9zxSdZG3Euai/urTQFBjY1igh+aJzkkXV/3IECswZte/J2+c5lyR7kfBtpCgzojtKBZMqMLmurUO9r4VBgQKmViXTREaNVftRX6pcCA/oXi30yrR1jR5Ggm1Ej3QgECQUWgjOYGjn+OppZvTCJ+KHxyKlvbgYZFQZ0+YwEcw6X/T6rA3CvkAoDsmbia/apdBPUhZMQYWJIZiMvidaXXj04vRXxFi3I4OGu9POey3Qm90HzJQkGtPl1qjori5zfFpx3GwoMbPDKk8gfK37XZpESYID5SOnIvKAp98bTjfEwf6ALWFsq8lxeB2ePhgE5Zp9SBTTCWBHr7PhoGB/+3wS0vsUczR83BVgYzNGALqSssuObnBEK5mOPK2t0gymgjT/iagLFwLxtJ+jNe5BHustiztE007sGh/mzcEi253WQ6yvgM5bkABBmvDJ6FbrBQfO6HTm6DUEww8D4rW6PZpoSeGQ+OYkeZpiwLNDe3K++1XdlbNYiHcwhZ8t1tZ3qiyNi02sUikqYdMp4TcOnksomUkOrNqyC2Sz4k0N2Zb9FYBLozI/lMPGI7Y6WBzmnip3HN3ipg/J45lRDXvivBhVrh96iE8YlMG9efVmhizrlv8eWEb/51S/JAexryXA/yC11QomHj5KWGiap7w37Vi8vWzoRZW4+O7plGPZwtkxO2eQQLPTiXQVzqKnuoFTZT5hh26i7f8NAAcbcp0DppWRycE/h3rauR5jakqdlaidiw/OnMsRzhNFXJegBpn4jpngWZXAAbq/r+Hd25A6G3LdoprbyehxQfGO7j2dyv2Fmz2G53OmumJyN1kuz5yPx3/AFU1NyHqKeqk++2j538+1K/nWYGwytZZFLqgxb6R/3JlG2U3Zr/oVhvfaDIIXrKbW29boDxw2qLqC6whTPe8f+PqhcM1h/rRp7cPnhoZO3KS/53MGYn/Uxli2Vc5bBvJ+ctpFfrLIYdiDgE+b5LOclLT1a+ob90fMLDNd9rGbCn2RUwRj9xBWjCL8HLsGMmRvayELdMFECw97QRlWH9MvzDzA/ZmIg1/7qYLiulmaQ2uXEwPyYt8wC3Putg+FOwJoIe2eGBMN4r5Sx9PVpDUy92T6cpMscsDA/SYNfmF+Y+vULcw/zT1mzf2qfYbzyz1jGHsBP8s1MwzPL7AoGVvXAB//LYDh/kcFQ0lkINEyrqKPJmCLpZkoCzA9Jzpgv/2uqqdlqWZmglzJrYHbPKmbcyzFNALRu6dnnz02IvsuoDKa1fjYN/sq8chiz37o3FuAXjFAwrT1zLztCLuqCWQhM6+g/Jx3oRgxLX4RptcZe8y70wNf3PZNgzopzu7m3rWNPENdk42HOb9t2EjbC40wCxklRw5y19pO6rYE7ijg2FgDMWYfpLKlr7xmMiox7TiphroqLhdO1e0yz1La7L7lfw4TAYC5K16ugP5m7zgs1VGh3nXA+yU/FVNnB1CTMVeluui+i7SkZ9XMI2OsnQH+UnILI20/jujGuwp5sSpfvx/EhjofTbLPZ71er2azwPD/yfa+YzVar/X6/yabDdbw7HN+W0F/0YNJ/aC66ceAsybQAAAAASUVORK5CYII=" id="194" name="Shape 194"/>
          <p:cNvSpPr/>
          <p:nvPr/>
        </p:nvSpPr>
        <p:spPr>
          <a:xfrm>
            <a:off x="155575" y="-1165225"/>
            <a:ext cx="2438400" cy="2438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descr="data:image/png;base64,iVBORw0KGgoAAAANSUhEUgAAAMwAAADMCAMAAAAI/LzAAAAAilBMVEX///8AAAD4+Pj7+/vx8fHp6ens7Oz5+fn09PS1tbXm5ubi4uJISEisrKzQ0NApKSl6enqBgYHCwsKVlZVQUFBubm7Kysra2tqurq4XFxeJiYlqampGRkZaWlo7OzuQkJAfHx+jo6M4ODgbGxs5OTlgYGAxMTELCwtVVVUnJye7u7sYGBh1dXWcnJwej+8lAAAKyklEQVR4nO2d63qqOhCGUalVUQRRUVQsdilI8f5vb2tdtpoEMjMZsHs9/X7XyNuQyZwSrdY/JOvZD8CpX5ifql+Yn6pfmJ+qZ8Msd9nslLuDtnVWO8xPXhYvqYM9F2Ya9ENLVNgPprThngiT+hNHIrnKmUeUEZ8H49mdEpSLOraHH/JJMMeibFK+9eK9IUd9Dsx0rkW5aJLhhn0KDGBarhr4qHGfAJOeqhaLoFGKGLl5mDHsFft61RALp3GYwwTFcqaJwWM3DfOWI1ksKz9CB28YJh2hWRDrpmGYgMBiWQFw9GZhMhKLZQH3m2ZhZK8SJhe2bBqFSYgs52UDGr9JmM0LGaa7gXxBgzDpgsxiWX2IRWsQZtg2gLHWgG9oEIayxdxNDeAbGoQxYrGsD8A31A9xk8mSOeuk/4YmDQDdMl8U6r+BAyZdLt+XS4C52ZqYAIB1NoMZZ4W/HfXzuTvP+8nWL7LqrdpDhGWSkjph1kF/PhC+cDDvB1VGNDCgmWiTg2SYyBVBvoDcqPxrDexzqN1qSDDpWvdM/XUZT58M01nVAbOHRIuTWcmncSmAe2mznHiYOLFBX93uqzPGB9jHFUrYYWbQnJdlvaj/lT4VJtdZfyTMEreNuwfVIFQjEOqyTjiYoYv8/q5q0cbEgLM95oTJ8E9hqxKsM+Juo5xnIsyQsnQ7qtQK0aLp0oEImB3tCVQWdUwbSbdrwmGGZTs+hYYWDuiqg2CYHXbtf6sn75/TLmUgnd8MhjEJRl7klUsyz3smGM+ARRVYTSkvLdNrNn41glHEvNjKxkVMBoDu615lS9nigrDX8JjmFdk5vCmXxuzhB2HZNN/obvuXJE8gehIM5ZUQNRezA/iNk8U3S/GlO4Uku4reuFi85piDxXLFYdFVNJZ4xjAVeZP4xq+wA2irgRAYgt1RKRGGXcNj1qu07RoAmCkPi+UI4y6xS7FggDHdMG+yRRNwwn1en5/Vw6TYt6FUYollhtuK5zrLDICZ0iuRgiaCNUI6m/pykx4mMvQxvyXmV8eolIIy/sbCMBnms17FFYzaNjlKGu8UX71EW2Fs1NCOvgCkhTEIlyUlwtgoczbRsuhhpmzG7OyPCEVWVP5MWwMAwKyMqvePcgXjmmFg9Cx6GLPg/1H2n8ex1wiYBQcMOWevkmCbdwirD+nS0sIQAkIwzBEOM9Bu/xCYLSfM8HHsFL4eAS0NABhaI2KJxMQXGIapRQvp2lZLfCQwjJzc+f/CKLLVJBjWNSOaJCgMoG8GBMNqzahrBrD7g2BY9xnBmkFhgBPTrAcgJovfgDC6UgYYpmBk6e4ex45hmyao2RQEU6ejuQH5ZrA9BgTDGQL0he4gWA47gbLoYQ6MwZnok4C8C5BXBoThyZpfJZadQWEzpKEZCsOY0LDF7QIy6QmcBQDD52mKqaZ3QKrJxZzV1MMg844VmgsPNtTbli50iwHCHGpLz3ra8kJPmytHwuArXNAn0zvkyOPaABiuRfMiVjW1pgV2BAgFs2aCEeuA2vQi5rwpFAYeD1ZLPBO/131AzOaywDBtm2Knsy5SAoaXSBh0JVUpsQqo3f9D+DlgBAy9E/leYnk11XmZgEw5Acao1+ymrpCa1dd9YRkZNAy12/Ve0gFl7X8IcsqMAMMQBrSlvVxbKk3qgTE8yHeRGGS29trZrmlmiP2h95Kqq/pYpiYDYL7VOO/CgLHefXXExBQXjKlLI3mMEcCm1OIBXGRmAjricEtID0sbOzVQmKERjHRVUQbrlPLFzYkH5sOkHSCUmiuhtYVBUtRxVUth4DtLKwZRMmu7CfiCMDBMSp8aOSmBKy3YIdB/hp/SWFO7m+QGbUJvYT/jPXVOraEl0kikAlbuMfSbfYs2NbaUwz/S7PxreNLMDgZmRnoG+QY5yIapVjeptG2oA3SUuCaRRqEeBrzqVBF/omAIj6GIfQ1TVy+nUscAd04TXXlqy+nVpXGyx0lKSmnIE7TY/6oiJcnRWVxy0Bh7thlniBQhyZ6nfzVU1QaxMAfMspHCS56jOJ9qKywB+tR5Bm9GdhRFL7pZloeXjD7+PoAV1BfpKawO6URxqSZC/Eq4qQG6d6p69xirvRcJd7pSrp2A+c9zxSdZG3Euai/urTQFBjY1igh+aJzkkXV/3IECswZte/J2+c5lyR7kfBtpCgzojtKBZMqMLmurUO9r4VBgQKmViXTREaNVftRX6pcCA/oXi30yrR1jR5Ggm1Ej3QgECQUWgjOYGjn+OppZvTCJ+KHxyKlvbgYZFQZ0+YwEcw6X/T6rA3CvkAoDsmbia/apdBPUhZMQYWJIZiMvidaXXj04vRXxFi3I4OGu9POey3Qm90HzJQkGtPl1qjori5zfFpx3GwoMbPDKk8gfK37XZpESYID5SOnIvKAp98bTjfEwf6ALWFsq8lxeB2ePhgE5Zp9SBTTCWBHr7PhoGB/+3wS0vsUczR83BVgYzNGALqSssuObnBEK5mOPK2t0gymgjT/iagLFwLxtJ+jNe5BHustiztE007sGh/mzcEi253WQ6yvgM5bkABBmvDJ6FbrBQfO6HTm6DUEww8D4rW6PZpoSeGQ+OYkeZpiwLNDe3K++1XdlbNYiHcwhZ8t1tZ3qiyNi02sUikqYdMp4TcOnksomUkOrNqyC2Sz4k0N2Zb9FYBLozI/lMPGI7Y6WBzmnip3HN3ipg/J45lRDXvivBhVrh96iE8YlMG9efVmhizrlv8eWEb/51S/JAexryXA/yC11QomHj5KWGiap7w37Vi8vWzoRZW4+O7plGPZwtkxO2eQQLPTiXQVzqKnuoFTZT5hh26i7f8NAAcbcp0DppWRycE/h3rauR5jakqdlaidiw/OnMsRzhNFXJegBpn4jpngWZXAAbq/r+Hd25A6G3LdoprbyehxQfGO7j2dyv2Fmz2G53OmumJyN1kuz5yPx3/AFU1NyHqKeqk++2j538+1K/nWYGwytZZFLqgxb6R/3JlG2U3Zr/oVhvfaDIIXrKbW29boDxw2qLqC6whTPe8f+PqhcM1h/rRp7cPnhoZO3KS/53MGYn/Uxli2Vc5bBvJ+ctpFfrLIYdiDgE+b5LOclLT1a+ob90fMLDNd9rGbCn2RUwRj9xBWjCL8HLsGMmRvayELdMFECw97QRlWH9MvzDzA/ZmIg1/7qYLiulmaQ2uXEwPyYt8wC3Putg+FOwJoIe2eGBMN4r5Sx9PVpDUy92T6cpMscsDA/SYNfmF+Y+vULcw/zT1mzf2qfYbzyz1jGHsBP8s1MwzPL7AoGVvXAB//LYDh/kcFQ0lkINEyrqKPJmCLpZkoCzA9Jzpgv/2uqqdlqWZmglzJrYHbPKmbcyzFNALRu6dnnz02IvsuoDKa1fjYN/sq8chiz37o3FuAXjFAwrT1zLztCLuqCWQhM6+g/Jx3oRgxLX4RptcZe8y70wNf3PZNgzopzu7m3rWNPENdk42HOb9t2EjbC40wCxklRw5y19pO6rYE7ijg2FgDMWYfpLKlr7xmMiox7TiphroqLhdO1e0yz1La7L7lfw4TAYC5K16ugP5m7zgs1VGh3nXA+yU/FVNnB1CTMVeluui+i7SkZ9XMI2OsnQH+UnILI20/jujGuwp5sSpfvx/EhjofTbLPZ71er2azwPD/yfa+YzVar/X6/yabDdbw7HN+W0F/0YNJ/aC66ceAsybQAAAAASUVORK5CYII=" id="195" name="Shape 195"/>
          <p:cNvSpPr/>
          <p:nvPr/>
        </p:nvSpPr>
        <p:spPr>
          <a:xfrm>
            <a:off x="155575" y="-1165225"/>
            <a:ext cx="2438400" cy="2438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descr="data:image/png;base64,iVBORw0KGgoAAAANSUhEUgAAAMwAAADMCAMAAAAI/LzAAAAAilBMVEX///8AAAD4+Pj7+/vx8fHp6ens7Oz5+fn09PS1tbXm5ubi4uJISEisrKzQ0NApKSl6enqBgYHCwsKVlZVQUFBubm7Kysra2tqurq4XFxeJiYlqampGRkZaWlo7OzuQkJAfHx+jo6M4ODgbGxs5OTlgYGAxMTELCwtVVVUnJye7u7sYGBh1dXWcnJwej+8lAAAKyklEQVR4nO2d63qqOhCGUalVUQRRUVQsdilI8f5vb2tdtpoEMjMZsHs9/X7XyNuQyZwSrdY/JOvZD8CpX5ifql+Yn6pfmJ+qZ8Msd9nslLuDtnVWO8xPXhYvqYM9F2Ya9ENLVNgPprThngiT+hNHIrnKmUeUEZ8H49mdEpSLOraHH/JJMMeibFK+9eK9IUd9Dsx0rkW5aJLhhn0KDGBarhr4qHGfAJOeqhaLoFGKGLl5mDHsFft61RALp3GYwwTFcqaJwWM3DfOWI1ksKz9CB28YJh2hWRDrpmGYgMBiWQFw9GZhMhKLZQH3m2ZhZK8SJhe2bBqFSYgs52UDGr9JmM0LGaa7gXxBgzDpgsxiWX2IRWsQZtg2gLHWgG9oEIayxdxNDeAbGoQxYrGsD8A31A9xk8mSOeuk/4YmDQDdMl8U6r+BAyZdLt+XS4C52ZqYAIB1NoMZZ4W/HfXzuTvP+8nWL7LqrdpDhGWSkjph1kF/PhC+cDDvB1VGNDCgmWiTg2SYyBVBvoDcqPxrDexzqN1qSDDpWvdM/XUZT58M01nVAbOHRIuTWcmncSmAe2mznHiYOLFBX93uqzPGB9jHFUrYYWbQnJdlvaj/lT4VJtdZfyTMEreNuwfVIFQjEOqyTjiYoYv8/q5q0cbEgLM95oTJ8E9hqxKsM+Juo5xnIsyQsnQ7qtQK0aLp0oEImB3tCVQWdUwbSbdrwmGGZTs+hYYWDuiqg2CYHXbtf6sn75/TLmUgnd8MhjEJRl7klUsyz3smGM+ARRVYTSkvLdNrNn41glHEvNjKxkVMBoDu615lS9nigrDX8JjmFdk5vCmXxuzhB2HZNN/obvuXJE8gehIM5ZUQNRezA/iNk8U3S/GlO4Uku4reuFi85piDxXLFYdFVNJZ4xjAVeZP4xq+wA2irgRAYgt1RKRGGXcNj1qu07RoAmCkPi+UI4y6xS7FggDHdMG+yRRNwwn1en5/Vw6TYt6FUYollhtuK5zrLDICZ0iuRgiaCNUI6m/pykx4mMvQxvyXmV8eolIIy/sbCMBnms17FFYzaNjlKGu8UX71EW2Fs1NCOvgCkhTEIlyUlwtgoczbRsuhhpmzG7OyPCEVWVP5MWwMAwKyMqvePcgXjmmFg9Cx6GLPg/1H2n8ex1wiYBQcMOWevkmCbdwirD+nS0sIQAkIwzBEOM9Bu/xCYLSfM8HHsFL4eAS0NABhaI2KJxMQXGIapRQvp2lZLfCQwjJzc+f/CKLLVJBjWNSOaJCgMoG8GBMNqzahrBrD7g2BY9xnBmkFhgBPTrAcgJovfgDC6UgYYpmBk6e4ex45hmyao2RQEU6ejuQH5ZrA9BgTDGQL0he4gWA47gbLoYQ6MwZnok4C8C5BXBoThyZpfJZadQWEzpKEZCsOY0LDF7QIy6QmcBQDD52mKqaZ3QKrJxZzV1MMg844VmgsPNtTbli50iwHCHGpLz3ra8kJPmytHwuArXNAn0zvkyOPaABiuRfMiVjW1pgV2BAgFs2aCEeuA2vQi5rwpFAYeD1ZLPBO/131AzOaywDBtm2Knsy5SAoaXSBh0JVUpsQqo3f9D+DlgBAy9E/leYnk11XmZgEw5Acao1+ymrpCa1dd9YRkZNAy12/Ve0gFl7X8IcsqMAMMQBrSlvVxbKk3qgTE8yHeRGGS29trZrmlmiP2h95Kqq/pYpiYDYL7VOO/CgLHefXXExBQXjKlLI3mMEcCm1OIBXGRmAjricEtID0sbOzVQmKERjHRVUQbrlPLFzYkH5sOkHSCUmiuhtYVBUtRxVUth4DtLKwZRMmu7CfiCMDBMSp8aOSmBKy3YIdB/hp/SWFO7m+QGbUJvYT/jPXVOraEl0kikAlbuMfSbfYs2NbaUwz/S7PxreNLMDgZmRnoG+QY5yIapVjeptG2oA3SUuCaRRqEeBrzqVBF/omAIj6GIfQ1TVy+nUscAd04TXXlqy+nVpXGyx0lKSmnIE7TY/6oiJcnRWVxy0Bh7thlniBQhyZ6nfzVU1QaxMAfMspHCS56jOJ9qKywB+tR5Bm9GdhRFL7pZloeXjD7+PoAV1BfpKawO6URxqSZC/Eq4qQG6d6p69xirvRcJd7pSrp2A+c9zxSdZG3Euai/urTQFBjY1igh+aJzkkXV/3IECswZte/J2+c5lyR7kfBtpCgzojtKBZMqMLmurUO9r4VBgQKmViXTREaNVftRX6pcCA/oXi30yrR1jR5Ggm1Ej3QgECQUWgjOYGjn+OppZvTCJ+KHxyKlvbgYZFQZ0+YwEcw6X/T6rA3CvkAoDsmbia/apdBPUhZMQYWJIZiMvidaXXj04vRXxFi3I4OGu9POey3Qm90HzJQkGtPl1qjori5zfFpx3GwoMbPDKk8gfK37XZpESYID5SOnIvKAp98bTjfEwf6ALWFsq8lxeB2ePhgE5Zp9SBTTCWBHr7PhoGB/+3wS0vsUczR83BVgYzNGALqSssuObnBEK5mOPK2t0gymgjT/iagLFwLxtJ+jNe5BHustiztE007sGh/mzcEi253WQ6yvgM5bkABBmvDJ6FbrBQfO6HTm6DUEww8D4rW6PZpoSeGQ+OYkeZpiwLNDe3K++1XdlbNYiHcwhZ8t1tZ3qiyNi02sUikqYdMp4TcOnksomUkOrNqyC2Sz4k0N2Zb9FYBLozI/lMPGI7Y6WBzmnip3HN3ipg/J45lRDXvivBhVrh96iE8YlMG9efVmhizrlv8eWEb/51S/JAexryXA/yC11QomHj5KWGiap7w37Vi8vWzoRZW4+O7plGPZwtkxO2eQQLPTiXQVzqKnuoFTZT5hh26i7f8NAAcbcp0DppWRycE/h3rauR5jakqdlaidiw/OnMsRzhNFXJegBpn4jpngWZXAAbq/r+Hd25A6G3LdoprbyehxQfGO7j2dyv2Fmz2G53OmumJyN1kuz5yPx3/AFU1NyHqKeqk++2j538+1K/nWYGwytZZFLqgxb6R/3JlG2U3Zr/oVhvfaDIIXrKbW29boDxw2qLqC6whTPe8f+PqhcM1h/rRp7cPnhoZO3KS/53MGYn/Uxli2Vc5bBvJ+ctpFfrLIYdiDgE+b5LOclLT1a+ob90fMLDNd9rGbCn2RUwRj9xBWjCL8HLsGMmRvayELdMFECw97QRlWH9MvzDzA/ZmIg1/7qYLiulmaQ2uXEwPyYt8wC3Putg+FOwJoIe2eGBMN4r5Sx9PVpDUy92T6cpMscsDA/SYNfmF+Y+vULcw/zT1mzf2qfYbzyz1jGHsBP8s1MwzPL7AoGVvXAB//LYDh/kcFQ0lkINEyrqKPJmCLpZkoCzA9Jzpgv/2uqqdlqWZmglzJrYHbPKmbcyzFNALRu6dnnz02IvsuoDKa1fjYN/sq8chiz37o3FuAXjFAwrT1zLztCLuqCWQhM6+g/Jx3oRgxLX4RptcZe8y70wNf3PZNgzopzu7m3rWNPENdk42HOb9t2EjbC40wCxklRw5y19pO6rYE7ijg2FgDMWYfpLKlr7xmMiox7TiphroqLhdO1e0yz1La7L7lfw4TAYC5K16ugP5m7zgs1VGh3nXA+yU/FVNnB1CTMVeluui+i7SkZ9XMI2OsnQH+UnILI20/jujGuwp5sSpfvx/EhjofTbLPZ71er2azwPD/yfa+YzVar/X6/yabDdbw7HN+W0F/0YNJ/aC66ceAsybQAAAAASUVORK5CYII=" id="196" name="Shape 196"/>
          <p:cNvSpPr/>
          <p:nvPr/>
        </p:nvSpPr>
        <p:spPr>
          <a:xfrm>
            <a:off x="155575" y="-1165225"/>
            <a:ext cx="2438400" cy="2438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7" name="Shape 197"/>
          <p:cNvSpPr/>
          <p:nvPr/>
        </p:nvSpPr>
        <p:spPr>
          <a:xfrm>
            <a:off x="0" y="19050"/>
            <a:ext cx="9144000" cy="5143500"/>
          </a:xfrm>
          <a:prstGeom prst="rect">
            <a:avLst/>
          </a:prstGeom>
          <a:solidFill>
            <a:srgbClr val="000000">
              <a:alpha val="69803"/>
            </a:srgbClr>
          </a:solidFill>
          <a:ln cap="flat" cmpd="sng" w="25400">
            <a:solidFill>
              <a:schemeClr val="dk1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buNone/>
            </a:pPr>
            <a:r>
              <a:t/>
            </a: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8" name="Shape 198"/>
          <p:cNvSpPr txBox="1"/>
          <p:nvPr/>
        </p:nvSpPr>
        <p:spPr>
          <a:xfrm>
            <a:off x="76200" y="4324350"/>
            <a:ext cx="9067800" cy="68579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25000"/>
              <a:buFont typeface="Karla"/>
              <a:buNone/>
            </a:pPr>
            <a:r>
              <a:rPr b="1" i="0" lang="en-GB" sz="2500" u="none" cap="none" strike="noStrike">
                <a:solidFill>
                  <a:schemeClr val="lt1"/>
                </a:solidFill>
                <a:latin typeface="Karla"/>
                <a:ea typeface="Karla"/>
                <a:cs typeface="Karla"/>
                <a:sym typeface="Karla"/>
              </a:rPr>
              <a:t>Join 30,000 artists</a:t>
            </a:r>
            <a:r>
              <a:rPr b="1" i="0" lang="en-GB" sz="2500" u="none" cap="none" strike="noStrike">
                <a:solidFill>
                  <a:schemeClr val="lt1"/>
                </a:solidFill>
                <a:latin typeface="Karla"/>
                <a:ea typeface="Karla"/>
                <a:cs typeface="Karla"/>
                <a:sym typeface="Karla"/>
              </a:rPr>
              <a:t> selling directly to fans</a:t>
            </a:r>
          </a:p>
        </p:txBody>
      </p:sp>
      <p:sp>
        <p:nvSpPr>
          <p:cNvPr id="199" name="Shape 199"/>
          <p:cNvSpPr txBox="1"/>
          <p:nvPr/>
        </p:nvSpPr>
        <p:spPr>
          <a:xfrm>
            <a:off x="76200" y="68818"/>
            <a:ext cx="2895600" cy="3693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buSzPct val="25000"/>
              <a:buNone/>
            </a:pPr>
            <a:r>
              <a:rPr lang="en-GB"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gabrielle@musicglue.com</a:t>
            </a:r>
          </a:p>
        </p:txBody>
      </p:sp>
      <p:sp>
        <p:nvSpPr>
          <p:cNvPr id="200" name="Shape 200"/>
          <p:cNvSpPr txBox="1"/>
          <p:nvPr/>
        </p:nvSpPr>
        <p:spPr>
          <a:xfrm>
            <a:off x="2578358" y="2114550"/>
            <a:ext cx="4063485" cy="43088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buSzPct val="25000"/>
              <a:buNone/>
            </a:pPr>
            <a:r>
              <a:rPr i="1" lang="en-GB" sz="2200">
                <a:solidFill>
                  <a:schemeClr val="lt1"/>
                </a:solidFill>
                <a:latin typeface="Play"/>
                <a:ea typeface="Play"/>
                <a:cs typeface="Play"/>
                <a:sym typeface="Play"/>
              </a:rPr>
              <a:t>THE BAND IS THE BRAND</a:t>
            </a:r>
          </a:p>
        </p:txBody>
      </p:sp>
      <p:sp>
        <p:nvSpPr>
          <p:cNvPr id="201" name="Shape 201"/>
          <p:cNvSpPr txBox="1"/>
          <p:nvPr/>
        </p:nvSpPr>
        <p:spPr>
          <a:xfrm>
            <a:off x="76200" y="2647951"/>
            <a:ext cx="9067800" cy="68579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buSzPct val="25000"/>
              <a:buNone/>
            </a:pPr>
            <a:r>
              <a:rPr b="1" lang="en-GB" sz="1500">
                <a:solidFill>
                  <a:schemeClr val="lt1"/>
                </a:solidFill>
                <a:latin typeface="Karla"/>
                <a:ea typeface="Karla"/>
                <a:cs typeface="Karla"/>
                <a:sym typeface="Karla"/>
              </a:rPr>
              <a:t>We  make it easy for fans to buy directly from the artists they love, in one simple transaction. </a:t>
            </a:r>
          </a:p>
        </p:txBody>
      </p:sp>
      <p:cxnSp>
        <p:nvCxnSpPr>
          <p:cNvPr id="202" name="Shape 202"/>
          <p:cNvCxnSpPr/>
          <p:nvPr/>
        </p:nvCxnSpPr>
        <p:spPr>
          <a:xfrm>
            <a:off x="2324100" y="2647950"/>
            <a:ext cx="4572000" cy="1588"/>
          </a:xfrm>
          <a:prstGeom prst="straightConnector1">
            <a:avLst/>
          </a:prstGeom>
          <a:noFill/>
          <a:ln cap="flat" cmpd="sng" w="9525">
            <a:solidFill>
              <a:schemeClr val="lt1"/>
            </a:solidFill>
            <a:prstDash val="solid"/>
            <a:round/>
            <a:headEnd len="med" w="med" type="none"/>
            <a:tailEnd len="med" w="med" type="none"/>
          </a:ln>
        </p:spPr>
      </p:cxnSp>
      <p:pic>
        <p:nvPicPr>
          <p:cNvPr descr="MusicGlue-white.png" id="203" name="Shape 203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3805170" y="1047750"/>
            <a:ext cx="1609860" cy="9144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Custom Theme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