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5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65" r:id="rId2"/>
    <p:sldMasterId id="2147483670" r:id="rId3"/>
  </p:sldMasterIdLst>
  <p:notesMasterIdLst>
    <p:notesMasterId r:id="rId18"/>
  </p:notesMasterIdLst>
  <p:sldIdLst>
    <p:sldId id="256" r:id="rId4"/>
    <p:sldId id="413" r:id="rId5"/>
    <p:sldId id="412" r:id="rId6"/>
    <p:sldId id="411" r:id="rId7"/>
    <p:sldId id="414" r:id="rId8"/>
    <p:sldId id="416" r:id="rId9"/>
    <p:sldId id="417" r:id="rId10"/>
    <p:sldId id="418" r:id="rId11"/>
    <p:sldId id="419" r:id="rId12"/>
    <p:sldId id="427" r:id="rId13"/>
    <p:sldId id="423" r:id="rId14"/>
    <p:sldId id="421" r:id="rId15"/>
    <p:sldId id="424" r:id="rId16"/>
    <p:sldId id="422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C71C350-3E54-4046-B527-2AFB355767AC}" v="28" dt="2026-02-13T14:21:30.8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8482" autoAdjust="0"/>
  </p:normalViewPr>
  <p:slideViewPr>
    <p:cSldViewPr snapToGrid="0">
      <p:cViewPr varScale="1">
        <p:scale>
          <a:sx n="80" d="100"/>
          <a:sy n="80" d="100"/>
        </p:scale>
        <p:origin x="345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microsoft.com/office/2015/10/relationships/revisionInfo" Target="revisionInfo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microsoft.com/office/2016/11/relationships/changesInfo" Target="changesInfos/changesInfo1.xml"/><Relationship Id="rId10" Type="http://schemas.openxmlformats.org/officeDocument/2006/relationships/slide" Target="slides/slide7.xml"/><Relationship Id="rId19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iannon Akers" userId="fb3c9d12-5c8c-42d7-8dc7-d872d7a3d202" providerId="ADAL" clId="{80AABDCA-A693-4F09-99FD-F26609E442FC}"/>
    <pc:docChg chg="undo custSel addSld delSld modSld sldOrd">
      <pc:chgData name="Rhiannon Akers" userId="fb3c9d12-5c8c-42d7-8dc7-d872d7a3d202" providerId="ADAL" clId="{80AABDCA-A693-4F09-99FD-F26609E442FC}" dt="2026-02-13T14:21:35.966" v="1294" actId="47"/>
      <pc:docMkLst>
        <pc:docMk/>
      </pc:docMkLst>
      <pc:sldChg chg="addSp delSp modSp add mod modClrScheme modAnim chgLayout">
        <pc:chgData name="Rhiannon Akers" userId="fb3c9d12-5c8c-42d7-8dc7-d872d7a3d202" providerId="ADAL" clId="{80AABDCA-A693-4F09-99FD-F26609E442FC}" dt="2026-02-13T13:37:06.805" v="627"/>
        <pc:sldMkLst>
          <pc:docMk/>
          <pc:sldMk cId="3391300348" sldId="411"/>
        </pc:sldMkLst>
        <pc:spChg chg="mod">
          <ac:chgData name="Rhiannon Akers" userId="fb3c9d12-5c8c-42d7-8dc7-d872d7a3d202" providerId="ADAL" clId="{80AABDCA-A693-4F09-99FD-F26609E442FC}" dt="2026-02-13T13:27:29.195" v="54" actId="26606"/>
          <ac:spMkLst>
            <pc:docMk/>
            <pc:sldMk cId="3391300348" sldId="411"/>
            <ac:spMk id="2" creationId="{00000000-0000-0000-0000-000000000000}"/>
          </ac:spMkLst>
        </pc:spChg>
        <pc:spChg chg="del">
          <ac:chgData name="Rhiannon Akers" userId="fb3c9d12-5c8c-42d7-8dc7-d872d7a3d202" providerId="ADAL" clId="{80AABDCA-A693-4F09-99FD-F26609E442FC}" dt="2026-02-13T13:27:29.195" v="54" actId="26606"/>
          <ac:spMkLst>
            <pc:docMk/>
            <pc:sldMk cId="3391300348" sldId="411"/>
            <ac:spMk id="6" creationId="{00000000-0000-0000-0000-000000000000}"/>
          </ac:spMkLst>
        </pc:spChg>
        <pc:graphicFrameChg chg="add">
          <ac:chgData name="Rhiannon Akers" userId="fb3c9d12-5c8c-42d7-8dc7-d872d7a3d202" providerId="ADAL" clId="{80AABDCA-A693-4F09-99FD-F26609E442FC}" dt="2026-02-13T13:27:29.195" v="54" actId="26606"/>
          <ac:graphicFrameMkLst>
            <pc:docMk/>
            <pc:sldMk cId="3391300348" sldId="411"/>
            <ac:graphicFrameMk id="8" creationId="{02FC7E49-FAF4-C808-B2D3-B1067A830F43}"/>
          </ac:graphicFrameMkLst>
        </pc:graphicFrameChg>
      </pc:sldChg>
      <pc:sldChg chg="addSp delSp modSp add mod modClrScheme modAnim chgLayout">
        <pc:chgData name="Rhiannon Akers" userId="fb3c9d12-5c8c-42d7-8dc7-d872d7a3d202" providerId="ADAL" clId="{80AABDCA-A693-4F09-99FD-F26609E442FC}" dt="2026-02-13T14:10:16.585" v="642" actId="20577"/>
        <pc:sldMkLst>
          <pc:docMk/>
          <pc:sldMk cId="4113894366" sldId="412"/>
        </pc:sldMkLst>
        <pc:spChg chg="mod">
          <ac:chgData name="Rhiannon Akers" userId="fb3c9d12-5c8c-42d7-8dc7-d872d7a3d202" providerId="ADAL" clId="{80AABDCA-A693-4F09-99FD-F26609E442FC}" dt="2026-02-13T13:27:47.959" v="59" actId="26606"/>
          <ac:spMkLst>
            <pc:docMk/>
            <pc:sldMk cId="4113894366" sldId="412"/>
            <ac:spMk id="2" creationId="{00000000-0000-0000-0000-000000000000}"/>
          </ac:spMkLst>
        </pc:spChg>
        <pc:spChg chg="add del mod">
          <ac:chgData name="Rhiannon Akers" userId="fb3c9d12-5c8c-42d7-8dc7-d872d7a3d202" providerId="ADAL" clId="{80AABDCA-A693-4F09-99FD-F26609E442FC}" dt="2026-02-13T13:27:47.959" v="59" actId="26606"/>
          <ac:spMkLst>
            <pc:docMk/>
            <pc:sldMk cId="4113894366" sldId="412"/>
            <ac:spMk id="6" creationId="{00000000-0000-0000-0000-000000000000}"/>
          </ac:spMkLst>
        </pc:spChg>
        <pc:graphicFrameChg chg="add del">
          <ac:chgData name="Rhiannon Akers" userId="fb3c9d12-5c8c-42d7-8dc7-d872d7a3d202" providerId="ADAL" clId="{80AABDCA-A693-4F09-99FD-F26609E442FC}" dt="2026-02-13T13:27:42.865" v="56" actId="26606"/>
          <ac:graphicFrameMkLst>
            <pc:docMk/>
            <pc:sldMk cId="4113894366" sldId="412"/>
            <ac:graphicFrameMk id="8" creationId="{A9827943-CE5E-ABB5-3041-3384D675B48F}"/>
          </ac:graphicFrameMkLst>
        </pc:graphicFrameChg>
        <pc:graphicFrameChg chg="add del">
          <ac:chgData name="Rhiannon Akers" userId="fb3c9d12-5c8c-42d7-8dc7-d872d7a3d202" providerId="ADAL" clId="{80AABDCA-A693-4F09-99FD-F26609E442FC}" dt="2026-02-13T13:27:47.922" v="58" actId="26606"/>
          <ac:graphicFrameMkLst>
            <pc:docMk/>
            <pc:sldMk cId="4113894366" sldId="412"/>
            <ac:graphicFrameMk id="10" creationId="{122DE708-336B-E900-CC06-C8A518D7AB59}"/>
          </ac:graphicFrameMkLst>
        </pc:graphicFrameChg>
        <pc:graphicFrameChg chg="add mod modGraphic">
          <ac:chgData name="Rhiannon Akers" userId="fb3c9d12-5c8c-42d7-8dc7-d872d7a3d202" providerId="ADAL" clId="{80AABDCA-A693-4F09-99FD-F26609E442FC}" dt="2026-02-13T14:10:16.585" v="642" actId="20577"/>
          <ac:graphicFrameMkLst>
            <pc:docMk/>
            <pc:sldMk cId="4113894366" sldId="412"/>
            <ac:graphicFrameMk id="12" creationId="{A9827943-CE5E-ABB5-3041-3384D675B48F}"/>
          </ac:graphicFrameMkLst>
        </pc:graphicFrameChg>
      </pc:sldChg>
      <pc:sldChg chg="add">
        <pc:chgData name="Rhiannon Akers" userId="fb3c9d12-5c8c-42d7-8dc7-d872d7a3d202" providerId="ADAL" clId="{80AABDCA-A693-4F09-99FD-F26609E442FC}" dt="2026-02-13T13:09:18.967" v="1"/>
        <pc:sldMkLst>
          <pc:docMk/>
          <pc:sldMk cId="1934429610" sldId="413"/>
        </pc:sldMkLst>
      </pc:sldChg>
      <pc:sldChg chg="addSp delSp modSp add mod modClrScheme modAnim chgLayout">
        <pc:chgData name="Rhiannon Akers" userId="fb3c9d12-5c8c-42d7-8dc7-d872d7a3d202" providerId="ADAL" clId="{80AABDCA-A693-4F09-99FD-F26609E442FC}" dt="2026-02-13T13:36:59.761" v="625"/>
        <pc:sldMkLst>
          <pc:docMk/>
          <pc:sldMk cId="1935484997" sldId="414"/>
        </pc:sldMkLst>
        <pc:spChg chg="mod">
          <ac:chgData name="Rhiannon Akers" userId="fb3c9d12-5c8c-42d7-8dc7-d872d7a3d202" providerId="ADAL" clId="{80AABDCA-A693-4F09-99FD-F26609E442FC}" dt="2026-02-13T13:33:30.931" v="164" actId="26606"/>
          <ac:spMkLst>
            <pc:docMk/>
            <pc:sldMk cId="1935484997" sldId="414"/>
            <ac:spMk id="2" creationId="{00000000-0000-0000-0000-000000000000}"/>
          </ac:spMkLst>
        </pc:spChg>
        <pc:spChg chg="add del">
          <ac:chgData name="Rhiannon Akers" userId="fb3c9d12-5c8c-42d7-8dc7-d872d7a3d202" providerId="ADAL" clId="{80AABDCA-A693-4F09-99FD-F26609E442FC}" dt="2026-02-13T13:27:22.057" v="53" actId="26606"/>
          <ac:spMkLst>
            <pc:docMk/>
            <pc:sldMk cId="1935484997" sldId="414"/>
            <ac:spMk id="6" creationId="{00000000-0000-0000-0000-000000000000}"/>
          </ac:spMkLst>
        </pc:spChg>
        <pc:graphicFrameChg chg="add del">
          <ac:chgData name="Rhiannon Akers" userId="fb3c9d12-5c8c-42d7-8dc7-d872d7a3d202" providerId="ADAL" clId="{80AABDCA-A693-4F09-99FD-F26609E442FC}" dt="2026-02-13T13:27:22.035" v="52" actId="26606"/>
          <ac:graphicFrameMkLst>
            <pc:docMk/>
            <pc:sldMk cId="1935484997" sldId="414"/>
            <ac:graphicFrameMk id="8" creationId="{8DF2FCB6-E447-B503-396D-3977063A283C}"/>
          </ac:graphicFrameMkLst>
        </pc:graphicFrameChg>
        <pc:graphicFrameChg chg="add mod modGraphic">
          <ac:chgData name="Rhiannon Akers" userId="fb3c9d12-5c8c-42d7-8dc7-d872d7a3d202" providerId="ADAL" clId="{80AABDCA-A693-4F09-99FD-F26609E442FC}" dt="2026-02-13T13:33:30.931" v="164" actId="26606"/>
          <ac:graphicFrameMkLst>
            <pc:docMk/>
            <pc:sldMk cId="1935484997" sldId="414"/>
            <ac:graphicFrameMk id="10" creationId="{C755A58D-7AB3-9896-7EC2-86D9FEF34BFB}"/>
          </ac:graphicFrameMkLst>
        </pc:graphicFrameChg>
      </pc:sldChg>
      <pc:sldChg chg="addSp delSp modSp add mod modAnim">
        <pc:chgData name="Rhiannon Akers" userId="fb3c9d12-5c8c-42d7-8dc7-d872d7a3d202" providerId="ADAL" clId="{80AABDCA-A693-4F09-99FD-F26609E442FC}" dt="2026-02-13T13:36:53.788" v="623"/>
        <pc:sldMkLst>
          <pc:docMk/>
          <pc:sldMk cId="2360188734" sldId="416"/>
        </pc:sldMkLst>
        <pc:spChg chg="mod">
          <ac:chgData name="Rhiannon Akers" userId="fb3c9d12-5c8c-42d7-8dc7-d872d7a3d202" providerId="ADAL" clId="{80AABDCA-A693-4F09-99FD-F26609E442FC}" dt="2026-02-13T13:27:00.734" v="50" actId="26606"/>
          <ac:spMkLst>
            <pc:docMk/>
            <pc:sldMk cId="2360188734" sldId="416"/>
            <ac:spMk id="2" creationId="{00000000-0000-0000-0000-000000000000}"/>
          </ac:spMkLst>
        </pc:spChg>
        <pc:spChg chg="add mod">
          <ac:chgData name="Rhiannon Akers" userId="fb3c9d12-5c8c-42d7-8dc7-d872d7a3d202" providerId="ADAL" clId="{80AABDCA-A693-4F09-99FD-F26609E442FC}" dt="2026-02-13T13:26:55.425" v="49" actId="931"/>
          <ac:spMkLst>
            <pc:docMk/>
            <pc:sldMk cId="2360188734" sldId="416"/>
            <ac:spMk id="5" creationId="{9625571C-9842-241E-7099-5A3C2B393280}"/>
          </ac:spMkLst>
        </pc:spChg>
        <pc:spChg chg="del">
          <ac:chgData name="Rhiannon Akers" userId="fb3c9d12-5c8c-42d7-8dc7-d872d7a3d202" providerId="ADAL" clId="{80AABDCA-A693-4F09-99FD-F26609E442FC}" dt="2026-02-13T13:27:00.734" v="50" actId="26606"/>
          <ac:spMkLst>
            <pc:docMk/>
            <pc:sldMk cId="2360188734" sldId="416"/>
            <ac:spMk id="6" creationId="{00000000-0000-0000-0000-000000000000}"/>
          </ac:spMkLst>
        </pc:spChg>
        <pc:graphicFrameChg chg="add">
          <ac:chgData name="Rhiannon Akers" userId="fb3c9d12-5c8c-42d7-8dc7-d872d7a3d202" providerId="ADAL" clId="{80AABDCA-A693-4F09-99FD-F26609E442FC}" dt="2026-02-13T13:27:00.734" v="50" actId="26606"/>
          <ac:graphicFrameMkLst>
            <pc:docMk/>
            <pc:sldMk cId="2360188734" sldId="416"/>
            <ac:graphicFrameMk id="8" creationId="{789A2118-C866-D623-AAD1-210E83924115}"/>
          </ac:graphicFrameMkLst>
        </pc:graphicFrameChg>
        <pc:picChg chg="add mod">
          <ac:chgData name="Rhiannon Akers" userId="fb3c9d12-5c8c-42d7-8dc7-d872d7a3d202" providerId="ADAL" clId="{80AABDCA-A693-4F09-99FD-F26609E442FC}" dt="2026-02-13T13:26:50.379" v="48" actId="931"/>
          <ac:picMkLst>
            <pc:docMk/>
            <pc:sldMk cId="2360188734" sldId="416"/>
            <ac:picMk id="4" creationId="{663F2B9E-4172-3C89-1EF2-B7E6F674CD02}"/>
          </ac:picMkLst>
        </pc:picChg>
      </pc:sldChg>
      <pc:sldChg chg="addSp delSp modSp new mod">
        <pc:chgData name="Rhiannon Akers" userId="fb3c9d12-5c8c-42d7-8dc7-d872d7a3d202" providerId="ADAL" clId="{80AABDCA-A693-4F09-99FD-F26609E442FC}" dt="2026-02-13T13:28:13.709" v="60" actId="26606"/>
        <pc:sldMkLst>
          <pc:docMk/>
          <pc:sldMk cId="3127364188" sldId="417"/>
        </pc:sldMkLst>
        <pc:spChg chg="mod">
          <ac:chgData name="Rhiannon Akers" userId="fb3c9d12-5c8c-42d7-8dc7-d872d7a3d202" providerId="ADAL" clId="{80AABDCA-A693-4F09-99FD-F26609E442FC}" dt="2026-02-13T13:26:17.759" v="47" actId="26606"/>
          <ac:spMkLst>
            <pc:docMk/>
            <pc:sldMk cId="3127364188" sldId="417"/>
            <ac:spMk id="2" creationId="{67894B8C-7F9C-A30A-14D2-61619B65D4CC}"/>
          </ac:spMkLst>
        </pc:spChg>
        <pc:spChg chg="del">
          <ac:chgData name="Rhiannon Akers" userId="fb3c9d12-5c8c-42d7-8dc7-d872d7a3d202" providerId="ADAL" clId="{80AABDCA-A693-4F09-99FD-F26609E442FC}" dt="2026-02-13T13:26:13.259" v="46" actId="931"/>
          <ac:spMkLst>
            <pc:docMk/>
            <pc:sldMk cId="3127364188" sldId="417"/>
            <ac:spMk id="3" creationId="{FCF2AAEF-441A-2983-C051-2D0C63DCED07}"/>
          </ac:spMkLst>
        </pc:spChg>
        <pc:picChg chg="add mod">
          <ac:chgData name="Rhiannon Akers" userId="fb3c9d12-5c8c-42d7-8dc7-d872d7a3d202" providerId="ADAL" clId="{80AABDCA-A693-4F09-99FD-F26609E442FC}" dt="2026-02-13T13:28:13.709" v="60" actId="26606"/>
          <ac:picMkLst>
            <pc:docMk/>
            <pc:sldMk cId="3127364188" sldId="417"/>
            <ac:picMk id="5" creationId="{D202AA5A-89E1-C23C-862B-358F1009DB58}"/>
          </ac:picMkLst>
        </pc:picChg>
      </pc:sldChg>
      <pc:sldChg chg="addSp delSp modSp new mod modClrScheme modAnim chgLayout">
        <pc:chgData name="Rhiannon Akers" userId="fb3c9d12-5c8c-42d7-8dc7-d872d7a3d202" providerId="ADAL" clId="{80AABDCA-A693-4F09-99FD-F26609E442FC}" dt="2026-02-13T13:31:31.717" v="97" actId="20577"/>
        <pc:sldMkLst>
          <pc:docMk/>
          <pc:sldMk cId="3961899964" sldId="418"/>
        </pc:sldMkLst>
        <pc:spChg chg="mod">
          <ac:chgData name="Rhiannon Akers" userId="fb3c9d12-5c8c-42d7-8dc7-d872d7a3d202" providerId="ADAL" clId="{80AABDCA-A693-4F09-99FD-F26609E442FC}" dt="2026-02-13T13:29:30.886" v="85" actId="26606"/>
          <ac:spMkLst>
            <pc:docMk/>
            <pc:sldMk cId="3961899964" sldId="418"/>
            <ac:spMk id="2" creationId="{C5C6D7E3-F542-C170-1DB0-76DAE19C9AA2}"/>
          </ac:spMkLst>
        </pc:spChg>
        <pc:spChg chg="del mod">
          <ac:chgData name="Rhiannon Akers" userId="fb3c9d12-5c8c-42d7-8dc7-d872d7a3d202" providerId="ADAL" clId="{80AABDCA-A693-4F09-99FD-F26609E442FC}" dt="2026-02-13T13:29:30.886" v="85" actId="26606"/>
          <ac:spMkLst>
            <pc:docMk/>
            <pc:sldMk cId="3961899964" sldId="418"/>
            <ac:spMk id="3" creationId="{A48B539A-D66C-51DB-DE4D-7B1FADD54A65}"/>
          </ac:spMkLst>
        </pc:spChg>
        <pc:graphicFrameChg chg="add mod modGraphic">
          <ac:chgData name="Rhiannon Akers" userId="fb3c9d12-5c8c-42d7-8dc7-d872d7a3d202" providerId="ADAL" clId="{80AABDCA-A693-4F09-99FD-F26609E442FC}" dt="2026-02-13T13:31:31.717" v="97" actId="20577"/>
          <ac:graphicFrameMkLst>
            <pc:docMk/>
            <pc:sldMk cId="3961899964" sldId="418"/>
            <ac:graphicFrameMk id="5" creationId="{CE6D1FA5-9470-DB02-6143-43E44B6CA4E0}"/>
          </ac:graphicFrameMkLst>
        </pc:graphicFrameChg>
      </pc:sldChg>
      <pc:sldChg chg="addSp delSp modSp new mod modClrScheme modAnim chgLayout modNotesTx">
        <pc:chgData name="Rhiannon Akers" userId="fb3c9d12-5c8c-42d7-8dc7-d872d7a3d202" providerId="ADAL" clId="{80AABDCA-A693-4F09-99FD-F26609E442FC}" dt="2026-02-13T13:36:39.536" v="621"/>
        <pc:sldMkLst>
          <pc:docMk/>
          <pc:sldMk cId="2443058080" sldId="419"/>
        </pc:sldMkLst>
        <pc:spChg chg="mod">
          <ac:chgData name="Rhiannon Akers" userId="fb3c9d12-5c8c-42d7-8dc7-d872d7a3d202" providerId="ADAL" clId="{80AABDCA-A693-4F09-99FD-F26609E442FC}" dt="2026-02-13T13:33:18.138" v="163" actId="26606"/>
          <ac:spMkLst>
            <pc:docMk/>
            <pc:sldMk cId="2443058080" sldId="419"/>
            <ac:spMk id="2" creationId="{723E59E6-06FC-2028-FAFB-931EA0026376}"/>
          </ac:spMkLst>
        </pc:spChg>
        <pc:spChg chg="del mod">
          <ac:chgData name="Rhiannon Akers" userId="fb3c9d12-5c8c-42d7-8dc7-d872d7a3d202" providerId="ADAL" clId="{80AABDCA-A693-4F09-99FD-F26609E442FC}" dt="2026-02-13T13:33:18.138" v="163" actId="26606"/>
          <ac:spMkLst>
            <pc:docMk/>
            <pc:sldMk cId="2443058080" sldId="419"/>
            <ac:spMk id="3" creationId="{84F6F9A9-C30D-8209-D8B2-6543AF70600C}"/>
          </ac:spMkLst>
        </pc:spChg>
        <pc:graphicFrameChg chg="add mod">
          <ac:chgData name="Rhiannon Akers" userId="fb3c9d12-5c8c-42d7-8dc7-d872d7a3d202" providerId="ADAL" clId="{80AABDCA-A693-4F09-99FD-F26609E442FC}" dt="2026-02-13T13:33:18.138" v="163" actId="26606"/>
          <ac:graphicFrameMkLst>
            <pc:docMk/>
            <pc:sldMk cId="2443058080" sldId="419"/>
            <ac:graphicFrameMk id="5" creationId="{51F389D0-BA46-5709-65E6-2D44A3210099}"/>
          </ac:graphicFrameMkLst>
        </pc:graphicFrameChg>
      </pc:sldChg>
      <pc:sldChg chg="modSp del">
        <pc:chgData name="Rhiannon Akers" userId="fb3c9d12-5c8c-42d7-8dc7-d872d7a3d202" providerId="ADAL" clId="{80AABDCA-A693-4F09-99FD-F26609E442FC}" dt="2026-02-13T13:09:23.332" v="2" actId="47"/>
        <pc:sldMkLst>
          <pc:docMk/>
          <pc:sldMk cId="2760077591" sldId="419"/>
        </pc:sldMkLst>
        <pc:spChg chg="mod">
          <ac:chgData name="Rhiannon Akers" userId="fb3c9d12-5c8c-42d7-8dc7-d872d7a3d202" providerId="ADAL" clId="{80AABDCA-A693-4F09-99FD-F26609E442FC}" dt="2026-02-13T13:09:03.939" v="0"/>
          <ac:spMkLst>
            <pc:docMk/>
            <pc:sldMk cId="2760077591" sldId="419"/>
            <ac:spMk id="5" creationId="{1A9F6A5F-5165-B49E-1729-43B912B1E5B6}"/>
          </ac:spMkLst>
        </pc:spChg>
      </pc:sldChg>
      <pc:sldChg chg="addSp delSp modSp new del mod modClrScheme modAnim chgLayout">
        <pc:chgData name="Rhiannon Akers" userId="fb3c9d12-5c8c-42d7-8dc7-d872d7a3d202" providerId="ADAL" clId="{80AABDCA-A693-4F09-99FD-F26609E442FC}" dt="2026-02-13T14:21:35.966" v="1294" actId="47"/>
        <pc:sldMkLst>
          <pc:docMk/>
          <pc:sldMk cId="398919260" sldId="420"/>
        </pc:sldMkLst>
        <pc:spChg chg="mod">
          <ac:chgData name="Rhiannon Akers" userId="fb3c9d12-5c8c-42d7-8dc7-d872d7a3d202" providerId="ADAL" clId="{80AABDCA-A693-4F09-99FD-F26609E442FC}" dt="2026-02-13T13:36:15.599" v="617" actId="26606"/>
          <ac:spMkLst>
            <pc:docMk/>
            <pc:sldMk cId="398919260" sldId="420"/>
            <ac:spMk id="2" creationId="{AD164AB3-4227-5882-7E3B-BB5B7E813F36}"/>
          </ac:spMkLst>
        </pc:spChg>
        <pc:spChg chg="del mod">
          <ac:chgData name="Rhiannon Akers" userId="fb3c9d12-5c8c-42d7-8dc7-d872d7a3d202" providerId="ADAL" clId="{80AABDCA-A693-4F09-99FD-F26609E442FC}" dt="2026-02-13T13:36:15.599" v="617" actId="26606"/>
          <ac:spMkLst>
            <pc:docMk/>
            <pc:sldMk cId="398919260" sldId="420"/>
            <ac:spMk id="3" creationId="{93EE09B0-0070-6F32-750E-BF51DC31A4FC}"/>
          </ac:spMkLst>
        </pc:spChg>
        <pc:graphicFrameChg chg="add mod">
          <ac:chgData name="Rhiannon Akers" userId="fb3c9d12-5c8c-42d7-8dc7-d872d7a3d202" providerId="ADAL" clId="{80AABDCA-A693-4F09-99FD-F26609E442FC}" dt="2026-02-13T13:36:15.599" v="617" actId="26606"/>
          <ac:graphicFrameMkLst>
            <pc:docMk/>
            <pc:sldMk cId="398919260" sldId="420"/>
            <ac:graphicFrameMk id="5" creationId="{394F6B14-B0D7-F9B2-BDC1-0E2EA7095BDE}"/>
          </ac:graphicFrameMkLst>
        </pc:graphicFrameChg>
      </pc:sldChg>
      <pc:sldChg chg="addSp delSp modSp new mod modClrScheme chgLayout">
        <pc:chgData name="Rhiannon Akers" userId="fb3c9d12-5c8c-42d7-8dc7-d872d7a3d202" providerId="ADAL" clId="{80AABDCA-A693-4F09-99FD-F26609E442FC}" dt="2026-02-13T14:14:52.739" v="662" actId="26606"/>
        <pc:sldMkLst>
          <pc:docMk/>
          <pc:sldMk cId="900496739" sldId="421"/>
        </pc:sldMkLst>
        <pc:spChg chg="mod">
          <ac:chgData name="Rhiannon Akers" userId="fb3c9d12-5c8c-42d7-8dc7-d872d7a3d202" providerId="ADAL" clId="{80AABDCA-A693-4F09-99FD-F26609E442FC}" dt="2026-02-13T14:14:52.739" v="662" actId="26606"/>
          <ac:spMkLst>
            <pc:docMk/>
            <pc:sldMk cId="900496739" sldId="421"/>
            <ac:spMk id="2" creationId="{5AE0FA92-438A-5A15-71C0-35FEBAFB4045}"/>
          </ac:spMkLst>
        </pc:spChg>
        <pc:spChg chg="del">
          <ac:chgData name="Rhiannon Akers" userId="fb3c9d12-5c8c-42d7-8dc7-d872d7a3d202" providerId="ADAL" clId="{80AABDCA-A693-4F09-99FD-F26609E442FC}" dt="2026-02-13T14:14:47.566" v="661" actId="931"/>
          <ac:spMkLst>
            <pc:docMk/>
            <pc:sldMk cId="900496739" sldId="421"/>
            <ac:spMk id="3" creationId="{EE2ECC6A-075C-DCC4-0352-372ADA5D7C0E}"/>
          </ac:spMkLst>
        </pc:spChg>
        <pc:picChg chg="add mod">
          <ac:chgData name="Rhiannon Akers" userId="fb3c9d12-5c8c-42d7-8dc7-d872d7a3d202" providerId="ADAL" clId="{80AABDCA-A693-4F09-99FD-F26609E442FC}" dt="2026-02-13T14:14:52.739" v="662" actId="26606"/>
          <ac:picMkLst>
            <pc:docMk/>
            <pc:sldMk cId="900496739" sldId="421"/>
            <ac:picMk id="5" creationId="{45B7A401-5E68-2691-1DFD-DA5B56BA2AFE}"/>
          </ac:picMkLst>
        </pc:picChg>
      </pc:sldChg>
      <pc:sldChg chg="addSp delSp modSp new mod">
        <pc:chgData name="Rhiannon Akers" userId="fb3c9d12-5c8c-42d7-8dc7-d872d7a3d202" providerId="ADAL" clId="{80AABDCA-A693-4F09-99FD-F26609E442FC}" dt="2026-02-13T14:20:48.487" v="1284" actId="26606"/>
        <pc:sldMkLst>
          <pc:docMk/>
          <pc:sldMk cId="1503656015" sldId="422"/>
        </pc:sldMkLst>
        <pc:spChg chg="mod">
          <ac:chgData name="Rhiannon Akers" userId="fb3c9d12-5c8c-42d7-8dc7-d872d7a3d202" providerId="ADAL" clId="{80AABDCA-A693-4F09-99FD-F26609E442FC}" dt="2026-02-13T14:20:48.487" v="1284" actId="26606"/>
          <ac:spMkLst>
            <pc:docMk/>
            <pc:sldMk cId="1503656015" sldId="422"/>
            <ac:spMk id="2" creationId="{72E809E6-9005-90B6-E279-4AA61F489A4D}"/>
          </ac:spMkLst>
        </pc:spChg>
        <pc:spChg chg="del">
          <ac:chgData name="Rhiannon Akers" userId="fb3c9d12-5c8c-42d7-8dc7-d872d7a3d202" providerId="ADAL" clId="{80AABDCA-A693-4F09-99FD-F26609E442FC}" dt="2026-02-13T14:20:45.302" v="1283" actId="931"/>
          <ac:spMkLst>
            <pc:docMk/>
            <pc:sldMk cId="1503656015" sldId="422"/>
            <ac:spMk id="3" creationId="{A97EC43B-4C92-6411-83A0-14592FA6C7F2}"/>
          </ac:spMkLst>
        </pc:spChg>
        <pc:picChg chg="add mod">
          <ac:chgData name="Rhiannon Akers" userId="fb3c9d12-5c8c-42d7-8dc7-d872d7a3d202" providerId="ADAL" clId="{80AABDCA-A693-4F09-99FD-F26609E442FC}" dt="2026-02-13T14:20:48.487" v="1284" actId="26606"/>
          <ac:picMkLst>
            <pc:docMk/>
            <pc:sldMk cId="1503656015" sldId="422"/>
            <ac:picMk id="5" creationId="{110F3804-86D8-D38A-0260-6FEA66942714}"/>
          </ac:picMkLst>
        </pc:picChg>
      </pc:sldChg>
      <pc:sldChg chg="addSp delSp modSp new mod ord">
        <pc:chgData name="Rhiannon Akers" userId="fb3c9d12-5c8c-42d7-8dc7-d872d7a3d202" providerId="ADAL" clId="{80AABDCA-A693-4F09-99FD-F26609E442FC}" dt="2026-02-13T14:17:19.444" v="712" actId="1076"/>
        <pc:sldMkLst>
          <pc:docMk/>
          <pc:sldMk cId="1640059622" sldId="423"/>
        </pc:sldMkLst>
        <pc:spChg chg="mod">
          <ac:chgData name="Rhiannon Akers" userId="fb3c9d12-5c8c-42d7-8dc7-d872d7a3d202" providerId="ADAL" clId="{80AABDCA-A693-4F09-99FD-F26609E442FC}" dt="2026-02-13T14:15:53.770" v="706" actId="20577"/>
          <ac:spMkLst>
            <pc:docMk/>
            <pc:sldMk cId="1640059622" sldId="423"/>
            <ac:spMk id="2" creationId="{95B82FA2-D5B1-99D8-9F8C-FFDDFB351126}"/>
          </ac:spMkLst>
        </pc:spChg>
        <pc:spChg chg="del">
          <ac:chgData name="Rhiannon Akers" userId="fb3c9d12-5c8c-42d7-8dc7-d872d7a3d202" providerId="ADAL" clId="{80AABDCA-A693-4F09-99FD-F26609E442FC}" dt="2026-02-13T14:16:33.212" v="707" actId="22"/>
          <ac:spMkLst>
            <pc:docMk/>
            <pc:sldMk cId="1640059622" sldId="423"/>
            <ac:spMk id="3" creationId="{CAEA287A-0CAB-BA2D-88B7-7F7687356D3C}"/>
          </ac:spMkLst>
        </pc:spChg>
        <pc:picChg chg="add mod ord">
          <ac:chgData name="Rhiannon Akers" userId="fb3c9d12-5c8c-42d7-8dc7-d872d7a3d202" providerId="ADAL" clId="{80AABDCA-A693-4F09-99FD-F26609E442FC}" dt="2026-02-13T14:16:40.076" v="709" actId="1076"/>
          <ac:picMkLst>
            <pc:docMk/>
            <pc:sldMk cId="1640059622" sldId="423"/>
            <ac:picMk id="5" creationId="{2961C1A9-6A96-C210-7942-E575D4F88331}"/>
          </ac:picMkLst>
        </pc:picChg>
        <pc:picChg chg="add mod">
          <ac:chgData name="Rhiannon Akers" userId="fb3c9d12-5c8c-42d7-8dc7-d872d7a3d202" providerId="ADAL" clId="{80AABDCA-A693-4F09-99FD-F26609E442FC}" dt="2026-02-13T14:17:19.444" v="712" actId="1076"/>
          <ac:picMkLst>
            <pc:docMk/>
            <pc:sldMk cId="1640059622" sldId="423"/>
            <ac:picMk id="7" creationId="{CE8CB7E8-0D1E-5CD2-1970-21607827FB16}"/>
          </ac:picMkLst>
        </pc:picChg>
      </pc:sldChg>
      <pc:sldChg chg="new del">
        <pc:chgData name="Rhiannon Akers" userId="fb3c9d12-5c8c-42d7-8dc7-d872d7a3d202" providerId="ADAL" clId="{80AABDCA-A693-4F09-99FD-F26609E442FC}" dt="2026-02-13T14:15:36.969" v="681" actId="47"/>
        <pc:sldMkLst>
          <pc:docMk/>
          <pc:sldMk cId="3494795838" sldId="423"/>
        </pc:sldMkLst>
      </pc:sldChg>
      <pc:sldChg chg="addSp delSp modSp new mod">
        <pc:chgData name="Rhiannon Akers" userId="fb3c9d12-5c8c-42d7-8dc7-d872d7a3d202" providerId="ADAL" clId="{80AABDCA-A693-4F09-99FD-F26609E442FC}" dt="2026-02-13T14:20:53.615" v="1285" actId="26606"/>
        <pc:sldMkLst>
          <pc:docMk/>
          <pc:sldMk cId="3072864795" sldId="424"/>
        </pc:sldMkLst>
        <pc:spChg chg="mod">
          <ac:chgData name="Rhiannon Akers" userId="fb3c9d12-5c8c-42d7-8dc7-d872d7a3d202" providerId="ADAL" clId="{80AABDCA-A693-4F09-99FD-F26609E442FC}" dt="2026-02-13T14:20:53.615" v="1285" actId="26606"/>
          <ac:spMkLst>
            <pc:docMk/>
            <pc:sldMk cId="3072864795" sldId="424"/>
            <ac:spMk id="2" creationId="{2BDCD2E4-9FEB-5B31-9793-1159222A0601}"/>
          </ac:spMkLst>
        </pc:spChg>
        <pc:spChg chg="del mod">
          <ac:chgData name="Rhiannon Akers" userId="fb3c9d12-5c8c-42d7-8dc7-d872d7a3d202" providerId="ADAL" clId="{80AABDCA-A693-4F09-99FD-F26609E442FC}" dt="2026-02-13T14:20:53.615" v="1285" actId="26606"/>
          <ac:spMkLst>
            <pc:docMk/>
            <pc:sldMk cId="3072864795" sldId="424"/>
            <ac:spMk id="3" creationId="{BB82CD2E-A2E2-B3E0-79AC-4AE3F40C4415}"/>
          </ac:spMkLst>
        </pc:spChg>
        <pc:graphicFrameChg chg="add">
          <ac:chgData name="Rhiannon Akers" userId="fb3c9d12-5c8c-42d7-8dc7-d872d7a3d202" providerId="ADAL" clId="{80AABDCA-A693-4F09-99FD-F26609E442FC}" dt="2026-02-13T14:20:53.615" v="1285" actId="26606"/>
          <ac:graphicFrameMkLst>
            <pc:docMk/>
            <pc:sldMk cId="3072864795" sldId="424"/>
            <ac:graphicFrameMk id="5" creationId="{C907E361-191A-D1D6-5280-18A42F715B0A}"/>
          </ac:graphicFrameMkLst>
        </pc:graphicFrameChg>
      </pc:sldChg>
      <pc:sldChg chg="new del">
        <pc:chgData name="Rhiannon Akers" userId="fb3c9d12-5c8c-42d7-8dc7-d872d7a3d202" providerId="ADAL" clId="{80AABDCA-A693-4F09-99FD-F26609E442FC}" dt="2026-02-13T14:21:14.483" v="1290" actId="47"/>
        <pc:sldMkLst>
          <pc:docMk/>
          <pc:sldMk cId="1340606648" sldId="425"/>
        </pc:sldMkLst>
      </pc:sldChg>
      <pc:sldChg chg="addSp delSp modSp new del ord">
        <pc:chgData name="Rhiannon Akers" userId="fb3c9d12-5c8c-42d7-8dc7-d872d7a3d202" providerId="ADAL" clId="{80AABDCA-A693-4F09-99FD-F26609E442FC}" dt="2026-02-13T14:21:33.220" v="1293" actId="47"/>
        <pc:sldMkLst>
          <pc:docMk/>
          <pc:sldMk cId="4236962489" sldId="426"/>
        </pc:sldMkLst>
        <pc:spChg chg="del">
          <ac:chgData name="Rhiannon Akers" userId="fb3c9d12-5c8c-42d7-8dc7-d872d7a3d202" providerId="ADAL" clId="{80AABDCA-A693-4F09-99FD-F26609E442FC}" dt="2026-02-13T14:21:21.246" v="1291"/>
          <ac:spMkLst>
            <pc:docMk/>
            <pc:sldMk cId="4236962489" sldId="426"/>
            <ac:spMk id="3" creationId="{F7F7ACDC-02B0-DB1A-AC9D-8098518D539F}"/>
          </ac:spMkLst>
        </pc:spChg>
        <pc:spChg chg="add mod">
          <ac:chgData name="Rhiannon Akers" userId="fb3c9d12-5c8c-42d7-8dc7-d872d7a3d202" providerId="ADAL" clId="{80AABDCA-A693-4F09-99FD-F26609E442FC}" dt="2026-02-13T14:21:21.246" v="1291"/>
          <ac:spMkLst>
            <pc:docMk/>
            <pc:sldMk cId="4236962489" sldId="426"/>
            <ac:spMk id="4" creationId="{14FB6B68-9496-7B8C-6FAF-7B93463691F7}"/>
          </ac:spMkLst>
        </pc:spChg>
      </pc:sldChg>
      <pc:sldChg chg="add">
        <pc:chgData name="Rhiannon Akers" userId="fb3c9d12-5c8c-42d7-8dc7-d872d7a3d202" providerId="ADAL" clId="{80AABDCA-A693-4F09-99FD-F26609E442FC}" dt="2026-02-13T14:21:30.807" v="1292"/>
        <pc:sldMkLst>
          <pc:docMk/>
          <pc:sldMk cId="2739175676" sldId="427"/>
        </pc:sldMkLst>
      </pc:sldChg>
      <pc:sldMasterChg chg="delSldLayout">
        <pc:chgData name="Rhiannon Akers" userId="fb3c9d12-5c8c-42d7-8dc7-d872d7a3d202" providerId="ADAL" clId="{80AABDCA-A693-4F09-99FD-F26609E442FC}" dt="2026-02-13T13:09:23.332" v="2" actId="47"/>
        <pc:sldMasterMkLst>
          <pc:docMk/>
          <pc:sldMasterMk cId="3042308997" sldId="2147483665"/>
        </pc:sldMasterMkLst>
        <pc:sldLayoutChg chg="del">
          <pc:chgData name="Rhiannon Akers" userId="fb3c9d12-5c8c-42d7-8dc7-d872d7a3d202" providerId="ADAL" clId="{80AABDCA-A693-4F09-99FD-F26609E442FC}" dt="2026-02-13T13:09:23.332" v="2" actId="47"/>
          <pc:sldLayoutMkLst>
            <pc:docMk/>
            <pc:sldMasterMk cId="3042308997" sldId="2147483665"/>
            <pc:sldLayoutMk cId="2593164898" sldId="2147483679"/>
          </pc:sldLayoutMkLst>
        </pc:sldLayoutChg>
      </pc:sldMasterChg>
    </pc:docChg>
  </pc:docChgLst>
</pc:chgInfo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3" Type="http://schemas.openxmlformats.org/officeDocument/2006/relationships/image" Target="../media/image22.png"/><Relationship Id="rId7" Type="http://schemas.openxmlformats.org/officeDocument/2006/relationships/image" Target="../media/image26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F734088-1F17-4E89-A012-EA273A2A06E6}" type="doc">
      <dgm:prSet loTypeId="urn:microsoft.com/office/officeart/2005/8/layout/default" loCatId="list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60B87B91-9EFC-4868-A9F9-7CAB570BF223}">
      <dgm:prSet/>
      <dgm:spPr/>
      <dgm:t>
        <a:bodyPr/>
        <a:lstStyle/>
        <a:p>
          <a:r>
            <a:rPr lang="en-GB"/>
            <a:t>Driving change and building a business case</a:t>
          </a:r>
          <a:endParaRPr lang="en-US"/>
        </a:p>
      </dgm:t>
    </dgm:pt>
    <dgm:pt modelId="{2B3F0DEC-CEC8-439E-9718-62630AA850A4}" type="parTrans" cxnId="{7CD28FAD-EB3B-4F14-94FB-37F225282EF7}">
      <dgm:prSet/>
      <dgm:spPr/>
      <dgm:t>
        <a:bodyPr/>
        <a:lstStyle/>
        <a:p>
          <a:endParaRPr lang="en-US"/>
        </a:p>
      </dgm:t>
    </dgm:pt>
    <dgm:pt modelId="{65E7CCC8-D276-45DB-B2B6-9A964CB5342A}" type="sibTrans" cxnId="{7CD28FAD-EB3B-4F14-94FB-37F225282EF7}">
      <dgm:prSet/>
      <dgm:spPr/>
      <dgm:t>
        <a:bodyPr/>
        <a:lstStyle/>
        <a:p>
          <a:endParaRPr lang="en-US"/>
        </a:p>
      </dgm:t>
    </dgm:pt>
    <dgm:pt modelId="{D188E6B4-7A84-4958-ACD4-2D73D4DF221C}">
      <dgm:prSet/>
      <dgm:spPr/>
      <dgm:t>
        <a:bodyPr/>
        <a:lstStyle/>
        <a:p>
          <a:r>
            <a:rPr lang="en-GB"/>
            <a:t>8 weeks of lectures up to and including 29/04/26.</a:t>
          </a:r>
          <a:endParaRPr lang="en-US"/>
        </a:p>
      </dgm:t>
    </dgm:pt>
    <dgm:pt modelId="{9DF26321-4946-4F11-86A2-BE5D72488E2F}" type="parTrans" cxnId="{6283771F-440F-462E-BF73-9D24E582EE36}">
      <dgm:prSet/>
      <dgm:spPr/>
      <dgm:t>
        <a:bodyPr/>
        <a:lstStyle/>
        <a:p>
          <a:endParaRPr lang="en-US"/>
        </a:p>
      </dgm:t>
    </dgm:pt>
    <dgm:pt modelId="{7AE12B6E-3A54-46D0-8D08-430337DA86FD}" type="sibTrans" cxnId="{6283771F-440F-462E-BF73-9D24E582EE36}">
      <dgm:prSet/>
      <dgm:spPr/>
      <dgm:t>
        <a:bodyPr/>
        <a:lstStyle/>
        <a:p>
          <a:endParaRPr lang="en-US"/>
        </a:p>
      </dgm:t>
    </dgm:pt>
    <dgm:pt modelId="{720D9B03-86CB-4417-B4ED-8601BD79CDAA}">
      <dgm:prSet/>
      <dgm:spPr/>
      <dgm:t>
        <a:bodyPr/>
        <a:lstStyle/>
        <a:p>
          <a:r>
            <a:rPr lang="en-GB"/>
            <a:t>Easter break is 30/03/26-17/04/26.</a:t>
          </a:r>
          <a:endParaRPr lang="en-US"/>
        </a:p>
      </dgm:t>
    </dgm:pt>
    <dgm:pt modelId="{5FA7B61A-B32F-49CA-9672-5FC8EB6DD5A0}" type="parTrans" cxnId="{E73621B9-5194-4128-AD87-A8A235AC2832}">
      <dgm:prSet/>
      <dgm:spPr/>
      <dgm:t>
        <a:bodyPr/>
        <a:lstStyle/>
        <a:p>
          <a:endParaRPr lang="en-US"/>
        </a:p>
      </dgm:t>
    </dgm:pt>
    <dgm:pt modelId="{9715D1C8-96AF-46F6-8C1B-A79A8B6A0E6F}" type="sibTrans" cxnId="{E73621B9-5194-4128-AD87-A8A235AC2832}">
      <dgm:prSet/>
      <dgm:spPr/>
      <dgm:t>
        <a:bodyPr/>
        <a:lstStyle/>
        <a:p>
          <a:endParaRPr lang="en-US"/>
        </a:p>
      </dgm:t>
    </dgm:pt>
    <dgm:pt modelId="{F73D6CAF-55F9-4958-90DF-1C26A7DBAE8E}">
      <dgm:prSet/>
      <dgm:spPr/>
      <dgm:t>
        <a:bodyPr/>
        <a:lstStyle/>
        <a:p>
          <a:r>
            <a:rPr lang="en-GB"/>
            <a:t>Project Initiation Document (PID) and Ethics Form due for submission on 26/05/26.</a:t>
          </a:r>
          <a:endParaRPr lang="en-US"/>
        </a:p>
      </dgm:t>
    </dgm:pt>
    <dgm:pt modelId="{20E0D153-4DA4-480A-AD14-5DE7186BFF58}" type="parTrans" cxnId="{3568A56F-198B-43F3-8BCB-2E495C1A705C}">
      <dgm:prSet/>
      <dgm:spPr/>
      <dgm:t>
        <a:bodyPr/>
        <a:lstStyle/>
        <a:p>
          <a:endParaRPr lang="en-US"/>
        </a:p>
      </dgm:t>
    </dgm:pt>
    <dgm:pt modelId="{98244EBD-AE17-41A0-9325-261E99DA5C5F}" type="sibTrans" cxnId="{3568A56F-198B-43F3-8BCB-2E495C1A705C}">
      <dgm:prSet/>
      <dgm:spPr/>
      <dgm:t>
        <a:bodyPr/>
        <a:lstStyle/>
        <a:p>
          <a:endParaRPr lang="en-US"/>
        </a:p>
      </dgm:t>
    </dgm:pt>
    <dgm:pt modelId="{617C9ECB-BD2D-4D25-B65A-ACFE45A89E53}">
      <dgm:prSet/>
      <dgm:spPr/>
      <dgm:t>
        <a:bodyPr/>
        <a:lstStyle/>
        <a:p>
          <a:r>
            <a:rPr lang="en-GB"/>
            <a:t>Tutorials will be arranged over the summer (individual/group).</a:t>
          </a:r>
          <a:endParaRPr lang="en-US"/>
        </a:p>
      </dgm:t>
    </dgm:pt>
    <dgm:pt modelId="{EA962B68-82B8-43D7-BFBC-B3929ACF6658}" type="parTrans" cxnId="{29D820DF-5010-45FE-8134-E76393FCC327}">
      <dgm:prSet/>
      <dgm:spPr/>
      <dgm:t>
        <a:bodyPr/>
        <a:lstStyle/>
        <a:p>
          <a:endParaRPr lang="en-US"/>
        </a:p>
      </dgm:t>
    </dgm:pt>
    <dgm:pt modelId="{B5B2818F-0D17-4EC4-9F5A-AE869D395A19}" type="sibTrans" cxnId="{29D820DF-5010-45FE-8134-E76393FCC327}">
      <dgm:prSet/>
      <dgm:spPr/>
      <dgm:t>
        <a:bodyPr/>
        <a:lstStyle/>
        <a:p>
          <a:endParaRPr lang="en-US"/>
        </a:p>
      </dgm:t>
    </dgm:pt>
    <dgm:pt modelId="{FF63BB1F-F31B-4C24-89D9-D0B4FFAE314D}">
      <dgm:prSet/>
      <dgm:spPr/>
      <dgm:t>
        <a:bodyPr/>
        <a:lstStyle/>
        <a:p>
          <a:r>
            <a:rPr lang="en-GB" dirty="0"/>
            <a:t>Deadline for drafts is 16/09/26.</a:t>
          </a:r>
          <a:endParaRPr lang="en-US" dirty="0"/>
        </a:p>
      </dgm:t>
    </dgm:pt>
    <dgm:pt modelId="{1B7A4A35-28D2-40D4-B8DD-0785B1FAA781}" type="parTrans" cxnId="{5CCE0476-6AE8-452A-9B89-BA49F97D8734}">
      <dgm:prSet/>
      <dgm:spPr/>
      <dgm:t>
        <a:bodyPr/>
        <a:lstStyle/>
        <a:p>
          <a:endParaRPr lang="en-US"/>
        </a:p>
      </dgm:t>
    </dgm:pt>
    <dgm:pt modelId="{5C8449B1-5153-44B7-8F30-62A56988154A}" type="sibTrans" cxnId="{5CCE0476-6AE8-452A-9B89-BA49F97D8734}">
      <dgm:prSet/>
      <dgm:spPr/>
      <dgm:t>
        <a:bodyPr/>
        <a:lstStyle/>
        <a:p>
          <a:endParaRPr lang="en-US"/>
        </a:p>
      </dgm:t>
    </dgm:pt>
    <dgm:pt modelId="{D05CD7FA-05B6-49A9-A83E-AB215A0F2324}">
      <dgm:prSet/>
      <dgm:spPr/>
      <dgm:t>
        <a:bodyPr/>
        <a:lstStyle/>
        <a:p>
          <a:r>
            <a:rPr lang="en-GB"/>
            <a:t>Final submission deadline is 28/09/26. </a:t>
          </a:r>
          <a:endParaRPr lang="en-US"/>
        </a:p>
      </dgm:t>
    </dgm:pt>
    <dgm:pt modelId="{7BDACBE3-7892-43D6-BB77-0F457268F38D}" type="parTrans" cxnId="{AA9EECEE-6BF4-48C4-BBF7-BE092FF83DA5}">
      <dgm:prSet/>
      <dgm:spPr/>
      <dgm:t>
        <a:bodyPr/>
        <a:lstStyle/>
        <a:p>
          <a:endParaRPr lang="en-US"/>
        </a:p>
      </dgm:t>
    </dgm:pt>
    <dgm:pt modelId="{474D82B7-CB59-45D2-B7AF-DC54F2A55AC0}" type="sibTrans" cxnId="{AA9EECEE-6BF4-48C4-BBF7-BE092FF83DA5}">
      <dgm:prSet/>
      <dgm:spPr/>
      <dgm:t>
        <a:bodyPr/>
        <a:lstStyle/>
        <a:p>
          <a:endParaRPr lang="en-US"/>
        </a:p>
      </dgm:t>
    </dgm:pt>
    <dgm:pt modelId="{0ED0F758-66C5-4C40-B749-F8459DD0A2E5}">
      <dgm:prSet/>
      <dgm:spPr/>
      <dgm:t>
        <a:bodyPr/>
        <a:lstStyle/>
        <a:p>
          <a:r>
            <a:rPr lang="en-GB"/>
            <a:t>Conference style event likely to be 30/09/26. </a:t>
          </a:r>
          <a:endParaRPr lang="en-US"/>
        </a:p>
      </dgm:t>
    </dgm:pt>
    <dgm:pt modelId="{125129AA-14F8-4471-AB84-9F438BAA8F9B}" type="parTrans" cxnId="{7145D97A-7A3B-40CE-B20A-84FF6F14CB1A}">
      <dgm:prSet/>
      <dgm:spPr/>
      <dgm:t>
        <a:bodyPr/>
        <a:lstStyle/>
        <a:p>
          <a:endParaRPr lang="en-US"/>
        </a:p>
      </dgm:t>
    </dgm:pt>
    <dgm:pt modelId="{8A60D1D4-69DC-4C78-BA8B-C7AB1A702E1D}" type="sibTrans" cxnId="{7145D97A-7A3B-40CE-B20A-84FF6F14CB1A}">
      <dgm:prSet/>
      <dgm:spPr/>
      <dgm:t>
        <a:bodyPr/>
        <a:lstStyle/>
        <a:p>
          <a:endParaRPr lang="en-US"/>
        </a:p>
      </dgm:t>
    </dgm:pt>
    <dgm:pt modelId="{F6FA30A6-89D3-442E-BD0C-7D684F9C6F30}" type="pres">
      <dgm:prSet presAssocID="{9F734088-1F17-4E89-A012-EA273A2A06E6}" presName="diagram" presStyleCnt="0">
        <dgm:presLayoutVars>
          <dgm:dir/>
          <dgm:resizeHandles val="exact"/>
        </dgm:presLayoutVars>
      </dgm:prSet>
      <dgm:spPr/>
    </dgm:pt>
    <dgm:pt modelId="{2B8EB82A-3E71-45A2-9835-5022F9B56318}" type="pres">
      <dgm:prSet presAssocID="{60B87B91-9EFC-4868-A9F9-7CAB570BF223}" presName="node" presStyleLbl="node1" presStyleIdx="0" presStyleCnt="8" custLinFactNeighborX="-126">
        <dgm:presLayoutVars>
          <dgm:bulletEnabled val="1"/>
        </dgm:presLayoutVars>
      </dgm:prSet>
      <dgm:spPr/>
    </dgm:pt>
    <dgm:pt modelId="{77757C46-365C-4E7F-AC9F-7AEFC57B178A}" type="pres">
      <dgm:prSet presAssocID="{65E7CCC8-D276-45DB-B2B6-9A964CB5342A}" presName="sibTrans" presStyleCnt="0"/>
      <dgm:spPr/>
    </dgm:pt>
    <dgm:pt modelId="{950AA264-B4F6-4901-A4DA-7DB205EBDD79}" type="pres">
      <dgm:prSet presAssocID="{D188E6B4-7A84-4958-ACD4-2D73D4DF221C}" presName="node" presStyleLbl="node1" presStyleIdx="1" presStyleCnt="8">
        <dgm:presLayoutVars>
          <dgm:bulletEnabled val="1"/>
        </dgm:presLayoutVars>
      </dgm:prSet>
      <dgm:spPr/>
    </dgm:pt>
    <dgm:pt modelId="{A3D1ABA5-EBD6-4440-BC6F-A123EC7F5603}" type="pres">
      <dgm:prSet presAssocID="{7AE12B6E-3A54-46D0-8D08-430337DA86FD}" presName="sibTrans" presStyleCnt="0"/>
      <dgm:spPr/>
    </dgm:pt>
    <dgm:pt modelId="{704F7530-91EE-46F6-B29D-E33CFBCC6156}" type="pres">
      <dgm:prSet presAssocID="{720D9B03-86CB-4417-B4ED-8601BD79CDAA}" presName="node" presStyleLbl="node1" presStyleIdx="2" presStyleCnt="8">
        <dgm:presLayoutVars>
          <dgm:bulletEnabled val="1"/>
        </dgm:presLayoutVars>
      </dgm:prSet>
      <dgm:spPr/>
    </dgm:pt>
    <dgm:pt modelId="{FA8E61C7-666B-4752-8F2C-B7EC25A197A2}" type="pres">
      <dgm:prSet presAssocID="{9715D1C8-96AF-46F6-8C1B-A79A8B6A0E6F}" presName="sibTrans" presStyleCnt="0"/>
      <dgm:spPr/>
    </dgm:pt>
    <dgm:pt modelId="{43D69B41-D873-4323-B8A1-9765EE072465}" type="pres">
      <dgm:prSet presAssocID="{F73D6CAF-55F9-4958-90DF-1C26A7DBAE8E}" presName="node" presStyleLbl="node1" presStyleIdx="3" presStyleCnt="8">
        <dgm:presLayoutVars>
          <dgm:bulletEnabled val="1"/>
        </dgm:presLayoutVars>
      </dgm:prSet>
      <dgm:spPr/>
    </dgm:pt>
    <dgm:pt modelId="{864945BE-9C05-4A7C-9EE7-F5A99F5AFE38}" type="pres">
      <dgm:prSet presAssocID="{98244EBD-AE17-41A0-9325-261E99DA5C5F}" presName="sibTrans" presStyleCnt="0"/>
      <dgm:spPr/>
    </dgm:pt>
    <dgm:pt modelId="{8B82A0DB-D8A8-41FF-A6E3-310C00961556}" type="pres">
      <dgm:prSet presAssocID="{617C9ECB-BD2D-4D25-B65A-ACFE45A89E53}" presName="node" presStyleLbl="node1" presStyleIdx="4" presStyleCnt="8">
        <dgm:presLayoutVars>
          <dgm:bulletEnabled val="1"/>
        </dgm:presLayoutVars>
      </dgm:prSet>
      <dgm:spPr/>
    </dgm:pt>
    <dgm:pt modelId="{4B0C8CEE-97C1-4F8F-937D-4404E2B8F5ED}" type="pres">
      <dgm:prSet presAssocID="{B5B2818F-0D17-4EC4-9F5A-AE869D395A19}" presName="sibTrans" presStyleCnt="0"/>
      <dgm:spPr/>
    </dgm:pt>
    <dgm:pt modelId="{90E9CC13-9E77-476D-9BE8-832D29A6D725}" type="pres">
      <dgm:prSet presAssocID="{FF63BB1F-F31B-4C24-89D9-D0B4FFAE314D}" presName="node" presStyleLbl="node1" presStyleIdx="5" presStyleCnt="8">
        <dgm:presLayoutVars>
          <dgm:bulletEnabled val="1"/>
        </dgm:presLayoutVars>
      </dgm:prSet>
      <dgm:spPr/>
    </dgm:pt>
    <dgm:pt modelId="{D30FC5A9-57DA-4496-94AD-9941CB435545}" type="pres">
      <dgm:prSet presAssocID="{5C8449B1-5153-44B7-8F30-62A56988154A}" presName="sibTrans" presStyleCnt="0"/>
      <dgm:spPr/>
    </dgm:pt>
    <dgm:pt modelId="{88DACD7B-BC5C-4DF3-83E2-32601E7A7EEF}" type="pres">
      <dgm:prSet presAssocID="{D05CD7FA-05B6-49A9-A83E-AB215A0F2324}" presName="node" presStyleLbl="node1" presStyleIdx="6" presStyleCnt="8">
        <dgm:presLayoutVars>
          <dgm:bulletEnabled val="1"/>
        </dgm:presLayoutVars>
      </dgm:prSet>
      <dgm:spPr/>
    </dgm:pt>
    <dgm:pt modelId="{379C855C-85C5-4E85-AA23-A3E93F713DE8}" type="pres">
      <dgm:prSet presAssocID="{474D82B7-CB59-45D2-B7AF-DC54F2A55AC0}" presName="sibTrans" presStyleCnt="0"/>
      <dgm:spPr/>
    </dgm:pt>
    <dgm:pt modelId="{E4331FF6-C942-4D59-89EB-B9270F2C648B}" type="pres">
      <dgm:prSet presAssocID="{0ED0F758-66C5-4C40-B749-F8459DD0A2E5}" presName="node" presStyleLbl="node1" presStyleIdx="7" presStyleCnt="8">
        <dgm:presLayoutVars>
          <dgm:bulletEnabled val="1"/>
        </dgm:presLayoutVars>
      </dgm:prSet>
      <dgm:spPr/>
    </dgm:pt>
  </dgm:ptLst>
  <dgm:cxnLst>
    <dgm:cxn modelId="{127BBF14-746E-4398-B893-599AC57319F2}" type="presOf" srcId="{F73D6CAF-55F9-4958-90DF-1C26A7DBAE8E}" destId="{43D69B41-D873-4323-B8A1-9765EE072465}" srcOrd="0" destOrd="0" presId="urn:microsoft.com/office/officeart/2005/8/layout/default"/>
    <dgm:cxn modelId="{6283771F-440F-462E-BF73-9D24E582EE36}" srcId="{9F734088-1F17-4E89-A012-EA273A2A06E6}" destId="{D188E6B4-7A84-4958-ACD4-2D73D4DF221C}" srcOrd="1" destOrd="0" parTransId="{9DF26321-4946-4F11-86A2-BE5D72488E2F}" sibTransId="{7AE12B6E-3A54-46D0-8D08-430337DA86FD}"/>
    <dgm:cxn modelId="{9CF5856D-44C8-4246-9ADB-8175805B7C16}" type="presOf" srcId="{D188E6B4-7A84-4958-ACD4-2D73D4DF221C}" destId="{950AA264-B4F6-4901-A4DA-7DB205EBDD79}" srcOrd="0" destOrd="0" presId="urn:microsoft.com/office/officeart/2005/8/layout/default"/>
    <dgm:cxn modelId="{3568A56F-198B-43F3-8BCB-2E495C1A705C}" srcId="{9F734088-1F17-4E89-A012-EA273A2A06E6}" destId="{F73D6CAF-55F9-4958-90DF-1C26A7DBAE8E}" srcOrd="3" destOrd="0" parTransId="{20E0D153-4DA4-480A-AD14-5DE7186BFF58}" sibTransId="{98244EBD-AE17-41A0-9325-261E99DA5C5F}"/>
    <dgm:cxn modelId="{5CCE0476-6AE8-452A-9B89-BA49F97D8734}" srcId="{9F734088-1F17-4E89-A012-EA273A2A06E6}" destId="{FF63BB1F-F31B-4C24-89D9-D0B4FFAE314D}" srcOrd="5" destOrd="0" parTransId="{1B7A4A35-28D2-40D4-B8DD-0785B1FAA781}" sibTransId="{5C8449B1-5153-44B7-8F30-62A56988154A}"/>
    <dgm:cxn modelId="{7145D97A-7A3B-40CE-B20A-84FF6F14CB1A}" srcId="{9F734088-1F17-4E89-A012-EA273A2A06E6}" destId="{0ED0F758-66C5-4C40-B749-F8459DD0A2E5}" srcOrd="7" destOrd="0" parTransId="{125129AA-14F8-4471-AB84-9F438BAA8F9B}" sibTransId="{8A60D1D4-69DC-4C78-BA8B-C7AB1A702E1D}"/>
    <dgm:cxn modelId="{700A987E-F163-44D0-A409-1EFCFB95A164}" type="presOf" srcId="{FF63BB1F-F31B-4C24-89D9-D0B4FFAE314D}" destId="{90E9CC13-9E77-476D-9BE8-832D29A6D725}" srcOrd="0" destOrd="0" presId="urn:microsoft.com/office/officeart/2005/8/layout/default"/>
    <dgm:cxn modelId="{FDF95E81-2F12-41B1-A0CE-DAE5E0F522DC}" type="presOf" srcId="{60B87B91-9EFC-4868-A9F9-7CAB570BF223}" destId="{2B8EB82A-3E71-45A2-9835-5022F9B56318}" srcOrd="0" destOrd="0" presId="urn:microsoft.com/office/officeart/2005/8/layout/default"/>
    <dgm:cxn modelId="{4AFA9DAC-904B-4D75-BB92-75A2730514CD}" type="presOf" srcId="{9F734088-1F17-4E89-A012-EA273A2A06E6}" destId="{F6FA30A6-89D3-442E-BD0C-7D684F9C6F30}" srcOrd="0" destOrd="0" presId="urn:microsoft.com/office/officeart/2005/8/layout/default"/>
    <dgm:cxn modelId="{7CD28FAD-EB3B-4F14-94FB-37F225282EF7}" srcId="{9F734088-1F17-4E89-A012-EA273A2A06E6}" destId="{60B87B91-9EFC-4868-A9F9-7CAB570BF223}" srcOrd="0" destOrd="0" parTransId="{2B3F0DEC-CEC8-439E-9718-62630AA850A4}" sibTransId="{65E7CCC8-D276-45DB-B2B6-9A964CB5342A}"/>
    <dgm:cxn modelId="{E73621B9-5194-4128-AD87-A8A235AC2832}" srcId="{9F734088-1F17-4E89-A012-EA273A2A06E6}" destId="{720D9B03-86CB-4417-B4ED-8601BD79CDAA}" srcOrd="2" destOrd="0" parTransId="{5FA7B61A-B32F-49CA-9672-5FC8EB6DD5A0}" sibTransId="{9715D1C8-96AF-46F6-8C1B-A79A8B6A0E6F}"/>
    <dgm:cxn modelId="{BC642AC2-670C-417B-8D64-FB68E08B6C43}" type="presOf" srcId="{617C9ECB-BD2D-4D25-B65A-ACFE45A89E53}" destId="{8B82A0DB-D8A8-41FF-A6E3-310C00961556}" srcOrd="0" destOrd="0" presId="urn:microsoft.com/office/officeart/2005/8/layout/default"/>
    <dgm:cxn modelId="{4F1B89D5-D43B-42DB-B7DB-063DE3652A5D}" type="presOf" srcId="{720D9B03-86CB-4417-B4ED-8601BD79CDAA}" destId="{704F7530-91EE-46F6-B29D-E33CFBCC6156}" srcOrd="0" destOrd="0" presId="urn:microsoft.com/office/officeart/2005/8/layout/default"/>
    <dgm:cxn modelId="{29D820DF-5010-45FE-8134-E76393FCC327}" srcId="{9F734088-1F17-4E89-A012-EA273A2A06E6}" destId="{617C9ECB-BD2D-4D25-B65A-ACFE45A89E53}" srcOrd="4" destOrd="0" parTransId="{EA962B68-82B8-43D7-BFBC-B3929ACF6658}" sibTransId="{B5B2818F-0D17-4EC4-9F5A-AE869D395A19}"/>
    <dgm:cxn modelId="{7C8129DF-CE2C-4359-AEF2-00318495AC73}" type="presOf" srcId="{0ED0F758-66C5-4C40-B749-F8459DD0A2E5}" destId="{E4331FF6-C942-4D59-89EB-B9270F2C648B}" srcOrd="0" destOrd="0" presId="urn:microsoft.com/office/officeart/2005/8/layout/default"/>
    <dgm:cxn modelId="{AA9EECEE-6BF4-48C4-BBF7-BE092FF83DA5}" srcId="{9F734088-1F17-4E89-A012-EA273A2A06E6}" destId="{D05CD7FA-05B6-49A9-A83E-AB215A0F2324}" srcOrd="6" destOrd="0" parTransId="{7BDACBE3-7892-43D6-BB77-0F457268F38D}" sibTransId="{474D82B7-CB59-45D2-B7AF-DC54F2A55AC0}"/>
    <dgm:cxn modelId="{62A6E3F4-97CE-4761-BE8A-23850D9087B0}" type="presOf" srcId="{D05CD7FA-05B6-49A9-A83E-AB215A0F2324}" destId="{88DACD7B-BC5C-4DF3-83E2-32601E7A7EEF}" srcOrd="0" destOrd="0" presId="urn:microsoft.com/office/officeart/2005/8/layout/default"/>
    <dgm:cxn modelId="{2D748BE4-D3EA-4D2B-BF36-80BD300DA6D4}" type="presParOf" srcId="{F6FA30A6-89D3-442E-BD0C-7D684F9C6F30}" destId="{2B8EB82A-3E71-45A2-9835-5022F9B56318}" srcOrd="0" destOrd="0" presId="urn:microsoft.com/office/officeart/2005/8/layout/default"/>
    <dgm:cxn modelId="{CA55D931-E0D7-44DB-83CF-B5D18273B09E}" type="presParOf" srcId="{F6FA30A6-89D3-442E-BD0C-7D684F9C6F30}" destId="{77757C46-365C-4E7F-AC9F-7AEFC57B178A}" srcOrd="1" destOrd="0" presId="urn:microsoft.com/office/officeart/2005/8/layout/default"/>
    <dgm:cxn modelId="{044D1DA0-7603-43E4-BBD5-3840A2E1BF3B}" type="presParOf" srcId="{F6FA30A6-89D3-442E-BD0C-7D684F9C6F30}" destId="{950AA264-B4F6-4901-A4DA-7DB205EBDD79}" srcOrd="2" destOrd="0" presId="urn:microsoft.com/office/officeart/2005/8/layout/default"/>
    <dgm:cxn modelId="{84C7F8C3-26ED-4A85-900E-866F8A7B3580}" type="presParOf" srcId="{F6FA30A6-89D3-442E-BD0C-7D684F9C6F30}" destId="{A3D1ABA5-EBD6-4440-BC6F-A123EC7F5603}" srcOrd="3" destOrd="0" presId="urn:microsoft.com/office/officeart/2005/8/layout/default"/>
    <dgm:cxn modelId="{5E3D0CB7-E0C3-49F4-A52D-3B8715EFCC24}" type="presParOf" srcId="{F6FA30A6-89D3-442E-BD0C-7D684F9C6F30}" destId="{704F7530-91EE-46F6-B29D-E33CFBCC6156}" srcOrd="4" destOrd="0" presId="urn:microsoft.com/office/officeart/2005/8/layout/default"/>
    <dgm:cxn modelId="{27D5EAE1-AF2D-40F7-818D-313965A8AFBE}" type="presParOf" srcId="{F6FA30A6-89D3-442E-BD0C-7D684F9C6F30}" destId="{FA8E61C7-666B-4752-8F2C-B7EC25A197A2}" srcOrd="5" destOrd="0" presId="urn:microsoft.com/office/officeart/2005/8/layout/default"/>
    <dgm:cxn modelId="{675E2B3B-C8E5-467A-B0A7-A9EAC998B46B}" type="presParOf" srcId="{F6FA30A6-89D3-442E-BD0C-7D684F9C6F30}" destId="{43D69B41-D873-4323-B8A1-9765EE072465}" srcOrd="6" destOrd="0" presId="urn:microsoft.com/office/officeart/2005/8/layout/default"/>
    <dgm:cxn modelId="{05FADE72-CF56-498F-B34D-97F780D7F69E}" type="presParOf" srcId="{F6FA30A6-89D3-442E-BD0C-7D684F9C6F30}" destId="{864945BE-9C05-4A7C-9EE7-F5A99F5AFE38}" srcOrd="7" destOrd="0" presId="urn:microsoft.com/office/officeart/2005/8/layout/default"/>
    <dgm:cxn modelId="{EE0816F8-D8AC-4A4E-88EC-056E8757A125}" type="presParOf" srcId="{F6FA30A6-89D3-442E-BD0C-7D684F9C6F30}" destId="{8B82A0DB-D8A8-41FF-A6E3-310C00961556}" srcOrd="8" destOrd="0" presId="urn:microsoft.com/office/officeart/2005/8/layout/default"/>
    <dgm:cxn modelId="{4CA80CE6-8255-471C-96FB-A7DC9F63A8EC}" type="presParOf" srcId="{F6FA30A6-89D3-442E-BD0C-7D684F9C6F30}" destId="{4B0C8CEE-97C1-4F8F-937D-4404E2B8F5ED}" srcOrd="9" destOrd="0" presId="urn:microsoft.com/office/officeart/2005/8/layout/default"/>
    <dgm:cxn modelId="{5DA513D4-5850-4420-8C29-A1279CEB942F}" type="presParOf" srcId="{F6FA30A6-89D3-442E-BD0C-7D684F9C6F30}" destId="{90E9CC13-9E77-476D-9BE8-832D29A6D725}" srcOrd="10" destOrd="0" presId="urn:microsoft.com/office/officeart/2005/8/layout/default"/>
    <dgm:cxn modelId="{BB15A682-704B-4D88-A1AC-061EFBD2F0B4}" type="presParOf" srcId="{F6FA30A6-89D3-442E-BD0C-7D684F9C6F30}" destId="{D30FC5A9-57DA-4496-94AD-9941CB435545}" srcOrd="11" destOrd="0" presId="urn:microsoft.com/office/officeart/2005/8/layout/default"/>
    <dgm:cxn modelId="{D9DE21A4-9577-4AD1-9F59-9BF470F95F84}" type="presParOf" srcId="{F6FA30A6-89D3-442E-BD0C-7D684F9C6F30}" destId="{88DACD7B-BC5C-4DF3-83E2-32601E7A7EEF}" srcOrd="12" destOrd="0" presId="urn:microsoft.com/office/officeart/2005/8/layout/default"/>
    <dgm:cxn modelId="{7A4CB477-976F-47F0-B331-FBA450168DF1}" type="presParOf" srcId="{F6FA30A6-89D3-442E-BD0C-7D684F9C6F30}" destId="{379C855C-85C5-4E85-AA23-A3E93F713DE8}" srcOrd="13" destOrd="0" presId="urn:microsoft.com/office/officeart/2005/8/layout/default"/>
    <dgm:cxn modelId="{4BBEEEE1-E257-404C-9AF4-0CE40319895D}" type="presParOf" srcId="{F6FA30A6-89D3-442E-BD0C-7D684F9C6F30}" destId="{E4331FF6-C942-4D59-89EB-B9270F2C648B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563FD82-61F5-4256-9F05-B7EAC96D792E}" type="doc">
      <dgm:prSet loTypeId="urn:microsoft.com/office/officeart/2005/8/layout/vList2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7BA72289-D7A0-4718-9046-D489CC831A22}">
      <dgm:prSet/>
      <dgm:spPr/>
      <dgm:t>
        <a:bodyPr/>
        <a:lstStyle/>
        <a:p>
          <a:r>
            <a:rPr lang="en-GB" dirty="0"/>
            <a:t>LO1 – How to critically evaluate a broad range of evidence to develop a costed business case.</a:t>
          </a:r>
          <a:endParaRPr lang="en-US" dirty="0"/>
        </a:p>
      </dgm:t>
    </dgm:pt>
    <dgm:pt modelId="{21D650AE-A76B-4E82-9B93-268EB23FC264}" type="parTrans" cxnId="{E2AD6EAA-914D-43DC-B10E-506A2DE9AA17}">
      <dgm:prSet/>
      <dgm:spPr/>
      <dgm:t>
        <a:bodyPr/>
        <a:lstStyle/>
        <a:p>
          <a:endParaRPr lang="en-US"/>
        </a:p>
      </dgm:t>
    </dgm:pt>
    <dgm:pt modelId="{2EEFBC46-3292-475F-818A-DFAB8A6AC1B3}" type="sibTrans" cxnId="{E2AD6EAA-914D-43DC-B10E-506A2DE9AA17}">
      <dgm:prSet/>
      <dgm:spPr/>
      <dgm:t>
        <a:bodyPr/>
        <a:lstStyle/>
        <a:p>
          <a:endParaRPr lang="en-US"/>
        </a:p>
      </dgm:t>
    </dgm:pt>
    <dgm:pt modelId="{A8A5097D-3240-4CE5-AB57-6DE123621FB0}">
      <dgm:prSet/>
      <dgm:spPr/>
      <dgm:t>
        <a:bodyPr/>
        <a:lstStyle/>
        <a:p>
          <a:r>
            <a:rPr lang="en-GB"/>
            <a:t>LO2 – How to undertake research in the area of people management.</a:t>
          </a:r>
          <a:endParaRPr lang="en-US"/>
        </a:p>
      </dgm:t>
    </dgm:pt>
    <dgm:pt modelId="{B4B010D8-7002-4287-BB73-82013BF717B8}" type="parTrans" cxnId="{F6AA3044-4C2C-405C-90B9-AE79409874E5}">
      <dgm:prSet/>
      <dgm:spPr/>
      <dgm:t>
        <a:bodyPr/>
        <a:lstStyle/>
        <a:p>
          <a:endParaRPr lang="en-US"/>
        </a:p>
      </dgm:t>
    </dgm:pt>
    <dgm:pt modelId="{251C712E-20E9-4678-9A54-9513F100A228}" type="sibTrans" cxnId="{F6AA3044-4C2C-405C-90B9-AE79409874E5}">
      <dgm:prSet/>
      <dgm:spPr/>
      <dgm:t>
        <a:bodyPr/>
        <a:lstStyle/>
        <a:p>
          <a:endParaRPr lang="en-US"/>
        </a:p>
      </dgm:t>
    </dgm:pt>
    <dgm:pt modelId="{45F1F63A-364D-4904-A217-9A1861F4EDC9}">
      <dgm:prSet/>
      <dgm:spPr/>
      <dgm:t>
        <a:bodyPr/>
        <a:lstStyle/>
        <a:p>
          <a:r>
            <a:rPr lang="en-GB"/>
            <a:t>LO3 – How to plan for change.</a:t>
          </a:r>
          <a:endParaRPr lang="en-US"/>
        </a:p>
      </dgm:t>
    </dgm:pt>
    <dgm:pt modelId="{B4246E71-6471-4568-9DE3-75AB9FD8F95F}" type="parTrans" cxnId="{C9046050-29EE-4F7F-B4D6-8D594C5486C8}">
      <dgm:prSet/>
      <dgm:spPr/>
      <dgm:t>
        <a:bodyPr/>
        <a:lstStyle/>
        <a:p>
          <a:endParaRPr lang="en-US"/>
        </a:p>
      </dgm:t>
    </dgm:pt>
    <dgm:pt modelId="{0BB59900-72F9-4B35-90F1-44CF1B098FA8}" type="sibTrans" cxnId="{C9046050-29EE-4F7F-B4D6-8D594C5486C8}">
      <dgm:prSet/>
      <dgm:spPr/>
      <dgm:t>
        <a:bodyPr/>
        <a:lstStyle/>
        <a:p>
          <a:endParaRPr lang="en-US"/>
        </a:p>
      </dgm:t>
    </dgm:pt>
    <dgm:pt modelId="{2BE8A1C1-9B41-49E5-A1F5-47DFAAA44302}">
      <dgm:prSet/>
      <dgm:spPr/>
      <dgm:t>
        <a:bodyPr/>
        <a:lstStyle/>
        <a:p>
          <a:r>
            <a:rPr lang="en-GB"/>
            <a:t>LO4 – How to build an agile and change ready workforce.</a:t>
          </a:r>
          <a:endParaRPr lang="en-US"/>
        </a:p>
      </dgm:t>
    </dgm:pt>
    <dgm:pt modelId="{0FE66704-C592-4D45-A80A-952F642AFAFD}" type="parTrans" cxnId="{32B02D1E-B70F-4AE8-987A-70730D54591F}">
      <dgm:prSet/>
      <dgm:spPr/>
      <dgm:t>
        <a:bodyPr/>
        <a:lstStyle/>
        <a:p>
          <a:endParaRPr lang="en-US"/>
        </a:p>
      </dgm:t>
    </dgm:pt>
    <dgm:pt modelId="{3AF65393-21E4-43F3-8077-72A366ACB6B6}" type="sibTrans" cxnId="{32B02D1E-B70F-4AE8-987A-70730D54591F}">
      <dgm:prSet/>
      <dgm:spPr/>
      <dgm:t>
        <a:bodyPr/>
        <a:lstStyle/>
        <a:p>
          <a:endParaRPr lang="en-US"/>
        </a:p>
      </dgm:t>
    </dgm:pt>
    <dgm:pt modelId="{54698830-6162-4886-92D0-C9764B0813C0}">
      <dgm:prSet/>
      <dgm:spPr/>
      <dgm:t>
        <a:bodyPr/>
        <a:lstStyle/>
        <a:p>
          <a:r>
            <a:rPr lang="en-GB"/>
            <a:t>LO5 – Different change management approaches and how they can impact culture in different ways.</a:t>
          </a:r>
          <a:endParaRPr lang="en-US"/>
        </a:p>
      </dgm:t>
    </dgm:pt>
    <dgm:pt modelId="{4BABC333-70A3-4C11-BF30-3932AD0C1830}" type="parTrans" cxnId="{52A84D40-0934-4D6C-9232-5324B51092EF}">
      <dgm:prSet/>
      <dgm:spPr/>
      <dgm:t>
        <a:bodyPr/>
        <a:lstStyle/>
        <a:p>
          <a:endParaRPr lang="en-US"/>
        </a:p>
      </dgm:t>
    </dgm:pt>
    <dgm:pt modelId="{F69EE454-9BBC-4603-9211-466ED687966E}" type="sibTrans" cxnId="{52A84D40-0934-4D6C-9232-5324B51092EF}">
      <dgm:prSet/>
      <dgm:spPr/>
      <dgm:t>
        <a:bodyPr/>
        <a:lstStyle/>
        <a:p>
          <a:endParaRPr lang="en-US"/>
        </a:p>
      </dgm:t>
    </dgm:pt>
    <dgm:pt modelId="{4AF18E8E-9D8A-4F75-A624-CF75E8AF33CC}">
      <dgm:prSet/>
      <dgm:spPr/>
      <dgm:t>
        <a:bodyPr/>
        <a:lstStyle/>
        <a:p>
          <a:r>
            <a:rPr lang="en-GB"/>
            <a:t>LO6 – How change affects people in different ways and how they can be motivated to adapt and embrace change.</a:t>
          </a:r>
          <a:endParaRPr lang="en-US"/>
        </a:p>
      </dgm:t>
    </dgm:pt>
    <dgm:pt modelId="{7594D3AF-1516-45CA-A11D-CD390612F65C}" type="parTrans" cxnId="{06782346-0BC7-4AAC-A91C-5FFD44FDE3A3}">
      <dgm:prSet/>
      <dgm:spPr/>
      <dgm:t>
        <a:bodyPr/>
        <a:lstStyle/>
        <a:p>
          <a:endParaRPr lang="en-US"/>
        </a:p>
      </dgm:t>
    </dgm:pt>
    <dgm:pt modelId="{E05BEF10-E259-49BB-8A8C-8E89082D0C2C}" type="sibTrans" cxnId="{06782346-0BC7-4AAC-A91C-5FFD44FDE3A3}">
      <dgm:prSet/>
      <dgm:spPr/>
      <dgm:t>
        <a:bodyPr/>
        <a:lstStyle/>
        <a:p>
          <a:endParaRPr lang="en-US"/>
        </a:p>
      </dgm:t>
    </dgm:pt>
    <dgm:pt modelId="{42CB48CE-3C41-4847-A45D-219C37A1B050}" type="pres">
      <dgm:prSet presAssocID="{A563FD82-61F5-4256-9F05-B7EAC96D792E}" presName="linear" presStyleCnt="0">
        <dgm:presLayoutVars>
          <dgm:animLvl val="lvl"/>
          <dgm:resizeHandles val="exact"/>
        </dgm:presLayoutVars>
      </dgm:prSet>
      <dgm:spPr/>
    </dgm:pt>
    <dgm:pt modelId="{F0357B49-54FA-4F46-B20E-CEE2401421EB}" type="pres">
      <dgm:prSet presAssocID="{7BA72289-D7A0-4718-9046-D489CC831A22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DA16EF8B-F8BA-4C66-831B-42696C62686C}" type="pres">
      <dgm:prSet presAssocID="{2EEFBC46-3292-475F-818A-DFAB8A6AC1B3}" presName="spacer" presStyleCnt="0"/>
      <dgm:spPr/>
    </dgm:pt>
    <dgm:pt modelId="{D3B9A7E4-4336-4DE4-A00E-785339596CD0}" type="pres">
      <dgm:prSet presAssocID="{A8A5097D-3240-4CE5-AB57-6DE123621FB0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914A2C9C-C00C-4684-A12B-C170532B2F63}" type="pres">
      <dgm:prSet presAssocID="{251C712E-20E9-4678-9A54-9513F100A228}" presName="spacer" presStyleCnt="0"/>
      <dgm:spPr/>
    </dgm:pt>
    <dgm:pt modelId="{8142F106-5514-4ADB-9BBF-F6907973628B}" type="pres">
      <dgm:prSet presAssocID="{45F1F63A-364D-4904-A217-9A1861F4EDC9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DED51E94-51EF-47DF-96BB-76809BC4011D}" type="pres">
      <dgm:prSet presAssocID="{0BB59900-72F9-4B35-90F1-44CF1B098FA8}" presName="spacer" presStyleCnt="0"/>
      <dgm:spPr/>
    </dgm:pt>
    <dgm:pt modelId="{337C205B-6788-4653-A5A0-DBB09217CDF4}" type="pres">
      <dgm:prSet presAssocID="{2BE8A1C1-9B41-49E5-A1F5-47DFAAA44302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11BE9801-3D48-4EF0-A90E-4F190E297547}" type="pres">
      <dgm:prSet presAssocID="{3AF65393-21E4-43F3-8077-72A366ACB6B6}" presName="spacer" presStyleCnt="0"/>
      <dgm:spPr/>
    </dgm:pt>
    <dgm:pt modelId="{EA3D82F6-A22A-4307-B062-303884AF41C2}" type="pres">
      <dgm:prSet presAssocID="{54698830-6162-4886-92D0-C9764B0813C0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8AF96C17-4A0F-4DF2-B7B3-F91B8DF82BD6}" type="pres">
      <dgm:prSet presAssocID="{F69EE454-9BBC-4603-9211-466ED687966E}" presName="spacer" presStyleCnt="0"/>
      <dgm:spPr/>
    </dgm:pt>
    <dgm:pt modelId="{3A61902C-6EED-46A9-87F7-ED72E2669E30}" type="pres">
      <dgm:prSet presAssocID="{4AF18E8E-9D8A-4F75-A624-CF75E8AF33CC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B04B6F12-47F9-4DE8-BAD3-546AA4DEC04B}" type="presOf" srcId="{A8A5097D-3240-4CE5-AB57-6DE123621FB0}" destId="{D3B9A7E4-4336-4DE4-A00E-785339596CD0}" srcOrd="0" destOrd="0" presId="urn:microsoft.com/office/officeart/2005/8/layout/vList2"/>
    <dgm:cxn modelId="{6EBDBA19-A0B9-43D5-91F3-00FC4FCC5D7B}" type="presOf" srcId="{A563FD82-61F5-4256-9F05-B7EAC96D792E}" destId="{42CB48CE-3C41-4847-A45D-219C37A1B050}" srcOrd="0" destOrd="0" presId="urn:microsoft.com/office/officeart/2005/8/layout/vList2"/>
    <dgm:cxn modelId="{32B02D1E-B70F-4AE8-987A-70730D54591F}" srcId="{A563FD82-61F5-4256-9F05-B7EAC96D792E}" destId="{2BE8A1C1-9B41-49E5-A1F5-47DFAAA44302}" srcOrd="3" destOrd="0" parTransId="{0FE66704-C592-4D45-A80A-952F642AFAFD}" sibTransId="{3AF65393-21E4-43F3-8077-72A366ACB6B6}"/>
    <dgm:cxn modelId="{52A84D40-0934-4D6C-9232-5324B51092EF}" srcId="{A563FD82-61F5-4256-9F05-B7EAC96D792E}" destId="{54698830-6162-4886-92D0-C9764B0813C0}" srcOrd="4" destOrd="0" parTransId="{4BABC333-70A3-4C11-BF30-3932AD0C1830}" sibTransId="{F69EE454-9BBC-4603-9211-466ED687966E}"/>
    <dgm:cxn modelId="{F6AA3044-4C2C-405C-90B9-AE79409874E5}" srcId="{A563FD82-61F5-4256-9F05-B7EAC96D792E}" destId="{A8A5097D-3240-4CE5-AB57-6DE123621FB0}" srcOrd="1" destOrd="0" parTransId="{B4B010D8-7002-4287-BB73-82013BF717B8}" sibTransId="{251C712E-20E9-4678-9A54-9513F100A228}"/>
    <dgm:cxn modelId="{06782346-0BC7-4AAC-A91C-5FFD44FDE3A3}" srcId="{A563FD82-61F5-4256-9F05-B7EAC96D792E}" destId="{4AF18E8E-9D8A-4F75-A624-CF75E8AF33CC}" srcOrd="5" destOrd="0" parTransId="{7594D3AF-1516-45CA-A11D-CD390612F65C}" sibTransId="{E05BEF10-E259-49BB-8A8C-8E89082D0C2C}"/>
    <dgm:cxn modelId="{C9046050-29EE-4F7F-B4D6-8D594C5486C8}" srcId="{A563FD82-61F5-4256-9F05-B7EAC96D792E}" destId="{45F1F63A-364D-4904-A217-9A1861F4EDC9}" srcOrd="2" destOrd="0" parTransId="{B4246E71-6471-4568-9DE3-75AB9FD8F95F}" sibTransId="{0BB59900-72F9-4B35-90F1-44CF1B098FA8}"/>
    <dgm:cxn modelId="{89E20C79-9FB1-40AC-9638-A1E829D325DE}" type="presOf" srcId="{7BA72289-D7A0-4718-9046-D489CC831A22}" destId="{F0357B49-54FA-4F46-B20E-CEE2401421EB}" srcOrd="0" destOrd="0" presId="urn:microsoft.com/office/officeart/2005/8/layout/vList2"/>
    <dgm:cxn modelId="{1626B183-3667-4F52-A8D1-A6BF4BC84A19}" type="presOf" srcId="{2BE8A1C1-9B41-49E5-A1F5-47DFAAA44302}" destId="{337C205B-6788-4653-A5A0-DBB09217CDF4}" srcOrd="0" destOrd="0" presId="urn:microsoft.com/office/officeart/2005/8/layout/vList2"/>
    <dgm:cxn modelId="{6D6A7C89-BE3A-486B-BD57-B1C7FCFECACE}" type="presOf" srcId="{4AF18E8E-9D8A-4F75-A624-CF75E8AF33CC}" destId="{3A61902C-6EED-46A9-87F7-ED72E2669E30}" srcOrd="0" destOrd="0" presId="urn:microsoft.com/office/officeart/2005/8/layout/vList2"/>
    <dgm:cxn modelId="{E0CDAA92-8C77-48DE-BB9E-AA67932BA44F}" type="presOf" srcId="{45F1F63A-364D-4904-A217-9A1861F4EDC9}" destId="{8142F106-5514-4ADB-9BBF-F6907973628B}" srcOrd="0" destOrd="0" presId="urn:microsoft.com/office/officeart/2005/8/layout/vList2"/>
    <dgm:cxn modelId="{E2AD6EAA-914D-43DC-B10E-506A2DE9AA17}" srcId="{A563FD82-61F5-4256-9F05-B7EAC96D792E}" destId="{7BA72289-D7A0-4718-9046-D489CC831A22}" srcOrd="0" destOrd="0" parTransId="{21D650AE-A76B-4E82-9B93-268EB23FC264}" sibTransId="{2EEFBC46-3292-475F-818A-DFAB8A6AC1B3}"/>
    <dgm:cxn modelId="{AA1008DF-8D7F-411E-AFF1-95E188B42C30}" type="presOf" srcId="{54698830-6162-4886-92D0-C9764B0813C0}" destId="{EA3D82F6-A22A-4307-B062-303884AF41C2}" srcOrd="0" destOrd="0" presId="urn:microsoft.com/office/officeart/2005/8/layout/vList2"/>
    <dgm:cxn modelId="{3985C2A4-4350-40C2-8512-D4790832D40C}" type="presParOf" srcId="{42CB48CE-3C41-4847-A45D-219C37A1B050}" destId="{F0357B49-54FA-4F46-B20E-CEE2401421EB}" srcOrd="0" destOrd="0" presId="urn:microsoft.com/office/officeart/2005/8/layout/vList2"/>
    <dgm:cxn modelId="{EA726080-6886-4FFB-94DF-BD7860359410}" type="presParOf" srcId="{42CB48CE-3C41-4847-A45D-219C37A1B050}" destId="{DA16EF8B-F8BA-4C66-831B-42696C62686C}" srcOrd="1" destOrd="0" presId="urn:microsoft.com/office/officeart/2005/8/layout/vList2"/>
    <dgm:cxn modelId="{2FB788EA-CF09-4E40-B2D3-C9F80C39D2EB}" type="presParOf" srcId="{42CB48CE-3C41-4847-A45D-219C37A1B050}" destId="{D3B9A7E4-4336-4DE4-A00E-785339596CD0}" srcOrd="2" destOrd="0" presId="urn:microsoft.com/office/officeart/2005/8/layout/vList2"/>
    <dgm:cxn modelId="{55FDA9C3-FEEA-4022-94DE-65F612A03CB2}" type="presParOf" srcId="{42CB48CE-3C41-4847-A45D-219C37A1B050}" destId="{914A2C9C-C00C-4684-A12B-C170532B2F63}" srcOrd="3" destOrd="0" presId="urn:microsoft.com/office/officeart/2005/8/layout/vList2"/>
    <dgm:cxn modelId="{64928D94-FE72-438E-BB6A-6B7D635F071A}" type="presParOf" srcId="{42CB48CE-3C41-4847-A45D-219C37A1B050}" destId="{8142F106-5514-4ADB-9BBF-F6907973628B}" srcOrd="4" destOrd="0" presId="urn:microsoft.com/office/officeart/2005/8/layout/vList2"/>
    <dgm:cxn modelId="{B10765CC-0092-4480-B5EB-C565B54379F2}" type="presParOf" srcId="{42CB48CE-3C41-4847-A45D-219C37A1B050}" destId="{DED51E94-51EF-47DF-96BB-76809BC4011D}" srcOrd="5" destOrd="0" presId="urn:microsoft.com/office/officeart/2005/8/layout/vList2"/>
    <dgm:cxn modelId="{EF487AF0-C95A-421A-B40E-FAC940D011D0}" type="presParOf" srcId="{42CB48CE-3C41-4847-A45D-219C37A1B050}" destId="{337C205B-6788-4653-A5A0-DBB09217CDF4}" srcOrd="6" destOrd="0" presId="urn:microsoft.com/office/officeart/2005/8/layout/vList2"/>
    <dgm:cxn modelId="{FE933C2B-D0BA-4F80-ADF4-CA844E59AF5B}" type="presParOf" srcId="{42CB48CE-3C41-4847-A45D-219C37A1B050}" destId="{11BE9801-3D48-4EF0-A90E-4F190E297547}" srcOrd="7" destOrd="0" presId="urn:microsoft.com/office/officeart/2005/8/layout/vList2"/>
    <dgm:cxn modelId="{7CD82F93-77A0-4A28-AE37-6C8B5B78643C}" type="presParOf" srcId="{42CB48CE-3C41-4847-A45D-219C37A1B050}" destId="{EA3D82F6-A22A-4307-B062-303884AF41C2}" srcOrd="8" destOrd="0" presId="urn:microsoft.com/office/officeart/2005/8/layout/vList2"/>
    <dgm:cxn modelId="{5CA7D9C6-FECF-4845-9235-A47C3880493A}" type="presParOf" srcId="{42CB48CE-3C41-4847-A45D-219C37A1B050}" destId="{8AF96C17-4A0F-4DF2-B7B3-F91B8DF82BD6}" srcOrd="9" destOrd="0" presId="urn:microsoft.com/office/officeart/2005/8/layout/vList2"/>
    <dgm:cxn modelId="{DC3B7CB2-C9F2-4145-8541-7FAFC084F0A2}" type="presParOf" srcId="{42CB48CE-3C41-4847-A45D-219C37A1B050}" destId="{3A61902C-6EED-46A9-87F7-ED72E2669E30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997DF37-7DDA-43E8-9446-833A8DE82D84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F37AEBA-54C0-4350-9E66-7B13792066F8}">
      <dgm:prSet/>
      <dgm:spPr/>
      <dgm:t>
        <a:bodyPr/>
        <a:lstStyle/>
        <a:p>
          <a:r>
            <a:rPr lang="en-GB" dirty="0"/>
            <a:t>Task 1 – Conduct primary and secondary research on an HR topic that is relevant to your organisation. Create an academic poster accompanied by a report (3500 words for both, no more than 800 words for the poster).</a:t>
          </a:r>
          <a:endParaRPr lang="en-US" dirty="0"/>
        </a:p>
      </dgm:t>
    </dgm:pt>
    <dgm:pt modelId="{B98A90BA-B751-4050-B642-F8B98231AB8A}" type="parTrans" cxnId="{80F29D7E-F8CC-4808-B689-953317E94265}">
      <dgm:prSet/>
      <dgm:spPr/>
      <dgm:t>
        <a:bodyPr/>
        <a:lstStyle/>
        <a:p>
          <a:endParaRPr lang="en-US"/>
        </a:p>
      </dgm:t>
    </dgm:pt>
    <dgm:pt modelId="{880E2F47-3FD8-4768-BC99-4132F8FB1D47}" type="sibTrans" cxnId="{80F29D7E-F8CC-4808-B689-953317E94265}">
      <dgm:prSet/>
      <dgm:spPr/>
      <dgm:t>
        <a:bodyPr/>
        <a:lstStyle/>
        <a:p>
          <a:endParaRPr lang="en-US"/>
        </a:p>
      </dgm:t>
    </dgm:pt>
    <dgm:pt modelId="{F4791DB4-BBCA-4930-859C-DC3E66CB7A74}">
      <dgm:prSet/>
      <dgm:spPr/>
      <dgm:t>
        <a:bodyPr/>
        <a:lstStyle/>
        <a:p>
          <a:r>
            <a:rPr lang="en-GB"/>
            <a:t>Task 2 – Participate in a conference style event in which you will make a 10-minute presentation that gives a brief overview of your research and proposes recommendations for improvement/development.</a:t>
          </a:r>
          <a:endParaRPr lang="en-US"/>
        </a:p>
      </dgm:t>
    </dgm:pt>
    <dgm:pt modelId="{7DBCE098-A3C0-4404-865A-5B6BF95B9817}" type="parTrans" cxnId="{6641FBB9-0A29-4945-8FFD-55EAAEBE6445}">
      <dgm:prSet/>
      <dgm:spPr/>
      <dgm:t>
        <a:bodyPr/>
        <a:lstStyle/>
        <a:p>
          <a:endParaRPr lang="en-US"/>
        </a:p>
      </dgm:t>
    </dgm:pt>
    <dgm:pt modelId="{D97C9C6A-CADB-4DC6-9C13-6EDEAAE0951B}" type="sibTrans" cxnId="{6641FBB9-0A29-4945-8FFD-55EAAEBE6445}">
      <dgm:prSet/>
      <dgm:spPr/>
      <dgm:t>
        <a:bodyPr/>
        <a:lstStyle/>
        <a:p>
          <a:endParaRPr lang="en-US"/>
        </a:p>
      </dgm:t>
    </dgm:pt>
    <dgm:pt modelId="{E22ADDEC-A1A0-4076-BED7-A6BFA3FE34E4}" type="pres">
      <dgm:prSet presAssocID="{F997DF37-7DDA-43E8-9446-833A8DE82D84}" presName="vert0" presStyleCnt="0">
        <dgm:presLayoutVars>
          <dgm:dir/>
          <dgm:animOne val="branch"/>
          <dgm:animLvl val="lvl"/>
        </dgm:presLayoutVars>
      </dgm:prSet>
      <dgm:spPr/>
    </dgm:pt>
    <dgm:pt modelId="{8D93185B-2591-479A-A189-205CFE32A751}" type="pres">
      <dgm:prSet presAssocID="{2F37AEBA-54C0-4350-9E66-7B13792066F8}" presName="thickLine" presStyleLbl="alignNode1" presStyleIdx="0" presStyleCnt="2"/>
      <dgm:spPr/>
    </dgm:pt>
    <dgm:pt modelId="{A3C0C41B-656B-4B05-870C-95462545A8F3}" type="pres">
      <dgm:prSet presAssocID="{2F37AEBA-54C0-4350-9E66-7B13792066F8}" presName="horz1" presStyleCnt="0"/>
      <dgm:spPr/>
    </dgm:pt>
    <dgm:pt modelId="{7878CEE7-07DB-449F-9CB2-292344E1B2D5}" type="pres">
      <dgm:prSet presAssocID="{2F37AEBA-54C0-4350-9E66-7B13792066F8}" presName="tx1" presStyleLbl="revTx" presStyleIdx="0" presStyleCnt="2"/>
      <dgm:spPr/>
    </dgm:pt>
    <dgm:pt modelId="{B9786B15-01D8-48C7-A83E-F36DF8EDA2D9}" type="pres">
      <dgm:prSet presAssocID="{2F37AEBA-54C0-4350-9E66-7B13792066F8}" presName="vert1" presStyleCnt="0"/>
      <dgm:spPr/>
    </dgm:pt>
    <dgm:pt modelId="{2E1C7318-1A34-4BCE-989D-E4D3A34A34C6}" type="pres">
      <dgm:prSet presAssocID="{F4791DB4-BBCA-4930-859C-DC3E66CB7A74}" presName="thickLine" presStyleLbl="alignNode1" presStyleIdx="1" presStyleCnt="2"/>
      <dgm:spPr/>
    </dgm:pt>
    <dgm:pt modelId="{0A7242A5-721E-4D49-9E6A-2FE039E167F8}" type="pres">
      <dgm:prSet presAssocID="{F4791DB4-BBCA-4930-859C-DC3E66CB7A74}" presName="horz1" presStyleCnt="0"/>
      <dgm:spPr/>
    </dgm:pt>
    <dgm:pt modelId="{D3B37FCE-1AF7-451B-AB92-A99F141B3B5E}" type="pres">
      <dgm:prSet presAssocID="{F4791DB4-BBCA-4930-859C-DC3E66CB7A74}" presName="tx1" presStyleLbl="revTx" presStyleIdx="1" presStyleCnt="2"/>
      <dgm:spPr/>
    </dgm:pt>
    <dgm:pt modelId="{8838ED31-9014-4C26-8F2F-5FF595628869}" type="pres">
      <dgm:prSet presAssocID="{F4791DB4-BBCA-4930-859C-DC3E66CB7A74}" presName="vert1" presStyleCnt="0"/>
      <dgm:spPr/>
    </dgm:pt>
  </dgm:ptLst>
  <dgm:cxnLst>
    <dgm:cxn modelId="{80F29D7E-F8CC-4808-B689-953317E94265}" srcId="{F997DF37-7DDA-43E8-9446-833A8DE82D84}" destId="{2F37AEBA-54C0-4350-9E66-7B13792066F8}" srcOrd="0" destOrd="0" parTransId="{B98A90BA-B751-4050-B642-F8B98231AB8A}" sibTransId="{880E2F47-3FD8-4768-BC99-4132F8FB1D47}"/>
    <dgm:cxn modelId="{2BC332A8-8E6E-42BC-AE7C-ECB80F1F1F5C}" type="presOf" srcId="{2F37AEBA-54C0-4350-9E66-7B13792066F8}" destId="{7878CEE7-07DB-449F-9CB2-292344E1B2D5}" srcOrd="0" destOrd="0" presId="urn:microsoft.com/office/officeart/2008/layout/LinedList"/>
    <dgm:cxn modelId="{6641FBB9-0A29-4945-8FFD-55EAAEBE6445}" srcId="{F997DF37-7DDA-43E8-9446-833A8DE82D84}" destId="{F4791DB4-BBCA-4930-859C-DC3E66CB7A74}" srcOrd="1" destOrd="0" parTransId="{7DBCE098-A3C0-4404-865A-5B6BF95B9817}" sibTransId="{D97C9C6A-CADB-4DC6-9C13-6EDEAAE0951B}"/>
    <dgm:cxn modelId="{64BA87BC-A6D0-4E61-96B7-DD9426A446E0}" type="presOf" srcId="{F4791DB4-BBCA-4930-859C-DC3E66CB7A74}" destId="{D3B37FCE-1AF7-451B-AB92-A99F141B3B5E}" srcOrd="0" destOrd="0" presId="urn:microsoft.com/office/officeart/2008/layout/LinedList"/>
    <dgm:cxn modelId="{98B073CE-EC21-42EA-9744-538A66F9E56D}" type="presOf" srcId="{F997DF37-7DDA-43E8-9446-833A8DE82D84}" destId="{E22ADDEC-A1A0-4076-BED7-A6BFA3FE34E4}" srcOrd="0" destOrd="0" presId="urn:microsoft.com/office/officeart/2008/layout/LinedList"/>
    <dgm:cxn modelId="{1FF87042-DB20-4ACA-9420-44685C84AF29}" type="presParOf" srcId="{E22ADDEC-A1A0-4076-BED7-A6BFA3FE34E4}" destId="{8D93185B-2591-479A-A189-205CFE32A751}" srcOrd="0" destOrd="0" presId="urn:microsoft.com/office/officeart/2008/layout/LinedList"/>
    <dgm:cxn modelId="{7D936AF1-9000-4B1C-9645-4D8F2802E965}" type="presParOf" srcId="{E22ADDEC-A1A0-4076-BED7-A6BFA3FE34E4}" destId="{A3C0C41B-656B-4B05-870C-95462545A8F3}" srcOrd="1" destOrd="0" presId="urn:microsoft.com/office/officeart/2008/layout/LinedList"/>
    <dgm:cxn modelId="{2CBE2B59-A1D3-4FB5-A733-95CAF9F2203A}" type="presParOf" srcId="{A3C0C41B-656B-4B05-870C-95462545A8F3}" destId="{7878CEE7-07DB-449F-9CB2-292344E1B2D5}" srcOrd="0" destOrd="0" presId="urn:microsoft.com/office/officeart/2008/layout/LinedList"/>
    <dgm:cxn modelId="{00CD8DAB-C474-4C8F-91BF-75D5B3A448BA}" type="presParOf" srcId="{A3C0C41B-656B-4B05-870C-95462545A8F3}" destId="{B9786B15-01D8-48C7-A83E-F36DF8EDA2D9}" srcOrd="1" destOrd="0" presId="urn:microsoft.com/office/officeart/2008/layout/LinedList"/>
    <dgm:cxn modelId="{0F26BF01-6EB0-4FD6-931D-53EC7759D25A}" type="presParOf" srcId="{E22ADDEC-A1A0-4076-BED7-A6BFA3FE34E4}" destId="{2E1C7318-1A34-4BCE-989D-E4D3A34A34C6}" srcOrd="2" destOrd="0" presId="urn:microsoft.com/office/officeart/2008/layout/LinedList"/>
    <dgm:cxn modelId="{BB7A79D9-0935-493C-BABA-72FCACFEA8A4}" type="presParOf" srcId="{E22ADDEC-A1A0-4076-BED7-A6BFA3FE34E4}" destId="{0A7242A5-721E-4D49-9E6A-2FE039E167F8}" srcOrd="3" destOrd="0" presId="urn:microsoft.com/office/officeart/2008/layout/LinedList"/>
    <dgm:cxn modelId="{D30725F3-BF3E-4035-8E4A-5EAB277B48B8}" type="presParOf" srcId="{0A7242A5-721E-4D49-9E6A-2FE039E167F8}" destId="{D3B37FCE-1AF7-451B-AB92-A99F141B3B5E}" srcOrd="0" destOrd="0" presId="urn:microsoft.com/office/officeart/2008/layout/LinedList"/>
    <dgm:cxn modelId="{394A71F9-93CD-4BA8-8C13-7780D03B826C}" type="presParOf" srcId="{0A7242A5-721E-4D49-9E6A-2FE039E167F8}" destId="{8838ED31-9014-4C26-8F2F-5FF59562886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687FCF6-9070-4625-880B-B2AF054D6BD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78958C7-0BEB-4ADF-B467-EB4F5644BB42}">
      <dgm:prSet/>
      <dgm:spPr/>
      <dgm:t>
        <a:bodyPr/>
        <a:lstStyle/>
        <a:p>
          <a:r>
            <a:rPr lang="en-GB"/>
            <a:t>Academic Poster that summarises your research.</a:t>
          </a:r>
          <a:endParaRPr lang="en-US"/>
        </a:p>
      </dgm:t>
    </dgm:pt>
    <dgm:pt modelId="{8D2F6DC0-BD59-40F6-8C33-0D0C4ACB52EF}" type="parTrans" cxnId="{07F92243-3081-4C2A-BB21-C9F872BD9B14}">
      <dgm:prSet/>
      <dgm:spPr/>
      <dgm:t>
        <a:bodyPr/>
        <a:lstStyle/>
        <a:p>
          <a:endParaRPr lang="en-US"/>
        </a:p>
      </dgm:t>
    </dgm:pt>
    <dgm:pt modelId="{A29C7EE3-930A-4579-B18D-A446955B3070}" type="sibTrans" cxnId="{07F92243-3081-4C2A-BB21-C9F872BD9B14}">
      <dgm:prSet/>
      <dgm:spPr/>
      <dgm:t>
        <a:bodyPr/>
        <a:lstStyle/>
        <a:p>
          <a:endParaRPr lang="en-US"/>
        </a:p>
      </dgm:t>
    </dgm:pt>
    <dgm:pt modelId="{5AD1CCF3-13ED-4678-882B-678DECB21401}">
      <dgm:prSet/>
      <dgm:spPr/>
      <dgm:t>
        <a:bodyPr/>
        <a:lstStyle/>
        <a:p>
          <a:r>
            <a:rPr lang="en-GB"/>
            <a:t>Supplementary notes in the form of a report, providing more detail on your research.</a:t>
          </a:r>
          <a:endParaRPr lang="en-US"/>
        </a:p>
      </dgm:t>
    </dgm:pt>
    <dgm:pt modelId="{02E8408B-5E12-41E3-90FE-EBCBEFB92677}" type="parTrans" cxnId="{2C7CB5E1-B7A9-4824-883C-980CD5C876E6}">
      <dgm:prSet/>
      <dgm:spPr/>
      <dgm:t>
        <a:bodyPr/>
        <a:lstStyle/>
        <a:p>
          <a:endParaRPr lang="en-US"/>
        </a:p>
      </dgm:t>
    </dgm:pt>
    <dgm:pt modelId="{FB56B635-724F-4C6A-990A-167799924CFA}" type="sibTrans" cxnId="{2C7CB5E1-B7A9-4824-883C-980CD5C876E6}">
      <dgm:prSet/>
      <dgm:spPr/>
      <dgm:t>
        <a:bodyPr/>
        <a:lstStyle/>
        <a:p>
          <a:endParaRPr lang="en-US"/>
        </a:p>
      </dgm:t>
    </dgm:pt>
    <dgm:pt modelId="{2711C6D8-D771-41A3-9973-BCD71F88FAAB}">
      <dgm:prSet/>
      <dgm:spPr/>
      <dgm:t>
        <a:bodyPr/>
        <a:lstStyle/>
        <a:p>
          <a:r>
            <a:rPr lang="en-GB"/>
            <a:t>Presentation slides.</a:t>
          </a:r>
          <a:endParaRPr lang="en-US"/>
        </a:p>
      </dgm:t>
    </dgm:pt>
    <dgm:pt modelId="{06409F06-E0FF-42F3-9501-3AD6DE62E85B}" type="parTrans" cxnId="{72FC670D-35F7-438C-8C24-AA48DA612053}">
      <dgm:prSet/>
      <dgm:spPr/>
      <dgm:t>
        <a:bodyPr/>
        <a:lstStyle/>
        <a:p>
          <a:endParaRPr lang="en-US"/>
        </a:p>
      </dgm:t>
    </dgm:pt>
    <dgm:pt modelId="{C5E32A47-4707-4B35-8192-0FB8DFDCC22F}" type="sibTrans" cxnId="{72FC670D-35F7-438C-8C24-AA48DA612053}">
      <dgm:prSet/>
      <dgm:spPr/>
      <dgm:t>
        <a:bodyPr/>
        <a:lstStyle/>
        <a:p>
          <a:endParaRPr lang="en-US"/>
        </a:p>
      </dgm:t>
    </dgm:pt>
    <dgm:pt modelId="{19A85524-153B-4FCC-A332-AD5B4862A33C}" type="pres">
      <dgm:prSet presAssocID="{6687FCF6-9070-4625-880B-B2AF054D6BDB}" presName="root" presStyleCnt="0">
        <dgm:presLayoutVars>
          <dgm:dir/>
          <dgm:resizeHandles val="exact"/>
        </dgm:presLayoutVars>
      </dgm:prSet>
      <dgm:spPr/>
    </dgm:pt>
    <dgm:pt modelId="{F6AD4367-5D9B-4E04-91F9-E589E0F3678C}" type="pres">
      <dgm:prSet presAssocID="{A78958C7-0BEB-4ADF-B467-EB4F5644BB42}" presName="compNode" presStyleCnt="0"/>
      <dgm:spPr/>
    </dgm:pt>
    <dgm:pt modelId="{20116B51-EB78-4137-B8E6-38A372002B8D}" type="pres">
      <dgm:prSet presAssocID="{A78958C7-0BEB-4ADF-B467-EB4F5644BB42}" presName="bgRect" presStyleLbl="bgShp" presStyleIdx="0" presStyleCnt="3"/>
      <dgm:spPr/>
    </dgm:pt>
    <dgm:pt modelId="{5E2C9942-274B-4932-A4AF-C97023FE482D}" type="pres">
      <dgm:prSet presAssocID="{A78958C7-0BEB-4ADF-B467-EB4F5644BB4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0B7D67F5-CA0C-4481-9296-3EFEA6133A30}" type="pres">
      <dgm:prSet presAssocID="{A78958C7-0BEB-4ADF-B467-EB4F5644BB42}" presName="spaceRect" presStyleCnt="0"/>
      <dgm:spPr/>
    </dgm:pt>
    <dgm:pt modelId="{4C39E602-7097-4F45-9996-C97B74F4FAD8}" type="pres">
      <dgm:prSet presAssocID="{A78958C7-0BEB-4ADF-B467-EB4F5644BB42}" presName="parTx" presStyleLbl="revTx" presStyleIdx="0" presStyleCnt="3">
        <dgm:presLayoutVars>
          <dgm:chMax val="0"/>
          <dgm:chPref val="0"/>
        </dgm:presLayoutVars>
      </dgm:prSet>
      <dgm:spPr/>
    </dgm:pt>
    <dgm:pt modelId="{0A33233A-1AAA-4DDB-A1DB-C2CA7D20549F}" type="pres">
      <dgm:prSet presAssocID="{A29C7EE3-930A-4579-B18D-A446955B3070}" presName="sibTrans" presStyleCnt="0"/>
      <dgm:spPr/>
    </dgm:pt>
    <dgm:pt modelId="{967FB24A-5328-4F10-982F-1BCE2C938794}" type="pres">
      <dgm:prSet presAssocID="{5AD1CCF3-13ED-4678-882B-678DECB21401}" presName="compNode" presStyleCnt="0"/>
      <dgm:spPr/>
    </dgm:pt>
    <dgm:pt modelId="{708E59FC-AA6E-482D-B56D-7BBEC02DFD06}" type="pres">
      <dgm:prSet presAssocID="{5AD1CCF3-13ED-4678-882B-678DECB21401}" presName="bgRect" presStyleLbl="bgShp" presStyleIdx="1" presStyleCnt="3"/>
      <dgm:spPr/>
    </dgm:pt>
    <dgm:pt modelId="{80DE5AE7-00FD-4620-901A-84CCA2BF4804}" type="pres">
      <dgm:prSet presAssocID="{5AD1CCF3-13ED-4678-882B-678DECB21401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Quotation Mark"/>
        </a:ext>
      </dgm:extLst>
    </dgm:pt>
    <dgm:pt modelId="{2451BAD0-1503-46BF-B2ED-50ECCDD7A406}" type="pres">
      <dgm:prSet presAssocID="{5AD1CCF3-13ED-4678-882B-678DECB21401}" presName="spaceRect" presStyleCnt="0"/>
      <dgm:spPr/>
    </dgm:pt>
    <dgm:pt modelId="{F2ECCD73-041F-4A2B-9A22-36356098DEE4}" type="pres">
      <dgm:prSet presAssocID="{5AD1CCF3-13ED-4678-882B-678DECB21401}" presName="parTx" presStyleLbl="revTx" presStyleIdx="1" presStyleCnt="3">
        <dgm:presLayoutVars>
          <dgm:chMax val="0"/>
          <dgm:chPref val="0"/>
        </dgm:presLayoutVars>
      </dgm:prSet>
      <dgm:spPr/>
    </dgm:pt>
    <dgm:pt modelId="{49EFBB3B-055F-4609-A0E4-4E37EDF447E8}" type="pres">
      <dgm:prSet presAssocID="{FB56B635-724F-4C6A-990A-167799924CFA}" presName="sibTrans" presStyleCnt="0"/>
      <dgm:spPr/>
    </dgm:pt>
    <dgm:pt modelId="{32E0D800-0D89-44F5-8CC6-41DE670F5E9C}" type="pres">
      <dgm:prSet presAssocID="{2711C6D8-D771-41A3-9973-BCD71F88FAAB}" presName="compNode" presStyleCnt="0"/>
      <dgm:spPr/>
    </dgm:pt>
    <dgm:pt modelId="{03C83125-E1C5-4852-855B-0FD5AED5BCB9}" type="pres">
      <dgm:prSet presAssocID="{2711C6D8-D771-41A3-9973-BCD71F88FAAB}" presName="bgRect" presStyleLbl="bgShp" presStyleIdx="2" presStyleCnt="3"/>
      <dgm:spPr/>
    </dgm:pt>
    <dgm:pt modelId="{04C436F3-2719-402A-80BA-9735F70F0546}" type="pres">
      <dgm:prSet presAssocID="{2711C6D8-D771-41A3-9973-BCD71F88FAA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jector screen"/>
        </a:ext>
      </dgm:extLst>
    </dgm:pt>
    <dgm:pt modelId="{E19C455F-49F6-4DCE-B815-17D12D5DBC7C}" type="pres">
      <dgm:prSet presAssocID="{2711C6D8-D771-41A3-9973-BCD71F88FAAB}" presName="spaceRect" presStyleCnt="0"/>
      <dgm:spPr/>
    </dgm:pt>
    <dgm:pt modelId="{5FE1B012-6DE0-4DAC-9AB0-F1D7CB66B124}" type="pres">
      <dgm:prSet presAssocID="{2711C6D8-D771-41A3-9973-BCD71F88FAA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2FC670D-35F7-438C-8C24-AA48DA612053}" srcId="{6687FCF6-9070-4625-880B-B2AF054D6BDB}" destId="{2711C6D8-D771-41A3-9973-BCD71F88FAAB}" srcOrd="2" destOrd="0" parTransId="{06409F06-E0FF-42F3-9501-3AD6DE62E85B}" sibTransId="{C5E32A47-4707-4B35-8192-0FB8DFDCC22F}"/>
    <dgm:cxn modelId="{07F92243-3081-4C2A-BB21-C9F872BD9B14}" srcId="{6687FCF6-9070-4625-880B-B2AF054D6BDB}" destId="{A78958C7-0BEB-4ADF-B467-EB4F5644BB42}" srcOrd="0" destOrd="0" parTransId="{8D2F6DC0-BD59-40F6-8C33-0D0C4ACB52EF}" sibTransId="{A29C7EE3-930A-4579-B18D-A446955B3070}"/>
    <dgm:cxn modelId="{0E2D4865-F375-40C0-90AA-1B87CAC5DF52}" type="presOf" srcId="{A78958C7-0BEB-4ADF-B467-EB4F5644BB42}" destId="{4C39E602-7097-4F45-9996-C97B74F4FAD8}" srcOrd="0" destOrd="0" presId="urn:microsoft.com/office/officeart/2018/2/layout/IconVerticalSolidList"/>
    <dgm:cxn modelId="{879C3549-3A57-43D5-B4ED-9BA7EBEBA616}" type="presOf" srcId="{5AD1CCF3-13ED-4678-882B-678DECB21401}" destId="{F2ECCD73-041F-4A2B-9A22-36356098DEE4}" srcOrd="0" destOrd="0" presId="urn:microsoft.com/office/officeart/2018/2/layout/IconVerticalSolidList"/>
    <dgm:cxn modelId="{65A9C2A2-E25D-4417-8934-CDEB7B231786}" type="presOf" srcId="{6687FCF6-9070-4625-880B-B2AF054D6BDB}" destId="{19A85524-153B-4FCC-A332-AD5B4862A33C}" srcOrd="0" destOrd="0" presId="urn:microsoft.com/office/officeart/2018/2/layout/IconVerticalSolidList"/>
    <dgm:cxn modelId="{33179BE0-5CA6-42D0-962E-A96EACAE2205}" type="presOf" srcId="{2711C6D8-D771-41A3-9973-BCD71F88FAAB}" destId="{5FE1B012-6DE0-4DAC-9AB0-F1D7CB66B124}" srcOrd="0" destOrd="0" presId="urn:microsoft.com/office/officeart/2018/2/layout/IconVerticalSolidList"/>
    <dgm:cxn modelId="{2C7CB5E1-B7A9-4824-883C-980CD5C876E6}" srcId="{6687FCF6-9070-4625-880B-B2AF054D6BDB}" destId="{5AD1CCF3-13ED-4678-882B-678DECB21401}" srcOrd="1" destOrd="0" parTransId="{02E8408B-5E12-41E3-90FE-EBCBEFB92677}" sibTransId="{FB56B635-724F-4C6A-990A-167799924CFA}"/>
    <dgm:cxn modelId="{AB880A87-4C02-418E-9CB6-B12CD6E057AF}" type="presParOf" srcId="{19A85524-153B-4FCC-A332-AD5B4862A33C}" destId="{F6AD4367-5D9B-4E04-91F9-E589E0F3678C}" srcOrd="0" destOrd="0" presId="urn:microsoft.com/office/officeart/2018/2/layout/IconVerticalSolidList"/>
    <dgm:cxn modelId="{7C4CD244-BF2E-49A7-8DD1-ACEAFE7D2FEE}" type="presParOf" srcId="{F6AD4367-5D9B-4E04-91F9-E589E0F3678C}" destId="{20116B51-EB78-4137-B8E6-38A372002B8D}" srcOrd="0" destOrd="0" presId="urn:microsoft.com/office/officeart/2018/2/layout/IconVerticalSolidList"/>
    <dgm:cxn modelId="{CAFBD6B1-8DBB-42BB-BCFA-8615E791C883}" type="presParOf" srcId="{F6AD4367-5D9B-4E04-91F9-E589E0F3678C}" destId="{5E2C9942-274B-4932-A4AF-C97023FE482D}" srcOrd="1" destOrd="0" presId="urn:microsoft.com/office/officeart/2018/2/layout/IconVerticalSolidList"/>
    <dgm:cxn modelId="{0CD05CC1-1226-4FEF-AFE8-BE0587A4B8C5}" type="presParOf" srcId="{F6AD4367-5D9B-4E04-91F9-E589E0F3678C}" destId="{0B7D67F5-CA0C-4481-9296-3EFEA6133A30}" srcOrd="2" destOrd="0" presId="urn:microsoft.com/office/officeart/2018/2/layout/IconVerticalSolidList"/>
    <dgm:cxn modelId="{6CB91870-11FA-4C4B-9980-7B9CBB8411D5}" type="presParOf" srcId="{F6AD4367-5D9B-4E04-91F9-E589E0F3678C}" destId="{4C39E602-7097-4F45-9996-C97B74F4FAD8}" srcOrd="3" destOrd="0" presId="urn:microsoft.com/office/officeart/2018/2/layout/IconVerticalSolidList"/>
    <dgm:cxn modelId="{E3B2822B-2F2C-42D2-BD00-BA336EA4276A}" type="presParOf" srcId="{19A85524-153B-4FCC-A332-AD5B4862A33C}" destId="{0A33233A-1AAA-4DDB-A1DB-C2CA7D20549F}" srcOrd="1" destOrd="0" presId="urn:microsoft.com/office/officeart/2018/2/layout/IconVerticalSolidList"/>
    <dgm:cxn modelId="{C1E131BA-F940-473A-A155-1C7EDABE7E88}" type="presParOf" srcId="{19A85524-153B-4FCC-A332-AD5B4862A33C}" destId="{967FB24A-5328-4F10-982F-1BCE2C938794}" srcOrd="2" destOrd="0" presId="urn:microsoft.com/office/officeart/2018/2/layout/IconVerticalSolidList"/>
    <dgm:cxn modelId="{867B9513-E422-42A7-8304-3D60D7756436}" type="presParOf" srcId="{967FB24A-5328-4F10-982F-1BCE2C938794}" destId="{708E59FC-AA6E-482D-B56D-7BBEC02DFD06}" srcOrd="0" destOrd="0" presId="urn:microsoft.com/office/officeart/2018/2/layout/IconVerticalSolidList"/>
    <dgm:cxn modelId="{16ED1538-0D27-45E6-8189-B4DA1E34E02A}" type="presParOf" srcId="{967FB24A-5328-4F10-982F-1BCE2C938794}" destId="{80DE5AE7-00FD-4620-901A-84CCA2BF4804}" srcOrd="1" destOrd="0" presId="urn:microsoft.com/office/officeart/2018/2/layout/IconVerticalSolidList"/>
    <dgm:cxn modelId="{0464E9AB-853B-451F-985F-7F61FFA9172D}" type="presParOf" srcId="{967FB24A-5328-4F10-982F-1BCE2C938794}" destId="{2451BAD0-1503-46BF-B2ED-50ECCDD7A406}" srcOrd="2" destOrd="0" presId="urn:microsoft.com/office/officeart/2018/2/layout/IconVerticalSolidList"/>
    <dgm:cxn modelId="{41C0E6F1-15D1-408B-84C9-B332CA2ED5F6}" type="presParOf" srcId="{967FB24A-5328-4F10-982F-1BCE2C938794}" destId="{F2ECCD73-041F-4A2B-9A22-36356098DEE4}" srcOrd="3" destOrd="0" presId="urn:microsoft.com/office/officeart/2018/2/layout/IconVerticalSolidList"/>
    <dgm:cxn modelId="{68F18986-4120-4B94-AF1D-08612D9334A0}" type="presParOf" srcId="{19A85524-153B-4FCC-A332-AD5B4862A33C}" destId="{49EFBB3B-055F-4609-A0E4-4E37EDF447E8}" srcOrd="3" destOrd="0" presId="urn:microsoft.com/office/officeart/2018/2/layout/IconVerticalSolidList"/>
    <dgm:cxn modelId="{55EC0996-0DCB-4043-BB55-2D750126E58B}" type="presParOf" srcId="{19A85524-153B-4FCC-A332-AD5B4862A33C}" destId="{32E0D800-0D89-44F5-8CC6-41DE670F5E9C}" srcOrd="4" destOrd="0" presId="urn:microsoft.com/office/officeart/2018/2/layout/IconVerticalSolidList"/>
    <dgm:cxn modelId="{5B1272E3-C13E-4044-A2DA-A09A1ECE91F9}" type="presParOf" srcId="{32E0D800-0D89-44F5-8CC6-41DE670F5E9C}" destId="{03C83125-E1C5-4852-855B-0FD5AED5BCB9}" srcOrd="0" destOrd="0" presId="urn:microsoft.com/office/officeart/2018/2/layout/IconVerticalSolidList"/>
    <dgm:cxn modelId="{E05C2897-D3AE-4EED-8E57-C19981BB0941}" type="presParOf" srcId="{32E0D800-0D89-44F5-8CC6-41DE670F5E9C}" destId="{04C436F3-2719-402A-80BA-9735F70F0546}" srcOrd="1" destOrd="0" presId="urn:microsoft.com/office/officeart/2018/2/layout/IconVerticalSolidList"/>
    <dgm:cxn modelId="{EEEC91DC-0E12-478E-9F2A-BE3F542CECFD}" type="presParOf" srcId="{32E0D800-0D89-44F5-8CC6-41DE670F5E9C}" destId="{E19C455F-49F6-4DCE-B815-17D12D5DBC7C}" srcOrd="2" destOrd="0" presId="urn:microsoft.com/office/officeart/2018/2/layout/IconVerticalSolidList"/>
    <dgm:cxn modelId="{0A035BE1-1810-41CD-9ADD-08C6FFA7C958}" type="presParOf" srcId="{32E0D800-0D89-44F5-8CC6-41DE670F5E9C}" destId="{5FE1B012-6DE0-4DAC-9AB0-F1D7CB66B12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53C57AC-5DB5-403C-BAA8-E9B6D0B1A772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1DB5CBD-730F-4C0C-9C26-B2C5B6E47F9C}">
      <dgm:prSet/>
      <dgm:spPr/>
      <dgm:t>
        <a:bodyPr/>
        <a:lstStyle/>
        <a:p>
          <a:r>
            <a:rPr lang="en-US" dirty="0"/>
            <a:t>An analysis of Equality and Diversity at Company A and the impact on recruitment strategy for skilled roles.</a:t>
          </a:r>
        </a:p>
      </dgm:t>
    </dgm:pt>
    <dgm:pt modelId="{3A947681-A9AB-4471-8A73-2753A40CABAD}" type="parTrans" cxnId="{4B4C3A8E-9B2D-4E40-A513-CC372F0B3C07}">
      <dgm:prSet/>
      <dgm:spPr/>
      <dgm:t>
        <a:bodyPr/>
        <a:lstStyle/>
        <a:p>
          <a:endParaRPr lang="en-US"/>
        </a:p>
      </dgm:t>
    </dgm:pt>
    <dgm:pt modelId="{87C95525-752C-4104-ABD4-6C9845237244}" type="sibTrans" cxnId="{4B4C3A8E-9B2D-4E40-A513-CC372F0B3C07}">
      <dgm:prSet/>
      <dgm:spPr/>
      <dgm:t>
        <a:bodyPr/>
        <a:lstStyle/>
        <a:p>
          <a:endParaRPr lang="en-US"/>
        </a:p>
      </dgm:t>
    </dgm:pt>
    <dgm:pt modelId="{07F59856-6C25-48A3-8C05-FE90D6861C39}">
      <dgm:prSet/>
      <dgm:spPr/>
      <dgm:t>
        <a:bodyPr/>
        <a:lstStyle/>
        <a:p>
          <a:r>
            <a:rPr lang="en-US" dirty="0"/>
            <a:t>How the menopause impacts on working women and how this can be positively managed at Company B. </a:t>
          </a:r>
        </a:p>
      </dgm:t>
    </dgm:pt>
    <dgm:pt modelId="{8C832A22-BA73-45E4-A5D7-57DD8BBA7A2A}" type="parTrans" cxnId="{FB3876C5-3DB0-4057-BCEB-1E8BAFF63FCD}">
      <dgm:prSet/>
      <dgm:spPr/>
      <dgm:t>
        <a:bodyPr/>
        <a:lstStyle/>
        <a:p>
          <a:endParaRPr lang="en-US"/>
        </a:p>
      </dgm:t>
    </dgm:pt>
    <dgm:pt modelId="{EE4010F9-CFDC-4DA7-B2C1-FC0416448685}" type="sibTrans" cxnId="{FB3876C5-3DB0-4057-BCEB-1E8BAFF63FCD}">
      <dgm:prSet/>
      <dgm:spPr/>
      <dgm:t>
        <a:bodyPr/>
        <a:lstStyle/>
        <a:p>
          <a:endParaRPr lang="en-US"/>
        </a:p>
      </dgm:t>
    </dgm:pt>
    <dgm:pt modelId="{971BD2BA-F32F-49BE-A121-52DA8E982E18}">
      <dgm:prSet/>
      <dgm:spPr/>
      <dgm:t>
        <a:bodyPr/>
        <a:lstStyle/>
        <a:p>
          <a:r>
            <a:rPr lang="en-US" dirty="0"/>
            <a:t>A critical evaluation of the current process for Job Design at Company C and its impact on staff wellbeing.</a:t>
          </a:r>
        </a:p>
      </dgm:t>
    </dgm:pt>
    <dgm:pt modelId="{E3A418F6-4730-4F4E-B91B-F26B79A900A2}" type="parTrans" cxnId="{34DAB0F9-D8A5-4EDB-AE3F-BB10060F15D8}">
      <dgm:prSet/>
      <dgm:spPr/>
      <dgm:t>
        <a:bodyPr/>
        <a:lstStyle/>
        <a:p>
          <a:endParaRPr lang="en-US"/>
        </a:p>
      </dgm:t>
    </dgm:pt>
    <dgm:pt modelId="{2AA92F0F-FF80-4E6A-852F-E9B471582366}" type="sibTrans" cxnId="{34DAB0F9-D8A5-4EDB-AE3F-BB10060F15D8}">
      <dgm:prSet/>
      <dgm:spPr/>
      <dgm:t>
        <a:bodyPr/>
        <a:lstStyle/>
        <a:p>
          <a:endParaRPr lang="en-US"/>
        </a:p>
      </dgm:t>
    </dgm:pt>
    <dgm:pt modelId="{974098CD-D30C-4284-A4A0-078F9B829B10}">
      <dgm:prSet/>
      <dgm:spPr/>
      <dgm:t>
        <a:bodyPr/>
        <a:lstStyle/>
        <a:p>
          <a:r>
            <a:rPr lang="en-US" dirty="0"/>
            <a:t>Impact of menopause symptoms on staff sickness absence and health in Company D.</a:t>
          </a:r>
        </a:p>
      </dgm:t>
    </dgm:pt>
    <dgm:pt modelId="{763A9264-B83A-4131-A656-031E8F1F5005}" type="parTrans" cxnId="{DED9D200-BBEE-4A99-862F-79DE96325B41}">
      <dgm:prSet/>
      <dgm:spPr/>
      <dgm:t>
        <a:bodyPr/>
        <a:lstStyle/>
        <a:p>
          <a:endParaRPr lang="en-US"/>
        </a:p>
      </dgm:t>
    </dgm:pt>
    <dgm:pt modelId="{4BC10D8F-FF5C-4C47-995B-9A337FB80D78}" type="sibTrans" cxnId="{DED9D200-BBEE-4A99-862F-79DE96325B41}">
      <dgm:prSet/>
      <dgm:spPr/>
      <dgm:t>
        <a:bodyPr/>
        <a:lstStyle/>
        <a:p>
          <a:endParaRPr lang="en-US"/>
        </a:p>
      </dgm:t>
    </dgm:pt>
    <dgm:pt modelId="{43243DFB-2F16-4311-B13F-35E7C313E4CD}">
      <dgm:prSet/>
      <dgm:spPr/>
      <dgm:t>
        <a:bodyPr/>
        <a:lstStyle/>
        <a:p>
          <a:r>
            <a:rPr lang="en-US" dirty="0"/>
            <a:t>An analysis of employee voice: a case study at Company E.</a:t>
          </a:r>
        </a:p>
      </dgm:t>
    </dgm:pt>
    <dgm:pt modelId="{57035275-0935-4ED2-898D-EA86F46B987B}" type="parTrans" cxnId="{87D88811-AEAF-49D5-9A74-4DC05632226E}">
      <dgm:prSet/>
      <dgm:spPr/>
      <dgm:t>
        <a:bodyPr/>
        <a:lstStyle/>
        <a:p>
          <a:endParaRPr lang="en-US"/>
        </a:p>
      </dgm:t>
    </dgm:pt>
    <dgm:pt modelId="{73025661-1290-4D0F-8C12-D4D96E48545E}" type="sibTrans" cxnId="{87D88811-AEAF-49D5-9A74-4DC05632226E}">
      <dgm:prSet/>
      <dgm:spPr/>
      <dgm:t>
        <a:bodyPr/>
        <a:lstStyle/>
        <a:p>
          <a:endParaRPr lang="en-US"/>
        </a:p>
      </dgm:t>
    </dgm:pt>
    <dgm:pt modelId="{07B56598-2D2F-48F0-80CB-85E269DF7DA2}">
      <dgm:prSet/>
      <dgm:spPr/>
      <dgm:t>
        <a:bodyPr/>
        <a:lstStyle/>
        <a:p>
          <a:r>
            <a:rPr lang="en-US" dirty="0"/>
            <a:t>Effects of homeworking on employee wellbeing at Company F.</a:t>
          </a:r>
        </a:p>
      </dgm:t>
    </dgm:pt>
    <dgm:pt modelId="{8A4B832F-2F75-463A-A95D-5101877BBBF9}" type="parTrans" cxnId="{B4295B01-7C1F-490B-B79B-CFD48EA7DE59}">
      <dgm:prSet/>
      <dgm:spPr/>
      <dgm:t>
        <a:bodyPr/>
        <a:lstStyle/>
        <a:p>
          <a:endParaRPr lang="en-US"/>
        </a:p>
      </dgm:t>
    </dgm:pt>
    <dgm:pt modelId="{E11D1EB7-3F32-4B3D-9FF3-57598A72EAC9}" type="sibTrans" cxnId="{B4295B01-7C1F-490B-B79B-CFD48EA7DE59}">
      <dgm:prSet/>
      <dgm:spPr/>
      <dgm:t>
        <a:bodyPr/>
        <a:lstStyle/>
        <a:p>
          <a:endParaRPr lang="en-US"/>
        </a:p>
      </dgm:t>
    </dgm:pt>
    <dgm:pt modelId="{E2AE2A70-F1EB-4D1A-A731-107DA600F011}">
      <dgm:prSet/>
      <dgm:spPr/>
      <dgm:t>
        <a:bodyPr/>
        <a:lstStyle/>
        <a:p>
          <a:r>
            <a:rPr lang="en-US" dirty="0"/>
            <a:t>Performance management and the use of appraisals at Company G. </a:t>
          </a:r>
        </a:p>
      </dgm:t>
    </dgm:pt>
    <dgm:pt modelId="{A440224C-2BB1-44C8-A9D2-318A3506EA6E}" type="parTrans" cxnId="{356B72BF-F83F-4E6A-8E52-E3BB27A7C79C}">
      <dgm:prSet/>
      <dgm:spPr/>
      <dgm:t>
        <a:bodyPr/>
        <a:lstStyle/>
        <a:p>
          <a:endParaRPr lang="en-US"/>
        </a:p>
      </dgm:t>
    </dgm:pt>
    <dgm:pt modelId="{579BA552-76B7-4301-993D-01F526B7D666}" type="sibTrans" cxnId="{356B72BF-F83F-4E6A-8E52-E3BB27A7C79C}">
      <dgm:prSet/>
      <dgm:spPr/>
      <dgm:t>
        <a:bodyPr/>
        <a:lstStyle/>
        <a:p>
          <a:endParaRPr lang="en-US"/>
        </a:p>
      </dgm:t>
    </dgm:pt>
    <dgm:pt modelId="{16C60127-6CFD-48B7-BB0E-F237400B46D9}">
      <dgm:prSet/>
      <dgm:spPr/>
      <dgm:t>
        <a:bodyPr/>
        <a:lstStyle/>
        <a:p>
          <a:r>
            <a:rPr lang="en-US" dirty="0"/>
            <a:t>The effectiveness of flexible working at Company H.</a:t>
          </a:r>
        </a:p>
      </dgm:t>
    </dgm:pt>
    <dgm:pt modelId="{D50B449D-020C-470E-92D2-98DAAA313E35}" type="parTrans" cxnId="{A3448708-961F-428F-BABF-DC5E6F283C5C}">
      <dgm:prSet/>
      <dgm:spPr/>
      <dgm:t>
        <a:bodyPr/>
        <a:lstStyle/>
        <a:p>
          <a:endParaRPr lang="en-US"/>
        </a:p>
      </dgm:t>
    </dgm:pt>
    <dgm:pt modelId="{EA8F1D90-C5C4-4EE2-A26F-F356C813B9B8}" type="sibTrans" cxnId="{A3448708-961F-428F-BABF-DC5E6F283C5C}">
      <dgm:prSet/>
      <dgm:spPr/>
      <dgm:t>
        <a:bodyPr/>
        <a:lstStyle/>
        <a:p>
          <a:endParaRPr lang="en-US"/>
        </a:p>
      </dgm:t>
    </dgm:pt>
    <dgm:pt modelId="{3BC09962-8035-4A4D-A7DB-7698E975156B}">
      <dgm:prSet/>
      <dgm:spPr/>
      <dgm:t>
        <a:bodyPr/>
        <a:lstStyle/>
        <a:p>
          <a:r>
            <a:rPr lang="en-US" dirty="0"/>
            <a:t>A critical evaluation on the extent to which staff at Company J are engaged, using the four enablers of engagement identified by </a:t>
          </a:r>
          <a:r>
            <a:rPr lang="en-US" dirty="0" err="1"/>
            <a:t>Macloed</a:t>
          </a:r>
          <a:r>
            <a:rPr lang="en-US" dirty="0"/>
            <a:t> and Clarke in 2009.</a:t>
          </a:r>
        </a:p>
      </dgm:t>
    </dgm:pt>
    <dgm:pt modelId="{08B859A4-0C44-404C-AF7F-7C9255324B7C}" type="parTrans" cxnId="{984C51A4-07D9-4BDA-B12A-631AC58FF407}">
      <dgm:prSet/>
      <dgm:spPr/>
      <dgm:t>
        <a:bodyPr/>
        <a:lstStyle/>
        <a:p>
          <a:endParaRPr lang="en-US"/>
        </a:p>
      </dgm:t>
    </dgm:pt>
    <dgm:pt modelId="{2483D9CB-7BB1-422D-8473-01995E6F367E}" type="sibTrans" cxnId="{984C51A4-07D9-4BDA-B12A-631AC58FF407}">
      <dgm:prSet/>
      <dgm:spPr/>
      <dgm:t>
        <a:bodyPr/>
        <a:lstStyle/>
        <a:p>
          <a:endParaRPr lang="en-US"/>
        </a:p>
      </dgm:t>
    </dgm:pt>
    <dgm:pt modelId="{DE864422-686E-42E0-B73F-BF5615F157FC}">
      <dgm:prSet/>
      <dgm:spPr/>
      <dgm:t>
        <a:bodyPr/>
        <a:lstStyle/>
        <a:p>
          <a:r>
            <a:rPr lang="en-US"/>
            <a:t>Investigating possible causes of high turnover of staff at Company K. </a:t>
          </a:r>
        </a:p>
      </dgm:t>
    </dgm:pt>
    <dgm:pt modelId="{B5647C13-A8BD-408C-9874-C06C3E5787DD}" type="parTrans" cxnId="{C07798F0-D4A5-4795-A128-71183D9E2552}">
      <dgm:prSet/>
      <dgm:spPr/>
      <dgm:t>
        <a:bodyPr/>
        <a:lstStyle/>
        <a:p>
          <a:endParaRPr lang="en-US"/>
        </a:p>
      </dgm:t>
    </dgm:pt>
    <dgm:pt modelId="{1F71B54D-EC77-4BE6-B247-2652B65E47F7}" type="sibTrans" cxnId="{C07798F0-D4A5-4795-A128-71183D9E2552}">
      <dgm:prSet/>
      <dgm:spPr/>
      <dgm:t>
        <a:bodyPr/>
        <a:lstStyle/>
        <a:p>
          <a:endParaRPr lang="en-US"/>
        </a:p>
      </dgm:t>
    </dgm:pt>
    <dgm:pt modelId="{10DC3AD9-AF09-446C-8689-5A4223F72449}" type="pres">
      <dgm:prSet presAssocID="{A53C57AC-5DB5-403C-BAA8-E9B6D0B1A772}" presName="vert0" presStyleCnt="0">
        <dgm:presLayoutVars>
          <dgm:dir/>
          <dgm:animOne val="branch"/>
          <dgm:animLvl val="lvl"/>
        </dgm:presLayoutVars>
      </dgm:prSet>
      <dgm:spPr/>
    </dgm:pt>
    <dgm:pt modelId="{6BBE122E-B1D5-4CAF-88B7-A64A64A66B62}" type="pres">
      <dgm:prSet presAssocID="{D1DB5CBD-730F-4C0C-9C26-B2C5B6E47F9C}" presName="thickLine" presStyleLbl="alignNode1" presStyleIdx="0" presStyleCnt="10"/>
      <dgm:spPr/>
    </dgm:pt>
    <dgm:pt modelId="{00D1BBD4-7F57-4BD7-BEAB-A060BB9536E5}" type="pres">
      <dgm:prSet presAssocID="{D1DB5CBD-730F-4C0C-9C26-B2C5B6E47F9C}" presName="horz1" presStyleCnt="0"/>
      <dgm:spPr/>
    </dgm:pt>
    <dgm:pt modelId="{52B6F699-FA13-43DA-A471-BEA200A22D60}" type="pres">
      <dgm:prSet presAssocID="{D1DB5CBD-730F-4C0C-9C26-B2C5B6E47F9C}" presName="tx1" presStyleLbl="revTx" presStyleIdx="0" presStyleCnt="10"/>
      <dgm:spPr/>
    </dgm:pt>
    <dgm:pt modelId="{BAF30B89-E7C0-4A31-BC49-9943F211C0EB}" type="pres">
      <dgm:prSet presAssocID="{D1DB5CBD-730F-4C0C-9C26-B2C5B6E47F9C}" presName="vert1" presStyleCnt="0"/>
      <dgm:spPr/>
    </dgm:pt>
    <dgm:pt modelId="{FD0A2F35-0D67-4B80-997F-EFA3EBC79D45}" type="pres">
      <dgm:prSet presAssocID="{07F59856-6C25-48A3-8C05-FE90D6861C39}" presName="thickLine" presStyleLbl="alignNode1" presStyleIdx="1" presStyleCnt="10"/>
      <dgm:spPr/>
    </dgm:pt>
    <dgm:pt modelId="{F6E4DD3A-CE2D-447A-B403-9093EAB83227}" type="pres">
      <dgm:prSet presAssocID="{07F59856-6C25-48A3-8C05-FE90D6861C39}" presName="horz1" presStyleCnt="0"/>
      <dgm:spPr/>
    </dgm:pt>
    <dgm:pt modelId="{2F727E46-38B4-4873-95CD-980BBB5C13A0}" type="pres">
      <dgm:prSet presAssocID="{07F59856-6C25-48A3-8C05-FE90D6861C39}" presName="tx1" presStyleLbl="revTx" presStyleIdx="1" presStyleCnt="10"/>
      <dgm:spPr/>
    </dgm:pt>
    <dgm:pt modelId="{6A4ADF2D-60EF-4676-B932-324A85F52C85}" type="pres">
      <dgm:prSet presAssocID="{07F59856-6C25-48A3-8C05-FE90D6861C39}" presName="vert1" presStyleCnt="0"/>
      <dgm:spPr/>
    </dgm:pt>
    <dgm:pt modelId="{B06A0B44-224F-4721-94F7-32FAE61BE381}" type="pres">
      <dgm:prSet presAssocID="{971BD2BA-F32F-49BE-A121-52DA8E982E18}" presName="thickLine" presStyleLbl="alignNode1" presStyleIdx="2" presStyleCnt="10"/>
      <dgm:spPr/>
    </dgm:pt>
    <dgm:pt modelId="{435B0974-F8D2-4387-91C4-EB1AD29E03D2}" type="pres">
      <dgm:prSet presAssocID="{971BD2BA-F32F-49BE-A121-52DA8E982E18}" presName="horz1" presStyleCnt="0"/>
      <dgm:spPr/>
    </dgm:pt>
    <dgm:pt modelId="{CEDB2959-1874-4FAD-9F2C-764434EFDF70}" type="pres">
      <dgm:prSet presAssocID="{971BD2BA-F32F-49BE-A121-52DA8E982E18}" presName="tx1" presStyleLbl="revTx" presStyleIdx="2" presStyleCnt="10"/>
      <dgm:spPr/>
    </dgm:pt>
    <dgm:pt modelId="{057DD8E7-974D-42F8-A157-ACAE018DAC62}" type="pres">
      <dgm:prSet presAssocID="{971BD2BA-F32F-49BE-A121-52DA8E982E18}" presName="vert1" presStyleCnt="0"/>
      <dgm:spPr/>
    </dgm:pt>
    <dgm:pt modelId="{D981A162-517E-40A2-9D39-A44DFE896468}" type="pres">
      <dgm:prSet presAssocID="{974098CD-D30C-4284-A4A0-078F9B829B10}" presName="thickLine" presStyleLbl="alignNode1" presStyleIdx="3" presStyleCnt="10"/>
      <dgm:spPr/>
    </dgm:pt>
    <dgm:pt modelId="{C2236E0E-8D8D-4C01-BE87-E28E875DB39E}" type="pres">
      <dgm:prSet presAssocID="{974098CD-D30C-4284-A4A0-078F9B829B10}" presName="horz1" presStyleCnt="0"/>
      <dgm:spPr/>
    </dgm:pt>
    <dgm:pt modelId="{7B4D7FD1-D3E4-4FFA-8FAB-21BB5E71C649}" type="pres">
      <dgm:prSet presAssocID="{974098CD-D30C-4284-A4A0-078F9B829B10}" presName="tx1" presStyleLbl="revTx" presStyleIdx="3" presStyleCnt="10"/>
      <dgm:spPr/>
    </dgm:pt>
    <dgm:pt modelId="{0299FE08-B878-4600-947F-4F77575274EE}" type="pres">
      <dgm:prSet presAssocID="{974098CD-D30C-4284-A4A0-078F9B829B10}" presName="vert1" presStyleCnt="0"/>
      <dgm:spPr/>
    </dgm:pt>
    <dgm:pt modelId="{B51048BB-1526-41BE-9756-B8BE3F7B9F3A}" type="pres">
      <dgm:prSet presAssocID="{43243DFB-2F16-4311-B13F-35E7C313E4CD}" presName="thickLine" presStyleLbl="alignNode1" presStyleIdx="4" presStyleCnt="10"/>
      <dgm:spPr/>
    </dgm:pt>
    <dgm:pt modelId="{F6BE4900-3337-4E6C-BED2-0E8C2CFC95D5}" type="pres">
      <dgm:prSet presAssocID="{43243DFB-2F16-4311-B13F-35E7C313E4CD}" presName="horz1" presStyleCnt="0"/>
      <dgm:spPr/>
    </dgm:pt>
    <dgm:pt modelId="{4450FB89-B27B-41FD-A24C-23F334BD2127}" type="pres">
      <dgm:prSet presAssocID="{43243DFB-2F16-4311-B13F-35E7C313E4CD}" presName="tx1" presStyleLbl="revTx" presStyleIdx="4" presStyleCnt="10"/>
      <dgm:spPr/>
    </dgm:pt>
    <dgm:pt modelId="{8748C4F3-231F-4F57-8EE8-6379F8F66E34}" type="pres">
      <dgm:prSet presAssocID="{43243DFB-2F16-4311-B13F-35E7C313E4CD}" presName="vert1" presStyleCnt="0"/>
      <dgm:spPr/>
    </dgm:pt>
    <dgm:pt modelId="{3838E50B-F7B5-439A-8763-1FDCF173BE4B}" type="pres">
      <dgm:prSet presAssocID="{07B56598-2D2F-48F0-80CB-85E269DF7DA2}" presName="thickLine" presStyleLbl="alignNode1" presStyleIdx="5" presStyleCnt="10"/>
      <dgm:spPr/>
    </dgm:pt>
    <dgm:pt modelId="{602C8D49-0241-4E35-B9F6-C1EAB887F575}" type="pres">
      <dgm:prSet presAssocID="{07B56598-2D2F-48F0-80CB-85E269DF7DA2}" presName="horz1" presStyleCnt="0"/>
      <dgm:spPr/>
    </dgm:pt>
    <dgm:pt modelId="{DCD0D793-E2FB-4E5F-B46A-7E0CAA2A2EE6}" type="pres">
      <dgm:prSet presAssocID="{07B56598-2D2F-48F0-80CB-85E269DF7DA2}" presName="tx1" presStyleLbl="revTx" presStyleIdx="5" presStyleCnt="10"/>
      <dgm:spPr/>
    </dgm:pt>
    <dgm:pt modelId="{E9F0011D-EBB9-4DDE-AA08-6F367E824C0E}" type="pres">
      <dgm:prSet presAssocID="{07B56598-2D2F-48F0-80CB-85E269DF7DA2}" presName="vert1" presStyleCnt="0"/>
      <dgm:spPr/>
    </dgm:pt>
    <dgm:pt modelId="{4818260C-1969-4139-874B-DE072394F23F}" type="pres">
      <dgm:prSet presAssocID="{E2AE2A70-F1EB-4D1A-A731-107DA600F011}" presName="thickLine" presStyleLbl="alignNode1" presStyleIdx="6" presStyleCnt="10"/>
      <dgm:spPr/>
    </dgm:pt>
    <dgm:pt modelId="{46EAC1CD-425E-487B-AF78-021542C74338}" type="pres">
      <dgm:prSet presAssocID="{E2AE2A70-F1EB-4D1A-A731-107DA600F011}" presName="horz1" presStyleCnt="0"/>
      <dgm:spPr/>
    </dgm:pt>
    <dgm:pt modelId="{AD9A9764-CD10-497F-9904-FB7D70F10345}" type="pres">
      <dgm:prSet presAssocID="{E2AE2A70-F1EB-4D1A-A731-107DA600F011}" presName="tx1" presStyleLbl="revTx" presStyleIdx="6" presStyleCnt="10"/>
      <dgm:spPr/>
    </dgm:pt>
    <dgm:pt modelId="{3C2AAF8B-719F-4B81-A400-76337E9AF26E}" type="pres">
      <dgm:prSet presAssocID="{E2AE2A70-F1EB-4D1A-A731-107DA600F011}" presName="vert1" presStyleCnt="0"/>
      <dgm:spPr/>
    </dgm:pt>
    <dgm:pt modelId="{D458D18A-0E71-4F59-B581-3AB4E1A5A7CF}" type="pres">
      <dgm:prSet presAssocID="{16C60127-6CFD-48B7-BB0E-F237400B46D9}" presName="thickLine" presStyleLbl="alignNode1" presStyleIdx="7" presStyleCnt="10"/>
      <dgm:spPr/>
    </dgm:pt>
    <dgm:pt modelId="{459F1183-8CBD-4006-89FE-2E07F7EDA850}" type="pres">
      <dgm:prSet presAssocID="{16C60127-6CFD-48B7-BB0E-F237400B46D9}" presName="horz1" presStyleCnt="0"/>
      <dgm:spPr/>
    </dgm:pt>
    <dgm:pt modelId="{D818CD78-16D5-449E-B31B-A65C6F239B99}" type="pres">
      <dgm:prSet presAssocID="{16C60127-6CFD-48B7-BB0E-F237400B46D9}" presName="tx1" presStyleLbl="revTx" presStyleIdx="7" presStyleCnt="10"/>
      <dgm:spPr/>
    </dgm:pt>
    <dgm:pt modelId="{F3C8E68D-B4A2-4BDA-93AF-BAEB7DDD24EF}" type="pres">
      <dgm:prSet presAssocID="{16C60127-6CFD-48B7-BB0E-F237400B46D9}" presName="vert1" presStyleCnt="0"/>
      <dgm:spPr/>
    </dgm:pt>
    <dgm:pt modelId="{128F8FFF-22CF-44C5-9763-EC98A071768C}" type="pres">
      <dgm:prSet presAssocID="{3BC09962-8035-4A4D-A7DB-7698E975156B}" presName="thickLine" presStyleLbl="alignNode1" presStyleIdx="8" presStyleCnt="10"/>
      <dgm:spPr/>
    </dgm:pt>
    <dgm:pt modelId="{DC1FD68A-E781-4540-BB3F-3F3F2FCD4223}" type="pres">
      <dgm:prSet presAssocID="{3BC09962-8035-4A4D-A7DB-7698E975156B}" presName="horz1" presStyleCnt="0"/>
      <dgm:spPr/>
    </dgm:pt>
    <dgm:pt modelId="{143A8BFF-0B01-48B2-92F0-B3A05FDF87C6}" type="pres">
      <dgm:prSet presAssocID="{3BC09962-8035-4A4D-A7DB-7698E975156B}" presName="tx1" presStyleLbl="revTx" presStyleIdx="8" presStyleCnt="10"/>
      <dgm:spPr/>
    </dgm:pt>
    <dgm:pt modelId="{DDDA107D-F4BE-4813-BCAA-6C3AA4AE06F8}" type="pres">
      <dgm:prSet presAssocID="{3BC09962-8035-4A4D-A7DB-7698E975156B}" presName="vert1" presStyleCnt="0"/>
      <dgm:spPr/>
    </dgm:pt>
    <dgm:pt modelId="{1F2684C6-B9A1-4EF8-A951-27B5A584AD73}" type="pres">
      <dgm:prSet presAssocID="{DE864422-686E-42E0-B73F-BF5615F157FC}" presName="thickLine" presStyleLbl="alignNode1" presStyleIdx="9" presStyleCnt="10"/>
      <dgm:spPr/>
    </dgm:pt>
    <dgm:pt modelId="{EAFAD306-D412-4EBC-962B-88F814E4F64F}" type="pres">
      <dgm:prSet presAssocID="{DE864422-686E-42E0-B73F-BF5615F157FC}" presName="horz1" presStyleCnt="0"/>
      <dgm:spPr/>
    </dgm:pt>
    <dgm:pt modelId="{84E85D33-EBED-49F0-A8DB-46D15F579CB2}" type="pres">
      <dgm:prSet presAssocID="{DE864422-686E-42E0-B73F-BF5615F157FC}" presName="tx1" presStyleLbl="revTx" presStyleIdx="9" presStyleCnt="10"/>
      <dgm:spPr/>
    </dgm:pt>
    <dgm:pt modelId="{D159E9D3-CB8F-456B-87AB-50AADA44E223}" type="pres">
      <dgm:prSet presAssocID="{DE864422-686E-42E0-B73F-BF5615F157FC}" presName="vert1" presStyleCnt="0"/>
      <dgm:spPr/>
    </dgm:pt>
  </dgm:ptLst>
  <dgm:cxnLst>
    <dgm:cxn modelId="{DED9D200-BBEE-4A99-862F-79DE96325B41}" srcId="{A53C57AC-5DB5-403C-BAA8-E9B6D0B1A772}" destId="{974098CD-D30C-4284-A4A0-078F9B829B10}" srcOrd="3" destOrd="0" parTransId="{763A9264-B83A-4131-A656-031E8F1F5005}" sibTransId="{4BC10D8F-FF5C-4C47-995B-9A337FB80D78}"/>
    <dgm:cxn modelId="{B4295B01-7C1F-490B-B79B-CFD48EA7DE59}" srcId="{A53C57AC-5DB5-403C-BAA8-E9B6D0B1A772}" destId="{07B56598-2D2F-48F0-80CB-85E269DF7DA2}" srcOrd="5" destOrd="0" parTransId="{8A4B832F-2F75-463A-A95D-5101877BBBF9}" sibTransId="{E11D1EB7-3F32-4B3D-9FF3-57598A72EAC9}"/>
    <dgm:cxn modelId="{75926B01-DB52-4569-9C4B-409486508ADE}" type="presOf" srcId="{974098CD-D30C-4284-A4A0-078F9B829B10}" destId="{7B4D7FD1-D3E4-4FFA-8FAB-21BB5E71C649}" srcOrd="0" destOrd="0" presId="urn:microsoft.com/office/officeart/2008/layout/LinedList"/>
    <dgm:cxn modelId="{A3448708-961F-428F-BABF-DC5E6F283C5C}" srcId="{A53C57AC-5DB5-403C-BAA8-E9B6D0B1A772}" destId="{16C60127-6CFD-48B7-BB0E-F237400B46D9}" srcOrd="7" destOrd="0" parTransId="{D50B449D-020C-470E-92D2-98DAAA313E35}" sibTransId="{EA8F1D90-C5C4-4EE2-A26F-F356C813B9B8}"/>
    <dgm:cxn modelId="{87D88811-AEAF-49D5-9A74-4DC05632226E}" srcId="{A53C57AC-5DB5-403C-BAA8-E9B6D0B1A772}" destId="{43243DFB-2F16-4311-B13F-35E7C313E4CD}" srcOrd="4" destOrd="0" parTransId="{57035275-0935-4ED2-898D-EA86F46B987B}" sibTransId="{73025661-1290-4D0F-8C12-D4D96E48545E}"/>
    <dgm:cxn modelId="{7AF4D31B-1749-4CB9-85D6-39552A118AAD}" type="presOf" srcId="{3BC09962-8035-4A4D-A7DB-7698E975156B}" destId="{143A8BFF-0B01-48B2-92F0-B3A05FDF87C6}" srcOrd="0" destOrd="0" presId="urn:microsoft.com/office/officeart/2008/layout/LinedList"/>
    <dgm:cxn modelId="{80E1C02F-4F40-4323-B8E0-8DC7DEF024E5}" type="presOf" srcId="{43243DFB-2F16-4311-B13F-35E7C313E4CD}" destId="{4450FB89-B27B-41FD-A24C-23F334BD2127}" srcOrd="0" destOrd="0" presId="urn:microsoft.com/office/officeart/2008/layout/LinedList"/>
    <dgm:cxn modelId="{76A11233-EAB9-46CA-9EBE-4B81AB56C853}" type="presOf" srcId="{16C60127-6CFD-48B7-BB0E-F237400B46D9}" destId="{D818CD78-16D5-449E-B31B-A65C6F239B99}" srcOrd="0" destOrd="0" presId="urn:microsoft.com/office/officeart/2008/layout/LinedList"/>
    <dgm:cxn modelId="{649FF13C-512E-4038-B2CB-E1DD5462CE82}" type="presOf" srcId="{07F59856-6C25-48A3-8C05-FE90D6861C39}" destId="{2F727E46-38B4-4873-95CD-980BBB5C13A0}" srcOrd="0" destOrd="0" presId="urn:microsoft.com/office/officeart/2008/layout/LinedList"/>
    <dgm:cxn modelId="{4B4C3A8E-9B2D-4E40-A513-CC372F0B3C07}" srcId="{A53C57AC-5DB5-403C-BAA8-E9B6D0B1A772}" destId="{D1DB5CBD-730F-4C0C-9C26-B2C5B6E47F9C}" srcOrd="0" destOrd="0" parTransId="{3A947681-A9AB-4471-8A73-2753A40CABAD}" sibTransId="{87C95525-752C-4104-ABD4-6C9845237244}"/>
    <dgm:cxn modelId="{55ADC4A0-547D-4680-B3E5-259AA2448A80}" type="presOf" srcId="{07B56598-2D2F-48F0-80CB-85E269DF7DA2}" destId="{DCD0D793-E2FB-4E5F-B46A-7E0CAA2A2EE6}" srcOrd="0" destOrd="0" presId="urn:microsoft.com/office/officeart/2008/layout/LinedList"/>
    <dgm:cxn modelId="{984C51A4-07D9-4BDA-B12A-631AC58FF407}" srcId="{A53C57AC-5DB5-403C-BAA8-E9B6D0B1A772}" destId="{3BC09962-8035-4A4D-A7DB-7698E975156B}" srcOrd="8" destOrd="0" parTransId="{08B859A4-0C44-404C-AF7F-7C9255324B7C}" sibTransId="{2483D9CB-7BB1-422D-8473-01995E6F367E}"/>
    <dgm:cxn modelId="{356B72BF-F83F-4E6A-8E52-E3BB27A7C79C}" srcId="{A53C57AC-5DB5-403C-BAA8-E9B6D0B1A772}" destId="{E2AE2A70-F1EB-4D1A-A731-107DA600F011}" srcOrd="6" destOrd="0" parTransId="{A440224C-2BB1-44C8-A9D2-318A3506EA6E}" sibTransId="{579BA552-76B7-4301-993D-01F526B7D666}"/>
    <dgm:cxn modelId="{36047FC1-8253-4154-BB9F-7B2B46F4A8B5}" type="presOf" srcId="{A53C57AC-5DB5-403C-BAA8-E9B6D0B1A772}" destId="{10DC3AD9-AF09-446C-8689-5A4223F72449}" srcOrd="0" destOrd="0" presId="urn:microsoft.com/office/officeart/2008/layout/LinedList"/>
    <dgm:cxn modelId="{FB3876C5-3DB0-4057-BCEB-1E8BAFF63FCD}" srcId="{A53C57AC-5DB5-403C-BAA8-E9B6D0B1A772}" destId="{07F59856-6C25-48A3-8C05-FE90D6861C39}" srcOrd="1" destOrd="0" parTransId="{8C832A22-BA73-45E4-A5D7-57DD8BBA7A2A}" sibTransId="{EE4010F9-CFDC-4DA7-B2C1-FC0416448685}"/>
    <dgm:cxn modelId="{42043BC8-DEDD-4866-8ADE-5D3E30C9CEB7}" type="presOf" srcId="{E2AE2A70-F1EB-4D1A-A731-107DA600F011}" destId="{AD9A9764-CD10-497F-9904-FB7D70F10345}" srcOrd="0" destOrd="0" presId="urn:microsoft.com/office/officeart/2008/layout/LinedList"/>
    <dgm:cxn modelId="{5E2B4EE6-72C6-465D-9C8E-852DD21F1258}" type="presOf" srcId="{D1DB5CBD-730F-4C0C-9C26-B2C5B6E47F9C}" destId="{52B6F699-FA13-43DA-A471-BEA200A22D60}" srcOrd="0" destOrd="0" presId="urn:microsoft.com/office/officeart/2008/layout/LinedList"/>
    <dgm:cxn modelId="{749781ED-167A-43DD-B07F-A02ABEFBD2B2}" type="presOf" srcId="{DE864422-686E-42E0-B73F-BF5615F157FC}" destId="{84E85D33-EBED-49F0-A8DB-46D15F579CB2}" srcOrd="0" destOrd="0" presId="urn:microsoft.com/office/officeart/2008/layout/LinedList"/>
    <dgm:cxn modelId="{C07798F0-D4A5-4795-A128-71183D9E2552}" srcId="{A53C57AC-5DB5-403C-BAA8-E9B6D0B1A772}" destId="{DE864422-686E-42E0-B73F-BF5615F157FC}" srcOrd="9" destOrd="0" parTransId="{B5647C13-A8BD-408C-9874-C06C3E5787DD}" sibTransId="{1F71B54D-EC77-4BE6-B247-2652B65E47F7}"/>
    <dgm:cxn modelId="{6FC46BF8-8DD1-418A-9914-2D4156C189BD}" type="presOf" srcId="{971BD2BA-F32F-49BE-A121-52DA8E982E18}" destId="{CEDB2959-1874-4FAD-9F2C-764434EFDF70}" srcOrd="0" destOrd="0" presId="urn:microsoft.com/office/officeart/2008/layout/LinedList"/>
    <dgm:cxn modelId="{34DAB0F9-D8A5-4EDB-AE3F-BB10060F15D8}" srcId="{A53C57AC-5DB5-403C-BAA8-E9B6D0B1A772}" destId="{971BD2BA-F32F-49BE-A121-52DA8E982E18}" srcOrd="2" destOrd="0" parTransId="{E3A418F6-4730-4F4E-B91B-F26B79A900A2}" sibTransId="{2AA92F0F-FF80-4E6A-852F-E9B471582366}"/>
    <dgm:cxn modelId="{5BD08074-C2CF-441E-8DB8-5087932CC616}" type="presParOf" srcId="{10DC3AD9-AF09-446C-8689-5A4223F72449}" destId="{6BBE122E-B1D5-4CAF-88B7-A64A64A66B62}" srcOrd="0" destOrd="0" presId="urn:microsoft.com/office/officeart/2008/layout/LinedList"/>
    <dgm:cxn modelId="{30757FCD-33B6-4925-B43B-4B954A9D54A2}" type="presParOf" srcId="{10DC3AD9-AF09-446C-8689-5A4223F72449}" destId="{00D1BBD4-7F57-4BD7-BEAB-A060BB9536E5}" srcOrd="1" destOrd="0" presId="urn:microsoft.com/office/officeart/2008/layout/LinedList"/>
    <dgm:cxn modelId="{34596E1A-F317-4007-AABF-9ACBD362D0ED}" type="presParOf" srcId="{00D1BBD4-7F57-4BD7-BEAB-A060BB9536E5}" destId="{52B6F699-FA13-43DA-A471-BEA200A22D60}" srcOrd="0" destOrd="0" presId="urn:microsoft.com/office/officeart/2008/layout/LinedList"/>
    <dgm:cxn modelId="{5C3D0DBD-013D-4E45-8EAF-B5C0629B3F87}" type="presParOf" srcId="{00D1BBD4-7F57-4BD7-BEAB-A060BB9536E5}" destId="{BAF30B89-E7C0-4A31-BC49-9943F211C0EB}" srcOrd="1" destOrd="0" presId="urn:microsoft.com/office/officeart/2008/layout/LinedList"/>
    <dgm:cxn modelId="{19AD0E05-DC6B-4DFD-978A-216F470061A9}" type="presParOf" srcId="{10DC3AD9-AF09-446C-8689-5A4223F72449}" destId="{FD0A2F35-0D67-4B80-997F-EFA3EBC79D45}" srcOrd="2" destOrd="0" presId="urn:microsoft.com/office/officeart/2008/layout/LinedList"/>
    <dgm:cxn modelId="{256A0320-AB2C-4339-9F4B-1C15C51CD268}" type="presParOf" srcId="{10DC3AD9-AF09-446C-8689-5A4223F72449}" destId="{F6E4DD3A-CE2D-447A-B403-9093EAB83227}" srcOrd="3" destOrd="0" presId="urn:microsoft.com/office/officeart/2008/layout/LinedList"/>
    <dgm:cxn modelId="{DA97B4A8-FE72-4E80-9B48-7C8D8393F579}" type="presParOf" srcId="{F6E4DD3A-CE2D-447A-B403-9093EAB83227}" destId="{2F727E46-38B4-4873-95CD-980BBB5C13A0}" srcOrd="0" destOrd="0" presId="urn:microsoft.com/office/officeart/2008/layout/LinedList"/>
    <dgm:cxn modelId="{1D84A5BF-36ED-4337-9B8D-5691C91E2E14}" type="presParOf" srcId="{F6E4DD3A-CE2D-447A-B403-9093EAB83227}" destId="{6A4ADF2D-60EF-4676-B932-324A85F52C85}" srcOrd="1" destOrd="0" presId="urn:microsoft.com/office/officeart/2008/layout/LinedList"/>
    <dgm:cxn modelId="{C9241C67-387C-470F-9355-205FCD8CFB5D}" type="presParOf" srcId="{10DC3AD9-AF09-446C-8689-5A4223F72449}" destId="{B06A0B44-224F-4721-94F7-32FAE61BE381}" srcOrd="4" destOrd="0" presId="urn:microsoft.com/office/officeart/2008/layout/LinedList"/>
    <dgm:cxn modelId="{B8D3B00D-DED5-489A-B021-51C9D7DD1585}" type="presParOf" srcId="{10DC3AD9-AF09-446C-8689-5A4223F72449}" destId="{435B0974-F8D2-4387-91C4-EB1AD29E03D2}" srcOrd="5" destOrd="0" presId="urn:microsoft.com/office/officeart/2008/layout/LinedList"/>
    <dgm:cxn modelId="{966D002F-3E0D-4C6E-8744-50FEFC5A3281}" type="presParOf" srcId="{435B0974-F8D2-4387-91C4-EB1AD29E03D2}" destId="{CEDB2959-1874-4FAD-9F2C-764434EFDF70}" srcOrd="0" destOrd="0" presId="urn:microsoft.com/office/officeart/2008/layout/LinedList"/>
    <dgm:cxn modelId="{9E837EA6-E1AB-4AA0-B960-3C14F1ECB86C}" type="presParOf" srcId="{435B0974-F8D2-4387-91C4-EB1AD29E03D2}" destId="{057DD8E7-974D-42F8-A157-ACAE018DAC62}" srcOrd="1" destOrd="0" presId="urn:microsoft.com/office/officeart/2008/layout/LinedList"/>
    <dgm:cxn modelId="{00C34BA0-9E0F-486E-9680-84353CDF66D8}" type="presParOf" srcId="{10DC3AD9-AF09-446C-8689-5A4223F72449}" destId="{D981A162-517E-40A2-9D39-A44DFE896468}" srcOrd="6" destOrd="0" presId="urn:microsoft.com/office/officeart/2008/layout/LinedList"/>
    <dgm:cxn modelId="{6C8461DF-955D-4B50-B6BA-7B082F8A77CC}" type="presParOf" srcId="{10DC3AD9-AF09-446C-8689-5A4223F72449}" destId="{C2236E0E-8D8D-4C01-BE87-E28E875DB39E}" srcOrd="7" destOrd="0" presId="urn:microsoft.com/office/officeart/2008/layout/LinedList"/>
    <dgm:cxn modelId="{4F009958-03B8-42F2-B5D3-AF9657569E3D}" type="presParOf" srcId="{C2236E0E-8D8D-4C01-BE87-E28E875DB39E}" destId="{7B4D7FD1-D3E4-4FFA-8FAB-21BB5E71C649}" srcOrd="0" destOrd="0" presId="urn:microsoft.com/office/officeart/2008/layout/LinedList"/>
    <dgm:cxn modelId="{1F31A45E-7CC3-4F5A-A563-33BAAB205D1F}" type="presParOf" srcId="{C2236E0E-8D8D-4C01-BE87-E28E875DB39E}" destId="{0299FE08-B878-4600-947F-4F77575274EE}" srcOrd="1" destOrd="0" presId="urn:microsoft.com/office/officeart/2008/layout/LinedList"/>
    <dgm:cxn modelId="{BCA524BF-2D61-45AC-A943-5A9CE2DDC68A}" type="presParOf" srcId="{10DC3AD9-AF09-446C-8689-5A4223F72449}" destId="{B51048BB-1526-41BE-9756-B8BE3F7B9F3A}" srcOrd="8" destOrd="0" presId="urn:microsoft.com/office/officeart/2008/layout/LinedList"/>
    <dgm:cxn modelId="{04D1EE25-0E82-48A3-BDF5-612981E33C56}" type="presParOf" srcId="{10DC3AD9-AF09-446C-8689-5A4223F72449}" destId="{F6BE4900-3337-4E6C-BED2-0E8C2CFC95D5}" srcOrd="9" destOrd="0" presId="urn:microsoft.com/office/officeart/2008/layout/LinedList"/>
    <dgm:cxn modelId="{F3E4C9FC-2E85-4CB0-B5E5-C8DFE2B644FD}" type="presParOf" srcId="{F6BE4900-3337-4E6C-BED2-0E8C2CFC95D5}" destId="{4450FB89-B27B-41FD-A24C-23F334BD2127}" srcOrd="0" destOrd="0" presId="urn:microsoft.com/office/officeart/2008/layout/LinedList"/>
    <dgm:cxn modelId="{253E373C-C4A2-4E67-B4F7-A51A8F4E0686}" type="presParOf" srcId="{F6BE4900-3337-4E6C-BED2-0E8C2CFC95D5}" destId="{8748C4F3-231F-4F57-8EE8-6379F8F66E34}" srcOrd="1" destOrd="0" presId="urn:microsoft.com/office/officeart/2008/layout/LinedList"/>
    <dgm:cxn modelId="{393E58B3-5039-4FA3-96F3-872B16B145FD}" type="presParOf" srcId="{10DC3AD9-AF09-446C-8689-5A4223F72449}" destId="{3838E50B-F7B5-439A-8763-1FDCF173BE4B}" srcOrd="10" destOrd="0" presId="urn:microsoft.com/office/officeart/2008/layout/LinedList"/>
    <dgm:cxn modelId="{68A2DDB7-A173-43FB-99A3-76F1E6E6E539}" type="presParOf" srcId="{10DC3AD9-AF09-446C-8689-5A4223F72449}" destId="{602C8D49-0241-4E35-B9F6-C1EAB887F575}" srcOrd="11" destOrd="0" presId="urn:microsoft.com/office/officeart/2008/layout/LinedList"/>
    <dgm:cxn modelId="{4DC1424F-9F3D-4586-AF1A-1E86F43002BC}" type="presParOf" srcId="{602C8D49-0241-4E35-B9F6-C1EAB887F575}" destId="{DCD0D793-E2FB-4E5F-B46A-7E0CAA2A2EE6}" srcOrd="0" destOrd="0" presId="urn:microsoft.com/office/officeart/2008/layout/LinedList"/>
    <dgm:cxn modelId="{7AF11305-5376-42D8-BE2B-B80F04929E2B}" type="presParOf" srcId="{602C8D49-0241-4E35-B9F6-C1EAB887F575}" destId="{E9F0011D-EBB9-4DDE-AA08-6F367E824C0E}" srcOrd="1" destOrd="0" presId="urn:microsoft.com/office/officeart/2008/layout/LinedList"/>
    <dgm:cxn modelId="{E710A5E1-A713-4B1C-A0AF-5443FB3A11B2}" type="presParOf" srcId="{10DC3AD9-AF09-446C-8689-5A4223F72449}" destId="{4818260C-1969-4139-874B-DE072394F23F}" srcOrd="12" destOrd="0" presId="urn:microsoft.com/office/officeart/2008/layout/LinedList"/>
    <dgm:cxn modelId="{5E9038EE-AA98-4D64-965F-C5577348A838}" type="presParOf" srcId="{10DC3AD9-AF09-446C-8689-5A4223F72449}" destId="{46EAC1CD-425E-487B-AF78-021542C74338}" srcOrd="13" destOrd="0" presId="urn:microsoft.com/office/officeart/2008/layout/LinedList"/>
    <dgm:cxn modelId="{E64A3B05-162C-42A9-A4F8-6E15D706CD43}" type="presParOf" srcId="{46EAC1CD-425E-487B-AF78-021542C74338}" destId="{AD9A9764-CD10-497F-9904-FB7D70F10345}" srcOrd="0" destOrd="0" presId="urn:microsoft.com/office/officeart/2008/layout/LinedList"/>
    <dgm:cxn modelId="{DBAAE88D-9FE8-4CA9-A4BE-9B7ABD245F8B}" type="presParOf" srcId="{46EAC1CD-425E-487B-AF78-021542C74338}" destId="{3C2AAF8B-719F-4B81-A400-76337E9AF26E}" srcOrd="1" destOrd="0" presId="urn:microsoft.com/office/officeart/2008/layout/LinedList"/>
    <dgm:cxn modelId="{C2DB60C1-5320-472D-8D48-2852BA7087FF}" type="presParOf" srcId="{10DC3AD9-AF09-446C-8689-5A4223F72449}" destId="{D458D18A-0E71-4F59-B581-3AB4E1A5A7CF}" srcOrd="14" destOrd="0" presId="urn:microsoft.com/office/officeart/2008/layout/LinedList"/>
    <dgm:cxn modelId="{13F5427F-45D0-42F2-A41A-CDD6B068B6A0}" type="presParOf" srcId="{10DC3AD9-AF09-446C-8689-5A4223F72449}" destId="{459F1183-8CBD-4006-89FE-2E07F7EDA850}" srcOrd="15" destOrd="0" presId="urn:microsoft.com/office/officeart/2008/layout/LinedList"/>
    <dgm:cxn modelId="{6C5E3B76-64DB-41B3-96F8-056EAA828AC9}" type="presParOf" srcId="{459F1183-8CBD-4006-89FE-2E07F7EDA850}" destId="{D818CD78-16D5-449E-B31B-A65C6F239B99}" srcOrd="0" destOrd="0" presId="urn:microsoft.com/office/officeart/2008/layout/LinedList"/>
    <dgm:cxn modelId="{A3D6726F-3FAD-4733-99C6-3155F02F5758}" type="presParOf" srcId="{459F1183-8CBD-4006-89FE-2E07F7EDA850}" destId="{F3C8E68D-B4A2-4BDA-93AF-BAEB7DDD24EF}" srcOrd="1" destOrd="0" presId="urn:microsoft.com/office/officeart/2008/layout/LinedList"/>
    <dgm:cxn modelId="{9402766F-4D03-4A1B-95D6-DC4D3839FC20}" type="presParOf" srcId="{10DC3AD9-AF09-446C-8689-5A4223F72449}" destId="{128F8FFF-22CF-44C5-9763-EC98A071768C}" srcOrd="16" destOrd="0" presId="urn:microsoft.com/office/officeart/2008/layout/LinedList"/>
    <dgm:cxn modelId="{BE8E0CAC-7A04-4662-BB6F-9B844F6B37A0}" type="presParOf" srcId="{10DC3AD9-AF09-446C-8689-5A4223F72449}" destId="{DC1FD68A-E781-4540-BB3F-3F3F2FCD4223}" srcOrd="17" destOrd="0" presId="urn:microsoft.com/office/officeart/2008/layout/LinedList"/>
    <dgm:cxn modelId="{BAE41651-B204-4C28-A79B-1DA126F3433F}" type="presParOf" srcId="{DC1FD68A-E781-4540-BB3F-3F3F2FCD4223}" destId="{143A8BFF-0B01-48B2-92F0-B3A05FDF87C6}" srcOrd="0" destOrd="0" presId="urn:microsoft.com/office/officeart/2008/layout/LinedList"/>
    <dgm:cxn modelId="{EFFAE47E-4769-4E4B-99CB-E9D1C82BAAF1}" type="presParOf" srcId="{DC1FD68A-E781-4540-BB3F-3F3F2FCD4223}" destId="{DDDA107D-F4BE-4813-BCAA-6C3AA4AE06F8}" srcOrd="1" destOrd="0" presId="urn:microsoft.com/office/officeart/2008/layout/LinedList"/>
    <dgm:cxn modelId="{E7ED5B87-DD90-4EA9-901F-050E032996F6}" type="presParOf" srcId="{10DC3AD9-AF09-446C-8689-5A4223F72449}" destId="{1F2684C6-B9A1-4EF8-A951-27B5A584AD73}" srcOrd="18" destOrd="0" presId="urn:microsoft.com/office/officeart/2008/layout/LinedList"/>
    <dgm:cxn modelId="{EBC4FEA3-EC33-49C6-9014-3141CAF67AB5}" type="presParOf" srcId="{10DC3AD9-AF09-446C-8689-5A4223F72449}" destId="{EAFAD306-D412-4EBC-962B-88F814E4F64F}" srcOrd="19" destOrd="0" presId="urn:microsoft.com/office/officeart/2008/layout/LinedList"/>
    <dgm:cxn modelId="{1596A01E-DBC2-42C3-A812-927D7AF45FCF}" type="presParOf" srcId="{EAFAD306-D412-4EBC-962B-88F814E4F64F}" destId="{84E85D33-EBED-49F0-A8DB-46D15F579CB2}" srcOrd="0" destOrd="0" presId="urn:microsoft.com/office/officeart/2008/layout/LinedList"/>
    <dgm:cxn modelId="{03E49E02-CD5F-4FA5-91CE-3903C958BB7E}" type="presParOf" srcId="{EAFAD306-D412-4EBC-962B-88F814E4F64F}" destId="{D159E9D3-CB8F-456B-87AB-50AADA44E22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58A5A2D-A0D5-4762-AF7A-CD71A28BA040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1DC260B-9EA2-4F24-A80C-431591DFDD9A}">
      <dgm:prSet/>
      <dgm:spPr/>
      <dgm:t>
        <a:bodyPr/>
        <a:lstStyle/>
        <a:p>
          <a:r>
            <a:rPr lang="en-GB" dirty="0"/>
            <a:t>Sets out the business case for the project (the problem, benefits, and justification).</a:t>
          </a:r>
          <a:endParaRPr lang="en-US" dirty="0"/>
        </a:p>
      </dgm:t>
    </dgm:pt>
    <dgm:pt modelId="{8EDC44A8-5FE9-439A-B13E-60B59949A792}" type="parTrans" cxnId="{248AA9EB-18BB-4B4B-A76A-404DAFA20C6A}">
      <dgm:prSet/>
      <dgm:spPr/>
      <dgm:t>
        <a:bodyPr/>
        <a:lstStyle/>
        <a:p>
          <a:endParaRPr lang="en-US"/>
        </a:p>
      </dgm:t>
    </dgm:pt>
    <dgm:pt modelId="{AEA95FE0-4C19-487C-B5DB-1EB10598A499}" type="sibTrans" cxnId="{248AA9EB-18BB-4B4B-A76A-404DAFA20C6A}">
      <dgm:prSet/>
      <dgm:spPr/>
      <dgm:t>
        <a:bodyPr/>
        <a:lstStyle/>
        <a:p>
          <a:endParaRPr lang="en-US"/>
        </a:p>
      </dgm:t>
    </dgm:pt>
    <dgm:pt modelId="{981C1C5E-BFCA-442B-9B8D-F1BD172AC63D}">
      <dgm:prSet/>
      <dgm:spPr/>
      <dgm:t>
        <a:bodyPr/>
        <a:lstStyle/>
        <a:p>
          <a:r>
            <a:rPr lang="en-GB"/>
            <a:t>Aligns stakeholders on objectives, scope, and success criteria so everyone shares the same understanding from the start.</a:t>
          </a:r>
          <a:endParaRPr lang="en-US"/>
        </a:p>
      </dgm:t>
    </dgm:pt>
    <dgm:pt modelId="{7BDA0735-C3EC-47B6-AEC0-F05914289E9D}" type="parTrans" cxnId="{ADF3FC76-46E5-466A-9A17-00555782D002}">
      <dgm:prSet/>
      <dgm:spPr/>
      <dgm:t>
        <a:bodyPr/>
        <a:lstStyle/>
        <a:p>
          <a:endParaRPr lang="en-US"/>
        </a:p>
      </dgm:t>
    </dgm:pt>
    <dgm:pt modelId="{B341997A-755B-49B0-91F8-9E727F416BD1}" type="sibTrans" cxnId="{ADF3FC76-46E5-466A-9A17-00555782D002}">
      <dgm:prSet/>
      <dgm:spPr/>
      <dgm:t>
        <a:bodyPr/>
        <a:lstStyle/>
        <a:p>
          <a:endParaRPr lang="en-US"/>
        </a:p>
      </dgm:t>
    </dgm:pt>
    <dgm:pt modelId="{51D7BAD8-3D8F-4F32-971B-86494810908B}">
      <dgm:prSet/>
      <dgm:spPr/>
      <dgm:t>
        <a:bodyPr/>
        <a:lstStyle/>
        <a:p>
          <a:r>
            <a:rPr lang="en-GB"/>
            <a:t>Provides the basis for formal approval before moving into full planning and delivery.</a:t>
          </a:r>
          <a:endParaRPr lang="en-US"/>
        </a:p>
      </dgm:t>
    </dgm:pt>
    <dgm:pt modelId="{E7D6E581-6120-4293-AB64-6C3586E61585}" type="parTrans" cxnId="{337B3C41-BFBA-471C-900F-7A4917C5C8A9}">
      <dgm:prSet/>
      <dgm:spPr/>
      <dgm:t>
        <a:bodyPr/>
        <a:lstStyle/>
        <a:p>
          <a:endParaRPr lang="en-US"/>
        </a:p>
      </dgm:t>
    </dgm:pt>
    <dgm:pt modelId="{B0FE016C-4FB8-4306-B5A2-B84156BB8D56}" type="sibTrans" cxnId="{337B3C41-BFBA-471C-900F-7A4917C5C8A9}">
      <dgm:prSet/>
      <dgm:spPr/>
      <dgm:t>
        <a:bodyPr/>
        <a:lstStyle/>
        <a:p>
          <a:endParaRPr lang="en-US"/>
        </a:p>
      </dgm:t>
    </dgm:pt>
    <dgm:pt modelId="{281EF357-BBD0-46EE-9BEF-38C78F2D47A5}" type="pres">
      <dgm:prSet presAssocID="{358A5A2D-A0D5-4762-AF7A-CD71A28BA040}" presName="linear" presStyleCnt="0">
        <dgm:presLayoutVars>
          <dgm:animLvl val="lvl"/>
          <dgm:resizeHandles val="exact"/>
        </dgm:presLayoutVars>
      </dgm:prSet>
      <dgm:spPr/>
    </dgm:pt>
    <dgm:pt modelId="{5669F7FD-8A52-4CEC-AC2B-AEAF7D5859D7}" type="pres">
      <dgm:prSet presAssocID="{C1DC260B-9EA2-4F24-A80C-431591DFDD9A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3564358-7FA4-4FC5-A7FF-DC603C1E0472}" type="pres">
      <dgm:prSet presAssocID="{AEA95FE0-4C19-487C-B5DB-1EB10598A499}" presName="spacer" presStyleCnt="0"/>
      <dgm:spPr/>
    </dgm:pt>
    <dgm:pt modelId="{5A579162-E597-4AF9-9728-751261C4BF2D}" type="pres">
      <dgm:prSet presAssocID="{981C1C5E-BFCA-442B-9B8D-F1BD172AC63D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1D44EC7-FD66-4E47-ACC2-CBE0E6C11649}" type="pres">
      <dgm:prSet presAssocID="{B341997A-755B-49B0-91F8-9E727F416BD1}" presName="spacer" presStyleCnt="0"/>
      <dgm:spPr/>
    </dgm:pt>
    <dgm:pt modelId="{ACD4861D-424B-43EA-ABE8-C1785B6EC938}" type="pres">
      <dgm:prSet presAssocID="{51D7BAD8-3D8F-4F32-971B-86494810908B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F331DB14-27A9-488B-8598-7F003A517BC6}" type="presOf" srcId="{C1DC260B-9EA2-4F24-A80C-431591DFDD9A}" destId="{5669F7FD-8A52-4CEC-AC2B-AEAF7D5859D7}" srcOrd="0" destOrd="0" presId="urn:microsoft.com/office/officeart/2005/8/layout/vList2"/>
    <dgm:cxn modelId="{337B3C41-BFBA-471C-900F-7A4917C5C8A9}" srcId="{358A5A2D-A0D5-4762-AF7A-CD71A28BA040}" destId="{51D7BAD8-3D8F-4F32-971B-86494810908B}" srcOrd="2" destOrd="0" parTransId="{E7D6E581-6120-4293-AB64-6C3586E61585}" sibTransId="{B0FE016C-4FB8-4306-B5A2-B84156BB8D56}"/>
    <dgm:cxn modelId="{8173A966-C81E-480E-A1F6-3438D53AEBDD}" type="presOf" srcId="{358A5A2D-A0D5-4762-AF7A-CD71A28BA040}" destId="{281EF357-BBD0-46EE-9BEF-38C78F2D47A5}" srcOrd="0" destOrd="0" presId="urn:microsoft.com/office/officeart/2005/8/layout/vList2"/>
    <dgm:cxn modelId="{ADF3FC76-46E5-466A-9A17-00555782D002}" srcId="{358A5A2D-A0D5-4762-AF7A-CD71A28BA040}" destId="{981C1C5E-BFCA-442B-9B8D-F1BD172AC63D}" srcOrd="1" destOrd="0" parTransId="{7BDA0735-C3EC-47B6-AEC0-F05914289E9D}" sibTransId="{B341997A-755B-49B0-91F8-9E727F416BD1}"/>
    <dgm:cxn modelId="{2D66517A-8C02-4F06-9396-0596BA673056}" type="presOf" srcId="{51D7BAD8-3D8F-4F32-971B-86494810908B}" destId="{ACD4861D-424B-43EA-ABE8-C1785B6EC938}" srcOrd="0" destOrd="0" presId="urn:microsoft.com/office/officeart/2005/8/layout/vList2"/>
    <dgm:cxn modelId="{A1585AE5-EFFF-40D5-A1B7-10CA5DCF1A30}" type="presOf" srcId="{981C1C5E-BFCA-442B-9B8D-F1BD172AC63D}" destId="{5A579162-E597-4AF9-9728-751261C4BF2D}" srcOrd="0" destOrd="0" presId="urn:microsoft.com/office/officeart/2005/8/layout/vList2"/>
    <dgm:cxn modelId="{248AA9EB-18BB-4B4B-A76A-404DAFA20C6A}" srcId="{358A5A2D-A0D5-4762-AF7A-CD71A28BA040}" destId="{C1DC260B-9EA2-4F24-A80C-431591DFDD9A}" srcOrd="0" destOrd="0" parTransId="{8EDC44A8-5FE9-439A-B13E-60B59949A792}" sibTransId="{AEA95FE0-4C19-487C-B5DB-1EB10598A499}"/>
    <dgm:cxn modelId="{6F3C70F7-6112-4BBD-ABAD-91A15F97E060}" type="presParOf" srcId="{281EF357-BBD0-46EE-9BEF-38C78F2D47A5}" destId="{5669F7FD-8A52-4CEC-AC2B-AEAF7D5859D7}" srcOrd="0" destOrd="0" presId="urn:microsoft.com/office/officeart/2005/8/layout/vList2"/>
    <dgm:cxn modelId="{6F84E256-2385-4C2E-9AF2-2302BE3D9C92}" type="presParOf" srcId="{281EF357-BBD0-46EE-9BEF-38C78F2D47A5}" destId="{63564358-7FA4-4FC5-A7FF-DC603C1E0472}" srcOrd="1" destOrd="0" presId="urn:microsoft.com/office/officeart/2005/8/layout/vList2"/>
    <dgm:cxn modelId="{456C84D4-9E4B-4FE4-8458-BA2CE793B555}" type="presParOf" srcId="{281EF357-BBD0-46EE-9BEF-38C78F2D47A5}" destId="{5A579162-E597-4AF9-9728-751261C4BF2D}" srcOrd="2" destOrd="0" presId="urn:microsoft.com/office/officeart/2005/8/layout/vList2"/>
    <dgm:cxn modelId="{DD5F720D-17F4-4A24-87B9-4920D5806F36}" type="presParOf" srcId="{281EF357-BBD0-46EE-9BEF-38C78F2D47A5}" destId="{D1D44EC7-FD66-4E47-ACC2-CBE0E6C11649}" srcOrd="3" destOrd="0" presId="urn:microsoft.com/office/officeart/2005/8/layout/vList2"/>
    <dgm:cxn modelId="{B815A3CA-F1E0-43ED-9FE5-47548C965DCF}" type="presParOf" srcId="{281EF357-BBD0-46EE-9BEF-38C78F2D47A5}" destId="{ACD4861D-424B-43EA-ABE8-C1785B6EC938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0EE7748-726A-4948-8271-1F6E83E20705}" type="doc">
      <dgm:prSet loTypeId="urn:microsoft.com/office/officeart/2005/8/layout/hierarchy1" loCatId="hierarchy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511F552-9964-42C5-9CF6-6D25B474373A}">
      <dgm:prSet/>
      <dgm:spPr/>
      <dgm:t>
        <a:bodyPr/>
        <a:lstStyle/>
        <a:p>
          <a:r>
            <a:rPr lang="en-GB" dirty="0"/>
            <a:t>A document to show that your research will be carried out in an ethically acceptable way, and to obtain formal, ethical approval before you start.</a:t>
          </a:r>
          <a:endParaRPr lang="en-US" dirty="0"/>
        </a:p>
      </dgm:t>
    </dgm:pt>
    <dgm:pt modelId="{0B60E09F-6A87-47D3-A781-F4BBCD28479A}" type="parTrans" cxnId="{760F6EBA-19F2-4EC4-B821-E6D18C26DBDA}">
      <dgm:prSet/>
      <dgm:spPr/>
      <dgm:t>
        <a:bodyPr/>
        <a:lstStyle/>
        <a:p>
          <a:endParaRPr lang="en-US"/>
        </a:p>
      </dgm:t>
    </dgm:pt>
    <dgm:pt modelId="{7D0C7C5F-B793-4FDC-90A2-49E05DE9E5DA}" type="sibTrans" cxnId="{760F6EBA-19F2-4EC4-B821-E6D18C26DBDA}">
      <dgm:prSet/>
      <dgm:spPr/>
      <dgm:t>
        <a:bodyPr/>
        <a:lstStyle/>
        <a:p>
          <a:endParaRPr lang="en-US"/>
        </a:p>
      </dgm:t>
    </dgm:pt>
    <dgm:pt modelId="{F92E57B5-11A9-4FA1-861D-4AA790E547F0}">
      <dgm:prSet/>
      <dgm:spPr/>
      <dgm:t>
        <a:bodyPr/>
        <a:lstStyle/>
        <a:p>
          <a:r>
            <a:rPr lang="en-GB"/>
            <a:t>It prompts you to explain your project, how you will recruit and treat participants, and how you will manage data and potential risks. </a:t>
          </a:r>
          <a:endParaRPr lang="en-US"/>
        </a:p>
      </dgm:t>
    </dgm:pt>
    <dgm:pt modelId="{6BBD9A00-56F0-4118-988C-75D6176E18DD}" type="parTrans" cxnId="{6818F4F3-51DB-4A78-BB9C-76999AA95925}">
      <dgm:prSet/>
      <dgm:spPr/>
      <dgm:t>
        <a:bodyPr/>
        <a:lstStyle/>
        <a:p>
          <a:endParaRPr lang="en-US"/>
        </a:p>
      </dgm:t>
    </dgm:pt>
    <dgm:pt modelId="{03DD967E-4BF0-4BA8-A5F3-FC183096A6B7}" type="sibTrans" cxnId="{6818F4F3-51DB-4A78-BB9C-76999AA95925}">
      <dgm:prSet/>
      <dgm:spPr/>
      <dgm:t>
        <a:bodyPr/>
        <a:lstStyle/>
        <a:p>
          <a:endParaRPr lang="en-US"/>
        </a:p>
      </dgm:t>
    </dgm:pt>
    <dgm:pt modelId="{B5B90614-1041-42DC-B654-E0FDF3B1DB05}" type="pres">
      <dgm:prSet presAssocID="{A0EE7748-726A-4948-8271-1F6E83E20705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026A412-6688-48CC-BF10-0ABC6AE7BAF0}" type="pres">
      <dgm:prSet presAssocID="{4511F552-9964-42C5-9CF6-6D25B474373A}" presName="hierRoot1" presStyleCnt="0"/>
      <dgm:spPr/>
    </dgm:pt>
    <dgm:pt modelId="{EF3FAA7F-E8CA-43E2-A6AB-A0A416C745C6}" type="pres">
      <dgm:prSet presAssocID="{4511F552-9964-42C5-9CF6-6D25B474373A}" presName="composite" presStyleCnt="0"/>
      <dgm:spPr/>
    </dgm:pt>
    <dgm:pt modelId="{01EE1B1A-7ADC-421F-9771-5F94E5FD967E}" type="pres">
      <dgm:prSet presAssocID="{4511F552-9964-42C5-9CF6-6D25B474373A}" presName="background" presStyleLbl="node0" presStyleIdx="0" presStyleCnt="2"/>
      <dgm:spPr/>
    </dgm:pt>
    <dgm:pt modelId="{0868DCD8-B7A1-4656-B844-8B14E723B5A4}" type="pres">
      <dgm:prSet presAssocID="{4511F552-9964-42C5-9CF6-6D25B474373A}" presName="text" presStyleLbl="fgAcc0" presStyleIdx="0" presStyleCnt="2">
        <dgm:presLayoutVars>
          <dgm:chPref val="3"/>
        </dgm:presLayoutVars>
      </dgm:prSet>
      <dgm:spPr/>
    </dgm:pt>
    <dgm:pt modelId="{D37231FC-60CF-4924-BECB-66110F61AFCB}" type="pres">
      <dgm:prSet presAssocID="{4511F552-9964-42C5-9CF6-6D25B474373A}" presName="hierChild2" presStyleCnt="0"/>
      <dgm:spPr/>
    </dgm:pt>
    <dgm:pt modelId="{0807CAEA-4955-4FC1-85AB-BF191A84A1C4}" type="pres">
      <dgm:prSet presAssocID="{F92E57B5-11A9-4FA1-861D-4AA790E547F0}" presName="hierRoot1" presStyleCnt="0"/>
      <dgm:spPr/>
    </dgm:pt>
    <dgm:pt modelId="{8B47E11C-5332-4DE5-949E-318E5987A36F}" type="pres">
      <dgm:prSet presAssocID="{F92E57B5-11A9-4FA1-861D-4AA790E547F0}" presName="composite" presStyleCnt="0"/>
      <dgm:spPr/>
    </dgm:pt>
    <dgm:pt modelId="{D9FA7307-A93A-418B-B1CA-752AC75DC04B}" type="pres">
      <dgm:prSet presAssocID="{F92E57B5-11A9-4FA1-861D-4AA790E547F0}" presName="background" presStyleLbl="node0" presStyleIdx="1" presStyleCnt="2"/>
      <dgm:spPr/>
    </dgm:pt>
    <dgm:pt modelId="{DA95EBA0-5D28-483D-AAC4-8EE4F8F5CC59}" type="pres">
      <dgm:prSet presAssocID="{F92E57B5-11A9-4FA1-861D-4AA790E547F0}" presName="text" presStyleLbl="fgAcc0" presStyleIdx="1" presStyleCnt="2">
        <dgm:presLayoutVars>
          <dgm:chPref val="3"/>
        </dgm:presLayoutVars>
      </dgm:prSet>
      <dgm:spPr/>
    </dgm:pt>
    <dgm:pt modelId="{5FF58776-41AB-4B57-AB58-71777837628B}" type="pres">
      <dgm:prSet presAssocID="{F92E57B5-11A9-4FA1-861D-4AA790E547F0}" presName="hierChild2" presStyleCnt="0"/>
      <dgm:spPr/>
    </dgm:pt>
  </dgm:ptLst>
  <dgm:cxnLst>
    <dgm:cxn modelId="{CFFC0109-7BD8-4277-BD58-F9551E33B62C}" type="presOf" srcId="{4511F552-9964-42C5-9CF6-6D25B474373A}" destId="{0868DCD8-B7A1-4656-B844-8B14E723B5A4}" srcOrd="0" destOrd="0" presId="urn:microsoft.com/office/officeart/2005/8/layout/hierarchy1"/>
    <dgm:cxn modelId="{24CE6833-4112-4963-997B-22EB7E9FB074}" type="presOf" srcId="{A0EE7748-726A-4948-8271-1F6E83E20705}" destId="{B5B90614-1041-42DC-B654-E0FDF3B1DB05}" srcOrd="0" destOrd="0" presId="urn:microsoft.com/office/officeart/2005/8/layout/hierarchy1"/>
    <dgm:cxn modelId="{760F6EBA-19F2-4EC4-B821-E6D18C26DBDA}" srcId="{A0EE7748-726A-4948-8271-1F6E83E20705}" destId="{4511F552-9964-42C5-9CF6-6D25B474373A}" srcOrd="0" destOrd="0" parTransId="{0B60E09F-6A87-47D3-A781-F4BBCD28479A}" sibTransId="{7D0C7C5F-B793-4FDC-90A2-49E05DE9E5DA}"/>
    <dgm:cxn modelId="{4FF0C8CA-1AD7-487B-936C-7A83D68FE01A}" type="presOf" srcId="{F92E57B5-11A9-4FA1-861D-4AA790E547F0}" destId="{DA95EBA0-5D28-483D-AAC4-8EE4F8F5CC59}" srcOrd="0" destOrd="0" presId="urn:microsoft.com/office/officeart/2005/8/layout/hierarchy1"/>
    <dgm:cxn modelId="{6818F4F3-51DB-4A78-BB9C-76999AA95925}" srcId="{A0EE7748-726A-4948-8271-1F6E83E20705}" destId="{F92E57B5-11A9-4FA1-861D-4AA790E547F0}" srcOrd="1" destOrd="0" parTransId="{6BBD9A00-56F0-4118-988C-75D6176E18DD}" sibTransId="{03DD967E-4BF0-4BA8-A5F3-FC183096A6B7}"/>
    <dgm:cxn modelId="{C51B4957-2052-4190-B4C8-7207A972906A}" type="presParOf" srcId="{B5B90614-1041-42DC-B654-E0FDF3B1DB05}" destId="{5026A412-6688-48CC-BF10-0ABC6AE7BAF0}" srcOrd="0" destOrd="0" presId="urn:microsoft.com/office/officeart/2005/8/layout/hierarchy1"/>
    <dgm:cxn modelId="{E95B0FA1-0578-4B1B-95BC-60C99E8971CA}" type="presParOf" srcId="{5026A412-6688-48CC-BF10-0ABC6AE7BAF0}" destId="{EF3FAA7F-E8CA-43E2-A6AB-A0A416C745C6}" srcOrd="0" destOrd="0" presId="urn:microsoft.com/office/officeart/2005/8/layout/hierarchy1"/>
    <dgm:cxn modelId="{CD9A0E98-B017-4421-A98B-64CD2FCD9871}" type="presParOf" srcId="{EF3FAA7F-E8CA-43E2-A6AB-A0A416C745C6}" destId="{01EE1B1A-7ADC-421F-9771-5F94E5FD967E}" srcOrd="0" destOrd="0" presId="urn:microsoft.com/office/officeart/2005/8/layout/hierarchy1"/>
    <dgm:cxn modelId="{64E5A16D-10FD-4294-8AE9-0403AD606F57}" type="presParOf" srcId="{EF3FAA7F-E8CA-43E2-A6AB-A0A416C745C6}" destId="{0868DCD8-B7A1-4656-B844-8B14E723B5A4}" srcOrd="1" destOrd="0" presId="urn:microsoft.com/office/officeart/2005/8/layout/hierarchy1"/>
    <dgm:cxn modelId="{217B1CCA-D3A4-4728-A6DB-7AD5E81963E5}" type="presParOf" srcId="{5026A412-6688-48CC-BF10-0ABC6AE7BAF0}" destId="{D37231FC-60CF-4924-BECB-66110F61AFCB}" srcOrd="1" destOrd="0" presId="urn:microsoft.com/office/officeart/2005/8/layout/hierarchy1"/>
    <dgm:cxn modelId="{6D909593-5D6B-4EFB-BC60-38B8ED73FFD5}" type="presParOf" srcId="{B5B90614-1041-42DC-B654-E0FDF3B1DB05}" destId="{0807CAEA-4955-4FC1-85AB-BF191A84A1C4}" srcOrd="1" destOrd="0" presId="urn:microsoft.com/office/officeart/2005/8/layout/hierarchy1"/>
    <dgm:cxn modelId="{A74715DC-6DB9-43B6-BB5D-116CC2A85A2B}" type="presParOf" srcId="{0807CAEA-4955-4FC1-85AB-BF191A84A1C4}" destId="{8B47E11C-5332-4DE5-949E-318E5987A36F}" srcOrd="0" destOrd="0" presId="urn:microsoft.com/office/officeart/2005/8/layout/hierarchy1"/>
    <dgm:cxn modelId="{F274D186-8969-4A9C-A636-026982F007C8}" type="presParOf" srcId="{8B47E11C-5332-4DE5-949E-318E5987A36F}" destId="{D9FA7307-A93A-418B-B1CA-752AC75DC04B}" srcOrd="0" destOrd="0" presId="urn:microsoft.com/office/officeart/2005/8/layout/hierarchy1"/>
    <dgm:cxn modelId="{CBADA13D-4491-4C67-A2B2-9795EA3231AE}" type="presParOf" srcId="{8B47E11C-5332-4DE5-949E-318E5987A36F}" destId="{DA95EBA0-5D28-483D-AAC4-8EE4F8F5CC59}" srcOrd="1" destOrd="0" presId="urn:microsoft.com/office/officeart/2005/8/layout/hierarchy1"/>
    <dgm:cxn modelId="{5EDC571F-7246-4933-9F79-40CF0D17FD94}" type="presParOf" srcId="{0807CAEA-4955-4FC1-85AB-BF191A84A1C4}" destId="{5FF58776-41AB-4B57-AB58-71777837628B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8B00AE97-2208-44A1-B8C1-F3E17FD192EC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CD4EC51D-C39C-4A3E-9272-D65B1F67E28B}">
      <dgm:prSet/>
      <dgm:spPr/>
      <dgm:t>
        <a:bodyPr/>
        <a:lstStyle/>
        <a:p>
          <a:r>
            <a:rPr lang="en-GB"/>
            <a:t>This does not need to include 1,000 words, 10 minutes is deemed the equivalent.</a:t>
          </a:r>
          <a:endParaRPr lang="en-US"/>
        </a:p>
      </dgm:t>
    </dgm:pt>
    <dgm:pt modelId="{C1BDFD23-60E4-4315-822D-CA28135E0860}" type="parTrans" cxnId="{505F2AF4-4B7F-4BCE-AC30-8F1AA666B886}">
      <dgm:prSet/>
      <dgm:spPr/>
      <dgm:t>
        <a:bodyPr/>
        <a:lstStyle/>
        <a:p>
          <a:endParaRPr lang="en-US"/>
        </a:p>
      </dgm:t>
    </dgm:pt>
    <dgm:pt modelId="{6773725A-B871-4CFD-A09F-42FCC4DFCBFB}" type="sibTrans" cxnId="{505F2AF4-4B7F-4BCE-AC30-8F1AA666B886}">
      <dgm:prSet/>
      <dgm:spPr/>
      <dgm:t>
        <a:bodyPr/>
        <a:lstStyle/>
        <a:p>
          <a:endParaRPr lang="en-US"/>
        </a:p>
      </dgm:t>
    </dgm:pt>
    <dgm:pt modelId="{53819315-C90D-4E94-B2DA-6A51AD40B215}">
      <dgm:prSet/>
      <dgm:spPr/>
      <dgm:t>
        <a:bodyPr/>
        <a:lstStyle/>
        <a:p>
          <a:r>
            <a:rPr lang="en-GB"/>
            <a:t>Presentations will take place in the Immersive Room.</a:t>
          </a:r>
          <a:endParaRPr lang="en-US"/>
        </a:p>
      </dgm:t>
    </dgm:pt>
    <dgm:pt modelId="{3E886466-473F-48DE-BF7E-2E0A5C1B9A9B}" type="parTrans" cxnId="{041416A0-4A2D-4CDD-9382-798D63F8CA27}">
      <dgm:prSet/>
      <dgm:spPr/>
      <dgm:t>
        <a:bodyPr/>
        <a:lstStyle/>
        <a:p>
          <a:endParaRPr lang="en-US"/>
        </a:p>
      </dgm:t>
    </dgm:pt>
    <dgm:pt modelId="{2BF1B74F-B7AA-4337-97BE-47F92A7A3269}" type="sibTrans" cxnId="{041416A0-4A2D-4CDD-9382-798D63F8CA27}">
      <dgm:prSet/>
      <dgm:spPr/>
      <dgm:t>
        <a:bodyPr/>
        <a:lstStyle/>
        <a:p>
          <a:endParaRPr lang="en-US"/>
        </a:p>
      </dgm:t>
    </dgm:pt>
    <dgm:pt modelId="{71D5A66C-C79E-42F4-BC87-C36B6432283B}">
      <dgm:prSet/>
      <dgm:spPr/>
      <dgm:t>
        <a:bodyPr/>
        <a:lstStyle/>
        <a:p>
          <a:r>
            <a:rPr lang="en-GB"/>
            <a:t>We will be visiting the room on 29/04/26 to discuss how you can utilise it for your presentations.</a:t>
          </a:r>
          <a:endParaRPr lang="en-US"/>
        </a:p>
      </dgm:t>
    </dgm:pt>
    <dgm:pt modelId="{8A5FCEDE-F6A7-4EE1-9974-E3B6FDD791D7}" type="parTrans" cxnId="{57AF73D9-3B57-4347-B3A4-51C9E398416B}">
      <dgm:prSet/>
      <dgm:spPr/>
      <dgm:t>
        <a:bodyPr/>
        <a:lstStyle/>
        <a:p>
          <a:endParaRPr lang="en-US"/>
        </a:p>
      </dgm:t>
    </dgm:pt>
    <dgm:pt modelId="{7796F2DF-17FE-425F-A251-C324002234E4}" type="sibTrans" cxnId="{57AF73D9-3B57-4347-B3A4-51C9E398416B}">
      <dgm:prSet/>
      <dgm:spPr/>
      <dgm:t>
        <a:bodyPr/>
        <a:lstStyle/>
        <a:p>
          <a:endParaRPr lang="en-US"/>
        </a:p>
      </dgm:t>
    </dgm:pt>
    <dgm:pt modelId="{82E48D4A-99F8-4FCD-A036-553A5FD6B4DC}">
      <dgm:prSet/>
      <dgm:spPr/>
      <dgm:t>
        <a:bodyPr/>
        <a:lstStyle/>
        <a:p>
          <a:r>
            <a:rPr lang="en-GB"/>
            <a:t>Utilise change models to demonstrate your knowledge and how you propose the recommendations should be implemented.</a:t>
          </a:r>
          <a:endParaRPr lang="en-US"/>
        </a:p>
      </dgm:t>
    </dgm:pt>
    <dgm:pt modelId="{120D37FB-9372-4CAC-9978-4709D59FF0EF}" type="parTrans" cxnId="{17FA51EB-4986-42FC-A379-1BF4763AB2DB}">
      <dgm:prSet/>
      <dgm:spPr/>
      <dgm:t>
        <a:bodyPr/>
        <a:lstStyle/>
        <a:p>
          <a:endParaRPr lang="en-US"/>
        </a:p>
      </dgm:t>
    </dgm:pt>
    <dgm:pt modelId="{25E981F1-190C-45C4-9964-575D02741DD2}" type="sibTrans" cxnId="{17FA51EB-4986-42FC-A379-1BF4763AB2DB}">
      <dgm:prSet/>
      <dgm:spPr/>
      <dgm:t>
        <a:bodyPr/>
        <a:lstStyle/>
        <a:p>
          <a:endParaRPr lang="en-US"/>
        </a:p>
      </dgm:t>
    </dgm:pt>
    <dgm:pt modelId="{97CF3B5B-47ED-4C5A-9A59-77C30C796EB7}" type="pres">
      <dgm:prSet presAssocID="{8B00AE97-2208-44A1-B8C1-F3E17FD192EC}" presName="root" presStyleCnt="0">
        <dgm:presLayoutVars>
          <dgm:dir/>
          <dgm:resizeHandles val="exact"/>
        </dgm:presLayoutVars>
      </dgm:prSet>
      <dgm:spPr/>
    </dgm:pt>
    <dgm:pt modelId="{2CE9D7F1-CE96-44AF-A8A0-8BA5D6D3E205}" type="pres">
      <dgm:prSet presAssocID="{CD4EC51D-C39C-4A3E-9272-D65B1F67E28B}" presName="compNode" presStyleCnt="0"/>
      <dgm:spPr/>
    </dgm:pt>
    <dgm:pt modelId="{7589434B-5AB6-4738-8296-74CD6E124C51}" type="pres">
      <dgm:prSet presAssocID="{CD4EC51D-C39C-4A3E-9272-D65B1F67E28B}" presName="bgRect" presStyleLbl="bgShp" presStyleIdx="0" presStyleCnt="4"/>
      <dgm:spPr/>
    </dgm:pt>
    <dgm:pt modelId="{38BCA256-FFC6-499F-B6AC-A5E578766D64}" type="pres">
      <dgm:prSet presAssocID="{CD4EC51D-C39C-4A3E-9272-D65B1F67E28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FDA5C85F-E0DD-4C96-B92B-41D991DADE1B}" type="pres">
      <dgm:prSet presAssocID="{CD4EC51D-C39C-4A3E-9272-D65B1F67E28B}" presName="spaceRect" presStyleCnt="0"/>
      <dgm:spPr/>
    </dgm:pt>
    <dgm:pt modelId="{ACA5DBD1-BBC1-4C26-9D0C-16F5D4D6630F}" type="pres">
      <dgm:prSet presAssocID="{CD4EC51D-C39C-4A3E-9272-D65B1F67E28B}" presName="parTx" presStyleLbl="revTx" presStyleIdx="0" presStyleCnt="4">
        <dgm:presLayoutVars>
          <dgm:chMax val="0"/>
          <dgm:chPref val="0"/>
        </dgm:presLayoutVars>
      </dgm:prSet>
      <dgm:spPr/>
    </dgm:pt>
    <dgm:pt modelId="{A3488EDC-0FED-4EE2-B707-33244C6A20BD}" type="pres">
      <dgm:prSet presAssocID="{6773725A-B871-4CFD-A09F-42FCC4DFCBFB}" presName="sibTrans" presStyleCnt="0"/>
      <dgm:spPr/>
    </dgm:pt>
    <dgm:pt modelId="{DF4DAB5E-BAC4-483B-8607-D834BC3BB1C4}" type="pres">
      <dgm:prSet presAssocID="{53819315-C90D-4E94-B2DA-6A51AD40B215}" presName="compNode" presStyleCnt="0"/>
      <dgm:spPr/>
    </dgm:pt>
    <dgm:pt modelId="{3735E36F-6C3F-4594-B0FC-4331D20C4544}" type="pres">
      <dgm:prSet presAssocID="{53819315-C90D-4E94-B2DA-6A51AD40B215}" presName="bgRect" presStyleLbl="bgShp" presStyleIdx="1" presStyleCnt="4"/>
      <dgm:spPr/>
    </dgm:pt>
    <dgm:pt modelId="{23FC06B6-87D6-4B69-962A-31BB2F12FE5C}" type="pres">
      <dgm:prSet presAssocID="{53819315-C90D-4E94-B2DA-6A51AD40B21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jector screen"/>
        </a:ext>
      </dgm:extLst>
    </dgm:pt>
    <dgm:pt modelId="{953D0F3A-2C59-4B17-8E13-22119C9E0EDD}" type="pres">
      <dgm:prSet presAssocID="{53819315-C90D-4E94-B2DA-6A51AD40B215}" presName="spaceRect" presStyleCnt="0"/>
      <dgm:spPr/>
    </dgm:pt>
    <dgm:pt modelId="{F6928525-E3EE-495B-BB7D-8C6DCDEAF37E}" type="pres">
      <dgm:prSet presAssocID="{53819315-C90D-4E94-B2DA-6A51AD40B215}" presName="parTx" presStyleLbl="revTx" presStyleIdx="1" presStyleCnt="4">
        <dgm:presLayoutVars>
          <dgm:chMax val="0"/>
          <dgm:chPref val="0"/>
        </dgm:presLayoutVars>
      </dgm:prSet>
      <dgm:spPr/>
    </dgm:pt>
    <dgm:pt modelId="{F5EAF6C8-6B84-4AA4-95D3-C9B8F8B756D6}" type="pres">
      <dgm:prSet presAssocID="{2BF1B74F-B7AA-4337-97BE-47F92A7A3269}" presName="sibTrans" presStyleCnt="0"/>
      <dgm:spPr/>
    </dgm:pt>
    <dgm:pt modelId="{EE9D2577-A089-4624-A07B-7503AB8D8AE7}" type="pres">
      <dgm:prSet presAssocID="{71D5A66C-C79E-42F4-BC87-C36B6432283B}" presName="compNode" presStyleCnt="0"/>
      <dgm:spPr/>
    </dgm:pt>
    <dgm:pt modelId="{7C7B4ED4-14EB-488B-9768-68E442ACC002}" type="pres">
      <dgm:prSet presAssocID="{71D5A66C-C79E-42F4-BC87-C36B6432283B}" presName="bgRect" presStyleLbl="bgShp" presStyleIdx="2" presStyleCnt="4"/>
      <dgm:spPr/>
    </dgm:pt>
    <dgm:pt modelId="{70B3A686-DFA1-4B18-A04C-E8878F149451}" type="pres">
      <dgm:prSet presAssocID="{71D5A66C-C79E-42F4-BC87-C36B6432283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FE44D722-0350-4698-B969-AE22FF9521BA}" type="pres">
      <dgm:prSet presAssocID="{71D5A66C-C79E-42F4-BC87-C36B6432283B}" presName="spaceRect" presStyleCnt="0"/>
      <dgm:spPr/>
    </dgm:pt>
    <dgm:pt modelId="{6F2C7001-3774-4403-99D3-0950953D900D}" type="pres">
      <dgm:prSet presAssocID="{71D5A66C-C79E-42F4-BC87-C36B6432283B}" presName="parTx" presStyleLbl="revTx" presStyleIdx="2" presStyleCnt="4">
        <dgm:presLayoutVars>
          <dgm:chMax val="0"/>
          <dgm:chPref val="0"/>
        </dgm:presLayoutVars>
      </dgm:prSet>
      <dgm:spPr/>
    </dgm:pt>
    <dgm:pt modelId="{B6F9E907-C2D6-4CA8-854E-12BA90CDE94A}" type="pres">
      <dgm:prSet presAssocID="{7796F2DF-17FE-425F-A251-C324002234E4}" presName="sibTrans" presStyleCnt="0"/>
      <dgm:spPr/>
    </dgm:pt>
    <dgm:pt modelId="{FE43E3CD-BD99-436E-968B-49672DCA6260}" type="pres">
      <dgm:prSet presAssocID="{82E48D4A-99F8-4FCD-A036-553A5FD6B4DC}" presName="compNode" presStyleCnt="0"/>
      <dgm:spPr/>
    </dgm:pt>
    <dgm:pt modelId="{DE9E33FF-4219-4EC1-81C0-9F4F5AFDCD9C}" type="pres">
      <dgm:prSet presAssocID="{82E48D4A-99F8-4FCD-A036-553A5FD6B4DC}" presName="bgRect" presStyleLbl="bgShp" presStyleIdx="3" presStyleCnt="4"/>
      <dgm:spPr/>
    </dgm:pt>
    <dgm:pt modelId="{1AF36BC2-4F7F-4DA9-AD01-267C7D78F9E6}" type="pres">
      <dgm:prSet presAssocID="{82E48D4A-99F8-4FCD-A036-553A5FD6B4D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087778ED-401B-49EC-9F3B-3F7EC2B77D81}" type="pres">
      <dgm:prSet presAssocID="{82E48D4A-99F8-4FCD-A036-553A5FD6B4DC}" presName="spaceRect" presStyleCnt="0"/>
      <dgm:spPr/>
    </dgm:pt>
    <dgm:pt modelId="{7285EAEB-CB4A-407E-BF69-DA2F9791C97B}" type="pres">
      <dgm:prSet presAssocID="{82E48D4A-99F8-4FCD-A036-553A5FD6B4DC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D43D7D22-21BE-4CB6-9CE4-B32E157D01D8}" type="presOf" srcId="{71D5A66C-C79E-42F4-BC87-C36B6432283B}" destId="{6F2C7001-3774-4403-99D3-0950953D900D}" srcOrd="0" destOrd="0" presId="urn:microsoft.com/office/officeart/2018/2/layout/IconVerticalSolidList"/>
    <dgm:cxn modelId="{851C9E34-7B4A-43C3-A3FD-55164942A646}" type="presOf" srcId="{8B00AE97-2208-44A1-B8C1-F3E17FD192EC}" destId="{97CF3B5B-47ED-4C5A-9A59-77C30C796EB7}" srcOrd="0" destOrd="0" presId="urn:microsoft.com/office/officeart/2018/2/layout/IconVerticalSolidList"/>
    <dgm:cxn modelId="{5F65876E-840D-4490-9262-D9569C104C1C}" type="presOf" srcId="{CD4EC51D-C39C-4A3E-9272-D65B1F67E28B}" destId="{ACA5DBD1-BBC1-4C26-9D0C-16F5D4D6630F}" srcOrd="0" destOrd="0" presId="urn:microsoft.com/office/officeart/2018/2/layout/IconVerticalSolidList"/>
    <dgm:cxn modelId="{041416A0-4A2D-4CDD-9382-798D63F8CA27}" srcId="{8B00AE97-2208-44A1-B8C1-F3E17FD192EC}" destId="{53819315-C90D-4E94-B2DA-6A51AD40B215}" srcOrd="1" destOrd="0" parTransId="{3E886466-473F-48DE-BF7E-2E0A5C1B9A9B}" sibTransId="{2BF1B74F-B7AA-4337-97BE-47F92A7A3269}"/>
    <dgm:cxn modelId="{F04E73C8-E43D-4D45-85D7-EADF506181F6}" type="presOf" srcId="{82E48D4A-99F8-4FCD-A036-553A5FD6B4DC}" destId="{7285EAEB-CB4A-407E-BF69-DA2F9791C97B}" srcOrd="0" destOrd="0" presId="urn:microsoft.com/office/officeart/2018/2/layout/IconVerticalSolidList"/>
    <dgm:cxn modelId="{57AF73D9-3B57-4347-B3A4-51C9E398416B}" srcId="{8B00AE97-2208-44A1-B8C1-F3E17FD192EC}" destId="{71D5A66C-C79E-42F4-BC87-C36B6432283B}" srcOrd="2" destOrd="0" parTransId="{8A5FCEDE-F6A7-4EE1-9974-E3B6FDD791D7}" sibTransId="{7796F2DF-17FE-425F-A251-C324002234E4}"/>
    <dgm:cxn modelId="{17FA51EB-4986-42FC-A379-1BF4763AB2DB}" srcId="{8B00AE97-2208-44A1-B8C1-F3E17FD192EC}" destId="{82E48D4A-99F8-4FCD-A036-553A5FD6B4DC}" srcOrd="3" destOrd="0" parTransId="{120D37FB-9372-4CAC-9978-4709D59FF0EF}" sibTransId="{25E981F1-190C-45C4-9964-575D02741DD2}"/>
    <dgm:cxn modelId="{40631CF0-9C10-4C32-994C-A54C9EFBC09B}" type="presOf" srcId="{53819315-C90D-4E94-B2DA-6A51AD40B215}" destId="{F6928525-E3EE-495B-BB7D-8C6DCDEAF37E}" srcOrd="0" destOrd="0" presId="urn:microsoft.com/office/officeart/2018/2/layout/IconVerticalSolidList"/>
    <dgm:cxn modelId="{505F2AF4-4B7F-4BCE-AC30-8F1AA666B886}" srcId="{8B00AE97-2208-44A1-B8C1-F3E17FD192EC}" destId="{CD4EC51D-C39C-4A3E-9272-D65B1F67E28B}" srcOrd="0" destOrd="0" parTransId="{C1BDFD23-60E4-4315-822D-CA28135E0860}" sibTransId="{6773725A-B871-4CFD-A09F-42FCC4DFCBFB}"/>
    <dgm:cxn modelId="{4C66B89A-F9BC-4368-AEDE-C4E505F44307}" type="presParOf" srcId="{97CF3B5B-47ED-4C5A-9A59-77C30C796EB7}" destId="{2CE9D7F1-CE96-44AF-A8A0-8BA5D6D3E205}" srcOrd="0" destOrd="0" presId="urn:microsoft.com/office/officeart/2018/2/layout/IconVerticalSolidList"/>
    <dgm:cxn modelId="{8E6D54AD-7FFB-41F2-94B3-956A0A38ABBC}" type="presParOf" srcId="{2CE9D7F1-CE96-44AF-A8A0-8BA5D6D3E205}" destId="{7589434B-5AB6-4738-8296-74CD6E124C51}" srcOrd="0" destOrd="0" presId="urn:microsoft.com/office/officeart/2018/2/layout/IconVerticalSolidList"/>
    <dgm:cxn modelId="{824821B9-7956-40AF-8711-6CAD846965E0}" type="presParOf" srcId="{2CE9D7F1-CE96-44AF-A8A0-8BA5D6D3E205}" destId="{38BCA256-FFC6-499F-B6AC-A5E578766D64}" srcOrd="1" destOrd="0" presId="urn:microsoft.com/office/officeart/2018/2/layout/IconVerticalSolidList"/>
    <dgm:cxn modelId="{15F95AB0-1B6C-4129-BEB2-79FDC5163C51}" type="presParOf" srcId="{2CE9D7F1-CE96-44AF-A8A0-8BA5D6D3E205}" destId="{FDA5C85F-E0DD-4C96-B92B-41D991DADE1B}" srcOrd="2" destOrd="0" presId="urn:microsoft.com/office/officeart/2018/2/layout/IconVerticalSolidList"/>
    <dgm:cxn modelId="{E45B9326-BB41-41BD-B1A8-08BB7963DEAF}" type="presParOf" srcId="{2CE9D7F1-CE96-44AF-A8A0-8BA5D6D3E205}" destId="{ACA5DBD1-BBC1-4C26-9D0C-16F5D4D6630F}" srcOrd="3" destOrd="0" presId="urn:microsoft.com/office/officeart/2018/2/layout/IconVerticalSolidList"/>
    <dgm:cxn modelId="{954E09CC-2FA0-447A-B371-33DFF5517F5B}" type="presParOf" srcId="{97CF3B5B-47ED-4C5A-9A59-77C30C796EB7}" destId="{A3488EDC-0FED-4EE2-B707-33244C6A20BD}" srcOrd="1" destOrd="0" presId="urn:microsoft.com/office/officeart/2018/2/layout/IconVerticalSolidList"/>
    <dgm:cxn modelId="{092FEEF3-884B-4C70-8B80-48A3D30AC31D}" type="presParOf" srcId="{97CF3B5B-47ED-4C5A-9A59-77C30C796EB7}" destId="{DF4DAB5E-BAC4-483B-8607-D834BC3BB1C4}" srcOrd="2" destOrd="0" presId="urn:microsoft.com/office/officeart/2018/2/layout/IconVerticalSolidList"/>
    <dgm:cxn modelId="{AD3FAECA-6E5D-402C-91A4-3A1E2B90ECD8}" type="presParOf" srcId="{DF4DAB5E-BAC4-483B-8607-D834BC3BB1C4}" destId="{3735E36F-6C3F-4594-B0FC-4331D20C4544}" srcOrd="0" destOrd="0" presId="urn:microsoft.com/office/officeart/2018/2/layout/IconVerticalSolidList"/>
    <dgm:cxn modelId="{08727216-39F7-4438-B6F8-FA1E82C106B6}" type="presParOf" srcId="{DF4DAB5E-BAC4-483B-8607-D834BC3BB1C4}" destId="{23FC06B6-87D6-4B69-962A-31BB2F12FE5C}" srcOrd="1" destOrd="0" presId="urn:microsoft.com/office/officeart/2018/2/layout/IconVerticalSolidList"/>
    <dgm:cxn modelId="{6AD3E7A5-5E77-4E48-8075-29A7561B2426}" type="presParOf" srcId="{DF4DAB5E-BAC4-483B-8607-D834BC3BB1C4}" destId="{953D0F3A-2C59-4B17-8E13-22119C9E0EDD}" srcOrd="2" destOrd="0" presId="urn:microsoft.com/office/officeart/2018/2/layout/IconVerticalSolidList"/>
    <dgm:cxn modelId="{FAE54F8F-21AC-4207-AF74-87C652C88CDF}" type="presParOf" srcId="{DF4DAB5E-BAC4-483B-8607-D834BC3BB1C4}" destId="{F6928525-E3EE-495B-BB7D-8C6DCDEAF37E}" srcOrd="3" destOrd="0" presId="urn:microsoft.com/office/officeart/2018/2/layout/IconVerticalSolidList"/>
    <dgm:cxn modelId="{BFC22130-A4A1-4501-979C-F5C79AF4968F}" type="presParOf" srcId="{97CF3B5B-47ED-4C5A-9A59-77C30C796EB7}" destId="{F5EAF6C8-6B84-4AA4-95D3-C9B8F8B756D6}" srcOrd="3" destOrd="0" presId="urn:microsoft.com/office/officeart/2018/2/layout/IconVerticalSolidList"/>
    <dgm:cxn modelId="{D52CAC13-F50F-4962-96F5-AB4335630C77}" type="presParOf" srcId="{97CF3B5B-47ED-4C5A-9A59-77C30C796EB7}" destId="{EE9D2577-A089-4624-A07B-7503AB8D8AE7}" srcOrd="4" destOrd="0" presId="urn:microsoft.com/office/officeart/2018/2/layout/IconVerticalSolidList"/>
    <dgm:cxn modelId="{A592C67C-4079-4DC6-86F2-E25C15B83874}" type="presParOf" srcId="{EE9D2577-A089-4624-A07B-7503AB8D8AE7}" destId="{7C7B4ED4-14EB-488B-9768-68E442ACC002}" srcOrd="0" destOrd="0" presId="urn:microsoft.com/office/officeart/2018/2/layout/IconVerticalSolidList"/>
    <dgm:cxn modelId="{497BF767-CDF7-4D26-AD0F-DC09D64C96B8}" type="presParOf" srcId="{EE9D2577-A089-4624-A07B-7503AB8D8AE7}" destId="{70B3A686-DFA1-4B18-A04C-E8878F149451}" srcOrd="1" destOrd="0" presId="urn:microsoft.com/office/officeart/2018/2/layout/IconVerticalSolidList"/>
    <dgm:cxn modelId="{FC7F3033-1675-46B0-A12B-9D252459E3A2}" type="presParOf" srcId="{EE9D2577-A089-4624-A07B-7503AB8D8AE7}" destId="{FE44D722-0350-4698-B969-AE22FF9521BA}" srcOrd="2" destOrd="0" presId="urn:microsoft.com/office/officeart/2018/2/layout/IconVerticalSolidList"/>
    <dgm:cxn modelId="{CDD061A3-EE9E-4C11-A154-456FF7770D8A}" type="presParOf" srcId="{EE9D2577-A089-4624-A07B-7503AB8D8AE7}" destId="{6F2C7001-3774-4403-99D3-0950953D900D}" srcOrd="3" destOrd="0" presId="urn:microsoft.com/office/officeart/2018/2/layout/IconVerticalSolidList"/>
    <dgm:cxn modelId="{5C6153AF-C3A3-49B8-9064-36C70C639557}" type="presParOf" srcId="{97CF3B5B-47ED-4C5A-9A59-77C30C796EB7}" destId="{B6F9E907-C2D6-4CA8-854E-12BA90CDE94A}" srcOrd="5" destOrd="0" presId="urn:microsoft.com/office/officeart/2018/2/layout/IconVerticalSolidList"/>
    <dgm:cxn modelId="{BCB65EA1-A964-4A1B-83C5-D88933523339}" type="presParOf" srcId="{97CF3B5B-47ED-4C5A-9A59-77C30C796EB7}" destId="{FE43E3CD-BD99-436E-968B-49672DCA6260}" srcOrd="6" destOrd="0" presId="urn:microsoft.com/office/officeart/2018/2/layout/IconVerticalSolidList"/>
    <dgm:cxn modelId="{131EF345-070B-4284-8325-5C48777B42AA}" type="presParOf" srcId="{FE43E3CD-BD99-436E-968B-49672DCA6260}" destId="{DE9E33FF-4219-4EC1-81C0-9F4F5AFDCD9C}" srcOrd="0" destOrd="0" presId="urn:microsoft.com/office/officeart/2018/2/layout/IconVerticalSolidList"/>
    <dgm:cxn modelId="{401AB022-54E9-4276-99F7-E90160FC9872}" type="presParOf" srcId="{FE43E3CD-BD99-436E-968B-49672DCA6260}" destId="{1AF36BC2-4F7F-4DA9-AD01-267C7D78F9E6}" srcOrd="1" destOrd="0" presId="urn:microsoft.com/office/officeart/2018/2/layout/IconVerticalSolidList"/>
    <dgm:cxn modelId="{FCBD5E3A-F3A4-4B36-9B78-679705020EF5}" type="presParOf" srcId="{FE43E3CD-BD99-436E-968B-49672DCA6260}" destId="{087778ED-401B-49EC-9F3B-3F7EC2B77D81}" srcOrd="2" destOrd="0" presId="urn:microsoft.com/office/officeart/2018/2/layout/IconVerticalSolidList"/>
    <dgm:cxn modelId="{EF50E018-B097-49BE-8BCB-ADD914F1B76C}" type="presParOf" srcId="{FE43E3CD-BD99-436E-968B-49672DCA6260}" destId="{7285EAEB-CB4A-407E-BF69-DA2F9791C97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8EB82A-3E71-45A2-9835-5022F9B56318}">
      <dsp:nvSpPr>
        <dsp:cNvPr id="0" name=""/>
        <dsp:cNvSpPr/>
      </dsp:nvSpPr>
      <dsp:spPr>
        <a:xfrm>
          <a:off x="1" y="73973"/>
          <a:ext cx="2694924" cy="161695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Driving change and building a business case</a:t>
          </a:r>
          <a:endParaRPr lang="en-US" sz="2000" kern="1200"/>
        </a:p>
      </dsp:txBody>
      <dsp:txXfrm>
        <a:off x="1" y="73973"/>
        <a:ext cx="2694924" cy="1616954"/>
      </dsp:txXfrm>
    </dsp:sp>
    <dsp:sp modelId="{950AA264-B4F6-4901-A4DA-7DB205EBDD79}">
      <dsp:nvSpPr>
        <dsp:cNvPr id="0" name=""/>
        <dsp:cNvSpPr/>
      </dsp:nvSpPr>
      <dsp:spPr>
        <a:xfrm>
          <a:off x="2967813" y="73973"/>
          <a:ext cx="2694924" cy="161695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8 weeks of lectures up to and including 29/04/26.</a:t>
          </a:r>
          <a:endParaRPr lang="en-US" sz="2000" kern="1200"/>
        </a:p>
      </dsp:txBody>
      <dsp:txXfrm>
        <a:off x="2967813" y="73973"/>
        <a:ext cx="2694924" cy="1616954"/>
      </dsp:txXfrm>
    </dsp:sp>
    <dsp:sp modelId="{704F7530-91EE-46F6-B29D-E33CFBCC6156}">
      <dsp:nvSpPr>
        <dsp:cNvPr id="0" name=""/>
        <dsp:cNvSpPr/>
      </dsp:nvSpPr>
      <dsp:spPr>
        <a:xfrm>
          <a:off x="5932230" y="73973"/>
          <a:ext cx="2694924" cy="161695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Easter break is 30/03/26-17/04/26.</a:t>
          </a:r>
          <a:endParaRPr lang="en-US" sz="2000" kern="1200"/>
        </a:p>
      </dsp:txBody>
      <dsp:txXfrm>
        <a:off x="5932230" y="73973"/>
        <a:ext cx="2694924" cy="1616954"/>
      </dsp:txXfrm>
    </dsp:sp>
    <dsp:sp modelId="{43D69B41-D873-4323-B8A1-9765EE072465}">
      <dsp:nvSpPr>
        <dsp:cNvPr id="0" name=""/>
        <dsp:cNvSpPr/>
      </dsp:nvSpPr>
      <dsp:spPr>
        <a:xfrm>
          <a:off x="8896647" y="73973"/>
          <a:ext cx="2694924" cy="161695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Project Initiation Document (PID) and Ethics Form due for submission on 26/05/26.</a:t>
          </a:r>
          <a:endParaRPr lang="en-US" sz="2000" kern="1200"/>
        </a:p>
      </dsp:txBody>
      <dsp:txXfrm>
        <a:off x="8896647" y="73973"/>
        <a:ext cx="2694924" cy="1616954"/>
      </dsp:txXfrm>
    </dsp:sp>
    <dsp:sp modelId="{8B82A0DB-D8A8-41FF-A6E3-310C00961556}">
      <dsp:nvSpPr>
        <dsp:cNvPr id="0" name=""/>
        <dsp:cNvSpPr/>
      </dsp:nvSpPr>
      <dsp:spPr>
        <a:xfrm>
          <a:off x="3396" y="1960420"/>
          <a:ext cx="2694924" cy="161695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Tutorials will be arranged over the summer (individual/group).</a:t>
          </a:r>
          <a:endParaRPr lang="en-US" sz="2000" kern="1200"/>
        </a:p>
      </dsp:txBody>
      <dsp:txXfrm>
        <a:off x="3396" y="1960420"/>
        <a:ext cx="2694924" cy="1616954"/>
      </dsp:txXfrm>
    </dsp:sp>
    <dsp:sp modelId="{90E9CC13-9E77-476D-9BE8-832D29A6D725}">
      <dsp:nvSpPr>
        <dsp:cNvPr id="0" name=""/>
        <dsp:cNvSpPr/>
      </dsp:nvSpPr>
      <dsp:spPr>
        <a:xfrm>
          <a:off x="2967813" y="1960420"/>
          <a:ext cx="2694924" cy="161695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Deadline for drafts is 16/09/26.</a:t>
          </a:r>
          <a:endParaRPr lang="en-US" sz="2000" kern="1200" dirty="0"/>
        </a:p>
      </dsp:txBody>
      <dsp:txXfrm>
        <a:off x="2967813" y="1960420"/>
        <a:ext cx="2694924" cy="1616954"/>
      </dsp:txXfrm>
    </dsp:sp>
    <dsp:sp modelId="{88DACD7B-BC5C-4DF3-83E2-32601E7A7EEF}">
      <dsp:nvSpPr>
        <dsp:cNvPr id="0" name=""/>
        <dsp:cNvSpPr/>
      </dsp:nvSpPr>
      <dsp:spPr>
        <a:xfrm>
          <a:off x="5932230" y="1960420"/>
          <a:ext cx="2694924" cy="161695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Final submission deadline is 28/09/26. </a:t>
          </a:r>
          <a:endParaRPr lang="en-US" sz="2000" kern="1200"/>
        </a:p>
      </dsp:txBody>
      <dsp:txXfrm>
        <a:off x="5932230" y="1960420"/>
        <a:ext cx="2694924" cy="1616954"/>
      </dsp:txXfrm>
    </dsp:sp>
    <dsp:sp modelId="{E4331FF6-C942-4D59-89EB-B9270F2C648B}">
      <dsp:nvSpPr>
        <dsp:cNvPr id="0" name=""/>
        <dsp:cNvSpPr/>
      </dsp:nvSpPr>
      <dsp:spPr>
        <a:xfrm>
          <a:off x="8896647" y="1960420"/>
          <a:ext cx="2694924" cy="161695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Conference style event likely to be 30/09/26. </a:t>
          </a:r>
          <a:endParaRPr lang="en-US" sz="2000" kern="1200"/>
        </a:p>
      </dsp:txBody>
      <dsp:txXfrm>
        <a:off x="8896647" y="1960420"/>
        <a:ext cx="2694924" cy="161695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357B49-54FA-4F46-B20E-CEE2401421EB}">
      <dsp:nvSpPr>
        <dsp:cNvPr id="0" name=""/>
        <dsp:cNvSpPr/>
      </dsp:nvSpPr>
      <dsp:spPr>
        <a:xfrm>
          <a:off x="0" y="321729"/>
          <a:ext cx="11594969" cy="45571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LO1 – How to critically evaluate a broad range of evidence to develop a costed business case.</a:t>
          </a:r>
          <a:endParaRPr lang="en-US" sz="1900" kern="1200" dirty="0"/>
        </a:p>
      </dsp:txBody>
      <dsp:txXfrm>
        <a:off x="22246" y="343975"/>
        <a:ext cx="11550477" cy="411223"/>
      </dsp:txXfrm>
    </dsp:sp>
    <dsp:sp modelId="{D3B9A7E4-4336-4DE4-A00E-785339596CD0}">
      <dsp:nvSpPr>
        <dsp:cNvPr id="0" name=""/>
        <dsp:cNvSpPr/>
      </dsp:nvSpPr>
      <dsp:spPr>
        <a:xfrm>
          <a:off x="0" y="832164"/>
          <a:ext cx="11594969" cy="45571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LO2 – How to undertake research in the area of people management.</a:t>
          </a:r>
          <a:endParaRPr lang="en-US" sz="1900" kern="1200"/>
        </a:p>
      </dsp:txBody>
      <dsp:txXfrm>
        <a:off x="22246" y="854410"/>
        <a:ext cx="11550477" cy="411223"/>
      </dsp:txXfrm>
    </dsp:sp>
    <dsp:sp modelId="{8142F106-5514-4ADB-9BBF-F6907973628B}">
      <dsp:nvSpPr>
        <dsp:cNvPr id="0" name=""/>
        <dsp:cNvSpPr/>
      </dsp:nvSpPr>
      <dsp:spPr>
        <a:xfrm>
          <a:off x="0" y="1342599"/>
          <a:ext cx="11594969" cy="45571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LO3 – How to plan for change.</a:t>
          </a:r>
          <a:endParaRPr lang="en-US" sz="1900" kern="1200"/>
        </a:p>
      </dsp:txBody>
      <dsp:txXfrm>
        <a:off x="22246" y="1364845"/>
        <a:ext cx="11550477" cy="411223"/>
      </dsp:txXfrm>
    </dsp:sp>
    <dsp:sp modelId="{337C205B-6788-4653-A5A0-DBB09217CDF4}">
      <dsp:nvSpPr>
        <dsp:cNvPr id="0" name=""/>
        <dsp:cNvSpPr/>
      </dsp:nvSpPr>
      <dsp:spPr>
        <a:xfrm>
          <a:off x="0" y="1853034"/>
          <a:ext cx="11594969" cy="45571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LO4 – How to build an agile and change ready workforce.</a:t>
          </a:r>
          <a:endParaRPr lang="en-US" sz="1900" kern="1200"/>
        </a:p>
      </dsp:txBody>
      <dsp:txXfrm>
        <a:off x="22246" y="1875280"/>
        <a:ext cx="11550477" cy="411223"/>
      </dsp:txXfrm>
    </dsp:sp>
    <dsp:sp modelId="{EA3D82F6-A22A-4307-B062-303884AF41C2}">
      <dsp:nvSpPr>
        <dsp:cNvPr id="0" name=""/>
        <dsp:cNvSpPr/>
      </dsp:nvSpPr>
      <dsp:spPr>
        <a:xfrm>
          <a:off x="0" y="2363469"/>
          <a:ext cx="11594969" cy="45571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LO5 – Different change management approaches and how they can impact culture in different ways.</a:t>
          </a:r>
          <a:endParaRPr lang="en-US" sz="1900" kern="1200"/>
        </a:p>
      </dsp:txBody>
      <dsp:txXfrm>
        <a:off x="22246" y="2385715"/>
        <a:ext cx="11550477" cy="411223"/>
      </dsp:txXfrm>
    </dsp:sp>
    <dsp:sp modelId="{3A61902C-6EED-46A9-87F7-ED72E2669E30}">
      <dsp:nvSpPr>
        <dsp:cNvPr id="0" name=""/>
        <dsp:cNvSpPr/>
      </dsp:nvSpPr>
      <dsp:spPr>
        <a:xfrm>
          <a:off x="0" y="2873904"/>
          <a:ext cx="11594969" cy="45571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LO6 – How change affects people in different ways and how they can be motivated to adapt and embrace change.</a:t>
          </a:r>
          <a:endParaRPr lang="en-US" sz="1900" kern="1200"/>
        </a:p>
      </dsp:txBody>
      <dsp:txXfrm>
        <a:off x="22246" y="2896150"/>
        <a:ext cx="11550477" cy="41122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93185B-2591-479A-A189-205CFE32A751}">
      <dsp:nvSpPr>
        <dsp:cNvPr id="0" name=""/>
        <dsp:cNvSpPr/>
      </dsp:nvSpPr>
      <dsp:spPr>
        <a:xfrm>
          <a:off x="0" y="0"/>
          <a:ext cx="114818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78CEE7-07DB-449F-9CB2-292344E1B2D5}">
      <dsp:nvSpPr>
        <dsp:cNvPr id="0" name=""/>
        <dsp:cNvSpPr/>
      </dsp:nvSpPr>
      <dsp:spPr>
        <a:xfrm>
          <a:off x="0" y="0"/>
          <a:ext cx="11481847" cy="17879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Task 1 – Conduct primary and secondary research on an HR topic that is relevant to your organisation. Create an academic poster accompanied by a report (3500 words for both, no more than 800 words for the poster).</a:t>
          </a:r>
          <a:endParaRPr lang="en-US" sz="2900" kern="1200" dirty="0"/>
        </a:p>
      </dsp:txBody>
      <dsp:txXfrm>
        <a:off x="0" y="0"/>
        <a:ext cx="11481847" cy="1787967"/>
      </dsp:txXfrm>
    </dsp:sp>
    <dsp:sp modelId="{2E1C7318-1A34-4BCE-989D-E4D3A34A34C6}">
      <dsp:nvSpPr>
        <dsp:cNvPr id="0" name=""/>
        <dsp:cNvSpPr/>
      </dsp:nvSpPr>
      <dsp:spPr>
        <a:xfrm>
          <a:off x="0" y="1787967"/>
          <a:ext cx="114818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B37FCE-1AF7-451B-AB92-A99F141B3B5E}">
      <dsp:nvSpPr>
        <dsp:cNvPr id="0" name=""/>
        <dsp:cNvSpPr/>
      </dsp:nvSpPr>
      <dsp:spPr>
        <a:xfrm>
          <a:off x="0" y="1787967"/>
          <a:ext cx="11481847" cy="17879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Task 2 – Participate in a conference style event in which you will make a 10-minute presentation that gives a brief overview of your research and proposes recommendations for improvement/development.</a:t>
          </a:r>
          <a:endParaRPr lang="en-US" sz="2900" kern="1200"/>
        </a:p>
      </dsp:txBody>
      <dsp:txXfrm>
        <a:off x="0" y="1787967"/>
        <a:ext cx="11481847" cy="178796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116B51-EB78-4137-B8E6-38A372002B8D}">
      <dsp:nvSpPr>
        <dsp:cNvPr id="0" name=""/>
        <dsp:cNvSpPr/>
      </dsp:nvSpPr>
      <dsp:spPr>
        <a:xfrm>
          <a:off x="0" y="478"/>
          <a:ext cx="10972800" cy="111887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2C9942-274B-4932-A4AF-C97023FE482D}">
      <dsp:nvSpPr>
        <dsp:cNvPr id="0" name=""/>
        <dsp:cNvSpPr/>
      </dsp:nvSpPr>
      <dsp:spPr>
        <a:xfrm>
          <a:off x="338460" y="252225"/>
          <a:ext cx="615383" cy="61538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39E602-7097-4F45-9996-C97B74F4FAD8}">
      <dsp:nvSpPr>
        <dsp:cNvPr id="0" name=""/>
        <dsp:cNvSpPr/>
      </dsp:nvSpPr>
      <dsp:spPr>
        <a:xfrm>
          <a:off x="1292304" y="478"/>
          <a:ext cx="9680495" cy="11188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415" tIns="118415" rIns="118415" bIns="11841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Academic Poster that summarises your research.</a:t>
          </a:r>
          <a:endParaRPr lang="en-US" sz="2500" kern="1200"/>
        </a:p>
      </dsp:txBody>
      <dsp:txXfrm>
        <a:off x="1292304" y="478"/>
        <a:ext cx="9680495" cy="1118878"/>
      </dsp:txXfrm>
    </dsp:sp>
    <dsp:sp modelId="{708E59FC-AA6E-482D-B56D-7BBEC02DFD06}">
      <dsp:nvSpPr>
        <dsp:cNvPr id="0" name=""/>
        <dsp:cNvSpPr/>
      </dsp:nvSpPr>
      <dsp:spPr>
        <a:xfrm>
          <a:off x="0" y="1399076"/>
          <a:ext cx="10972800" cy="111887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DE5AE7-00FD-4620-901A-84CCA2BF4804}">
      <dsp:nvSpPr>
        <dsp:cNvPr id="0" name=""/>
        <dsp:cNvSpPr/>
      </dsp:nvSpPr>
      <dsp:spPr>
        <a:xfrm>
          <a:off x="338460" y="1650824"/>
          <a:ext cx="615383" cy="61538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ECCD73-041F-4A2B-9A22-36356098DEE4}">
      <dsp:nvSpPr>
        <dsp:cNvPr id="0" name=""/>
        <dsp:cNvSpPr/>
      </dsp:nvSpPr>
      <dsp:spPr>
        <a:xfrm>
          <a:off x="1292304" y="1399076"/>
          <a:ext cx="9680495" cy="11188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415" tIns="118415" rIns="118415" bIns="11841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Supplementary notes in the form of a report, providing more detail on your research.</a:t>
          </a:r>
          <a:endParaRPr lang="en-US" sz="2500" kern="1200"/>
        </a:p>
      </dsp:txBody>
      <dsp:txXfrm>
        <a:off x="1292304" y="1399076"/>
        <a:ext cx="9680495" cy="1118878"/>
      </dsp:txXfrm>
    </dsp:sp>
    <dsp:sp modelId="{03C83125-E1C5-4852-855B-0FD5AED5BCB9}">
      <dsp:nvSpPr>
        <dsp:cNvPr id="0" name=""/>
        <dsp:cNvSpPr/>
      </dsp:nvSpPr>
      <dsp:spPr>
        <a:xfrm>
          <a:off x="0" y="2797675"/>
          <a:ext cx="10972800" cy="1118878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C436F3-2719-402A-80BA-9735F70F0546}">
      <dsp:nvSpPr>
        <dsp:cNvPr id="0" name=""/>
        <dsp:cNvSpPr/>
      </dsp:nvSpPr>
      <dsp:spPr>
        <a:xfrm>
          <a:off x="338460" y="3049422"/>
          <a:ext cx="615383" cy="61538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E1B012-6DE0-4DAC-9AB0-F1D7CB66B124}">
      <dsp:nvSpPr>
        <dsp:cNvPr id="0" name=""/>
        <dsp:cNvSpPr/>
      </dsp:nvSpPr>
      <dsp:spPr>
        <a:xfrm>
          <a:off x="1292304" y="2797675"/>
          <a:ext cx="9680495" cy="11188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415" tIns="118415" rIns="118415" bIns="11841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Presentation slides.</a:t>
          </a:r>
          <a:endParaRPr lang="en-US" sz="2500" kern="1200"/>
        </a:p>
      </dsp:txBody>
      <dsp:txXfrm>
        <a:off x="1292304" y="2797675"/>
        <a:ext cx="9680495" cy="111887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BE122E-B1D5-4CAF-88B7-A64A64A66B62}">
      <dsp:nvSpPr>
        <dsp:cNvPr id="0" name=""/>
        <dsp:cNvSpPr/>
      </dsp:nvSpPr>
      <dsp:spPr>
        <a:xfrm>
          <a:off x="0" y="436"/>
          <a:ext cx="114818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B6F699-FA13-43DA-A471-BEA200A22D60}">
      <dsp:nvSpPr>
        <dsp:cNvPr id="0" name=""/>
        <dsp:cNvSpPr/>
      </dsp:nvSpPr>
      <dsp:spPr>
        <a:xfrm>
          <a:off x="0" y="436"/>
          <a:ext cx="11481847" cy="3575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An analysis of Equality and Diversity at Company A and the impact on recruitment strategy for skilled roles.</a:t>
          </a:r>
        </a:p>
      </dsp:txBody>
      <dsp:txXfrm>
        <a:off x="0" y="436"/>
        <a:ext cx="11481847" cy="357506"/>
      </dsp:txXfrm>
    </dsp:sp>
    <dsp:sp modelId="{FD0A2F35-0D67-4B80-997F-EFA3EBC79D45}">
      <dsp:nvSpPr>
        <dsp:cNvPr id="0" name=""/>
        <dsp:cNvSpPr/>
      </dsp:nvSpPr>
      <dsp:spPr>
        <a:xfrm>
          <a:off x="0" y="357942"/>
          <a:ext cx="114818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727E46-38B4-4873-95CD-980BBB5C13A0}">
      <dsp:nvSpPr>
        <dsp:cNvPr id="0" name=""/>
        <dsp:cNvSpPr/>
      </dsp:nvSpPr>
      <dsp:spPr>
        <a:xfrm>
          <a:off x="0" y="357942"/>
          <a:ext cx="11481847" cy="3575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How the menopause impacts on working women and how this can be positively managed at Company B. </a:t>
          </a:r>
        </a:p>
      </dsp:txBody>
      <dsp:txXfrm>
        <a:off x="0" y="357942"/>
        <a:ext cx="11481847" cy="357506"/>
      </dsp:txXfrm>
    </dsp:sp>
    <dsp:sp modelId="{B06A0B44-224F-4721-94F7-32FAE61BE381}">
      <dsp:nvSpPr>
        <dsp:cNvPr id="0" name=""/>
        <dsp:cNvSpPr/>
      </dsp:nvSpPr>
      <dsp:spPr>
        <a:xfrm>
          <a:off x="0" y="715448"/>
          <a:ext cx="114818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DB2959-1874-4FAD-9F2C-764434EFDF70}">
      <dsp:nvSpPr>
        <dsp:cNvPr id="0" name=""/>
        <dsp:cNvSpPr/>
      </dsp:nvSpPr>
      <dsp:spPr>
        <a:xfrm>
          <a:off x="0" y="715448"/>
          <a:ext cx="11481847" cy="3575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A critical evaluation of the current process for Job Design at Company C and its impact on staff wellbeing.</a:t>
          </a:r>
        </a:p>
      </dsp:txBody>
      <dsp:txXfrm>
        <a:off x="0" y="715448"/>
        <a:ext cx="11481847" cy="357506"/>
      </dsp:txXfrm>
    </dsp:sp>
    <dsp:sp modelId="{D981A162-517E-40A2-9D39-A44DFE896468}">
      <dsp:nvSpPr>
        <dsp:cNvPr id="0" name=""/>
        <dsp:cNvSpPr/>
      </dsp:nvSpPr>
      <dsp:spPr>
        <a:xfrm>
          <a:off x="0" y="1072954"/>
          <a:ext cx="114818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4D7FD1-D3E4-4FFA-8FAB-21BB5E71C649}">
      <dsp:nvSpPr>
        <dsp:cNvPr id="0" name=""/>
        <dsp:cNvSpPr/>
      </dsp:nvSpPr>
      <dsp:spPr>
        <a:xfrm>
          <a:off x="0" y="1072954"/>
          <a:ext cx="11481847" cy="3575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Impact of menopause symptoms on staff sickness absence and health in Company D.</a:t>
          </a:r>
        </a:p>
      </dsp:txBody>
      <dsp:txXfrm>
        <a:off x="0" y="1072954"/>
        <a:ext cx="11481847" cy="357506"/>
      </dsp:txXfrm>
    </dsp:sp>
    <dsp:sp modelId="{B51048BB-1526-41BE-9756-B8BE3F7B9F3A}">
      <dsp:nvSpPr>
        <dsp:cNvPr id="0" name=""/>
        <dsp:cNvSpPr/>
      </dsp:nvSpPr>
      <dsp:spPr>
        <a:xfrm>
          <a:off x="0" y="1430460"/>
          <a:ext cx="114818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50FB89-B27B-41FD-A24C-23F334BD2127}">
      <dsp:nvSpPr>
        <dsp:cNvPr id="0" name=""/>
        <dsp:cNvSpPr/>
      </dsp:nvSpPr>
      <dsp:spPr>
        <a:xfrm>
          <a:off x="0" y="1430460"/>
          <a:ext cx="11481847" cy="3575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An analysis of employee voice: a case study at Company E.</a:t>
          </a:r>
        </a:p>
      </dsp:txBody>
      <dsp:txXfrm>
        <a:off x="0" y="1430460"/>
        <a:ext cx="11481847" cy="357506"/>
      </dsp:txXfrm>
    </dsp:sp>
    <dsp:sp modelId="{3838E50B-F7B5-439A-8763-1FDCF173BE4B}">
      <dsp:nvSpPr>
        <dsp:cNvPr id="0" name=""/>
        <dsp:cNvSpPr/>
      </dsp:nvSpPr>
      <dsp:spPr>
        <a:xfrm>
          <a:off x="0" y="1787967"/>
          <a:ext cx="114818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D0D793-E2FB-4E5F-B46A-7E0CAA2A2EE6}">
      <dsp:nvSpPr>
        <dsp:cNvPr id="0" name=""/>
        <dsp:cNvSpPr/>
      </dsp:nvSpPr>
      <dsp:spPr>
        <a:xfrm>
          <a:off x="0" y="1787967"/>
          <a:ext cx="11481847" cy="3575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Effects of homeworking on employee wellbeing at Company F.</a:t>
          </a:r>
        </a:p>
      </dsp:txBody>
      <dsp:txXfrm>
        <a:off x="0" y="1787967"/>
        <a:ext cx="11481847" cy="357506"/>
      </dsp:txXfrm>
    </dsp:sp>
    <dsp:sp modelId="{4818260C-1969-4139-874B-DE072394F23F}">
      <dsp:nvSpPr>
        <dsp:cNvPr id="0" name=""/>
        <dsp:cNvSpPr/>
      </dsp:nvSpPr>
      <dsp:spPr>
        <a:xfrm>
          <a:off x="0" y="2145473"/>
          <a:ext cx="114818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9A9764-CD10-497F-9904-FB7D70F10345}">
      <dsp:nvSpPr>
        <dsp:cNvPr id="0" name=""/>
        <dsp:cNvSpPr/>
      </dsp:nvSpPr>
      <dsp:spPr>
        <a:xfrm>
          <a:off x="0" y="2145473"/>
          <a:ext cx="11481847" cy="3575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Performance management and the use of appraisals at Company G. </a:t>
          </a:r>
        </a:p>
      </dsp:txBody>
      <dsp:txXfrm>
        <a:off x="0" y="2145473"/>
        <a:ext cx="11481847" cy="357506"/>
      </dsp:txXfrm>
    </dsp:sp>
    <dsp:sp modelId="{D458D18A-0E71-4F59-B581-3AB4E1A5A7CF}">
      <dsp:nvSpPr>
        <dsp:cNvPr id="0" name=""/>
        <dsp:cNvSpPr/>
      </dsp:nvSpPr>
      <dsp:spPr>
        <a:xfrm>
          <a:off x="0" y="2502979"/>
          <a:ext cx="114818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18CD78-16D5-449E-B31B-A65C6F239B99}">
      <dsp:nvSpPr>
        <dsp:cNvPr id="0" name=""/>
        <dsp:cNvSpPr/>
      </dsp:nvSpPr>
      <dsp:spPr>
        <a:xfrm>
          <a:off x="0" y="2502979"/>
          <a:ext cx="11481847" cy="3575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The effectiveness of flexible working at Company H.</a:t>
          </a:r>
        </a:p>
      </dsp:txBody>
      <dsp:txXfrm>
        <a:off x="0" y="2502979"/>
        <a:ext cx="11481847" cy="357506"/>
      </dsp:txXfrm>
    </dsp:sp>
    <dsp:sp modelId="{128F8FFF-22CF-44C5-9763-EC98A071768C}">
      <dsp:nvSpPr>
        <dsp:cNvPr id="0" name=""/>
        <dsp:cNvSpPr/>
      </dsp:nvSpPr>
      <dsp:spPr>
        <a:xfrm>
          <a:off x="0" y="2860485"/>
          <a:ext cx="114818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3A8BFF-0B01-48B2-92F0-B3A05FDF87C6}">
      <dsp:nvSpPr>
        <dsp:cNvPr id="0" name=""/>
        <dsp:cNvSpPr/>
      </dsp:nvSpPr>
      <dsp:spPr>
        <a:xfrm>
          <a:off x="0" y="2860485"/>
          <a:ext cx="11481847" cy="3575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A critical evaluation on the extent to which staff at Company J are engaged, using the four enablers of engagement identified by </a:t>
          </a:r>
          <a:r>
            <a:rPr lang="en-US" sz="1400" kern="1200" dirty="0" err="1"/>
            <a:t>Macloed</a:t>
          </a:r>
          <a:r>
            <a:rPr lang="en-US" sz="1400" kern="1200" dirty="0"/>
            <a:t> and Clarke in 2009.</a:t>
          </a:r>
        </a:p>
      </dsp:txBody>
      <dsp:txXfrm>
        <a:off x="0" y="2860485"/>
        <a:ext cx="11481847" cy="357506"/>
      </dsp:txXfrm>
    </dsp:sp>
    <dsp:sp modelId="{1F2684C6-B9A1-4EF8-A951-27B5A584AD73}">
      <dsp:nvSpPr>
        <dsp:cNvPr id="0" name=""/>
        <dsp:cNvSpPr/>
      </dsp:nvSpPr>
      <dsp:spPr>
        <a:xfrm>
          <a:off x="0" y="3217991"/>
          <a:ext cx="11481847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E85D33-EBED-49F0-A8DB-46D15F579CB2}">
      <dsp:nvSpPr>
        <dsp:cNvPr id="0" name=""/>
        <dsp:cNvSpPr/>
      </dsp:nvSpPr>
      <dsp:spPr>
        <a:xfrm>
          <a:off x="0" y="3217991"/>
          <a:ext cx="11481847" cy="3575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Investigating possible causes of high turnover of staff at Company K. </a:t>
          </a:r>
        </a:p>
      </dsp:txBody>
      <dsp:txXfrm>
        <a:off x="0" y="3217991"/>
        <a:ext cx="11481847" cy="35750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669F7FD-8A52-4CEC-AC2B-AEAF7D5859D7}">
      <dsp:nvSpPr>
        <dsp:cNvPr id="0" name=""/>
        <dsp:cNvSpPr/>
      </dsp:nvSpPr>
      <dsp:spPr>
        <a:xfrm>
          <a:off x="0" y="19465"/>
          <a:ext cx="10972800" cy="12331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Sets out the business case for the project (the problem, benefits, and justification).</a:t>
          </a:r>
          <a:endParaRPr lang="en-US" sz="3100" kern="1200" dirty="0"/>
        </a:p>
      </dsp:txBody>
      <dsp:txXfrm>
        <a:off x="60199" y="79664"/>
        <a:ext cx="10852402" cy="1112781"/>
      </dsp:txXfrm>
    </dsp:sp>
    <dsp:sp modelId="{5A579162-E597-4AF9-9728-751261C4BF2D}">
      <dsp:nvSpPr>
        <dsp:cNvPr id="0" name=""/>
        <dsp:cNvSpPr/>
      </dsp:nvSpPr>
      <dsp:spPr>
        <a:xfrm>
          <a:off x="0" y="1341926"/>
          <a:ext cx="10972800" cy="12331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Aligns stakeholders on objectives, scope, and success criteria so everyone shares the same understanding from the start.</a:t>
          </a:r>
          <a:endParaRPr lang="en-US" sz="3100" kern="1200"/>
        </a:p>
      </dsp:txBody>
      <dsp:txXfrm>
        <a:off x="60199" y="1402125"/>
        <a:ext cx="10852402" cy="1112781"/>
      </dsp:txXfrm>
    </dsp:sp>
    <dsp:sp modelId="{ACD4861D-424B-43EA-ABE8-C1785B6EC938}">
      <dsp:nvSpPr>
        <dsp:cNvPr id="0" name=""/>
        <dsp:cNvSpPr/>
      </dsp:nvSpPr>
      <dsp:spPr>
        <a:xfrm>
          <a:off x="0" y="2664386"/>
          <a:ext cx="10972800" cy="123317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Provides the basis for formal approval before moving into full planning and delivery.</a:t>
          </a:r>
          <a:endParaRPr lang="en-US" sz="3100" kern="1200"/>
        </a:p>
      </dsp:txBody>
      <dsp:txXfrm>
        <a:off x="60199" y="2724585"/>
        <a:ext cx="10852402" cy="111278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EE1B1A-7ADC-421F-9771-5F94E5FD967E}">
      <dsp:nvSpPr>
        <dsp:cNvPr id="0" name=""/>
        <dsp:cNvSpPr/>
      </dsp:nvSpPr>
      <dsp:spPr>
        <a:xfrm>
          <a:off x="48972" y="1206"/>
          <a:ext cx="4927295" cy="312883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868DCD8-B7A1-4656-B844-8B14E723B5A4}">
      <dsp:nvSpPr>
        <dsp:cNvPr id="0" name=""/>
        <dsp:cNvSpPr/>
      </dsp:nvSpPr>
      <dsp:spPr>
        <a:xfrm>
          <a:off x="596450" y="521309"/>
          <a:ext cx="4927295" cy="312883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A document to show that your research will be carried out in an ethically acceptable way, and to obtain formal, ethical approval before you start.</a:t>
          </a:r>
          <a:endParaRPr lang="en-US" sz="3200" kern="1200" dirty="0"/>
        </a:p>
      </dsp:txBody>
      <dsp:txXfrm>
        <a:off x="688090" y="612949"/>
        <a:ext cx="4744015" cy="2945552"/>
      </dsp:txXfrm>
    </dsp:sp>
    <dsp:sp modelId="{D9FA7307-A93A-418B-B1CA-752AC75DC04B}">
      <dsp:nvSpPr>
        <dsp:cNvPr id="0" name=""/>
        <dsp:cNvSpPr/>
      </dsp:nvSpPr>
      <dsp:spPr>
        <a:xfrm>
          <a:off x="6071223" y="1206"/>
          <a:ext cx="4927295" cy="312883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A95EBA0-5D28-483D-AAC4-8EE4F8F5CC59}">
      <dsp:nvSpPr>
        <dsp:cNvPr id="0" name=""/>
        <dsp:cNvSpPr/>
      </dsp:nvSpPr>
      <dsp:spPr>
        <a:xfrm>
          <a:off x="6618700" y="521309"/>
          <a:ext cx="4927295" cy="312883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It prompts you to explain your project, how you will recruit and treat participants, and how you will manage data and potential risks. </a:t>
          </a:r>
          <a:endParaRPr lang="en-US" sz="3200" kern="1200"/>
        </a:p>
      </dsp:txBody>
      <dsp:txXfrm>
        <a:off x="6710340" y="612949"/>
        <a:ext cx="4744015" cy="294555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89434B-5AB6-4738-8296-74CD6E124C51}">
      <dsp:nvSpPr>
        <dsp:cNvPr id="0" name=""/>
        <dsp:cNvSpPr/>
      </dsp:nvSpPr>
      <dsp:spPr>
        <a:xfrm>
          <a:off x="0" y="1625"/>
          <a:ext cx="10972800" cy="82395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8BCA256-FFC6-499F-B6AC-A5E578766D64}">
      <dsp:nvSpPr>
        <dsp:cNvPr id="0" name=""/>
        <dsp:cNvSpPr/>
      </dsp:nvSpPr>
      <dsp:spPr>
        <a:xfrm>
          <a:off x="249246" y="187015"/>
          <a:ext cx="453174" cy="45317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A5DBD1-BBC1-4C26-9D0C-16F5D4D6630F}">
      <dsp:nvSpPr>
        <dsp:cNvPr id="0" name=""/>
        <dsp:cNvSpPr/>
      </dsp:nvSpPr>
      <dsp:spPr>
        <a:xfrm>
          <a:off x="951666" y="1625"/>
          <a:ext cx="10021133" cy="823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202" tIns="87202" rIns="87202" bIns="8720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This does not need to include 1,000 words, 10 minutes is deemed the equivalent.</a:t>
          </a:r>
          <a:endParaRPr lang="en-US" sz="2200" kern="1200"/>
        </a:p>
      </dsp:txBody>
      <dsp:txXfrm>
        <a:off x="951666" y="1625"/>
        <a:ext cx="10021133" cy="823953"/>
      </dsp:txXfrm>
    </dsp:sp>
    <dsp:sp modelId="{3735E36F-6C3F-4594-B0FC-4331D20C4544}">
      <dsp:nvSpPr>
        <dsp:cNvPr id="0" name=""/>
        <dsp:cNvSpPr/>
      </dsp:nvSpPr>
      <dsp:spPr>
        <a:xfrm>
          <a:off x="0" y="1031567"/>
          <a:ext cx="10972800" cy="82395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FC06B6-87D6-4B69-962A-31BB2F12FE5C}">
      <dsp:nvSpPr>
        <dsp:cNvPr id="0" name=""/>
        <dsp:cNvSpPr/>
      </dsp:nvSpPr>
      <dsp:spPr>
        <a:xfrm>
          <a:off x="249246" y="1216957"/>
          <a:ext cx="453174" cy="45317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928525-E3EE-495B-BB7D-8C6DCDEAF37E}">
      <dsp:nvSpPr>
        <dsp:cNvPr id="0" name=""/>
        <dsp:cNvSpPr/>
      </dsp:nvSpPr>
      <dsp:spPr>
        <a:xfrm>
          <a:off x="951666" y="1031567"/>
          <a:ext cx="10021133" cy="823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202" tIns="87202" rIns="87202" bIns="8720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Presentations will take place in the Immersive Room.</a:t>
          </a:r>
          <a:endParaRPr lang="en-US" sz="2200" kern="1200"/>
        </a:p>
      </dsp:txBody>
      <dsp:txXfrm>
        <a:off x="951666" y="1031567"/>
        <a:ext cx="10021133" cy="823953"/>
      </dsp:txXfrm>
    </dsp:sp>
    <dsp:sp modelId="{7C7B4ED4-14EB-488B-9768-68E442ACC002}">
      <dsp:nvSpPr>
        <dsp:cNvPr id="0" name=""/>
        <dsp:cNvSpPr/>
      </dsp:nvSpPr>
      <dsp:spPr>
        <a:xfrm>
          <a:off x="0" y="2061510"/>
          <a:ext cx="10972800" cy="82395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B3A686-DFA1-4B18-A04C-E8878F149451}">
      <dsp:nvSpPr>
        <dsp:cNvPr id="0" name=""/>
        <dsp:cNvSpPr/>
      </dsp:nvSpPr>
      <dsp:spPr>
        <a:xfrm>
          <a:off x="249246" y="2246899"/>
          <a:ext cx="453174" cy="45317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2C7001-3774-4403-99D3-0950953D900D}">
      <dsp:nvSpPr>
        <dsp:cNvPr id="0" name=""/>
        <dsp:cNvSpPr/>
      </dsp:nvSpPr>
      <dsp:spPr>
        <a:xfrm>
          <a:off x="951666" y="2061510"/>
          <a:ext cx="10021133" cy="823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202" tIns="87202" rIns="87202" bIns="8720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We will be visiting the room on 29/04/26 to discuss how you can utilise it for your presentations.</a:t>
          </a:r>
          <a:endParaRPr lang="en-US" sz="2200" kern="1200"/>
        </a:p>
      </dsp:txBody>
      <dsp:txXfrm>
        <a:off x="951666" y="2061510"/>
        <a:ext cx="10021133" cy="823953"/>
      </dsp:txXfrm>
    </dsp:sp>
    <dsp:sp modelId="{DE9E33FF-4219-4EC1-81C0-9F4F5AFDCD9C}">
      <dsp:nvSpPr>
        <dsp:cNvPr id="0" name=""/>
        <dsp:cNvSpPr/>
      </dsp:nvSpPr>
      <dsp:spPr>
        <a:xfrm>
          <a:off x="0" y="3091452"/>
          <a:ext cx="10972800" cy="823953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F36BC2-4F7F-4DA9-AD01-267C7D78F9E6}">
      <dsp:nvSpPr>
        <dsp:cNvPr id="0" name=""/>
        <dsp:cNvSpPr/>
      </dsp:nvSpPr>
      <dsp:spPr>
        <a:xfrm>
          <a:off x="249246" y="3276842"/>
          <a:ext cx="453174" cy="45317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85EAEB-CB4A-407E-BF69-DA2F9791C97B}">
      <dsp:nvSpPr>
        <dsp:cNvPr id="0" name=""/>
        <dsp:cNvSpPr/>
      </dsp:nvSpPr>
      <dsp:spPr>
        <a:xfrm>
          <a:off x="951666" y="3091452"/>
          <a:ext cx="10021133" cy="823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202" tIns="87202" rIns="87202" bIns="87202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Utilise change models to demonstrate your knowledge and how you propose the recommendations should be implemented.</a:t>
          </a:r>
          <a:endParaRPr lang="en-US" sz="2200" kern="1200"/>
        </a:p>
      </dsp:txBody>
      <dsp:txXfrm>
        <a:off x="951666" y="3091452"/>
        <a:ext cx="10021133" cy="8239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2140406-9590-4B8A-BA89-BB415953F736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8E68DC-5393-47CB-B4D4-26765A63A6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6010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8E68DC-5393-47CB-B4D4-26765A63A6E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29890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5558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Task 1 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Conduct primary and secondary research on a HR topic that is relevant to your organisation. The learner will then provide a formal report on their research (supplemental notes) accompanied with an electronic poster which provides an overview of the research as noted below: 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Create an academic poster accompanied with a report based on the following: 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200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Identify a suitable HR topic for investigation that has relevance to your organisation.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200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Design a research strategy, using contextualisation, clear aims and objectives, and an appropriate methodology.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200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Conduct secondary research (literature review) including relevant existing knowledge drawn from theory, research and contemporary practice.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200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Conduct primary research based on your own organisation within the ethical guidelines and regulations of the University.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200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Engage in systematic data analysis and locating findings and discussion within a framework drawn from the literature.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200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Formulate conclusions. 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algn="just">
              <a:lnSpc>
                <a:spcPct val="20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above will then be presented in an electronic research poster that summarises the outputs of your research and contains the following sections: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200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Introduction – This must include the rationale for your investigation. 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200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Literature - A summary of the key findings from your review of the literature.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200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Methodology – An overview of how you conducted your primary research. 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200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Findings – An analysis of your findings.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lnSpc>
                <a:spcPct val="200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Conclusions – What you have concluded are the key points of interest to your organisation. 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20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20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(Word count for both is 3500; we would recommend the report be at least 2700 words and would recommend you do not go over 800 words for the poster).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20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20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20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200000"/>
              </a:lnSpc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Task 2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Participate in a conference style event in which you will deliver a 10 minute presentation that gives a brief overview of your research and proposes recommendations for improvement/development.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You should practice your content and speak to the audience. Remember this is a business report with output and the audience should be communicated to as such. 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To address tasks 1 and 2 you should submit the following to Turnitin: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200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Electronic Academic Poster that summarises your research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200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Supplementary notes in the form of a report, providing more detail on your research. 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00000"/>
              </a:lnSpc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(Word Count for Poster and Notes is 3500 words. We would recommend you do not go over 800 words for the poster).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200000"/>
              </a:lnSpc>
              <a:buFont typeface="+mj-lt"/>
              <a:buAutoNum type="arabicPeriod"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Presentation Slides.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48756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E43DBC-073C-4AB9-9B7E-763DDAD352F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345752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Go through an example.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8E68DC-5393-47CB-B4D4-26765A63A6E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7512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555511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28689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94093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258AF0-E09E-CEFA-C2E5-87BCA01889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5F7A81-7AB0-DB9C-3B44-921885D9E91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7958C1-FC14-22AB-27F9-1145E7D630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9675DF-F5A5-48CD-893D-5E6615A77BF6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3AFA2B-9FC0-E83D-5330-EFC2156BA2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79B9B2-0C68-05B5-4162-AB920A4D57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F6AFA6-CA01-40FD-92EC-09926BE24D7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5327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601066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65642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363496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58923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85491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2877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55159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.png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4.png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9.xml"/><Relationship Id="rId4" Type="http://schemas.openxmlformats.org/officeDocument/2006/relationships/slideLayout" Target="../slideLayouts/slideLayout8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9675DF-F5A5-48CD-893D-5E6615A77BF6}" type="datetimeFigureOut">
              <a:rPr lang="en-GB" smtClean="0"/>
              <a:t>13/02/2026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F6AFA6-CA01-40FD-92EC-09926BE24D75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0334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23089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80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045746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2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E71B32-0572-1631-142F-DC80916C65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483266"/>
            <a:ext cx="9144000" cy="588450"/>
          </a:xfrm>
        </p:spPr>
        <p:txBody>
          <a:bodyPr>
            <a:no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Module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411887-1C80-260F-D87D-7AC07129A70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Rhiannon Akers</a:t>
            </a:r>
          </a:p>
        </p:txBody>
      </p:sp>
    </p:spTree>
    <p:extLst>
      <p:ext uri="{BB962C8B-B14F-4D97-AF65-F5344CB8AC3E}">
        <p14:creationId xmlns:p14="http://schemas.microsoft.com/office/powerpoint/2010/main" val="6213307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Agenda </a:t>
            </a:r>
          </a:p>
        </p:txBody>
      </p:sp>
      <p:sp>
        <p:nvSpPr>
          <p:cNvPr id="6" name="Rectangle 1027"/>
          <p:cNvSpPr txBox="1">
            <a:spLocks noChangeArrowheads="1"/>
          </p:cNvSpPr>
          <p:nvPr/>
        </p:nvSpPr>
        <p:spPr>
          <a:xfrm>
            <a:off x="2103474" y="1417638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Introduction to the module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Overview of learning outcomes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Assignment brief</a:t>
            </a:r>
          </a:p>
          <a:p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LO1 – How to critically evaluate a broad range of evidence to develop a costed business case</a:t>
            </a:r>
          </a:p>
        </p:txBody>
      </p:sp>
    </p:spTree>
    <p:extLst>
      <p:ext uri="{BB962C8B-B14F-4D97-AF65-F5344CB8AC3E}">
        <p14:creationId xmlns:p14="http://schemas.microsoft.com/office/powerpoint/2010/main" val="19344296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kern="1200">
                <a:latin typeface="+mj-lt"/>
                <a:ea typeface="+mj-ea"/>
                <a:cs typeface="+mj-cs"/>
              </a:rPr>
              <a:t>Introduction</a:t>
            </a:r>
          </a:p>
        </p:txBody>
      </p:sp>
      <p:graphicFrame>
        <p:nvGraphicFramePr>
          <p:cNvPr id="12" name="Rectangle 1027">
            <a:extLst>
              <a:ext uri="{FF2B5EF4-FFF2-40B4-BE49-F238E27FC236}">
                <a16:creationId xmlns:a16="http://schemas.microsoft.com/office/drawing/2014/main" id="{A9827943-CE5E-ABB5-3041-3384D675B48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31289752"/>
              </p:ext>
            </p:extLst>
          </p:nvPr>
        </p:nvGraphicFramePr>
        <p:xfrm>
          <a:off x="301657" y="2881426"/>
          <a:ext cx="11594969" cy="36513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13894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2B8EB82A-3E71-45A2-9835-5022F9B563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950AA264-B4F6-4901-A4DA-7DB205EBDD7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704F7530-91EE-46F6-B29D-E33CFBCC61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43D69B41-D873-4323-B8A1-9765EE0724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8B82A0DB-D8A8-41FF-A6E3-310C009615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90E9CC13-9E77-476D-9BE8-832D29A6D7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88DACD7B-BC5C-4DF3-83E2-32601E7A7EE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E4331FF6-C942-4D59-89EB-B9270F2C64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2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kern="1200">
                <a:latin typeface="+mj-lt"/>
                <a:ea typeface="+mj-ea"/>
                <a:cs typeface="+mj-cs"/>
              </a:rPr>
              <a:t>Learning outcomes</a:t>
            </a:r>
          </a:p>
        </p:txBody>
      </p:sp>
      <p:graphicFrame>
        <p:nvGraphicFramePr>
          <p:cNvPr id="8" name="Rectangle 1027">
            <a:extLst>
              <a:ext uri="{FF2B5EF4-FFF2-40B4-BE49-F238E27FC236}">
                <a16:creationId xmlns:a16="http://schemas.microsoft.com/office/drawing/2014/main" id="{02FC7E49-FAF4-C808-B2D3-B1067A830F4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1231720"/>
              </p:ext>
            </p:extLst>
          </p:nvPr>
        </p:nvGraphicFramePr>
        <p:xfrm>
          <a:off x="301657" y="2881426"/>
          <a:ext cx="11594969" cy="36513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91300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F0357B49-54FA-4F46-B20E-CEE2401421E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D3B9A7E4-4336-4DE4-A00E-785339596C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8142F106-5514-4ADB-9BBF-F690797362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337C205B-6788-4653-A5A0-DBB09217CD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EA3D82F6-A22A-4307-B062-303884AF41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3A61902C-6EED-46A9-87F7-ED72E2669E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b="1"/>
              <a:t>Tasks</a:t>
            </a:r>
          </a:p>
        </p:txBody>
      </p:sp>
      <p:graphicFrame>
        <p:nvGraphicFramePr>
          <p:cNvPr id="10" name="Rectangle 1027">
            <a:extLst>
              <a:ext uri="{FF2B5EF4-FFF2-40B4-BE49-F238E27FC236}">
                <a16:creationId xmlns:a16="http://schemas.microsoft.com/office/drawing/2014/main" id="{C755A58D-7AB3-9896-7EC2-86D9FEF34BF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44335624"/>
              </p:ext>
            </p:extLst>
          </p:nvPr>
        </p:nvGraphicFramePr>
        <p:xfrm>
          <a:off x="358219" y="1825625"/>
          <a:ext cx="11481847" cy="35759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35484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8D93185B-2591-479A-A189-205CFE32A7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7878CEE7-07DB-449F-9CB2-292344E1B2D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2E1C7318-1A34-4BCE-989D-E4D3A34A34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D3B37FCE-1AF7-451B-AB92-A99F141B3B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0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b="1"/>
              <a:t>Turnitin</a:t>
            </a:r>
          </a:p>
        </p:txBody>
      </p:sp>
      <p:graphicFrame>
        <p:nvGraphicFramePr>
          <p:cNvPr id="8" name="Rectangle 1027">
            <a:extLst>
              <a:ext uri="{FF2B5EF4-FFF2-40B4-BE49-F238E27FC236}">
                <a16:creationId xmlns:a16="http://schemas.microsoft.com/office/drawing/2014/main" id="{789A2118-C866-D623-AAD1-210E8392411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03681598"/>
              </p:ext>
            </p:extLst>
          </p:nvPr>
        </p:nvGraphicFramePr>
        <p:xfrm>
          <a:off x="609600" y="1600201"/>
          <a:ext cx="10972800" cy="3917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60188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20116B51-EB78-4137-B8E6-38A372002B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5E2C9942-274B-4932-A4AF-C97023FE48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4C39E602-7097-4F45-9996-C97B74F4FA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80DE5AE7-00FD-4620-901A-84CCA2BF48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708E59FC-AA6E-482D-B56D-7BBEC02DFD0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F2ECCD73-041F-4A2B-9A22-36356098DE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04C436F3-2719-402A-80BA-9735F70F05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03C83125-E1C5-4852-855B-0FD5AED5BC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5FE1B012-6DE0-4DAC-9AB0-F1D7CB66B12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894B8C-7F9C-A30A-14D2-61619B65D4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b="1" dirty="0"/>
              <a:t>You decide!</a:t>
            </a:r>
          </a:p>
        </p:txBody>
      </p:sp>
      <p:pic>
        <p:nvPicPr>
          <p:cNvPr id="5" name="Content Placeholder 4" descr="People and arrows">
            <a:extLst>
              <a:ext uri="{FF2B5EF4-FFF2-40B4-BE49-F238E27FC236}">
                <a16:creationId xmlns:a16="http://schemas.microsoft.com/office/drawing/2014/main" id="{D202AA5A-89E1-C23C-862B-358F1009DB5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47643" y="1600201"/>
            <a:ext cx="7496714" cy="3917032"/>
          </a:xfrm>
          <a:noFill/>
        </p:spPr>
      </p:pic>
    </p:spTree>
    <p:extLst>
      <p:ext uri="{BB962C8B-B14F-4D97-AF65-F5344CB8AC3E}">
        <p14:creationId xmlns:p14="http://schemas.microsoft.com/office/powerpoint/2010/main" val="31273641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C6D7E3-F542-C170-1DB0-76DAE19C9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Example topics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E6D1FA5-9470-DB02-6143-43E44B6CA4E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82273344"/>
              </p:ext>
            </p:extLst>
          </p:nvPr>
        </p:nvGraphicFramePr>
        <p:xfrm>
          <a:off x="358219" y="1825625"/>
          <a:ext cx="11481847" cy="35759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61899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BBE122E-B1D5-4CAF-88B7-A64A64A66B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2B6F699-FA13-43DA-A471-BEA200A22D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D0A2F35-0D67-4B80-997F-EFA3EBC79D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F727E46-38B4-4873-95CD-980BBB5C13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06A0B44-224F-4721-94F7-32FAE61BE38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EDB2959-1874-4FAD-9F2C-764434EFDF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981A162-517E-40A2-9D39-A44DFE8964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B4D7FD1-D3E4-4FFA-8FAB-21BB5E71C64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51048BB-1526-41BE-9756-B8BE3F7B9F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450FB89-B27B-41FD-A24C-23F334BD21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838E50B-F7B5-439A-8763-1FDCF173BE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CD0D793-E2FB-4E5F-B46A-7E0CAA2A2E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818260C-1969-4139-874B-DE072394F2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D9A9764-CD10-497F-9904-FB7D70F103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458D18A-0E71-4F59-B581-3AB4E1A5A7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818CD78-16D5-449E-B31B-A65C6F239B9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28F8FFF-22CF-44C5-9763-EC98A07176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43A8BFF-0B01-48B2-92F0-B3A05FDF87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F2684C6-B9A1-4EF8-A951-27B5A584AD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4E85D33-EBED-49F0-A8DB-46D15F579C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3E59E6-06FC-2028-FAFB-931EA00263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What is a Project Initiation Document (PID)?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1F389D0-BA46-5709-65E6-2D44A32100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8277434"/>
              </p:ext>
            </p:extLst>
          </p:nvPr>
        </p:nvGraphicFramePr>
        <p:xfrm>
          <a:off x="609600" y="1600201"/>
          <a:ext cx="10972800" cy="3917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443058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669F7FD-8A52-4CEC-AC2B-AEAF7D5859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A579162-E597-4AF9-9728-751261C4BF2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CD4861D-424B-43EA-ABE8-C1785B6EC9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E47B55-9424-1248-B71E-55BA6688E26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2C2F1D-F680-94CA-9BE9-DD5F86ADB2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What is an Ethics Form?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F636D04-7644-1F89-5DC7-52AB4CFE826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01657" y="2881426"/>
          <a:ext cx="11594969" cy="36513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39175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1EE1B1A-7ADC-421F-9771-5F94E5FD96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868DCD8-B7A1-4656-B844-8B14E723B5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9FA7307-A93A-418B-B1CA-752AC75DC0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A95EBA0-5D28-483D-AAC4-8EE4F8F5CC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B82FA2-D5B1-99D8-9F8C-FFDDFB3511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Detailed Guidance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2961C1A9-6A96-C210-7942-E575D4F8833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21740" y="1617522"/>
            <a:ext cx="4433327" cy="110487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E8CB7E8-0D1E-5CD2-1970-21607827FB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9505" y="2819120"/>
            <a:ext cx="3476905" cy="1970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00596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0FA92-438A-5A15-71C0-35FEBAFB40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Poster Example </a:t>
            </a:r>
          </a:p>
        </p:txBody>
      </p:sp>
      <p:pic>
        <p:nvPicPr>
          <p:cNvPr id="5" name="Content Placeholder 4" descr="Three blank billboard frames">
            <a:extLst>
              <a:ext uri="{FF2B5EF4-FFF2-40B4-BE49-F238E27FC236}">
                <a16:creationId xmlns:a16="http://schemas.microsoft.com/office/drawing/2014/main" id="{45B7A401-5E68-2691-1DFD-DA5B56BA2AF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50863" y="1600201"/>
            <a:ext cx="5890273" cy="3917032"/>
          </a:xfrm>
          <a:noFill/>
        </p:spPr>
      </p:pic>
    </p:spTree>
    <p:extLst>
      <p:ext uri="{BB962C8B-B14F-4D97-AF65-F5344CB8AC3E}">
        <p14:creationId xmlns:p14="http://schemas.microsoft.com/office/powerpoint/2010/main" val="9004967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CD2E4-9FEB-5B31-9793-1159222A06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Presentation - Recommendations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907E361-191A-D1D6-5280-18A42F715B0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83645489"/>
              </p:ext>
            </p:extLst>
          </p:nvPr>
        </p:nvGraphicFramePr>
        <p:xfrm>
          <a:off x="609600" y="1600201"/>
          <a:ext cx="10972800" cy="3917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7286479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E809E6-9005-90B6-E279-4AA61F489A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</p:spPr>
        <p:txBody>
          <a:bodyPr anchor="ctr">
            <a:normAutofit/>
          </a:bodyPr>
          <a:lstStyle/>
          <a:p>
            <a:r>
              <a:rPr lang="en-GB" dirty="0"/>
              <a:t>Any questions?</a:t>
            </a:r>
          </a:p>
        </p:txBody>
      </p:sp>
      <p:pic>
        <p:nvPicPr>
          <p:cNvPr id="5" name="Content Placeholder 4" descr="Close-up of raised hands at office training with speaker out of focus in background">
            <a:extLst>
              <a:ext uri="{FF2B5EF4-FFF2-40B4-BE49-F238E27FC236}">
                <a16:creationId xmlns:a16="http://schemas.microsoft.com/office/drawing/2014/main" id="{110F3804-86D8-D38A-0260-6FEA6694271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751" b="11769"/>
          <a:stretch>
            <a:fillRect/>
          </a:stretch>
        </p:blipFill>
        <p:spPr>
          <a:xfrm>
            <a:off x="609600" y="1600201"/>
            <a:ext cx="10972800" cy="3917032"/>
          </a:xfrm>
          <a:noFill/>
        </p:spPr>
      </p:pic>
    </p:spTree>
    <p:extLst>
      <p:ext uri="{BB962C8B-B14F-4D97-AF65-F5344CB8AC3E}">
        <p14:creationId xmlns:p14="http://schemas.microsoft.com/office/powerpoint/2010/main" val="1503656015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" id="{8BC233C5-51EC-479D-9954-BB2F19622AD4}" vid="{1AF3CB73-3F68-4CB4-A7F5-70C4C3B8968D}"/>
    </a:ext>
  </a:extLst>
</a:theme>
</file>

<file path=ppt/theme/theme2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0</TotalTime>
  <Words>1061</Words>
  <Application>Microsoft Office PowerPoint</Application>
  <PresentationFormat>Widescreen</PresentationFormat>
  <Paragraphs>94</Paragraphs>
  <Slides>14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Aptos</vt:lpstr>
      <vt:lpstr>Arial</vt:lpstr>
      <vt:lpstr>Calibri</vt:lpstr>
      <vt:lpstr>Calibri Light</vt:lpstr>
      <vt:lpstr>Symbol</vt:lpstr>
      <vt:lpstr>Theme1</vt:lpstr>
      <vt:lpstr>UWTSD Text 2</vt:lpstr>
      <vt:lpstr>UWTSD Logo Variations place image in Background</vt:lpstr>
      <vt:lpstr>Module title</vt:lpstr>
      <vt:lpstr>Agenda </vt:lpstr>
      <vt:lpstr>Introduction</vt:lpstr>
      <vt:lpstr>Learning outcomes</vt:lpstr>
      <vt:lpstr>Tasks</vt:lpstr>
      <vt:lpstr>Turnitin</vt:lpstr>
      <vt:lpstr>You decide!</vt:lpstr>
      <vt:lpstr>Example topics</vt:lpstr>
      <vt:lpstr>What is a Project Initiation Document (PID)?</vt:lpstr>
      <vt:lpstr>What is an Ethics Form?</vt:lpstr>
      <vt:lpstr>Detailed Guidance </vt:lpstr>
      <vt:lpstr>Poster Example </vt:lpstr>
      <vt:lpstr>Presentation - Recommendations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Julie Thomas</dc:creator>
  <cp:lastModifiedBy>Rhiannon Akers</cp:lastModifiedBy>
  <cp:revision>3</cp:revision>
  <dcterms:created xsi:type="dcterms:W3CDTF">2025-11-20T10:37:10Z</dcterms:created>
  <dcterms:modified xsi:type="dcterms:W3CDTF">2026-02-13T14:21:42Z</dcterms:modified>
</cp:coreProperties>
</file>