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0"/>
  </p:notesMasterIdLst>
  <p:sldIdLst>
    <p:sldId id="256" r:id="rId2"/>
    <p:sldId id="257" r:id="rId3"/>
    <p:sldId id="258" r:id="rId4"/>
    <p:sldId id="259" r:id="rId5"/>
    <p:sldId id="260" r:id="rId6"/>
    <p:sldId id="261" r:id="rId7"/>
    <p:sldId id="263"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821F69-E6C6-421D-872B-1EA8013FB7A9}" v="294" dt="2019-04-04T22:06:49.1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4316" autoAdjust="0"/>
  </p:normalViewPr>
  <p:slideViewPr>
    <p:cSldViewPr snapToGrid="0">
      <p:cViewPr varScale="1">
        <p:scale>
          <a:sx n="72" d="100"/>
          <a:sy n="72" d="100"/>
        </p:scale>
        <p:origin x="1104"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roline Leer" userId="52689c40c10859d1" providerId="LiveId" clId="{B7821F69-E6C6-421D-872B-1EA8013FB7A9}"/>
    <pc:docChg chg="undo custSel mod addSld modSld">
      <pc:chgData name="Caroline Leer" userId="52689c40c10859d1" providerId="LiveId" clId="{B7821F69-E6C6-421D-872B-1EA8013FB7A9}" dt="2019-04-04T22:15:35.741" v="9280" actId="20577"/>
      <pc:docMkLst>
        <pc:docMk/>
      </pc:docMkLst>
      <pc:sldChg chg="addSp modSp mod modTransition setBg modNotesTx">
        <pc:chgData name="Caroline Leer" userId="52689c40c10859d1" providerId="LiveId" clId="{B7821F69-E6C6-421D-872B-1EA8013FB7A9}" dt="2019-04-04T18:54:15.636" v="5255"/>
        <pc:sldMkLst>
          <pc:docMk/>
          <pc:sldMk cId="3392547724" sldId="256"/>
        </pc:sldMkLst>
        <pc:spChg chg="mod">
          <ac:chgData name="Caroline Leer" userId="52689c40c10859d1" providerId="LiveId" clId="{B7821F69-E6C6-421D-872B-1EA8013FB7A9}" dt="2019-04-04T16:44:51.870" v="3205" actId="20577"/>
          <ac:spMkLst>
            <pc:docMk/>
            <pc:sldMk cId="3392547724" sldId="256"/>
            <ac:spMk id="2" creationId="{DA1FBFC6-D16E-4F0F-8DF0-4BE38333D1D1}"/>
          </ac:spMkLst>
        </pc:spChg>
        <pc:spChg chg="mod">
          <ac:chgData name="Caroline Leer" userId="52689c40c10859d1" providerId="LiveId" clId="{B7821F69-E6C6-421D-872B-1EA8013FB7A9}" dt="2019-03-29T11:25:37.039" v="244" actId="26606"/>
          <ac:spMkLst>
            <pc:docMk/>
            <pc:sldMk cId="3392547724" sldId="256"/>
            <ac:spMk id="3" creationId="{3CEAEA89-61BE-4CFF-9603-96420E076556}"/>
          </ac:spMkLst>
        </pc:spChg>
        <pc:picChg chg="add mod">
          <ac:chgData name="Caroline Leer" userId="52689c40c10859d1" providerId="LiveId" clId="{B7821F69-E6C6-421D-872B-1EA8013FB7A9}" dt="2019-04-03T14:50:59.679" v="264" actId="1440"/>
          <ac:picMkLst>
            <pc:docMk/>
            <pc:sldMk cId="3392547724" sldId="256"/>
            <ac:picMk id="5" creationId="{A3C7A804-057A-4A6E-8240-B54DA9356A32}"/>
          </ac:picMkLst>
        </pc:picChg>
      </pc:sldChg>
      <pc:sldChg chg="addSp delSp modSp add mod modTransition setBg setClrOvrMap modNotesTx">
        <pc:chgData name="Caroline Leer" userId="52689c40c10859d1" providerId="LiveId" clId="{B7821F69-E6C6-421D-872B-1EA8013FB7A9}" dt="2019-04-04T21:33:11.714" v="8376" actId="20577"/>
        <pc:sldMkLst>
          <pc:docMk/>
          <pc:sldMk cId="903583787" sldId="257"/>
        </pc:sldMkLst>
        <pc:spChg chg="mod">
          <ac:chgData name="Caroline Leer" userId="52689c40c10859d1" providerId="LiveId" clId="{B7821F69-E6C6-421D-872B-1EA8013FB7A9}" dt="2019-04-04T14:01:12.735" v="375" actId="26606"/>
          <ac:spMkLst>
            <pc:docMk/>
            <pc:sldMk cId="903583787" sldId="257"/>
            <ac:spMk id="2" creationId="{8CF8EEDC-7356-438A-8BCF-07DEDCB450C8}"/>
          </ac:spMkLst>
        </pc:spChg>
        <pc:spChg chg="del mod">
          <ac:chgData name="Caroline Leer" userId="52689c40c10859d1" providerId="LiveId" clId="{B7821F69-E6C6-421D-872B-1EA8013FB7A9}" dt="2019-04-04T14:01:12.735" v="375" actId="26606"/>
          <ac:spMkLst>
            <pc:docMk/>
            <pc:sldMk cId="903583787" sldId="257"/>
            <ac:spMk id="3" creationId="{D14CAEEC-923F-488B-808D-6A27EA892F6C}"/>
          </ac:spMkLst>
        </pc:spChg>
        <pc:spChg chg="add del">
          <ac:chgData name="Caroline Leer" userId="52689c40c10859d1" providerId="LiveId" clId="{B7821F69-E6C6-421D-872B-1EA8013FB7A9}" dt="2019-04-04T14:01:12.735" v="375" actId="26606"/>
          <ac:spMkLst>
            <pc:docMk/>
            <pc:sldMk cId="903583787" sldId="257"/>
            <ac:spMk id="8" creationId="{923E8915-D2AA-4327-A45A-972C3CA9574B}"/>
          </ac:spMkLst>
        </pc:spChg>
        <pc:spChg chg="add del">
          <ac:chgData name="Caroline Leer" userId="52689c40c10859d1" providerId="LiveId" clId="{B7821F69-E6C6-421D-872B-1EA8013FB7A9}" dt="2019-04-04T14:01:12.735" v="375" actId="26606"/>
          <ac:spMkLst>
            <pc:docMk/>
            <pc:sldMk cId="903583787" sldId="257"/>
            <ac:spMk id="10" creationId="{8302FC3C-9804-4950-B721-5FD704BA6065}"/>
          </ac:spMkLst>
        </pc:spChg>
        <pc:spChg chg="add del">
          <ac:chgData name="Caroline Leer" userId="52689c40c10859d1" providerId="LiveId" clId="{B7821F69-E6C6-421D-872B-1EA8013FB7A9}" dt="2019-04-04T14:01:12.735" v="375" actId="26606"/>
          <ac:spMkLst>
            <pc:docMk/>
            <pc:sldMk cId="903583787" sldId="257"/>
            <ac:spMk id="16" creationId="{F3798573-F27B-47EB-8EA4-7EE34954C2D6}"/>
          </ac:spMkLst>
        </pc:spChg>
        <pc:spChg chg="add">
          <ac:chgData name="Caroline Leer" userId="52689c40c10859d1" providerId="LiveId" clId="{B7821F69-E6C6-421D-872B-1EA8013FB7A9}" dt="2019-04-04T14:01:12.735" v="375" actId="26606"/>
          <ac:spMkLst>
            <pc:docMk/>
            <pc:sldMk cId="903583787" sldId="257"/>
            <ac:spMk id="23" creationId="{D8B9538A-2A89-47DD-996C-7D2BE2AB6CA0}"/>
          </ac:spMkLst>
        </pc:spChg>
        <pc:spChg chg="add">
          <ac:chgData name="Caroline Leer" userId="52689c40c10859d1" providerId="LiveId" clId="{B7821F69-E6C6-421D-872B-1EA8013FB7A9}" dt="2019-04-04T14:01:12.735" v="375" actId="26606"/>
          <ac:spMkLst>
            <pc:docMk/>
            <pc:sldMk cId="903583787" sldId="257"/>
            <ac:spMk id="25" creationId="{E625979B-5325-4898-8EF9-5C174B19218E}"/>
          </ac:spMkLst>
        </pc:spChg>
        <pc:spChg chg="add">
          <ac:chgData name="Caroline Leer" userId="52689c40c10859d1" providerId="LiveId" clId="{B7821F69-E6C6-421D-872B-1EA8013FB7A9}" dt="2019-04-04T14:01:12.735" v="375" actId="26606"/>
          <ac:spMkLst>
            <pc:docMk/>
            <pc:sldMk cId="903583787" sldId="257"/>
            <ac:spMk id="27" creationId="{34B22E2B-30D5-47A4-97C5-091EA1ABC728}"/>
          </ac:spMkLst>
        </pc:spChg>
        <pc:spChg chg="add">
          <ac:chgData name="Caroline Leer" userId="52689c40c10859d1" providerId="LiveId" clId="{B7821F69-E6C6-421D-872B-1EA8013FB7A9}" dt="2019-04-04T14:01:12.735" v="375" actId="26606"/>
          <ac:spMkLst>
            <pc:docMk/>
            <pc:sldMk cId="903583787" sldId="257"/>
            <ac:spMk id="29" creationId="{9B6DA3CD-A002-40ED-8194-B4E637BD7669}"/>
          </ac:spMkLst>
        </pc:spChg>
        <pc:graphicFrameChg chg="add mod">
          <ac:chgData name="Caroline Leer" userId="52689c40c10859d1" providerId="LiveId" clId="{B7821F69-E6C6-421D-872B-1EA8013FB7A9}" dt="2019-04-04T21:33:01.638" v="8362" actId="20577"/>
          <ac:graphicFrameMkLst>
            <pc:docMk/>
            <pc:sldMk cId="903583787" sldId="257"/>
            <ac:graphicFrameMk id="18" creationId="{B0449BB7-326A-461C-AA57-BAFDFBB5FAB8}"/>
          </ac:graphicFrameMkLst>
        </pc:graphicFrameChg>
        <pc:picChg chg="add del">
          <ac:chgData name="Caroline Leer" userId="52689c40c10859d1" providerId="LiveId" clId="{B7821F69-E6C6-421D-872B-1EA8013FB7A9}" dt="2019-04-04T14:01:12.735" v="375" actId="26606"/>
          <ac:picMkLst>
            <pc:docMk/>
            <pc:sldMk cId="903583787" sldId="257"/>
            <ac:picMk id="14" creationId="{3BC6EBB2-9BDC-4075-BA6B-43A9FBF9C86C}"/>
          </ac:picMkLst>
        </pc:picChg>
        <pc:cxnChg chg="add del">
          <ac:chgData name="Caroline Leer" userId="52689c40c10859d1" providerId="LiveId" clId="{B7821F69-E6C6-421D-872B-1EA8013FB7A9}" dt="2019-04-04T14:01:12.735" v="375" actId="26606"/>
          <ac:cxnSpMkLst>
            <pc:docMk/>
            <pc:sldMk cId="903583787" sldId="257"/>
            <ac:cxnSpMk id="12" creationId="{6B9695BD-ECF6-49CA-8877-8C493193C65D}"/>
          </ac:cxnSpMkLst>
        </pc:cxnChg>
      </pc:sldChg>
      <pc:sldChg chg="addSp modSp add modTransition modAnim modNotesTx">
        <pc:chgData name="Caroline Leer" userId="52689c40c10859d1" providerId="LiveId" clId="{B7821F69-E6C6-421D-872B-1EA8013FB7A9}" dt="2019-04-04T21:38:47.068" v="8410" actId="1440"/>
        <pc:sldMkLst>
          <pc:docMk/>
          <pc:sldMk cId="4233676544" sldId="258"/>
        </pc:sldMkLst>
        <pc:spChg chg="mod">
          <ac:chgData name="Caroline Leer" userId="52689c40c10859d1" providerId="LiveId" clId="{B7821F69-E6C6-421D-872B-1EA8013FB7A9}" dt="2019-04-04T14:01:34.966" v="386" actId="20577"/>
          <ac:spMkLst>
            <pc:docMk/>
            <pc:sldMk cId="4233676544" sldId="258"/>
            <ac:spMk id="2" creationId="{F6DC221E-4A35-4F6C-AD34-F9CCEF17FE0A}"/>
          </ac:spMkLst>
        </pc:spChg>
        <pc:spChg chg="mod">
          <ac:chgData name="Caroline Leer" userId="52689c40c10859d1" providerId="LiveId" clId="{B7821F69-E6C6-421D-872B-1EA8013FB7A9}" dt="2019-04-04T15:37:46.046" v="1810" actId="1076"/>
          <ac:spMkLst>
            <pc:docMk/>
            <pc:sldMk cId="4233676544" sldId="258"/>
            <ac:spMk id="3" creationId="{C8F38D91-4D7B-46B1-BC88-9C56DE716E61}"/>
          </ac:spMkLst>
        </pc:spChg>
        <pc:spChg chg="add mod">
          <ac:chgData name="Caroline Leer" userId="52689c40c10859d1" providerId="LiveId" clId="{B7821F69-E6C6-421D-872B-1EA8013FB7A9}" dt="2019-04-04T15:38:35.390" v="1820" actId="14100"/>
          <ac:spMkLst>
            <pc:docMk/>
            <pc:sldMk cId="4233676544" sldId="258"/>
            <ac:spMk id="8" creationId="{14DFC94A-2D7E-4ABD-ADAA-A861672C6AB8}"/>
          </ac:spMkLst>
        </pc:spChg>
        <pc:picChg chg="add mod modCrop">
          <ac:chgData name="Caroline Leer" userId="52689c40c10859d1" providerId="LiveId" clId="{B7821F69-E6C6-421D-872B-1EA8013FB7A9}" dt="2019-04-04T21:38:47.068" v="8410" actId="1440"/>
          <ac:picMkLst>
            <pc:docMk/>
            <pc:sldMk cId="4233676544" sldId="258"/>
            <ac:picMk id="5" creationId="{B59B18EB-0A56-495D-A723-3E95E74B923A}"/>
          </ac:picMkLst>
        </pc:picChg>
        <pc:cxnChg chg="add mod">
          <ac:chgData name="Caroline Leer" userId="52689c40c10859d1" providerId="LiveId" clId="{B7821F69-E6C6-421D-872B-1EA8013FB7A9}" dt="2019-04-04T15:38:45.029" v="1822" actId="14100"/>
          <ac:cxnSpMkLst>
            <pc:docMk/>
            <pc:sldMk cId="4233676544" sldId="258"/>
            <ac:cxnSpMk id="7" creationId="{AF1F300C-BB90-4863-9FEF-06F2F48E8B39}"/>
          </ac:cxnSpMkLst>
        </pc:cxnChg>
      </pc:sldChg>
      <pc:sldChg chg="addSp modSp add modTransition modNotesTx">
        <pc:chgData name="Caroline Leer" userId="52689c40c10859d1" providerId="LiveId" clId="{B7821F69-E6C6-421D-872B-1EA8013FB7A9}" dt="2019-04-04T18:54:48.402" v="5260"/>
        <pc:sldMkLst>
          <pc:docMk/>
          <pc:sldMk cId="2094482933" sldId="259"/>
        </pc:sldMkLst>
        <pc:spChg chg="mod">
          <ac:chgData name="Caroline Leer" userId="52689c40c10859d1" providerId="LiveId" clId="{B7821F69-E6C6-421D-872B-1EA8013FB7A9}" dt="2019-04-04T16:44:07.038" v="3174" actId="1076"/>
          <ac:spMkLst>
            <pc:docMk/>
            <pc:sldMk cId="2094482933" sldId="259"/>
            <ac:spMk id="2" creationId="{067626D3-3C03-4B99-842F-4F529A193821}"/>
          </ac:spMkLst>
        </pc:spChg>
        <pc:spChg chg="mod">
          <ac:chgData name="Caroline Leer" userId="52689c40c10859d1" providerId="LiveId" clId="{B7821F69-E6C6-421D-872B-1EA8013FB7A9}" dt="2019-04-04T16:48:58.613" v="3483" actId="20577"/>
          <ac:spMkLst>
            <pc:docMk/>
            <pc:sldMk cId="2094482933" sldId="259"/>
            <ac:spMk id="3" creationId="{6AE695DF-1E1D-49C0-BCEC-24D147E7F6D6}"/>
          </ac:spMkLst>
        </pc:spChg>
        <pc:spChg chg="add mod">
          <ac:chgData name="Caroline Leer" userId="52689c40c10859d1" providerId="LiveId" clId="{B7821F69-E6C6-421D-872B-1EA8013FB7A9}" dt="2019-04-04T16:44:12.317" v="3175" actId="1076"/>
          <ac:spMkLst>
            <pc:docMk/>
            <pc:sldMk cId="2094482933" sldId="259"/>
            <ac:spMk id="4" creationId="{5C66940F-1A31-4C61-B156-B47474C75A53}"/>
          </ac:spMkLst>
        </pc:spChg>
      </pc:sldChg>
      <pc:sldChg chg="addSp modSp add modTransition modNotesTx">
        <pc:chgData name="Caroline Leer" userId="52689c40c10859d1" providerId="LiveId" clId="{B7821F69-E6C6-421D-872B-1EA8013FB7A9}" dt="2019-04-04T19:59:25.576" v="6681" actId="20577"/>
        <pc:sldMkLst>
          <pc:docMk/>
          <pc:sldMk cId="2561891533" sldId="260"/>
        </pc:sldMkLst>
        <pc:spChg chg="mod">
          <ac:chgData name="Caroline Leer" userId="52689c40c10859d1" providerId="LiveId" clId="{B7821F69-E6C6-421D-872B-1EA8013FB7A9}" dt="2019-04-04T19:11:53.430" v="5784" actId="1076"/>
          <ac:spMkLst>
            <pc:docMk/>
            <pc:sldMk cId="2561891533" sldId="260"/>
            <ac:spMk id="2" creationId="{665EF711-2844-4FA5-851B-36BEDDFE9023}"/>
          </ac:spMkLst>
        </pc:spChg>
        <pc:spChg chg="mod">
          <ac:chgData name="Caroline Leer" userId="52689c40c10859d1" providerId="LiveId" clId="{B7821F69-E6C6-421D-872B-1EA8013FB7A9}" dt="2019-04-04T19:59:25.576" v="6681" actId="20577"/>
          <ac:spMkLst>
            <pc:docMk/>
            <pc:sldMk cId="2561891533" sldId="260"/>
            <ac:spMk id="3" creationId="{3D6C6CC9-ECB3-4847-B562-61D17AF4BB52}"/>
          </ac:spMkLst>
        </pc:spChg>
        <pc:spChg chg="add mod">
          <ac:chgData name="Caroline Leer" userId="52689c40c10859d1" providerId="LiveId" clId="{B7821F69-E6C6-421D-872B-1EA8013FB7A9}" dt="2019-04-04T19:22:13.582" v="6172" actId="1076"/>
          <ac:spMkLst>
            <pc:docMk/>
            <pc:sldMk cId="2561891533" sldId="260"/>
            <ac:spMk id="4" creationId="{79030370-9E80-4DD9-B1AC-9B6E37DC42D7}"/>
          </ac:spMkLst>
        </pc:spChg>
      </pc:sldChg>
      <pc:sldChg chg="addSp modSp add modTransition modNotesTx">
        <pc:chgData name="Caroline Leer" userId="52689c40c10859d1" providerId="LiveId" clId="{B7821F69-E6C6-421D-872B-1EA8013FB7A9}" dt="2019-04-04T21:29:11.178" v="8127" actId="20577"/>
        <pc:sldMkLst>
          <pc:docMk/>
          <pc:sldMk cId="489804541" sldId="261"/>
        </pc:sldMkLst>
        <pc:spChg chg="mod">
          <ac:chgData name="Caroline Leer" userId="52689c40c10859d1" providerId="LiveId" clId="{B7821F69-E6C6-421D-872B-1EA8013FB7A9}" dt="2019-04-04T20:50:03.803" v="7451" actId="20577"/>
          <ac:spMkLst>
            <pc:docMk/>
            <pc:sldMk cId="489804541" sldId="261"/>
            <ac:spMk id="2" creationId="{0F7DDE04-5D7F-4B4E-9623-5DEA78C8BC94}"/>
          </ac:spMkLst>
        </pc:spChg>
        <pc:spChg chg="mod">
          <ac:chgData name="Caroline Leer" userId="52689c40c10859d1" providerId="LiveId" clId="{B7821F69-E6C6-421D-872B-1EA8013FB7A9}" dt="2019-04-04T20:52:11.148" v="7454" actId="1076"/>
          <ac:spMkLst>
            <pc:docMk/>
            <pc:sldMk cId="489804541" sldId="261"/>
            <ac:spMk id="3" creationId="{05F22CFA-EC75-4068-9545-09C3EA0257A1}"/>
          </ac:spMkLst>
        </pc:spChg>
        <pc:spChg chg="add mod">
          <ac:chgData name="Caroline Leer" userId="52689c40c10859d1" providerId="LiveId" clId="{B7821F69-E6C6-421D-872B-1EA8013FB7A9}" dt="2019-04-04T21:08:57.791" v="7457" actId="20577"/>
          <ac:spMkLst>
            <pc:docMk/>
            <pc:sldMk cId="489804541" sldId="261"/>
            <ac:spMk id="4" creationId="{81919D72-9D37-4FE5-B7D7-391481191083}"/>
          </ac:spMkLst>
        </pc:spChg>
        <pc:spChg chg="add mod">
          <ac:chgData name="Caroline Leer" userId="52689c40c10859d1" providerId="LiveId" clId="{B7821F69-E6C6-421D-872B-1EA8013FB7A9}" dt="2019-04-04T21:09:00.751" v="7459" actId="20577"/>
          <ac:spMkLst>
            <pc:docMk/>
            <pc:sldMk cId="489804541" sldId="261"/>
            <ac:spMk id="5" creationId="{C68A9EA5-05FA-4D99-A04B-C2294D4691ED}"/>
          </ac:spMkLst>
        </pc:spChg>
        <pc:spChg chg="add mod">
          <ac:chgData name="Caroline Leer" userId="52689c40c10859d1" providerId="LiveId" clId="{B7821F69-E6C6-421D-872B-1EA8013FB7A9}" dt="2019-04-04T21:26:45.577" v="7785" actId="5793"/>
          <ac:spMkLst>
            <pc:docMk/>
            <pc:sldMk cId="489804541" sldId="261"/>
            <ac:spMk id="6" creationId="{69DB09EF-54F1-42D5-87FB-65CA184132DF}"/>
          </ac:spMkLst>
        </pc:spChg>
      </pc:sldChg>
      <pc:sldChg chg="addSp modSp add mod modTransition setBg">
        <pc:chgData name="Caroline Leer" userId="52689c40c10859d1" providerId="LiveId" clId="{B7821F69-E6C6-421D-872B-1EA8013FB7A9}" dt="2019-04-04T20:48:12.399" v="7449" actId="27636"/>
        <pc:sldMkLst>
          <pc:docMk/>
          <pc:sldMk cId="3574275901" sldId="262"/>
        </pc:sldMkLst>
        <pc:spChg chg="mod">
          <ac:chgData name="Caroline Leer" userId="52689c40c10859d1" providerId="LiveId" clId="{B7821F69-E6C6-421D-872B-1EA8013FB7A9}" dt="2019-04-04T14:03:28.646" v="522" actId="26606"/>
          <ac:spMkLst>
            <pc:docMk/>
            <pc:sldMk cId="3574275901" sldId="262"/>
            <ac:spMk id="2" creationId="{0561C9FB-BFFB-45DB-ACEF-49D7D0E2270B}"/>
          </ac:spMkLst>
        </pc:spChg>
        <pc:spChg chg="mod">
          <ac:chgData name="Caroline Leer" userId="52689c40c10859d1" providerId="LiveId" clId="{B7821F69-E6C6-421D-872B-1EA8013FB7A9}" dt="2019-04-04T20:48:12.399" v="7449" actId="27636"/>
          <ac:spMkLst>
            <pc:docMk/>
            <pc:sldMk cId="3574275901" sldId="262"/>
            <ac:spMk id="3" creationId="{CE8A7D66-7AD2-4C0C-8E3E-318BDED20A18}"/>
          </ac:spMkLst>
        </pc:spChg>
        <pc:spChg chg="add">
          <ac:chgData name="Caroline Leer" userId="52689c40c10859d1" providerId="LiveId" clId="{B7821F69-E6C6-421D-872B-1EA8013FB7A9}" dt="2019-04-04T14:03:28.646" v="522" actId="26606"/>
          <ac:spMkLst>
            <pc:docMk/>
            <pc:sldMk cId="3574275901" sldId="262"/>
            <ac:spMk id="10" creationId="{D6CEF2A9-EF08-4FB3-AFFB-C5F77AB6E028}"/>
          </ac:spMkLst>
        </pc:spChg>
        <pc:spChg chg="add">
          <ac:chgData name="Caroline Leer" userId="52689c40c10859d1" providerId="LiveId" clId="{B7821F69-E6C6-421D-872B-1EA8013FB7A9}" dt="2019-04-04T14:03:28.646" v="522" actId="26606"/>
          <ac:spMkLst>
            <pc:docMk/>
            <pc:sldMk cId="3574275901" sldId="262"/>
            <ac:spMk id="12" creationId="{4109C3C2-C0A8-4559-8462-8007573DF44C}"/>
          </ac:spMkLst>
        </pc:spChg>
        <pc:spChg chg="add">
          <ac:chgData name="Caroline Leer" userId="52689c40c10859d1" providerId="LiveId" clId="{B7821F69-E6C6-421D-872B-1EA8013FB7A9}" dt="2019-04-04T14:03:28.646" v="522" actId="26606"/>
          <ac:spMkLst>
            <pc:docMk/>
            <pc:sldMk cId="3574275901" sldId="262"/>
            <ac:spMk id="14" creationId="{4C535542-B72A-4DE0-BE5A-5EA00508C77D}"/>
          </ac:spMkLst>
        </pc:spChg>
        <pc:spChg chg="add">
          <ac:chgData name="Caroline Leer" userId="52689c40c10859d1" providerId="LiveId" clId="{B7821F69-E6C6-421D-872B-1EA8013FB7A9}" dt="2019-04-04T14:03:28.646" v="522" actId="26606"/>
          <ac:spMkLst>
            <pc:docMk/>
            <pc:sldMk cId="3574275901" sldId="262"/>
            <ac:spMk id="16" creationId="{11DF0705-615B-4CF3-A16F-8C14680D8BA6}"/>
          </ac:spMkLst>
        </pc:spChg>
        <pc:picChg chg="add">
          <ac:chgData name="Caroline Leer" userId="52689c40c10859d1" providerId="LiveId" clId="{B7821F69-E6C6-421D-872B-1EA8013FB7A9}" dt="2019-04-04T14:03:28.646" v="522" actId="26606"/>
          <ac:picMkLst>
            <pc:docMk/>
            <pc:sldMk cId="3574275901" sldId="262"/>
            <ac:picMk id="7" creationId="{24329A3A-BA35-4017-8B18-938DF8F0B6F6}"/>
          </ac:picMkLst>
        </pc:picChg>
      </pc:sldChg>
      <pc:sldChg chg="addSp delSp modSp add mod modTransition setBg modNotesTx">
        <pc:chgData name="Caroline Leer" userId="52689c40c10859d1" providerId="LiveId" clId="{B7821F69-E6C6-421D-872B-1EA8013FB7A9}" dt="2019-04-04T22:15:35.741" v="9280" actId="20577"/>
        <pc:sldMkLst>
          <pc:docMk/>
          <pc:sldMk cId="2189792934" sldId="263"/>
        </pc:sldMkLst>
        <pc:spChg chg="mod">
          <ac:chgData name="Caroline Leer" userId="52689c40c10859d1" providerId="LiveId" clId="{B7821F69-E6C6-421D-872B-1EA8013FB7A9}" dt="2019-04-04T21:53:00.998" v="8576" actId="26606"/>
          <ac:spMkLst>
            <pc:docMk/>
            <pc:sldMk cId="2189792934" sldId="263"/>
            <ac:spMk id="2" creationId="{82AAFF5F-0688-472C-9A49-83C18965AEB2}"/>
          </ac:spMkLst>
        </pc:spChg>
        <pc:spChg chg="mod">
          <ac:chgData name="Caroline Leer" userId="52689c40c10859d1" providerId="LiveId" clId="{B7821F69-E6C6-421D-872B-1EA8013FB7A9}" dt="2019-04-04T22:15:35.741" v="9280" actId="20577"/>
          <ac:spMkLst>
            <pc:docMk/>
            <pc:sldMk cId="2189792934" sldId="263"/>
            <ac:spMk id="3" creationId="{D69925C6-CA3D-4B86-A87A-6A01556ED030}"/>
          </ac:spMkLst>
        </pc:spChg>
        <pc:spChg chg="add del">
          <ac:chgData name="Caroline Leer" userId="52689c40c10859d1" providerId="LiveId" clId="{B7821F69-E6C6-421D-872B-1EA8013FB7A9}" dt="2019-04-04T21:53:00.888" v="8575" actId="26606"/>
          <ac:spMkLst>
            <pc:docMk/>
            <pc:sldMk cId="2189792934" sldId="263"/>
            <ac:spMk id="10" creationId="{D6CEF2A9-EF08-4FB3-AFFB-C5F77AB6E028}"/>
          </ac:spMkLst>
        </pc:spChg>
        <pc:spChg chg="add del">
          <ac:chgData name="Caroline Leer" userId="52689c40c10859d1" providerId="LiveId" clId="{B7821F69-E6C6-421D-872B-1EA8013FB7A9}" dt="2019-04-04T21:53:00.888" v="8575" actId="26606"/>
          <ac:spMkLst>
            <pc:docMk/>
            <pc:sldMk cId="2189792934" sldId="263"/>
            <ac:spMk id="12" creationId="{4109C3C2-C0A8-4559-8462-8007573DF44C}"/>
          </ac:spMkLst>
        </pc:spChg>
        <pc:spChg chg="add del">
          <ac:chgData name="Caroline Leer" userId="52689c40c10859d1" providerId="LiveId" clId="{B7821F69-E6C6-421D-872B-1EA8013FB7A9}" dt="2019-04-04T21:53:00.888" v="8575" actId="26606"/>
          <ac:spMkLst>
            <pc:docMk/>
            <pc:sldMk cId="2189792934" sldId="263"/>
            <ac:spMk id="14" creationId="{4C535542-B72A-4DE0-BE5A-5EA00508C77D}"/>
          </ac:spMkLst>
        </pc:spChg>
        <pc:spChg chg="add del">
          <ac:chgData name="Caroline Leer" userId="52689c40c10859d1" providerId="LiveId" clId="{B7821F69-E6C6-421D-872B-1EA8013FB7A9}" dt="2019-04-04T21:53:00.888" v="8575" actId="26606"/>
          <ac:spMkLst>
            <pc:docMk/>
            <pc:sldMk cId="2189792934" sldId="263"/>
            <ac:spMk id="16" creationId="{11DF0705-615B-4CF3-A16F-8C14680D8BA6}"/>
          </ac:spMkLst>
        </pc:spChg>
        <pc:spChg chg="add">
          <ac:chgData name="Caroline Leer" userId="52689c40c10859d1" providerId="LiveId" clId="{B7821F69-E6C6-421D-872B-1EA8013FB7A9}" dt="2019-04-04T21:53:00.998" v="8576" actId="26606"/>
          <ac:spMkLst>
            <pc:docMk/>
            <pc:sldMk cId="2189792934" sldId="263"/>
            <ac:spMk id="18" creationId="{1F7E4252-2F8C-4EA5-8B25-80F4D86EEA87}"/>
          </ac:spMkLst>
        </pc:spChg>
        <pc:spChg chg="add">
          <ac:chgData name="Caroline Leer" userId="52689c40c10859d1" providerId="LiveId" clId="{B7821F69-E6C6-421D-872B-1EA8013FB7A9}" dt="2019-04-04T21:53:00.998" v="8576" actId="26606"/>
          <ac:spMkLst>
            <pc:docMk/>
            <pc:sldMk cId="2189792934" sldId="263"/>
            <ac:spMk id="19" creationId="{1AE682A4-5C0C-437A-88CB-93903D449D39}"/>
          </ac:spMkLst>
        </pc:spChg>
        <pc:spChg chg="add">
          <ac:chgData name="Caroline Leer" userId="52689c40c10859d1" providerId="LiveId" clId="{B7821F69-E6C6-421D-872B-1EA8013FB7A9}" dt="2019-04-04T21:53:00.998" v="8576" actId="26606"/>
          <ac:spMkLst>
            <pc:docMk/>
            <pc:sldMk cId="2189792934" sldId="263"/>
            <ac:spMk id="20" creationId="{BCB0AB8E-3445-441A-B43E-CED27841E742}"/>
          </ac:spMkLst>
        </pc:spChg>
        <pc:spChg chg="add">
          <ac:chgData name="Caroline Leer" userId="52689c40c10859d1" providerId="LiveId" clId="{B7821F69-E6C6-421D-872B-1EA8013FB7A9}" dt="2019-04-04T21:53:00.998" v="8576" actId="26606"/>
          <ac:spMkLst>
            <pc:docMk/>
            <pc:sldMk cId="2189792934" sldId="263"/>
            <ac:spMk id="21" creationId="{60202AA6-BAFE-417F-904D-4F7027D36D8B}"/>
          </ac:spMkLst>
        </pc:spChg>
        <pc:picChg chg="add mod modCrop">
          <ac:chgData name="Caroline Leer" userId="52689c40c10859d1" providerId="LiveId" clId="{B7821F69-E6C6-421D-872B-1EA8013FB7A9}" dt="2019-04-04T21:53:00.998" v="8576" actId="26606"/>
          <ac:picMkLst>
            <pc:docMk/>
            <pc:sldMk cId="2189792934" sldId="263"/>
            <ac:picMk id="5" creationId="{74D7F5C9-1F6C-4B91-A9E9-895F92611B2A}"/>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EF4696-7186-447C-AD5F-4CA3DACEB7ED}" type="doc">
      <dgm:prSet loTypeId="urn:microsoft.com/office/officeart/2005/8/layout/list1" loCatId="list" qsTypeId="urn:microsoft.com/office/officeart/2005/8/quickstyle/simple4" qsCatId="simple" csTypeId="urn:microsoft.com/office/officeart/2005/8/colors/colorful2" csCatId="colorful" phldr="1"/>
      <dgm:spPr/>
      <dgm:t>
        <a:bodyPr/>
        <a:lstStyle/>
        <a:p>
          <a:endParaRPr lang="en-US"/>
        </a:p>
      </dgm:t>
    </dgm:pt>
    <dgm:pt modelId="{DF704FCC-EB89-45B7-871E-D5C0C7CF7EEF}">
      <dgm:prSet/>
      <dgm:spPr>
        <a:solidFill>
          <a:srgbClr val="FFC000"/>
        </a:solidFill>
      </dgm:spPr>
      <dgm:t>
        <a:bodyPr/>
        <a:lstStyle/>
        <a:p>
          <a:r>
            <a:rPr lang="en-GB" b="0" i="0"/>
            <a:t>Material</a:t>
          </a:r>
          <a:endParaRPr lang="en-US"/>
        </a:p>
      </dgm:t>
    </dgm:pt>
    <dgm:pt modelId="{91CD165B-65F7-4C34-BE44-BEB8EDAA943E}" type="parTrans" cxnId="{F9CA935E-D4C1-43AF-801D-3B71B89B16EA}">
      <dgm:prSet/>
      <dgm:spPr/>
      <dgm:t>
        <a:bodyPr/>
        <a:lstStyle/>
        <a:p>
          <a:endParaRPr lang="en-US"/>
        </a:p>
      </dgm:t>
    </dgm:pt>
    <dgm:pt modelId="{EF9FF817-E6EE-4D8F-9762-7803C9FCA65D}" type="sibTrans" cxnId="{F9CA935E-D4C1-43AF-801D-3B71B89B16EA}">
      <dgm:prSet/>
      <dgm:spPr/>
      <dgm:t>
        <a:bodyPr/>
        <a:lstStyle/>
        <a:p>
          <a:endParaRPr lang="en-US"/>
        </a:p>
      </dgm:t>
    </dgm:pt>
    <dgm:pt modelId="{F22CD8B0-7FE2-4599-8545-2EDE8FB6DD1E}">
      <dgm:prSet/>
      <dgm:spPr>
        <a:solidFill>
          <a:schemeClr val="accent4">
            <a:lumMod val="75000"/>
          </a:schemeClr>
        </a:solidFill>
      </dgm:spPr>
      <dgm:t>
        <a:bodyPr/>
        <a:lstStyle/>
        <a:p>
          <a:r>
            <a:rPr lang="en-GB" b="0" i="0"/>
            <a:t>Colour</a:t>
          </a:r>
          <a:endParaRPr lang="en-US"/>
        </a:p>
      </dgm:t>
    </dgm:pt>
    <dgm:pt modelId="{F0E2EE3A-7112-4D3D-9370-BF035700CC8F}" type="parTrans" cxnId="{5EABC6C1-EF47-4FDD-B960-DD2B6171D24A}">
      <dgm:prSet/>
      <dgm:spPr/>
      <dgm:t>
        <a:bodyPr/>
        <a:lstStyle/>
        <a:p>
          <a:endParaRPr lang="en-US"/>
        </a:p>
      </dgm:t>
    </dgm:pt>
    <dgm:pt modelId="{FEECE060-26CB-407C-9450-08C6D0401F58}" type="sibTrans" cxnId="{5EABC6C1-EF47-4FDD-B960-DD2B6171D24A}">
      <dgm:prSet/>
      <dgm:spPr/>
      <dgm:t>
        <a:bodyPr/>
        <a:lstStyle/>
        <a:p>
          <a:endParaRPr lang="en-US"/>
        </a:p>
      </dgm:t>
    </dgm:pt>
    <dgm:pt modelId="{19DF2402-67C1-468F-B11F-5AC9DE2A07D1}">
      <dgm:prSet/>
      <dgm:spPr>
        <a:solidFill>
          <a:schemeClr val="accent6">
            <a:lumMod val="75000"/>
          </a:schemeClr>
        </a:solidFill>
      </dgm:spPr>
      <dgm:t>
        <a:bodyPr/>
        <a:lstStyle/>
        <a:p>
          <a:r>
            <a:rPr lang="en-GB" b="0" i="0"/>
            <a:t>Form</a:t>
          </a:r>
          <a:endParaRPr lang="en-US"/>
        </a:p>
      </dgm:t>
    </dgm:pt>
    <dgm:pt modelId="{41072CE7-464C-444C-9937-560274F5562A}" type="parTrans" cxnId="{CAF66F09-84B8-411A-9094-5B687C6E6B35}">
      <dgm:prSet/>
      <dgm:spPr/>
      <dgm:t>
        <a:bodyPr/>
        <a:lstStyle/>
        <a:p>
          <a:endParaRPr lang="en-US"/>
        </a:p>
      </dgm:t>
    </dgm:pt>
    <dgm:pt modelId="{29508912-41D0-45D5-8D7E-0E9DE78ADC7F}" type="sibTrans" cxnId="{CAF66F09-84B8-411A-9094-5B687C6E6B35}">
      <dgm:prSet/>
      <dgm:spPr/>
      <dgm:t>
        <a:bodyPr/>
        <a:lstStyle/>
        <a:p>
          <a:endParaRPr lang="en-US"/>
        </a:p>
      </dgm:t>
    </dgm:pt>
    <dgm:pt modelId="{80E01456-C8C3-4DB0-BE65-63DE8F1123EC}">
      <dgm:prSet/>
      <dgm:spPr/>
      <dgm:t>
        <a:bodyPr/>
        <a:lstStyle/>
        <a:p>
          <a:r>
            <a:rPr lang="en-GB" b="0" i="0" dirty="0"/>
            <a:t>Amulets</a:t>
          </a:r>
          <a:endParaRPr lang="en-US" dirty="0"/>
        </a:p>
      </dgm:t>
    </dgm:pt>
    <dgm:pt modelId="{5FAC4A83-F7C1-4850-BABD-280497A6937C}" type="parTrans" cxnId="{7B6F07AC-5C90-401C-9189-BB939B0704BD}">
      <dgm:prSet/>
      <dgm:spPr/>
      <dgm:t>
        <a:bodyPr/>
        <a:lstStyle/>
        <a:p>
          <a:endParaRPr lang="en-US"/>
        </a:p>
      </dgm:t>
    </dgm:pt>
    <dgm:pt modelId="{43151569-9FC7-426F-85F2-3305AA931B89}" type="sibTrans" cxnId="{7B6F07AC-5C90-401C-9189-BB939B0704BD}">
      <dgm:prSet/>
      <dgm:spPr/>
      <dgm:t>
        <a:bodyPr/>
        <a:lstStyle/>
        <a:p>
          <a:endParaRPr lang="en-US"/>
        </a:p>
      </dgm:t>
    </dgm:pt>
    <dgm:pt modelId="{BAAF8F1A-F8A7-44FC-BBC4-2B21D49FFE48}">
      <dgm:prSet/>
      <dgm:spPr/>
      <dgm:t>
        <a:bodyPr/>
        <a:lstStyle/>
        <a:p>
          <a:r>
            <a:rPr lang="en-GB" b="0" i="0" dirty="0"/>
            <a:t>The Frog in Life and Afterlife</a:t>
          </a:r>
          <a:endParaRPr lang="en-US" dirty="0"/>
        </a:p>
      </dgm:t>
    </dgm:pt>
    <dgm:pt modelId="{55EFE363-2C7E-4DFE-A24C-FD8D78019627}" type="parTrans" cxnId="{E24DD2DA-2772-40F1-B201-139173641A86}">
      <dgm:prSet/>
      <dgm:spPr/>
      <dgm:t>
        <a:bodyPr/>
        <a:lstStyle/>
        <a:p>
          <a:endParaRPr lang="en-GB"/>
        </a:p>
      </dgm:t>
    </dgm:pt>
    <dgm:pt modelId="{FBA6637C-62FE-4DD1-81C4-8BBBEAC6F923}" type="sibTrans" cxnId="{E24DD2DA-2772-40F1-B201-139173641A86}">
      <dgm:prSet/>
      <dgm:spPr/>
      <dgm:t>
        <a:bodyPr/>
        <a:lstStyle/>
        <a:p>
          <a:endParaRPr lang="en-GB"/>
        </a:p>
      </dgm:t>
    </dgm:pt>
    <dgm:pt modelId="{01F4FDD1-8BD7-4707-B303-212CE1651DBB}">
      <dgm:prSet/>
      <dgm:spPr>
        <a:solidFill>
          <a:srgbClr val="92D050"/>
        </a:solidFill>
      </dgm:spPr>
      <dgm:t>
        <a:bodyPr/>
        <a:lstStyle/>
        <a:p>
          <a:r>
            <a:rPr lang="en-US" dirty="0"/>
            <a:t>Frog Amulets and Funerary Beliefs</a:t>
          </a:r>
        </a:p>
      </dgm:t>
    </dgm:pt>
    <dgm:pt modelId="{A3DD96A7-AB51-4029-BD3E-151783D0D0FF}" type="parTrans" cxnId="{1CE7A367-808E-43AC-860A-2A45484B1E4D}">
      <dgm:prSet/>
      <dgm:spPr/>
      <dgm:t>
        <a:bodyPr/>
        <a:lstStyle/>
        <a:p>
          <a:endParaRPr lang="en-GB"/>
        </a:p>
      </dgm:t>
    </dgm:pt>
    <dgm:pt modelId="{C23E945F-9440-4421-B54D-9D81DFCB4691}" type="sibTrans" cxnId="{1CE7A367-808E-43AC-860A-2A45484B1E4D}">
      <dgm:prSet/>
      <dgm:spPr/>
      <dgm:t>
        <a:bodyPr/>
        <a:lstStyle/>
        <a:p>
          <a:endParaRPr lang="en-GB"/>
        </a:p>
      </dgm:t>
    </dgm:pt>
    <dgm:pt modelId="{131DCA83-081C-47C5-B77A-35570DA47B2D}" type="pres">
      <dgm:prSet presAssocID="{1DEF4696-7186-447C-AD5F-4CA3DACEB7ED}" presName="linear" presStyleCnt="0">
        <dgm:presLayoutVars>
          <dgm:dir/>
          <dgm:animLvl val="lvl"/>
          <dgm:resizeHandles val="exact"/>
        </dgm:presLayoutVars>
      </dgm:prSet>
      <dgm:spPr/>
    </dgm:pt>
    <dgm:pt modelId="{4C6F158D-27E9-4B55-91B4-ACE7A9B4630F}" type="pres">
      <dgm:prSet presAssocID="{DF704FCC-EB89-45B7-871E-D5C0C7CF7EEF}" presName="parentLin" presStyleCnt="0"/>
      <dgm:spPr/>
    </dgm:pt>
    <dgm:pt modelId="{A76E680C-4304-4A0A-87AC-3BB6CBC1D04A}" type="pres">
      <dgm:prSet presAssocID="{DF704FCC-EB89-45B7-871E-D5C0C7CF7EEF}" presName="parentLeftMargin" presStyleLbl="node1" presStyleIdx="0" presStyleCnt="4"/>
      <dgm:spPr/>
    </dgm:pt>
    <dgm:pt modelId="{75A98DD4-6FB4-4142-A5C8-7AE770E1467E}" type="pres">
      <dgm:prSet presAssocID="{DF704FCC-EB89-45B7-871E-D5C0C7CF7EEF}" presName="parentText" presStyleLbl="node1" presStyleIdx="0" presStyleCnt="4">
        <dgm:presLayoutVars>
          <dgm:chMax val="0"/>
          <dgm:bulletEnabled val="1"/>
        </dgm:presLayoutVars>
      </dgm:prSet>
      <dgm:spPr/>
    </dgm:pt>
    <dgm:pt modelId="{3C4B08C7-153E-4D83-9640-BFAEC7FC901F}" type="pres">
      <dgm:prSet presAssocID="{DF704FCC-EB89-45B7-871E-D5C0C7CF7EEF}" presName="negativeSpace" presStyleCnt="0"/>
      <dgm:spPr/>
    </dgm:pt>
    <dgm:pt modelId="{C88230AB-4ED6-469F-8C77-90AEFD557B7E}" type="pres">
      <dgm:prSet presAssocID="{DF704FCC-EB89-45B7-871E-D5C0C7CF7EEF}" presName="childText" presStyleLbl="conFgAcc1" presStyleIdx="0" presStyleCnt="4">
        <dgm:presLayoutVars>
          <dgm:bulletEnabled val="1"/>
        </dgm:presLayoutVars>
      </dgm:prSet>
      <dgm:spPr/>
    </dgm:pt>
    <dgm:pt modelId="{07D734A8-F13A-44F9-9718-A18744C0DD41}" type="pres">
      <dgm:prSet presAssocID="{EF9FF817-E6EE-4D8F-9762-7803C9FCA65D}" presName="spaceBetweenRectangles" presStyleCnt="0"/>
      <dgm:spPr/>
    </dgm:pt>
    <dgm:pt modelId="{71F0979B-8F5D-4C1A-8150-AA6C12EE5B2D}" type="pres">
      <dgm:prSet presAssocID="{F22CD8B0-7FE2-4599-8545-2EDE8FB6DD1E}" presName="parentLin" presStyleCnt="0"/>
      <dgm:spPr/>
    </dgm:pt>
    <dgm:pt modelId="{FE5E963D-CDAB-4CCA-887B-F0D1EC18186D}" type="pres">
      <dgm:prSet presAssocID="{F22CD8B0-7FE2-4599-8545-2EDE8FB6DD1E}" presName="parentLeftMargin" presStyleLbl="node1" presStyleIdx="0" presStyleCnt="4"/>
      <dgm:spPr/>
    </dgm:pt>
    <dgm:pt modelId="{D5DC5362-49AF-414C-876A-DB502C4DD2D9}" type="pres">
      <dgm:prSet presAssocID="{F22CD8B0-7FE2-4599-8545-2EDE8FB6DD1E}" presName="parentText" presStyleLbl="node1" presStyleIdx="1" presStyleCnt="4">
        <dgm:presLayoutVars>
          <dgm:chMax val="0"/>
          <dgm:bulletEnabled val="1"/>
        </dgm:presLayoutVars>
      </dgm:prSet>
      <dgm:spPr/>
    </dgm:pt>
    <dgm:pt modelId="{EC6433D4-B1E6-4024-82BC-40ADF0389B43}" type="pres">
      <dgm:prSet presAssocID="{F22CD8B0-7FE2-4599-8545-2EDE8FB6DD1E}" presName="negativeSpace" presStyleCnt="0"/>
      <dgm:spPr/>
    </dgm:pt>
    <dgm:pt modelId="{76D545CA-2960-4945-BB9B-4EDCD12A2643}" type="pres">
      <dgm:prSet presAssocID="{F22CD8B0-7FE2-4599-8545-2EDE8FB6DD1E}" presName="childText" presStyleLbl="conFgAcc1" presStyleIdx="1" presStyleCnt="4">
        <dgm:presLayoutVars>
          <dgm:bulletEnabled val="1"/>
        </dgm:presLayoutVars>
      </dgm:prSet>
      <dgm:spPr/>
    </dgm:pt>
    <dgm:pt modelId="{FE7ADC36-FBFB-45A1-8CC6-FEAE8581A73D}" type="pres">
      <dgm:prSet presAssocID="{FEECE060-26CB-407C-9450-08C6D0401F58}" presName="spaceBetweenRectangles" presStyleCnt="0"/>
      <dgm:spPr/>
    </dgm:pt>
    <dgm:pt modelId="{1EF1E5B8-AB3D-4FCA-A34E-B48C59B0117E}" type="pres">
      <dgm:prSet presAssocID="{19DF2402-67C1-468F-B11F-5AC9DE2A07D1}" presName="parentLin" presStyleCnt="0"/>
      <dgm:spPr/>
    </dgm:pt>
    <dgm:pt modelId="{1DF0945C-D683-4FD3-A7B5-657CFF2838FA}" type="pres">
      <dgm:prSet presAssocID="{19DF2402-67C1-468F-B11F-5AC9DE2A07D1}" presName="parentLeftMargin" presStyleLbl="node1" presStyleIdx="1" presStyleCnt="4"/>
      <dgm:spPr/>
    </dgm:pt>
    <dgm:pt modelId="{579FB50C-24E1-4A58-AD84-1744D0BAE3F3}" type="pres">
      <dgm:prSet presAssocID="{19DF2402-67C1-468F-B11F-5AC9DE2A07D1}" presName="parentText" presStyleLbl="node1" presStyleIdx="2" presStyleCnt="4">
        <dgm:presLayoutVars>
          <dgm:chMax val="0"/>
          <dgm:bulletEnabled val="1"/>
        </dgm:presLayoutVars>
      </dgm:prSet>
      <dgm:spPr/>
    </dgm:pt>
    <dgm:pt modelId="{3830D9E0-4FBB-46A7-99EF-1B0618E01688}" type="pres">
      <dgm:prSet presAssocID="{19DF2402-67C1-468F-B11F-5AC9DE2A07D1}" presName="negativeSpace" presStyleCnt="0"/>
      <dgm:spPr/>
    </dgm:pt>
    <dgm:pt modelId="{3303EEE7-557F-47D5-A469-968A033E1595}" type="pres">
      <dgm:prSet presAssocID="{19DF2402-67C1-468F-B11F-5AC9DE2A07D1}" presName="childText" presStyleLbl="conFgAcc1" presStyleIdx="2" presStyleCnt="4">
        <dgm:presLayoutVars>
          <dgm:bulletEnabled val="1"/>
        </dgm:presLayoutVars>
      </dgm:prSet>
      <dgm:spPr/>
    </dgm:pt>
    <dgm:pt modelId="{A8D67DE8-46AF-4475-B898-2AEFF06F51E0}" type="pres">
      <dgm:prSet presAssocID="{29508912-41D0-45D5-8D7E-0E9DE78ADC7F}" presName="spaceBetweenRectangles" presStyleCnt="0"/>
      <dgm:spPr/>
    </dgm:pt>
    <dgm:pt modelId="{DD0C358E-57EA-499B-8F6E-62D0131C4FC7}" type="pres">
      <dgm:prSet presAssocID="{01F4FDD1-8BD7-4707-B303-212CE1651DBB}" presName="parentLin" presStyleCnt="0"/>
      <dgm:spPr/>
    </dgm:pt>
    <dgm:pt modelId="{7E35A6B5-7E02-4B22-BFA3-B1BE0CD3785F}" type="pres">
      <dgm:prSet presAssocID="{01F4FDD1-8BD7-4707-B303-212CE1651DBB}" presName="parentLeftMargin" presStyleLbl="node1" presStyleIdx="2" presStyleCnt="4"/>
      <dgm:spPr/>
    </dgm:pt>
    <dgm:pt modelId="{FFB4DBBD-24E3-4CC9-8617-40FC55E5AEA0}" type="pres">
      <dgm:prSet presAssocID="{01F4FDD1-8BD7-4707-B303-212CE1651DBB}" presName="parentText" presStyleLbl="node1" presStyleIdx="3" presStyleCnt="4">
        <dgm:presLayoutVars>
          <dgm:chMax val="0"/>
          <dgm:bulletEnabled val="1"/>
        </dgm:presLayoutVars>
      </dgm:prSet>
      <dgm:spPr/>
    </dgm:pt>
    <dgm:pt modelId="{AD15FDF1-5260-41FF-B6A3-732C14CADDB9}" type="pres">
      <dgm:prSet presAssocID="{01F4FDD1-8BD7-4707-B303-212CE1651DBB}" presName="negativeSpace" presStyleCnt="0"/>
      <dgm:spPr/>
    </dgm:pt>
    <dgm:pt modelId="{AA4E7291-BF35-43A0-81CC-8E6B73E12339}" type="pres">
      <dgm:prSet presAssocID="{01F4FDD1-8BD7-4707-B303-212CE1651DBB}" presName="childText" presStyleLbl="conFgAcc1" presStyleIdx="3" presStyleCnt="4">
        <dgm:presLayoutVars>
          <dgm:bulletEnabled val="1"/>
        </dgm:presLayoutVars>
      </dgm:prSet>
      <dgm:spPr/>
    </dgm:pt>
  </dgm:ptLst>
  <dgm:cxnLst>
    <dgm:cxn modelId="{99DF4500-A5F6-4AB9-B781-0A46D5F09BE3}" type="presOf" srcId="{DF704FCC-EB89-45B7-871E-D5C0C7CF7EEF}" destId="{A76E680C-4304-4A0A-87AC-3BB6CBC1D04A}" srcOrd="0" destOrd="0" presId="urn:microsoft.com/office/officeart/2005/8/layout/list1"/>
    <dgm:cxn modelId="{CAF66F09-84B8-411A-9094-5B687C6E6B35}" srcId="{1DEF4696-7186-447C-AD5F-4CA3DACEB7ED}" destId="{19DF2402-67C1-468F-B11F-5AC9DE2A07D1}" srcOrd="2" destOrd="0" parTransId="{41072CE7-464C-444C-9937-560274F5562A}" sibTransId="{29508912-41D0-45D5-8D7E-0E9DE78ADC7F}"/>
    <dgm:cxn modelId="{82CBF135-12B7-4467-9FDB-8CB02199921A}" type="presOf" srcId="{01F4FDD1-8BD7-4707-B303-212CE1651DBB}" destId="{FFB4DBBD-24E3-4CC9-8617-40FC55E5AEA0}" srcOrd="1" destOrd="0" presId="urn:microsoft.com/office/officeart/2005/8/layout/list1"/>
    <dgm:cxn modelId="{F9CA935E-D4C1-43AF-801D-3B71B89B16EA}" srcId="{1DEF4696-7186-447C-AD5F-4CA3DACEB7ED}" destId="{DF704FCC-EB89-45B7-871E-D5C0C7CF7EEF}" srcOrd="0" destOrd="0" parTransId="{91CD165B-65F7-4C34-BE44-BEB8EDAA943E}" sibTransId="{EF9FF817-E6EE-4D8F-9762-7803C9FCA65D}"/>
    <dgm:cxn modelId="{1CE7A367-808E-43AC-860A-2A45484B1E4D}" srcId="{1DEF4696-7186-447C-AD5F-4CA3DACEB7ED}" destId="{01F4FDD1-8BD7-4707-B303-212CE1651DBB}" srcOrd="3" destOrd="0" parTransId="{A3DD96A7-AB51-4029-BD3E-151783D0D0FF}" sibTransId="{C23E945F-9440-4421-B54D-9D81DFCB4691}"/>
    <dgm:cxn modelId="{16987F6B-ABBC-4305-ACDD-0CEBC9A2581D}" type="presOf" srcId="{F22CD8B0-7FE2-4599-8545-2EDE8FB6DD1E}" destId="{D5DC5362-49AF-414C-876A-DB502C4DD2D9}" srcOrd="1" destOrd="0" presId="urn:microsoft.com/office/officeart/2005/8/layout/list1"/>
    <dgm:cxn modelId="{002B5798-6242-45C6-9D36-88CF4B4962C2}" type="presOf" srcId="{BAAF8F1A-F8A7-44FC-BBC4-2B21D49FFE48}" destId="{3303EEE7-557F-47D5-A469-968A033E1595}" srcOrd="0" destOrd="1" presId="urn:microsoft.com/office/officeart/2005/8/layout/list1"/>
    <dgm:cxn modelId="{42D18B99-8E95-4F12-A6E7-222ADEEA5003}" type="presOf" srcId="{01F4FDD1-8BD7-4707-B303-212CE1651DBB}" destId="{7E35A6B5-7E02-4B22-BFA3-B1BE0CD3785F}" srcOrd="0" destOrd="0" presId="urn:microsoft.com/office/officeart/2005/8/layout/list1"/>
    <dgm:cxn modelId="{415785A6-9B4A-4409-B171-855B6D63CEAA}" type="presOf" srcId="{19DF2402-67C1-468F-B11F-5AC9DE2A07D1}" destId="{579FB50C-24E1-4A58-AD84-1744D0BAE3F3}" srcOrd="1" destOrd="0" presId="urn:microsoft.com/office/officeart/2005/8/layout/list1"/>
    <dgm:cxn modelId="{7B6F07AC-5C90-401C-9189-BB939B0704BD}" srcId="{19DF2402-67C1-468F-B11F-5AC9DE2A07D1}" destId="{80E01456-C8C3-4DB0-BE65-63DE8F1123EC}" srcOrd="0" destOrd="0" parTransId="{5FAC4A83-F7C1-4850-BABD-280497A6937C}" sibTransId="{43151569-9FC7-426F-85F2-3305AA931B89}"/>
    <dgm:cxn modelId="{50C1D7AF-CC8B-433A-B19F-2F6101C6A416}" type="presOf" srcId="{F22CD8B0-7FE2-4599-8545-2EDE8FB6DD1E}" destId="{FE5E963D-CDAB-4CCA-887B-F0D1EC18186D}" srcOrd="0" destOrd="0" presId="urn:microsoft.com/office/officeart/2005/8/layout/list1"/>
    <dgm:cxn modelId="{5EABC6C1-EF47-4FDD-B960-DD2B6171D24A}" srcId="{1DEF4696-7186-447C-AD5F-4CA3DACEB7ED}" destId="{F22CD8B0-7FE2-4599-8545-2EDE8FB6DD1E}" srcOrd="1" destOrd="0" parTransId="{F0E2EE3A-7112-4D3D-9370-BF035700CC8F}" sibTransId="{FEECE060-26CB-407C-9450-08C6D0401F58}"/>
    <dgm:cxn modelId="{6EF267C7-9F62-4CAC-B70E-41A0532DD669}" type="presOf" srcId="{DF704FCC-EB89-45B7-871E-D5C0C7CF7EEF}" destId="{75A98DD4-6FB4-4142-A5C8-7AE770E1467E}" srcOrd="1" destOrd="0" presId="urn:microsoft.com/office/officeart/2005/8/layout/list1"/>
    <dgm:cxn modelId="{BF8CC9DA-885C-46C6-8254-910A9A420E8C}" type="presOf" srcId="{19DF2402-67C1-468F-B11F-5AC9DE2A07D1}" destId="{1DF0945C-D683-4FD3-A7B5-657CFF2838FA}" srcOrd="0" destOrd="0" presId="urn:microsoft.com/office/officeart/2005/8/layout/list1"/>
    <dgm:cxn modelId="{E24DD2DA-2772-40F1-B201-139173641A86}" srcId="{19DF2402-67C1-468F-B11F-5AC9DE2A07D1}" destId="{BAAF8F1A-F8A7-44FC-BBC4-2B21D49FFE48}" srcOrd="1" destOrd="0" parTransId="{55EFE363-2C7E-4DFE-A24C-FD8D78019627}" sibTransId="{FBA6637C-62FE-4DD1-81C4-8BBBEAC6F923}"/>
    <dgm:cxn modelId="{FD5FBDDF-1C27-4C8C-88EE-22D21ED1C787}" type="presOf" srcId="{1DEF4696-7186-447C-AD5F-4CA3DACEB7ED}" destId="{131DCA83-081C-47C5-B77A-35570DA47B2D}" srcOrd="0" destOrd="0" presId="urn:microsoft.com/office/officeart/2005/8/layout/list1"/>
    <dgm:cxn modelId="{C610BBF3-A444-4775-B547-0ACFA51CF13B}" type="presOf" srcId="{80E01456-C8C3-4DB0-BE65-63DE8F1123EC}" destId="{3303EEE7-557F-47D5-A469-968A033E1595}" srcOrd="0" destOrd="0" presId="urn:microsoft.com/office/officeart/2005/8/layout/list1"/>
    <dgm:cxn modelId="{CA84DC28-1AC9-4EBC-9B16-D5EA63424C60}" type="presParOf" srcId="{131DCA83-081C-47C5-B77A-35570DA47B2D}" destId="{4C6F158D-27E9-4B55-91B4-ACE7A9B4630F}" srcOrd="0" destOrd="0" presId="urn:microsoft.com/office/officeart/2005/8/layout/list1"/>
    <dgm:cxn modelId="{CE75F567-1E17-414C-849D-C2CF8241DBA6}" type="presParOf" srcId="{4C6F158D-27E9-4B55-91B4-ACE7A9B4630F}" destId="{A76E680C-4304-4A0A-87AC-3BB6CBC1D04A}" srcOrd="0" destOrd="0" presId="urn:microsoft.com/office/officeart/2005/8/layout/list1"/>
    <dgm:cxn modelId="{CD32C61B-98E8-4E88-AD53-7317CAE721E0}" type="presParOf" srcId="{4C6F158D-27E9-4B55-91B4-ACE7A9B4630F}" destId="{75A98DD4-6FB4-4142-A5C8-7AE770E1467E}" srcOrd="1" destOrd="0" presId="urn:microsoft.com/office/officeart/2005/8/layout/list1"/>
    <dgm:cxn modelId="{3DB37779-359A-4103-B4DA-AF3B1213F0CB}" type="presParOf" srcId="{131DCA83-081C-47C5-B77A-35570DA47B2D}" destId="{3C4B08C7-153E-4D83-9640-BFAEC7FC901F}" srcOrd="1" destOrd="0" presId="urn:microsoft.com/office/officeart/2005/8/layout/list1"/>
    <dgm:cxn modelId="{04634B5F-9DEE-42A8-A951-3CB2C9478A81}" type="presParOf" srcId="{131DCA83-081C-47C5-B77A-35570DA47B2D}" destId="{C88230AB-4ED6-469F-8C77-90AEFD557B7E}" srcOrd="2" destOrd="0" presId="urn:microsoft.com/office/officeart/2005/8/layout/list1"/>
    <dgm:cxn modelId="{FE63AECF-C335-4F28-8BDD-BC8B67714123}" type="presParOf" srcId="{131DCA83-081C-47C5-B77A-35570DA47B2D}" destId="{07D734A8-F13A-44F9-9718-A18744C0DD41}" srcOrd="3" destOrd="0" presId="urn:microsoft.com/office/officeart/2005/8/layout/list1"/>
    <dgm:cxn modelId="{7262EA0D-74E4-44D8-880C-A2894C63FE01}" type="presParOf" srcId="{131DCA83-081C-47C5-B77A-35570DA47B2D}" destId="{71F0979B-8F5D-4C1A-8150-AA6C12EE5B2D}" srcOrd="4" destOrd="0" presId="urn:microsoft.com/office/officeart/2005/8/layout/list1"/>
    <dgm:cxn modelId="{5B0495E3-EC01-4794-801F-3C6A8F589DC6}" type="presParOf" srcId="{71F0979B-8F5D-4C1A-8150-AA6C12EE5B2D}" destId="{FE5E963D-CDAB-4CCA-887B-F0D1EC18186D}" srcOrd="0" destOrd="0" presId="urn:microsoft.com/office/officeart/2005/8/layout/list1"/>
    <dgm:cxn modelId="{B38BA7E6-1096-4F34-B82B-A5A9FBEBD0F3}" type="presParOf" srcId="{71F0979B-8F5D-4C1A-8150-AA6C12EE5B2D}" destId="{D5DC5362-49AF-414C-876A-DB502C4DD2D9}" srcOrd="1" destOrd="0" presId="urn:microsoft.com/office/officeart/2005/8/layout/list1"/>
    <dgm:cxn modelId="{A6BF3950-108E-41EA-BB21-5E7C154E6BBE}" type="presParOf" srcId="{131DCA83-081C-47C5-B77A-35570DA47B2D}" destId="{EC6433D4-B1E6-4024-82BC-40ADF0389B43}" srcOrd="5" destOrd="0" presId="urn:microsoft.com/office/officeart/2005/8/layout/list1"/>
    <dgm:cxn modelId="{BB0548F9-24F1-4BBE-A83D-17A4FF023E78}" type="presParOf" srcId="{131DCA83-081C-47C5-B77A-35570DA47B2D}" destId="{76D545CA-2960-4945-BB9B-4EDCD12A2643}" srcOrd="6" destOrd="0" presId="urn:microsoft.com/office/officeart/2005/8/layout/list1"/>
    <dgm:cxn modelId="{BEF3B72F-9CE2-43F0-A4E3-6F846158E2A0}" type="presParOf" srcId="{131DCA83-081C-47C5-B77A-35570DA47B2D}" destId="{FE7ADC36-FBFB-45A1-8CC6-FEAE8581A73D}" srcOrd="7" destOrd="0" presId="urn:microsoft.com/office/officeart/2005/8/layout/list1"/>
    <dgm:cxn modelId="{954368D3-1A4A-43DF-B9C0-45793F064421}" type="presParOf" srcId="{131DCA83-081C-47C5-B77A-35570DA47B2D}" destId="{1EF1E5B8-AB3D-4FCA-A34E-B48C59B0117E}" srcOrd="8" destOrd="0" presId="urn:microsoft.com/office/officeart/2005/8/layout/list1"/>
    <dgm:cxn modelId="{45BAD604-25DD-4955-A4F9-EA5B482DE890}" type="presParOf" srcId="{1EF1E5B8-AB3D-4FCA-A34E-B48C59B0117E}" destId="{1DF0945C-D683-4FD3-A7B5-657CFF2838FA}" srcOrd="0" destOrd="0" presId="urn:microsoft.com/office/officeart/2005/8/layout/list1"/>
    <dgm:cxn modelId="{4D61FFA9-9B24-4E51-B666-D2F0D579C444}" type="presParOf" srcId="{1EF1E5B8-AB3D-4FCA-A34E-B48C59B0117E}" destId="{579FB50C-24E1-4A58-AD84-1744D0BAE3F3}" srcOrd="1" destOrd="0" presId="urn:microsoft.com/office/officeart/2005/8/layout/list1"/>
    <dgm:cxn modelId="{DE0ABD4C-8E11-4FB8-8409-22DB6D973AFC}" type="presParOf" srcId="{131DCA83-081C-47C5-B77A-35570DA47B2D}" destId="{3830D9E0-4FBB-46A7-99EF-1B0618E01688}" srcOrd="9" destOrd="0" presId="urn:microsoft.com/office/officeart/2005/8/layout/list1"/>
    <dgm:cxn modelId="{BD6BDA73-FDF8-4A24-BB90-0E0D9DD590A0}" type="presParOf" srcId="{131DCA83-081C-47C5-B77A-35570DA47B2D}" destId="{3303EEE7-557F-47D5-A469-968A033E1595}" srcOrd="10" destOrd="0" presId="urn:microsoft.com/office/officeart/2005/8/layout/list1"/>
    <dgm:cxn modelId="{8B0846FA-2E7A-42D1-8031-04074126ACA8}" type="presParOf" srcId="{131DCA83-081C-47C5-B77A-35570DA47B2D}" destId="{A8D67DE8-46AF-4475-B898-2AEFF06F51E0}" srcOrd="11" destOrd="0" presId="urn:microsoft.com/office/officeart/2005/8/layout/list1"/>
    <dgm:cxn modelId="{77DE8F4E-F4F4-4E07-A35D-E48C0E1DD5C5}" type="presParOf" srcId="{131DCA83-081C-47C5-B77A-35570DA47B2D}" destId="{DD0C358E-57EA-499B-8F6E-62D0131C4FC7}" srcOrd="12" destOrd="0" presId="urn:microsoft.com/office/officeart/2005/8/layout/list1"/>
    <dgm:cxn modelId="{DA149C3D-4457-4C98-B6B1-824017D2D1E0}" type="presParOf" srcId="{DD0C358E-57EA-499B-8F6E-62D0131C4FC7}" destId="{7E35A6B5-7E02-4B22-BFA3-B1BE0CD3785F}" srcOrd="0" destOrd="0" presId="urn:microsoft.com/office/officeart/2005/8/layout/list1"/>
    <dgm:cxn modelId="{5EE57B11-A8BD-460D-B647-FDF44A8E2720}" type="presParOf" srcId="{DD0C358E-57EA-499B-8F6E-62D0131C4FC7}" destId="{FFB4DBBD-24E3-4CC9-8617-40FC55E5AEA0}" srcOrd="1" destOrd="0" presId="urn:microsoft.com/office/officeart/2005/8/layout/list1"/>
    <dgm:cxn modelId="{85686C3F-E324-4CCE-BFC6-2DFDF18DE425}" type="presParOf" srcId="{131DCA83-081C-47C5-B77A-35570DA47B2D}" destId="{AD15FDF1-5260-41FF-B6A3-732C14CADDB9}" srcOrd="13" destOrd="0" presId="urn:microsoft.com/office/officeart/2005/8/layout/list1"/>
    <dgm:cxn modelId="{2E3ABF3A-C91F-4BC5-87A8-FCA29B0AAAC0}" type="presParOf" srcId="{131DCA83-081C-47C5-B77A-35570DA47B2D}" destId="{AA4E7291-BF35-43A0-81CC-8E6B73E12339}"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8230AB-4ED6-469F-8C77-90AEFD557B7E}">
      <dsp:nvSpPr>
        <dsp:cNvPr id="0" name=""/>
        <dsp:cNvSpPr/>
      </dsp:nvSpPr>
      <dsp:spPr>
        <a:xfrm>
          <a:off x="0" y="490049"/>
          <a:ext cx="6496050" cy="504000"/>
        </a:xfrm>
        <a:prstGeom prst="rect">
          <a:avLst/>
        </a:prstGeom>
        <a:solidFill>
          <a:schemeClr val="lt1">
            <a:alpha val="90000"/>
            <a:hueOff val="0"/>
            <a:satOff val="0"/>
            <a:lumOff val="0"/>
            <a:alphaOff val="0"/>
          </a:schemeClr>
        </a:solidFill>
        <a:ln w="9525" cap="rnd" cmpd="sng" algn="ctr">
          <a:solidFill>
            <a:schemeClr val="accent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sp>
    <dsp:sp modelId="{75A98DD4-6FB4-4142-A5C8-7AE770E1467E}">
      <dsp:nvSpPr>
        <dsp:cNvPr id="0" name=""/>
        <dsp:cNvSpPr/>
      </dsp:nvSpPr>
      <dsp:spPr>
        <a:xfrm>
          <a:off x="324802" y="194849"/>
          <a:ext cx="4547235" cy="590400"/>
        </a:xfrm>
        <a:prstGeom prst="roundRect">
          <a:avLst/>
        </a:prstGeom>
        <a:solidFill>
          <a:srgbClr val="FFC000"/>
        </a:soli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1875" tIns="0" rIns="171875" bIns="0" numCol="1" spcCol="1270" anchor="ctr" anchorCtr="0">
          <a:noAutofit/>
        </a:bodyPr>
        <a:lstStyle/>
        <a:p>
          <a:pPr marL="0" lvl="0" indent="0" algn="l" defTabSz="889000">
            <a:lnSpc>
              <a:spcPct val="90000"/>
            </a:lnSpc>
            <a:spcBef>
              <a:spcPct val="0"/>
            </a:spcBef>
            <a:spcAft>
              <a:spcPct val="35000"/>
            </a:spcAft>
            <a:buNone/>
          </a:pPr>
          <a:r>
            <a:rPr lang="en-GB" sz="2000" b="0" i="0" kern="1200"/>
            <a:t>Material</a:t>
          </a:r>
          <a:endParaRPr lang="en-US" sz="2000" kern="1200"/>
        </a:p>
      </dsp:txBody>
      <dsp:txXfrm>
        <a:off x="353623" y="223670"/>
        <a:ext cx="4489593" cy="532758"/>
      </dsp:txXfrm>
    </dsp:sp>
    <dsp:sp modelId="{76D545CA-2960-4945-BB9B-4EDCD12A2643}">
      <dsp:nvSpPr>
        <dsp:cNvPr id="0" name=""/>
        <dsp:cNvSpPr/>
      </dsp:nvSpPr>
      <dsp:spPr>
        <a:xfrm>
          <a:off x="0" y="1397249"/>
          <a:ext cx="6496050" cy="504000"/>
        </a:xfrm>
        <a:prstGeom prst="rect">
          <a:avLst/>
        </a:prstGeom>
        <a:solidFill>
          <a:schemeClr val="lt1">
            <a:alpha val="90000"/>
            <a:hueOff val="0"/>
            <a:satOff val="0"/>
            <a:lumOff val="0"/>
            <a:alphaOff val="0"/>
          </a:schemeClr>
        </a:solidFill>
        <a:ln w="9525" cap="rnd" cmpd="sng" algn="ctr">
          <a:solidFill>
            <a:schemeClr val="accent2">
              <a:hueOff val="-443578"/>
              <a:satOff val="2739"/>
              <a:lumOff val="-392"/>
              <a:alphaOff val="0"/>
            </a:schemeClr>
          </a:solidFill>
          <a:prstDash val="solid"/>
        </a:ln>
        <a:effectLst/>
      </dsp:spPr>
      <dsp:style>
        <a:lnRef idx="1">
          <a:scrgbClr r="0" g="0" b="0"/>
        </a:lnRef>
        <a:fillRef idx="1">
          <a:scrgbClr r="0" g="0" b="0"/>
        </a:fillRef>
        <a:effectRef idx="0">
          <a:scrgbClr r="0" g="0" b="0"/>
        </a:effectRef>
        <a:fontRef idx="minor"/>
      </dsp:style>
    </dsp:sp>
    <dsp:sp modelId="{D5DC5362-49AF-414C-876A-DB502C4DD2D9}">
      <dsp:nvSpPr>
        <dsp:cNvPr id="0" name=""/>
        <dsp:cNvSpPr/>
      </dsp:nvSpPr>
      <dsp:spPr>
        <a:xfrm>
          <a:off x="324802" y="1102049"/>
          <a:ext cx="4547235" cy="590400"/>
        </a:xfrm>
        <a:prstGeom prst="roundRect">
          <a:avLst/>
        </a:prstGeom>
        <a:solidFill>
          <a:schemeClr val="accent4">
            <a:lumMod val="75000"/>
          </a:schemeClr>
        </a:soli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1875" tIns="0" rIns="171875" bIns="0" numCol="1" spcCol="1270" anchor="ctr" anchorCtr="0">
          <a:noAutofit/>
        </a:bodyPr>
        <a:lstStyle/>
        <a:p>
          <a:pPr marL="0" lvl="0" indent="0" algn="l" defTabSz="889000">
            <a:lnSpc>
              <a:spcPct val="90000"/>
            </a:lnSpc>
            <a:spcBef>
              <a:spcPct val="0"/>
            </a:spcBef>
            <a:spcAft>
              <a:spcPct val="35000"/>
            </a:spcAft>
            <a:buNone/>
          </a:pPr>
          <a:r>
            <a:rPr lang="en-GB" sz="2000" b="0" i="0" kern="1200"/>
            <a:t>Colour</a:t>
          </a:r>
          <a:endParaRPr lang="en-US" sz="2000" kern="1200"/>
        </a:p>
      </dsp:txBody>
      <dsp:txXfrm>
        <a:off x="353623" y="1130870"/>
        <a:ext cx="4489593" cy="532758"/>
      </dsp:txXfrm>
    </dsp:sp>
    <dsp:sp modelId="{3303EEE7-557F-47D5-A469-968A033E1595}">
      <dsp:nvSpPr>
        <dsp:cNvPr id="0" name=""/>
        <dsp:cNvSpPr/>
      </dsp:nvSpPr>
      <dsp:spPr>
        <a:xfrm>
          <a:off x="0" y="2304449"/>
          <a:ext cx="6496050" cy="1165500"/>
        </a:xfrm>
        <a:prstGeom prst="rect">
          <a:avLst/>
        </a:prstGeom>
        <a:solidFill>
          <a:schemeClr val="lt1">
            <a:alpha val="90000"/>
            <a:hueOff val="0"/>
            <a:satOff val="0"/>
            <a:lumOff val="0"/>
            <a:alphaOff val="0"/>
          </a:schemeClr>
        </a:solidFill>
        <a:ln w="9525" cap="rnd" cmpd="sng" algn="ctr">
          <a:solidFill>
            <a:schemeClr val="accent2">
              <a:hueOff val="-887157"/>
              <a:satOff val="5477"/>
              <a:lumOff val="-78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04166" tIns="416560" rIns="504166" bIns="142240" numCol="1" spcCol="1270" anchor="t" anchorCtr="0">
          <a:noAutofit/>
        </a:bodyPr>
        <a:lstStyle/>
        <a:p>
          <a:pPr marL="228600" lvl="1" indent="-228600" algn="l" defTabSz="889000">
            <a:lnSpc>
              <a:spcPct val="90000"/>
            </a:lnSpc>
            <a:spcBef>
              <a:spcPct val="0"/>
            </a:spcBef>
            <a:spcAft>
              <a:spcPct val="15000"/>
            </a:spcAft>
            <a:buChar char="•"/>
          </a:pPr>
          <a:r>
            <a:rPr lang="en-GB" sz="2000" b="0" i="0" kern="1200" dirty="0"/>
            <a:t>Amulets</a:t>
          </a:r>
          <a:endParaRPr lang="en-US" sz="2000" kern="1200" dirty="0"/>
        </a:p>
        <a:p>
          <a:pPr marL="228600" lvl="1" indent="-228600" algn="l" defTabSz="889000">
            <a:lnSpc>
              <a:spcPct val="90000"/>
            </a:lnSpc>
            <a:spcBef>
              <a:spcPct val="0"/>
            </a:spcBef>
            <a:spcAft>
              <a:spcPct val="15000"/>
            </a:spcAft>
            <a:buChar char="•"/>
          </a:pPr>
          <a:r>
            <a:rPr lang="en-GB" sz="2000" b="0" i="0" kern="1200" dirty="0"/>
            <a:t>The Frog in Life and Afterlife</a:t>
          </a:r>
          <a:endParaRPr lang="en-US" sz="2000" kern="1200" dirty="0"/>
        </a:p>
      </dsp:txBody>
      <dsp:txXfrm>
        <a:off x="0" y="2304449"/>
        <a:ext cx="6496050" cy="1165500"/>
      </dsp:txXfrm>
    </dsp:sp>
    <dsp:sp modelId="{579FB50C-24E1-4A58-AD84-1744D0BAE3F3}">
      <dsp:nvSpPr>
        <dsp:cNvPr id="0" name=""/>
        <dsp:cNvSpPr/>
      </dsp:nvSpPr>
      <dsp:spPr>
        <a:xfrm>
          <a:off x="324802" y="2009249"/>
          <a:ext cx="4547235" cy="590400"/>
        </a:xfrm>
        <a:prstGeom prst="roundRect">
          <a:avLst/>
        </a:prstGeom>
        <a:solidFill>
          <a:schemeClr val="accent6">
            <a:lumMod val="75000"/>
          </a:schemeClr>
        </a:soli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1875" tIns="0" rIns="171875" bIns="0" numCol="1" spcCol="1270" anchor="ctr" anchorCtr="0">
          <a:noAutofit/>
        </a:bodyPr>
        <a:lstStyle/>
        <a:p>
          <a:pPr marL="0" lvl="0" indent="0" algn="l" defTabSz="889000">
            <a:lnSpc>
              <a:spcPct val="90000"/>
            </a:lnSpc>
            <a:spcBef>
              <a:spcPct val="0"/>
            </a:spcBef>
            <a:spcAft>
              <a:spcPct val="35000"/>
            </a:spcAft>
            <a:buNone/>
          </a:pPr>
          <a:r>
            <a:rPr lang="en-GB" sz="2000" b="0" i="0" kern="1200"/>
            <a:t>Form</a:t>
          </a:r>
          <a:endParaRPr lang="en-US" sz="2000" kern="1200"/>
        </a:p>
      </dsp:txBody>
      <dsp:txXfrm>
        <a:off x="353623" y="2038070"/>
        <a:ext cx="4489593" cy="532758"/>
      </dsp:txXfrm>
    </dsp:sp>
    <dsp:sp modelId="{AA4E7291-BF35-43A0-81CC-8E6B73E12339}">
      <dsp:nvSpPr>
        <dsp:cNvPr id="0" name=""/>
        <dsp:cNvSpPr/>
      </dsp:nvSpPr>
      <dsp:spPr>
        <a:xfrm>
          <a:off x="0" y="3873150"/>
          <a:ext cx="6496050" cy="504000"/>
        </a:xfrm>
        <a:prstGeom prst="rect">
          <a:avLst/>
        </a:prstGeom>
        <a:solidFill>
          <a:schemeClr val="lt1">
            <a:alpha val="90000"/>
            <a:hueOff val="0"/>
            <a:satOff val="0"/>
            <a:lumOff val="0"/>
            <a:alphaOff val="0"/>
          </a:schemeClr>
        </a:solidFill>
        <a:ln w="9525" cap="rnd" cmpd="sng" algn="ctr">
          <a:solidFill>
            <a:schemeClr val="accent2">
              <a:hueOff val="-1330735"/>
              <a:satOff val="8216"/>
              <a:lumOff val="-1176"/>
              <a:alphaOff val="0"/>
            </a:schemeClr>
          </a:solidFill>
          <a:prstDash val="solid"/>
        </a:ln>
        <a:effectLst/>
      </dsp:spPr>
      <dsp:style>
        <a:lnRef idx="1">
          <a:scrgbClr r="0" g="0" b="0"/>
        </a:lnRef>
        <a:fillRef idx="1">
          <a:scrgbClr r="0" g="0" b="0"/>
        </a:fillRef>
        <a:effectRef idx="0">
          <a:scrgbClr r="0" g="0" b="0"/>
        </a:effectRef>
        <a:fontRef idx="minor"/>
      </dsp:style>
    </dsp:sp>
    <dsp:sp modelId="{FFB4DBBD-24E3-4CC9-8617-40FC55E5AEA0}">
      <dsp:nvSpPr>
        <dsp:cNvPr id="0" name=""/>
        <dsp:cNvSpPr/>
      </dsp:nvSpPr>
      <dsp:spPr>
        <a:xfrm>
          <a:off x="324802" y="3577950"/>
          <a:ext cx="4547235" cy="590400"/>
        </a:xfrm>
        <a:prstGeom prst="roundRect">
          <a:avLst/>
        </a:prstGeom>
        <a:solidFill>
          <a:srgbClr val="92D050"/>
        </a:soli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171875" tIns="0" rIns="171875" bIns="0" numCol="1" spcCol="1270" anchor="ctr" anchorCtr="0">
          <a:noAutofit/>
        </a:bodyPr>
        <a:lstStyle/>
        <a:p>
          <a:pPr marL="0" lvl="0" indent="0" algn="l" defTabSz="889000">
            <a:lnSpc>
              <a:spcPct val="90000"/>
            </a:lnSpc>
            <a:spcBef>
              <a:spcPct val="0"/>
            </a:spcBef>
            <a:spcAft>
              <a:spcPct val="35000"/>
            </a:spcAft>
            <a:buNone/>
          </a:pPr>
          <a:r>
            <a:rPr lang="en-US" sz="2000" kern="1200" dirty="0"/>
            <a:t>Frog Amulets and Funerary Beliefs</a:t>
          </a:r>
        </a:p>
      </dsp:txBody>
      <dsp:txXfrm>
        <a:off x="353623" y="3606771"/>
        <a:ext cx="4489593" cy="532758"/>
      </dsp:txXfrm>
    </dsp:sp>
  </dsp:spTree>
</dsp:drawing>
</file>

<file path=ppt/diagrams/layout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217ED0D-6977-4B77-8D63-E3E5FA4F3033}" type="datetimeFigureOut">
              <a:rPr lang="en-GB" smtClean="0"/>
              <a:t>04/04/2019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28A70-93AE-4F2F-99A2-4EFB63DD83AC}" type="slidenum">
              <a:rPr lang="en-GB" smtClean="0"/>
              <a:t>‹#›</a:t>
            </a:fld>
            <a:endParaRPr lang="en-GB"/>
          </a:p>
        </p:txBody>
      </p:sp>
    </p:spTree>
    <p:extLst>
      <p:ext uri="{BB962C8B-B14F-4D97-AF65-F5344CB8AC3E}">
        <p14:creationId xmlns:p14="http://schemas.microsoft.com/office/powerpoint/2010/main" val="11038635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Today I am going to present on my chosen object, the frog amulet and its place within Ancient Egyptian funerary beliefs.</a:t>
            </a:r>
          </a:p>
        </p:txBody>
      </p:sp>
      <p:sp>
        <p:nvSpPr>
          <p:cNvPr id="4" name="Slide Number Placeholder 3"/>
          <p:cNvSpPr>
            <a:spLocks noGrp="1"/>
          </p:cNvSpPr>
          <p:nvPr>
            <p:ph type="sldNum" sz="quarter" idx="5"/>
          </p:nvPr>
        </p:nvSpPr>
        <p:spPr/>
        <p:txBody>
          <a:bodyPr/>
          <a:lstStyle/>
          <a:p>
            <a:fld id="{FCA28A70-93AE-4F2F-99A2-4EFB63DD83AC}" type="slidenum">
              <a:rPr lang="en-GB" smtClean="0"/>
              <a:t>1</a:t>
            </a:fld>
            <a:endParaRPr lang="en-GB"/>
          </a:p>
        </p:txBody>
      </p:sp>
    </p:spTree>
    <p:extLst>
      <p:ext uri="{BB962C8B-B14F-4D97-AF65-F5344CB8AC3E}">
        <p14:creationId xmlns:p14="http://schemas.microsoft.com/office/powerpoint/2010/main" val="3306214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First, however, I will be discussing the material that was used to create this particular object, as well as the relevance of the objects colour in regards to Egyptian symbolism. </a:t>
            </a:r>
          </a:p>
          <a:p>
            <a:r>
              <a:rPr lang="en-GB" sz="1200" kern="1200" dirty="0">
                <a:solidFill>
                  <a:schemeClr val="tx1"/>
                </a:solidFill>
                <a:effectLst/>
                <a:latin typeface="+mn-lt"/>
                <a:ea typeface="+mn-ea"/>
                <a:cs typeface="+mn-cs"/>
              </a:rPr>
              <a:t>I will then highlight the relevance of amulets within ancient Egypt and then discuss the importance of frog amulets during the lives of the Egyptians before illustrating its continued importance within the afterlife.</a:t>
            </a:r>
          </a:p>
          <a:p>
            <a:r>
              <a:rPr lang="en-GB" dirty="0"/>
              <a:t>Finally, I will discuss how my chosen object, the frog amulet, is associated with funerary beliefs.</a:t>
            </a:r>
          </a:p>
        </p:txBody>
      </p:sp>
      <p:sp>
        <p:nvSpPr>
          <p:cNvPr id="4" name="Slide Number Placeholder 3"/>
          <p:cNvSpPr>
            <a:spLocks noGrp="1"/>
          </p:cNvSpPr>
          <p:nvPr>
            <p:ph type="sldNum" sz="quarter" idx="5"/>
          </p:nvPr>
        </p:nvSpPr>
        <p:spPr/>
        <p:txBody>
          <a:bodyPr/>
          <a:lstStyle/>
          <a:p>
            <a:fld id="{FCA28A70-93AE-4F2F-99A2-4EFB63DD83AC}" type="slidenum">
              <a:rPr lang="en-GB" smtClean="0"/>
              <a:t>2</a:t>
            </a:fld>
            <a:endParaRPr lang="en-GB"/>
          </a:p>
        </p:txBody>
      </p:sp>
    </p:spTree>
    <p:extLst>
      <p:ext uri="{BB962C8B-B14F-4D97-AF65-F5344CB8AC3E}">
        <p14:creationId xmlns:p14="http://schemas.microsoft.com/office/powerpoint/2010/main" val="229500981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most commonly used material to create amulets in the Dynastic Period was a glazed composition, or generally but less accurately known as Faience.</a:t>
            </a:r>
          </a:p>
          <a:p>
            <a:r>
              <a:rPr lang="en-GB" dirty="0"/>
              <a:t>However, amulets of glazed composition have been identified from the Predynastic Period, and it would seem that they could only be blue or green in colour. </a:t>
            </a:r>
            <a:r>
              <a:rPr lang="en-GB" sz="1200" kern="1200" dirty="0">
                <a:solidFill>
                  <a:schemeClr val="tx1"/>
                </a:solidFill>
                <a:effectLst/>
                <a:latin typeface="+mn-lt"/>
                <a:ea typeface="+mn-ea"/>
                <a:cs typeface="+mn-cs"/>
              </a:rPr>
              <a:t>– This means that our object could come from before the dynastic period all to way to at least the Late Dynastic Period if not beyond. </a:t>
            </a:r>
            <a:endParaRPr lang="en-GB" dirty="0"/>
          </a:p>
          <a:p>
            <a:r>
              <a:rPr lang="en-GB" dirty="0"/>
              <a:t>This material “consists of a sandy core, ideally but rarely of pure powdered quartz, with a vitreous alkaline glaze on its surface.” (Andrews, 1994) </a:t>
            </a:r>
          </a:p>
          <a:p>
            <a:r>
              <a:rPr lang="en-GB" dirty="0"/>
              <a:t>The reason why this was a popular material used for the creation of amulets was because of its ability to be moulded, and “while the body material was still soft, a means of suspension was easily supplied by perforation or adding a loop of composition.” (Andrews, 1994) Which can be clearly seen on our object.</a:t>
            </a:r>
          </a:p>
          <a:p>
            <a:endParaRPr lang="en-GB" dirty="0"/>
          </a:p>
        </p:txBody>
      </p:sp>
      <p:sp>
        <p:nvSpPr>
          <p:cNvPr id="4" name="Slide Number Placeholder 3"/>
          <p:cNvSpPr>
            <a:spLocks noGrp="1"/>
          </p:cNvSpPr>
          <p:nvPr>
            <p:ph type="sldNum" sz="quarter" idx="5"/>
          </p:nvPr>
        </p:nvSpPr>
        <p:spPr/>
        <p:txBody>
          <a:bodyPr/>
          <a:lstStyle/>
          <a:p>
            <a:fld id="{FCA28A70-93AE-4F2F-99A2-4EFB63DD83AC}" type="slidenum">
              <a:rPr lang="en-GB" smtClean="0"/>
              <a:t>3</a:t>
            </a:fld>
            <a:endParaRPr lang="en-GB"/>
          </a:p>
        </p:txBody>
      </p:sp>
    </p:spTree>
    <p:extLst>
      <p:ext uri="{BB962C8B-B14F-4D97-AF65-F5344CB8AC3E}">
        <p14:creationId xmlns:p14="http://schemas.microsoft.com/office/powerpoint/2010/main" val="270796353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t>
            </a:r>
            <a:r>
              <a:rPr lang="en-US" dirty="0" err="1"/>
              <a:t>Colour</a:t>
            </a:r>
            <a:r>
              <a:rPr lang="en-US" dirty="0"/>
              <a:t> was not just there to decorate the </a:t>
            </a:r>
            <a:r>
              <a:rPr lang="en-US" dirty="0" err="1"/>
              <a:t>marvellous</a:t>
            </a:r>
            <a:r>
              <a:rPr lang="en-US" dirty="0"/>
              <a:t> structures. The Egyptian’s use of </a:t>
            </a:r>
            <a:r>
              <a:rPr lang="en-US" dirty="0" err="1"/>
              <a:t>colour</a:t>
            </a:r>
            <a:r>
              <a:rPr lang="en-US" dirty="0"/>
              <a:t> had a particular significance, a meaning ... a magic.” (</a:t>
            </a:r>
            <a:r>
              <a:rPr lang="en-GB" dirty="0" err="1"/>
              <a:t>Reiblein</a:t>
            </a:r>
            <a:r>
              <a:rPr lang="en-GB" dirty="0"/>
              <a:t>, 2011)</a:t>
            </a:r>
          </a:p>
          <a:p>
            <a:r>
              <a:rPr lang="en-GB" dirty="0"/>
              <a:t>“Naturally, this is not to say that every colour and every variation in colour has some symbolic significance in Egyptian art. “(Wilkinson, 1994)</a:t>
            </a:r>
          </a:p>
          <a:p>
            <a:r>
              <a:rPr lang="en-GB" dirty="0"/>
              <a:t>However, when it comes to our object the colour connected to the form, which will be discussed later, does has symbolic meaning.</a:t>
            </a:r>
          </a:p>
          <a:p>
            <a:r>
              <a:rPr lang="en-GB" dirty="0"/>
              <a:t>Why is colour an important factor when analysing material culture?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Wilkinson tells us that the primary colours used by the Egyptians to create their material culture have a symbolic meaning, which could explain the selection of certain materials. </a:t>
            </a:r>
            <a:r>
              <a:rPr lang="en-GB" sz="1200" kern="1200" dirty="0">
                <a:solidFill>
                  <a:schemeClr val="tx1"/>
                </a:solidFill>
                <a:effectLst/>
                <a:latin typeface="+mn-lt"/>
                <a:ea typeface="+mn-ea"/>
                <a:cs typeface="+mn-cs"/>
              </a:rPr>
              <a:t>This could explain why faience was selected as the material to create the frog amulet that is the topic of this presentation.</a:t>
            </a:r>
            <a:endParaRPr lang="en-GB" dirty="0"/>
          </a:p>
          <a:p>
            <a:r>
              <a:rPr lang="en-GB" dirty="0"/>
              <a:t>The primary colours used by the Egyptians were white, black, red and green. Blue as a colour was special because it was a combination of the colours black and green, to create a variety of blues.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Black symbolised “</a:t>
            </a:r>
            <a:r>
              <a:rPr lang="en-US" dirty="0"/>
              <a:t>the </a:t>
            </a:r>
            <a:r>
              <a:rPr lang="en-US" dirty="0" err="1"/>
              <a:t>colour</a:t>
            </a:r>
            <a:r>
              <a:rPr lang="en-US" dirty="0"/>
              <a:t> of death and the night and, by relationship with the netherworld, the </a:t>
            </a:r>
            <a:r>
              <a:rPr lang="en-US" dirty="0" err="1"/>
              <a:t>colour</a:t>
            </a:r>
            <a:r>
              <a:rPr lang="en-US" dirty="0"/>
              <a:t> of regeneration. This is also the </a:t>
            </a:r>
            <a:r>
              <a:rPr lang="en-US" dirty="0" err="1"/>
              <a:t>colour</a:t>
            </a:r>
            <a:r>
              <a:rPr lang="en-US" dirty="0"/>
              <a:t> of the silt brought via the Nile’s inundation, reinforcing the aspect of regeneration.”</a:t>
            </a:r>
            <a:r>
              <a:rPr lang="en-US" sz="1200" dirty="0"/>
              <a:t> (</a:t>
            </a:r>
            <a:r>
              <a:rPr lang="en-GB" sz="1200" dirty="0" err="1"/>
              <a:t>Reiblein</a:t>
            </a:r>
            <a:r>
              <a:rPr lang="en-GB" sz="1200" dirty="0"/>
              <a:t>, 2011)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The word for Green in ancient Egyptian was </a:t>
            </a:r>
            <a:r>
              <a:rPr lang="en-GB" sz="1200" i="1" dirty="0" err="1"/>
              <a:t>Wadj</a:t>
            </a:r>
            <a:r>
              <a:rPr lang="en-GB" sz="1200" i="1" dirty="0"/>
              <a:t> </a:t>
            </a:r>
            <a:r>
              <a:rPr lang="en-GB" sz="1200" i="0" dirty="0"/>
              <a:t>“</a:t>
            </a:r>
            <a:r>
              <a:rPr lang="en-US" sz="1200" i="0" dirty="0"/>
              <a:t>means ‘to flourish’ or ‘to be healthy’. Green represented vegetation, new life and fertility.” </a:t>
            </a:r>
            <a:r>
              <a:rPr lang="en-US" sz="1200" dirty="0"/>
              <a:t>(</a:t>
            </a:r>
            <a:r>
              <a:rPr lang="en-GB" sz="1200" dirty="0" err="1"/>
              <a:t>Reiblein</a:t>
            </a:r>
            <a:r>
              <a:rPr lang="en-GB" sz="1200" dirty="0"/>
              <a:t>, 2011) </a:t>
            </a:r>
            <a:endParaRPr lang="en-GB" sz="1200" i="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dirty="0"/>
              <a:t>Combined these colours create a variety of blues. Blues that could be seen in the sky, “the Nile and other bodies of water; </a:t>
            </a:r>
            <a:r>
              <a:rPr lang="en-US" sz="1200" i="0" dirty="0"/>
              <a:t>almost black, during inundation, through the blues and greens. Thus this </a:t>
            </a:r>
            <a:r>
              <a:rPr lang="en-US" sz="1200" i="0" dirty="0" err="1"/>
              <a:t>colour</a:t>
            </a:r>
            <a:r>
              <a:rPr lang="en-US" sz="1200" i="0" dirty="0"/>
              <a:t> also symbolizes”</a:t>
            </a:r>
            <a:r>
              <a:rPr lang="en-US" sz="1200" dirty="0"/>
              <a:t> (</a:t>
            </a:r>
            <a:r>
              <a:rPr lang="en-GB" sz="1200" dirty="0" err="1"/>
              <a:t>Reiblein</a:t>
            </a:r>
            <a:r>
              <a:rPr lang="en-GB" sz="1200" dirty="0"/>
              <a:t>, 2011)</a:t>
            </a:r>
            <a:r>
              <a:rPr lang="en-US" sz="1200" i="0" dirty="0"/>
              <a:t> regeneration and new life.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i="0" dirty="0"/>
              <a:t>The symbolism of </a:t>
            </a:r>
            <a:r>
              <a:rPr lang="en-US" sz="1200" i="0" dirty="0" err="1"/>
              <a:t>colour</a:t>
            </a:r>
            <a:r>
              <a:rPr lang="en-US" sz="1200" i="0" dirty="0"/>
              <a:t> plays an important role in the analysis of the frog amulet within ancient Egypt during the lives of the Egyptians and then continues in importance into their funerary beliefs.</a:t>
            </a:r>
          </a:p>
        </p:txBody>
      </p:sp>
      <p:sp>
        <p:nvSpPr>
          <p:cNvPr id="4" name="Slide Number Placeholder 3"/>
          <p:cNvSpPr>
            <a:spLocks noGrp="1"/>
          </p:cNvSpPr>
          <p:nvPr>
            <p:ph type="sldNum" sz="quarter" idx="5"/>
          </p:nvPr>
        </p:nvSpPr>
        <p:spPr/>
        <p:txBody>
          <a:bodyPr/>
          <a:lstStyle/>
          <a:p>
            <a:fld id="{FCA28A70-93AE-4F2F-99A2-4EFB63DD83AC}" type="slidenum">
              <a:rPr lang="en-GB" smtClean="0"/>
              <a:t>4</a:t>
            </a:fld>
            <a:endParaRPr lang="en-GB"/>
          </a:p>
        </p:txBody>
      </p:sp>
    </p:spTree>
    <p:extLst>
      <p:ext uri="{BB962C8B-B14F-4D97-AF65-F5344CB8AC3E}">
        <p14:creationId xmlns:p14="http://schemas.microsoft.com/office/powerpoint/2010/main" val="2701803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 amulet, talisman or charm is a personal ornament which, because of its shape, the material from which it is made, or even just its colour, is believed to endow its wearer by magical means with certain powers or capabilities.” (Andrews: 1994) </a:t>
            </a:r>
          </a:p>
          <a:p>
            <a:r>
              <a:rPr lang="en-GB" sz="1800" dirty="0"/>
              <a:t>Andrews tells us that an amulet would at the very least be a form of magical protection, due to “the fact that three out of four Egyptian words translated as ‘amulet’”: (</a:t>
            </a:r>
            <a:r>
              <a:rPr lang="en-GB" sz="1800" dirty="0" err="1"/>
              <a:t>Andews</a:t>
            </a:r>
            <a:r>
              <a:rPr lang="en-GB" sz="1800" dirty="0"/>
              <a:t>: 1994)</a:t>
            </a:r>
          </a:p>
          <a:p>
            <a:pPr lvl="1"/>
            <a:r>
              <a:rPr lang="en-GB" sz="1600" i="1" dirty="0"/>
              <a:t>mkt </a:t>
            </a:r>
            <a:r>
              <a:rPr lang="en-GB" sz="1600" dirty="0"/>
              <a:t>(</a:t>
            </a:r>
            <a:r>
              <a:rPr lang="en-GB" sz="1600" dirty="0" err="1"/>
              <a:t>meket</a:t>
            </a:r>
            <a:r>
              <a:rPr lang="en-GB" sz="1600" dirty="0"/>
              <a:t>)</a:t>
            </a:r>
          </a:p>
          <a:p>
            <a:pPr lvl="1"/>
            <a:r>
              <a:rPr lang="en-GB" sz="1600" i="1" dirty="0" err="1"/>
              <a:t>nht</a:t>
            </a:r>
            <a:r>
              <a:rPr lang="en-GB" sz="1600" dirty="0"/>
              <a:t> (</a:t>
            </a:r>
            <a:r>
              <a:rPr lang="en-GB" sz="1600" dirty="0" err="1"/>
              <a:t>nehet</a:t>
            </a:r>
            <a:r>
              <a:rPr lang="en-GB" sz="1600" dirty="0"/>
              <a:t>)</a:t>
            </a:r>
          </a:p>
          <a:p>
            <a:pPr lvl="1"/>
            <a:r>
              <a:rPr lang="en-GB" sz="1600" i="1" dirty="0"/>
              <a:t>sꜣ </a:t>
            </a:r>
            <a:r>
              <a:rPr lang="en-GB" sz="1600" dirty="0"/>
              <a:t>(</a:t>
            </a:r>
            <a:r>
              <a:rPr lang="en-GB" sz="1600" dirty="0" err="1"/>
              <a:t>sa</a:t>
            </a:r>
            <a:r>
              <a:rPr lang="en-GB" sz="1600" dirty="0"/>
              <a:t>)</a:t>
            </a:r>
          </a:p>
          <a:p>
            <a:r>
              <a:rPr lang="en-GB" sz="1800" dirty="0"/>
              <a:t>These words come “from verbs meaning ‘to guard’ or ‘to protect’.” (Andrews: 1994)</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t>Jewellery that included </a:t>
            </a:r>
            <a:r>
              <a:rPr lang="en-GB" sz="1800" dirty="0" err="1"/>
              <a:t>amuletic</a:t>
            </a:r>
            <a:r>
              <a:rPr lang="en-GB" sz="1800" dirty="0"/>
              <a:t> forms were an essential part of everyday wear for the ancient Egyptians, in order to protect them from whatever forces sought to harm them.</a:t>
            </a:r>
          </a:p>
          <a:p>
            <a:r>
              <a:rPr lang="en-GB" sz="1800" dirty="0"/>
              <a:t>First recognisable amulets found in the Predynastic Period. All of them were found in burials, but it was deduced that the amulets were to aid the living during life, </a:t>
            </a:r>
            <a:r>
              <a:rPr lang="en-GB" sz="1200" kern="1200" dirty="0">
                <a:solidFill>
                  <a:schemeClr val="tx1"/>
                </a:solidFill>
                <a:effectLst/>
                <a:latin typeface="+mn-lt"/>
                <a:ea typeface="+mn-ea"/>
                <a:cs typeface="+mn-cs"/>
              </a:rPr>
              <a:t>however these amulets would soon evolve to be able to continue to lend aid to the owner after death.</a:t>
            </a:r>
            <a:endParaRPr lang="en-GB" sz="1800" dirty="0"/>
          </a:p>
          <a:p>
            <a:endParaRPr lang="en-GB" dirty="0"/>
          </a:p>
        </p:txBody>
      </p:sp>
      <p:sp>
        <p:nvSpPr>
          <p:cNvPr id="4" name="Slide Number Placeholder 3"/>
          <p:cNvSpPr>
            <a:spLocks noGrp="1"/>
          </p:cNvSpPr>
          <p:nvPr>
            <p:ph type="sldNum" sz="quarter" idx="5"/>
          </p:nvPr>
        </p:nvSpPr>
        <p:spPr/>
        <p:txBody>
          <a:bodyPr/>
          <a:lstStyle/>
          <a:p>
            <a:fld id="{FCA28A70-93AE-4F2F-99A2-4EFB63DD83AC}" type="slidenum">
              <a:rPr lang="en-GB" smtClean="0"/>
              <a:t>5</a:t>
            </a:fld>
            <a:endParaRPr lang="en-GB"/>
          </a:p>
        </p:txBody>
      </p:sp>
    </p:spTree>
    <p:extLst>
      <p:ext uri="{BB962C8B-B14F-4D97-AF65-F5344CB8AC3E}">
        <p14:creationId xmlns:p14="http://schemas.microsoft.com/office/powerpoint/2010/main" val="1185446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frog was seen as </a:t>
            </a:r>
            <a:r>
              <a:rPr lang="en-US" dirty="0"/>
              <a:t>“an example of spontaneous generation, self-created from the mud from which it emerged.” (Aman, 2011) The Egyptians thought this because of the quantities of baby frogs that would have appeared in the mud when the inundation receded, and so the frog was connected to the mythology of creation.</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Hence, the image of a frog is thought to serve as a cult image for the goddess </a:t>
            </a:r>
            <a:r>
              <a:rPr lang="en-GB" dirty="0" err="1"/>
              <a:t>Heket</a:t>
            </a:r>
            <a:r>
              <a:rPr lang="en-GB" dirty="0"/>
              <a:t>, who is the goddess of Childbirth.</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Thus women wore frog amulets to ensure fertility.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During the New Kingdom, the hieroglyph for frog was often placed after the name of a dead person in order to express the wish that they would live again.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frog was associated with themes of resurrection because of period in winter when they hibernated, in affect appearing as if they were dead, however when spring came they would go out again from the mud. </a:t>
            </a:r>
          </a:p>
        </p:txBody>
      </p:sp>
      <p:sp>
        <p:nvSpPr>
          <p:cNvPr id="4" name="Slide Number Placeholder 3"/>
          <p:cNvSpPr>
            <a:spLocks noGrp="1"/>
          </p:cNvSpPr>
          <p:nvPr>
            <p:ph type="sldNum" sz="quarter" idx="5"/>
          </p:nvPr>
        </p:nvSpPr>
        <p:spPr/>
        <p:txBody>
          <a:bodyPr/>
          <a:lstStyle/>
          <a:p>
            <a:fld id="{FCA28A70-93AE-4F2F-99A2-4EFB63DD83AC}" type="slidenum">
              <a:rPr lang="en-GB" smtClean="0"/>
              <a:t>6</a:t>
            </a:fld>
            <a:endParaRPr lang="en-GB"/>
          </a:p>
        </p:txBody>
      </p:sp>
    </p:spTree>
    <p:extLst>
      <p:ext uri="{BB962C8B-B14F-4D97-AF65-F5344CB8AC3E}">
        <p14:creationId xmlns:p14="http://schemas.microsoft.com/office/powerpoint/2010/main" val="24538503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Every aspect of this amulet links to the concept of new life and regeneration.</a:t>
            </a:r>
          </a:p>
          <a:p>
            <a:r>
              <a:rPr lang="en-GB" dirty="0"/>
              <a:t>The Material is dictated by the need for the amulet to be blue, in order to symbolise new life.</a:t>
            </a:r>
          </a:p>
          <a:p>
            <a:r>
              <a:rPr lang="en-GB" dirty="0"/>
              <a:t>The form being a frog also points towards rebirth, as it is connected to the goddess </a:t>
            </a:r>
            <a:r>
              <a:rPr lang="en-GB" dirty="0" err="1"/>
              <a:t>Heqet</a:t>
            </a:r>
            <a:r>
              <a:rPr lang="en-GB" dirty="0"/>
              <a:t>, the goddess of Childbirth, and when put into a funerary context would symbolise the deceased's rebirth into the afterlife.</a:t>
            </a:r>
          </a:p>
          <a:p>
            <a:endParaRPr lang="en-GB" dirty="0"/>
          </a:p>
        </p:txBody>
      </p:sp>
      <p:sp>
        <p:nvSpPr>
          <p:cNvPr id="4" name="Slide Number Placeholder 3"/>
          <p:cNvSpPr>
            <a:spLocks noGrp="1"/>
          </p:cNvSpPr>
          <p:nvPr>
            <p:ph type="sldNum" sz="quarter" idx="5"/>
          </p:nvPr>
        </p:nvSpPr>
        <p:spPr/>
        <p:txBody>
          <a:bodyPr/>
          <a:lstStyle/>
          <a:p>
            <a:fld id="{FCA28A70-93AE-4F2F-99A2-4EFB63DD83AC}" type="slidenum">
              <a:rPr lang="en-GB" smtClean="0"/>
              <a:t>7</a:t>
            </a:fld>
            <a:endParaRPr lang="en-GB"/>
          </a:p>
        </p:txBody>
      </p:sp>
    </p:spTree>
    <p:extLst>
      <p:ext uri="{BB962C8B-B14F-4D97-AF65-F5344CB8AC3E}">
        <p14:creationId xmlns:p14="http://schemas.microsoft.com/office/powerpoint/2010/main" val="20670043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B108CFF-C227-474C-BE63-30B98741FC02}"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E4DAE7-A903-4246-BB5C-879BD02593D0}" type="slidenum">
              <a:rPr lang="en-GB" smtClean="0"/>
              <a:t>‹#›</a:t>
            </a:fld>
            <a:endParaRPr lang="en-GB"/>
          </a:p>
        </p:txBody>
      </p:sp>
    </p:spTree>
    <p:extLst>
      <p:ext uri="{BB962C8B-B14F-4D97-AF65-F5344CB8AC3E}">
        <p14:creationId xmlns:p14="http://schemas.microsoft.com/office/powerpoint/2010/main" val="41033833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108CFF-C227-474C-BE63-30B98741FC02}"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E4DAE7-A903-4246-BB5C-879BD02593D0}" type="slidenum">
              <a:rPr lang="en-GB" smtClean="0"/>
              <a:t>‹#›</a:t>
            </a:fld>
            <a:endParaRPr lang="en-GB"/>
          </a:p>
        </p:txBody>
      </p:sp>
    </p:spTree>
    <p:extLst>
      <p:ext uri="{BB962C8B-B14F-4D97-AF65-F5344CB8AC3E}">
        <p14:creationId xmlns:p14="http://schemas.microsoft.com/office/powerpoint/2010/main" val="3421719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108CFF-C227-474C-BE63-30B98741FC02}"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E4DAE7-A903-4246-BB5C-879BD02593D0}" type="slidenum">
              <a:rPr lang="en-GB" smtClean="0"/>
              <a:t>‹#›</a:t>
            </a:fld>
            <a:endParaRPr lang="en-GB"/>
          </a:p>
        </p:txBody>
      </p:sp>
    </p:spTree>
    <p:extLst>
      <p:ext uri="{BB962C8B-B14F-4D97-AF65-F5344CB8AC3E}">
        <p14:creationId xmlns:p14="http://schemas.microsoft.com/office/powerpoint/2010/main" val="34848399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108CFF-C227-474C-BE63-30B98741FC02}" type="datetimeFigureOut">
              <a:rPr lang="en-GB" smtClean="0"/>
              <a:t>04/04/2019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E4DAE7-A903-4246-BB5C-879BD02593D0}" type="slidenum">
              <a:rPr lang="en-GB" smtClean="0"/>
              <a:t>‹#›</a:t>
            </a:fld>
            <a:endParaRPr lang="en-GB"/>
          </a:p>
        </p:txBody>
      </p:sp>
    </p:spTree>
    <p:extLst>
      <p:ext uri="{BB962C8B-B14F-4D97-AF65-F5344CB8AC3E}">
        <p14:creationId xmlns:p14="http://schemas.microsoft.com/office/powerpoint/2010/main" val="15584243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108CFF-C227-474C-BE63-30B98741FC02}" type="datetimeFigureOut">
              <a:rPr lang="en-GB" smtClean="0"/>
              <a:t>04/04/2019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9E4DAE7-A903-4246-BB5C-879BD02593D0}" type="slidenum">
              <a:rPr lang="en-GB" smtClean="0"/>
              <a:t>‹#›</a:t>
            </a:fld>
            <a:endParaRPr lang="en-GB"/>
          </a:p>
        </p:txBody>
      </p:sp>
    </p:spTree>
    <p:extLst>
      <p:ext uri="{BB962C8B-B14F-4D97-AF65-F5344CB8AC3E}">
        <p14:creationId xmlns:p14="http://schemas.microsoft.com/office/powerpoint/2010/main" val="2203893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1B108CFF-C227-474C-BE63-30B98741FC02}" type="datetimeFigureOut">
              <a:rPr lang="en-GB" smtClean="0"/>
              <a:t>04/04/2019</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D9E4DAE7-A903-4246-BB5C-879BD02593D0}" type="slidenum">
              <a:rPr lang="en-GB" smtClean="0"/>
              <a:t>‹#›</a:t>
            </a:fld>
            <a:endParaRPr lang="en-GB"/>
          </a:p>
        </p:txBody>
      </p:sp>
    </p:spTree>
    <p:extLst>
      <p:ext uri="{BB962C8B-B14F-4D97-AF65-F5344CB8AC3E}">
        <p14:creationId xmlns:p14="http://schemas.microsoft.com/office/powerpoint/2010/main" val="38250155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1B108CFF-C227-474C-BE63-30B98741FC02}" type="datetimeFigureOut">
              <a:rPr lang="en-GB" smtClean="0"/>
              <a:t>04/04/2019</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D9E4DAE7-A903-4246-BB5C-879BD02593D0}" type="slidenum">
              <a:rPr lang="en-GB" smtClean="0"/>
              <a:t>‹#›</a:t>
            </a:fld>
            <a:endParaRPr lang="en-GB"/>
          </a:p>
        </p:txBody>
      </p:sp>
    </p:spTree>
    <p:extLst>
      <p:ext uri="{BB962C8B-B14F-4D97-AF65-F5344CB8AC3E}">
        <p14:creationId xmlns:p14="http://schemas.microsoft.com/office/powerpoint/2010/main" val="242474214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4"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1B108CFF-C227-474C-BE63-30B98741FC02}" type="datetimeFigureOut">
              <a:rPr lang="en-GB" smtClean="0"/>
              <a:t>04/04/2019</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D9E4DAE7-A903-4246-BB5C-879BD02593D0}" type="slidenum">
              <a:rPr lang="en-GB" smtClean="0"/>
              <a:t>‹#›</a:t>
            </a:fld>
            <a:endParaRPr lang="en-GB"/>
          </a:p>
        </p:txBody>
      </p:sp>
    </p:spTree>
    <p:extLst>
      <p:ext uri="{BB962C8B-B14F-4D97-AF65-F5344CB8AC3E}">
        <p14:creationId xmlns:p14="http://schemas.microsoft.com/office/powerpoint/2010/main" val="1436946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108CFF-C227-474C-BE63-30B98741FC02}" type="datetimeFigureOut">
              <a:rPr lang="en-GB" smtClean="0"/>
              <a:t>04/04/2019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E4DAE7-A903-4246-BB5C-879BD02593D0}" type="slidenum">
              <a:rPr lang="en-GB" smtClean="0"/>
              <a:t>‹#›</a:t>
            </a:fld>
            <a:endParaRPr lang="en-GB"/>
          </a:p>
        </p:txBody>
      </p:sp>
    </p:spTree>
    <p:extLst>
      <p:ext uri="{BB962C8B-B14F-4D97-AF65-F5344CB8AC3E}">
        <p14:creationId xmlns:p14="http://schemas.microsoft.com/office/powerpoint/2010/main" val="10722507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108CFF-C227-474C-BE63-30B98741FC02}" type="datetimeFigureOut">
              <a:rPr lang="en-GB" smtClean="0"/>
              <a:t>04/04/2019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9E4DAE7-A903-4246-BB5C-879BD02593D0}" type="slidenum">
              <a:rPr lang="en-GB" smtClean="0"/>
              <a:t>‹#›</a:t>
            </a:fld>
            <a:endParaRPr lang="en-GB"/>
          </a:p>
        </p:txBody>
      </p:sp>
    </p:spTree>
    <p:extLst>
      <p:ext uri="{BB962C8B-B14F-4D97-AF65-F5344CB8AC3E}">
        <p14:creationId xmlns:p14="http://schemas.microsoft.com/office/powerpoint/2010/main" val="8379637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B108CFF-C227-474C-BE63-30B98741FC02}"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E4DAE7-A903-4246-BB5C-879BD02593D0}" type="slidenum">
              <a:rPr lang="en-GB" smtClean="0"/>
              <a:t>‹#›</a:t>
            </a:fld>
            <a:endParaRPr lang="en-GB"/>
          </a:p>
        </p:txBody>
      </p:sp>
    </p:spTree>
    <p:extLst>
      <p:ext uri="{BB962C8B-B14F-4D97-AF65-F5344CB8AC3E}">
        <p14:creationId xmlns:p14="http://schemas.microsoft.com/office/powerpoint/2010/main" val="425337658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B108CFF-C227-474C-BE63-30B98741FC02}"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E4DAE7-A903-4246-BB5C-879BD02593D0}" type="slidenum">
              <a:rPr lang="en-GB" smtClean="0"/>
              <a:t>‹#›</a:t>
            </a:fld>
            <a:endParaRPr lang="en-GB"/>
          </a:p>
        </p:txBody>
      </p:sp>
      <p:sp>
        <p:nvSpPr>
          <p:cNvPr id="9" name="TextBox 8"/>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
        <p:nvSpPr>
          <p:cNvPr id="13" name="TextBox 12"/>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accent1"/>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14103799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108CFF-C227-474C-BE63-30B98741FC02}"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E4DAE7-A903-4246-BB5C-879BD02593D0}" type="slidenum">
              <a:rPr lang="en-GB" smtClean="0"/>
              <a:t>‹#›</a:t>
            </a:fld>
            <a:endParaRPr lang="en-GB"/>
          </a:p>
        </p:txBody>
      </p:sp>
    </p:spTree>
    <p:extLst>
      <p:ext uri="{BB962C8B-B14F-4D97-AF65-F5344CB8AC3E}">
        <p14:creationId xmlns:p14="http://schemas.microsoft.com/office/powerpoint/2010/main" val="12803301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B108CFF-C227-474C-BE63-30B98741FC02}" type="datetimeFigureOut">
              <a:rPr lang="en-GB" smtClean="0"/>
              <a:t>04/04/2019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E4DAE7-A903-4246-BB5C-879BD02593D0}" type="slidenum">
              <a:rPr lang="en-GB" smtClean="0"/>
              <a:t>‹#›</a:t>
            </a:fld>
            <a:endParaRPr lang="en-GB"/>
          </a:p>
        </p:txBody>
      </p:sp>
    </p:spTree>
    <p:extLst>
      <p:ext uri="{BB962C8B-B14F-4D97-AF65-F5344CB8AC3E}">
        <p14:creationId xmlns:p14="http://schemas.microsoft.com/office/powerpoint/2010/main" val="96580337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1B108CFF-C227-474C-BE63-30B98741FC02}" type="datetimeFigureOut">
              <a:rPr lang="en-GB" smtClean="0"/>
              <a:t>04/04/2019</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E4DAE7-A903-4246-BB5C-879BD02593D0}" type="slidenum">
              <a:rPr lang="en-GB" smtClean="0"/>
              <a:t>‹#›</a:t>
            </a:fld>
            <a:endParaRPr lang="en-GB"/>
          </a:p>
        </p:txBody>
      </p:sp>
    </p:spTree>
    <p:extLst>
      <p:ext uri="{BB962C8B-B14F-4D97-AF65-F5344CB8AC3E}">
        <p14:creationId xmlns:p14="http://schemas.microsoft.com/office/powerpoint/2010/main" val="2904747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108CFF-C227-474C-BE63-30B98741FC02}"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E4DAE7-A903-4246-BB5C-879BD02593D0}" type="slidenum">
              <a:rPr lang="en-GB" smtClean="0"/>
              <a:t>‹#›</a:t>
            </a:fld>
            <a:endParaRPr lang="en-GB"/>
          </a:p>
        </p:txBody>
      </p:sp>
    </p:spTree>
    <p:extLst>
      <p:ext uri="{BB962C8B-B14F-4D97-AF65-F5344CB8AC3E}">
        <p14:creationId xmlns:p14="http://schemas.microsoft.com/office/powerpoint/2010/main" val="69903185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108CFF-C227-474C-BE63-30B98741FC02}" type="datetimeFigureOut">
              <a:rPr lang="en-GB" smtClean="0"/>
              <a:t>04/04/2019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9E4DAE7-A903-4246-BB5C-879BD02593D0}" type="slidenum">
              <a:rPr lang="en-GB" smtClean="0"/>
              <a:t>‹#›</a:t>
            </a:fld>
            <a:endParaRPr lang="en-GB"/>
          </a:p>
        </p:txBody>
      </p:sp>
    </p:spTree>
    <p:extLst>
      <p:ext uri="{BB962C8B-B14F-4D97-AF65-F5344CB8AC3E}">
        <p14:creationId xmlns:p14="http://schemas.microsoft.com/office/powerpoint/2010/main" val="39772440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1B108CFF-C227-474C-BE63-30B98741FC02}" type="datetimeFigureOut">
              <a:rPr lang="en-GB" smtClean="0"/>
              <a:t>04/04/2019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9E4DAE7-A903-4246-BB5C-879BD02593D0}" type="slidenum">
              <a:rPr lang="en-GB" smtClean="0"/>
              <a:t>‹#›</a:t>
            </a:fld>
            <a:endParaRPr lang="en-GB"/>
          </a:p>
        </p:txBody>
      </p:sp>
    </p:spTree>
    <p:extLst>
      <p:ext uri="{BB962C8B-B14F-4D97-AF65-F5344CB8AC3E}">
        <p14:creationId xmlns:p14="http://schemas.microsoft.com/office/powerpoint/2010/main" val="1085997651"/>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 id="2147483708" r:id="rId12"/>
    <p:sldLayoutId id="2147483709" r:id="rId13"/>
    <p:sldLayoutId id="2147483710" r:id="rId14"/>
    <p:sldLayoutId id="2147483711" r:id="rId15"/>
    <p:sldLayoutId id="2147483712" r:id="rId16"/>
    <p:sldLayoutId id="2147483713"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8.jpeg"/></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0.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FBFC6-D16E-4F0F-8DF0-4BE38333D1D1}"/>
              </a:ext>
            </a:extLst>
          </p:cNvPr>
          <p:cNvSpPr>
            <a:spLocks noGrp="1"/>
          </p:cNvSpPr>
          <p:nvPr>
            <p:ph type="ctrTitle"/>
          </p:nvPr>
        </p:nvSpPr>
        <p:spPr>
          <a:xfrm>
            <a:off x="5282384" y="1454963"/>
            <a:ext cx="6261915" cy="3308380"/>
          </a:xfrm>
        </p:spPr>
        <p:txBody>
          <a:bodyPr>
            <a:normAutofit/>
          </a:bodyPr>
          <a:lstStyle/>
          <a:p>
            <a:pPr>
              <a:lnSpc>
                <a:spcPct val="90000"/>
              </a:lnSpc>
            </a:pPr>
            <a:r>
              <a:rPr lang="en-GB" sz="5600" dirty="0"/>
              <a:t>Frog amulets and their place within Ancient Egyptian Funerary Beliefs</a:t>
            </a:r>
          </a:p>
        </p:txBody>
      </p:sp>
      <p:sp>
        <p:nvSpPr>
          <p:cNvPr id="3" name="Subtitle 2">
            <a:extLst>
              <a:ext uri="{FF2B5EF4-FFF2-40B4-BE49-F238E27FC236}">
                <a16:creationId xmlns:a16="http://schemas.microsoft.com/office/drawing/2014/main" id="{3CEAEA89-61BE-4CFF-9603-96420E076556}"/>
              </a:ext>
            </a:extLst>
          </p:cNvPr>
          <p:cNvSpPr>
            <a:spLocks noGrp="1"/>
          </p:cNvSpPr>
          <p:nvPr>
            <p:ph type="subTitle" idx="1"/>
          </p:nvPr>
        </p:nvSpPr>
        <p:spPr>
          <a:xfrm>
            <a:off x="5282384" y="4763342"/>
            <a:ext cx="6261915" cy="1485055"/>
          </a:xfrm>
        </p:spPr>
        <p:txBody>
          <a:bodyPr>
            <a:normAutofit/>
          </a:bodyPr>
          <a:lstStyle/>
          <a:p>
            <a:r>
              <a:rPr lang="en-GB" dirty="0"/>
              <a:t>Tiarnach Leer</a:t>
            </a:r>
          </a:p>
          <a:p>
            <a:r>
              <a:rPr lang="en-GB" dirty="0"/>
              <a:t>1600068</a:t>
            </a:r>
          </a:p>
          <a:p>
            <a:r>
              <a:rPr lang="en-GB" dirty="0"/>
              <a:t>Hpah6011</a:t>
            </a:r>
          </a:p>
        </p:txBody>
      </p:sp>
      <p:pic>
        <p:nvPicPr>
          <p:cNvPr id="5" name="Picture 4" descr="Frog Amulet, 2019.">
            <a:extLst>
              <a:ext uri="{FF2B5EF4-FFF2-40B4-BE49-F238E27FC236}">
                <a16:creationId xmlns:a16="http://schemas.microsoft.com/office/drawing/2014/main" id="{A3C7A804-057A-4A6E-8240-B54DA9356A32}"/>
              </a:ext>
            </a:extLst>
          </p:cNvPr>
          <p:cNvPicPr>
            <a:picLocks noChangeAspect="1"/>
          </p:cNvPicPr>
          <p:nvPr/>
        </p:nvPicPr>
        <p:blipFill rotWithShape="1">
          <a:blip r:embed="rId4">
            <a:extLst>
              <a:ext uri="{28A0092B-C50C-407E-A947-70E740481C1C}">
                <a14:useLocalDpi xmlns:a14="http://schemas.microsoft.com/office/drawing/2010/main" val="0"/>
              </a:ext>
            </a:extLst>
          </a:blip>
          <a:srcRect l="13201" r="15375"/>
          <a:stretch/>
        </p:blipFill>
        <p:spPr>
          <a:xfrm>
            <a:off x="607849" y="609601"/>
            <a:ext cx="4027466" cy="5638797"/>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39254772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4000">
        <p15:prstTrans prst="curtains"/>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D8B9538A-2A89-47DD-996C-7D2BE2AB6C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F8EEDC-7356-438A-8BCF-07DEDCB450C8}"/>
              </a:ext>
            </a:extLst>
          </p:cNvPr>
          <p:cNvSpPr>
            <a:spLocks noGrp="1"/>
          </p:cNvSpPr>
          <p:nvPr>
            <p:ph type="title"/>
          </p:nvPr>
        </p:nvSpPr>
        <p:spPr>
          <a:xfrm>
            <a:off x="643855" y="1447800"/>
            <a:ext cx="3108626" cy="4572000"/>
          </a:xfrm>
        </p:spPr>
        <p:txBody>
          <a:bodyPr anchor="ctr">
            <a:normAutofit/>
          </a:bodyPr>
          <a:lstStyle/>
          <a:p>
            <a:r>
              <a:rPr lang="en-GB" sz="3600">
                <a:solidFill>
                  <a:srgbClr val="EBEBEB"/>
                </a:solidFill>
              </a:rPr>
              <a:t>Contents</a:t>
            </a:r>
          </a:p>
        </p:txBody>
      </p:sp>
      <p:sp>
        <p:nvSpPr>
          <p:cNvPr id="25" name="Freeform: Shape 24">
            <a:extLst>
              <a:ext uri="{FF2B5EF4-FFF2-40B4-BE49-F238E27FC236}">
                <a16:creationId xmlns:a16="http://schemas.microsoft.com/office/drawing/2014/main" id="{E625979B-5325-4898-8EF9-5C174B192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61310" y="0"/>
            <a:ext cx="8030690" cy="6858000"/>
          </a:xfrm>
          <a:custGeom>
            <a:avLst/>
            <a:gdLst>
              <a:gd name="connsiteX0" fmla="*/ 1176 w 8030690"/>
              <a:gd name="connsiteY0" fmla="*/ 0 h 6858000"/>
              <a:gd name="connsiteX1" fmla="*/ 1344715 w 8030690"/>
              <a:gd name="connsiteY1" fmla="*/ 0 h 6858000"/>
              <a:gd name="connsiteX2" fmla="*/ 1344715 w 8030690"/>
              <a:gd name="connsiteY2" fmla="*/ 0 h 6858000"/>
              <a:gd name="connsiteX3" fmla="*/ 8030690 w 8030690"/>
              <a:gd name="connsiteY3" fmla="*/ 0 h 6858000"/>
              <a:gd name="connsiteX4" fmla="*/ 8030690 w 8030690"/>
              <a:gd name="connsiteY4" fmla="*/ 6858000 h 6858000"/>
              <a:gd name="connsiteX5" fmla="*/ 477746 w 8030690"/>
              <a:gd name="connsiteY5" fmla="*/ 6858000 h 6858000"/>
              <a:gd name="connsiteX6" fmla="*/ 477746 w 8030690"/>
              <a:gd name="connsiteY6" fmla="*/ 6858000 h 6858000"/>
              <a:gd name="connsiteX7" fmla="*/ 0 w 8030690"/>
              <a:gd name="connsiteY7" fmla="*/ 6858000 h 6858000"/>
              <a:gd name="connsiteX8" fmla="*/ 5883 w 8030690"/>
              <a:gd name="connsiteY8" fmla="*/ 6817538 h 6858000"/>
              <a:gd name="connsiteX9" fmla="*/ 23196 w 8030690"/>
              <a:gd name="connsiteY9" fmla="*/ 6698894 h 6858000"/>
              <a:gd name="connsiteX10" fmla="*/ 35298 w 8030690"/>
              <a:gd name="connsiteY10" fmla="*/ 6612483 h 6858000"/>
              <a:gd name="connsiteX11" fmla="*/ 48073 w 8030690"/>
              <a:gd name="connsiteY11" fmla="*/ 6509613 h 6858000"/>
              <a:gd name="connsiteX12" fmla="*/ 63369 w 8030690"/>
              <a:gd name="connsiteY12" fmla="*/ 6387541 h 6858000"/>
              <a:gd name="connsiteX13" fmla="*/ 79506 w 8030690"/>
              <a:gd name="connsiteY13" fmla="*/ 6252438 h 6858000"/>
              <a:gd name="connsiteX14" fmla="*/ 96483 w 8030690"/>
              <a:gd name="connsiteY14" fmla="*/ 6100191 h 6858000"/>
              <a:gd name="connsiteX15" fmla="*/ 114468 w 8030690"/>
              <a:gd name="connsiteY15" fmla="*/ 5934227 h 6858000"/>
              <a:gd name="connsiteX16" fmla="*/ 132454 w 8030690"/>
              <a:gd name="connsiteY16" fmla="*/ 5753862 h 6858000"/>
              <a:gd name="connsiteX17" fmla="*/ 150775 w 8030690"/>
              <a:gd name="connsiteY17" fmla="*/ 5561838 h 6858000"/>
              <a:gd name="connsiteX18" fmla="*/ 167752 w 8030690"/>
              <a:gd name="connsiteY18" fmla="*/ 5354726 h 6858000"/>
              <a:gd name="connsiteX19" fmla="*/ 184057 w 8030690"/>
              <a:gd name="connsiteY19" fmla="*/ 5138013 h 6858000"/>
              <a:gd name="connsiteX20" fmla="*/ 198849 w 8030690"/>
              <a:gd name="connsiteY20" fmla="*/ 4908956 h 6858000"/>
              <a:gd name="connsiteX21" fmla="*/ 212968 w 8030690"/>
              <a:gd name="connsiteY21" fmla="*/ 4670298 h 6858000"/>
              <a:gd name="connsiteX22" fmla="*/ 226248 w 8030690"/>
              <a:gd name="connsiteY22" fmla="*/ 4421352 h 6858000"/>
              <a:gd name="connsiteX23" fmla="*/ 230954 w 8030690"/>
              <a:gd name="connsiteY23" fmla="*/ 4293793 h 6858000"/>
              <a:gd name="connsiteX24" fmla="*/ 236165 w 8030690"/>
              <a:gd name="connsiteY24" fmla="*/ 4163491 h 6858000"/>
              <a:gd name="connsiteX25" fmla="*/ 241039 w 8030690"/>
              <a:gd name="connsiteY25" fmla="*/ 4031132 h 6858000"/>
              <a:gd name="connsiteX26" fmla="*/ 244233 w 8030690"/>
              <a:gd name="connsiteY26" fmla="*/ 3898087 h 6858000"/>
              <a:gd name="connsiteX27" fmla="*/ 247091 w 8030690"/>
              <a:gd name="connsiteY27" fmla="*/ 3762298 h 6858000"/>
              <a:gd name="connsiteX28" fmla="*/ 250116 w 8030690"/>
              <a:gd name="connsiteY28" fmla="*/ 3625138 h 6858000"/>
              <a:gd name="connsiteX29" fmla="*/ 252133 w 8030690"/>
              <a:gd name="connsiteY29" fmla="*/ 3485235 h 6858000"/>
              <a:gd name="connsiteX30" fmla="*/ 252133 w 8030690"/>
              <a:gd name="connsiteY30" fmla="*/ 3343960 h 6858000"/>
              <a:gd name="connsiteX31" fmla="*/ 253142 w 8030690"/>
              <a:gd name="connsiteY31" fmla="*/ 3201314 h 6858000"/>
              <a:gd name="connsiteX32" fmla="*/ 252133 w 8030690"/>
              <a:gd name="connsiteY32" fmla="*/ 3057296 h 6858000"/>
              <a:gd name="connsiteX33" fmla="*/ 250116 w 8030690"/>
              <a:gd name="connsiteY33" fmla="*/ 2911221 h 6858000"/>
              <a:gd name="connsiteX34" fmla="*/ 248267 w 8030690"/>
              <a:gd name="connsiteY34" fmla="*/ 2765145 h 6858000"/>
              <a:gd name="connsiteX35" fmla="*/ 244233 w 8030690"/>
              <a:gd name="connsiteY35" fmla="*/ 2617013 h 6858000"/>
              <a:gd name="connsiteX36" fmla="*/ 240031 w 8030690"/>
              <a:gd name="connsiteY36" fmla="*/ 2467508 h 6858000"/>
              <a:gd name="connsiteX37" fmla="*/ 235156 w 8030690"/>
              <a:gd name="connsiteY37" fmla="*/ 2318004 h 6858000"/>
              <a:gd name="connsiteX38" fmla="*/ 228265 w 8030690"/>
              <a:gd name="connsiteY38" fmla="*/ 2167128 h 6858000"/>
              <a:gd name="connsiteX39" fmla="*/ 220028 w 8030690"/>
              <a:gd name="connsiteY39" fmla="*/ 2014880 h 6858000"/>
              <a:gd name="connsiteX40" fmla="*/ 212128 w 8030690"/>
              <a:gd name="connsiteY40" fmla="*/ 1861947 h 6858000"/>
              <a:gd name="connsiteX41" fmla="*/ 202043 w 8030690"/>
              <a:gd name="connsiteY41" fmla="*/ 1709013 h 6858000"/>
              <a:gd name="connsiteX42" fmla="*/ 189940 w 8030690"/>
              <a:gd name="connsiteY42" fmla="*/ 1554023 h 6858000"/>
              <a:gd name="connsiteX43" fmla="*/ 177838 w 8030690"/>
              <a:gd name="connsiteY43" fmla="*/ 1401089 h 6858000"/>
              <a:gd name="connsiteX44" fmla="*/ 163886 w 8030690"/>
              <a:gd name="connsiteY44" fmla="*/ 1245413 h 6858000"/>
              <a:gd name="connsiteX45" fmla="*/ 148590 w 8030690"/>
              <a:gd name="connsiteY45" fmla="*/ 1089050 h 6858000"/>
              <a:gd name="connsiteX46" fmla="*/ 132454 w 8030690"/>
              <a:gd name="connsiteY46" fmla="*/ 934745 h 6858000"/>
              <a:gd name="connsiteX47" fmla="*/ 113628 w 8030690"/>
              <a:gd name="connsiteY47" fmla="*/ 778383 h 6858000"/>
              <a:gd name="connsiteX48" fmla="*/ 93457 w 8030690"/>
              <a:gd name="connsiteY48" fmla="*/ 622706 h 6858000"/>
              <a:gd name="connsiteX49" fmla="*/ 73454 w 8030690"/>
              <a:gd name="connsiteY49" fmla="*/ 466344 h 6858000"/>
              <a:gd name="connsiteX50" fmla="*/ 50090 w 8030690"/>
              <a:gd name="connsiteY50" fmla="*/ 310667 h 6858000"/>
              <a:gd name="connsiteX51" fmla="*/ 26222 w 8030690"/>
              <a:gd name="connsiteY51" fmla="*/ 155676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8030690" h="6858000">
                <a:moveTo>
                  <a:pt x="1176" y="0"/>
                </a:moveTo>
                <a:lnTo>
                  <a:pt x="1344715" y="0"/>
                </a:lnTo>
                <a:lnTo>
                  <a:pt x="1344715" y="0"/>
                </a:lnTo>
                <a:lnTo>
                  <a:pt x="8030690" y="0"/>
                </a:lnTo>
                <a:lnTo>
                  <a:pt x="8030690" y="6858000"/>
                </a:lnTo>
                <a:lnTo>
                  <a:pt x="477746" y="6858000"/>
                </a:lnTo>
                <a:lnTo>
                  <a:pt x="477746" y="6858000"/>
                </a:lnTo>
                <a:lnTo>
                  <a:pt x="0" y="6858000"/>
                </a:lnTo>
                <a:lnTo>
                  <a:pt x="5883" y="6817538"/>
                </a:lnTo>
                <a:lnTo>
                  <a:pt x="23196" y="6698894"/>
                </a:lnTo>
                <a:lnTo>
                  <a:pt x="35298" y="6612483"/>
                </a:lnTo>
                <a:lnTo>
                  <a:pt x="48073" y="6509613"/>
                </a:lnTo>
                <a:lnTo>
                  <a:pt x="63369" y="6387541"/>
                </a:lnTo>
                <a:lnTo>
                  <a:pt x="79506" y="6252438"/>
                </a:lnTo>
                <a:lnTo>
                  <a:pt x="96483" y="6100191"/>
                </a:lnTo>
                <a:lnTo>
                  <a:pt x="114468" y="5934227"/>
                </a:lnTo>
                <a:lnTo>
                  <a:pt x="132454" y="5753862"/>
                </a:lnTo>
                <a:lnTo>
                  <a:pt x="150775" y="5561838"/>
                </a:lnTo>
                <a:lnTo>
                  <a:pt x="167752" y="5354726"/>
                </a:lnTo>
                <a:lnTo>
                  <a:pt x="184057" y="5138013"/>
                </a:lnTo>
                <a:lnTo>
                  <a:pt x="198849" y="4908956"/>
                </a:lnTo>
                <a:lnTo>
                  <a:pt x="212968" y="4670298"/>
                </a:lnTo>
                <a:lnTo>
                  <a:pt x="226248" y="4421352"/>
                </a:lnTo>
                <a:lnTo>
                  <a:pt x="230954" y="4293793"/>
                </a:lnTo>
                <a:lnTo>
                  <a:pt x="236165" y="4163491"/>
                </a:lnTo>
                <a:lnTo>
                  <a:pt x="241039" y="4031132"/>
                </a:lnTo>
                <a:lnTo>
                  <a:pt x="244233" y="3898087"/>
                </a:lnTo>
                <a:lnTo>
                  <a:pt x="247091" y="3762298"/>
                </a:lnTo>
                <a:lnTo>
                  <a:pt x="250116" y="3625138"/>
                </a:lnTo>
                <a:lnTo>
                  <a:pt x="252133" y="3485235"/>
                </a:lnTo>
                <a:lnTo>
                  <a:pt x="252133" y="3343960"/>
                </a:lnTo>
                <a:lnTo>
                  <a:pt x="253142" y="3201314"/>
                </a:lnTo>
                <a:lnTo>
                  <a:pt x="252133" y="3057296"/>
                </a:lnTo>
                <a:lnTo>
                  <a:pt x="250116" y="2911221"/>
                </a:lnTo>
                <a:lnTo>
                  <a:pt x="248267" y="2765145"/>
                </a:lnTo>
                <a:lnTo>
                  <a:pt x="244233" y="2617013"/>
                </a:lnTo>
                <a:lnTo>
                  <a:pt x="240031" y="2467508"/>
                </a:lnTo>
                <a:lnTo>
                  <a:pt x="235156" y="2318004"/>
                </a:lnTo>
                <a:lnTo>
                  <a:pt x="228265" y="2167128"/>
                </a:lnTo>
                <a:lnTo>
                  <a:pt x="220028" y="2014880"/>
                </a:lnTo>
                <a:lnTo>
                  <a:pt x="212128" y="1861947"/>
                </a:lnTo>
                <a:lnTo>
                  <a:pt x="202043" y="1709013"/>
                </a:lnTo>
                <a:lnTo>
                  <a:pt x="189940" y="1554023"/>
                </a:lnTo>
                <a:lnTo>
                  <a:pt x="177838" y="1401089"/>
                </a:lnTo>
                <a:lnTo>
                  <a:pt x="163886" y="1245413"/>
                </a:lnTo>
                <a:lnTo>
                  <a:pt x="148590" y="1089050"/>
                </a:lnTo>
                <a:lnTo>
                  <a:pt x="132454" y="934745"/>
                </a:lnTo>
                <a:lnTo>
                  <a:pt x="113628" y="778383"/>
                </a:lnTo>
                <a:lnTo>
                  <a:pt x="93457" y="622706"/>
                </a:lnTo>
                <a:lnTo>
                  <a:pt x="73454" y="466344"/>
                </a:lnTo>
                <a:lnTo>
                  <a:pt x="50090" y="310667"/>
                </a:lnTo>
                <a:lnTo>
                  <a:pt x="26222" y="155676"/>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Freeform 11">
            <a:extLst>
              <a:ext uri="{FF2B5EF4-FFF2-40B4-BE49-F238E27FC236}">
                <a16:creationId xmlns:a16="http://schemas.microsoft.com/office/drawing/2014/main" id="{34B22E2B-30D5-47A4-97C5-091EA1AB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4811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p:nvSpPr>
          <p:cNvPr id="29" name="Rectangle 28">
            <a:extLst>
              <a:ext uri="{FF2B5EF4-FFF2-40B4-BE49-F238E27FC236}">
                <a16:creationId xmlns:a16="http://schemas.microsoft.com/office/drawing/2014/main" id="{9B6DA3CD-A002-40ED-8194-B4E637BD76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8" name="Content Placeholder 2">
            <a:extLst>
              <a:ext uri="{FF2B5EF4-FFF2-40B4-BE49-F238E27FC236}">
                <a16:creationId xmlns:a16="http://schemas.microsoft.com/office/drawing/2014/main" id="{B0449BB7-326A-461C-AA57-BAFDFBB5FAB8}"/>
              </a:ext>
            </a:extLst>
          </p:cNvPr>
          <p:cNvGraphicFramePr>
            <a:graphicFrameLocks noGrp="1"/>
          </p:cNvGraphicFramePr>
          <p:nvPr>
            <p:ph idx="1"/>
            <p:extLst>
              <p:ext uri="{D42A27DB-BD31-4B8C-83A1-F6EECF244321}">
                <p14:modId xmlns:p14="http://schemas.microsoft.com/office/powerpoint/2010/main" val="1183901359"/>
              </p:ext>
            </p:extLst>
          </p:nvPr>
        </p:nvGraphicFramePr>
        <p:xfrm>
          <a:off x="5048250" y="1447800"/>
          <a:ext cx="649605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03583787"/>
      </p:ext>
    </p:extLst>
  </p:cSld>
  <p:clrMapOvr>
    <a:overrideClrMapping bg1="lt1" tx1="dk1" bg2="lt2" tx2="dk2" accent1="accent1" accent2="accent2" accent3="accent3" accent4="accent4" accent5="accent5" accent6="accent6" hlink="hlink" folHlink="folHlink"/>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C221E-4A35-4F6C-AD34-F9CCEF17FE0A}"/>
              </a:ext>
            </a:extLst>
          </p:cNvPr>
          <p:cNvSpPr>
            <a:spLocks noGrp="1"/>
          </p:cNvSpPr>
          <p:nvPr>
            <p:ph type="title"/>
          </p:nvPr>
        </p:nvSpPr>
        <p:spPr/>
        <p:txBody>
          <a:bodyPr/>
          <a:lstStyle/>
          <a:p>
            <a:r>
              <a:rPr lang="en-GB" dirty="0"/>
              <a:t>Material </a:t>
            </a:r>
          </a:p>
        </p:txBody>
      </p:sp>
      <p:sp>
        <p:nvSpPr>
          <p:cNvPr id="3" name="Content Placeholder 2">
            <a:extLst>
              <a:ext uri="{FF2B5EF4-FFF2-40B4-BE49-F238E27FC236}">
                <a16:creationId xmlns:a16="http://schemas.microsoft.com/office/drawing/2014/main" id="{C8F38D91-4D7B-46B1-BC88-9C56DE716E61}"/>
              </a:ext>
            </a:extLst>
          </p:cNvPr>
          <p:cNvSpPr>
            <a:spLocks noGrp="1"/>
          </p:cNvSpPr>
          <p:nvPr>
            <p:ph idx="1"/>
          </p:nvPr>
        </p:nvSpPr>
        <p:spPr>
          <a:xfrm>
            <a:off x="1008063" y="1578913"/>
            <a:ext cx="7793038" cy="4195481"/>
          </a:xfrm>
        </p:spPr>
        <p:txBody>
          <a:bodyPr>
            <a:normAutofit fontScale="92500" lnSpcReduction="10000"/>
          </a:bodyPr>
          <a:lstStyle/>
          <a:p>
            <a:r>
              <a:rPr lang="en-GB" dirty="0"/>
              <a:t>The most commonly used material to create amulets in the Dynastic Period was a glazed composition, or generally but less accurately known as Faience.</a:t>
            </a:r>
          </a:p>
          <a:p>
            <a:r>
              <a:rPr lang="en-GB" dirty="0"/>
              <a:t>However, amulets of glazed composition have been identified from the Predynastic Period, and it would seem that they could only be blue or green in colour.</a:t>
            </a:r>
          </a:p>
          <a:p>
            <a:r>
              <a:rPr lang="en-GB" dirty="0"/>
              <a:t>This material “consists of a sandy core, ideally but rarely of pure powdered quartz, with a vitreous alkaline glaze on its surface.” (Andrews, 1994) </a:t>
            </a:r>
          </a:p>
          <a:p>
            <a:r>
              <a:rPr lang="en-GB" dirty="0"/>
              <a:t>The reason why this was a popular material used for the creation of amulets was because of its ability to be moulded, and “while the body material was still soft, a means of suspension was easily supplied by perforation or adding a loop of composition.” (Andrews, 1994)</a:t>
            </a:r>
          </a:p>
        </p:txBody>
      </p:sp>
      <p:pic>
        <p:nvPicPr>
          <p:cNvPr id="5" name="Picture 4">
            <a:extLst>
              <a:ext uri="{FF2B5EF4-FFF2-40B4-BE49-F238E27FC236}">
                <a16:creationId xmlns:a16="http://schemas.microsoft.com/office/drawing/2014/main" id="{B59B18EB-0A56-495D-A723-3E95E74B923A}"/>
              </a:ext>
            </a:extLst>
          </p:cNvPr>
          <p:cNvPicPr>
            <a:picLocks noChangeAspect="1"/>
          </p:cNvPicPr>
          <p:nvPr/>
        </p:nvPicPr>
        <p:blipFill rotWithShape="1">
          <a:blip r:embed="rId3">
            <a:extLst>
              <a:ext uri="{28A0092B-C50C-407E-A947-70E740481C1C}">
                <a14:useLocalDpi xmlns:a14="http://schemas.microsoft.com/office/drawing/2010/main" val="0"/>
              </a:ext>
            </a:extLst>
          </a:blip>
          <a:srcRect l="5835" t="9332" r="36902"/>
          <a:stretch/>
        </p:blipFill>
        <p:spPr>
          <a:xfrm rot="5400000">
            <a:off x="9357763" y="3148568"/>
            <a:ext cx="2076453" cy="246587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cxnSp>
        <p:nvCxnSpPr>
          <p:cNvPr id="7" name="Straight Arrow Connector 6">
            <a:extLst>
              <a:ext uri="{FF2B5EF4-FFF2-40B4-BE49-F238E27FC236}">
                <a16:creationId xmlns:a16="http://schemas.microsoft.com/office/drawing/2014/main" id="{AF1F300C-BB90-4863-9FEF-06F2F48E8B39}"/>
              </a:ext>
            </a:extLst>
          </p:cNvPr>
          <p:cNvCxnSpPr>
            <a:cxnSpLocks/>
          </p:cNvCxnSpPr>
          <p:nvPr/>
        </p:nvCxnSpPr>
        <p:spPr>
          <a:xfrm flipV="1">
            <a:off x="8324489" y="4848225"/>
            <a:ext cx="2071500" cy="430862"/>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a16="http://schemas.microsoft.com/office/drawing/2014/main" id="{14DFC94A-2D7E-4ABD-ADAA-A861672C6AB8}"/>
              </a:ext>
            </a:extLst>
          </p:cNvPr>
          <p:cNvSpPr/>
          <p:nvPr/>
        </p:nvSpPr>
        <p:spPr>
          <a:xfrm>
            <a:off x="10528917" y="4500979"/>
            <a:ext cx="301840" cy="347246"/>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233676544"/>
      </p:ext>
    </p:extLst>
  </p:cSld>
  <p:clrMapOvr>
    <a:masterClrMapping/>
  </p:clrMapOvr>
  <p:transition spd="slow">
    <p:wip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fade">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7626D3-3C03-4B99-842F-4F529A193821}"/>
              </a:ext>
            </a:extLst>
          </p:cNvPr>
          <p:cNvSpPr>
            <a:spLocks noGrp="1"/>
          </p:cNvSpPr>
          <p:nvPr>
            <p:ph type="title"/>
          </p:nvPr>
        </p:nvSpPr>
        <p:spPr>
          <a:xfrm>
            <a:off x="1154954" y="723900"/>
            <a:ext cx="3401064" cy="1447800"/>
          </a:xfrm>
        </p:spPr>
        <p:txBody>
          <a:bodyPr/>
          <a:lstStyle/>
          <a:p>
            <a:r>
              <a:rPr lang="en-GB" sz="3200" dirty="0"/>
              <a:t>Colour</a:t>
            </a:r>
          </a:p>
        </p:txBody>
      </p:sp>
      <p:sp>
        <p:nvSpPr>
          <p:cNvPr id="3" name="Content Placeholder 2">
            <a:extLst>
              <a:ext uri="{FF2B5EF4-FFF2-40B4-BE49-F238E27FC236}">
                <a16:creationId xmlns:a16="http://schemas.microsoft.com/office/drawing/2014/main" id="{6AE695DF-1E1D-49C0-BCEC-24D147E7F6D6}"/>
              </a:ext>
            </a:extLst>
          </p:cNvPr>
          <p:cNvSpPr>
            <a:spLocks noGrp="1"/>
          </p:cNvSpPr>
          <p:nvPr>
            <p:ph idx="1"/>
          </p:nvPr>
        </p:nvSpPr>
        <p:spPr>
          <a:xfrm>
            <a:off x="5037985" y="1143000"/>
            <a:ext cx="5195997" cy="4572000"/>
          </a:xfrm>
        </p:spPr>
        <p:txBody>
          <a:bodyPr/>
          <a:lstStyle/>
          <a:p>
            <a:r>
              <a:rPr lang="en-GB" dirty="0"/>
              <a:t>Why is colour an important factor when analysing material culture?</a:t>
            </a:r>
          </a:p>
          <a:p>
            <a:pPr lvl="1"/>
            <a:r>
              <a:rPr lang="en-GB" dirty="0"/>
              <a:t>Wilkinson tells us that the primary colours used by the Egyptians to create their material culture have a symbolic meaning, which could explain the selection of certain materials. </a:t>
            </a:r>
          </a:p>
          <a:p>
            <a:r>
              <a:rPr lang="en-GB" dirty="0"/>
              <a:t>Blue/ </a:t>
            </a:r>
            <a:r>
              <a:rPr lang="en-GB" i="1" dirty="0" err="1"/>
              <a:t>Irtyu</a:t>
            </a:r>
            <a:r>
              <a:rPr lang="en-GB" dirty="0">
                <a:sym typeface="Wingdings" panose="05000000000000000000" pitchFamily="2" charset="2"/>
              </a:rPr>
              <a:t> combines the colours of black and green. Symbolises regeneration and new life.</a:t>
            </a:r>
            <a:endParaRPr lang="en-GB" dirty="0"/>
          </a:p>
        </p:txBody>
      </p:sp>
      <p:sp>
        <p:nvSpPr>
          <p:cNvPr id="4" name="Text Placeholder 3">
            <a:extLst>
              <a:ext uri="{FF2B5EF4-FFF2-40B4-BE49-F238E27FC236}">
                <a16:creationId xmlns:a16="http://schemas.microsoft.com/office/drawing/2014/main" id="{5C66940F-1A31-4C61-B156-B47474C75A53}"/>
              </a:ext>
            </a:extLst>
          </p:cNvPr>
          <p:cNvSpPr>
            <a:spLocks noGrp="1"/>
          </p:cNvSpPr>
          <p:nvPr>
            <p:ph type="body" sz="half" idx="2"/>
          </p:nvPr>
        </p:nvSpPr>
        <p:spPr>
          <a:xfrm>
            <a:off x="1154954" y="2286000"/>
            <a:ext cx="3401063" cy="2895599"/>
          </a:xfrm>
        </p:spPr>
        <p:txBody>
          <a:bodyPr>
            <a:normAutofit fontScale="92500" lnSpcReduction="10000"/>
          </a:bodyPr>
          <a:lstStyle/>
          <a:p>
            <a:r>
              <a:rPr lang="en-US" sz="1800" dirty="0"/>
              <a:t>“</a:t>
            </a:r>
            <a:r>
              <a:rPr lang="en-US" sz="1800" dirty="0" err="1"/>
              <a:t>Colour</a:t>
            </a:r>
            <a:r>
              <a:rPr lang="en-US" sz="1800" dirty="0"/>
              <a:t> was not just there to decorate the </a:t>
            </a:r>
            <a:r>
              <a:rPr lang="en-US" sz="1800" dirty="0" err="1"/>
              <a:t>marvellous</a:t>
            </a:r>
            <a:r>
              <a:rPr lang="en-US" sz="1800" dirty="0"/>
              <a:t> structures. The Egyptian’s use of </a:t>
            </a:r>
            <a:r>
              <a:rPr lang="en-US" sz="1800" dirty="0" err="1"/>
              <a:t>colour</a:t>
            </a:r>
            <a:r>
              <a:rPr lang="en-US" sz="1800" dirty="0"/>
              <a:t> had a particular significance, a meaning ... a magic.” (</a:t>
            </a:r>
            <a:r>
              <a:rPr lang="en-GB" sz="1800" dirty="0" err="1"/>
              <a:t>Reiblein</a:t>
            </a:r>
            <a:r>
              <a:rPr lang="en-GB" sz="1800" dirty="0"/>
              <a:t>, 2011)</a:t>
            </a:r>
          </a:p>
          <a:p>
            <a:r>
              <a:rPr lang="en-GB" sz="1800" dirty="0"/>
              <a:t>“Naturally, this is not to say that every colour and every variation in colour has some symbolic significance in Egyptian art. “(Wilkinson, 1994)</a:t>
            </a:r>
          </a:p>
        </p:txBody>
      </p:sp>
    </p:spTree>
    <p:extLst>
      <p:ext uri="{BB962C8B-B14F-4D97-AF65-F5344CB8AC3E}">
        <p14:creationId xmlns:p14="http://schemas.microsoft.com/office/powerpoint/2010/main" val="2094482933"/>
      </p:ext>
    </p:extLst>
  </p:cSld>
  <p:clrMapOvr>
    <a:masterClrMapping/>
  </p:clrMapOvr>
  <p:transition spd="slow">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EF711-2844-4FA5-851B-36BEDDFE9023}"/>
              </a:ext>
            </a:extLst>
          </p:cNvPr>
          <p:cNvSpPr>
            <a:spLocks noGrp="1"/>
          </p:cNvSpPr>
          <p:nvPr>
            <p:ph type="title"/>
          </p:nvPr>
        </p:nvSpPr>
        <p:spPr>
          <a:xfrm>
            <a:off x="1269253" y="723900"/>
            <a:ext cx="3401064" cy="1447800"/>
          </a:xfrm>
        </p:spPr>
        <p:txBody>
          <a:bodyPr/>
          <a:lstStyle/>
          <a:p>
            <a:r>
              <a:rPr lang="en-GB" sz="2800" dirty="0"/>
              <a:t>Form: Amulets </a:t>
            </a:r>
          </a:p>
        </p:txBody>
      </p:sp>
      <p:sp>
        <p:nvSpPr>
          <p:cNvPr id="3" name="Content Placeholder 2">
            <a:extLst>
              <a:ext uri="{FF2B5EF4-FFF2-40B4-BE49-F238E27FC236}">
                <a16:creationId xmlns:a16="http://schemas.microsoft.com/office/drawing/2014/main" id="{3D6C6CC9-ECB3-4847-B562-61D17AF4BB52}"/>
              </a:ext>
            </a:extLst>
          </p:cNvPr>
          <p:cNvSpPr>
            <a:spLocks noGrp="1"/>
          </p:cNvSpPr>
          <p:nvPr>
            <p:ph idx="1"/>
          </p:nvPr>
        </p:nvSpPr>
        <p:spPr/>
        <p:txBody>
          <a:bodyPr>
            <a:normAutofit fontScale="92500" lnSpcReduction="10000"/>
          </a:bodyPr>
          <a:lstStyle/>
          <a:p>
            <a:r>
              <a:rPr lang="en-GB" sz="1600" dirty="0"/>
              <a:t>Andrews tells us that an amulet would at the very least be a form of magical protection, due to “the fact that three out of four Egyptian words translated as ‘amulet’”: (</a:t>
            </a:r>
            <a:r>
              <a:rPr lang="en-GB" sz="1600" dirty="0" err="1"/>
              <a:t>Andews</a:t>
            </a:r>
            <a:r>
              <a:rPr lang="en-GB" sz="1600" dirty="0"/>
              <a:t>: 1994)</a:t>
            </a:r>
          </a:p>
          <a:p>
            <a:pPr lvl="1"/>
            <a:r>
              <a:rPr lang="en-GB" sz="1400" i="1" dirty="0"/>
              <a:t>mkt </a:t>
            </a:r>
            <a:r>
              <a:rPr lang="en-GB" sz="1400" dirty="0"/>
              <a:t>(</a:t>
            </a:r>
            <a:r>
              <a:rPr lang="en-GB" sz="1400" dirty="0" err="1"/>
              <a:t>meket</a:t>
            </a:r>
            <a:r>
              <a:rPr lang="en-GB" sz="1400" dirty="0"/>
              <a:t>)</a:t>
            </a:r>
          </a:p>
          <a:p>
            <a:pPr lvl="1"/>
            <a:r>
              <a:rPr lang="en-GB" sz="1400" i="1" dirty="0" err="1"/>
              <a:t>nht</a:t>
            </a:r>
            <a:r>
              <a:rPr lang="en-GB" sz="1400" dirty="0"/>
              <a:t> (</a:t>
            </a:r>
            <a:r>
              <a:rPr lang="en-GB" sz="1400" dirty="0" err="1"/>
              <a:t>nehet</a:t>
            </a:r>
            <a:r>
              <a:rPr lang="en-GB" sz="1400" dirty="0"/>
              <a:t>)</a:t>
            </a:r>
          </a:p>
          <a:p>
            <a:pPr lvl="1"/>
            <a:r>
              <a:rPr lang="en-GB" sz="1400" i="1" dirty="0"/>
              <a:t>sꜣ </a:t>
            </a:r>
            <a:r>
              <a:rPr lang="en-GB" sz="1400" dirty="0"/>
              <a:t>(</a:t>
            </a:r>
            <a:r>
              <a:rPr lang="en-GB" sz="1400" dirty="0" err="1"/>
              <a:t>sa</a:t>
            </a:r>
            <a:r>
              <a:rPr lang="en-GB" sz="1400" dirty="0"/>
              <a:t>)</a:t>
            </a:r>
          </a:p>
          <a:p>
            <a:r>
              <a:rPr lang="en-GB" sz="1600" dirty="0"/>
              <a:t>These words come “from verbs meaning ‘to guard’ or ‘to protect’.” (Andrews: 1994)</a:t>
            </a:r>
          </a:p>
          <a:p>
            <a:r>
              <a:rPr lang="en-GB" sz="1600" dirty="0"/>
              <a:t>Jewellery that included </a:t>
            </a:r>
            <a:r>
              <a:rPr lang="en-GB" sz="1600" dirty="0" err="1"/>
              <a:t>amuletic</a:t>
            </a:r>
            <a:r>
              <a:rPr lang="en-GB" sz="1600" dirty="0"/>
              <a:t> forms were an essential part of everyday wear for the ancient Egyptians.</a:t>
            </a:r>
          </a:p>
          <a:p>
            <a:r>
              <a:rPr lang="en-GB" sz="1600" dirty="0"/>
              <a:t>The first recognisable amulets were found in the Predynastic Period. All of them were found in burials, but it was deduced that these amulets were to aid the living during life. However, amulets would soon evolve to be able to continue to lend aid to the owner after death.</a:t>
            </a:r>
          </a:p>
        </p:txBody>
      </p:sp>
      <p:sp>
        <p:nvSpPr>
          <p:cNvPr id="4" name="Text Placeholder 3">
            <a:extLst>
              <a:ext uri="{FF2B5EF4-FFF2-40B4-BE49-F238E27FC236}">
                <a16:creationId xmlns:a16="http://schemas.microsoft.com/office/drawing/2014/main" id="{79030370-9E80-4DD9-B1AC-9B6E37DC42D7}"/>
              </a:ext>
            </a:extLst>
          </p:cNvPr>
          <p:cNvSpPr>
            <a:spLocks noGrp="1"/>
          </p:cNvSpPr>
          <p:nvPr>
            <p:ph type="body" sz="half" idx="2"/>
          </p:nvPr>
        </p:nvSpPr>
        <p:spPr>
          <a:xfrm>
            <a:off x="1202114" y="2671430"/>
            <a:ext cx="3401063" cy="2895599"/>
          </a:xfrm>
        </p:spPr>
        <p:txBody>
          <a:bodyPr>
            <a:normAutofit lnSpcReduction="10000"/>
          </a:bodyPr>
          <a:lstStyle/>
          <a:p>
            <a:r>
              <a:rPr lang="en-GB" sz="1800" dirty="0"/>
              <a:t>What are amulets?</a:t>
            </a:r>
          </a:p>
          <a:p>
            <a:pPr lvl="1"/>
            <a:r>
              <a:rPr lang="en-GB" sz="1600" dirty="0"/>
              <a:t>“An amulet, talisman or charm is a personal ornament which, because of its shape, the material from which it is made, or even just its colour, is believed to endow its wearer by magical means with certain powers or capabilities.” (Andrews: 1994)</a:t>
            </a:r>
          </a:p>
          <a:p>
            <a:endParaRPr lang="en-GB" dirty="0"/>
          </a:p>
        </p:txBody>
      </p:sp>
    </p:spTree>
    <p:extLst>
      <p:ext uri="{BB962C8B-B14F-4D97-AF65-F5344CB8AC3E}">
        <p14:creationId xmlns:p14="http://schemas.microsoft.com/office/powerpoint/2010/main" val="2561891533"/>
      </p:ext>
    </p:extLst>
  </p:cSld>
  <p:clrMapOvr>
    <a:masterClrMapping/>
  </p:clrMapOvr>
  <p:transition spd="slow">
    <p:wip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DDE04-5D7F-4B4E-9623-5DEA78C8BC94}"/>
              </a:ext>
            </a:extLst>
          </p:cNvPr>
          <p:cNvSpPr>
            <a:spLocks noGrp="1"/>
          </p:cNvSpPr>
          <p:nvPr>
            <p:ph type="title"/>
          </p:nvPr>
        </p:nvSpPr>
        <p:spPr>
          <a:xfrm>
            <a:off x="646111" y="410187"/>
            <a:ext cx="9404723" cy="1400530"/>
          </a:xfrm>
        </p:spPr>
        <p:txBody>
          <a:bodyPr/>
          <a:lstStyle/>
          <a:p>
            <a:r>
              <a:rPr lang="en-GB" dirty="0"/>
              <a:t>Form: The Frog in Ancient Egypt</a:t>
            </a:r>
          </a:p>
        </p:txBody>
      </p:sp>
      <p:sp>
        <p:nvSpPr>
          <p:cNvPr id="4" name="Text Placeholder 3">
            <a:extLst>
              <a:ext uri="{FF2B5EF4-FFF2-40B4-BE49-F238E27FC236}">
                <a16:creationId xmlns:a16="http://schemas.microsoft.com/office/drawing/2014/main" id="{81919D72-9D37-4FE5-B7D7-391481191083}"/>
              </a:ext>
            </a:extLst>
          </p:cNvPr>
          <p:cNvSpPr>
            <a:spLocks noGrp="1"/>
          </p:cNvSpPr>
          <p:nvPr>
            <p:ph type="body" idx="1"/>
          </p:nvPr>
        </p:nvSpPr>
        <p:spPr>
          <a:xfrm>
            <a:off x="1103312" y="1415903"/>
            <a:ext cx="4396338" cy="576262"/>
          </a:xfrm>
        </p:spPr>
        <p:txBody>
          <a:bodyPr/>
          <a:lstStyle/>
          <a:p>
            <a:r>
              <a:rPr lang="en-GB" dirty="0"/>
              <a:t>The Frog in Life</a:t>
            </a:r>
          </a:p>
        </p:txBody>
      </p:sp>
      <p:sp>
        <p:nvSpPr>
          <p:cNvPr id="3" name="Content Placeholder 2">
            <a:extLst>
              <a:ext uri="{FF2B5EF4-FFF2-40B4-BE49-F238E27FC236}">
                <a16:creationId xmlns:a16="http://schemas.microsoft.com/office/drawing/2014/main" id="{05F22CFA-EC75-4068-9545-09C3EA0257A1}"/>
              </a:ext>
            </a:extLst>
          </p:cNvPr>
          <p:cNvSpPr>
            <a:spLocks noGrp="1"/>
          </p:cNvSpPr>
          <p:nvPr>
            <p:ph sz="half" idx="2"/>
          </p:nvPr>
        </p:nvSpPr>
        <p:spPr>
          <a:xfrm>
            <a:off x="1103311" y="1992165"/>
            <a:ext cx="4396339" cy="3741738"/>
          </a:xfrm>
        </p:spPr>
        <p:txBody>
          <a:bodyPr/>
          <a:lstStyle/>
          <a:p>
            <a:r>
              <a:rPr lang="en-GB" dirty="0"/>
              <a:t>The frog was seen as </a:t>
            </a:r>
            <a:r>
              <a:rPr lang="en-US" dirty="0"/>
              <a:t>“an example of spontaneous generation, self-created from the mud from which it emerged.” (Aman, 2011)</a:t>
            </a:r>
          </a:p>
          <a:p>
            <a:r>
              <a:rPr lang="en-GB" dirty="0"/>
              <a:t>The image of a frog is thought to serve as a cult image for the goddess </a:t>
            </a:r>
            <a:r>
              <a:rPr lang="en-GB" dirty="0" err="1"/>
              <a:t>Heket</a:t>
            </a:r>
            <a:r>
              <a:rPr lang="en-GB" dirty="0"/>
              <a:t>.</a:t>
            </a:r>
          </a:p>
          <a:p>
            <a:pPr lvl="1"/>
            <a:r>
              <a:rPr lang="en-GB" dirty="0"/>
              <a:t>Thus women wore frog amulets to ensure fertility.</a:t>
            </a:r>
          </a:p>
          <a:p>
            <a:endParaRPr lang="en-GB" dirty="0"/>
          </a:p>
          <a:p>
            <a:endParaRPr lang="en-GB" dirty="0"/>
          </a:p>
        </p:txBody>
      </p:sp>
      <p:sp>
        <p:nvSpPr>
          <p:cNvPr id="5" name="Text Placeholder 4">
            <a:extLst>
              <a:ext uri="{FF2B5EF4-FFF2-40B4-BE49-F238E27FC236}">
                <a16:creationId xmlns:a16="http://schemas.microsoft.com/office/drawing/2014/main" id="{C68A9EA5-05FA-4D99-A04B-C2294D4691ED}"/>
              </a:ext>
            </a:extLst>
          </p:cNvPr>
          <p:cNvSpPr>
            <a:spLocks noGrp="1"/>
          </p:cNvSpPr>
          <p:nvPr>
            <p:ph type="body" sz="quarter" idx="3"/>
          </p:nvPr>
        </p:nvSpPr>
        <p:spPr>
          <a:xfrm>
            <a:off x="5614583" y="1365937"/>
            <a:ext cx="4396339" cy="576262"/>
          </a:xfrm>
        </p:spPr>
        <p:txBody>
          <a:bodyPr/>
          <a:lstStyle/>
          <a:p>
            <a:r>
              <a:rPr lang="en-GB" dirty="0"/>
              <a:t>The Frog in the Afterlife</a:t>
            </a:r>
          </a:p>
        </p:txBody>
      </p:sp>
      <p:sp>
        <p:nvSpPr>
          <p:cNvPr id="6" name="Content Placeholder 5">
            <a:extLst>
              <a:ext uri="{FF2B5EF4-FFF2-40B4-BE49-F238E27FC236}">
                <a16:creationId xmlns:a16="http://schemas.microsoft.com/office/drawing/2014/main" id="{69DB09EF-54F1-42D5-87FB-65CA184132DF}"/>
              </a:ext>
            </a:extLst>
          </p:cNvPr>
          <p:cNvSpPr>
            <a:spLocks noGrp="1"/>
          </p:cNvSpPr>
          <p:nvPr>
            <p:ph sz="quarter" idx="4"/>
          </p:nvPr>
        </p:nvSpPr>
        <p:spPr>
          <a:xfrm>
            <a:off x="5614583" y="1992165"/>
            <a:ext cx="4396339" cy="3741738"/>
          </a:xfrm>
        </p:spPr>
        <p:txBody>
          <a:bodyPr/>
          <a:lstStyle/>
          <a:p>
            <a:r>
              <a:rPr lang="en-US" dirty="0"/>
              <a:t>“The frog hieroglyph was, during the New Kingdom, often written after the name of a dead person to express the wish that he might live again. “ (van </a:t>
            </a:r>
            <a:r>
              <a:rPr lang="en-US" dirty="0" err="1"/>
              <a:t>Ryneveld</a:t>
            </a:r>
            <a:r>
              <a:rPr lang="en-US" dirty="0"/>
              <a:t>: 2011)</a:t>
            </a:r>
          </a:p>
          <a:p>
            <a:r>
              <a:rPr lang="en-US" dirty="0"/>
              <a:t>Why was the frog associated with resurrection? </a:t>
            </a:r>
          </a:p>
          <a:p>
            <a:pPr lvl="1"/>
            <a:r>
              <a:rPr lang="en-US" dirty="0"/>
              <a:t>Hibernation</a:t>
            </a:r>
          </a:p>
          <a:p>
            <a:pPr marL="0" indent="0">
              <a:buNone/>
            </a:pPr>
            <a:endParaRPr lang="en-US" dirty="0"/>
          </a:p>
        </p:txBody>
      </p:sp>
    </p:spTree>
    <p:extLst>
      <p:ext uri="{BB962C8B-B14F-4D97-AF65-F5344CB8AC3E}">
        <p14:creationId xmlns:p14="http://schemas.microsoft.com/office/powerpoint/2010/main" val="489804541"/>
      </p:ext>
    </p:extLst>
  </p:cSld>
  <p:clrMapOvr>
    <a:masterClrMapping/>
  </p:clrMapOvr>
  <p:transition spd="slow">
    <p:wipe dir="r"/>
  </p:transition>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AAFF5F-0688-472C-9A49-83C18965AEB2}"/>
              </a:ext>
            </a:extLst>
          </p:cNvPr>
          <p:cNvSpPr>
            <a:spLocks noGrp="1"/>
          </p:cNvSpPr>
          <p:nvPr>
            <p:ph type="title"/>
          </p:nvPr>
        </p:nvSpPr>
        <p:spPr>
          <a:xfrm>
            <a:off x="648930" y="629266"/>
            <a:ext cx="5616217" cy="1622321"/>
          </a:xfrm>
        </p:spPr>
        <p:txBody>
          <a:bodyPr>
            <a:normAutofit/>
          </a:bodyPr>
          <a:lstStyle/>
          <a:p>
            <a:pPr>
              <a:lnSpc>
                <a:spcPct val="90000"/>
              </a:lnSpc>
            </a:pPr>
            <a:r>
              <a:rPr lang="en-GB" sz="3300"/>
              <a:t>The Frog Amulet within the context of Ancient Egyptian Funerary Beliefs</a:t>
            </a:r>
          </a:p>
        </p:txBody>
      </p:sp>
      <p:sp>
        <p:nvSpPr>
          <p:cNvPr id="3" name="Content Placeholder 2">
            <a:extLst>
              <a:ext uri="{FF2B5EF4-FFF2-40B4-BE49-F238E27FC236}">
                <a16:creationId xmlns:a16="http://schemas.microsoft.com/office/drawing/2014/main" id="{D69925C6-CA3D-4B86-A87A-6A01556ED030}"/>
              </a:ext>
            </a:extLst>
          </p:cNvPr>
          <p:cNvSpPr>
            <a:spLocks noGrp="1"/>
          </p:cNvSpPr>
          <p:nvPr>
            <p:ph idx="1"/>
          </p:nvPr>
        </p:nvSpPr>
        <p:spPr>
          <a:xfrm>
            <a:off x="648931" y="2438400"/>
            <a:ext cx="5616216" cy="3785419"/>
          </a:xfrm>
        </p:spPr>
        <p:txBody>
          <a:bodyPr>
            <a:normAutofit/>
          </a:bodyPr>
          <a:lstStyle/>
          <a:p>
            <a:r>
              <a:rPr lang="en-GB" dirty="0"/>
              <a:t>Every aspect of this amulet links to the concept of new life and regeneration.</a:t>
            </a:r>
          </a:p>
          <a:p>
            <a:pPr lvl="1"/>
            <a:r>
              <a:rPr lang="en-GB" dirty="0"/>
              <a:t>The Material is dictated by the need for the amulet to be blue, in order to symbolise new life.</a:t>
            </a:r>
          </a:p>
          <a:p>
            <a:pPr lvl="1"/>
            <a:r>
              <a:rPr lang="en-GB" dirty="0"/>
              <a:t>The form being a frog also points towards rebirth, as it is connected to the goddess </a:t>
            </a:r>
            <a:r>
              <a:rPr lang="en-GB" dirty="0" err="1"/>
              <a:t>Heket</a:t>
            </a:r>
            <a:r>
              <a:rPr lang="en-GB" dirty="0"/>
              <a:t>, the goddess of Childbirth, and when put into a funerary context would symbolise the deceased's rebirth into the Afterlife.</a:t>
            </a:r>
          </a:p>
        </p:txBody>
      </p:sp>
      <p:sp>
        <p:nvSpPr>
          <p:cNvPr id="18" name="Freeform 31">
            <a:extLst>
              <a:ext uri="{FF2B5EF4-FFF2-40B4-BE49-F238E27FC236}">
                <a16:creationId xmlns:a16="http://schemas.microsoft.com/office/drawing/2014/main" id="{1F7E4252-2F8C-4EA5-8B25-80F4D86EEA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49843"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9" name="Rectangle 11">
            <a:extLst>
              <a:ext uri="{FF2B5EF4-FFF2-40B4-BE49-F238E27FC236}">
                <a16:creationId xmlns:a16="http://schemas.microsoft.com/office/drawing/2014/main" id="{1AE682A4-5C0C-437A-88CB-93903D449D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4139" y="0"/>
            <a:ext cx="463828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5">
            <a:extLst>
              <a:ext uri="{FF2B5EF4-FFF2-40B4-BE49-F238E27FC236}">
                <a16:creationId xmlns:a16="http://schemas.microsoft.com/office/drawing/2014/main" id="{BCB0AB8E-3445-441A-B43E-CED27841E7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3906400"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5" name="Picture 4">
            <a:extLst>
              <a:ext uri="{FF2B5EF4-FFF2-40B4-BE49-F238E27FC236}">
                <a16:creationId xmlns:a16="http://schemas.microsoft.com/office/drawing/2014/main" id="{74D7F5C9-1F6C-4B91-A9E9-895F92611B2A}"/>
              </a:ext>
            </a:extLst>
          </p:cNvPr>
          <p:cNvPicPr>
            <a:picLocks noChangeAspect="1"/>
          </p:cNvPicPr>
          <p:nvPr/>
        </p:nvPicPr>
        <p:blipFill rotWithShape="1">
          <a:blip r:embed="rId4">
            <a:extLst>
              <a:ext uri="{28A0092B-C50C-407E-A947-70E740481C1C}">
                <a14:useLocalDpi xmlns:a14="http://schemas.microsoft.com/office/drawing/2010/main" val="0"/>
              </a:ext>
            </a:extLst>
          </a:blip>
          <a:srcRect t="11662" r="36899"/>
          <a:stretch/>
        </p:blipFill>
        <p:spPr>
          <a:xfrm rot="5400000">
            <a:off x="7658436" y="1438929"/>
            <a:ext cx="3790750" cy="3980139"/>
          </a:xfrm>
          <a:prstGeom prst="rect">
            <a:avLst/>
          </a:prstGeom>
          <a:effectLst/>
        </p:spPr>
      </p:pic>
      <p:sp>
        <p:nvSpPr>
          <p:cNvPr id="21" name="Rectangle 15">
            <a:extLst>
              <a:ext uri="{FF2B5EF4-FFF2-40B4-BE49-F238E27FC236}">
                <a16:creationId xmlns:a16="http://schemas.microsoft.com/office/drawing/2014/main" id="{60202AA6-BAFE-417F-904D-4F7027D36D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189792934"/>
      </p:ext>
    </p:extLst>
  </p:cSld>
  <p:clrMapOvr>
    <a:masterClrMapping/>
  </p:clrMapOvr>
  <p:transition spd="slow">
    <p:push dir="u"/>
  </p:transition>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2000"/>
                <a:hueMod val="108000"/>
                <a:satMod val="164000"/>
                <a:lumMod val="69000"/>
              </a:schemeClr>
              <a:schemeClr val="bg2">
                <a:tint val="96000"/>
                <a:hueMod val="90000"/>
                <a:satMod val="130000"/>
                <a:lumMod val="134000"/>
              </a:schemeClr>
            </a:duotone>
            <a:extLst/>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1C9FB-BFFB-45DB-ACEF-49D7D0E2270B}"/>
              </a:ext>
            </a:extLst>
          </p:cNvPr>
          <p:cNvSpPr>
            <a:spLocks noGrp="1"/>
          </p:cNvSpPr>
          <p:nvPr>
            <p:ph type="title"/>
          </p:nvPr>
        </p:nvSpPr>
        <p:spPr>
          <a:xfrm>
            <a:off x="648931" y="629266"/>
            <a:ext cx="4166510" cy="1622321"/>
          </a:xfrm>
        </p:spPr>
        <p:txBody>
          <a:bodyPr>
            <a:normAutofit/>
          </a:bodyPr>
          <a:lstStyle/>
          <a:p>
            <a:r>
              <a:rPr lang="en-GB" dirty="0"/>
              <a:t>Bibliography</a:t>
            </a:r>
          </a:p>
        </p:txBody>
      </p:sp>
      <p:sp>
        <p:nvSpPr>
          <p:cNvPr id="3" name="Content Placeholder 2">
            <a:extLst>
              <a:ext uri="{FF2B5EF4-FFF2-40B4-BE49-F238E27FC236}">
                <a16:creationId xmlns:a16="http://schemas.microsoft.com/office/drawing/2014/main" id="{CE8A7D66-7AD2-4C0C-8E3E-318BDED20A18}"/>
              </a:ext>
            </a:extLst>
          </p:cNvPr>
          <p:cNvSpPr>
            <a:spLocks noGrp="1"/>
          </p:cNvSpPr>
          <p:nvPr>
            <p:ph idx="1"/>
          </p:nvPr>
        </p:nvSpPr>
        <p:spPr>
          <a:xfrm>
            <a:off x="648931" y="1435395"/>
            <a:ext cx="4166510" cy="4793339"/>
          </a:xfrm>
        </p:spPr>
        <p:txBody>
          <a:bodyPr>
            <a:normAutofit fontScale="92500" lnSpcReduction="10000"/>
          </a:bodyPr>
          <a:lstStyle/>
          <a:p>
            <a:r>
              <a:rPr lang="en-GB" sz="1400" dirty="0"/>
              <a:t>Andrews, C. (1994). Amulets of ancient Egypt. London: British Museum Press.</a:t>
            </a:r>
          </a:p>
          <a:p>
            <a:r>
              <a:rPr lang="en-US" sz="1400" dirty="0" err="1"/>
              <a:t>Dr.Marzouk</a:t>
            </a:r>
            <a:r>
              <a:rPr lang="en-US" sz="1400" dirty="0"/>
              <a:t> Al-Sayed Aman. (2011). The Frog in Ancient Egypt, with Unpublished Frog Statues, Amulets, and other Related Objects in the Agricultural and </a:t>
            </a:r>
            <a:r>
              <a:rPr lang="en-US" sz="1400" dirty="0" err="1"/>
              <a:t>Mallawy</a:t>
            </a:r>
            <a:r>
              <a:rPr lang="en-US" sz="1400" dirty="0"/>
              <a:t> Museums in Egypt. </a:t>
            </a:r>
            <a:r>
              <a:rPr lang="en-US" sz="1400" i="1" dirty="0"/>
              <a:t>Journal of General Union of Arab Archaeologists</a:t>
            </a:r>
            <a:r>
              <a:rPr lang="en-US" sz="1400" dirty="0"/>
              <a:t>, 12(12), pp.154–173.</a:t>
            </a:r>
            <a:endParaRPr lang="en-GB" sz="1400" dirty="0"/>
          </a:p>
          <a:p>
            <a:r>
              <a:rPr lang="en-GB" sz="1400" dirty="0" err="1"/>
              <a:t>Reiblein</a:t>
            </a:r>
            <a:r>
              <a:rPr lang="en-GB" sz="1400" dirty="0"/>
              <a:t>, A. (2011). Colour in Ancient Egypt. </a:t>
            </a:r>
            <a:r>
              <a:rPr lang="en-GB" sz="1400" i="1" dirty="0"/>
              <a:t>Ancient Egypt Magazine</a:t>
            </a:r>
            <a:r>
              <a:rPr lang="en-GB" sz="1400" dirty="0"/>
              <a:t>, [online] (Vol. 11 Issue 5), pp.32-39. Available at: https://web-a-ebscohost-com.ezproxy.uwtsd.ac.uk/ehost/detail/detail?vid=0&amp;sid=ba1b15d4-410d-4c3b-aa7d-12fb6727a1a8%40sessionmgr4009&amp;bdata=JnNpdGU9ZWhvc3QtbGl2ZQ%3d%3d#AN=60166761&amp;db=hus [Accessed 4 Apr. 2019].</a:t>
            </a:r>
          </a:p>
          <a:p>
            <a:r>
              <a:rPr lang="en-GB" sz="1400" dirty="0"/>
              <a:t>van </a:t>
            </a:r>
            <a:r>
              <a:rPr lang="en-GB" sz="1400" dirty="0" err="1"/>
              <a:t>Ryneveld</a:t>
            </a:r>
            <a:r>
              <a:rPr lang="en-GB" sz="1400" dirty="0"/>
              <a:t>, Magda. (2011). Frogs in Ancient Egyptian Art. </a:t>
            </a:r>
            <a:r>
              <a:rPr lang="en-GB" sz="1400" i="1" dirty="0"/>
              <a:t>Ancient Egypt Magazine</a:t>
            </a:r>
            <a:r>
              <a:rPr lang="en-GB" sz="1400" dirty="0"/>
              <a:t>, 11(6), pp.28–30.</a:t>
            </a:r>
          </a:p>
          <a:p>
            <a:r>
              <a:rPr lang="en-US" sz="1400" dirty="0"/>
              <a:t>Wilkinson, R. (1994). </a:t>
            </a:r>
            <a:r>
              <a:rPr lang="en-US" sz="1400" i="1" dirty="0"/>
              <a:t>Symbol &amp; magic in Egyptian art</a:t>
            </a:r>
            <a:r>
              <a:rPr lang="en-US" sz="1400" dirty="0"/>
              <a:t>. London: Thames &amp; Hudson.</a:t>
            </a:r>
            <a:br>
              <a:rPr lang="en-US" sz="1400" dirty="0"/>
            </a:br>
            <a:endParaRPr lang="en-GB" sz="1400" dirty="0"/>
          </a:p>
        </p:txBody>
      </p:sp>
      <p:sp>
        <p:nvSpPr>
          <p:cNvPr id="10" name="Freeform 31">
            <a:extLst>
              <a:ext uri="{FF2B5EF4-FFF2-40B4-BE49-F238E27FC236}">
                <a16:creationId xmlns:a16="http://schemas.microsoft.com/office/drawing/2014/main" id="{D6CEF2A9-EF08-4FB3-AFFB-C5F77AB6E0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94020"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2" name="Rectangle 11">
            <a:extLst>
              <a:ext uri="{FF2B5EF4-FFF2-40B4-BE49-F238E27FC236}">
                <a16:creationId xmlns:a16="http://schemas.microsoft.com/office/drawing/2014/main" id="{4109C3C2-C0A8-4559-8462-8007573DF4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3992" y="0"/>
            <a:ext cx="6098427"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Freeform 5">
            <a:extLst>
              <a:ext uri="{FF2B5EF4-FFF2-40B4-BE49-F238E27FC236}">
                <a16:creationId xmlns:a16="http://schemas.microsoft.com/office/drawing/2014/main" id="{4C535542-B72A-4DE0-BE5A-5EA00508C7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2450577" y="2756642"/>
            <a:ext cx="6858000" cy="1344715"/>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7" name="Graphic 6" descr="Books">
            <a:extLst>
              <a:ext uri="{FF2B5EF4-FFF2-40B4-BE49-F238E27FC236}">
                <a16:creationId xmlns:a16="http://schemas.microsoft.com/office/drawing/2014/main" id="{24329A3A-BA35-4017-8B18-938DF8F0B6F6}"/>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93992" y="704054"/>
            <a:ext cx="5449889" cy="5449889"/>
          </a:xfrm>
          <a:prstGeom prst="rect">
            <a:avLst/>
          </a:prstGeom>
          <a:effectLst/>
        </p:spPr>
      </p:pic>
      <p:sp>
        <p:nvSpPr>
          <p:cNvPr id="16" name="Rectangle 15">
            <a:extLst>
              <a:ext uri="{FF2B5EF4-FFF2-40B4-BE49-F238E27FC236}">
                <a16:creationId xmlns:a16="http://schemas.microsoft.com/office/drawing/2014/main" id="{11DF0705-615B-4CF3-A16F-8C14680D8B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574275901"/>
      </p:ext>
    </p:extLst>
  </p:cSld>
  <p:clrMapOvr>
    <a:masterClrMapping/>
  </p:clrMapOvr>
  <p:transition spd="slow">
    <p:push dir="u"/>
  </p:transition>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BACC050B-8757-4460-95D8-E37B46A6B4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2000</Words>
  <Application>Microsoft Office PowerPoint</Application>
  <PresentationFormat>Widescreen</PresentationFormat>
  <Paragraphs>92</Paragraphs>
  <Slides>8</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Century Gothic</vt:lpstr>
      <vt:lpstr>Wingdings 3</vt:lpstr>
      <vt:lpstr>Ion</vt:lpstr>
      <vt:lpstr>Frog amulets and their place within Ancient Egyptian Funerary Beliefs</vt:lpstr>
      <vt:lpstr>Contents</vt:lpstr>
      <vt:lpstr>Material </vt:lpstr>
      <vt:lpstr>Colour</vt:lpstr>
      <vt:lpstr>Form: Amulets </vt:lpstr>
      <vt:lpstr>Form: The Frog in Ancient Egypt</vt:lpstr>
      <vt:lpstr>The Frog Amulet within the context of Ancient Egyptian Funerary Beliefs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Frog amulets and their place within Ancient Egyptian Funerary Beliefs</dc:title>
  <dc:creator>Caroline Leer</dc:creator>
  <cp:lastModifiedBy>Caroline Leer</cp:lastModifiedBy>
  <cp:revision>1</cp:revision>
  <dcterms:created xsi:type="dcterms:W3CDTF">2019-04-04T14:03:28Z</dcterms:created>
  <dcterms:modified xsi:type="dcterms:W3CDTF">2019-04-04T22:15:44Z</dcterms:modified>
</cp:coreProperties>
</file>