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85" r:id="rId1"/>
  </p:sldMasterIdLst>
  <p:notesMasterIdLst>
    <p:notesMasterId r:id="rId47"/>
  </p:notesMasterIdLst>
  <p:sldIdLst>
    <p:sldId id="336" r:id="rId2"/>
    <p:sldId id="293" r:id="rId3"/>
    <p:sldId id="407" r:id="rId4"/>
    <p:sldId id="413" r:id="rId5"/>
    <p:sldId id="414" r:id="rId6"/>
    <p:sldId id="415" r:id="rId7"/>
    <p:sldId id="416" r:id="rId8"/>
    <p:sldId id="417" r:id="rId9"/>
    <p:sldId id="408" r:id="rId10"/>
    <p:sldId id="441" r:id="rId11"/>
    <p:sldId id="442" r:id="rId12"/>
    <p:sldId id="405" r:id="rId13"/>
    <p:sldId id="443" r:id="rId14"/>
    <p:sldId id="444" r:id="rId15"/>
    <p:sldId id="445" r:id="rId16"/>
    <p:sldId id="410" r:id="rId17"/>
    <p:sldId id="409" r:id="rId18"/>
    <p:sldId id="399" r:id="rId19"/>
    <p:sldId id="446" r:id="rId20"/>
    <p:sldId id="401" r:id="rId21"/>
    <p:sldId id="400" r:id="rId22"/>
    <p:sldId id="404" r:id="rId23"/>
    <p:sldId id="402" r:id="rId24"/>
    <p:sldId id="447" r:id="rId25"/>
    <p:sldId id="411" r:id="rId26"/>
    <p:sldId id="418" r:id="rId27"/>
    <p:sldId id="419" r:id="rId28"/>
    <p:sldId id="420" r:id="rId29"/>
    <p:sldId id="422" r:id="rId30"/>
    <p:sldId id="421" r:id="rId31"/>
    <p:sldId id="423" r:id="rId32"/>
    <p:sldId id="426" r:id="rId33"/>
    <p:sldId id="452" r:id="rId34"/>
    <p:sldId id="433" r:id="rId35"/>
    <p:sldId id="448" r:id="rId36"/>
    <p:sldId id="434" r:id="rId37"/>
    <p:sldId id="449" r:id="rId38"/>
    <p:sldId id="450" r:id="rId39"/>
    <p:sldId id="437" r:id="rId40"/>
    <p:sldId id="435" r:id="rId41"/>
    <p:sldId id="440" r:id="rId42"/>
    <p:sldId id="438" r:id="rId43"/>
    <p:sldId id="439" r:id="rId44"/>
    <p:sldId id="451" r:id="rId45"/>
    <p:sldId id="436" r:id="rId46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99" autoAdjust="0"/>
    <p:restoredTop sz="81389" autoAdjust="0"/>
  </p:normalViewPr>
  <p:slideViewPr>
    <p:cSldViewPr>
      <p:cViewPr varScale="1">
        <p:scale>
          <a:sx n="56" d="100"/>
          <a:sy n="56" d="100"/>
        </p:scale>
        <p:origin x="844" y="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4E69D-3440-4BE2-B953-A5DFC6D5EA10}" type="doc">
      <dgm:prSet loTypeId="urn:microsoft.com/office/officeart/2005/8/layout/hierarchy2" loCatId="hierarchy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BE2945F-C9B9-4DCF-8A3E-8506AE525C77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8B8A47D-69D6-42E6-BD16-D2BD086C9422}" type="parTrans" cxnId="{08705555-B2A0-45E2-9251-9A1CFDBC6130}">
      <dgm:prSet/>
      <dgm:spPr/>
      <dgm:t>
        <a:bodyPr/>
        <a:lstStyle/>
        <a:p>
          <a:endParaRPr lang="zh-TW" altLang="en-US"/>
        </a:p>
      </dgm:t>
    </dgm:pt>
    <dgm:pt modelId="{A40D7A54-4572-4835-A289-8EC4375F21CD}" type="sibTrans" cxnId="{08705555-B2A0-45E2-9251-9A1CFDBC6130}">
      <dgm:prSet/>
      <dgm:spPr/>
      <dgm:t>
        <a:bodyPr/>
        <a:lstStyle/>
        <a:p>
          <a:endParaRPr lang="zh-TW" altLang="en-US"/>
        </a:p>
      </dgm:t>
    </dgm:pt>
    <dgm:pt modelId="{D07106D3-0003-451A-90CC-57BFBA2C0827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仁義忠信 樂善不倦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400158B-912B-4834-91A8-A096D8C46A19}" type="parTrans" cxnId="{8F29E596-370C-4669-9CFC-9BFE5F7B2AD3}">
      <dgm:prSet/>
      <dgm:spPr/>
      <dgm:t>
        <a:bodyPr/>
        <a:lstStyle/>
        <a:p>
          <a:endParaRPr lang="zh-TW" altLang="en-US"/>
        </a:p>
      </dgm:t>
    </dgm:pt>
    <dgm:pt modelId="{EFF376DA-F7EB-4754-8D83-0E2094896AE6}" type="sibTrans" cxnId="{8F29E596-370C-4669-9CFC-9BFE5F7B2AD3}">
      <dgm:prSet/>
      <dgm:spPr/>
      <dgm:t>
        <a:bodyPr/>
        <a:lstStyle/>
        <a:p>
          <a:endParaRPr lang="zh-TW" altLang="en-US"/>
        </a:p>
      </dgm:t>
    </dgm:pt>
    <dgm:pt modelId="{427AED0B-913E-42C2-A383-BFAF3701987E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果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F54CE68-7527-4DD2-8479-3162504E49B4}" type="parTrans" cxnId="{03D001B6-1F4E-43D8-B950-EE8973ABF4D4}">
      <dgm:prSet/>
      <dgm:spPr/>
      <dgm:t>
        <a:bodyPr/>
        <a:lstStyle/>
        <a:p>
          <a:endParaRPr lang="zh-TW" altLang="en-US"/>
        </a:p>
      </dgm:t>
    </dgm:pt>
    <dgm:pt modelId="{B0E38DFF-FF86-4EA7-A90C-4E122AF60E9A}" type="sibTrans" cxnId="{03D001B6-1F4E-43D8-B950-EE8973ABF4D4}">
      <dgm:prSet/>
      <dgm:spPr/>
      <dgm:t>
        <a:bodyPr/>
        <a:lstStyle/>
        <a:p>
          <a:endParaRPr lang="zh-TW" altLang="en-US"/>
        </a:p>
      </dgm:t>
    </dgm:pt>
    <dgm:pt modelId="{9841C49E-5538-465D-A36C-E0013508B71C}">
      <dgm:prSet phldrT="[文字]" custT="1"/>
      <dgm:spPr>
        <a:ln>
          <a:solidFill>
            <a:schemeClr val="bg2">
              <a:lumMod val="75000"/>
            </a:schemeClr>
          </a:solidFill>
        </a:ln>
      </dgm:spPr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賢人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98374DE-5301-4108-8AF6-977267F716AB}" type="parTrans" cxnId="{8E9BD551-3315-4F17-8913-126974C4CFD7}">
      <dgm:prSet/>
      <dgm:spPr/>
      <dgm:t>
        <a:bodyPr/>
        <a:lstStyle/>
        <a:p>
          <a:endParaRPr lang="zh-TW" altLang="en-US"/>
        </a:p>
      </dgm:t>
    </dgm:pt>
    <dgm:pt modelId="{4484676B-C3E6-4E50-9F8B-9E2F580954D1}" type="sibTrans" cxnId="{8E9BD551-3315-4F17-8913-126974C4CFD7}">
      <dgm:prSet/>
      <dgm:spPr/>
      <dgm:t>
        <a:bodyPr/>
        <a:lstStyle/>
        <a:p>
          <a:endParaRPr lang="zh-TW" altLang="en-US"/>
        </a:p>
      </dgm:t>
    </dgm:pt>
    <dgm:pt modelId="{892A79A8-6B75-487A-BDFE-3CBE787E9A89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聖人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A5C9173-AC69-4833-9FF3-2D1AE737B7DB}" type="parTrans" cxnId="{8E3600A1-31C0-4656-BA7D-C05432BF9963}">
      <dgm:prSet/>
      <dgm:spPr/>
      <dgm:t>
        <a:bodyPr/>
        <a:lstStyle/>
        <a:p>
          <a:endParaRPr lang="zh-TW" altLang="en-US"/>
        </a:p>
      </dgm:t>
    </dgm:pt>
    <dgm:pt modelId="{0E70F9DC-C95E-4700-AC19-BCF2BFE7302B}" type="sibTrans" cxnId="{8E3600A1-31C0-4656-BA7D-C05432BF9963}">
      <dgm:prSet/>
      <dgm:spPr/>
      <dgm:t>
        <a:bodyPr/>
        <a:lstStyle/>
        <a:p>
          <a:endParaRPr lang="zh-TW" altLang="en-US"/>
        </a:p>
      </dgm:t>
    </dgm:pt>
    <dgm:pt modelId="{42147E0B-B5CE-4F18-B306-3897DD864B32}">
      <dgm:prSet phldrT="[文字]" custT="1"/>
      <dgm:spPr>
        <a:ln>
          <a:solidFill>
            <a:schemeClr val="bg2">
              <a:lumMod val="75000"/>
            </a:schemeClr>
          </a:solidFill>
        </a:ln>
      </dgm:spPr>
      <dgm:t>
        <a:bodyPr/>
        <a:lstStyle/>
        <a:p>
          <a:pPr rtl="0"/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庸人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5D75E19-96B1-441B-9F3D-A494BFA0249C}" type="parTrans" cxnId="{A682031B-ECF4-4B63-9BAB-E39A1E0C40C2}">
      <dgm:prSet/>
      <dgm:spPr/>
      <dgm:t>
        <a:bodyPr/>
        <a:lstStyle/>
        <a:p>
          <a:endParaRPr lang="zh-TW" altLang="en-US"/>
        </a:p>
      </dgm:t>
    </dgm:pt>
    <dgm:pt modelId="{84759B23-DBF0-44A7-8B95-B514BCF0D629}" type="sibTrans" cxnId="{A682031B-ECF4-4B63-9BAB-E39A1E0C40C2}">
      <dgm:prSet/>
      <dgm:spPr/>
      <dgm:t>
        <a:bodyPr/>
        <a:lstStyle/>
        <a:p>
          <a:endParaRPr lang="zh-TW" altLang="en-US"/>
        </a:p>
      </dgm:t>
    </dgm:pt>
    <dgm:pt modelId="{768AD8CA-8DD2-4FB9-85E9-7C85AD7DC96B}">
      <dgm:prSet phldrT="[文字]" custT="1"/>
      <dgm:spPr>
        <a:ln>
          <a:solidFill>
            <a:schemeClr val="bg2">
              <a:lumMod val="75000"/>
            </a:schemeClr>
          </a:solidFill>
        </a:ln>
      </dgm:spPr>
      <dgm:t>
        <a:bodyPr/>
        <a:lstStyle/>
        <a:p>
          <a:pPr rtl="0"/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士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C0C5306-6C40-4C85-9CA8-D67F33711954}" type="parTrans" cxnId="{4D5C31CE-17CE-4578-B34C-D16C6537E048}">
      <dgm:prSet/>
      <dgm:spPr/>
      <dgm:t>
        <a:bodyPr/>
        <a:lstStyle/>
        <a:p>
          <a:endParaRPr lang="zh-TW" altLang="en-US"/>
        </a:p>
      </dgm:t>
    </dgm:pt>
    <dgm:pt modelId="{D0A7D458-5B73-4943-BE7C-CF49FB599A98}" type="sibTrans" cxnId="{4D5C31CE-17CE-4578-B34C-D16C6537E048}">
      <dgm:prSet/>
      <dgm:spPr/>
      <dgm:t>
        <a:bodyPr/>
        <a:lstStyle/>
        <a:p>
          <a:endParaRPr lang="zh-TW" altLang="en-US"/>
        </a:p>
      </dgm:t>
    </dgm:pt>
    <dgm:pt modelId="{D195D097-7CE7-4B82-BE20-028C47E5FB26}">
      <dgm:prSet phldrT="[文字]" custT="1"/>
      <dgm:spPr>
        <a:ln>
          <a:solidFill>
            <a:schemeClr val="bg2">
              <a:lumMod val="75000"/>
            </a:schemeClr>
          </a:solidFill>
        </a:ln>
      </dgm:spPr>
      <dgm:t>
        <a:bodyPr/>
        <a:lstStyle/>
        <a:p>
          <a:pPr rtl="0"/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君子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BBC5448-2CF2-4A74-92CF-00C4B7297B45}" type="parTrans" cxnId="{9AA71E05-2747-46B4-B22A-ED0D087040E2}">
      <dgm:prSet/>
      <dgm:spPr/>
      <dgm:t>
        <a:bodyPr/>
        <a:lstStyle/>
        <a:p>
          <a:endParaRPr lang="zh-TW" altLang="en-US"/>
        </a:p>
      </dgm:t>
    </dgm:pt>
    <dgm:pt modelId="{B4B1DF2A-5054-4593-8E5A-309D7E6CEC67}" type="sibTrans" cxnId="{9AA71E05-2747-46B4-B22A-ED0D087040E2}">
      <dgm:prSet/>
      <dgm:spPr/>
      <dgm:t>
        <a:bodyPr/>
        <a:lstStyle/>
        <a:p>
          <a:endParaRPr lang="zh-TW" altLang="en-US"/>
        </a:p>
      </dgm:t>
    </dgm:pt>
    <dgm:pt modelId="{785CF2BE-9684-4787-908A-01E67FC78183}">
      <dgm:prSet phldrT="[文字]" custT="1"/>
      <dgm:spPr/>
      <dgm:t>
        <a:bodyPr/>
        <a:lstStyle/>
        <a:p>
          <a:pPr>
            <a:lnSpc>
              <a:spcPts val="2500"/>
            </a:lnSpc>
          </a:pPr>
          <a:r>
            <a:rPr kumimoji="1" lang="zh-TW" altLang="en-US" sz="36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天命</a:t>
          </a:r>
          <a:endParaRPr kumimoji="1" lang="en-US" altLang="zh-TW" sz="3600" b="0" i="0" u="none" strike="noStrike" cap="none" normalizeH="0" baseline="0" dirty="0" smtClean="0">
            <a:ln/>
            <a:effectLst/>
            <a:latin typeface="標楷體" pitchFamily="65" charset="-120"/>
            <a:ea typeface="標楷體" pitchFamily="65" charset="-120"/>
          </a:endParaRPr>
        </a:p>
        <a:p>
          <a:pPr>
            <a:lnSpc>
              <a:spcPts val="2500"/>
            </a:lnSpc>
          </a:pPr>
          <a:r>
            <a:rPr kumimoji="1" lang="en-US" altLang="zh-TW" sz="36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(</a:t>
          </a:r>
          <a:r>
            <a:rPr kumimoji="1" lang="zh-TW" altLang="en-US" sz="36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理悟</a:t>
          </a:r>
          <a:r>
            <a:rPr kumimoji="1" lang="en-US" altLang="zh-TW" sz="3600" b="0" i="0" u="none" strike="noStrike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)</a:t>
          </a:r>
          <a:endParaRPr lang="zh-TW" altLang="en-US" sz="36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D62335B-A1E7-4AB8-89E5-588A4E90623C}" type="parTrans" cxnId="{99DDDD38-9D1C-46BC-B30D-C8568B797A55}">
      <dgm:prSet/>
      <dgm:spPr/>
      <dgm:t>
        <a:bodyPr/>
        <a:lstStyle/>
        <a:p>
          <a:endParaRPr lang="zh-TW" altLang="en-US"/>
        </a:p>
      </dgm:t>
    </dgm:pt>
    <dgm:pt modelId="{2419FE94-E48C-4700-91F5-65FD3FA1BC6B}" type="sibTrans" cxnId="{99DDDD38-9D1C-46BC-B30D-C8568B797A55}">
      <dgm:prSet/>
      <dgm:spPr/>
      <dgm:t>
        <a:bodyPr/>
        <a:lstStyle/>
        <a:p>
          <a:endParaRPr lang="zh-TW" altLang="en-US"/>
        </a:p>
      </dgm:t>
    </dgm:pt>
    <dgm:pt modelId="{14777613-00AC-435D-9B44-2296EBBFC2DF}" type="pres">
      <dgm:prSet presAssocID="{7A94E69D-3440-4BE2-B953-A5DFC6D5EA1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2356A69-1B7D-4929-87AD-3EA81B1B670D}" type="pres">
      <dgm:prSet presAssocID="{785CF2BE-9684-4787-908A-01E67FC78183}" presName="root1" presStyleCnt="0"/>
      <dgm:spPr/>
    </dgm:pt>
    <dgm:pt modelId="{38BB6F0A-3513-42AA-A5E6-96C6AB0DA25C}" type="pres">
      <dgm:prSet presAssocID="{785CF2BE-9684-4787-908A-01E67FC78183}" presName="LevelOneTextNode" presStyleLbl="node0" presStyleIdx="0" presStyleCnt="1" custScaleX="179339" custScaleY="189912" custLinFactNeighborX="-10242" custLinFactNeighborY="-102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18E119-19A0-4FD2-91B0-B15629D0817A}" type="pres">
      <dgm:prSet presAssocID="{785CF2BE-9684-4787-908A-01E67FC78183}" presName="level2hierChild" presStyleCnt="0"/>
      <dgm:spPr/>
    </dgm:pt>
    <dgm:pt modelId="{973D66BB-A294-4C9D-8739-98FED2AD8449}" type="pres">
      <dgm:prSet presAssocID="{C8B8A47D-69D6-42E6-BD16-D2BD086C942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037FA8E0-89C9-4AA8-9FC1-F0435AA5120A}" type="pres">
      <dgm:prSet presAssocID="{C8B8A47D-69D6-42E6-BD16-D2BD086C942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30E3848-0B6A-4475-B9FD-D58013CCDD8F}" type="pres">
      <dgm:prSet presAssocID="{0BE2945F-C9B9-4DCF-8A3E-8506AE525C77}" presName="root2" presStyleCnt="0"/>
      <dgm:spPr/>
      <dgm:t>
        <a:bodyPr/>
        <a:lstStyle/>
        <a:p>
          <a:endParaRPr lang="zh-TW" altLang="en-US"/>
        </a:p>
      </dgm:t>
    </dgm:pt>
    <dgm:pt modelId="{AFD3C757-1316-4ED7-88DF-15BB2C44B2FB}" type="pres">
      <dgm:prSet presAssocID="{0BE2945F-C9B9-4DCF-8A3E-8506AE525C77}" presName="LevelTwoTextNode" presStyleLbl="node2" presStyleIdx="0" presStyleCnt="2" custScaleX="108001" custScaleY="129601" custLinFactNeighborX="1134" custLinFactNeighborY="40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A7783-55A2-4A5B-9B80-6A975F4F8077}" type="pres">
      <dgm:prSet presAssocID="{0BE2945F-C9B9-4DCF-8A3E-8506AE525C77}" presName="level3hierChild" presStyleCnt="0"/>
      <dgm:spPr/>
      <dgm:t>
        <a:bodyPr/>
        <a:lstStyle/>
        <a:p>
          <a:endParaRPr lang="zh-TW" altLang="en-US"/>
        </a:p>
      </dgm:t>
    </dgm:pt>
    <dgm:pt modelId="{AD0CD9C0-A954-4895-9DBC-1D3A2D50BC22}" type="pres">
      <dgm:prSet presAssocID="{3400158B-912B-4834-91A8-A096D8C46A19}" presName="conn2-1" presStyleLbl="parChTrans1D3" presStyleIdx="0" presStyleCnt="6"/>
      <dgm:spPr/>
      <dgm:t>
        <a:bodyPr/>
        <a:lstStyle/>
        <a:p>
          <a:endParaRPr lang="zh-TW" altLang="en-US"/>
        </a:p>
      </dgm:t>
    </dgm:pt>
    <dgm:pt modelId="{20FA5E55-D0FA-4C83-9511-9CD54A7641FB}" type="pres">
      <dgm:prSet presAssocID="{3400158B-912B-4834-91A8-A096D8C46A19}" presName="connTx" presStyleLbl="parChTrans1D3" presStyleIdx="0" presStyleCnt="6"/>
      <dgm:spPr/>
      <dgm:t>
        <a:bodyPr/>
        <a:lstStyle/>
        <a:p>
          <a:endParaRPr lang="zh-TW" altLang="en-US"/>
        </a:p>
      </dgm:t>
    </dgm:pt>
    <dgm:pt modelId="{E616A4BA-7513-4A09-898E-B2E73D031900}" type="pres">
      <dgm:prSet presAssocID="{D07106D3-0003-451A-90CC-57BFBA2C0827}" presName="root2" presStyleCnt="0"/>
      <dgm:spPr/>
      <dgm:t>
        <a:bodyPr/>
        <a:lstStyle/>
        <a:p>
          <a:endParaRPr lang="zh-TW" altLang="en-US"/>
        </a:p>
      </dgm:t>
    </dgm:pt>
    <dgm:pt modelId="{7E5BADAF-D281-46D2-956E-2D06396457F6}" type="pres">
      <dgm:prSet presAssocID="{D07106D3-0003-451A-90CC-57BFBA2C0827}" presName="LevelTwoTextNode" presStyleLbl="node3" presStyleIdx="0" presStyleCnt="6" custScaleX="139630" custScaleY="161447" custLinFactNeighborX="-4321" custLinFactNeighborY="19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4CB637C-4E94-4650-8180-D93B556C48BB}" type="pres">
      <dgm:prSet presAssocID="{D07106D3-0003-451A-90CC-57BFBA2C0827}" presName="level3hierChild" presStyleCnt="0"/>
      <dgm:spPr/>
      <dgm:t>
        <a:bodyPr/>
        <a:lstStyle/>
        <a:p>
          <a:endParaRPr lang="zh-TW" altLang="en-US"/>
        </a:p>
      </dgm:t>
    </dgm:pt>
    <dgm:pt modelId="{ECFF4DE6-57D3-4A8D-9379-E07BB41155D3}" type="pres">
      <dgm:prSet presAssocID="{3F54CE68-7527-4DD2-8479-3162504E49B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230B8F4-468C-4C60-90C6-2E457314553F}" type="pres">
      <dgm:prSet presAssocID="{3F54CE68-7527-4DD2-8479-3162504E49B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8434D32-DBB8-45A8-8EA5-D7516D46706C}" type="pres">
      <dgm:prSet presAssocID="{427AED0B-913E-42C2-A383-BFAF3701987E}" presName="root2" presStyleCnt="0"/>
      <dgm:spPr/>
      <dgm:t>
        <a:bodyPr/>
        <a:lstStyle/>
        <a:p>
          <a:endParaRPr lang="zh-TW" altLang="en-US"/>
        </a:p>
      </dgm:t>
    </dgm:pt>
    <dgm:pt modelId="{5667141F-BD4E-44DC-B368-9FD2292DBEFC}" type="pres">
      <dgm:prSet presAssocID="{427AED0B-913E-42C2-A383-BFAF3701987E}" presName="LevelTwoTextNode" presStyleLbl="node2" presStyleIdx="1" presStyleCnt="2" custScaleX="108001" custScaleY="129601" custLinFactNeighborX="1225" custLinFactNeighborY="-29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78E126-186A-4CC9-987E-9D6136901C10}" type="pres">
      <dgm:prSet presAssocID="{427AED0B-913E-42C2-A383-BFAF3701987E}" presName="level3hierChild" presStyleCnt="0"/>
      <dgm:spPr/>
      <dgm:t>
        <a:bodyPr/>
        <a:lstStyle/>
        <a:p>
          <a:endParaRPr lang="zh-TW" altLang="en-US"/>
        </a:p>
      </dgm:t>
    </dgm:pt>
    <dgm:pt modelId="{F4FED5E7-0325-4C8A-85CE-90F48A26ACF5}" type="pres">
      <dgm:prSet presAssocID="{75D75E19-96B1-441B-9F3D-A494BFA0249C}" presName="conn2-1" presStyleLbl="parChTrans1D3" presStyleIdx="1" presStyleCnt="6"/>
      <dgm:spPr/>
      <dgm:t>
        <a:bodyPr/>
        <a:lstStyle/>
        <a:p>
          <a:endParaRPr lang="zh-TW" altLang="en-US"/>
        </a:p>
      </dgm:t>
    </dgm:pt>
    <dgm:pt modelId="{5D1C9EB8-1C39-4EFA-AD3C-CCBC216601AE}" type="pres">
      <dgm:prSet presAssocID="{75D75E19-96B1-441B-9F3D-A494BFA0249C}" presName="connTx" presStyleLbl="parChTrans1D3" presStyleIdx="1" presStyleCnt="6"/>
      <dgm:spPr/>
      <dgm:t>
        <a:bodyPr/>
        <a:lstStyle/>
        <a:p>
          <a:endParaRPr lang="zh-TW" altLang="en-US"/>
        </a:p>
      </dgm:t>
    </dgm:pt>
    <dgm:pt modelId="{B56151AB-8D66-4AB3-BBEC-FD588CA5253A}" type="pres">
      <dgm:prSet presAssocID="{42147E0B-B5CE-4F18-B306-3897DD864B32}" presName="root2" presStyleCnt="0"/>
      <dgm:spPr/>
    </dgm:pt>
    <dgm:pt modelId="{9D5DD0C8-737F-490B-AD9F-CE3FE671FBB8}" type="pres">
      <dgm:prSet presAssocID="{42147E0B-B5CE-4F18-B306-3897DD864B32}" presName="LevelTwoTextNode" presStyleLbl="node3" presStyleIdx="1" presStyleCnt="6" custLinFactNeighborX="167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692D24-F4D0-463E-855D-1F71A6DDAF5E}" type="pres">
      <dgm:prSet presAssocID="{42147E0B-B5CE-4F18-B306-3897DD864B32}" presName="level3hierChild" presStyleCnt="0"/>
      <dgm:spPr/>
    </dgm:pt>
    <dgm:pt modelId="{F6D557DC-8DBD-4E00-AB61-240B8650FBF6}" type="pres">
      <dgm:prSet presAssocID="{CC0C5306-6C40-4C85-9CA8-D67F33711954}" presName="conn2-1" presStyleLbl="parChTrans1D3" presStyleIdx="2" presStyleCnt="6"/>
      <dgm:spPr/>
      <dgm:t>
        <a:bodyPr/>
        <a:lstStyle/>
        <a:p>
          <a:endParaRPr lang="zh-TW" altLang="en-US"/>
        </a:p>
      </dgm:t>
    </dgm:pt>
    <dgm:pt modelId="{404F14AA-9DB4-4586-95E1-D6217E521D6F}" type="pres">
      <dgm:prSet presAssocID="{CC0C5306-6C40-4C85-9CA8-D67F33711954}" presName="connTx" presStyleLbl="parChTrans1D3" presStyleIdx="2" presStyleCnt="6"/>
      <dgm:spPr/>
      <dgm:t>
        <a:bodyPr/>
        <a:lstStyle/>
        <a:p>
          <a:endParaRPr lang="zh-TW" altLang="en-US"/>
        </a:p>
      </dgm:t>
    </dgm:pt>
    <dgm:pt modelId="{CC795589-645D-405F-BF5D-D569C45D2020}" type="pres">
      <dgm:prSet presAssocID="{768AD8CA-8DD2-4FB9-85E9-7C85AD7DC96B}" presName="root2" presStyleCnt="0"/>
      <dgm:spPr/>
    </dgm:pt>
    <dgm:pt modelId="{3A9DDF5D-DB70-4BD3-85B0-67DB3B3A5F46}" type="pres">
      <dgm:prSet presAssocID="{768AD8CA-8DD2-4FB9-85E9-7C85AD7DC96B}" presName="LevelTwoTextNode" presStyleLbl="node3" presStyleIdx="2" presStyleCnt="6" custLinFactNeighborX="167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16E4812-D122-4BAB-B75F-14D3D8B40532}" type="pres">
      <dgm:prSet presAssocID="{768AD8CA-8DD2-4FB9-85E9-7C85AD7DC96B}" presName="level3hierChild" presStyleCnt="0"/>
      <dgm:spPr/>
    </dgm:pt>
    <dgm:pt modelId="{709DE2DA-E7FD-4A01-A1BD-85C6CD9BACF9}" type="pres">
      <dgm:prSet presAssocID="{2BBC5448-2CF2-4A74-92CF-00C4B7297B45}" presName="conn2-1" presStyleLbl="parChTrans1D3" presStyleIdx="3" presStyleCnt="6"/>
      <dgm:spPr/>
      <dgm:t>
        <a:bodyPr/>
        <a:lstStyle/>
        <a:p>
          <a:endParaRPr lang="zh-TW" altLang="en-US"/>
        </a:p>
      </dgm:t>
    </dgm:pt>
    <dgm:pt modelId="{9E42629C-4789-4769-A468-AED80793F65B}" type="pres">
      <dgm:prSet presAssocID="{2BBC5448-2CF2-4A74-92CF-00C4B7297B45}" presName="connTx" presStyleLbl="parChTrans1D3" presStyleIdx="3" presStyleCnt="6"/>
      <dgm:spPr/>
      <dgm:t>
        <a:bodyPr/>
        <a:lstStyle/>
        <a:p>
          <a:endParaRPr lang="zh-TW" altLang="en-US"/>
        </a:p>
      </dgm:t>
    </dgm:pt>
    <dgm:pt modelId="{226E29C2-7061-46CD-AC26-485E06C4CCA4}" type="pres">
      <dgm:prSet presAssocID="{D195D097-7CE7-4B82-BE20-028C47E5FB26}" presName="root2" presStyleCnt="0"/>
      <dgm:spPr/>
    </dgm:pt>
    <dgm:pt modelId="{1B643DC0-C652-4ABA-B8C5-4B78ABC5A5A7}" type="pres">
      <dgm:prSet presAssocID="{D195D097-7CE7-4B82-BE20-028C47E5FB26}" presName="LevelTwoTextNode" presStyleLbl="node3" presStyleIdx="3" presStyleCnt="6" custLinFactNeighborX="167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537C1F-29F1-4D2A-BF84-A0C1DB304113}" type="pres">
      <dgm:prSet presAssocID="{D195D097-7CE7-4B82-BE20-028C47E5FB26}" presName="level3hierChild" presStyleCnt="0"/>
      <dgm:spPr/>
    </dgm:pt>
    <dgm:pt modelId="{E4E86877-2694-441A-8B65-3F7D3BC1C368}" type="pres">
      <dgm:prSet presAssocID="{598374DE-5301-4108-8AF6-977267F716AB}" presName="conn2-1" presStyleLbl="parChTrans1D3" presStyleIdx="4" presStyleCnt="6"/>
      <dgm:spPr/>
      <dgm:t>
        <a:bodyPr/>
        <a:lstStyle/>
        <a:p>
          <a:endParaRPr lang="zh-TW" altLang="en-US"/>
        </a:p>
      </dgm:t>
    </dgm:pt>
    <dgm:pt modelId="{8AAB4AF3-38B7-4AF6-9A59-8110B255739A}" type="pres">
      <dgm:prSet presAssocID="{598374DE-5301-4108-8AF6-977267F716AB}" presName="connTx" presStyleLbl="parChTrans1D3" presStyleIdx="4" presStyleCnt="6"/>
      <dgm:spPr/>
      <dgm:t>
        <a:bodyPr/>
        <a:lstStyle/>
        <a:p>
          <a:endParaRPr lang="zh-TW" altLang="en-US"/>
        </a:p>
      </dgm:t>
    </dgm:pt>
    <dgm:pt modelId="{269E6D07-7394-4924-9E07-4C8F3A84B9AD}" type="pres">
      <dgm:prSet presAssocID="{9841C49E-5538-465D-A36C-E0013508B71C}" presName="root2" presStyleCnt="0"/>
      <dgm:spPr/>
      <dgm:t>
        <a:bodyPr/>
        <a:lstStyle/>
        <a:p>
          <a:endParaRPr lang="zh-TW" altLang="en-US"/>
        </a:p>
      </dgm:t>
    </dgm:pt>
    <dgm:pt modelId="{3327E95D-1EA3-45D7-9582-3135CD9473B7}" type="pres">
      <dgm:prSet presAssocID="{9841C49E-5538-465D-A36C-E0013508B71C}" presName="LevelTwoTextNode" presStyleLbl="node3" presStyleIdx="4" presStyleCnt="6" custLinFactNeighborX="167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5005FD-C456-40FD-8E88-084B4547E83A}" type="pres">
      <dgm:prSet presAssocID="{9841C49E-5538-465D-A36C-E0013508B71C}" presName="level3hierChild" presStyleCnt="0"/>
      <dgm:spPr/>
      <dgm:t>
        <a:bodyPr/>
        <a:lstStyle/>
        <a:p>
          <a:endParaRPr lang="zh-TW" altLang="en-US"/>
        </a:p>
      </dgm:t>
    </dgm:pt>
    <dgm:pt modelId="{F8502FF5-DDBE-4D4C-B73D-C4E5F3073D51}" type="pres">
      <dgm:prSet presAssocID="{9A5C9173-AC69-4833-9FF3-2D1AE737B7DB}" presName="conn2-1" presStyleLbl="parChTrans1D3" presStyleIdx="5" presStyleCnt="6"/>
      <dgm:spPr/>
      <dgm:t>
        <a:bodyPr/>
        <a:lstStyle/>
        <a:p>
          <a:endParaRPr lang="zh-TW" altLang="en-US"/>
        </a:p>
      </dgm:t>
    </dgm:pt>
    <dgm:pt modelId="{5A81B0A1-19FC-41CD-BC6D-9B11971E8BC6}" type="pres">
      <dgm:prSet presAssocID="{9A5C9173-AC69-4833-9FF3-2D1AE737B7DB}" presName="connTx" presStyleLbl="parChTrans1D3" presStyleIdx="5" presStyleCnt="6"/>
      <dgm:spPr/>
      <dgm:t>
        <a:bodyPr/>
        <a:lstStyle/>
        <a:p>
          <a:endParaRPr lang="zh-TW" altLang="en-US"/>
        </a:p>
      </dgm:t>
    </dgm:pt>
    <dgm:pt modelId="{D5C74FC0-6EC3-4D25-8A9E-E95A28FBD779}" type="pres">
      <dgm:prSet presAssocID="{892A79A8-6B75-487A-BDFE-3CBE787E9A89}" presName="root2" presStyleCnt="0"/>
      <dgm:spPr/>
      <dgm:t>
        <a:bodyPr/>
        <a:lstStyle/>
        <a:p>
          <a:endParaRPr lang="zh-TW" altLang="en-US"/>
        </a:p>
      </dgm:t>
    </dgm:pt>
    <dgm:pt modelId="{D3D4D9CD-AC13-44DF-A04F-AE0D4D9FA89A}" type="pres">
      <dgm:prSet presAssocID="{892A79A8-6B75-487A-BDFE-3CBE787E9A89}" presName="LevelTwoTextNode" presStyleLbl="node3" presStyleIdx="5" presStyleCnt="6" custLinFactNeighborX="167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011137-4BA9-4F40-B866-1E13D1502C4B}" type="pres">
      <dgm:prSet presAssocID="{892A79A8-6B75-487A-BDFE-3CBE787E9A89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F29E596-370C-4669-9CFC-9BFE5F7B2AD3}" srcId="{0BE2945F-C9B9-4DCF-8A3E-8506AE525C77}" destId="{D07106D3-0003-451A-90CC-57BFBA2C0827}" srcOrd="0" destOrd="0" parTransId="{3400158B-912B-4834-91A8-A096D8C46A19}" sibTransId="{EFF376DA-F7EB-4754-8D83-0E2094896AE6}"/>
    <dgm:cxn modelId="{8E9BD551-3315-4F17-8913-126974C4CFD7}" srcId="{427AED0B-913E-42C2-A383-BFAF3701987E}" destId="{9841C49E-5538-465D-A36C-E0013508B71C}" srcOrd="3" destOrd="0" parTransId="{598374DE-5301-4108-8AF6-977267F716AB}" sibTransId="{4484676B-C3E6-4E50-9F8B-9E2F580954D1}"/>
    <dgm:cxn modelId="{8E3600A1-31C0-4656-BA7D-C05432BF9963}" srcId="{427AED0B-913E-42C2-A383-BFAF3701987E}" destId="{892A79A8-6B75-487A-BDFE-3CBE787E9A89}" srcOrd="4" destOrd="0" parTransId="{9A5C9173-AC69-4833-9FF3-2D1AE737B7DB}" sibTransId="{0E70F9DC-C95E-4700-AC19-BCF2BFE7302B}"/>
    <dgm:cxn modelId="{F57756C3-5192-4EEF-B211-F2C49EFB6863}" type="presOf" srcId="{3F54CE68-7527-4DD2-8479-3162504E49B4}" destId="{5230B8F4-468C-4C60-90C6-2E457314553F}" srcOrd="1" destOrd="0" presId="urn:microsoft.com/office/officeart/2005/8/layout/hierarchy2"/>
    <dgm:cxn modelId="{20E6AD98-B356-4B12-9A43-1D6FB49B552F}" type="presOf" srcId="{7A94E69D-3440-4BE2-B953-A5DFC6D5EA10}" destId="{14777613-00AC-435D-9B44-2296EBBFC2DF}" srcOrd="0" destOrd="0" presId="urn:microsoft.com/office/officeart/2005/8/layout/hierarchy2"/>
    <dgm:cxn modelId="{88D4B9B6-B8F5-435A-8640-95A0BE1C2BC5}" type="presOf" srcId="{CC0C5306-6C40-4C85-9CA8-D67F33711954}" destId="{404F14AA-9DB4-4586-95E1-D6217E521D6F}" srcOrd="1" destOrd="0" presId="urn:microsoft.com/office/officeart/2005/8/layout/hierarchy2"/>
    <dgm:cxn modelId="{52924826-3285-4DD4-9A5A-0330DF6EB7BE}" type="presOf" srcId="{42147E0B-B5CE-4F18-B306-3897DD864B32}" destId="{9D5DD0C8-737F-490B-AD9F-CE3FE671FBB8}" srcOrd="0" destOrd="0" presId="urn:microsoft.com/office/officeart/2005/8/layout/hierarchy2"/>
    <dgm:cxn modelId="{9AA71E05-2747-46B4-B22A-ED0D087040E2}" srcId="{427AED0B-913E-42C2-A383-BFAF3701987E}" destId="{D195D097-7CE7-4B82-BE20-028C47E5FB26}" srcOrd="2" destOrd="0" parTransId="{2BBC5448-2CF2-4A74-92CF-00C4B7297B45}" sibTransId="{B4B1DF2A-5054-4593-8E5A-309D7E6CEC67}"/>
    <dgm:cxn modelId="{A66DBCF7-E917-4461-9C4B-9533EBC0E1CE}" type="presOf" srcId="{2BBC5448-2CF2-4A74-92CF-00C4B7297B45}" destId="{709DE2DA-E7FD-4A01-A1BD-85C6CD9BACF9}" srcOrd="0" destOrd="0" presId="urn:microsoft.com/office/officeart/2005/8/layout/hierarchy2"/>
    <dgm:cxn modelId="{175DA6A3-4CE9-4EE4-89A2-477797951A0A}" type="presOf" srcId="{3400158B-912B-4834-91A8-A096D8C46A19}" destId="{AD0CD9C0-A954-4895-9DBC-1D3A2D50BC22}" srcOrd="0" destOrd="0" presId="urn:microsoft.com/office/officeart/2005/8/layout/hierarchy2"/>
    <dgm:cxn modelId="{5D841A51-30AD-4353-8C72-B357D4B7FACA}" type="presOf" srcId="{9841C49E-5538-465D-A36C-E0013508B71C}" destId="{3327E95D-1EA3-45D7-9582-3135CD9473B7}" srcOrd="0" destOrd="0" presId="urn:microsoft.com/office/officeart/2005/8/layout/hierarchy2"/>
    <dgm:cxn modelId="{D5BD8C68-8E97-4462-8326-BE0C70AF2F62}" type="presOf" srcId="{768AD8CA-8DD2-4FB9-85E9-7C85AD7DC96B}" destId="{3A9DDF5D-DB70-4BD3-85B0-67DB3B3A5F46}" srcOrd="0" destOrd="0" presId="urn:microsoft.com/office/officeart/2005/8/layout/hierarchy2"/>
    <dgm:cxn modelId="{3890EC4E-CCF7-4606-9B7F-2B04FAF37943}" type="presOf" srcId="{0BE2945F-C9B9-4DCF-8A3E-8506AE525C77}" destId="{AFD3C757-1316-4ED7-88DF-15BB2C44B2FB}" srcOrd="0" destOrd="0" presId="urn:microsoft.com/office/officeart/2005/8/layout/hierarchy2"/>
    <dgm:cxn modelId="{03D001B6-1F4E-43D8-B950-EE8973ABF4D4}" srcId="{785CF2BE-9684-4787-908A-01E67FC78183}" destId="{427AED0B-913E-42C2-A383-BFAF3701987E}" srcOrd="1" destOrd="0" parTransId="{3F54CE68-7527-4DD2-8479-3162504E49B4}" sibTransId="{B0E38DFF-FF86-4EA7-A90C-4E122AF60E9A}"/>
    <dgm:cxn modelId="{0BE5C15C-7D28-44DA-BD8A-1BCEF34F64F8}" type="presOf" srcId="{D07106D3-0003-451A-90CC-57BFBA2C0827}" destId="{7E5BADAF-D281-46D2-956E-2D06396457F6}" srcOrd="0" destOrd="0" presId="urn:microsoft.com/office/officeart/2005/8/layout/hierarchy2"/>
    <dgm:cxn modelId="{F1D87F38-BB6C-4B8B-B14E-E31A88FC83BE}" type="presOf" srcId="{3400158B-912B-4834-91A8-A096D8C46A19}" destId="{20FA5E55-D0FA-4C83-9511-9CD54A7641FB}" srcOrd="1" destOrd="0" presId="urn:microsoft.com/office/officeart/2005/8/layout/hierarchy2"/>
    <dgm:cxn modelId="{7F265FA4-DC0B-4853-B106-4D57C164DC3E}" type="presOf" srcId="{D195D097-7CE7-4B82-BE20-028C47E5FB26}" destId="{1B643DC0-C652-4ABA-B8C5-4B78ABC5A5A7}" srcOrd="0" destOrd="0" presId="urn:microsoft.com/office/officeart/2005/8/layout/hierarchy2"/>
    <dgm:cxn modelId="{4D5C31CE-17CE-4578-B34C-D16C6537E048}" srcId="{427AED0B-913E-42C2-A383-BFAF3701987E}" destId="{768AD8CA-8DD2-4FB9-85E9-7C85AD7DC96B}" srcOrd="1" destOrd="0" parTransId="{CC0C5306-6C40-4C85-9CA8-D67F33711954}" sibTransId="{D0A7D458-5B73-4943-BE7C-CF49FB599A98}"/>
    <dgm:cxn modelId="{40538331-AF63-4C42-B1D0-7E4B17B3CB4C}" type="presOf" srcId="{598374DE-5301-4108-8AF6-977267F716AB}" destId="{E4E86877-2694-441A-8B65-3F7D3BC1C368}" srcOrd="0" destOrd="0" presId="urn:microsoft.com/office/officeart/2005/8/layout/hierarchy2"/>
    <dgm:cxn modelId="{9A2835D5-3A64-477E-A9E0-0570B4793488}" type="presOf" srcId="{CC0C5306-6C40-4C85-9CA8-D67F33711954}" destId="{F6D557DC-8DBD-4E00-AB61-240B8650FBF6}" srcOrd="0" destOrd="0" presId="urn:microsoft.com/office/officeart/2005/8/layout/hierarchy2"/>
    <dgm:cxn modelId="{5CECED6D-A3F1-461D-81D6-099E96A4A031}" type="presOf" srcId="{785CF2BE-9684-4787-908A-01E67FC78183}" destId="{38BB6F0A-3513-42AA-A5E6-96C6AB0DA25C}" srcOrd="0" destOrd="0" presId="urn:microsoft.com/office/officeart/2005/8/layout/hierarchy2"/>
    <dgm:cxn modelId="{494F20AD-FAC3-474A-8ABD-E0722A403E51}" type="presOf" srcId="{75D75E19-96B1-441B-9F3D-A494BFA0249C}" destId="{F4FED5E7-0325-4C8A-85CE-90F48A26ACF5}" srcOrd="0" destOrd="0" presId="urn:microsoft.com/office/officeart/2005/8/layout/hierarchy2"/>
    <dgm:cxn modelId="{99DDDD38-9D1C-46BC-B30D-C8568B797A55}" srcId="{7A94E69D-3440-4BE2-B953-A5DFC6D5EA10}" destId="{785CF2BE-9684-4787-908A-01E67FC78183}" srcOrd="0" destOrd="0" parTransId="{0D62335B-A1E7-4AB8-89E5-588A4E90623C}" sibTransId="{2419FE94-E48C-4700-91F5-65FD3FA1BC6B}"/>
    <dgm:cxn modelId="{09D4F336-4D02-421E-9775-371F5B5A2163}" type="presOf" srcId="{598374DE-5301-4108-8AF6-977267F716AB}" destId="{8AAB4AF3-38B7-4AF6-9A59-8110B255739A}" srcOrd="1" destOrd="0" presId="urn:microsoft.com/office/officeart/2005/8/layout/hierarchy2"/>
    <dgm:cxn modelId="{01B245BA-C5D7-45F5-B67F-E4D977896DBE}" type="presOf" srcId="{427AED0B-913E-42C2-A383-BFAF3701987E}" destId="{5667141F-BD4E-44DC-B368-9FD2292DBEFC}" srcOrd="0" destOrd="0" presId="urn:microsoft.com/office/officeart/2005/8/layout/hierarchy2"/>
    <dgm:cxn modelId="{95384C9A-729A-4BC6-A0D2-B424676B8BF7}" type="presOf" srcId="{C8B8A47D-69D6-42E6-BD16-D2BD086C9422}" destId="{973D66BB-A294-4C9D-8739-98FED2AD8449}" srcOrd="0" destOrd="0" presId="urn:microsoft.com/office/officeart/2005/8/layout/hierarchy2"/>
    <dgm:cxn modelId="{803066BE-AC2D-48B9-BE64-92E2A964CEAD}" type="presOf" srcId="{C8B8A47D-69D6-42E6-BD16-D2BD086C9422}" destId="{037FA8E0-89C9-4AA8-9FC1-F0435AA5120A}" srcOrd="1" destOrd="0" presId="urn:microsoft.com/office/officeart/2005/8/layout/hierarchy2"/>
    <dgm:cxn modelId="{60235E2C-AE93-4B65-91AF-56F9D27CEB9B}" type="presOf" srcId="{892A79A8-6B75-487A-BDFE-3CBE787E9A89}" destId="{D3D4D9CD-AC13-44DF-A04F-AE0D4D9FA89A}" srcOrd="0" destOrd="0" presId="urn:microsoft.com/office/officeart/2005/8/layout/hierarchy2"/>
    <dgm:cxn modelId="{BE698172-BFB7-406C-8B47-F4CC1C62E9CB}" type="presOf" srcId="{2BBC5448-2CF2-4A74-92CF-00C4B7297B45}" destId="{9E42629C-4789-4769-A468-AED80793F65B}" srcOrd="1" destOrd="0" presId="urn:microsoft.com/office/officeart/2005/8/layout/hierarchy2"/>
    <dgm:cxn modelId="{A682031B-ECF4-4B63-9BAB-E39A1E0C40C2}" srcId="{427AED0B-913E-42C2-A383-BFAF3701987E}" destId="{42147E0B-B5CE-4F18-B306-3897DD864B32}" srcOrd="0" destOrd="0" parTransId="{75D75E19-96B1-441B-9F3D-A494BFA0249C}" sibTransId="{84759B23-DBF0-44A7-8B95-B514BCF0D629}"/>
    <dgm:cxn modelId="{A7B056CD-9116-44DC-BB05-6D73AC7F5A07}" type="presOf" srcId="{3F54CE68-7527-4DD2-8479-3162504E49B4}" destId="{ECFF4DE6-57D3-4A8D-9379-E07BB41155D3}" srcOrd="0" destOrd="0" presId="urn:microsoft.com/office/officeart/2005/8/layout/hierarchy2"/>
    <dgm:cxn modelId="{08705555-B2A0-45E2-9251-9A1CFDBC6130}" srcId="{785CF2BE-9684-4787-908A-01E67FC78183}" destId="{0BE2945F-C9B9-4DCF-8A3E-8506AE525C77}" srcOrd="0" destOrd="0" parTransId="{C8B8A47D-69D6-42E6-BD16-D2BD086C9422}" sibTransId="{A40D7A54-4572-4835-A289-8EC4375F21CD}"/>
    <dgm:cxn modelId="{1681E308-E43C-4F0D-8E0B-CE9ABC4C4260}" type="presOf" srcId="{75D75E19-96B1-441B-9F3D-A494BFA0249C}" destId="{5D1C9EB8-1C39-4EFA-AD3C-CCBC216601AE}" srcOrd="1" destOrd="0" presId="urn:microsoft.com/office/officeart/2005/8/layout/hierarchy2"/>
    <dgm:cxn modelId="{96E9209D-F2A3-443B-839A-50C0059E20AE}" type="presOf" srcId="{9A5C9173-AC69-4833-9FF3-2D1AE737B7DB}" destId="{5A81B0A1-19FC-41CD-BC6D-9B11971E8BC6}" srcOrd="1" destOrd="0" presId="urn:microsoft.com/office/officeart/2005/8/layout/hierarchy2"/>
    <dgm:cxn modelId="{BE4014CA-9A2C-46E6-9DD4-06154478FD57}" type="presOf" srcId="{9A5C9173-AC69-4833-9FF3-2D1AE737B7DB}" destId="{F8502FF5-DDBE-4D4C-B73D-C4E5F3073D51}" srcOrd="0" destOrd="0" presId="urn:microsoft.com/office/officeart/2005/8/layout/hierarchy2"/>
    <dgm:cxn modelId="{3B3EAC34-220B-48A0-99C7-D2C3766C5CF2}" type="presParOf" srcId="{14777613-00AC-435D-9B44-2296EBBFC2DF}" destId="{22356A69-1B7D-4929-87AD-3EA81B1B670D}" srcOrd="0" destOrd="0" presId="urn:microsoft.com/office/officeart/2005/8/layout/hierarchy2"/>
    <dgm:cxn modelId="{93F3D469-1322-4172-82F4-DD96A8D439A8}" type="presParOf" srcId="{22356A69-1B7D-4929-87AD-3EA81B1B670D}" destId="{38BB6F0A-3513-42AA-A5E6-96C6AB0DA25C}" srcOrd="0" destOrd="0" presId="urn:microsoft.com/office/officeart/2005/8/layout/hierarchy2"/>
    <dgm:cxn modelId="{9ADE036A-5EE3-45F2-924A-26B8EBBCF643}" type="presParOf" srcId="{22356A69-1B7D-4929-87AD-3EA81B1B670D}" destId="{8A18E119-19A0-4FD2-91B0-B15629D0817A}" srcOrd="1" destOrd="0" presId="urn:microsoft.com/office/officeart/2005/8/layout/hierarchy2"/>
    <dgm:cxn modelId="{9C43526B-2C4B-4B80-89E3-ED08F45B68AF}" type="presParOf" srcId="{8A18E119-19A0-4FD2-91B0-B15629D0817A}" destId="{973D66BB-A294-4C9D-8739-98FED2AD8449}" srcOrd="0" destOrd="0" presId="urn:microsoft.com/office/officeart/2005/8/layout/hierarchy2"/>
    <dgm:cxn modelId="{A4991B41-DFA9-4CE9-BB54-6577ED2BBED7}" type="presParOf" srcId="{973D66BB-A294-4C9D-8739-98FED2AD8449}" destId="{037FA8E0-89C9-4AA8-9FC1-F0435AA5120A}" srcOrd="0" destOrd="0" presId="urn:microsoft.com/office/officeart/2005/8/layout/hierarchy2"/>
    <dgm:cxn modelId="{E0B67D34-D720-491E-892A-142B2D6770AC}" type="presParOf" srcId="{8A18E119-19A0-4FD2-91B0-B15629D0817A}" destId="{730E3848-0B6A-4475-B9FD-D58013CCDD8F}" srcOrd="1" destOrd="0" presId="urn:microsoft.com/office/officeart/2005/8/layout/hierarchy2"/>
    <dgm:cxn modelId="{5AD0A959-5F02-4284-9C92-4BBCF94BA866}" type="presParOf" srcId="{730E3848-0B6A-4475-B9FD-D58013CCDD8F}" destId="{AFD3C757-1316-4ED7-88DF-15BB2C44B2FB}" srcOrd="0" destOrd="0" presId="urn:microsoft.com/office/officeart/2005/8/layout/hierarchy2"/>
    <dgm:cxn modelId="{E8D0F998-DB08-470E-AD6D-649948A993EB}" type="presParOf" srcId="{730E3848-0B6A-4475-B9FD-D58013CCDD8F}" destId="{DC2A7783-55A2-4A5B-9B80-6A975F4F8077}" srcOrd="1" destOrd="0" presId="urn:microsoft.com/office/officeart/2005/8/layout/hierarchy2"/>
    <dgm:cxn modelId="{D532220C-35A2-4DFD-8C10-C8E58C15DD23}" type="presParOf" srcId="{DC2A7783-55A2-4A5B-9B80-6A975F4F8077}" destId="{AD0CD9C0-A954-4895-9DBC-1D3A2D50BC22}" srcOrd="0" destOrd="0" presId="urn:microsoft.com/office/officeart/2005/8/layout/hierarchy2"/>
    <dgm:cxn modelId="{5DEEEA81-E8A6-4F7A-AF62-95D7E4A2DF98}" type="presParOf" srcId="{AD0CD9C0-A954-4895-9DBC-1D3A2D50BC22}" destId="{20FA5E55-D0FA-4C83-9511-9CD54A7641FB}" srcOrd="0" destOrd="0" presId="urn:microsoft.com/office/officeart/2005/8/layout/hierarchy2"/>
    <dgm:cxn modelId="{32A2E13A-E46F-4A36-ACDA-B8CE7C5E5617}" type="presParOf" srcId="{DC2A7783-55A2-4A5B-9B80-6A975F4F8077}" destId="{E616A4BA-7513-4A09-898E-B2E73D031900}" srcOrd="1" destOrd="0" presId="urn:microsoft.com/office/officeart/2005/8/layout/hierarchy2"/>
    <dgm:cxn modelId="{5CDB4AAA-7732-4880-B983-DD2B4BAE8D6C}" type="presParOf" srcId="{E616A4BA-7513-4A09-898E-B2E73D031900}" destId="{7E5BADAF-D281-46D2-956E-2D06396457F6}" srcOrd="0" destOrd="0" presId="urn:microsoft.com/office/officeart/2005/8/layout/hierarchy2"/>
    <dgm:cxn modelId="{B42B4CE0-6007-4FD1-AA2D-C47AE5F3AF4F}" type="presParOf" srcId="{E616A4BA-7513-4A09-898E-B2E73D031900}" destId="{24CB637C-4E94-4650-8180-D93B556C48BB}" srcOrd="1" destOrd="0" presId="urn:microsoft.com/office/officeart/2005/8/layout/hierarchy2"/>
    <dgm:cxn modelId="{57454ABC-9BA8-47C6-8E16-23133EC0E329}" type="presParOf" srcId="{8A18E119-19A0-4FD2-91B0-B15629D0817A}" destId="{ECFF4DE6-57D3-4A8D-9379-E07BB41155D3}" srcOrd="2" destOrd="0" presId="urn:microsoft.com/office/officeart/2005/8/layout/hierarchy2"/>
    <dgm:cxn modelId="{897F74DF-6911-45E7-AE5A-4B2EAEE29A2D}" type="presParOf" srcId="{ECFF4DE6-57D3-4A8D-9379-E07BB41155D3}" destId="{5230B8F4-468C-4C60-90C6-2E457314553F}" srcOrd="0" destOrd="0" presId="urn:microsoft.com/office/officeart/2005/8/layout/hierarchy2"/>
    <dgm:cxn modelId="{15CF38AE-0A4E-43EC-BA63-8130E4CC4E18}" type="presParOf" srcId="{8A18E119-19A0-4FD2-91B0-B15629D0817A}" destId="{28434D32-DBB8-45A8-8EA5-D7516D46706C}" srcOrd="3" destOrd="0" presId="urn:microsoft.com/office/officeart/2005/8/layout/hierarchy2"/>
    <dgm:cxn modelId="{0A5E8485-2CBB-4E16-BFAB-1E4053A68404}" type="presParOf" srcId="{28434D32-DBB8-45A8-8EA5-D7516D46706C}" destId="{5667141F-BD4E-44DC-B368-9FD2292DBEFC}" srcOrd="0" destOrd="0" presId="urn:microsoft.com/office/officeart/2005/8/layout/hierarchy2"/>
    <dgm:cxn modelId="{A29E4730-1F84-4738-BDFE-380DB80D0E14}" type="presParOf" srcId="{28434D32-DBB8-45A8-8EA5-D7516D46706C}" destId="{F678E126-186A-4CC9-987E-9D6136901C10}" srcOrd="1" destOrd="0" presId="urn:microsoft.com/office/officeart/2005/8/layout/hierarchy2"/>
    <dgm:cxn modelId="{8A5C6786-B8F1-49CF-A93F-9892A329775B}" type="presParOf" srcId="{F678E126-186A-4CC9-987E-9D6136901C10}" destId="{F4FED5E7-0325-4C8A-85CE-90F48A26ACF5}" srcOrd="0" destOrd="0" presId="urn:microsoft.com/office/officeart/2005/8/layout/hierarchy2"/>
    <dgm:cxn modelId="{D36DDF53-D9A3-4CB2-9CFB-F465B477C2FB}" type="presParOf" srcId="{F4FED5E7-0325-4C8A-85CE-90F48A26ACF5}" destId="{5D1C9EB8-1C39-4EFA-AD3C-CCBC216601AE}" srcOrd="0" destOrd="0" presId="urn:microsoft.com/office/officeart/2005/8/layout/hierarchy2"/>
    <dgm:cxn modelId="{A7388461-47D2-4985-AF45-B07432B2D8FF}" type="presParOf" srcId="{F678E126-186A-4CC9-987E-9D6136901C10}" destId="{B56151AB-8D66-4AB3-BBEC-FD588CA5253A}" srcOrd="1" destOrd="0" presId="urn:microsoft.com/office/officeart/2005/8/layout/hierarchy2"/>
    <dgm:cxn modelId="{AE0F623E-DF75-4594-B7BB-59680F79F7E7}" type="presParOf" srcId="{B56151AB-8D66-4AB3-BBEC-FD588CA5253A}" destId="{9D5DD0C8-737F-490B-AD9F-CE3FE671FBB8}" srcOrd="0" destOrd="0" presId="urn:microsoft.com/office/officeart/2005/8/layout/hierarchy2"/>
    <dgm:cxn modelId="{7E74F86B-ADE1-4C4F-811E-5EA3719B4DD3}" type="presParOf" srcId="{B56151AB-8D66-4AB3-BBEC-FD588CA5253A}" destId="{DB692D24-F4D0-463E-855D-1F71A6DDAF5E}" srcOrd="1" destOrd="0" presId="urn:microsoft.com/office/officeart/2005/8/layout/hierarchy2"/>
    <dgm:cxn modelId="{1E3CA96D-C527-4915-AFD5-39891498568C}" type="presParOf" srcId="{F678E126-186A-4CC9-987E-9D6136901C10}" destId="{F6D557DC-8DBD-4E00-AB61-240B8650FBF6}" srcOrd="2" destOrd="0" presId="urn:microsoft.com/office/officeart/2005/8/layout/hierarchy2"/>
    <dgm:cxn modelId="{4C73E882-E501-4B96-A184-33F3763695BD}" type="presParOf" srcId="{F6D557DC-8DBD-4E00-AB61-240B8650FBF6}" destId="{404F14AA-9DB4-4586-95E1-D6217E521D6F}" srcOrd="0" destOrd="0" presId="urn:microsoft.com/office/officeart/2005/8/layout/hierarchy2"/>
    <dgm:cxn modelId="{5761CC3E-DDFE-4559-82AB-32B8CF293A95}" type="presParOf" srcId="{F678E126-186A-4CC9-987E-9D6136901C10}" destId="{CC795589-645D-405F-BF5D-D569C45D2020}" srcOrd="3" destOrd="0" presId="urn:microsoft.com/office/officeart/2005/8/layout/hierarchy2"/>
    <dgm:cxn modelId="{0D80F248-F74F-4C3A-AF5B-95E4D9C9D0F3}" type="presParOf" srcId="{CC795589-645D-405F-BF5D-D569C45D2020}" destId="{3A9DDF5D-DB70-4BD3-85B0-67DB3B3A5F46}" srcOrd="0" destOrd="0" presId="urn:microsoft.com/office/officeart/2005/8/layout/hierarchy2"/>
    <dgm:cxn modelId="{7B3968EA-F779-4B99-8A68-406A7080FEB5}" type="presParOf" srcId="{CC795589-645D-405F-BF5D-D569C45D2020}" destId="{F16E4812-D122-4BAB-B75F-14D3D8B40532}" srcOrd="1" destOrd="0" presId="urn:microsoft.com/office/officeart/2005/8/layout/hierarchy2"/>
    <dgm:cxn modelId="{0D8BBB6C-3A52-4840-A338-76FEE4AC18FA}" type="presParOf" srcId="{F678E126-186A-4CC9-987E-9D6136901C10}" destId="{709DE2DA-E7FD-4A01-A1BD-85C6CD9BACF9}" srcOrd="4" destOrd="0" presId="urn:microsoft.com/office/officeart/2005/8/layout/hierarchy2"/>
    <dgm:cxn modelId="{B07E4011-740C-46C0-82C6-696411620057}" type="presParOf" srcId="{709DE2DA-E7FD-4A01-A1BD-85C6CD9BACF9}" destId="{9E42629C-4789-4769-A468-AED80793F65B}" srcOrd="0" destOrd="0" presId="urn:microsoft.com/office/officeart/2005/8/layout/hierarchy2"/>
    <dgm:cxn modelId="{752F5FDE-42FC-40F4-B474-E15E02988B33}" type="presParOf" srcId="{F678E126-186A-4CC9-987E-9D6136901C10}" destId="{226E29C2-7061-46CD-AC26-485E06C4CCA4}" srcOrd="5" destOrd="0" presId="urn:microsoft.com/office/officeart/2005/8/layout/hierarchy2"/>
    <dgm:cxn modelId="{13AA1B06-DCFA-40CA-B7F8-A255313534C8}" type="presParOf" srcId="{226E29C2-7061-46CD-AC26-485E06C4CCA4}" destId="{1B643DC0-C652-4ABA-B8C5-4B78ABC5A5A7}" srcOrd="0" destOrd="0" presId="urn:microsoft.com/office/officeart/2005/8/layout/hierarchy2"/>
    <dgm:cxn modelId="{F957B969-5165-4E6F-9733-EC86300837C6}" type="presParOf" srcId="{226E29C2-7061-46CD-AC26-485E06C4CCA4}" destId="{85537C1F-29F1-4D2A-BF84-A0C1DB304113}" srcOrd="1" destOrd="0" presId="urn:microsoft.com/office/officeart/2005/8/layout/hierarchy2"/>
    <dgm:cxn modelId="{5944164A-5E92-45B8-858F-6E56863FE0B4}" type="presParOf" srcId="{F678E126-186A-4CC9-987E-9D6136901C10}" destId="{E4E86877-2694-441A-8B65-3F7D3BC1C368}" srcOrd="6" destOrd="0" presId="urn:microsoft.com/office/officeart/2005/8/layout/hierarchy2"/>
    <dgm:cxn modelId="{F5B10DF2-1C04-4694-9DB9-C15B759B06FE}" type="presParOf" srcId="{E4E86877-2694-441A-8B65-3F7D3BC1C368}" destId="{8AAB4AF3-38B7-4AF6-9A59-8110B255739A}" srcOrd="0" destOrd="0" presId="urn:microsoft.com/office/officeart/2005/8/layout/hierarchy2"/>
    <dgm:cxn modelId="{026B1047-C53B-42C1-A771-472127852D04}" type="presParOf" srcId="{F678E126-186A-4CC9-987E-9D6136901C10}" destId="{269E6D07-7394-4924-9E07-4C8F3A84B9AD}" srcOrd="7" destOrd="0" presId="urn:microsoft.com/office/officeart/2005/8/layout/hierarchy2"/>
    <dgm:cxn modelId="{53B4DF27-2B24-432D-8F2E-659759C23848}" type="presParOf" srcId="{269E6D07-7394-4924-9E07-4C8F3A84B9AD}" destId="{3327E95D-1EA3-45D7-9582-3135CD9473B7}" srcOrd="0" destOrd="0" presId="urn:microsoft.com/office/officeart/2005/8/layout/hierarchy2"/>
    <dgm:cxn modelId="{95DDD581-22B7-44E3-A383-79F73429EA44}" type="presParOf" srcId="{269E6D07-7394-4924-9E07-4C8F3A84B9AD}" destId="{ED5005FD-C456-40FD-8E88-084B4547E83A}" srcOrd="1" destOrd="0" presId="urn:microsoft.com/office/officeart/2005/8/layout/hierarchy2"/>
    <dgm:cxn modelId="{9E8D4857-A063-4A3D-B1AA-B58D0BA11ED9}" type="presParOf" srcId="{F678E126-186A-4CC9-987E-9D6136901C10}" destId="{F8502FF5-DDBE-4D4C-B73D-C4E5F3073D51}" srcOrd="8" destOrd="0" presId="urn:microsoft.com/office/officeart/2005/8/layout/hierarchy2"/>
    <dgm:cxn modelId="{47598A81-0247-4567-8111-A015D01D3B8D}" type="presParOf" srcId="{F8502FF5-DDBE-4D4C-B73D-C4E5F3073D51}" destId="{5A81B0A1-19FC-41CD-BC6D-9B11971E8BC6}" srcOrd="0" destOrd="0" presId="urn:microsoft.com/office/officeart/2005/8/layout/hierarchy2"/>
    <dgm:cxn modelId="{4B76C1EF-AD4E-4AE1-9BED-C3491A75B06A}" type="presParOf" srcId="{F678E126-186A-4CC9-987E-9D6136901C10}" destId="{D5C74FC0-6EC3-4D25-8A9E-E95A28FBD779}" srcOrd="9" destOrd="0" presId="urn:microsoft.com/office/officeart/2005/8/layout/hierarchy2"/>
    <dgm:cxn modelId="{129660D6-73BB-4786-9A83-850800FC3E44}" type="presParOf" srcId="{D5C74FC0-6EC3-4D25-8A9E-E95A28FBD779}" destId="{D3D4D9CD-AC13-44DF-A04F-AE0D4D9FA89A}" srcOrd="0" destOrd="0" presId="urn:microsoft.com/office/officeart/2005/8/layout/hierarchy2"/>
    <dgm:cxn modelId="{94DEA609-8FAB-4E29-932F-DBD05A3F5626}" type="presParOf" srcId="{D5C74FC0-6EC3-4D25-8A9E-E95A28FBD779}" destId="{EB011137-4BA9-4F40-B866-1E13D1502C4B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F1CD63-75BE-4E4F-B716-B8DEE34718DB}" type="doc">
      <dgm:prSet loTypeId="urn:microsoft.com/office/officeart/2005/8/layout/lProcess1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F3803210-1EDE-4BAE-A49E-F0FCFF9F2F39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人爵</a:t>
          </a:r>
          <a:endParaRPr lang="zh-TW" altLang="en-US" sz="3200" b="0" dirty="0"/>
        </a:p>
      </dgm:t>
    </dgm:pt>
    <dgm:pt modelId="{241EF099-6C6D-4D56-A641-EA8AB3168F24}" type="parTrans" cxnId="{4B1FC583-9CF5-464D-ACE5-2ADEBFCFF8D9}">
      <dgm:prSet/>
      <dgm:spPr/>
      <dgm:t>
        <a:bodyPr/>
        <a:lstStyle/>
        <a:p>
          <a:endParaRPr lang="zh-TW" altLang="en-US"/>
        </a:p>
      </dgm:t>
    </dgm:pt>
    <dgm:pt modelId="{8B902FD0-1DCE-4E3F-8545-66299E0A16AF}" type="sibTrans" cxnId="{4B1FC583-9CF5-464D-ACE5-2ADEBFCFF8D9}">
      <dgm:prSet/>
      <dgm:spPr/>
      <dgm:t>
        <a:bodyPr/>
        <a:lstStyle/>
        <a:p>
          <a:endParaRPr lang="zh-TW" altLang="en-US"/>
        </a:p>
      </dgm:t>
    </dgm:pt>
    <dgm:pt modelId="{0988FF60-0A9C-4F86-AD57-92292F8C8A45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帝王</a:t>
          </a:r>
          <a:endParaRPr lang="zh-TW" altLang="en-US" sz="3200" b="0" dirty="0"/>
        </a:p>
      </dgm:t>
    </dgm:pt>
    <dgm:pt modelId="{C75F5296-99F0-4FA5-B013-6B46466FF3FA}" type="parTrans" cxnId="{B51852A6-8A2B-4653-BC8D-4AEE51BF1A7C}">
      <dgm:prSet/>
      <dgm:spPr>
        <a:noFill/>
      </dgm:spPr>
      <dgm:t>
        <a:bodyPr/>
        <a:lstStyle/>
        <a:p>
          <a:endParaRPr lang="zh-TW" altLang="en-US"/>
        </a:p>
      </dgm:t>
    </dgm:pt>
    <dgm:pt modelId="{15F128E4-E441-42C9-9026-9E8BFE9B66C9}" type="sibTrans" cxnId="{B51852A6-8A2B-4653-BC8D-4AEE51BF1A7C}">
      <dgm:prSet/>
      <dgm:spPr>
        <a:noFill/>
      </dgm:spPr>
      <dgm:t>
        <a:bodyPr/>
        <a:lstStyle/>
        <a:p>
          <a:endParaRPr lang="zh-TW" altLang="en-US"/>
        </a:p>
      </dgm:t>
    </dgm:pt>
    <dgm:pt modelId="{DE901ADD-D6DE-49AC-8E48-B93662AB0476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天爵</a:t>
          </a:r>
          <a:endParaRPr lang="zh-TW" altLang="en-US" sz="3200" b="0" dirty="0"/>
        </a:p>
      </dgm:t>
    </dgm:pt>
    <dgm:pt modelId="{139EF8C6-A9FF-4D38-A889-C859C4FFB6D9}" type="parTrans" cxnId="{B75DC4C3-9D6A-4318-8D1A-E19D46DE9685}">
      <dgm:prSet/>
      <dgm:spPr/>
      <dgm:t>
        <a:bodyPr/>
        <a:lstStyle/>
        <a:p>
          <a:endParaRPr lang="zh-TW" altLang="en-US"/>
        </a:p>
      </dgm:t>
    </dgm:pt>
    <dgm:pt modelId="{DE7CD49B-1705-4615-9182-FCD06206E9BC}" type="sibTrans" cxnId="{B75DC4C3-9D6A-4318-8D1A-E19D46DE9685}">
      <dgm:prSet/>
      <dgm:spPr/>
      <dgm:t>
        <a:bodyPr/>
        <a:lstStyle/>
        <a:p>
          <a:endParaRPr lang="zh-TW" altLang="en-US"/>
        </a:p>
      </dgm:t>
    </dgm:pt>
    <dgm:pt modelId="{5FFEA788-52C7-4ECE-92C5-DD010F7EE853}">
      <dgm:prSet phldrT="[文字]"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聖人</a:t>
          </a:r>
          <a:endParaRPr lang="zh-TW" altLang="en-US" sz="3200" b="0" dirty="0"/>
        </a:p>
      </dgm:t>
    </dgm:pt>
    <dgm:pt modelId="{228768FA-5767-4F78-8777-9CAED4E43BF1}" type="parTrans" cxnId="{58837A7B-405A-4EC9-A4F1-39417BBA8328}">
      <dgm:prSet/>
      <dgm:spPr>
        <a:noFill/>
      </dgm:spPr>
      <dgm:t>
        <a:bodyPr/>
        <a:lstStyle/>
        <a:p>
          <a:endParaRPr lang="zh-TW" altLang="en-US"/>
        </a:p>
      </dgm:t>
    </dgm:pt>
    <dgm:pt modelId="{316C6114-2FC8-4D54-94DA-829E99480ECE}" type="sibTrans" cxnId="{58837A7B-405A-4EC9-A4F1-39417BBA8328}">
      <dgm:prSet/>
      <dgm:spPr>
        <a:noFill/>
      </dgm:spPr>
      <dgm:t>
        <a:bodyPr/>
        <a:lstStyle/>
        <a:p>
          <a:endParaRPr lang="zh-TW" altLang="en-US"/>
        </a:p>
      </dgm:t>
    </dgm:pt>
    <dgm:pt modelId="{77A12646-4E51-4F69-8752-AD90E2248DCA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smtClean="0">
              <a:ln/>
              <a:effectLst/>
              <a:latin typeface="Arial" pitchFamily="34" charset="0"/>
              <a:ea typeface="標楷體" pitchFamily="65" charset="-120"/>
            </a:rPr>
            <a:t>公</a:t>
          </a:r>
          <a:endParaRPr kumimoji="1" lang="zh-TW" altLang="en-US" sz="3200" b="0" i="0" u="none" strike="noStrike" cap="none" normalizeH="0" baseline="0" dirty="0" smtClean="0">
            <a:ln/>
            <a:effectLst/>
            <a:latin typeface="Arial" pitchFamily="34" charset="0"/>
            <a:ea typeface="標楷體" pitchFamily="65" charset="-120"/>
          </a:endParaRPr>
        </a:p>
      </dgm:t>
    </dgm:pt>
    <dgm:pt modelId="{72F26CD0-E456-45A9-AA59-1AC430A009A7}" type="parTrans" cxnId="{4E31CCF6-EE47-4602-BE06-51E51CB2EEE2}">
      <dgm:prSet/>
      <dgm:spPr/>
      <dgm:t>
        <a:bodyPr/>
        <a:lstStyle/>
        <a:p>
          <a:endParaRPr lang="zh-TW" altLang="en-US"/>
        </a:p>
      </dgm:t>
    </dgm:pt>
    <dgm:pt modelId="{2ECCE992-123F-4E51-85C9-A5A6AC61A895}" type="sibTrans" cxnId="{4E31CCF6-EE47-4602-BE06-51E51CB2EEE2}">
      <dgm:prSet/>
      <dgm:spPr>
        <a:noFill/>
      </dgm:spPr>
      <dgm:t>
        <a:bodyPr/>
        <a:lstStyle/>
        <a:p>
          <a:endParaRPr lang="zh-TW" altLang="en-US"/>
        </a:p>
      </dgm:t>
    </dgm:pt>
    <dgm:pt modelId="{83F5DC28-0B52-4E0F-9C64-F4C87B298BD1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卿</a:t>
          </a:r>
        </a:p>
      </dgm:t>
    </dgm:pt>
    <dgm:pt modelId="{EB43BB10-44A1-413A-95AB-15B43BC3BBB4}" type="parTrans" cxnId="{6CF10EA7-2737-4E04-862C-73A513B45997}">
      <dgm:prSet/>
      <dgm:spPr/>
      <dgm:t>
        <a:bodyPr/>
        <a:lstStyle/>
        <a:p>
          <a:endParaRPr lang="zh-TW" altLang="en-US"/>
        </a:p>
      </dgm:t>
    </dgm:pt>
    <dgm:pt modelId="{1AE311DC-0AD6-4C3E-9AEB-B9887E93D495}" type="sibTrans" cxnId="{6CF10EA7-2737-4E04-862C-73A513B45997}">
      <dgm:prSet/>
      <dgm:spPr>
        <a:noFill/>
      </dgm:spPr>
      <dgm:t>
        <a:bodyPr/>
        <a:lstStyle/>
        <a:p>
          <a:endParaRPr lang="zh-TW" altLang="en-US"/>
        </a:p>
      </dgm:t>
    </dgm:pt>
    <dgm:pt modelId="{9C61446D-03B4-428E-99C2-F54E3B3452D3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士大夫</a:t>
          </a:r>
          <a:endParaRPr kumimoji="1" lang="zh-TW" altLang="en-US" sz="3200" b="0" i="0" u="none" strike="noStrike" cap="none" normalizeH="0" baseline="0" dirty="0" smtClean="0">
            <a:ln/>
            <a:effectLst/>
            <a:latin typeface="Arial" pitchFamily="34" charset="0"/>
            <a:ea typeface="新細明體" pitchFamily="18" charset="-120"/>
          </a:endParaRPr>
        </a:p>
      </dgm:t>
    </dgm:pt>
    <dgm:pt modelId="{5A3B18E5-F2CA-4112-B537-F8DB08D23D7D}" type="parTrans" cxnId="{23E660C4-EAB5-4108-BCB8-FEF70982284F}">
      <dgm:prSet/>
      <dgm:spPr/>
      <dgm:t>
        <a:bodyPr/>
        <a:lstStyle/>
        <a:p>
          <a:endParaRPr lang="zh-TW" altLang="en-US"/>
        </a:p>
      </dgm:t>
    </dgm:pt>
    <dgm:pt modelId="{8F67605B-C8E6-455D-B856-F19595257CB6}" type="sibTrans" cxnId="{23E660C4-EAB5-4108-BCB8-FEF70982284F}">
      <dgm:prSet/>
      <dgm:spPr/>
      <dgm:t>
        <a:bodyPr/>
        <a:lstStyle/>
        <a:p>
          <a:endParaRPr lang="zh-TW" altLang="en-US"/>
        </a:p>
      </dgm:t>
    </dgm:pt>
    <dgm:pt modelId="{A4342F48-6EA4-4778-B583-72121591A61E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賢人</a:t>
          </a:r>
        </a:p>
      </dgm:t>
    </dgm:pt>
    <dgm:pt modelId="{742BDF40-6F83-4735-9728-D119F0586832}" type="parTrans" cxnId="{177579E8-531A-4D65-A450-2BF27A54AD04}">
      <dgm:prSet/>
      <dgm:spPr/>
      <dgm:t>
        <a:bodyPr/>
        <a:lstStyle/>
        <a:p>
          <a:endParaRPr lang="zh-TW" altLang="en-US"/>
        </a:p>
      </dgm:t>
    </dgm:pt>
    <dgm:pt modelId="{C886AC5D-625C-478C-A745-F5A1C87B840E}" type="sibTrans" cxnId="{177579E8-531A-4D65-A450-2BF27A54AD04}">
      <dgm:prSet/>
      <dgm:spPr>
        <a:noFill/>
      </dgm:spPr>
      <dgm:t>
        <a:bodyPr/>
        <a:lstStyle/>
        <a:p>
          <a:endParaRPr lang="zh-TW" altLang="en-US"/>
        </a:p>
      </dgm:t>
    </dgm:pt>
    <dgm:pt modelId="{CA1FA7BE-218F-4580-ABFC-C74C043AF3EA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君子</a:t>
          </a:r>
        </a:p>
      </dgm:t>
    </dgm:pt>
    <dgm:pt modelId="{D79A2786-25FA-414D-9F44-13D51FFF5032}" type="parTrans" cxnId="{7E82A502-3B15-43EA-B6CC-D9E3A2B3F597}">
      <dgm:prSet/>
      <dgm:spPr/>
      <dgm:t>
        <a:bodyPr/>
        <a:lstStyle/>
        <a:p>
          <a:endParaRPr lang="zh-TW" altLang="en-US"/>
        </a:p>
      </dgm:t>
    </dgm:pt>
    <dgm:pt modelId="{8461E4C6-076B-4F02-BF5E-ECF88EF4374F}" type="sibTrans" cxnId="{7E82A502-3B15-43EA-B6CC-D9E3A2B3F597}">
      <dgm:prSet/>
      <dgm:spPr>
        <a:noFill/>
      </dgm:spPr>
      <dgm:t>
        <a:bodyPr/>
        <a:lstStyle/>
        <a:p>
          <a:endParaRPr lang="zh-TW" altLang="en-US"/>
        </a:p>
      </dgm:t>
    </dgm:pt>
    <dgm:pt modelId="{832B0730-CA9A-4965-B8C1-4B6D6FD5CCA2}">
      <dgm:prSet custT="1"/>
      <dgm:spPr/>
      <dgm:t>
        <a:bodyPr/>
        <a:lstStyle/>
        <a:p>
          <a:pPr rtl="0"/>
          <a:r>
            <a:rPr kumimoji="1" lang="zh-TW" altLang="en-US" sz="3200" b="0" i="0" u="none" strike="noStrike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士</a:t>
          </a:r>
          <a:endParaRPr kumimoji="1" lang="zh-TW" altLang="en-US" sz="3200" b="0" i="0" u="none" strike="noStrike" cap="none" normalizeH="0" baseline="0" dirty="0" smtClean="0">
            <a:ln/>
            <a:effectLst/>
            <a:latin typeface="Arial" pitchFamily="34" charset="0"/>
            <a:ea typeface="新細明體" pitchFamily="18" charset="-120"/>
          </a:endParaRPr>
        </a:p>
      </dgm:t>
    </dgm:pt>
    <dgm:pt modelId="{A851A7F6-F690-496F-ABD4-092888CB4993}" type="parTrans" cxnId="{05E75F45-44AF-492D-A6F6-280CDFF5EC9D}">
      <dgm:prSet/>
      <dgm:spPr/>
      <dgm:t>
        <a:bodyPr/>
        <a:lstStyle/>
        <a:p>
          <a:endParaRPr lang="zh-TW" altLang="en-US"/>
        </a:p>
      </dgm:t>
    </dgm:pt>
    <dgm:pt modelId="{3A0EFBD5-115D-4716-98AC-CC4638F8484D}" type="sibTrans" cxnId="{05E75F45-44AF-492D-A6F6-280CDFF5EC9D}">
      <dgm:prSet/>
      <dgm:spPr/>
      <dgm:t>
        <a:bodyPr/>
        <a:lstStyle/>
        <a:p>
          <a:endParaRPr lang="zh-TW" altLang="en-US"/>
        </a:p>
      </dgm:t>
    </dgm:pt>
    <dgm:pt modelId="{9ED31AE4-66F7-4E24-910A-DCCEF166DBD9}" type="pres">
      <dgm:prSet presAssocID="{15F1CD63-75BE-4E4F-B716-B8DEE34718D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4A952A7-9163-4F24-97F4-C016C47A0AB9}" type="pres">
      <dgm:prSet presAssocID="{F3803210-1EDE-4BAE-A49E-F0FCFF9F2F39}" presName="vertFlow" presStyleCnt="0"/>
      <dgm:spPr/>
    </dgm:pt>
    <dgm:pt modelId="{C7C19975-B29B-43AD-AC2D-E931F90A351B}" type="pres">
      <dgm:prSet presAssocID="{F3803210-1EDE-4BAE-A49E-F0FCFF9F2F39}" presName="header" presStyleLbl="node1" presStyleIdx="0" presStyleCnt="2"/>
      <dgm:spPr/>
      <dgm:t>
        <a:bodyPr/>
        <a:lstStyle/>
        <a:p>
          <a:endParaRPr lang="zh-TW" altLang="en-US"/>
        </a:p>
      </dgm:t>
    </dgm:pt>
    <dgm:pt modelId="{6852DCF2-D7A9-49C4-BC1C-B2043ACD32B0}" type="pres">
      <dgm:prSet presAssocID="{C75F5296-99F0-4FA5-B013-6B46466FF3FA}" presName="parTrans" presStyleLbl="sibTrans2D1" presStyleIdx="0" presStyleCnt="8"/>
      <dgm:spPr/>
      <dgm:t>
        <a:bodyPr/>
        <a:lstStyle/>
        <a:p>
          <a:endParaRPr lang="zh-TW" altLang="en-US"/>
        </a:p>
      </dgm:t>
    </dgm:pt>
    <dgm:pt modelId="{43EFA2D1-3769-40DB-88F9-F8091D0813FD}" type="pres">
      <dgm:prSet presAssocID="{0988FF60-0A9C-4F86-AD57-92292F8C8A45}" presName="child" presStyleLbl="alignAccFollow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D25F49-45F9-443B-8DC0-2E820FCDF6ED}" type="pres">
      <dgm:prSet presAssocID="{15F128E4-E441-42C9-9026-9E8BFE9B66C9}" presName="sibTrans" presStyleLbl="sibTrans2D1" presStyleIdx="1" presStyleCnt="8"/>
      <dgm:spPr/>
      <dgm:t>
        <a:bodyPr/>
        <a:lstStyle/>
        <a:p>
          <a:endParaRPr lang="zh-TW" altLang="en-US"/>
        </a:p>
      </dgm:t>
    </dgm:pt>
    <dgm:pt modelId="{311B63F3-CC94-49E4-A373-67100338FAB6}" type="pres">
      <dgm:prSet presAssocID="{77A12646-4E51-4F69-8752-AD90E2248DCA}" presName="child" presStyleLbl="alignAccFollow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758BCE5-0692-47C7-913B-C186ABC06584}" type="pres">
      <dgm:prSet presAssocID="{2ECCE992-123F-4E51-85C9-A5A6AC61A895}" presName="sibTrans" presStyleLbl="sibTrans2D1" presStyleIdx="2" presStyleCnt="8"/>
      <dgm:spPr/>
      <dgm:t>
        <a:bodyPr/>
        <a:lstStyle/>
        <a:p>
          <a:endParaRPr lang="zh-TW" altLang="en-US"/>
        </a:p>
      </dgm:t>
    </dgm:pt>
    <dgm:pt modelId="{A933F2E2-3357-4128-9505-2AAD9E07E01C}" type="pres">
      <dgm:prSet presAssocID="{83F5DC28-0B52-4E0F-9C64-F4C87B298BD1}" presName="child" presStyleLbl="alignAccFollow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940B2E1-D28E-48B7-91D6-7A67F7365E5B}" type="pres">
      <dgm:prSet presAssocID="{1AE311DC-0AD6-4C3E-9AEB-B9887E93D495}" presName="sibTrans" presStyleLbl="sibTrans2D1" presStyleIdx="3" presStyleCnt="8"/>
      <dgm:spPr/>
      <dgm:t>
        <a:bodyPr/>
        <a:lstStyle/>
        <a:p>
          <a:endParaRPr lang="zh-TW" altLang="en-US"/>
        </a:p>
      </dgm:t>
    </dgm:pt>
    <dgm:pt modelId="{789E43EC-E37D-41FD-BB92-6956358F8FC6}" type="pres">
      <dgm:prSet presAssocID="{9C61446D-03B4-428E-99C2-F54E3B3452D3}" presName="child" presStyleLbl="alignAccFollow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C623521-53EC-4A85-A455-886A34D7F806}" type="pres">
      <dgm:prSet presAssocID="{F3803210-1EDE-4BAE-A49E-F0FCFF9F2F39}" presName="hSp" presStyleCnt="0"/>
      <dgm:spPr/>
    </dgm:pt>
    <dgm:pt modelId="{45B9CAD0-8DCE-4444-A2E3-A6F4CF926972}" type="pres">
      <dgm:prSet presAssocID="{DE901ADD-D6DE-49AC-8E48-B93662AB0476}" presName="vertFlow" presStyleCnt="0"/>
      <dgm:spPr/>
    </dgm:pt>
    <dgm:pt modelId="{7A1E81EE-7201-4639-801F-0F8BDCF090DD}" type="pres">
      <dgm:prSet presAssocID="{DE901ADD-D6DE-49AC-8E48-B93662AB0476}" presName="header" presStyleLbl="node1" presStyleIdx="1" presStyleCnt="2"/>
      <dgm:spPr/>
      <dgm:t>
        <a:bodyPr/>
        <a:lstStyle/>
        <a:p>
          <a:endParaRPr lang="zh-TW" altLang="en-US"/>
        </a:p>
      </dgm:t>
    </dgm:pt>
    <dgm:pt modelId="{40711BBE-BDDC-43A7-927F-5535F38C5316}" type="pres">
      <dgm:prSet presAssocID="{228768FA-5767-4F78-8777-9CAED4E43BF1}" presName="parTrans" presStyleLbl="sibTrans2D1" presStyleIdx="4" presStyleCnt="8"/>
      <dgm:spPr/>
      <dgm:t>
        <a:bodyPr/>
        <a:lstStyle/>
        <a:p>
          <a:endParaRPr lang="zh-TW" altLang="en-US"/>
        </a:p>
      </dgm:t>
    </dgm:pt>
    <dgm:pt modelId="{B4583D81-3106-4A12-82D5-C0A903AABDAE}" type="pres">
      <dgm:prSet presAssocID="{5FFEA788-52C7-4ECE-92C5-DD010F7EE853}" presName="child" presStyleLbl="alignAccFollow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739FD8-72A3-436C-8F76-F3063209F636}" type="pres">
      <dgm:prSet presAssocID="{316C6114-2FC8-4D54-94DA-829E99480ECE}" presName="sibTrans" presStyleLbl="sibTrans2D1" presStyleIdx="5" presStyleCnt="8"/>
      <dgm:spPr/>
      <dgm:t>
        <a:bodyPr/>
        <a:lstStyle/>
        <a:p>
          <a:endParaRPr lang="zh-TW" altLang="en-US"/>
        </a:p>
      </dgm:t>
    </dgm:pt>
    <dgm:pt modelId="{8EB03952-8FD1-4236-82D2-6B4BD4E2EBA6}" type="pres">
      <dgm:prSet presAssocID="{A4342F48-6EA4-4778-B583-72121591A61E}" presName="child" presStyleLbl="alignAccFollow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2596E2-9BE2-4E34-915F-182ACB42A132}" type="pres">
      <dgm:prSet presAssocID="{C886AC5D-625C-478C-A745-F5A1C87B840E}" presName="sibTrans" presStyleLbl="sibTrans2D1" presStyleIdx="6" presStyleCnt="8"/>
      <dgm:spPr/>
      <dgm:t>
        <a:bodyPr/>
        <a:lstStyle/>
        <a:p>
          <a:endParaRPr lang="zh-TW" altLang="en-US"/>
        </a:p>
      </dgm:t>
    </dgm:pt>
    <dgm:pt modelId="{3A2B81A9-59C5-4A81-A0C8-51080EAE6E29}" type="pres">
      <dgm:prSet presAssocID="{CA1FA7BE-218F-4580-ABFC-C74C043AF3EA}" presName="child" presStyleLbl="alignAccFollow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08507B5-FE6B-4E24-93C6-6243E86634D6}" type="pres">
      <dgm:prSet presAssocID="{8461E4C6-076B-4F02-BF5E-ECF88EF4374F}" presName="sibTrans" presStyleLbl="sibTrans2D1" presStyleIdx="7" presStyleCnt="8"/>
      <dgm:spPr/>
      <dgm:t>
        <a:bodyPr/>
        <a:lstStyle/>
        <a:p>
          <a:endParaRPr lang="zh-TW" altLang="en-US"/>
        </a:p>
      </dgm:t>
    </dgm:pt>
    <dgm:pt modelId="{87C1EE46-A735-4053-BA65-468397CECBB6}" type="pres">
      <dgm:prSet presAssocID="{832B0730-CA9A-4965-B8C1-4B6D6FD5CCA2}" presName="child" presStyleLbl="alignAccFollow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71D1BA7-5239-4623-8262-D9B893F16D5B}" type="presOf" srcId="{5FFEA788-52C7-4ECE-92C5-DD010F7EE853}" destId="{B4583D81-3106-4A12-82D5-C0A903AABDAE}" srcOrd="0" destOrd="0" presId="urn:microsoft.com/office/officeart/2005/8/layout/lProcess1"/>
    <dgm:cxn modelId="{B5151B40-D199-4B27-8FE7-DBCF2044C864}" type="presOf" srcId="{832B0730-CA9A-4965-B8C1-4B6D6FD5CCA2}" destId="{87C1EE46-A735-4053-BA65-468397CECBB6}" srcOrd="0" destOrd="0" presId="urn:microsoft.com/office/officeart/2005/8/layout/lProcess1"/>
    <dgm:cxn modelId="{58837A7B-405A-4EC9-A4F1-39417BBA8328}" srcId="{DE901ADD-D6DE-49AC-8E48-B93662AB0476}" destId="{5FFEA788-52C7-4ECE-92C5-DD010F7EE853}" srcOrd="0" destOrd="0" parTransId="{228768FA-5767-4F78-8777-9CAED4E43BF1}" sibTransId="{316C6114-2FC8-4D54-94DA-829E99480ECE}"/>
    <dgm:cxn modelId="{8D39EEED-3CCD-48EB-B80E-AC604652804D}" type="presOf" srcId="{CA1FA7BE-218F-4580-ABFC-C74C043AF3EA}" destId="{3A2B81A9-59C5-4A81-A0C8-51080EAE6E29}" srcOrd="0" destOrd="0" presId="urn:microsoft.com/office/officeart/2005/8/layout/lProcess1"/>
    <dgm:cxn modelId="{08E678E1-0479-4A12-924D-AE5C3B4EE6B5}" type="presOf" srcId="{1AE311DC-0AD6-4C3E-9AEB-B9887E93D495}" destId="{B940B2E1-D28E-48B7-91D6-7A67F7365E5B}" srcOrd="0" destOrd="0" presId="urn:microsoft.com/office/officeart/2005/8/layout/lProcess1"/>
    <dgm:cxn modelId="{E68BCB64-4613-49F2-B3E9-614D439E898B}" type="presOf" srcId="{2ECCE992-123F-4E51-85C9-A5A6AC61A895}" destId="{1758BCE5-0692-47C7-913B-C186ABC06584}" srcOrd="0" destOrd="0" presId="urn:microsoft.com/office/officeart/2005/8/layout/lProcess1"/>
    <dgm:cxn modelId="{3A5A90C6-918A-4197-AFA9-98EE663F8B99}" type="presOf" srcId="{77A12646-4E51-4F69-8752-AD90E2248DCA}" destId="{311B63F3-CC94-49E4-A373-67100338FAB6}" srcOrd="0" destOrd="0" presId="urn:microsoft.com/office/officeart/2005/8/layout/lProcess1"/>
    <dgm:cxn modelId="{170C8CDC-6EB2-46BD-B052-17D94499AC8B}" type="presOf" srcId="{316C6114-2FC8-4D54-94DA-829E99480ECE}" destId="{3C739FD8-72A3-436C-8F76-F3063209F636}" srcOrd="0" destOrd="0" presId="urn:microsoft.com/office/officeart/2005/8/layout/lProcess1"/>
    <dgm:cxn modelId="{23E660C4-EAB5-4108-BCB8-FEF70982284F}" srcId="{F3803210-1EDE-4BAE-A49E-F0FCFF9F2F39}" destId="{9C61446D-03B4-428E-99C2-F54E3B3452D3}" srcOrd="3" destOrd="0" parTransId="{5A3B18E5-F2CA-4112-B537-F8DB08D23D7D}" sibTransId="{8F67605B-C8E6-455D-B856-F19595257CB6}"/>
    <dgm:cxn modelId="{C449E137-3C11-430A-BB6B-6B9DF349157A}" type="presOf" srcId="{9C61446D-03B4-428E-99C2-F54E3B3452D3}" destId="{789E43EC-E37D-41FD-BB92-6956358F8FC6}" srcOrd="0" destOrd="0" presId="urn:microsoft.com/office/officeart/2005/8/layout/lProcess1"/>
    <dgm:cxn modelId="{6CF10EA7-2737-4E04-862C-73A513B45997}" srcId="{F3803210-1EDE-4BAE-A49E-F0FCFF9F2F39}" destId="{83F5DC28-0B52-4E0F-9C64-F4C87B298BD1}" srcOrd="2" destOrd="0" parTransId="{EB43BB10-44A1-413A-95AB-15B43BC3BBB4}" sibTransId="{1AE311DC-0AD6-4C3E-9AEB-B9887E93D495}"/>
    <dgm:cxn modelId="{177579E8-531A-4D65-A450-2BF27A54AD04}" srcId="{DE901ADD-D6DE-49AC-8E48-B93662AB0476}" destId="{A4342F48-6EA4-4778-B583-72121591A61E}" srcOrd="1" destOrd="0" parTransId="{742BDF40-6F83-4735-9728-D119F0586832}" sibTransId="{C886AC5D-625C-478C-A745-F5A1C87B840E}"/>
    <dgm:cxn modelId="{05E75F45-44AF-492D-A6F6-280CDFF5EC9D}" srcId="{DE901ADD-D6DE-49AC-8E48-B93662AB0476}" destId="{832B0730-CA9A-4965-B8C1-4B6D6FD5CCA2}" srcOrd="3" destOrd="0" parTransId="{A851A7F6-F690-496F-ABD4-092888CB4993}" sibTransId="{3A0EFBD5-115D-4716-98AC-CC4638F8484D}"/>
    <dgm:cxn modelId="{7E82A502-3B15-43EA-B6CC-D9E3A2B3F597}" srcId="{DE901ADD-D6DE-49AC-8E48-B93662AB0476}" destId="{CA1FA7BE-218F-4580-ABFC-C74C043AF3EA}" srcOrd="2" destOrd="0" parTransId="{D79A2786-25FA-414D-9F44-13D51FFF5032}" sibTransId="{8461E4C6-076B-4F02-BF5E-ECF88EF4374F}"/>
    <dgm:cxn modelId="{B5FECDBE-4F4A-4154-B1C1-FFDC6C1CA90C}" type="presOf" srcId="{F3803210-1EDE-4BAE-A49E-F0FCFF9F2F39}" destId="{C7C19975-B29B-43AD-AC2D-E931F90A351B}" srcOrd="0" destOrd="0" presId="urn:microsoft.com/office/officeart/2005/8/layout/lProcess1"/>
    <dgm:cxn modelId="{5849DA21-D732-48CB-913D-FE280E845DF4}" type="presOf" srcId="{15F128E4-E441-42C9-9026-9E8BFE9B66C9}" destId="{C5D25F49-45F9-443B-8DC0-2E820FCDF6ED}" srcOrd="0" destOrd="0" presId="urn:microsoft.com/office/officeart/2005/8/layout/lProcess1"/>
    <dgm:cxn modelId="{6C9EE920-3B3D-49CB-B4FB-36F830246E82}" type="presOf" srcId="{15F1CD63-75BE-4E4F-B716-B8DEE34718DB}" destId="{9ED31AE4-66F7-4E24-910A-DCCEF166DBD9}" srcOrd="0" destOrd="0" presId="urn:microsoft.com/office/officeart/2005/8/layout/lProcess1"/>
    <dgm:cxn modelId="{8E997F50-C167-460A-88C8-B2ED3C1227FF}" type="presOf" srcId="{8461E4C6-076B-4F02-BF5E-ECF88EF4374F}" destId="{308507B5-FE6B-4E24-93C6-6243E86634D6}" srcOrd="0" destOrd="0" presId="urn:microsoft.com/office/officeart/2005/8/layout/lProcess1"/>
    <dgm:cxn modelId="{4FBC2841-7E74-470F-9294-7F6AC41CAE21}" type="presOf" srcId="{0988FF60-0A9C-4F86-AD57-92292F8C8A45}" destId="{43EFA2D1-3769-40DB-88F9-F8091D0813FD}" srcOrd="0" destOrd="0" presId="urn:microsoft.com/office/officeart/2005/8/layout/lProcess1"/>
    <dgm:cxn modelId="{866B7391-31F1-4FBF-8B1C-157D5859BA9A}" type="presOf" srcId="{C75F5296-99F0-4FA5-B013-6B46466FF3FA}" destId="{6852DCF2-D7A9-49C4-BC1C-B2043ACD32B0}" srcOrd="0" destOrd="0" presId="urn:microsoft.com/office/officeart/2005/8/layout/lProcess1"/>
    <dgm:cxn modelId="{EE84D3D0-FA9E-4A41-A416-356CF88647B7}" type="presOf" srcId="{A4342F48-6EA4-4778-B583-72121591A61E}" destId="{8EB03952-8FD1-4236-82D2-6B4BD4E2EBA6}" srcOrd="0" destOrd="0" presId="urn:microsoft.com/office/officeart/2005/8/layout/lProcess1"/>
    <dgm:cxn modelId="{4B641F67-F1B5-42B1-ABCB-7D7F7417D6CB}" type="presOf" srcId="{DE901ADD-D6DE-49AC-8E48-B93662AB0476}" destId="{7A1E81EE-7201-4639-801F-0F8BDCF090DD}" srcOrd="0" destOrd="0" presId="urn:microsoft.com/office/officeart/2005/8/layout/lProcess1"/>
    <dgm:cxn modelId="{4B1FC583-9CF5-464D-ACE5-2ADEBFCFF8D9}" srcId="{15F1CD63-75BE-4E4F-B716-B8DEE34718DB}" destId="{F3803210-1EDE-4BAE-A49E-F0FCFF9F2F39}" srcOrd="0" destOrd="0" parTransId="{241EF099-6C6D-4D56-A641-EA8AB3168F24}" sibTransId="{8B902FD0-1DCE-4E3F-8545-66299E0A16AF}"/>
    <dgm:cxn modelId="{4E31CCF6-EE47-4602-BE06-51E51CB2EEE2}" srcId="{F3803210-1EDE-4BAE-A49E-F0FCFF9F2F39}" destId="{77A12646-4E51-4F69-8752-AD90E2248DCA}" srcOrd="1" destOrd="0" parTransId="{72F26CD0-E456-45A9-AA59-1AC430A009A7}" sibTransId="{2ECCE992-123F-4E51-85C9-A5A6AC61A895}"/>
    <dgm:cxn modelId="{B75DC4C3-9D6A-4318-8D1A-E19D46DE9685}" srcId="{15F1CD63-75BE-4E4F-B716-B8DEE34718DB}" destId="{DE901ADD-D6DE-49AC-8E48-B93662AB0476}" srcOrd="1" destOrd="0" parTransId="{139EF8C6-A9FF-4D38-A889-C859C4FFB6D9}" sibTransId="{DE7CD49B-1705-4615-9182-FCD06206E9BC}"/>
    <dgm:cxn modelId="{B51852A6-8A2B-4653-BC8D-4AEE51BF1A7C}" srcId="{F3803210-1EDE-4BAE-A49E-F0FCFF9F2F39}" destId="{0988FF60-0A9C-4F86-AD57-92292F8C8A45}" srcOrd="0" destOrd="0" parTransId="{C75F5296-99F0-4FA5-B013-6B46466FF3FA}" sibTransId="{15F128E4-E441-42C9-9026-9E8BFE9B66C9}"/>
    <dgm:cxn modelId="{0A13AA8F-E354-490E-800D-5EAA243271CB}" type="presOf" srcId="{228768FA-5767-4F78-8777-9CAED4E43BF1}" destId="{40711BBE-BDDC-43A7-927F-5535F38C5316}" srcOrd="0" destOrd="0" presId="urn:microsoft.com/office/officeart/2005/8/layout/lProcess1"/>
    <dgm:cxn modelId="{0A05A99E-AA80-4577-9F12-D00F31DC8628}" type="presOf" srcId="{83F5DC28-0B52-4E0F-9C64-F4C87B298BD1}" destId="{A933F2E2-3357-4128-9505-2AAD9E07E01C}" srcOrd="0" destOrd="0" presId="urn:microsoft.com/office/officeart/2005/8/layout/lProcess1"/>
    <dgm:cxn modelId="{DB10126B-D450-451B-BC34-12F06297126D}" type="presOf" srcId="{C886AC5D-625C-478C-A745-F5A1C87B840E}" destId="{C52596E2-9BE2-4E34-915F-182ACB42A132}" srcOrd="0" destOrd="0" presId="urn:microsoft.com/office/officeart/2005/8/layout/lProcess1"/>
    <dgm:cxn modelId="{1A01F6DB-630D-4E18-A863-0E225F3798EE}" type="presParOf" srcId="{9ED31AE4-66F7-4E24-910A-DCCEF166DBD9}" destId="{44A952A7-9163-4F24-97F4-C016C47A0AB9}" srcOrd="0" destOrd="0" presId="urn:microsoft.com/office/officeart/2005/8/layout/lProcess1"/>
    <dgm:cxn modelId="{DFD92960-4A93-4C3C-8E07-1C2B8B62DF19}" type="presParOf" srcId="{44A952A7-9163-4F24-97F4-C016C47A0AB9}" destId="{C7C19975-B29B-43AD-AC2D-E931F90A351B}" srcOrd="0" destOrd="0" presId="urn:microsoft.com/office/officeart/2005/8/layout/lProcess1"/>
    <dgm:cxn modelId="{45E0D3AB-3628-443A-9C0B-FF20E377985F}" type="presParOf" srcId="{44A952A7-9163-4F24-97F4-C016C47A0AB9}" destId="{6852DCF2-D7A9-49C4-BC1C-B2043ACD32B0}" srcOrd="1" destOrd="0" presId="urn:microsoft.com/office/officeart/2005/8/layout/lProcess1"/>
    <dgm:cxn modelId="{1FC9BB13-EE0A-48D8-993E-D9C26B3553DB}" type="presParOf" srcId="{44A952A7-9163-4F24-97F4-C016C47A0AB9}" destId="{43EFA2D1-3769-40DB-88F9-F8091D0813FD}" srcOrd="2" destOrd="0" presId="urn:microsoft.com/office/officeart/2005/8/layout/lProcess1"/>
    <dgm:cxn modelId="{F2A2AB89-F3FF-47AC-B56F-86DAB60B05D1}" type="presParOf" srcId="{44A952A7-9163-4F24-97F4-C016C47A0AB9}" destId="{C5D25F49-45F9-443B-8DC0-2E820FCDF6ED}" srcOrd="3" destOrd="0" presId="urn:microsoft.com/office/officeart/2005/8/layout/lProcess1"/>
    <dgm:cxn modelId="{20C8861F-6080-497F-B752-B8B668CA03F2}" type="presParOf" srcId="{44A952A7-9163-4F24-97F4-C016C47A0AB9}" destId="{311B63F3-CC94-49E4-A373-67100338FAB6}" srcOrd="4" destOrd="0" presId="urn:microsoft.com/office/officeart/2005/8/layout/lProcess1"/>
    <dgm:cxn modelId="{567F02D6-4CD6-4225-8A2B-B57F11D886F9}" type="presParOf" srcId="{44A952A7-9163-4F24-97F4-C016C47A0AB9}" destId="{1758BCE5-0692-47C7-913B-C186ABC06584}" srcOrd="5" destOrd="0" presId="urn:microsoft.com/office/officeart/2005/8/layout/lProcess1"/>
    <dgm:cxn modelId="{322903F7-56E9-47AA-BAD5-D19290F5AA28}" type="presParOf" srcId="{44A952A7-9163-4F24-97F4-C016C47A0AB9}" destId="{A933F2E2-3357-4128-9505-2AAD9E07E01C}" srcOrd="6" destOrd="0" presId="urn:microsoft.com/office/officeart/2005/8/layout/lProcess1"/>
    <dgm:cxn modelId="{173D77E2-31C7-44C5-A33A-86BBA11FFCD4}" type="presParOf" srcId="{44A952A7-9163-4F24-97F4-C016C47A0AB9}" destId="{B940B2E1-D28E-48B7-91D6-7A67F7365E5B}" srcOrd="7" destOrd="0" presId="urn:microsoft.com/office/officeart/2005/8/layout/lProcess1"/>
    <dgm:cxn modelId="{274CF5DC-5B0E-4DEF-9126-F282E6E1F5D4}" type="presParOf" srcId="{44A952A7-9163-4F24-97F4-C016C47A0AB9}" destId="{789E43EC-E37D-41FD-BB92-6956358F8FC6}" srcOrd="8" destOrd="0" presId="urn:microsoft.com/office/officeart/2005/8/layout/lProcess1"/>
    <dgm:cxn modelId="{3E112686-8B58-457A-A4F6-A59468297DA0}" type="presParOf" srcId="{9ED31AE4-66F7-4E24-910A-DCCEF166DBD9}" destId="{4C623521-53EC-4A85-A455-886A34D7F806}" srcOrd="1" destOrd="0" presId="urn:microsoft.com/office/officeart/2005/8/layout/lProcess1"/>
    <dgm:cxn modelId="{3A2FEAB6-21CF-4E2F-8DDE-E4A953D0E3D6}" type="presParOf" srcId="{9ED31AE4-66F7-4E24-910A-DCCEF166DBD9}" destId="{45B9CAD0-8DCE-4444-A2E3-A6F4CF926972}" srcOrd="2" destOrd="0" presId="urn:microsoft.com/office/officeart/2005/8/layout/lProcess1"/>
    <dgm:cxn modelId="{3E8F30B4-7767-4C5E-BCCA-820AF08CAE84}" type="presParOf" srcId="{45B9CAD0-8DCE-4444-A2E3-A6F4CF926972}" destId="{7A1E81EE-7201-4639-801F-0F8BDCF090DD}" srcOrd="0" destOrd="0" presId="urn:microsoft.com/office/officeart/2005/8/layout/lProcess1"/>
    <dgm:cxn modelId="{C8FD35EF-F46F-4388-B55F-BB7E1AF8CF1B}" type="presParOf" srcId="{45B9CAD0-8DCE-4444-A2E3-A6F4CF926972}" destId="{40711BBE-BDDC-43A7-927F-5535F38C5316}" srcOrd="1" destOrd="0" presId="urn:microsoft.com/office/officeart/2005/8/layout/lProcess1"/>
    <dgm:cxn modelId="{FE37F62E-8AC6-4E5E-931C-6FD3E881DC07}" type="presParOf" srcId="{45B9CAD0-8DCE-4444-A2E3-A6F4CF926972}" destId="{B4583D81-3106-4A12-82D5-C0A903AABDAE}" srcOrd="2" destOrd="0" presId="urn:microsoft.com/office/officeart/2005/8/layout/lProcess1"/>
    <dgm:cxn modelId="{3092EE61-3F5E-425B-AE65-44B4E06CFC5B}" type="presParOf" srcId="{45B9CAD0-8DCE-4444-A2E3-A6F4CF926972}" destId="{3C739FD8-72A3-436C-8F76-F3063209F636}" srcOrd="3" destOrd="0" presId="urn:microsoft.com/office/officeart/2005/8/layout/lProcess1"/>
    <dgm:cxn modelId="{43CD9670-D137-4C78-A1E2-9770EB83D9D1}" type="presParOf" srcId="{45B9CAD0-8DCE-4444-A2E3-A6F4CF926972}" destId="{8EB03952-8FD1-4236-82D2-6B4BD4E2EBA6}" srcOrd="4" destOrd="0" presId="urn:microsoft.com/office/officeart/2005/8/layout/lProcess1"/>
    <dgm:cxn modelId="{F35DE4EF-3C45-4FEB-947E-44CE1B0A962A}" type="presParOf" srcId="{45B9CAD0-8DCE-4444-A2E3-A6F4CF926972}" destId="{C52596E2-9BE2-4E34-915F-182ACB42A132}" srcOrd="5" destOrd="0" presId="urn:microsoft.com/office/officeart/2005/8/layout/lProcess1"/>
    <dgm:cxn modelId="{FEBDE48C-A534-488F-A15E-94D26E083625}" type="presParOf" srcId="{45B9CAD0-8DCE-4444-A2E3-A6F4CF926972}" destId="{3A2B81A9-59C5-4A81-A0C8-51080EAE6E29}" srcOrd="6" destOrd="0" presId="urn:microsoft.com/office/officeart/2005/8/layout/lProcess1"/>
    <dgm:cxn modelId="{691E070E-3DC7-4F9A-A99E-A5E2E9A0E62C}" type="presParOf" srcId="{45B9CAD0-8DCE-4444-A2E3-A6F4CF926972}" destId="{308507B5-FE6B-4E24-93C6-6243E86634D6}" srcOrd="7" destOrd="0" presId="urn:microsoft.com/office/officeart/2005/8/layout/lProcess1"/>
    <dgm:cxn modelId="{11C6949F-C9B1-4F67-A5BE-82D0EEF6003C}" type="presParOf" srcId="{45B9CAD0-8DCE-4444-A2E3-A6F4CF926972}" destId="{87C1EE46-A735-4053-BA65-468397CECBB6}" srcOrd="8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B6F0A-3513-42AA-A5E6-96C6AB0DA25C}">
      <dsp:nvSpPr>
        <dsp:cNvPr id="0" name=""/>
        <dsp:cNvSpPr/>
      </dsp:nvSpPr>
      <dsp:spPr>
        <a:xfrm>
          <a:off x="1224132" y="1152128"/>
          <a:ext cx="2521787" cy="13352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25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6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天命</a:t>
          </a:r>
          <a:endParaRPr kumimoji="1" lang="en-US" altLang="zh-TW" sz="3600" b="0" i="0" u="none" strike="noStrike" kern="1200" cap="none" normalizeH="0" baseline="0" dirty="0" smtClean="0">
            <a:ln/>
            <a:effectLst/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ts val="2500"/>
            </a:lnSpc>
            <a:spcBef>
              <a:spcPct val="0"/>
            </a:spcBef>
            <a:spcAft>
              <a:spcPct val="35000"/>
            </a:spcAft>
          </a:pPr>
          <a:r>
            <a:rPr kumimoji="1" lang="en-US" altLang="zh-TW" sz="36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(</a:t>
          </a:r>
          <a:r>
            <a:rPr kumimoji="1" lang="zh-TW" altLang="en-US" sz="36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理悟</a:t>
          </a:r>
          <a:r>
            <a:rPr kumimoji="1" lang="en-US" altLang="zh-TW" sz="36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)</a:t>
          </a:r>
          <a:endParaRPr lang="zh-TW" altLang="en-US" sz="36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263240" y="1191236"/>
        <a:ext cx="2443571" cy="1257014"/>
      </dsp:txXfrm>
    </dsp:sp>
    <dsp:sp modelId="{973D66BB-A294-4C9D-8739-98FED2AD8449}">
      <dsp:nvSpPr>
        <dsp:cNvPr id="0" name=""/>
        <dsp:cNvSpPr/>
      </dsp:nvSpPr>
      <dsp:spPr>
        <a:xfrm rot="18037765">
          <a:off x="3398153" y="1197475"/>
          <a:ext cx="1417960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417960" y="122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71684" y="1174230"/>
        <a:ext cx="70898" cy="70898"/>
      </dsp:txXfrm>
    </dsp:sp>
    <dsp:sp modelId="{AFD3C757-1316-4ED7-88DF-15BB2C44B2FB}">
      <dsp:nvSpPr>
        <dsp:cNvPr id="0" name=""/>
        <dsp:cNvSpPr/>
      </dsp:nvSpPr>
      <dsp:spPr>
        <a:xfrm>
          <a:off x="4468347" y="144017"/>
          <a:ext cx="1518663" cy="9111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95035" y="170705"/>
        <a:ext cx="1465287" cy="857820"/>
      </dsp:txXfrm>
    </dsp:sp>
    <dsp:sp modelId="{AD0CD9C0-A954-4895-9DBC-1D3A2D50BC22}">
      <dsp:nvSpPr>
        <dsp:cNvPr id="0" name=""/>
        <dsp:cNvSpPr/>
      </dsp:nvSpPr>
      <dsp:spPr>
        <a:xfrm rot="21493603">
          <a:off x="5986894" y="579891"/>
          <a:ext cx="485989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485989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17739" y="579946"/>
        <a:ext cx="24299" cy="24299"/>
      </dsp:txXfrm>
    </dsp:sp>
    <dsp:sp modelId="{7E5BADAF-D281-46D2-956E-2D06396457F6}">
      <dsp:nvSpPr>
        <dsp:cNvPr id="0" name=""/>
        <dsp:cNvSpPr/>
      </dsp:nvSpPr>
      <dsp:spPr>
        <a:xfrm>
          <a:off x="6472767" y="17027"/>
          <a:ext cx="1963416" cy="11350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仁義忠信 樂善不倦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506013" y="50273"/>
        <a:ext cx="1896924" cy="1068607"/>
      </dsp:txXfrm>
    </dsp:sp>
    <dsp:sp modelId="{ECFF4DE6-57D3-4A8D-9379-E07BB41155D3}">
      <dsp:nvSpPr>
        <dsp:cNvPr id="0" name=""/>
        <dsp:cNvSpPr/>
      </dsp:nvSpPr>
      <dsp:spPr>
        <a:xfrm rot="3731513">
          <a:off x="3332116" y="2493619"/>
          <a:ext cx="1551314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551314" y="122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68990" y="2467041"/>
        <a:ext cx="77565" cy="77565"/>
      </dsp:txXfrm>
    </dsp:sp>
    <dsp:sp modelId="{5667141F-BD4E-44DC-B368-9FD2292DBEFC}">
      <dsp:nvSpPr>
        <dsp:cNvPr id="0" name=""/>
        <dsp:cNvSpPr/>
      </dsp:nvSpPr>
      <dsp:spPr>
        <a:xfrm>
          <a:off x="4469627" y="2736306"/>
          <a:ext cx="1518663" cy="9111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果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96315" y="2762994"/>
        <a:ext cx="1465287" cy="857820"/>
      </dsp:txXfrm>
    </dsp:sp>
    <dsp:sp modelId="{F4FED5E7-0325-4C8A-85CE-90F48A26ACF5}">
      <dsp:nvSpPr>
        <dsp:cNvPr id="0" name=""/>
        <dsp:cNvSpPr/>
      </dsp:nvSpPr>
      <dsp:spPr>
        <a:xfrm rot="17763190">
          <a:off x="5490029" y="2381491"/>
          <a:ext cx="1776981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776981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6334095" y="2349271"/>
        <a:ext cx="88849" cy="88849"/>
      </dsp:txXfrm>
    </dsp:sp>
    <dsp:sp modelId="{9D5DD0C8-737F-490B-AD9F-CE3FE671FBB8}">
      <dsp:nvSpPr>
        <dsp:cNvPr id="0" name=""/>
        <dsp:cNvSpPr/>
      </dsp:nvSpPr>
      <dsp:spPr>
        <a:xfrm>
          <a:off x="6768749" y="1243948"/>
          <a:ext cx="1406156" cy="7030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solidFill>
            <a:schemeClr val="bg2">
              <a:lumMod val="75000"/>
            </a:schemeClr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庸人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789341" y="1264540"/>
        <a:ext cx="1364972" cy="661894"/>
      </dsp:txXfrm>
    </dsp:sp>
    <dsp:sp modelId="{F6D557DC-8DBD-4E00-AB61-240B8650FBF6}">
      <dsp:nvSpPr>
        <dsp:cNvPr id="0" name=""/>
        <dsp:cNvSpPr/>
      </dsp:nvSpPr>
      <dsp:spPr>
        <a:xfrm rot="18883741">
          <a:off x="5824023" y="2785761"/>
          <a:ext cx="1108993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108993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50795" y="2770241"/>
        <a:ext cx="55449" cy="55449"/>
      </dsp:txXfrm>
    </dsp:sp>
    <dsp:sp modelId="{3A9DDF5D-DB70-4BD3-85B0-67DB3B3A5F46}">
      <dsp:nvSpPr>
        <dsp:cNvPr id="0" name=""/>
        <dsp:cNvSpPr/>
      </dsp:nvSpPr>
      <dsp:spPr>
        <a:xfrm>
          <a:off x="6768749" y="2052488"/>
          <a:ext cx="1406156" cy="7030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solidFill>
            <a:schemeClr val="bg2">
              <a:lumMod val="75000"/>
            </a:schemeClr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士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789341" y="2073080"/>
        <a:ext cx="1364972" cy="661894"/>
      </dsp:txXfrm>
    </dsp:sp>
    <dsp:sp modelId="{709DE2DA-E7FD-4A01-A1BD-85C6CD9BACF9}">
      <dsp:nvSpPr>
        <dsp:cNvPr id="0" name=""/>
        <dsp:cNvSpPr/>
      </dsp:nvSpPr>
      <dsp:spPr>
        <a:xfrm rot="90997">
          <a:off x="5988153" y="3190031"/>
          <a:ext cx="780732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780732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59001" y="3182718"/>
        <a:ext cx="39036" cy="39036"/>
      </dsp:txXfrm>
    </dsp:sp>
    <dsp:sp modelId="{1B643DC0-C652-4ABA-B8C5-4B78ABC5A5A7}">
      <dsp:nvSpPr>
        <dsp:cNvPr id="0" name=""/>
        <dsp:cNvSpPr/>
      </dsp:nvSpPr>
      <dsp:spPr>
        <a:xfrm>
          <a:off x="6768749" y="2861029"/>
          <a:ext cx="1406156" cy="7030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solidFill>
            <a:schemeClr val="bg2">
              <a:lumMod val="75000"/>
            </a:schemeClr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君子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789341" y="2881621"/>
        <a:ext cx="1364972" cy="661894"/>
      </dsp:txXfrm>
    </dsp:sp>
    <dsp:sp modelId="{E4E86877-2694-441A-8B65-3F7D3BC1C368}">
      <dsp:nvSpPr>
        <dsp:cNvPr id="0" name=""/>
        <dsp:cNvSpPr/>
      </dsp:nvSpPr>
      <dsp:spPr>
        <a:xfrm rot="2804071">
          <a:off x="5809157" y="3594301"/>
          <a:ext cx="1138725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138725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50052" y="3578038"/>
        <a:ext cx="56936" cy="56936"/>
      </dsp:txXfrm>
    </dsp:sp>
    <dsp:sp modelId="{3327E95D-1EA3-45D7-9582-3135CD9473B7}">
      <dsp:nvSpPr>
        <dsp:cNvPr id="0" name=""/>
        <dsp:cNvSpPr/>
      </dsp:nvSpPr>
      <dsp:spPr>
        <a:xfrm>
          <a:off x="6768749" y="3669569"/>
          <a:ext cx="1406156" cy="7030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solidFill>
            <a:schemeClr val="bg2">
              <a:lumMod val="75000"/>
            </a:schemeClr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賢人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789341" y="3690161"/>
        <a:ext cx="1364972" cy="661894"/>
      </dsp:txXfrm>
    </dsp:sp>
    <dsp:sp modelId="{F8502FF5-DDBE-4D4C-B73D-C4E5F3073D51}">
      <dsp:nvSpPr>
        <dsp:cNvPr id="0" name=""/>
        <dsp:cNvSpPr/>
      </dsp:nvSpPr>
      <dsp:spPr>
        <a:xfrm rot="3871205">
          <a:off x="5471420" y="3998571"/>
          <a:ext cx="1814199" cy="24409"/>
        </a:xfrm>
        <a:custGeom>
          <a:avLst/>
          <a:gdLst/>
          <a:ahLst/>
          <a:cxnLst/>
          <a:rect l="0" t="0" r="0" b="0"/>
          <a:pathLst>
            <a:path>
              <a:moveTo>
                <a:pt x="0" y="12204"/>
              </a:moveTo>
              <a:lnTo>
                <a:pt x="1814199" y="122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6333165" y="3965421"/>
        <a:ext cx="90709" cy="90709"/>
      </dsp:txXfrm>
    </dsp:sp>
    <dsp:sp modelId="{D3D4D9CD-AC13-44DF-A04F-AE0D4D9FA89A}">
      <dsp:nvSpPr>
        <dsp:cNvPr id="0" name=""/>
        <dsp:cNvSpPr/>
      </dsp:nvSpPr>
      <dsp:spPr>
        <a:xfrm>
          <a:off x="6768749" y="4478109"/>
          <a:ext cx="1406156" cy="7030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標楷體" pitchFamily="65" charset="-120"/>
              <a:ea typeface="標楷體" pitchFamily="65" charset="-120"/>
            </a:rPr>
            <a:t>聖人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789341" y="4498701"/>
        <a:ext cx="1364972" cy="6618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19975-B29B-43AD-AC2D-E931F90A351B}">
      <dsp:nvSpPr>
        <dsp:cNvPr id="0" name=""/>
        <dsp:cNvSpPr/>
      </dsp:nvSpPr>
      <dsp:spPr>
        <a:xfrm>
          <a:off x="512" y="101988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人爵</a:t>
          </a:r>
          <a:endParaRPr lang="zh-TW" altLang="en-US" sz="3200" b="0" kern="1200" dirty="0"/>
        </a:p>
      </dsp:txBody>
      <dsp:txXfrm>
        <a:off x="18248" y="119724"/>
        <a:ext cx="2386747" cy="570082"/>
      </dsp:txXfrm>
    </dsp:sp>
    <dsp:sp modelId="{6852DCF2-D7A9-49C4-BC1C-B2043ACD32B0}">
      <dsp:nvSpPr>
        <dsp:cNvPr id="0" name=""/>
        <dsp:cNvSpPr/>
      </dsp:nvSpPr>
      <dsp:spPr>
        <a:xfrm rot="5400000">
          <a:off x="1158636" y="760529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FA2D1-3769-40DB-88F9-F8091D0813FD}">
      <dsp:nvSpPr>
        <dsp:cNvPr id="0" name=""/>
        <dsp:cNvSpPr/>
      </dsp:nvSpPr>
      <dsp:spPr>
        <a:xfrm>
          <a:off x="512" y="919487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帝王</a:t>
          </a:r>
          <a:endParaRPr lang="zh-TW" altLang="en-US" sz="3200" b="0" kern="1200" dirty="0"/>
        </a:p>
      </dsp:txBody>
      <dsp:txXfrm>
        <a:off x="18248" y="937223"/>
        <a:ext cx="2386747" cy="570082"/>
      </dsp:txXfrm>
    </dsp:sp>
    <dsp:sp modelId="{C5D25F49-45F9-443B-8DC0-2E820FCDF6ED}">
      <dsp:nvSpPr>
        <dsp:cNvPr id="0" name=""/>
        <dsp:cNvSpPr/>
      </dsp:nvSpPr>
      <dsp:spPr>
        <a:xfrm rot="5400000">
          <a:off x="1158636" y="1578028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B63F3-CC94-49E4-A373-67100338FAB6}">
      <dsp:nvSpPr>
        <dsp:cNvPr id="0" name=""/>
        <dsp:cNvSpPr/>
      </dsp:nvSpPr>
      <dsp:spPr>
        <a:xfrm>
          <a:off x="512" y="1736986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smtClean="0">
              <a:ln/>
              <a:effectLst/>
              <a:latin typeface="Arial" pitchFamily="34" charset="0"/>
              <a:ea typeface="標楷體" pitchFamily="65" charset="-120"/>
            </a:rPr>
            <a:t>公</a:t>
          </a:r>
          <a:endParaRPr kumimoji="1" lang="zh-TW" altLang="en-US" sz="3200" b="0" i="0" u="none" strike="noStrike" kern="1200" cap="none" normalizeH="0" baseline="0" dirty="0" smtClean="0">
            <a:ln/>
            <a:effectLst/>
            <a:latin typeface="Arial" pitchFamily="34" charset="0"/>
            <a:ea typeface="標楷體" pitchFamily="65" charset="-120"/>
          </a:endParaRPr>
        </a:p>
      </dsp:txBody>
      <dsp:txXfrm>
        <a:off x="18248" y="1754722"/>
        <a:ext cx="2386747" cy="570082"/>
      </dsp:txXfrm>
    </dsp:sp>
    <dsp:sp modelId="{1758BCE5-0692-47C7-913B-C186ABC06584}">
      <dsp:nvSpPr>
        <dsp:cNvPr id="0" name=""/>
        <dsp:cNvSpPr/>
      </dsp:nvSpPr>
      <dsp:spPr>
        <a:xfrm rot="5400000">
          <a:off x="1158636" y="2395527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3F2E2-3357-4128-9505-2AAD9E07E01C}">
      <dsp:nvSpPr>
        <dsp:cNvPr id="0" name=""/>
        <dsp:cNvSpPr/>
      </dsp:nvSpPr>
      <dsp:spPr>
        <a:xfrm>
          <a:off x="512" y="2554485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卿</a:t>
          </a:r>
        </a:p>
      </dsp:txBody>
      <dsp:txXfrm>
        <a:off x="18248" y="2572221"/>
        <a:ext cx="2386747" cy="570082"/>
      </dsp:txXfrm>
    </dsp:sp>
    <dsp:sp modelId="{B940B2E1-D28E-48B7-91D6-7A67F7365E5B}">
      <dsp:nvSpPr>
        <dsp:cNvPr id="0" name=""/>
        <dsp:cNvSpPr/>
      </dsp:nvSpPr>
      <dsp:spPr>
        <a:xfrm rot="5400000">
          <a:off x="1158636" y="3213026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E43EC-E37D-41FD-BB92-6956358F8FC6}">
      <dsp:nvSpPr>
        <dsp:cNvPr id="0" name=""/>
        <dsp:cNvSpPr/>
      </dsp:nvSpPr>
      <dsp:spPr>
        <a:xfrm>
          <a:off x="512" y="3371984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士大夫</a:t>
          </a:r>
          <a:endParaRPr kumimoji="1" lang="zh-TW" altLang="en-US" sz="3200" b="0" i="0" u="none" strike="noStrike" kern="1200" cap="none" normalizeH="0" baseline="0" dirty="0" smtClean="0">
            <a:ln/>
            <a:effectLst/>
            <a:latin typeface="Arial" pitchFamily="34" charset="0"/>
            <a:ea typeface="新細明體" pitchFamily="18" charset="-120"/>
          </a:endParaRPr>
        </a:p>
      </dsp:txBody>
      <dsp:txXfrm>
        <a:off x="18248" y="3389720"/>
        <a:ext cx="2386747" cy="570082"/>
      </dsp:txXfrm>
    </dsp:sp>
    <dsp:sp modelId="{7A1E81EE-7201-4639-801F-0F8BDCF090DD}">
      <dsp:nvSpPr>
        <dsp:cNvPr id="0" name=""/>
        <dsp:cNvSpPr/>
      </dsp:nvSpPr>
      <dsp:spPr>
        <a:xfrm>
          <a:off x="2761843" y="101988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天爵</a:t>
          </a:r>
          <a:endParaRPr lang="zh-TW" altLang="en-US" sz="3200" b="0" kern="1200" dirty="0"/>
        </a:p>
      </dsp:txBody>
      <dsp:txXfrm>
        <a:off x="2779579" y="119724"/>
        <a:ext cx="2386747" cy="570082"/>
      </dsp:txXfrm>
    </dsp:sp>
    <dsp:sp modelId="{40711BBE-BDDC-43A7-927F-5535F38C5316}">
      <dsp:nvSpPr>
        <dsp:cNvPr id="0" name=""/>
        <dsp:cNvSpPr/>
      </dsp:nvSpPr>
      <dsp:spPr>
        <a:xfrm rot="5400000">
          <a:off x="3919967" y="760529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83D81-3106-4A12-82D5-C0A903AABDAE}">
      <dsp:nvSpPr>
        <dsp:cNvPr id="0" name=""/>
        <dsp:cNvSpPr/>
      </dsp:nvSpPr>
      <dsp:spPr>
        <a:xfrm>
          <a:off x="2761843" y="919487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聖人</a:t>
          </a:r>
          <a:endParaRPr lang="zh-TW" altLang="en-US" sz="3200" b="0" kern="1200" dirty="0"/>
        </a:p>
      </dsp:txBody>
      <dsp:txXfrm>
        <a:off x="2779579" y="937223"/>
        <a:ext cx="2386747" cy="570082"/>
      </dsp:txXfrm>
    </dsp:sp>
    <dsp:sp modelId="{3C739FD8-72A3-436C-8F76-F3063209F636}">
      <dsp:nvSpPr>
        <dsp:cNvPr id="0" name=""/>
        <dsp:cNvSpPr/>
      </dsp:nvSpPr>
      <dsp:spPr>
        <a:xfrm rot="5400000">
          <a:off x="3919967" y="1578028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03952-8FD1-4236-82D2-6B4BD4E2EBA6}">
      <dsp:nvSpPr>
        <dsp:cNvPr id="0" name=""/>
        <dsp:cNvSpPr/>
      </dsp:nvSpPr>
      <dsp:spPr>
        <a:xfrm>
          <a:off x="2761843" y="1736986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賢人</a:t>
          </a:r>
        </a:p>
      </dsp:txBody>
      <dsp:txXfrm>
        <a:off x="2779579" y="1754722"/>
        <a:ext cx="2386747" cy="570082"/>
      </dsp:txXfrm>
    </dsp:sp>
    <dsp:sp modelId="{C52596E2-9BE2-4E34-915F-182ACB42A132}">
      <dsp:nvSpPr>
        <dsp:cNvPr id="0" name=""/>
        <dsp:cNvSpPr/>
      </dsp:nvSpPr>
      <dsp:spPr>
        <a:xfrm rot="5400000">
          <a:off x="3919967" y="2395527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B81A9-59C5-4A81-A0C8-51080EAE6E29}">
      <dsp:nvSpPr>
        <dsp:cNvPr id="0" name=""/>
        <dsp:cNvSpPr/>
      </dsp:nvSpPr>
      <dsp:spPr>
        <a:xfrm>
          <a:off x="2761843" y="2554485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君子</a:t>
          </a:r>
        </a:p>
      </dsp:txBody>
      <dsp:txXfrm>
        <a:off x="2779579" y="2572221"/>
        <a:ext cx="2386747" cy="570082"/>
      </dsp:txXfrm>
    </dsp:sp>
    <dsp:sp modelId="{308507B5-FE6B-4E24-93C6-6243E86634D6}">
      <dsp:nvSpPr>
        <dsp:cNvPr id="0" name=""/>
        <dsp:cNvSpPr/>
      </dsp:nvSpPr>
      <dsp:spPr>
        <a:xfrm rot="5400000">
          <a:off x="3919967" y="3213026"/>
          <a:ext cx="105972" cy="105972"/>
        </a:xfrm>
        <a:prstGeom prst="rightArrow">
          <a:avLst>
            <a:gd name="adj1" fmla="val 667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1EE46-A735-4053-BA65-468397CECBB6}">
      <dsp:nvSpPr>
        <dsp:cNvPr id="0" name=""/>
        <dsp:cNvSpPr/>
      </dsp:nvSpPr>
      <dsp:spPr>
        <a:xfrm>
          <a:off x="2761843" y="3371984"/>
          <a:ext cx="2422219" cy="605554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1" lang="zh-TW" altLang="en-US" sz="3200" b="0" i="0" u="none" strike="noStrike" kern="1200" cap="none" normalizeH="0" baseline="0" dirty="0" smtClean="0">
              <a:ln/>
              <a:effectLst/>
              <a:latin typeface="Arial" pitchFamily="34" charset="0"/>
              <a:ea typeface="標楷體" pitchFamily="65" charset="-120"/>
            </a:rPr>
            <a:t>士</a:t>
          </a:r>
          <a:endParaRPr kumimoji="1" lang="zh-TW" altLang="en-US" sz="3200" b="0" i="0" u="none" strike="noStrike" kern="1200" cap="none" normalizeH="0" baseline="0" dirty="0" smtClean="0">
            <a:ln/>
            <a:effectLst/>
            <a:latin typeface="Arial" pitchFamily="34" charset="0"/>
            <a:ea typeface="新細明體" pitchFamily="18" charset="-120"/>
          </a:endParaRPr>
        </a:p>
      </dsp:txBody>
      <dsp:txXfrm>
        <a:off x="2779579" y="3389720"/>
        <a:ext cx="2386747" cy="570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八正道：（１）正見～正當的見解。（２）正思惟～正當的思想。（３）正語～正當的言語。（４）正業～正當的行為。（５）正命～正當的活命。（６）正精進～正當的精進。（７）正念～正當的意念。（８）正定～正當的禪定。</a:t>
            </a:r>
            <a:endParaRPr lang="en-US" altLang="zh-TW" dirty="0" smtClean="0"/>
          </a:p>
          <a:p>
            <a:r>
              <a:rPr lang="en-US" altLang="zh-TW" dirty="0" smtClean="0"/>
              <a:t>【</a:t>
            </a:r>
            <a:r>
              <a:rPr lang="zh-TW" altLang="en-US" dirty="0" smtClean="0"/>
              <a:t>五邪命</a:t>
            </a:r>
            <a:r>
              <a:rPr lang="en-US" altLang="zh-TW" dirty="0" smtClean="0"/>
              <a:t>】</a:t>
            </a:r>
          </a:p>
          <a:p>
            <a:r>
              <a:rPr lang="zh-TW" altLang="en-US" dirty="0" smtClean="0"/>
              <a:t>（名數）比丘營不如法事而為生活，謂之邪命。有五種：一、詐現異相，於世俗之人詐現奇特之相，以求利養者。二、自說功能，說自己功德，以求利養者。三、占相吉凶，學占卜而說人之吉凶以求利養者。四、高聲現威，大言莊語而現威勢，以求利養者。五、說所得利以動人心，於彼得利，則於此稱說之，於此得利，則於彼稱說之，以求利養者。見智度論十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44719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恥：愧疚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408895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55D41E92-0827-4234-9DA0-AFAFB3A7215A}" type="slidenum">
              <a:rPr lang="en-US" altLang="zh-TW"/>
              <a:pPr eaLnBrk="1" hangingPunct="1"/>
              <a:t>20</a:t>
            </a:fld>
            <a:endParaRPr lang="en-US" altLang="zh-TW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1225728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猶五情。指喜、怒、哀、樂、怨。</a:t>
            </a:r>
          </a:p>
          <a:p>
            <a:endParaRPr lang="zh-TW" altLang="en-US" dirty="0" smtClean="0"/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荀子</a:t>
            </a:r>
            <a:r>
              <a:rPr lang="en-US" altLang="zh-TW" dirty="0" smtClean="0"/>
              <a:t>·</a:t>
            </a:r>
            <a:r>
              <a:rPr lang="zh-TW" altLang="en-US" dirty="0" smtClean="0"/>
              <a:t>哀公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：“五鑿為正，心從而壞，如此則可謂庸人矣。” 楊倞 注：“鑿，竅也。五鑿，謂耳、目、鼻、口及心之竅也</a:t>
            </a:r>
            <a:r>
              <a:rPr lang="en-US" altLang="zh-TW" dirty="0" smtClean="0"/>
              <a:t>……</a:t>
            </a:r>
            <a:r>
              <a:rPr lang="zh-TW" altLang="en-US" dirty="0" smtClean="0"/>
              <a:t>一曰，五鑿，五情也。” 王先謙 集解引 王念孫 曰：“ 楊 后説以五鑿為五情，頗勝前説。”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538008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才德冠於一鄉之人，就和才德冠於一鄉的人做朋友；（後同）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8232910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　造，詣也。深造之者，進而不已之意。道，則其進為之方也。資，猶藉也。左右，身之兩旁，言至近而非一處也。逢，猶值也。原，本也，水之來處也。言君子務於深造而必以其道者，欲其有所持循，以俟夫默識心通，自然而得之於己也。自得於己，則所以處之者安固而不搖；處之安固，則所藉者深遠而無盡；所藉者深，則日用之閒取之至近，無所往而不值其所資之本也。○　程子曰「學不言而自得者，乃自得也。有安排布置者，皆非自得也。然必潛心積慮，優遊饜飫於其閒，然後可以有得。若急迫求之，則是私己而已，終不足以得之也。」 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8140176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被髮纓冠：指急於往救而來不及整理衣冠。被髮，披散著頭髮，指無暇束髮。被，音ㄆㄧ，通「披」。纓冠，急於戴冠，來不及結纓，而連冠帶纓一起罩在頭上。形容極為急迫。纓，帽帶，繫於頸上以固定帽子，此作動詞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203184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天下有道的時候，德行小的諸侯聽命於德行大的諸侯，才能小的諸侯聽命於才能大的諸侯；天下無道的時候，小國的諸侯聽命於大國的諸侯，弱國的諸侯聽命於強國的諸侯；這兩種情勢，都是自然的天理啊。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517495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前面孟子講伯夷、伊尹、柳下惠這三位都算得上是聖人，但是彼此有不同的聖人的風格。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伯夷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是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聖之清者也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，得一個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清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字。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伊尹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聖之任者也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，他以天下的事情作為自己的責任。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柳下惠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聖之和者也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。孔子怎麼樣呢，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孔子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聖之時者也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，孔子聖人不同於前面所講的這三位聖者。他是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聖之時者也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，所謂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時者也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，這個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時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字不是普通人，也不是前面講的伯夷、伊尹、柳下惠他們三個人能夠作得到的。比如說，伯夷只能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清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而不能夠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任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，也不能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和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。伊尹呢，只能夠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任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，其餘的也不行。柳下惠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和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而不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清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。孔子這個三者要看什麼時候，什麼時候適合那一種，他就是從事那一種的，去實行他的道，所以說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孔子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聖之時者也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。因為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聖之時者也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，這樣看起來，</a:t>
            </a:r>
            <a:r>
              <a:rPr kumimoji="1" lang="zh-TW" altLang="zh-TW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孔子之謂集大成</a:t>
            </a: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，他是集聖人的大成。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（集注）張子曰：「無所雜者清之極，無所異者和之極。勉而清，非聖人之清；勉而和，非聖人之和。所謂聖者，不勉不思而至焉者也。」孔氏曰：「任者，以天下為己責也。」愚謂孔子仕、止、久、速，各當其可，蓋兼三子之所以聖者而時出之，非如三子之可以一德名也。或疑伊尹出處，合乎孔子，而不得為聖之時，何也？程子曰：「終是任底意思在。」 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213102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三十二聖哲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葛陸范馬：諸葛亮、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陸贄、范仲淹、司馬光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948109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3C095C26-CD40-4628-A53C-2D99E95355DF}" type="slidenum">
              <a:rPr lang="en-US" altLang="zh-TW"/>
              <a:pPr eaLnBrk="1" hangingPunct="1"/>
              <a:t>45</a:t>
            </a:fld>
            <a:endParaRPr lang="en-US" altLang="zh-TW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dirty="0" smtClean="0"/>
          </a:p>
        </p:txBody>
      </p:sp>
    </p:spTree>
    <p:extLst>
      <p:ext uri="{BB962C8B-B14F-4D97-AF65-F5344CB8AC3E}">
        <p14:creationId xmlns:p14="http://schemas.microsoft.com/office/powerpoint/2010/main" val="3124017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標題，1 個大物件與 2 個小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內容版面配置區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51A2F0-C2B6-4FF0-B7A4-1F02FB10787D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99945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jpeg"/><Relationship Id="rId9" Type="http://schemas.microsoft.com/office/2007/relationships/diagramDrawing" Target="../diagrams/drawin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289032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zh-TW" altLang="en-US" sz="43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從天命、天爵、五儀之義理關係</a:t>
            </a:r>
            <a:r>
              <a:rPr lang="zh-TW" altLang="en-US" sz="43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談 </a:t>
            </a:r>
            <a:endParaRPr lang="en-US" altLang="zh-TW" sz="43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>
              <a:buNone/>
            </a:pPr>
            <a:r>
              <a:rPr lang="zh-TW" altLang="en-US" sz="43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儒家的生命</a:t>
            </a:r>
            <a:r>
              <a:rPr lang="zh-TW" altLang="en-US" sz="43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教育</a:t>
            </a: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824" y="2996952"/>
            <a:ext cx="4896544" cy="33902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 lvl="0">
              <a:buFont typeface="+mj-ea"/>
              <a:buAutoNum type="ea1ChtPeriod"/>
            </a:pPr>
            <a:r>
              <a:rPr lang="zh-TW" altLang="zh-TW" sz="3600" dirty="0"/>
              <a:t>天命與天</a:t>
            </a:r>
            <a:r>
              <a:rPr lang="zh-TW" altLang="zh-TW" sz="3600" dirty="0" smtClean="0"/>
              <a:t>德</a:t>
            </a:r>
            <a:r>
              <a:rPr lang="zh-TW" altLang="en-US" sz="3600" dirty="0" smtClean="0"/>
              <a:t>的</a:t>
            </a:r>
            <a:r>
              <a:rPr lang="zh-TW" altLang="zh-TW" sz="3600" dirty="0" smtClean="0"/>
              <a:t>從屬</a:t>
            </a:r>
            <a:r>
              <a:rPr lang="zh-TW" altLang="zh-TW" sz="3600" dirty="0"/>
              <a:t>關係</a:t>
            </a:r>
          </a:p>
          <a:p>
            <a:pPr lvl="0">
              <a:buFont typeface="+mj-ea"/>
              <a:buAutoNum type="ea1ChtPeriod"/>
            </a:pPr>
            <a:r>
              <a:rPr lang="zh-TW" altLang="zh-TW" sz="3600" dirty="0"/>
              <a:t>天命和天爵的表裏關係</a:t>
            </a:r>
          </a:p>
          <a:p>
            <a:pPr lvl="0">
              <a:buFont typeface="+mj-ea"/>
              <a:buAutoNum type="ea1ChtPeriod"/>
            </a:pPr>
            <a:r>
              <a:rPr lang="zh-TW" altLang="zh-TW" sz="3600" dirty="0"/>
              <a:t>天爵和五儀的因果關係</a:t>
            </a:r>
          </a:p>
          <a:p>
            <a:pPr lvl="0">
              <a:buFont typeface="+mj-ea"/>
              <a:buAutoNum type="ea1ChtPeriod"/>
            </a:pPr>
            <a:r>
              <a:rPr lang="zh-TW" altLang="zh-TW" sz="3600" dirty="0"/>
              <a:t>儒家的生命</a:t>
            </a:r>
            <a:r>
              <a:rPr lang="zh-TW" altLang="zh-TW" sz="3600" dirty="0" smtClean="0"/>
              <a:t>教育</a:t>
            </a:r>
            <a:r>
              <a:rPr lang="en-US" altLang="zh-TW" sz="3600" dirty="0" smtClean="0"/>
              <a:t>——</a:t>
            </a:r>
            <a:r>
              <a:rPr lang="zh-TW" altLang="zh-TW" sz="3600" dirty="0" smtClean="0"/>
              <a:t>義理</a:t>
            </a:r>
            <a:r>
              <a:rPr lang="zh-TW" altLang="zh-TW" sz="3600" dirty="0"/>
              <a:t>之</a:t>
            </a:r>
            <a:r>
              <a:rPr lang="zh-TW" altLang="zh-TW" sz="3600" dirty="0" smtClean="0"/>
              <a:t>學</a:t>
            </a:r>
            <a:endParaRPr lang="zh-TW" altLang="en-US" sz="36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TW" altLang="en-US" dirty="0" smtClean="0">
                <a:solidFill>
                  <a:srgbClr val="FF0000"/>
                </a:solidFill>
              </a:rPr>
              <a:t>一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zh-TW" dirty="0" smtClean="0">
                <a:solidFill>
                  <a:srgbClr val="FF0000"/>
                </a:solidFill>
              </a:rPr>
              <a:t>天命</a:t>
            </a:r>
            <a:r>
              <a:rPr lang="zh-TW" altLang="zh-TW" dirty="0">
                <a:solidFill>
                  <a:srgbClr val="FF0000"/>
                </a:solidFill>
              </a:rPr>
              <a:t>與天德的從屬關係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tabLst>
                <a:tab pos="552450" algn="l"/>
              </a:tabLst>
            </a:pPr>
            <a:r>
              <a:rPr lang="en-US" altLang="zh-TW" sz="3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(</a:t>
            </a:r>
            <a:r>
              <a:rPr lang="zh-TW" altLang="en-US" sz="3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一</a:t>
            </a:r>
            <a:r>
              <a:rPr lang="en-US" altLang="zh-TW" sz="3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)</a:t>
            </a:r>
            <a:r>
              <a:rPr lang="zh-TW" altLang="zh-TW" sz="3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死生有命</a:t>
            </a:r>
            <a:r>
              <a:rPr lang="zh-TW" altLang="zh-TW" sz="3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—道德價值重於生命價值</a:t>
            </a:r>
            <a:endParaRPr lang="zh-TW" altLang="zh-TW" sz="32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tabLst>
                <a:tab pos="552450" algn="l"/>
              </a:tabLst>
            </a:pPr>
            <a:r>
              <a:rPr lang="en-US" altLang="zh-TW" sz="3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(</a:t>
            </a:r>
            <a:r>
              <a:rPr lang="zh-TW" altLang="en-US" sz="3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二</a:t>
            </a:r>
            <a:r>
              <a:rPr lang="en-US" altLang="zh-TW" sz="3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)</a:t>
            </a:r>
            <a:r>
              <a:rPr lang="zh-TW" altLang="zh-TW" sz="3200" kern="100" dirty="0" smtClean="0">
                <a:latin typeface="Times New Roman" panose="02020603050405020304" pitchFamily="18" charset="0"/>
                <a:ea typeface="標楷體" panose="03000509000000000000" pitchFamily="65" charset="-120"/>
              </a:rPr>
              <a:t>與</a:t>
            </a:r>
            <a:r>
              <a:rPr lang="zh-TW" altLang="zh-TW" sz="3200" kern="100" dirty="0">
                <a:latin typeface="Times New Roman" panose="02020603050405020304" pitchFamily="18" charset="0"/>
                <a:ea typeface="標楷體" panose="03000509000000000000" pitchFamily="65" charset="-120"/>
              </a:rPr>
              <a:t>天合德—以德命順應天命</a:t>
            </a:r>
            <a:endParaRPr lang="zh-TW" altLang="zh-TW" sz="32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>
              <a:lnSpc>
                <a:spcPct val="1500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3637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32682"/>
          </a:xfrm>
        </p:spPr>
        <p:txBody>
          <a:bodyPr/>
          <a:lstStyle/>
          <a:p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死生有命</a:t>
            </a:r>
            <a:r>
              <a:rPr lang="en-US" altLang="zh-TW" dirty="0"/>
              <a:t>—</a:t>
            </a:r>
            <a:r>
              <a:rPr lang="zh-TW" altLang="en-US" dirty="0"/>
              <a:t>道德價值重於生命</a:t>
            </a:r>
            <a:r>
              <a:rPr lang="zh-TW" altLang="en-US" dirty="0" smtClean="0"/>
              <a:t>價值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子張曰：士</a:t>
            </a:r>
            <a:r>
              <a:rPr lang="zh-TW" altLang="en-US" sz="3200" dirty="0">
                <a:solidFill>
                  <a:srgbClr val="FF0000"/>
                </a:solidFill>
              </a:rPr>
              <a:t>見危致命</a:t>
            </a:r>
            <a:r>
              <a:rPr lang="zh-TW" altLang="en-US" sz="3200" dirty="0"/>
              <a:t>，見得思義，祭思敬，喪</a:t>
            </a:r>
            <a:r>
              <a:rPr lang="zh-TW" altLang="en-US" sz="3200" dirty="0" smtClean="0"/>
              <a:t>思哀</a:t>
            </a:r>
            <a:r>
              <a:rPr lang="zh-TW" altLang="en-US" sz="3200" dirty="0"/>
              <a:t>，其可已矣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子張篇</a:t>
            </a:r>
            <a:r>
              <a:rPr lang="en-US" altLang="zh-TW" sz="3200" dirty="0" smtClean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朝</a:t>
            </a:r>
            <a:r>
              <a:rPr lang="zh-TW" altLang="en-US" sz="3200" dirty="0"/>
              <a:t>聞道，</a:t>
            </a:r>
            <a:r>
              <a:rPr lang="zh-TW" altLang="en-US" sz="3200" dirty="0">
                <a:solidFill>
                  <a:srgbClr val="FF0000"/>
                </a:solidFill>
              </a:rPr>
              <a:t>夕死可矣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〈</a:t>
            </a:r>
            <a:r>
              <a:rPr lang="zh-TW" altLang="en-US" sz="3200" dirty="0"/>
              <a:t>里仁篇</a:t>
            </a:r>
            <a:r>
              <a:rPr lang="en-US" altLang="zh-TW" sz="3200" dirty="0" smtClean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自古</a:t>
            </a:r>
            <a:r>
              <a:rPr lang="zh-TW" altLang="en-US" sz="3200" dirty="0"/>
              <a:t>皆有死，</a:t>
            </a:r>
            <a:r>
              <a:rPr lang="zh-TW" altLang="en-US" sz="3200" dirty="0">
                <a:solidFill>
                  <a:srgbClr val="FF0000"/>
                </a:solidFill>
              </a:rPr>
              <a:t>民無信不立</a:t>
            </a:r>
            <a:r>
              <a:rPr lang="zh-TW" altLang="en-US" sz="3200" dirty="0" smtClean="0"/>
              <a:t>。</a:t>
            </a:r>
            <a:r>
              <a:rPr lang="en-US" altLang="zh-TW" sz="3200" dirty="0"/>
              <a:t>〈</a:t>
            </a:r>
            <a:r>
              <a:rPr lang="zh-TW" altLang="en-US" sz="3200" dirty="0"/>
              <a:t>顏淵篇</a:t>
            </a:r>
            <a:r>
              <a:rPr lang="en-US" altLang="zh-TW" sz="3200" dirty="0"/>
              <a:t>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757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與</a:t>
            </a:r>
            <a:r>
              <a:rPr lang="zh-TW" altLang="en-US" dirty="0"/>
              <a:t>天合德</a:t>
            </a:r>
            <a:r>
              <a:rPr lang="en-US" altLang="zh-TW" dirty="0"/>
              <a:t>—</a:t>
            </a:r>
            <a:r>
              <a:rPr lang="zh-TW" altLang="en-US" dirty="0"/>
              <a:t>以德命順應天命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00808"/>
            <a:ext cx="8915400" cy="4209670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乾文言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：「</a:t>
            </a:r>
            <a:r>
              <a:rPr lang="zh-TW" altLang="en-US" sz="3200" dirty="0"/>
              <a:t>夫大人者，</a:t>
            </a:r>
            <a:r>
              <a:rPr lang="zh-TW" altLang="en-US" sz="3200" dirty="0">
                <a:solidFill>
                  <a:srgbClr val="FF0000"/>
                </a:solidFill>
              </a:rPr>
              <a:t>與天地合其德</a:t>
            </a:r>
            <a:r>
              <a:rPr lang="zh-TW" altLang="en-US" sz="3200" dirty="0"/>
              <a:t>，與日月合其明，與四時合其序，與鬼神合其吉凶。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</a:t>
            </a:r>
            <a:r>
              <a:rPr lang="zh-TW" altLang="en-US" sz="3200" dirty="0">
                <a:solidFill>
                  <a:srgbClr val="FF0000"/>
                </a:solidFill>
              </a:rPr>
              <a:t>天生德於予</a:t>
            </a:r>
            <a:r>
              <a:rPr lang="zh-TW" altLang="en-US" sz="3200" dirty="0"/>
              <a:t>，桓魋其如予何？</a:t>
            </a:r>
            <a:r>
              <a:rPr lang="zh-TW" altLang="en-US" sz="3200" dirty="0" smtClean="0"/>
              <a:t>」</a:t>
            </a:r>
            <a:r>
              <a:rPr lang="en-US" altLang="zh-TW" sz="3200" dirty="0"/>
              <a:t>《</a:t>
            </a:r>
            <a:r>
              <a:rPr lang="zh-TW" altLang="en-US" sz="3200" dirty="0"/>
              <a:t>論語．述而篇</a:t>
            </a:r>
            <a:r>
              <a:rPr lang="en-US" altLang="zh-TW" sz="3200" dirty="0" smtClean="0"/>
              <a:t>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9424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五十而知天命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51584" y="1556792"/>
            <a:ext cx="9649072" cy="435443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集解</a:t>
            </a:r>
            <a:r>
              <a:rPr lang="en-US" altLang="zh-TW" sz="3200" dirty="0"/>
              <a:t>》</a:t>
            </a:r>
            <a:r>
              <a:rPr lang="zh-TW" altLang="en-US" sz="3200" dirty="0"/>
              <a:t>孔曰：「知天命之始終。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皇</a:t>
            </a:r>
            <a:r>
              <a:rPr lang="zh-TW" altLang="en-US" sz="3200" dirty="0"/>
              <a:t>侃</a:t>
            </a:r>
            <a:r>
              <a:rPr lang="en-US" altLang="zh-TW" sz="3200" dirty="0"/>
              <a:t>《</a:t>
            </a:r>
            <a:r>
              <a:rPr lang="zh-TW" altLang="en-US" sz="3200" dirty="0"/>
              <a:t>疏</a:t>
            </a:r>
            <a:r>
              <a:rPr lang="en-US" altLang="zh-TW" sz="3200" dirty="0"/>
              <a:t>》</a:t>
            </a:r>
            <a:r>
              <a:rPr lang="zh-TW" altLang="en-US" sz="3200" dirty="0"/>
              <a:t>云：「天命謂窮通之</a:t>
            </a:r>
            <a:r>
              <a:rPr lang="zh-TW" altLang="en-US" sz="3200" dirty="0" smtClean="0"/>
              <a:t>分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關係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。」 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朱熹</a:t>
            </a:r>
            <a:r>
              <a:rPr lang="zh-TW" altLang="en-US" sz="3200" dirty="0"/>
              <a:t>集注云：「天命即天道之</a:t>
            </a:r>
            <a:r>
              <a:rPr lang="zh-TW" altLang="en-US" sz="3200" dirty="0" smtClean="0"/>
              <a:t>流行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散布、傳播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賦於物者。」</a:t>
            </a:r>
          </a:p>
        </p:txBody>
      </p:sp>
    </p:spTree>
    <p:extLst>
      <p:ext uri="{BB962C8B-B14F-4D97-AF65-F5344CB8AC3E}">
        <p14:creationId xmlns:p14="http://schemas.microsoft.com/office/powerpoint/2010/main" val="220453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劉寶楠</a:t>
            </a:r>
            <a:r>
              <a:rPr lang="en-US" altLang="zh-TW" dirty="0" smtClean="0"/>
              <a:t>《</a:t>
            </a:r>
            <a:r>
              <a:rPr lang="zh-TW" altLang="en-US" dirty="0"/>
              <a:t>論語正義</a:t>
            </a:r>
            <a:r>
              <a:rPr lang="en-US" altLang="zh-TW" dirty="0" smtClean="0"/>
              <a:t>》:</a:t>
            </a:r>
            <a:r>
              <a:rPr lang="zh-TW" altLang="en-US" dirty="0" smtClean="0">
                <a:solidFill>
                  <a:srgbClr val="FF0000"/>
                </a:solidFill>
              </a:rPr>
              <a:t>「</a:t>
            </a:r>
            <a:r>
              <a:rPr lang="zh-TW" altLang="en-US" dirty="0">
                <a:solidFill>
                  <a:srgbClr val="FF0000"/>
                </a:solidFill>
              </a:rPr>
              <a:t>德命」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700808"/>
            <a:ext cx="9433048" cy="421041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云：「命，使也。」</a:t>
            </a:r>
            <a:r>
              <a:rPr lang="zh-TW" altLang="en-US" sz="3200"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天使己如此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書．召誥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云：「今天其命哲，命吉凶，命歷年。」哲與愚對，是生質之異，而皆可以為善，則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也，吉凶、歷年則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祿命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也，君子修其德命自能安處祿命。 </a:t>
            </a: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929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「畏天命」</a:t>
            </a:r>
            <a:r>
              <a:rPr lang="en-US" altLang="zh-TW" dirty="0" smtClean="0"/>
              <a:t>《</a:t>
            </a:r>
            <a:r>
              <a:rPr lang="zh-TW" altLang="en-US" dirty="0"/>
              <a:t>正義</a:t>
            </a:r>
            <a:r>
              <a:rPr lang="en-US" altLang="zh-TW" dirty="0"/>
              <a:t>》</a:t>
            </a:r>
            <a:r>
              <a:rPr lang="zh-TW" altLang="en-US" dirty="0"/>
              <a:t>曰：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6792"/>
            <a:ext cx="8915400" cy="435443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「天命」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兼德命與祿命言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，知己之命原於天，則修其德命，而仁義之道無或失。安於祿命而吉凶順逆必脩身以俟之，妄為希冀者非，委心任運者亦非也。 </a:t>
            </a: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0356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700808"/>
            <a:ext cx="9441060" cy="4752528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en-US" altLang="zh-TW" sz="3200" dirty="0"/>
              <a:t>《</a:t>
            </a:r>
            <a:r>
              <a:rPr lang="zh-TW" altLang="en-US" sz="3200" dirty="0"/>
              <a:t>孟子．公孫丑下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天下有</a:t>
            </a:r>
            <a:r>
              <a:rPr lang="zh-TW" altLang="en-US" sz="3200" dirty="0">
                <a:solidFill>
                  <a:srgbClr val="FF0000"/>
                </a:solidFill>
              </a:rPr>
              <a:t>達尊</a:t>
            </a:r>
            <a:r>
              <a:rPr lang="zh-TW" altLang="en-US" sz="3200" dirty="0"/>
              <a:t>三：</a:t>
            </a:r>
            <a:r>
              <a:rPr lang="zh-TW" altLang="en-US" sz="3200" dirty="0">
                <a:solidFill>
                  <a:srgbClr val="FF0000"/>
                </a:solidFill>
              </a:rPr>
              <a:t>爵</a:t>
            </a:r>
            <a:r>
              <a:rPr lang="zh-TW" altLang="en-US" sz="3200" dirty="0"/>
              <a:t>一，</a:t>
            </a:r>
            <a:r>
              <a:rPr lang="zh-TW" altLang="en-US" sz="3200" dirty="0">
                <a:solidFill>
                  <a:srgbClr val="FF0000"/>
                </a:solidFill>
              </a:rPr>
              <a:t>齒</a:t>
            </a:r>
            <a:r>
              <a:rPr lang="zh-TW" altLang="en-US" sz="3200" dirty="0"/>
              <a:t>一，</a:t>
            </a:r>
            <a:r>
              <a:rPr lang="zh-TW" altLang="en-US" sz="3200" dirty="0">
                <a:solidFill>
                  <a:srgbClr val="FF0000"/>
                </a:solidFill>
              </a:rPr>
              <a:t>德</a:t>
            </a:r>
            <a:r>
              <a:rPr lang="zh-TW" altLang="en-US" sz="3200" dirty="0"/>
              <a:t>一。朝廷莫如爵，鄉黨莫如齒，輔世長民莫如德</a:t>
            </a:r>
            <a:r>
              <a:rPr lang="zh-TW" altLang="en-US" sz="3200" dirty="0" smtClean="0"/>
              <a:t>。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惡得有其一以慢其二哉？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三者，天下之所通尊也。孟子謂賢者、長者，有德有齒，人君無德但有爵耳，故云何得以一慢二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乎</a:t>
            </a:r>
            <a:r>
              <a:rPr lang="en-US" altLang="zh-TW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?</a:t>
            </a:r>
            <a:endParaRPr lang="en-US" altLang="zh-TW" sz="3200" dirty="0" smtClean="0"/>
          </a:p>
          <a:p>
            <a:endParaRPr lang="zh-TW" altLang="en-US" dirty="0"/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2745325" y="7765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zh-TW" altLang="en-US" dirty="0" smtClean="0">
                <a:solidFill>
                  <a:srgbClr val="FF0000"/>
                </a:solidFill>
              </a:rPr>
              <a:t>二、</a:t>
            </a:r>
            <a:r>
              <a:rPr lang="zh-TW" altLang="en-US" dirty="0">
                <a:solidFill>
                  <a:srgbClr val="FF0000"/>
                </a:solidFill>
              </a:rPr>
              <a:t>天命和天爵的表裏關係</a:t>
            </a:r>
          </a:p>
        </p:txBody>
      </p:sp>
    </p:spTree>
    <p:extLst>
      <p:ext uri="{BB962C8B-B14F-4D97-AF65-F5344CB8AC3E}">
        <p14:creationId xmlns:p14="http://schemas.microsoft.com/office/powerpoint/2010/main" val="175009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/>
              <a:t>〉</a:t>
            </a:r>
            <a:r>
              <a:rPr lang="zh-TW" altLang="en-US" dirty="0" smtClean="0"/>
              <a:t>第七</a:t>
            </a:r>
            <a:r>
              <a:rPr lang="zh-TW" altLang="en-US" dirty="0"/>
              <a:t>章 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1847528" y="1484784"/>
            <a:ext cx="9937104" cy="518457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 孟子</a:t>
            </a:r>
            <a:r>
              <a:rPr lang="zh-TW" altLang="en-US" sz="3200" dirty="0"/>
              <a:t>曰：「</a:t>
            </a:r>
            <a:r>
              <a:rPr lang="zh-TW" altLang="en-US" sz="3200" dirty="0" smtClean="0"/>
              <a:t>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人</a:t>
            </a:r>
            <a:r>
              <a:rPr lang="zh-TW" altLang="en-US" sz="3200" dirty="0"/>
              <a:t>豈不仁於</a:t>
            </a:r>
            <a:r>
              <a:rPr lang="zh-TW" altLang="en-US" sz="3200" dirty="0" smtClean="0"/>
              <a:t>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人</a:t>
            </a:r>
            <a:r>
              <a:rPr lang="zh-TW" altLang="en-US" sz="3200" dirty="0"/>
              <a:t>哉！矢人惟恐不傷人，函人惟恐傷人。</a:t>
            </a:r>
            <a:r>
              <a:rPr lang="zh-TW" altLang="en-US" sz="3200" dirty="0" smtClean="0"/>
              <a:t>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匠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亦</a:t>
            </a:r>
            <a:r>
              <a:rPr lang="zh-TW" altLang="en-US" sz="3200" dirty="0"/>
              <a:t>然。故</a:t>
            </a:r>
            <a:r>
              <a:rPr lang="zh-TW" altLang="en-US" sz="3200" dirty="0">
                <a:solidFill>
                  <a:srgbClr val="FF0000"/>
                </a:solidFill>
              </a:rPr>
              <a:t>術</a:t>
            </a:r>
            <a:r>
              <a:rPr lang="zh-TW" altLang="en-US" sz="3200" dirty="0" smtClean="0">
                <a:solidFill>
                  <a:srgbClr val="FF0000"/>
                </a:solidFill>
              </a:rPr>
              <a:t>不可不慎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作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箭之人，其性非獨不仁於作甲之人也，術使之然。巫欲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。匠，梓匠，作棺欲其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售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，利在於人死也。故治術當慎，修其善者也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5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正命：順於正法而活命，離五邪命。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42215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1631504" y="620688"/>
            <a:ext cx="10441160" cy="604867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孔子</a:t>
            </a:r>
            <a:r>
              <a:rPr lang="zh-TW" altLang="en-US" sz="3200" dirty="0"/>
              <a:t>曰：</a:t>
            </a:r>
            <a:r>
              <a:rPr lang="en-US" altLang="zh-TW" sz="3200" dirty="0"/>
              <a:t>『</a:t>
            </a:r>
            <a:r>
              <a:rPr lang="zh-TW" altLang="en-US" sz="3200" dirty="0"/>
              <a:t>里仁為美，擇不處仁，焉得知！</a:t>
            </a:r>
            <a:r>
              <a:rPr lang="en-US" altLang="zh-TW" sz="3200" dirty="0"/>
              <a:t>』</a:t>
            </a:r>
            <a:r>
              <a:rPr lang="zh-TW" altLang="en-US" sz="3200" dirty="0">
                <a:solidFill>
                  <a:srgbClr val="FF0000"/>
                </a:solidFill>
              </a:rPr>
              <a:t>夫仁，天之尊爵也，人之安宅也</a:t>
            </a:r>
            <a:r>
              <a:rPr lang="zh-TW" altLang="en-US" sz="3200" dirty="0"/>
              <a:t>，莫之</a:t>
            </a:r>
            <a:r>
              <a:rPr lang="zh-TW" altLang="en-US" sz="3200" dirty="0" smtClean="0"/>
              <a:t>禦而</a:t>
            </a:r>
            <a:r>
              <a:rPr lang="zh-TW" altLang="en-US" sz="3200" dirty="0"/>
              <a:t>不仁，是不智也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為仁則可以長天下，故曰天所以假人尊爵也。居之則安，無止之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者而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人不能知入是仁道者，又安得為之智乎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者天地生物之心，得之最先，而兼統四者，所謂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者善之長也，故曰尊爵。在人則為本心全體之德，有天理自然之安，無人欲陷溺之危。人當常在其中，而不可須臾離者也，故曰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安宅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8467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1631504" y="620688"/>
            <a:ext cx="10153128" cy="604867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不仁</a:t>
            </a:r>
            <a:r>
              <a:rPr lang="zh-TW" altLang="en-US" sz="3200" dirty="0"/>
              <a:t>不智，無禮無義，人役也。人役而恥為役，</a:t>
            </a:r>
            <a:r>
              <a:rPr lang="zh-TW" altLang="en-US" sz="3200" dirty="0" smtClean="0"/>
              <a:t>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弓</a:t>
            </a:r>
            <a:r>
              <a:rPr lang="zh-TW" altLang="en-US" sz="3200" dirty="0"/>
              <a:t>人而恥為</a:t>
            </a:r>
            <a:r>
              <a:rPr lang="zh-TW" altLang="en-US" sz="3200" dirty="0" smtClean="0"/>
              <a:t>弓，矢人而</a:t>
            </a:r>
            <a:r>
              <a:rPr lang="zh-TW" altLang="en-US" sz="3200" dirty="0"/>
              <a:t>恥為矢也。如恥之，莫如為仁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治其事而恥其業者，惑也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如其恥為人役而為仁，仁則不為役也。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仁</a:t>
            </a:r>
            <a:r>
              <a:rPr lang="zh-TW" altLang="en-US" sz="3200" dirty="0"/>
              <a:t>者如射，射者正己而後發，發而不中，不怨勝己者，反 求諸己而已矣。」 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以射喻人為仁，不得其報，當反責己之仁恩有所未至也，不怨勝己者。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3136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53708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</a:t>
            </a:r>
            <a:r>
              <a:rPr lang="zh-TW" altLang="en-US" dirty="0"/>
              <a:t>子</a:t>
            </a:r>
            <a:r>
              <a:rPr lang="zh-TW" altLang="en-US" dirty="0" smtClean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第十</a:t>
            </a:r>
            <a:r>
              <a:rPr lang="zh-TW" altLang="en-US" dirty="0"/>
              <a:t>六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50473" y="1477818"/>
            <a:ext cx="9772071" cy="5273964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孟子曰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：有天爵者，有人爵者。</a:t>
            </a:r>
            <a:r>
              <a:rPr lang="zh-CN" altLang="en-US" sz="32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仁義忠信，樂善不倦，此天爵也；公卿大夫，此人爵也。</a:t>
            </a:r>
            <a:endParaRPr lang="en-US" altLang="zh-CN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天爵以德，人爵以祿。</a:t>
            </a:r>
            <a:endParaRPr lang="en-US" altLang="zh-CN" sz="30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4200"/>
              </a:lnSpc>
            </a:pP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古之人修其天爵，而人爵從之。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今之人修其天爵，以要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人爵，既得人爵，而棄其天爵，則惑之甚者也，終亦必亡而已矣。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爵從之，人爵自至也。以要人爵，要，求也。得人爵，棄天爵，惑之甚也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。棄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善忘德，終必亡也。</a:t>
            </a:r>
            <a:endParaRPr lang="zh-TW" altLang="en-US" sz="30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8345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孫奭</a:t>
            </a:r>
            <a:r>
              <a:rPr lang="en-US" altLang="zh-TW" dirty="0"/>
              <a:t>《</a:t>
            </a:r>
            <a:r>
              <a:rPr lang="zh-TW" altLang="en-US" dirty="0" smtClean="0"/>
              <a:t>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5175" y="1473415"/>
            <a:ext cx="8915400" cy="41932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自古之人治其天爵，而人爵自然從之，如舜耕於歷山，樂取諸人以為善，而堯自然禪其祿位，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是修其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天爵而人爵從之者也。又如伊尹之徒亦是也。</a:t>
            </a:r>
          </a:p>
        </p:txBody>
      </p:sp>
    </p:spTree>
    <p:extLst>
      <p:ext uri="{BB962C8B-B14F-4D97-AF65-F5344CB8AC3E}">
        <p14:creationId xmlns:p14="http://schemas.microsoft.com/office/powerpoint/2010/main" val="404662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143672" y="2708920"/>
            <a:ext cx="7128792" cy="1280890"/>
          </a:xfrm>
        </p:spPr>
        <p:txBody>
          <a:bodyPr>
            <a:noAutofit/>
          </a:bodyPr>
          <a:lstStyle/>
          <a:p>
            <a:r>
              <a:rPr lang="zh-TW" altLang="en-US" dirty="0" smtClean="0">
                <a:solidFill>
                  <a:schemeClr val="tx1"/>
                </a:solidFill>
              </a:rPr>
              <a:t>從</a:t>
            </a:r>
            <a:r>
              <a:rPr lang="zh-TW" altLang="en-US" dirty="0">
                <a:solidFill>
                  <a:schemeClr val="tx1"/>
                </a:solidFill>
              </a:rPr>
              <a:t>「</a:t>
            </a:r>
            <a:r>
              <a:rPr lang="zh-TW" altLang="en-US" dirty="0" smtClean="0">
                <a:solidFill>
                  <a:schemeClr val="tx1"/>
                </a:solidFill>
              </a:rPr>
              <a:t>天</a:t>
            </a:r>
            <a:r>
              <a:rPr lang="zh-TW" altLang="en-US" dirty="0" smtClean="0">
                <a:solidFill>
                  <a:srgbClr val="FF0000"/>
                </a:solidFill>
              </a:rPr>
              <a:t>命</a:t>
            </a:r>
            <a:r>
              <a:rPr lang="zh-TW" altLang="en-US" dirty="0" smtClean="0">
                <a:solidFill>
                  <a:schemeClr val="tx1"/>
                </a:solidFill>
              </a:rPr>
              <a:t>」到「天</a:t>
            </a:r>
            <a:r>
              <a:rPr lang="zh-TW" altLang="en-US" dirty="0">
                <a:solidFill>
                  <a:srgbClr val="FF0000"/>
                </a:solidFill>
              </a:rPr>
              <a:t>爵</a:t>
            </a:r>
            <a:r>
              <a:rPr lang="zh-TW" altLang="en-US" dirty="0" smtClean="0">
                <a:solidFill>
                  <a:schemeClr val="tx1"/>
                </a:solidFill>
              </a:rPr>
              <a:t>」的義理探索</a:t>
            </a:r>
            <a:endParaRPr lang="zh-TW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76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子曰：「回也其庶乎，屢空。</a:t>
            </a:r>
            <a:r>
              <a:rPr lang="zh-TW" altLang="en-US" dirty="0">
                <a:solidFill>
                  <a:srgbClr val="FF0000"/>
                </a:solidFill>
              </a:rPr>
              <a:t>賜不受命</a:t>
            </a:r>
            <a:r>
              <a:rPr lang="zh-TW" altLang="en-US" dirty="0"/>
              <a:t>，而貨殖焉，億則屢中。</a:t>
            </a:r>
            <a:r>
              <a:rPr lang="zh-TW" altLang="en-US" dirty="0" smtClean="0"/>
              <a:t>」</a:t>
            </a:r>
            <a:r>
              <a:rPr lang="en-US" altLang="zh-TW" dirty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>
                <a:latin typeface="Poor Richard" panose="02080502050505020702" pitchFamily="18" charset="0"/>
              </a:rPr>
              <a:t>•</a:t>
            </a:r>
            <a:r>
              <a:rPr lang="zh-TW" altLang="en-US" dirty="0" smtClean="0"/>
              <a:t>先進</a:t>
            </a:r>
            <a:r>
              <a:rPr lang="en-US" altLang="zh-TW" dirty="0"/>
              <a:t>》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905000"/>
            <a:ext cx="9721080" cy="462034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不受命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引王弼云：「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命，爵命也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。億，憶度也。子貢雖不受爵而能富。」 意謂子貢無意仕進，不受爵位，卻因貨殖而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致富。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此以「爵」訓「命」之ㄧ例也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635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764704"/>
            <a:ext cx="8911687" cy="1140296"/>
          </a:xfrm>
        </p:spPr>
        <p:txBody>
          <a:bodyPr>
            <a:normAutofit/>
          </a:bodyPr>
          <a:lstStyle/>
          <a:p>
            <a:r>
              <a:rPr lang="zh-TW" altLang="en-US" dirty="0"/>
              <a:t>「古者生無爵，死無諡」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郊特牲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/>
              <a:t/>
            </a:r>
            <a:br>
              <a:rPr lang="zh-TW" altLang="en-US" sz="2800" dirty="0"/>
            </a:br>
            <a:endParaRPr lang="zh-TW" altLang="en-US" sz="28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905000"/>
            <a:ext cx="9721080" cy="4620344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：「周制爵及命士，雖及之猶不諡耳。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」孔疏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命即爵也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 此亦以「爵」訓「命」之另ㄧ例也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循上二例，知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以「天爵」闡述「天命」，其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義當有所本。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7280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2207568" y="692696"/>
            <a:ext cx="9649320" cy="5525978"/>
          </a:xfrm>
        </p:spPr>
        <p:txBody>
          <a:bodyPr>
            <a:normAutofit/>
          </a:bodyPr>
          <a:lstStyle/>
          <a:p>
            <a:pPr eaLnBrk="1" hangingPunct="1">
              <a:lnSpc>
                <a:spcPts val="44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4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chemeClr val="tx1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 smtClean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朱注：</a:t>
            </a: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「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天命</a:t>
            </a: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即天道之流行而賦於物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者」</a:t>
            </a:r>
            <a:endParaRPr lang="zh-TW" altLang="en-US" sz="28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人類歷史的演變規律（心理現象）</a:t>
            </a:r>
            <a:endParaRPr lang="en-US" altLang="zh-TW" sz="2800" dirty="0" smtClean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皇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疏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：「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天命謂窮通之分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也」 </a:t>
            </a:r>
            <a:endParaRPr lang="zh-TW" altLang="en-US" sz="2800" dirty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eaLnBrk="1" hangingPunct="1">
              <a:lnSpc>
                <a:spcPts val="4400"/>
              </a:lnSpc>
            </a:pPr>
            <a:r>
              <a:rPr lang="zh-TW" altLang="en-US" sz="32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理悟：孔子</a:t>
            </a:r>
            <a:r>
              <a:rPr lang="zh-TW" altLang="en-US" sz="3200" dirty="0">
                <a:solidFill>
                  <a:schemeClr val="tx1"/>
                </a:solidFill>
                <a:ea typeface="標楷體" panose="03000509000000000000" pitchFamily="65" charset="-120"/>
              </a:rPr>
              <a:t>五十而知天命的</a:t>
            </a:r>
            <a:r>
              <a:rPr lang="zh-TW" altLang="en-US" sz="32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因果關係</a:t>
            </a:r>
            <a:endParaRPr lang="en-US" altLang="zh-TW" sz="3200" dirty="0">
              <a:solidFill>
                <a:schemeClr val="tx1"/>
              </a:solidFill>
              <a:ea typeface="標楷體" panose="03000509000000000000" pitchFamily="65" charset="-120"/>
            </a:endParaRP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18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94651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503712" y="2276872"/>
            <a:ext cx="6696744" cy="1280890"/>
          </a:xfrm>
        </p:spPr>
        <p:txBody>
          <a:bodyPr>
            <a:normAutofit fontScale="90000"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天命、天爵和五儀的</a:t>
            </a:r>
            <a:r>
              <a:rPr lang="zh-TW" altLang="en-US" sz="4000" dirty="0">
                <a:solidFill>
                  <a:srgbClr val="FF0000"/>
                </a:solidFill>
                <a:ea typeface="標楷體" panose="03000509000000000000" pitchFamily="65" charset="-120"/>
              </a:rPr>
              <a:t>因果關係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7912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爵和五儀的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因果關係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>
          <a:xfrm>
            <a:off x="2207568" y="1484784"/>
            <a:ext cx="9577064" cy="5040560"/>
          </a:xfrm>
        </p:spPr>
        <p:txBody>
          <a:bodyPr>
            <a:normAutofit/>
          </a:bodyPr>
          <a:lstStyle/>
          <a:p>
            <a:pPr eaLnBrk="1" hangingPunct="1">
              <a:lnSpc>
                <a:spcPts val="48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修天爵為因</a:t>
            </a:r>
          </a:p>
          <a:p>
            <a:pPr lvl="1">
              <a:lnSpc>
                <a:spcPts val="4800"/>
              </a:lnSpc>
            </a:pP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仁義忠信，樂善不</a:t>
            </a: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倦。</a:t>
            </a:r>
            <a:r>
              <a:rPr lang="en-US" altLang="zh-TW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孟子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成就「五儀」為果</a:t>
            </a:r>
          </a:p>
          <a:p>
            <a:pPr lvl="1" eaLnBrk="1" hangingPunct="1">
              <a:lnSpc>
                <a:spcPts val="4800"/>
              </a:lnSpc>
            </a:pP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庸人、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士、君子、 賢人、聖人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荀子：大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聖</a:t>
            </a:r>
            <a:r>
              <a:rPr lang="en-US" altLang="zh-TW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)</a:t>
            </a:r>
          </a:p>
          <a:p>
            <a:pPr lvl="1">
              <a:lnSpc>
                <a:spcPts val="4800"/>
              </a:lnSpc>
            </a:pP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「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五儀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」之說，分見於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荀子．哀公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大戴禮記．哀公問五義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孔子家語．五儀解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等書，</a:t>
            </a: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此外劉向</a:t>
            </a:r>
            <a:r>
              <a:rPr lang="en-US" altLang="zh-TW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新序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、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說苑</a:t>
            </a:r>
            <a:r>
              <a:rPr lang="en-US" altLang="zh-TW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亦有類似之說</a:t>
            </a:r>
            <a:r>
              <a:rPr lang="zh-TW" altLang="en-US" sz="28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。</a:t>
            </a:r>
            <a:endParaRPr lang="en-US" altLang="zh-TW" sz="28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97605250"/>
      </p:ext>
    </p:extLst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天命和天爵的事理關係</a:t>
            </a:r>
            <a:endParaRPr lang="zh-TW" altLang="en-US" sz="4000" dirty="0" smtClean="0">
              <a:solidFill>
                <a:srgbClr val="FF0000"/>
              </a:solidFill>
            </a:endParaRPr>
          </a:p>
        </p:txBody>
      </p:sp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1847528" y="1412776"/>
            <a:ext cx="10225136" cy="5328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defRPr/>
            </a:pP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天爵之因－仁義忠信，樂善不倦</a:t>
            </a:r>
            <a:r>
              <a:rPr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孟子</a:t>
            </a:r>
            <a:r>
              <a:rPr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 marL="0" lvl="1" indent="0" eaLnBrk="1" hangingPunct="1">
              <a:lnSpc>
                <a:spcPct val="150000"/>
              </a:lnSpc>
              <a:buNone/>
              <a:defRPr/>
            </a:pP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　天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爵之果</a:t>
            </a: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—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庸人、士、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君子、 賢人、聖人</a:t>
            </a:r>
            <a:r>
              <a:rPr lang="en-US" altLang="zh-TW" sz="2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荀子「五儀」</a:t>
            </a:r>
            <a:r>
              <a:rPr lang="en-US" altLang="zh-TW" sz="2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en-US" altLang="zh-TW" sz="2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150000"/>
              </a:lnSpc>
              <a:defRPr/>
            </a:pPr>
            <a:r>
              <a:rPr lang="zh-TW" altLang="en-US" sz="34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天爵：德</a:t>
            </a:r>
            <a:r>
              <a:rPr lang="zh-TW" altLang="en-US" sz="34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充於內所顯現出來的人格典型與自然尊貴</a:t>
            </a:r>
          </a:p>
          <a:p>
            <a:pPr>
              <a:lnSpc>
                <a:spcPct val="150000"/>
              </a:lnSpc>
              <a:defRPr/>
            </a:pPr>
            <a:r>
              <a:rPr lang="zh-TW" altLang="en-US" sz="3600" dirty="0">
                <a:solidFill>
                  <a:schemeClr val="tx1"/>
                </a:solidFill>
                <a:ea typeface="標楷體" pitchFamily="65" charset="-120"/>
              </a:rPr>
              <a:t>理悟：孔子五十而知天命的因果關係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zh-TW" altLang="en-US" sz="3600" dirty="0" smtClean="0">
                <a:solidFill>
                  <a:schemeClr val="tx1"/>
                </a:solidFill>
                <a:ea typeface="標楷體" pitchFamily="65" charset="-120"/>
              </a:rPr>
              <a:t>事修：璩</a:t>
            </a:r>
            <a:r>
              <a:rPr lang="zh-TW" altLang="en-US" sz="3600" dirty="0">
                <a:solidFill>
                  <a:schemeClr val="tx1"/>
                </a:solidFill>
                <a:ea typeface="標楷體" pitchFamily="65" charset="-120"/>
              </a:rPr>
              <a:t>伯玉行年</a:t>
            </a:r>
            <a:r>
              <a:rPr lang="zh-TW" altLang="en-US" sz="3600" dirty="0" smtClean="0">
                <a:solidFill>
                  <a:schemeClr val="tx1"/>
                </a:solidFill>
                <a:ea typeface="標楷體" pitchFamily="65" charset="-120"/>
              </a:rPr>
              <a:t>五十，而</a:t>
            </a:r>
            <a:r>
              <a:rPr lang="zh-TW" altLang="en-US" sz="3600" dirty="0">
                <a:solidFill>
                  <a:schemeClr val="tx1"/>
                </a:solidFill>
                <a:ea typeface="標楷體" pitchFamily="65" charset="-120"/>
              </a:rPr>
              <a:t>知四十九年之</a:t>
            </a:r>
            <a:r>
              <a:rPr lang="zh-TW" altLang="en-US" sz="3600" dirty="0" smtClean="0">
                <a:solidFill>
                  <a:schemeClr val="tx1"/>
                </a:solidFill>
                <a:ea typeface="標楷體" pitchFamily="65" charset="-120"/>
              </a:rPr>
              <a:t>非。</a:t>
            </a:r>
            <a:endParaRPr lang="en-US" altLang="zh-TW" sz="3600" dirty="0">
              <a:solidFill>
                <a:schemeClr val="tx1"/>
              </a:solidFill>
              <a:ea typeface="標楷體" pitchFamily="65" charset="-120"/>
            </a:endParaRPr>
          </a:p>
        </p:txBody>
      </p:sp>
      <p:sp>
        <p:nvSpPr>
          <p:cNvPr id="40962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98484D8E-8F67-420F-A6E7-A22300FB5FDD}" type="slidenum">
              <a:rPr lang="en-US" altLang="zh-TW"/>
              <a:pPr eaLnBrk="1" hangingPunct="1"/>
              <a:t>21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2026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雪廬老人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89211" y="1412776"/>
            <a:ext cx="8915399" cy="44984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世有天爵之尊，佛有菩薩之乘，而行其所學，為益於眾則一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（周楊慧卿居士傳）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五儀：庸人、士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、君子、 賢人、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聖人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五乘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人、天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、聲聞、緣覺、菩薩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4051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560" y="332656"/>
            <a:ext cx="8229600" cy="1143000"/>
          </a:xfrm>
        </p:spPr>
        <p:txBody>
          <a:bodyPr/>
          <a:lstStyle/>
          <a:p>
            <a:pPr eaLnBrk="1" hangingPunct="1"/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天命、天爵和五儀的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因果事理關係</a:t>
            </a:r>
            <a:endParaRPr lang="zh-TW" altLang="en-US" sz="36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900214997"/>
              </p:ext>
            </p:extLst>
          </p:nvPr>
        </p:nvGraphicFramePr>
        <p:xfrm>
          <a:off x="263352" y="1268760"/>
          <a:ext cx="9865096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圓角矩形 2"/>
          <p:cNvSpPr/>
          <p:nvPr/>
        </p:nvSpPr>
        <p:spPr>
          <a:xfrm>
            <a:off x="9696400" y="3356992"/>
            <a:ext cx="2232248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ts val="3600"/>
              </a:lnSpc>
            </a:pPr>
            <a:r>
              <a:rPr lang="zh-TW" altLang="en-US" sz="3600" dirty="0">
                <a:ln/>
                <a:solidFill>
                  <a:schemeClr val="bg1"/>
                </a:solidFill>
                <a:latin typeface="標楷體" pitchFamily="65" charset="-120"/>
                <a:ea typeface="標楷體" pitchFamily="65" charset="-120"/>
              </a:rPr>
              <a:t>天</a:t>
            </a:r>
            <a:r>
              <a:rPr lang="zh-TW" altLang="en-US" sz="3600" dirty="0" smtClean="0">
                <a:ln/>
                <a:solidFill>
                  <a:schemeClr val="bg1"/>
                </a:solidFill>
                <a:latin typeface="標楷體" pitchFamily="65" charset="-120"/>
                <a:ea typeface="標楷體" pitchFamily="65" charset="-120"/>
              </a:rPr>
              <a:t>爵</a:t>
            </a:r>
            <a:endParaRPr lang="en-US" altLang="zh-TW" sz="3600" dirty="0" smtClean="0">
              <a:ln/>
              <a:solidFill>
                <a:schemeClr val="bg1"/>
              </a:solidFill>
              <a:latin typeface="標楷體" pitchFamily="65" charset="-120"/>
              <a:ea typeface="標楷體" pitchFamily="65" charset="-120"/>
            </a:endParaRPr>
          </a:p>
          <a:p>
            <a:pPr lvl="0" algn="ctr">
              <a:lnSpc>
                <a:spcPts val="3600"/>
              </a:lnSpc>
            </a:pPr>
            <a:r>
              <a:rPr lang="en-US" altLang="zh-TW" sz="3600" dirty="0" smtClean="0">
                <a:ln/>
                <a:solidFill>
                  <a:schemeClr val="bg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600" dirty="0">
                <a:ln/>
                <a:solidFill>
                  <a:schemeClr val="bg1"/>
                </a:solidFill>
                <a:latin typeface="標楷體" pitchFamily="65" charset="-120"/>
                <a:ea typeface="標楷體" pitchFamily="65" charset="-120"/>
              </a:rPr>
              <a:t>事修</a:t>
            </a:r>
            <a:r>
              <a:rPr lang="en-US" altLang="zh-TW" sz="3600" dirty="0">
                <a:ln/>
                <a:solidFill>
                  <a:schemeClr val="bg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sz="3600" dirty="0">
              <a:ln/>
              <a:solidFill>
                <a:schemeClr val="bg1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4" name="右大括弧 3"/>
          <p:cNvSpPr/>
          <p:nvPr/>
        </p:nvSpPr>
        <p:spPr>
          <a:xfrm>
            <a:off x="8832304" y="2060848"/>
            <a:ext cx="576064" cy="4032448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373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BB6F0A-3513-42AA-A5E6-96C6AB0DA2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38BB6F0A-3513-42AA-A5E6-96C6AB0DA2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3D66BB-A294-4C9D-8739-98FED2AD84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973D66BB-A294-4C9D-8739-98FED2AD84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D3C757-1316-4ED7-88DF-15BB2C44B2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AFD3C757-1316-4ED7-88DF-15BB2C44B2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0CD9C0-A954-4895-9DBC-1D3A2D50BC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AD0CD9C0-A954-4895-9DBC-1D3A2D50BC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E5BADAF-D281-46D2-956E-2D06396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7E5BADAF-D281-46D2-956E-2D06396457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CFF4DE6-57D3-4A8D-9379-E07BB4115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graphicEl>
                                              <a:dgm id="{ECFF4DE6-57D3-4A8D-9379-E07BB4115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667141F-BD4E-44DC-B368-9FD2292DBE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5667141F-BD4E-44DC-B368-9FD2292DBE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4FED5E7-0325-4C8A-85CE-90F48A26A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graphicEl>
                                              <a:dgm id="{F4FED5E7-0325-4C8A-85CE-90F48A26AC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5DD0C8-737F-490B-AD9F-CE3FE671FB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graphicEl>
                                              <a:dgm id="{9D5DD0C8-737F-490B-AD9F-CE3FE671FB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6D557DC-8DBD-4E00-AB61-240B8650F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graphicEl>
                                              <a:dgm id="{F6D557DC-8DBD-4E00-AB61-240B8650FB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A9DDF5D-DB70-4BD3-85B0-67DB3B3A5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3A9DDF5D-DB70-4BD3-85B0-67DB3B3A5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09DE2DA-E7FD-4A01-A1BD-85C6CD9BA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graphicEl>
                                              <a:dgm id="{709DE2DA-E7FD-4A01-A1BD-85C6CD9BAC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B643DC0-C652-4ABA-B8C5-4B78ABC5A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graphicEl>
                                              <a:dgm id="{1B643DC0-C652-4ABA-B8C5-4B78ABC5A5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4E86877-2694-441A-8B65-3F7D3BC1C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graphicEl>
                                              <a:dgm id="{E4E86877-2694-441A-8B65-3F7D3BC1C3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327E95D-1EA3-45D7-9582-3135CD947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graphicEl>
                                              <a:dgm id="{3327E95D-1EA3-45D7-9582-3135CD9473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8502FF5-DDBE-4D4C-B73D-C4E5F3073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graphicEl>
                                              <a:dgm id="{F8502FF5-DDBE-4D4C-B73D-C4E5F3073D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3D4D9CD-AC13-44DF-A04F-AE0D4D9FA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>
                                            <p:graphicEl>
                                              <a:dgm id="{D3D4D9CD-AC13-44DF-A04F-AE0D4D9FA8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3" grpId="0" animBg="1"/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標題 5"/>
          <p:cNvSpPr>
            <a:spLocks noGrp="1"/>
          </p:cNvSpPr>
          <p:nvPr>
            <p:ph type="title"/>
          </p:nvPr>
        </p:nvSpPr>
        <p:spPr>
          <a:xfrm>
            <a:off x="5087888" y="2708920"/>
            <a:ext cx="2278940" cy="716658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五儀分釋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3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135560" y="1700808"/>
            <a:ext cx="9649072" cy="4210414"/>
          </a:xfrm>
        </p:spPr>
        <p:txBody>
          <a:bodyPr/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所謂</a:t>
            </a:r>
            <a:r>
              <a:rPr lang="zh-TW" altLang="en-US" sz="3200" dirty="0"/>
              <a:t>庸人者，口不道善言，心不知邑</a:t>
            </a:r>
            <a:r>
              <a:rPr lang="zh-TW" altLang="en-US" sz="3200" dirty="0" smtClean="0"/>
              <a:t>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遠慮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不知選賢人善士托其身焉以為己憂；動行不知所務，止立不知所定；日選擇于物，不知所貴；從物如流，不知所歸；五</a:t>
            </a:r>
            <a:r>
              <a:rPr lang="zh-TW" altLang="en-US" sz="3200" dirty="0" smtClean="0"/>
              <a:t>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五竅／五情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為正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（征）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心從而</a:t>
            </a:r>
            <a:r>
              <a:rPr lang="zh-TW" altLang="en-US" sz="3200" dirty="0" smtClean="0"/>
              <a:t>壞，如此</a:t>
            </a:r>
            <a:r>
              <a:rPr lang="zh-TW" altLang="en-US" sz="3200" dirty="0"/>
              <a:t>則可謂庸人矣。 </a:t>
            </a:r>
          </a:p>
          <a:p>
            <a:endParaRPr lang="zh-TW" altLang="en-US" dirty="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荀子．哀公</a:t>
            </a:r>
            <a:r>
              <a:rPr lang="en-US" altLang="zh-TW" dirty="0"/>
              <a:t>》</a:t>
            </a:r>
            <a:r>
              <a:rPr lang="zh-TW" altLang="en-US" dirty="0" smtClean="0"/>
              <a:t>篇釋「庸人」：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7567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0046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論「士」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484784"/>
            <a:ext cx="9225036" cy="439248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無恆產而有恆心者，惟</a:t>
            </a:r>
            <a:r>
              <a:rPr lang="zh-TW" altLang="en-US" sz="3200" dirty="0">
                <a:solidFill>
                  <a:srgbClr val="FF0000"/>
                </a:solidFill>
              </a:rPr>
              <a:t>士</a:t>
            </a:r>
            <a:r>
              <a:rPr lang="zh-TW" altLang="en-US" sz="3200" dirty="0"/>
              <a:t>為能。若民，則無恆產，因無恆心。</a:t>
            </a:r>
            <a:r>
              <a:rPr lang="en-US" altLang="zh-TW" sz="3200" dirty="0"/>
              <a:t>〈</a:t>
            </a:r>
            <a:r>
              <a:rPr lang="zh-TW" altLang="en-US" sz="3200" dirty="0"/>
              <a:t>梁惠王上</a:t>
            </a:r>
            <a:r>
              <a:rPr lang="en-US" altLang="zh-TW" sz="3200" dirty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曰：「昔齊景公田，招虞人以</a:t>
            </a:r>
            <a:r>
              <a:rPr lang="zh-TW" altLang="en-US" sz="3200" dirty="0" smtClean="0"/>
              <a:t>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大夫旗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不至，將殺之。</a:t>
            </a:r>
            <a:r>
              <a:rPr lang="zh-TW" altLang="en-US" sz="3200" dirty="0">
                <a:solidFill>
                  <a:srgbClr val="FF0000"/>
                </a:solidFill>
              </a:rPr>
              <a:t>志士</a:t>
            </a:r>
            <a:r>
              <a:rPr lang="zh-TW" altLang="en-US" sz="3200" dirty="0"/>
              <a:t>不忘在溝壑，勇士不忘喪其</a:t>
            </a:r>
            <a:r>
              <a:rPr lang="zh-TW" altLang="en-US" sz="3200" dirty="0" smtClean="0"/>
              <a:t>元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孔子奚取焉？取非其招不往也。如不待其招而往，何哉</a:t>
            </a:r>
            <a:r>
              <a:rPr lang="zh-TW" altLang="en-US" sz="3200" dirty="0" smtClean="0"/>
              <a:t>！</a:t>
            </a:r>
            <a:r>
              <a:rPr lang="en-US" altLang="zh-TW" sz="3200" dirty="0"/>
              <a:t>〈</a:t>
            </a:r>
            <a:r>
              <a:rPr lang="zh-TW" altLang="en-US" sz="3200" dirty="0"/>
              <a:t>滕文公下</a:t>
            </a:r>
            <a:r>
              <a:rPr lang="en-US" altLang="zh-TW" sz="3200" dirty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9039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908720"/>
            <a:ext cx="9225036" cy="500250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子謂萬章曰：一鄉之善士，斯友一鄉之善士，一國之善士，斯友一國之善士；天下之善士，斯友天下之善士。以友天下之善士為未足，又尚論古之人。頌其詩，讀其書，不知其人，可乎？是以論其世也。是尚友也。」 </a:t>
            </a:r>
            <a:r>
              <a:rPr lang="en-US" altLang="zh-TW" sz="3200" dirty="0" smtClean="0"/>
              <a:t>〈</a:t>
            </a:r>
            <a:r>
              <a:rPr lang="zh-TW" altLang="en-US" sz="3200" dirty="0"/>
              <a:t>萬章下</a:t>
            </a:r>
            <a:r>
              <a:rPr lang="en-US" altLang="zh-TW" sz="3200" dirty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士</a:t>
            </a:r>
            <a:r>
              <a:rPr lang="zh-TW" altLang="en-US" sz="3200" dirty="0"/>
              <a:t>無事而食，不可也</a:t>
            </a:r>
            <a:r>
              <a:rPr lang="zh-TW" altLang="en-US" sz="3200" dirty="0" smtClean="0"/>
              <a:t>。</a:t>
            </a:r>
            <a:r>
              <a:rPr lang="en-US" altLang="zh-TW" sz="3200" dirty="0"/>
              <a:t>〈</a:t>
            </a:r>
            <a:r>
              <a:rPr lang="zh-TW" altLang="en-US" sz="3200" dirty="0"/>
              <a:t>滕文公下</a:t>
            </a:r>
            <a:r>
              <a:rPr lang="en-US" altLang="zh-TW" sz="3200" dirty="0" smtClean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盛德之士，君不得而臣，父不得而子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〈</a:t>
            </a:r>
            <a:r>
              <a:rPr lang="zh-TW" altLang="en-US" sz="3200" dirty="0"/>
              <a:t>萬章上</a:t>
            </a:r>
            <a:r>
              <a:rPr lang="en-US" altLang="zh-TW" sz="3200" dirty="0"/>
              <a:t>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74528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0256" y="548680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《</a:t>
            </a:r>
            <a:r>
              <a:rPr lang="zh-TW" altLang="en-US" dirty="0">
                <a:solidFill>
                  <a:srgbClr val="FF0000"/>
                </a:solidFill>
              </a:rPr>
              <a:t>孟子</a:t>
            </a:r>
            <a:r>
              <a:rPr lang="en-US" altLang="zh-TW" dirty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論</a:t>
            </a:r>
            <a:r>
              <a:rPr lang="zh-TW" altLang="en-US" dirty="0" smtClean="0">
                <a:solidFill>
                  <a:srgbClr val="FF0000"/>
                </a:solidFill>
              </a:rPr>
              <a:t>「君子」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7528" y="1412776"/>
            <a:ext cx="10009112" cy="421041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離婁下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第</a:t>
            </a:r>
            <a:r>
              <a:rPr lang="en-US" altLang="zh-TW" sz="3200" dirty="0" smtClean="0"/>
              <a:t>14</a:t>
            </a:r>
            <a:r>
              <a:rPr lang="zh-TW" altLang="en-US" sz="3200" dirty="0" smtClean="0"/>
              <a:t>章：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曰：「君子</a:t>
            </a:r>
            <a:r>
              <a:rPr lang="zh-TW" altLang="en-US" sz="3200" dirty="0" smtClean="0"/>
              <a:t>深造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（詣）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以道，欲其自得之也；自得之，則居之安；居之安，則資之深：資之深，則取之左右逢其原；故君子欲其自得之也。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言君子務於深造而必以其道者，欲其有所持循，以俟夫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默識心通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，自然而得之於己也。</a:t>
            </a:r>
          </a:p>
        </p:txBody>
      </p:sp>
    </p:spTree>
    <p:extLst>
      <p:ext uri="{BB962C8B-B14F-4D97-AF65-F5344CB8AC3E}">
        <p14:creationId xmlns:p14="http://schemas.microsoft.com/office/powerpoint/2010/main" val="320966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28</a:t>
            </a:r>
            <a:r>
              <a:rPr lang="zh-TW" altLang="en-US" dirty="0" smtClean="0"/>
              <a:t>章：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484784"/>
            <a:ext cx="9721080" cy="42824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孟子曰：</a:t>
            </a: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所以異於人者，以其</a:t>
            </a:r>
            <a:r>
              <a:rPr lang="zh-TW" altLang="en-US" sz="3200" dirty="0">
                <a:solidFill>
                  <a:srgbClr val="FF0000"/>
                </a:solidFill>
              </a:rPr>
              <a:t>存心</a:t>
            </a:r>
            <a:r>
              <a:rPr lang="zh-TW" altLang="en-US" sz="3200" dirty="0"/>
              <a:t>也。君子以仁存心，以禮存心。仁者愛人，有禮者敬人。</a:t>
            </a:r>
            <a:r>
              <a:rPr lang="zh-TW" altLang="en-US" sz="3200" dirty="0">
                <a:solidFill>
                  <a:srgbClr val="FF0000"/>
                </a:solidFill>
              </a:rPr>
              <a:t>愛人者，人恒愛之；敬人者，人恒敬之。</a:t>
            </a:r>
            <a:r>
              <a:rPr lang="zh-TW" altLang="en-US" sz="3200" dirty="0"/>
              <a:t>有人於此，其待我以橫逆則君子必自反也：我必不仁也，必無禮也；此物奚宜至哉！其自反而仁矣，自反而有禮矣，其橫逆由是也；君子必自反也：我必不忠</a:t>
            </a:r>
            <a:r>
              <a:rPr lang="zh-TW" altLang="en-US" sz="3200" dirty="0" smtClean="0"/>
              <a:t>。</a:t>
            </a:r>
            <a:r>
              <a:rPr lang="zh-TW" altLang="en-US" sz="3200" dirty="0">
                <a:solidFill>
                  <a:srgbClr val="FF0000"/>
                </a:solidFill>
              </a:rPr>
              <a:t>自反而忠矣，其橫逆由是也；君子曰：此亦妄人也已矣！</a:t>
            </a:r>
          </a:p>
        </p:txBody>
      </p:sp>
    </p:spTree>
    <p:extLst>
      <p:ext uri="{BB962C8B-B14F-4D97-AF65-F5344CB8AC3E}">
        <p14:creationId xmlns:p14="http://schemas.microsoft.com/office/powerpoint/2010/main" val="84104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836712"/>
            <a:ext cx="9649072" cy="568863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如此則與禽獸奚</a:t>
            </a:r>
            <a:r>
              <a:rPr lang="zh-TW" altLang="en-US" sz="3200" dirty="0" smtClean="0"/>
              <a:t>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何異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哉</a:t>
            </a:r>
            <a:r>
              <a:rPr lang="zh-TW" altLang="en-US" sz="3200" dirty="0"/>
              <a:t>！於禽獸又何難焉！是故，</a:t>
            </a:r>
            <a:r>
              <a:rPr lang="zh-TW" altLang="en-US" sz="3200" dirty="0">
                <a:solidFill>
                  <a:srgbClr val="FF0000"/>
                </a:solidFill>
              </a:rPr>
              <a:t>君子有終身之憂，無一朝之患也。</a:t>
            </a:r>
            <a:r>
              <a:rPr lang="zh-TW" altLang="en-US" sz="3200" dirty="0"/>
              <a:t>乃若所憂則有之。舜、人也，我亦人也；舜為法於天下可傳於後世，我由未免為鄉人</a:t>
            </a:r>
            <a:r>
              <a:rPr lang="zh-TW" altLang="en-US" sz="3200" dirty="0" smtClean="0"/>
              <a:t>也，是</a:t>
            </a:r>
            <a:r>
              <a:rPr lang="zh-TW" altLang="en-US" sz="3200" dirty="0"/>
              <a:t>則可憂也。憂之如何？如舜而已矣！若夫君子所患，則亡矣。非仁無為也，非禮無行也。如有一朝之</a:t>
            </a:r>
            <a:r>
              <a:rPr lang="zh-TW" altLang="en-US" sz="3200" dirty="0" smtClean="0"/>
              <a:t>患，則</a:t>
            </a:r>
            <a:r>
              <a:rPr lang="zh-TW" altLang="en-US" sz="3200" dirty="0"/>
              <a:t>君子不患矣。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君子之行，本自不致患，常行仁禮，如有一朝橫來之患，非己愆也。故君子歸天，不以為患也。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73793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9576" y="332656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《</a:t>
            </a:r>
            <a:r>
              <a:rPr lang="zh-TW" altLang="en-US" dirty="0">
                <a:solidFill>
                  <a:srgbClr val="FF0000"/>
                </a:solidFill>
              </a:rPr>
              <a:t>孟子</a:t>
            </a:r>
            <a:r>
              <a:rPr lang="en-US" altLang="zh-TW" dirty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論</a:t>
            </a:r>
            <a:r>
              <a:rPr lang="zh-TW" altLang="en-US" dirty="0" smtClean="0">
                <a:solidFill>
                  <a:srgbClr val="FF0000"/>
                </a:solidFill>
              </a:rPr>
              <a:t>「賢人」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7528" y="980728"/>
            <a:ext cx="10081120" cy="5760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4800"/>
              </a:lnSpc>
            </a:pPr>
            <a:r>
              <a:rPr lang="en-US" altLang="zh-TW" sz="3200" dirty="0"/>
              <a:t>〈</a:t>
            </a:r>
            <a:r>
              <a:rPr lang="zh-TW" altLang="en-US" sz="3200" dirty="0" smtClean="0"/>
              <a:t>離</a:t>
            </a:r>
            <a:r>
              <a:rPr lang="zh-TW" altLang="en-US" sz="3200" dirty="0"/>
              <a:t>婁</a:t>
            </a:r>
            <a:r>
              <a:rPr lang="zh-TW" altLang="en-US" sz="3200" dirty="0" smtClean="0"/>
              <a:t>下</a:t>
            </a:r>
            <a:r>
              <a:rPr lang="en-US" altLang="zh-TW" sz="3200" dirty="0" smtClean="0"/>
              <a:t>〉</a:t>
            </a:r>
            <a:endParaRPr lang="en-US" altLang="zh-TW" sz="3200" dirty="0"/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禹</a:t>
            </a:r>
            <a:r>
              <a:rPr lang="zh-TW" altLang="en-US" sz="3200" dirty="0"/>
              <a:t>、稷當平世，三過其門而不入：</a:t>
            </a:r>
            <a:r>
              <a:rPr lang="zh-TW" altLang="en-US" sz="3200" dirty="0">
                <a:solidFill>
                  <a:srgbClr val="FF0000"/>
                </a:solidFill>
              </a:rPr>
              <a:t>孔子賢之</a:t>
            </a:r>
            <a:r>
              <a:rPr lang="zh-TW" altLang="en-US" sz="3200" dirty="0"/>
              <a:t>。顏子當亂世，居於陋巷，一簞食，一瓢飲；人不堪其憂，顏子不改</a:t>
            </a:r>
            <a:r>
              <a:rPr lang="zh-TW" altLang="en-US" sz="3200" dirty="0" smtClean="0"/>
              <a:t>樂，</a:t>
            </a:r>
            <a:r>
              <a:rPr lang="zh-TW" altLang="en-US" sz="3200" dirty="0" smtClean="0">
                <a:solidFill>
                  <a:srgbClr val="FF0000"/>
                </a:solidFill>
              </a:rPr>
              <a:t>孔子賢</a:t>
            </a:r>
            <a:r>
              <a:rPr lang="zh-TW" altLang="en-US" sz="3200" dirty="0">
                <a:solidFill>
                  <a:srgbClr val="FF0000"/>
                </a:solidFill>
              </a:rPr>
              <a:t>之</a:t>
            </a:r>
            <a:r>
              <a:rPr lang="zh-TW" altLang="en-US" sz="3200" dirty="0"/>
              <a:t>。孟子曰：禹、稷、顏回同道。禹思天下有溺者，由己溺之也；稷思天下有飢者，由己飢之也；是以如是其急也。禹、稷、顏子，易地則皆然。今有同室之人鬥者，救之，雖</a:t>
            </a:r>
            <a:r>
              <a:rPr lang="zh-TW" altLang="en-US" sz="3200" dirty="0" smtClean="0"/>
              <a:t>被髮纓</a:t>
            </a:r>
            <a:r>
              <a:rPr lang="zh-TW" altLang="en-US" sz="3200" dirty="0"/>
              <a:t>冠而救之，可也。鄉鄰有鬥者，</a:t>
            </a:r>
            <a:r>
              <a:rPr lang="zh-TW" altLang="en-US" sz="3200" dirty="0" smtClean="0"/>
              <a:t>被髮纓</a:t>
            </a:r>
            <a:r>
              <a:rPr lang="zh-TW" altLang="en-US" sz="3200" dirty="0"/>
              <a:t>冠而往救之，則惑也，雖閉戶可也</a:t>
            </a:r>
            <a:r>
              <a:rPr lang="zh-TW" altLang="en-US" sz="3200" dirty="0" smtClean="0"/>
              <a:t>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親疏之別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2369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496" y="548680"/>
            <a:ext cx="10225136" cy="536254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離婁章句上 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：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曰：「天下有道，</a:t>
            </a:r>
            <a:r>
              <a:rPr lang="zh-TW" altLang="en-US" sz="3200" dirty="0">
                <a:solidFill>
                  <a:srgbClr val="FF0000"/>
                </a:solidFill>
              </a:rPr>
              <a:t>小德役大德</a:t>
            </a:r>
            <a:r>
              <a:rPr lang="zh-TW" altLang="en-US" sz="3200" dirty="0"/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小賢役大賢</a:t>
            </a:r>
            <a:r>
              <a:rPr lang="zh-TW" altLang="en-US" sz="3200" dirty="0"/>
              <a:t>；天下無道，小役大，弱役強。斯二者，天 也。順天者存，逆天者亡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有道之世，人皆修德，而位必稱其德之大小；天下無道，人不修德，則但以力相役而已。天者，理勢之當然也。 　</a:t>
            </a:r>
            <a:endParaRPr lang="en-US" altLang="zh-TW" sz="4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 smtClean="0"/>
              <a:t>〈</a:t>
            </a:r>
            <a:r>
              <a:rPr lang="zh-TW" altLang="en-US" sz="3200" dirty="0"/>
              <a:t>公孫丑</a:t>
            </a:r>
            <a:r>
              <a:rPr lang="zh-TW" altLang="en-US" sz="3200" dirty="0" smtClean="0"/>
              <a:t>上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  <a:sym typeface="Wingdings" panose="05000000000000000000" pitchFamily="2" charset="2"/>
              </a:rPr>
              <a:t>（紂）</a:t>
            </a:r>
            <a:r>
              <a:rPr lang="zh-TW" altLang="en-US" sz="3200" dirty="0" smtClean="0"/>
              <a:t>又有微</a:t>
            </a:r>
            <a:r>
              <a:rPr lang="zh-TW" altLang="en-US" sz="3200" dirty="0"/>
              <a:t>子、微仲、王子比干、箕子、膠</a:t>
            </a:r>
            <a:r>
              <a:rPr lang="zh-TW" altLang="en-US" sz="3200" dirty="0" smtClean="0"/>
              <a:t>鬲，皆</a:t>
            </a:r>
            <a:r>
              <a:rPr lang="zh-TW" altLang="en-US" sz="3200" dirty="0" smtClean="0">
                <a:solidFill>
                  <a:srgbClr val="FF0000"/>
                </a:solidFill>
              </a:rPr>
              <a:t>賢人</a:t>
            </a:r>
            <a:r>
              <a:rPr lang="zh-TW" altLang="en-US" sz="3200" dirty="0" smtClean="0"/>
              <a:t>也，</a:t>
            </a:r>
            <a:r>
              <a:rPr lang="zh-TW" altLang="en-US" sz="3200" dirty="0"/>
              <a:t>相與輔相之。</a:t>
            </a:r>
          </a:p>
        </p:txBody>
      </p:sp>
    </p:spTree>
    <p:extLst>
      <p:ext uri="{BB962C8B-B14F-4D97-AF65-F5344CB8AC3E}">
        <p14:creationId xmlns:p14="http://schemas.microsoft.com/office/powerpoint/2010/main" val="42914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484784"/>
            <a:ext cx="9225036" cy="442643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盡心下</a:t>
            </a:r>
            <a:r>
              <a:rPr lang="en-US" altLang="zh-TW" sz="3200" dirty="0"/>
              <a:t>〉</a:t>
            </a:r>
            <a:r>
              <a:rPr lang="zh-TW" altLang="en-US" sz="3200" dirty="0"/>
              <a:t>第</a:t>
            </a:r>
            <a:r>
              <a:rPr lang="en-US" altLang="zh-TW" sz="3200" dirty="0"/>
              <a:t>25</a:t>
            </a:r>
            <a:r>
              <a:rPr lang="zh-TW" altLang="en-US" sz="3200" dirty="0"/>
              <a:t>章</a:t>
            </a:r>
            <a:br>
              <a:rPr lang="zh-TW" altLang="en-US" sz="3200" dirty="0"/>
            </a:br>
            <a:r>
              <a:rPr lang="zh-TW" altLang="en-US" sz="3200" dirty="0" smtClean="0"/>
              <a:t>浩</a:t>
            </a:r>
            <a:r>
              <a:rPr lang="zh-TW" altLang="en-US" sz="3200" dirty="0"/>
              <a:t>生不害問曰：「樂正子何人也？」孟子曰：「善人也，信人也。」「何謂善？何謂信？」曰：「可欲之謂</a:t>
            </a:r>
            <a:r>
              <a:rPr lang="zh-TW" altLang="en-US" sz="3200" dirty="0">
                <a:solidFill>
                  <a:srgbClr val="FF0000"/>
                </a:solidFill>
              </a:rPr>
              <a:t>善</a:t>
            </a:r>
            <a:r>
              <a:rPr lang="zh-TW" altLang="en-US" sz="3200" dirty="0"/>
              <a:t>；有諸己之謂</a:t>
            </a:r>
            <a:r>
              <a:rPr lang="zh-TW" altLang="en-US" sz="3200" dirty="0">
                <a:solidFill>
                  <a:srgbClr val="FF0000"/>
                </a:solidFill>
              </a:rPr>
              <a:t>信</a:t>
            </a:r>
            <a:r>
              <a:rPr lang="zh-TW" altLang="en-US" sz="3200" dirty="0"/>
              <a:t>；充實之謂</a:t>
            </a:r>
            <a:r>
              <a:rPr lang="zh-TW" altLang="en-US" sz="3200" dirty="0">
                <a:solidFill>
                  <a:srgbClr val="FF0000"/>
                </a:solidFill>
              </a:rPr>
              <a:t>美</a:t>
            </a:r>
            <a:r>
              <a:rPr lang="zh-TW" altLang="en-US" sz="3200" dirty="0"/>
              <a:t>；充實而有光輝之謂</a:t>
            </a:r>
            <a:r>
              <a:rPr lang="zh-TW" altLang="en-US" sz="3200" dirty="0">
                <a:solidFill>
                  <a:srgbClr val="FF0000"/>
                </a:solidFill>
              </a:rPr>
              <a:t>大</a:t>
            </a:r>
            <a:r>
              <a:rPr lang="zh-TW" altLang="en-US" sz="3200" dirty="0"/>
              <a:t>，大而化之之謂</a:t>
            </a:r>
            <a:r>
              <a:rPr lang="zh-TW" altLang="en-US" sz="3200" dirty="0">
                <a:solidFill>
                  <a:srgbClr val="FF0000"/>
                </a:solidFill>
              </a:rPr>
              <a:t>聖</a:t>
            </a:r>
            <a:r>
              <a:rPr lang="zh-TW" altLang="en-US" sz="3200" dirty="0"/>
              <a:t>；聖而不可知之之謂</a:t>
            </a:r>
            <a:r>
              <a:rPr lang="zh-TW" altLang="en-US" sz="3200" dirty="0">
                <a:solidFill>
                  <a:srgbClr val="FF0000"/>
                </a:solidFill>
              </a:rPr>
              <a:t>神</a:t>
            </a:r>
            <a:r>
              <a:rPr lang="zh-TW" altLang="en-US" sz="3200" dirty="0"/>
              <a:t>。樂正子二之中，四之下也。」</a:t>
            </a: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3143672" y="54868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kumimoji="0" lang="en-US" altLang="zh-TW" smtClean="0">
                <a:solidFill>
                  <a:srgbClr val="FF0000"/>
                </a:solidFill>
              </a:rPr>
              <a:t>《</a:t>
            </a:r>
            <a:r>
              <a:rPr kumimoji="0" lang="zh-TW" altLang="en-US" smtClean="0">
                <a:solidFill>
                  <a:srgbClr val="FF0000"/>
                </a:solidFill>
              </a:rPr>
              <a:t>孟子</a:t>
            </a:r>
            <a:r>
              <a:rPr kumimoji="0" lang="en-US" altLang="zh-TW" smtClean="0">
                <a:solidFill>
                  <a:srgbClr val="FF0000"/>
                </a:solidFill>
              </a:rPr>
              <a:t>》</a:t>
            </a:r>
            <a:r>
              <a:rPr kumimoji="0" lang="zh-TW" altLang="en-US" smtClean="0">
                <a:solidFill>
                  <a:srgbClr val="FF0000"/>
                </a:solidFill>
              </a:rPr>
              <a:t>論「聖人」</a:t>
            </a:r>
            <a:endParaRPr kumimoji="0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8583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孟子曰：「規矩，方員之至也；</a:t>
            </a:r>
            <a:r>
              <a:rPr lang="zh-TW" altLang="en-US" sz="3200" dirty="0">
                <a:solidFill>
                  <a:srgbClr val="FF0000"/>
                </a:solidFill>
              </a:rPr>
              <a:t>聖人，人倫之至也。</a:t>
            </a:r>
            <a:r>
              <a:rPr lang="zh-TW" altLang="en-US" sz="3200" dirty="0"/>
              <a:t>欲為君，盡君道；欲為臣，盡臣道。二 者皆法堯舜而已矣。不以舜之所以事堯事君，不敬其君者也。不以堯之所以治民治民，賊其 民者也</a:t>
            </a:r>
            <a:r>
              <a:rPr lang="zh-TW" altLang="en-US" sz="3200" dirty="0" smtClean="0"/>
              <a:t>。</a:t>
            </a:r>
            <a:endParaRPr lang="en-US" altLang="zh-TW" sz="3200" dirty="0"/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60674"/>
          </a:xfrm>
        </p:spPr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離婁上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5497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3592" y="764704"/>
            <a:ext cx="9289032" cy="514651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孟子曰：伯夷，聖之</a:t>
            </a:r>
            <a:r>
              <a:rPr lang="zh-TW" altLang="en-US" sz="3200" dirty="0" smtClean="0"/>
              <a:t>清者</a:t>
            </a:r>
            <a:r>
              <a:rPr lang="zh-TW" altLang="en-US" sz="3200" dirty="0"/>
              <a:t>也；伊尹，聖之</a:t>
            </a:r>
            <a:r>
              <a:rPr lang="zh-TW" altLang="en-US" sz="3200" dirty="0" smtClean="0"/>
              <a:t>任者</a:t>
            </a:r>
            <a:r>
              <a:rPr lang="zh-TW" altLang="en-US" sz="3200" dirty="0"/>
              <a:t>也；柳下惠，聖之</a:t>
            </a:r>
            <a:r>
              <a:rPr lang="zh-TW" altLang="en-US" sz="3200" dirty="0" smtClean="0"/>
              <a:t>和者</a:t>
            </a:r>
            <a:r>
              <a:rPr lang="zh-TW" altLang="en-US" sz="3200" dirty="0"/>
              <a:t>也；孔子，聖之時者也。孔子之謂集大成。</a:t>
            </a:r>
            <a:r>
              <a:rPr lang="en-US" altLang="zh-TW" sz="3200" dirty="0"/>
              <a:t>〈</a:t>
            </a:r>
            <a:r>
              <a:rPr lang="zh-TW" altLang="en-US" sz="3200" dirty="0"/>
              <a:t>萬章下</a:t>
            </a:r>
            <a:r>
              <a:rPr lang="en-US" altLang="zh-TW" sz="3200" dirty="0" smtClean="0"/>
              <a:t>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張子曰：「無所雜者清之極，無所異者和之極。勉而清，非聖人之清；勉而和，非聖人之和。所謂聖者，不勉不思而至焉者也。」孔氏曰：「任者，以天下為己責也。」</a:t>
            </a:r>
          </a:p>
        </p:txBody>
      </p:sp>
    </p:spTree>
    <p:extLst>
      <p:ext uri="{BB962C8B-B14F-4D97-AF65-F5344CB8AC3E}">
        <p14:creationId xmlns:p14="http://schemas.microsoft.com/office/powerpoint/2010/main" val="384363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3592" y="764704"/>
            <a:ext cx="9289032" cy="514651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曰：聖人，百世之師也，伯夷、柳下惠是也。故聞伯夷之風者，頑夫廉，懦夫有立志；聞柳下惠之風者，薄夫敦，鄙夫寬。奮乎百世之上。百世之下，聞者莫不興起也。非聖人而能若是乎，而況於親炙之者乎？</a:t>
            </a:r>
            <a:r>
              <a:rPr lang="en-US" altLang="zh-TW" sz="3200" dirty="0"/>
              <a:t>〈</a:t>
            </a:r>
            <a:r>
              <a:rPr lang="zh-TW" altLang="en-US" sz="3200" dirty="0"/>
              <a:t>盡心下</a:t>
            </a:r>
            <a:r>
              <a:rPr lang="en-US" altLang="zh-TW" sz="3200" dirty="0" smtClean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3453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39616" y="2564904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四、儒家的生命教育</a:t>
            </a:r>
            <a:r>
              <a:rPr lang="en-US" altLang="zh-TW" dirty="0" smtClean="0">
                <a:solidFill>
                  <a:srgbClr val="FF0000"/>
                </a:solidFill>
              </a:rPr>
              <a:t>—</a:t>
            </a:r>
            <a:r>
              <a:rPr lang="zh-TW" altLang="en-US" dirty="0" smtClean="0">
                <a:solidFill>
                  <a:srgbClr val="FF0000"/>
                </a:solidFill>
              </a:rPr>
              <a:t>義理</a:t>
            </a:r>
            <a:r>
              <a:rPr lang="zh-TW" altLang="en-US" dirty="0">
                <a:solidFill>
                  <a:srgbClr val="FF0000"/>
                </a:solidFill>
              </a:rPr>
              <a:t>之學</a:t>
            </a:r>
          </a:p>
        </p:txBody>
      </p:sp>
    </p:spTree>
    <p:extLst>
      <p:ext uri="{BB962C8B-B14F-4D97-AF65-F5344CB8AC3E}">
        <p14:creationId xmlns:p14="http://schemas.microsoft.com/office/powerpoint/2010/main" val="387599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935760" y="2564904"/>
            <a:ext cx="5087251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</a:t>
            </a:r>
            <a:r>
              <a:rPr lang="zh-TW" altLang="en-US" dirty="0">
                <a:solidFill>
                  <a:srgbClr val="FF0000"/>
                </a:solidFill>
              </a:rPr>
              <a:t>義理」一詞源</a:t>
            </a:r>
            <a:r>
              <a:rPr lang="zh-TW" altLang="en-US" dirty="0" smtClean="0">
                <a:solidFill>
                  <a:srgbClr val="FF0000"/>
                </a:solidFill>
              </a:rPr>
              <a:t>流</a:t>
            </a:r>
            <a:r>
              <a:rPr lang="zh-TW" altLang="en-US" dirty="0">
                <a:solidFill>
                  <a:srgbClr val="FF0000"/>
                </a:solidFill>
              </a:rPr>
              <a:t>考</a:t>
            </a:r>
          </a:p>
        </p:txBody>
      </p:sp>
    </p:spTree>
    <p:extLst>
      <p:ext uri="{BB962C8B-B14F-4D97-AF65-F5344CB8AC3E}">
        <p14:creationId xmlns:p14="http://schemas.microsoft.com/office/powerpoint/2010/main" val="314755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28800"/>
            <a:ext cx="8915400" cy="42824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曰：口之於味也，有同耆焉；耳之於聲也，有同 聽焉；目之於色也，有同美焉。至於心，獨無所同然乎？</a:t>
            </a:r>
            <a:r>
              <a:rPr lang="zh-TW" altLang="en-US" sz="3200" dirty="0">
                <a:solidFill>
                  <a:srgbClr val="FF0000"/>
                </a:solidFill>
              </a:rPr>
              <a:t>心之所同然者何也？謂理也，義也。 聖人先得我心之所同然耳。</a:t>
            </a:r>
            <a:r>
              <a:rPr lang="zh-TW" altLang="en-US" sz="3200" dirty="0"/>
              <a:t>故</a:t>
            </a:r>
            <a:r>
              <a:rPr lang="zh-TW" altLang="en-US" sz="3200" dirty="0">
                <a:solidFill>
                  <a:srgbClr val="FF0000"/>
                </a:solidFill>
              </a:rPr>
              <a:t>理義</a:t>
            </a:r>
            <a:r>
              <a:rPr lang="zh-TW" altLang="en-US" sz="3200" dirty="0"/>
              <a:t>之悅我心，猶芻豢之悅我口。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279576" y="692696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>
                <a:latin typeface="Poor Richard" panose="02080502050505020702" pitchFamily="18" charset="0"/>
              </a:rPr>
              <a:t>•</a:t>
            </a:r>
            <a:r>
              <a:rPr lang="zh-TW" altLang="en-US" dirty="0" smtClean="0"/>
              <a:t>告</a:t>
            </a:r>
            <a:r>
              <a:rPr lang="zh-TW" altLang="en-US" dirty="0"/>
              <a:t>子</a:t>
            </a:r>
            <a:r>
              <a:rPr lang="zh-TW" altLang="en-US" dirty="0" smtClean="0"/>
              <a:t>上</a:t>
            </a:r>
            <a:r>
              <a:rPr lang="en-US" altLang="zh-TW" dirty="0" smtClean="0"/>
              <a:t>》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1106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7528" y="908720"/>
            <a:ext cx="9865096" cy="5544616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漢書．楚元王傳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附劉歆傳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卷三十六</a:t>
            </a:r>
            <a:r>
              <a:rPr lang="en-US" altLang="zh-TW" sz="3200" dirty="0" smtClean="0"/>
              <a:t>)</a:t>
            </a:r>
            <a:r>
              <a:rPr lang="zh-TW" altLang="en-US" sz="3200" dirty="0" smtClean="0"/>
              <a:t>云：</a:t>
            </a:r>
          </a:p>
          <a:p>
            <a:pPr marL="0" indent="0"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初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左氏傳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多古字古言，學者傳訓故而已，及歆治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，引傳文以解經，轉相發明，由是章句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備焉。 </a:t>
            </a:r>
          </a:p>
          <a:p>
            <a:r>
              <a:rPr lang="en-US" altLang="zh-TW" sz="3200" dirty="0"/>
              <a:t>《</a:t>
            </a:r>
            <a:r>
              <a:rPr lang="zh-TW" altLang="en-US" sz="3200" dirty="0"/>
              <a:t>唐書．孔穎達傳</a:t>
            </a:r>
            <a:r>
              <a:rPr lang="en-US" altLang="zh-TW" sz="3200" dirty="0"/>
              <a:t>》(</a:t>
            </a:r>
            <a:r>
              <a:rPr lang="zh-TW" altLang="en-US" sz="3200" dirty="0"/>
              <a:t>卷七十三</a:t>
            </a:r>
            <a:r>
              <a:rPr lang="en-US" altLang="zh-TW" sz="3200" dirty="0"/>
              <a:t>)</a:t>
            </a:r>
            <a:r>
              <a:rPr lang="zh-TW" altLang="en-US" sz="3200" dirty="0"/>
              <a:t>云：</a:t>
            </a:r>
          </a:p>
          <a:p>
            <a:pPr marL="0" indent="0"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先是，與顔師古、司馬才章、王恭、王琰等諸儒受詔撰定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義訓，凡一百八十卷，名曰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五經正義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。太宗下詔曰：「卿等博綜古今，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該洽，考前儒之異說，符聖人之幽旨，實爲不朽。」 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242473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764704"/>
            <a:ext cx="9721080" cy="5146518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宋史．樂志</a:t>
            </a:r>
            <a:r>
              <a:rPr lang="en-US" altLang="zh-TW" sz="3200" dirty="0"/>
              <a:t>》(</a:t>
            </a:r>
            <a:r>
              <a:rPr lang="zh-TW" altLang="en-US" sz="3200" dirty="0"/>
              <a:t>卷</a:t>
            </a:r>
            <a:r>
              <a:rPr lang="en-US" altLang="zh-TW" sz="3200" dirty="0"/>
              <a:t>131)</a:t>
            </a:r>
            <a:r>
              <a:rPr lang="zh-TW" altLang="en-US" sz="3200" dirty="0"/>
              <a:t>云：</a:t>
            </a:r>
          </a:p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是時，濂、洛、關輔諸儒繼起，遠溯聖傳，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精究。 </a:t>
            </a:r>
          </a:p>
          <a:p>
            <a:pPr>
              <a:lnSpc>
                <a:spcPts val="5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宋史．儒林傳</a:t>
            </a:r>
            <a:r>
              <a:rPr lang="en-US" altLang="zh-TW" sz="3200" dirty="0"/>
              <a:t>》〈</a:t>
            </a:r>
            <a:r>
              <a:rPr lang="zh-TW" altLang="en-US" sz="3200" dirty="0"/>
              <a:t>劉清之傳</a:t>
            </a:r>
            <a:r>
              <a:rPr lang="en-US" altLang="zh-TW" sz="3200" dirty="0"/>
              <a:t>〉(</a:t>
            </a:r>
            <a:r>
              <a:rPr lang="zh-TW" altLang="en-US" sz="3200" dirty="0"/>
              <a:t>卷</a:t>
            </a:r>
            <a:r>
              <a:rPr lang="en-US" altLang="zh-TW" sz="3200" dirty="0"/>
              <a:t>437</a:t>
            </a:r>
            <a:r>
              <a:rPr lang="en-US" altLang="zh-TW" sz="3200" dirty="0" smtClean="0"/>
              <a:t>)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及見朱熹，盡取所習焚之，慨然志于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義理之學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3009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764704"/>
            <a:ext cx="9721080" cy="5146518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清儒學案．戴東原學案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有漢儒之經學，有宋儒之經學，一主於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訓詁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，一主於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，此愚之大不解者。夫使義理可以舍經而求，將人人鑿空得之矣，奚取乎經學？惟空憑胸臆之無當於義理，然後求之古經，求之古經而遺文垂絕，今古懸隔，然後求之訓詁，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訓詁明則古經明，古經明而我心所同然之義理乃因之而明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 </a:t>
            </a: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70747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曾文正</a:t>
            </a:r>
            <a:r>
              <a:rPr lang="zh-TW" altLang="en-US" dirty="0"/>
              <a:t>公</a:t>
            </a:r>
            <a:r>
              <a:rPr lang="en-US" altLang="zh-TW" dirty="0"/>
              <a:t>《</a:t>
            </a:r>
            <a:r>
              <a:rPr lang="zh-TW" altLang="en-US" dirty="0"/>
              <a:t>聖哲畫像記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340768"/>
            <a:ext cx="8915400" cy="457045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姚姬傳氏言學問之途有三，曰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、曰詞章、曰考據。至若葛陸范馬，在聖門，則以德行而兼政事；周程張朱在聖門，則德行之科也，皆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 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葛陸范馬：諸葛亮、</a:t>
            </a:r>
            <a:r>
              <a:rPr kumimoji="1" lang="zh-TW" altLang="en-US" sz="3200" dirty="0">
                <a:solidFill>
                  <a:schemeClr val="tx1"/>
                </a:solidFill>
                <a:latin typeface="Arial" pitchFamily="34" charset="0"/>
                <a:ea typeface="新細明體" pitchFamily="18" charset="-120"/>
              </a:rPr>
              <a:t>陸贄、范仲淹、司馬光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朱：周敦頤、二程、張載、朱熹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7881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7967571" cy="128089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0000"/>
                </a:solidFill>
              </a:rPr>
              <a:t>結語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5560" y="1412776"/>
            <a:ext cx="9649072" cy="5184576"/>
          </a:xfrm>
        </p:spPr>
        <p:txBody>
          <a:bodyPr>
            <a:no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孔子對生命的價值取向係以道德生命為其所崇尚，更以道德生命的體認與實踐來落實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的規律與法則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繼承孔子與天合德的天命思想，更發展為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天爵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之說，勉人實踐道德，修其天爵。唯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僅就天爵之成因論之，未述明具體果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孟子之後有「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」之具體階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位，使得天命與天爵之規律法則，成因與結果更為具體顯明，並且從中亦可歸納出儒家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經學與義理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之學對此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道德與生命教育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之傳承。</a:t>
            </a:r>
          </a:p>
        </p:txBody>
      </p:sp>
    </p:spTree>
    <p:extLst>
      <p:ext uri="{BB962C8B-B14F-4D97-AF65-F5344CB8AC3E}">
        <p14:creationId xmlns:p14="http://schemas.microsoft.com/office/powerpoint/2010/main" val="91038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785541" y="404664"/>
            <a:ext cx="7918450" cy="930144"/>
          </a:xfrm>
        </p:spPr>
        <p:txBody>
          <a:bodyPr/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生命的尊嚴來自於生命價值的尊貴</a:t>
            </a:r>
          </a:p>
        </p:txBody>
      </p:sp>
      <p:pic>
        <p:nvPicPr>
          <p:cNvPr id="99331" name="Picture 3" descr="“秦”の始皇帝を描いた１パック完結。隠された出生の謎。天下統一までの道程。そして統一後、始皇帝が最後に求めたものとは…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66" r="28612" b="38341"/>
          <a:stretch>
            <a:fillRect/>
          </a:stretch>
        </p:blipFill>
        <p:spPr bwMode="auto">
          <a:xfrm>
            <a:off x="1991544" y="2564904"/>
            <a:ext cx="1576767" cy="2140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2" name="Picture 4" descr="孔子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25"/>
          <a:stretch>
            <a:fillRect/>
          </a:stretch>
        </p:blipFill>
        <p:spPr bwMode="auto">
          <a:xfrm>
            <a:off x="9552385" y="1300326"/>
            <a:ext cx="2433784" cy="4013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7" name="Text Box 16"/>
          <p:cNvSpPr txBox="1">
            <a:spLocks noChangeArrowheads="1"/>
          </p:cNvSpPr>
          <p:nvPr/>
        </p:nvSpPr>
        <p:spPr bwMode="auto">
          <a:xfrm>
            <a:off x="2279651" y="5516563"/>
            <a:ext cx="22320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3600">
              <a:latin typeface="Times New Roman" panose="02020603050405020304" pitchFamily="18" charset="0"/>
            </a:endParaRPr>
          </a:p>
        </p:txBody>
      </p:sp>
      <p:sp>
        <p:nvSpPr>
          <p:cNvPr id="99345" name="Text Box 17"/>
          <p:cNvSpPr txBox="1">
            <a:spLocks noChangeArrowheads="1"/>
          </p:cNvSpPr>
          <p:nvPr/>
        </p:nvSpPr>
        <p:spPr bwMode="auto">
          <a:xfrm>
            <a:off x="1415480" y="5043488"/>
            <a:ext cx="295275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萬里長城今猶在不見當年秦始皇</a:t>
            </a:r>
          </a:p>
        </p:txBody>
      </p: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9336360" y="5501756"/>
            <a:ext cx="27352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匹夫而為百世師一言而為天下法</a:t>
            </a:r>
          </a:p>
        </p:txBody>
      </p:sp>
      <p:graphicFrame>
        <p:nvGraphicFramePr>
          <p:cNvPr id="9" name="資料庫圖表 8"/>
          <p:cNvGraphicFramePr/>
          <p:nvPr>
            <p:extLst/>
          </p:nvPr>
        </p:nvGraphicFramePr>
        <p:xfrm>
          <a:off x="4151784" y="1268760"/>
          <a:ext cx="5184576" cy="4079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圓角矩形 1"/>
          <p:cNvSpPr/>
          <p:nvPr/>
        </p:nvSpPr>
        <p:spPr>
          <a:xfrm>
            <a:off x="5439925" y="5506969"/>
            <a:ext cx="2715102" cy="1099618"/>
          </a:xfrm>
          <a:prstGeom prst="roundRect">
            <a:avLst>
              <a:gd name="adj" fmla="val 97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384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庸人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>
              <a:lnSpc>
                <a:spcPts val="384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8160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9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9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9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45" grpId="0"/>
      <p:bldP spid="99346" grpId="0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2157</TotalTime>
  <Words>4587</Words>
  <Application>Microsoft Office PowerPoint</Application>
  <PresentationFormat>寬螢幕</PresentationFormat>
  <Paragraphs>195</Paragraphs>
  <Slides>45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45</vt:i4>
      </vt:variant>
    </vt:vector>
  </HeadingPairs>
  <TitlesOfParts>
    <vt:vector size="57" baseType="lpstr">
      <vt:lpstr>細明體</vt:lpstr>
      <vt:lpstr>微軟正黑體</vt:lpstr>
      <vt:lpstr>新細明體</vt:lpstr>
      <vt:lpstr>標楷體</vt:lpstr>
      <vt:lpstr>Arial</vt:lpstr>
      <vt:lpstr>Century Gothic</vt:lpstr>
      <vt:lpstr>Poor Richard</vt:lpstr>
      <vt:lpstr>Times New Roman</vt:lpstr>
      <vt:lpstr>Verdana</vt:lpstr>
      <vt:lpstr>Wingdings</vt:lpstr>
      <vt:lpstr>Wingdings 3</vt:lpstr>
      <vt:lpstr>絲縷</vt:lpstr>
      <vt:lpstr>PowerPoint 簡報</vt:lpstr>
      <vt:lpstr>大綱</vt:lpstr>
      <vt:lpstr>一.天命與天德的從屬關係</vt:lpstr>
      <vt:lpstr>(一)死生有命—道德價值重於生命價值</vt:lpstr>
      <vt:lpstr>(二)與天合德—以德命順應天命 </vt:lpstr>
      <vt:lpstr>五十而知天命</vt:lpstr>
      <vt:lpstr>劉寶楠《論語正義》:「德命」</vt:lpstr>
      <vt:lpstr>「畏天命」《正義》曰： </vt:lpstr>
      <vt:lpstr>PowerPoint 簡報</vt:lpstr>
      <vt:lpstr>〈公孫丑上〉第七章   </vt:lpstr>
      <vt:lpstr>PowerPoint 簡報</vt:lpstr>
      <vt:lpstr>PowerPoint 簡報</vt:lpstr>
      <vt:lpstr>〈告子上〉第十六章</vt:lpstr>
      <vt:lpstr>孫奭《疏》：</vt:lpstr>
      <vt:lpstr>從「天命」到「天爵」的義理探索</vt:lpstr>
      <vt:lpstr>子曰：「回也其庶乎，屢空。賜不受命，而貨殖焉，億則屢中。」《論語•先進》 </vt:lpstr>
      <vt:lpstr>「古者生無爵，死無諡」《禮記‧郊特牲》 </vt:lpstr>
      <vt:lpstr>PowerPoint 簡報</vt:lpstr>
      <vt:lpstr>天命、天爵和五儀的因果關係</vt:lpstr>
      <vt:lpstr>天爵和五儀的因果關係</vt:lpstr>
      <vt:lpstr>天命和天爵的事理關係</vt:lpstr>
      <vt:lpstr>雪廬老人：</vt:lpstr>
      <vt:lpstr>天命、天爵和五儀的因果事理關係</vt:lpstr>
      <vt:lpstr>五儀分釋</vt:lpstr>
      <vt:lpstr>《荀子．哀公》篇釋「庸人」： </vt:lpstr>
      <vt:lpstr>《孟子》論「士」</vt:lpstr>
      <vt:lpstr>PowerPoint 簡報</vt:lpstr>
      <vt:lpstr>《孟子》論「君子」</vt:lpstr>
      <vt:lpstr>〈離婁下〉第28章： </vt:lpstr>
      <vt:lpstr>PowerPoint 簡報</vt:lpstr>
      <vt:lpstr>《孟子》論「賢人」</vt:lpstr>
      <vt:lpstr>PowerPoint 簡報</vt:lpstr>
      <vt:lpstr>PowerPoint 簡報</vt:lpstr>
      <vt:lpstr>〈離婁上〉第2章</vt:lpstr>
      <vt:lpstr>PowerPoint 簡報</vt:lpstr>
      <vt:lpstr>PowerPoint 簡報</vt:lpstr>
      <vt:lpstr>四、儒家的生命教育—義理之學</vt:lpstr>
      <vt:lpstr>「義理」一詞源流考</vt:lpstr>
      <vt:lpstr>《孟子•告子上》 </vt:lpstr>
      <vt:lpstr>PowerPoint 簡報</vt:lpstr>
      <vt:lpstr>PowerPoint 簡報</vt:lpstr>
      <vt:lpstr>PowerPoint 簡報</vt:lpstr>
      <vt:lpstr>曾文正公《聖哲畫像記》： </vt:lpstr>
      <vt:lpstr>結語</vt:lpstr>
      <vt:lpstr>生命的尊嚴來自於生命價值的尊貴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Change</cp:lastModifiedBy>
  <cp:revision>149</cp:revision>
  <dcterms:created xsi:type="dcterms:W3CDTF">2007-11-25T07:55:53Z</dcterms:created>
  <dcterms:modified xsi:type="dcterms:W3CDTF">2019-01-11T20:00:51Z</dcterms:modified>
</cp:coreProperties>
</file>