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8" r:id="rId3"/>
    <p:sldId id="261" r:id="rId4"/>
    <p:sldId id="262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6DB08D-4EE9-8646-9C56-DB64D6C1062D}" v="223" dt="2025-10-12T15:56:16.9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ibah Shaffiq (2504748)" userId="fa123f22-bb35-4bfe-adc9-c1143b2f92cf" providerId="ADAL" clId="{DB26AD87-2C50-4AC8-B7D5-A8CDFEB63692}"/>
    <pc:docChg chg="modSld">
      <pc:chgData name="Aribah Shaffiq (2504748)" userId="fa123f22-bb35-4bfe-adc9-c1143b2f92cf" providerId="ADAL" clId="{DB26AD87-2C50-4AC8-B7D5-A8CDFEB63692}" dt="2025-10-12T15:52:24.056" v="0" actId="1076"/>
      <pc:docMkLst>
        <pc:docMk/>
      </pc:docMkLst>
      <pc:sldChg chg="modSp">
        <pc:chgData name="Aribah Shaffiq (2504748)" userId="fa123f22-bb35-4bfe-adc9-c1143b2f92cf" providerId="ADAL" clId="{DB26AD87-2C50-4AC8-B7D5-A8CDFEB63692}" dt="2025-10-12T15:52:24.056" v="0" actId="1076"/>
        <pc:sldMkLst>
          <pc:docMk/>
          <pc:sldMk cId="2752455359" sldId="256"/>
        </pc:sldMkLst>
        <pc:spChg chg="mod">
          <ac:chgData name="Aribah Shaffiq (2504748)" userId="fa123f22-bb35-4bfe-adc9-c1143b2f92cf" providerId="ADAL" clId="{DB26AD87-2C50-4AC8-B7D5-A8CDFEB63692}" dt="2025-10-12T15:52:24.056" v="0" actId="1076"/>
          <ac:spMkLst>
            <pc:docMk/>
            <pc:sldMk cId="2752455359" sldId="256"/>
            <ac:spMk id="2" creationId="{4086DF51-DEF7-CC1F-650E-E3BE683B0D1E}"/>
          </ac:spMkLst>
        </pc:spChg>
      </pc:sldChg>
    </pc:docChg>
  </pc:docChgLst>
  <pc:docChgLst>
    <pc:chgData name="Aribah Shaffiq (2504748)" userId="fa123f22-bb35-4bfe-adc9-c1143b2f92cf" providerId="ADAL" clId="{096ED89D-2272-4020-BA6E-3145E49E965E}"/>
    <pc:docChg chg="undo custSel mod addSld delSld modSld sldOrd addMainMaster delMainMaster">
      <pc:chgData name="Aribah Shaffiq (2504748)" userId="fa123f22-bb35-4bfe-adc9-c1143b2f92cf" providerId="ADAL" clId="{096ED89D-2272-4020-BA6E-3145E49E965E}" dt="2025-10-12T15:56:16.984" v="234" actId="26606"/>
      <pc:docMkLst>
        <pc:docMk/>
      </pc:docMkLst>
      <pc:sldChg chg="addSp modSp mod setBg">
        <pc:chgData name="Aribah Shaffiq (2504748)" userId="fa123f22-bb35-4bfe-adc9-c1143b2f92cf" providerId="ADAL" clId="{096ED89D-2272-4020-BA6E-3145E49E965E}" dt="2025-10-12T15:54:28.590" v="228" actId="20577"/>
        <pc:sldMkLst>
          <pc:docMk/>
          <pc:sldMk cId="2752455359" sldId="256"/>
        </pc:sldMkLst>
        <pc:spChg chg="mod">
          <ac:chgData name="Aribah Shaffiq (2504748)" userId="fa123f22-bb35-4bfe-adc9-c1143b2f92cf" providerId="ADAL" clId="{096ED89D-2272-4020-BA6E-3145E49E965E}" dt="2025-10-12T15:54:28.590" v="228" actId="20577"/>
          <ac:spMkLst>
            <pc:docMk/>
            <pc:sldMk cId="2752455359" sldId="256"/>
            <ac:spMk id="2" creationId="{4086DF51-DEF7-CC1F-650E-E3BE683B0D1E}"/>
          </ac:spMkLst>
        </pc:spChg>
        <pc:spChg chg="mod">
          <ac:chgData name="Aribah Shaffiq (2504748)" userId="fa123f22-bb35-4bfe-adc9-c1143b2f92cf" providerId="ADAL" clId="{096ED89D-2272-4020-BA6E-3145E49E965E}" dt="2025-10-12T15:01:19.543" v="56" actId="26606"/>
          <ac:spMkLst>
            <pc:docMk/>
            <pc:sldMk cId="2752455359" sldId="256"/>
            <ac:spMk id="3" creationId="{801775F0-4197-78EC-A305-3C8F102BAE83}"/>
          </ac:spMkLst>
        </pc:spChg>
        <pc:spChg chg="add">
          <ac:chgData name="Aribah Shaffiq (2504748)" userId="fa123f22-bb35-4bfe-adc9-c1143b2f92cf" providerId="ADAL" clId="{096ED89D-2272-4020-BA6E-3145E49E965E}" dt="2025-10-12T15:01:19.543" v="56" actId="26606"/>
          <ac:spMkLst>
            <pc:docMk/>
            <pc:sldMk cId="2752455359" sldId="256"/>
            <ac:spMk id="8" creationId="{48FDEBDB-5859-4B9E-8810-2C5CFED093F3}"/>
          </ac:spMkLst>
        </pc:spChg>
        <pc:cxnChg chg="add">
          <ac:chgData name="Aribah Shaffiq (2504748)" userId="fa123f22-bb35-4bfe-adc9-c1143b2f92cf" providerId="ADAL" clId="{096ED89D-2272-4020-BA6E-3145E49E965E}" dt="2025-10-12T15:01:19.543" v="56" actId="26606"/>
          <ac:cxnSpMkLst>
            <pc:docMk/>
            <pc:sldMk cId="2752455359" sldId="256"/>
            <ac:cxnSpMk id="10" creationId="{B1D1A340-723B-4014-B5FE-204F06273136}"/>
          </ac:cxnSpMkLst>
        </pc:cxnChg>
      </pc:sldChg>
      <pc:sldChg chg="addSp delSp modSp del mod setBg">
        <pc:chgData name="Aribah Shaffiq (2504748)" userId="fa123f22-bb35-4bfe-adc9-c1143b2f92cf" providerId="ADAL" clId="{096ED89D-2272-4020-BA6E-3145E49E965E}" dt="2025-10-12T15:03:18.185" v="83" actId="2696"/>
        <pc:sldMkLst>
          <pc:docMk/>
          <pc:sldMk cId="1854865032" sldId="257"/>
        </pc:sldMkLst>
        <pc:spChg chg="mod">
          <ac:chgData name="Aribah Shaffiq (2504748)" userId="fa123f22-bb35-4bfe-adc9-c1143b2f92cf" providerId="ADAL" clId="{096ED89D-2272-4020-BA6E-3145E49E965E}" dt="2025-10-12T15:03:07.003" v="82" actId="20577"/>
          <ac:spMkLst>
            <pc:docMk/>
            <pc:sldMk cId="1854865032" sldId="257"/>
            <ac:spMk id="2" creationId="{3806511B-A7A5-098D-C148-FE7D0422D521}"/>
          </ac:spMkLst>
        </pc:spChg>
        <pc:spChg chg="add">
          <ac:chgData name="Aribah Shaffiq (2504748)" userId="fa123f22-bb35-4bfe-adc9-c1143b2f92cf" providerId="ADAL" clId="{096ED89D-2272-4020-BA6E-3145E49E965E}" dt="2025-10-12T15:01:26.957" v="57" actId="26606"/>
          <ac:spMkLst>
            <pc:docMk/>
            <pc:sldMk cId="1854865032" sldId="257"/>
            <ac:spMk id="8" creationId="{2550AE69-AC86-4188-83E5-A856C4F1DCFF}"/>
          </ac:spMkLst>
        </pc:spChg>
        <pc:spChg chg="add">
          <ac:chgData name="Aribah Shaffiq (2504748)" userId="fa123f22-bb35-4bfe-adc9-c1143b2f92cf" providerId="ADAL" clId="{096ED89D-2272-4020-BA6E-3145E49E965E}" dt="2025-10-12T15:01:26.957" v="57" actId="26606"/>
          <ac:spMkLst>
            <pc:docMk/>
            <pc:sldMk cId="1854865032" sldId="257"/>
            <ac:spMk id="10" creationId="{EC4CA156-2C9D-4F0C-B229-88D8B5E17BCF}"/>
          </ac:spMkLst>
        </pc:spChg>
        <pc:spChg chg="add">
          <ac:chgData name="Aribah Shaffiq (2504748)" userId="fa123f22-bb35-4bfe-adc9-c1143b2f92cf" providerId="ADAL" clId="{096ED89D-2272-4020-BA6E-3145E49E965E}" dt="2025-10-12T15:01:26.957" v="57" actId="26606"/>
          <ac:spMkLst>
            <pc:docMk/>
            <pc:sldMk cId="1854865032" sldId="257"/>
            <ac:spMk id="12" creationId="{D7361ED3-EBE5-4EFC-8DA3-D0CE4BF2F4B1}"/>
          </ac:spMkLst>
        </pc:spChg>
        <pc:spChg chg="add">
          <ac:chgData name="Aribah Shaffiq (2504748)" userId="fa123f22-bb35-4bfe-adc9-c1143b2f92cf" providerId="ADAL" clId="{096ED89D-2272-4020-BA6E-3145E49E965E}" dt="2025-10-12T15:01:26.957" v="57" actId="26606"/>
          <ac:spMkLst>
            <pc:docMk/>
            <pc:sldMk cId="1854865032" sldId="257"/>
            <ac:spMk id="18" creationId="{5C28659E-412C-4600-B45E-BAE370BC24B9}"/>
          </ac:spMkLst>
        </pc:spChg>
        <pc:spChg chg="add">
          <ac:chgData name="Aribah Shaffiq (2504748)" userId="fa123f22-bb35-4bfe-adc9-c1143b2f92cf" providerId="ADAL" clId="{096ED89D-2272-4020-BA6E-3145E49E965E}" dt="2025-10-12T15:01:26.957" v="57" actId="26606"/>
          <ac:spMkLst>
            <pc:docMk/>
            <pc:sldMk cId="1854865032" sldId="257"/>
            <ac:spMk id="20" creationId="{AE95896B-6905-4618-A7DF-DED8A61FBC83}"/>
          </ac:spMkLst>
        </pc:spChg>
        <pc:spChg chg="add">
          <ac:chgData name="Aribah Shaffiq (2504748)" userId="fa123f22-bb35-4bfe-adc9-c1143b2f92cf" providerId="ADAL" clId="{096ED89D-2272-4020-BA6E-3145E49E965E}" dt="2025-10-12T15:01:26.957" v="57" actId="26606"/>
          <ac:spMkLst>
            <pc:docMk/>
            <pc:sldMk cId="1854865032" sldId="257"/>
            <ac:spMk id="22" creationId="{7748BD8C-4984-4138-94CA-2DC5F39DC379}"/>
          </ac:spMkLst>
        </pc:spChg>
        <pc:grpChg chg="add">
          <ac:chgData name="Aribah Shaffiq (2504748)" userId="fa123f22-bb35-4bfe-adc9-c1143b2f92cf" providerId="ADAL" clId="{096ED89D-2272-4020-BA6E-3145E49E965E}" dt="2025-10-12T15:01:26.957" v="57" actId="26606"/>
          <ac:grpSpMkLst>
            <pc:docMk/>
            <pc:sldMk cId="1854865032" sldId="257"/>
            <ac:grpSpMk id="14" creationId="{85105087-7F16-4C94-837C-C45445116665}"/>
          </ac:grpSpMkLst>
        </pc:grpChg>
        <pc:picChg chg="add del mod">
          <ac:chgData name="Aribah Shaffiq (2504748)" userId="fa123f22-bb35-4bfe-adc9-c1143b2f92cf" providerId="ADAL" clId="{096ED89D-2272-4020-BA6E-3145E49E965E}" dt="2025-10-12T15:02:28.726" v="72" actId="478"/>
          <ac:picMkLst>
            <pc:docMk/>
            <pc:sldMk cId="1854865032" sldId="257"/>
            <ac:picMk id="4" creationId="{A0326B1A-B51D-162A-999D-47CF0E20952B}"/>
          </ac:picMkLst>
        </pc:picChg>
      </pc:sldChg>
      <pc:sldChg chg="addSp delSp modSp mod setBg">
        <pc:chgData name="Aribah Shaffiq (2504748)" userId="fa123f22-bb35-4bfe-adc9-c1143b2f92cf" providerId="ADAL" clId="{096ED89D-2272-4020-BA6E-3145E49E965E}" dt="2025-10-12T15:07:46.226" v="150" actId="26606"/>
        <pc:sldMkLst>
          <pc:docMk/>
          <pc:sldMk cId="1485950" sldId="258"/>
        </pc:sldMkLst>
        <pc:spChg chg="mod">
          <ac:chgData name="Aribah Shaffiq (2504748)" userId="fa123f22-bb35-4bfe-adc9-c1143b2f92cf" providerId="ADAL" clId="{096ED89D-2272-4020-BA6E-3145E49E965E}" dt="2025-10-12T15:07:46.226" v="150" actId="26606"/>
          <ac:spMkLst>
            <pc:docMk/>
            <pc:sldMk cId="1485950" sldId="258"/>
            <ac:spMk id="2" creationId="{9BBC2C49-74D7-8C48-0D9D-E4A7513D0464}"/>
          </ac:spMkLst>
        </pc:spChg>
        <pc:spChg chg="mod">
          <ac:chgData name="Aribah Shaffiq (2504748)" userId="fa123f22-bb35-4bfe-adc9-c1143b2f92cf" providerId="ADAL" clId="{096ED89D-2272-4020-BA6E-3145E49E965E}" dt="2025-10-12T15:07:46.226" v="150" actId="26606"/>
          <ac:spMkLst>
            <pc:docMk/>
            <pc:sldMk cId="1485950" sldId="258"/>
            <ac:spMk id="4" creationId="{5E071D1A-1552-3C91-0061-B4B59FFD6696}"/>
          </ac:spMkLst>
        </pc:spChg>
        <pc:spChg chg="add del">
          <ac:chgData name="Aribah Shaffiq (2504748)" userId="fa123f22-bb35-4bfe-adc9-c1143b2f92cf" providerId="ADAL" clId="{096ED89D-2272-4020-BA6E-3145E49E965E}" dt="2025-10-12T15:07:43.272" v="149" actId="26606"/>
          <ac:spMkLst>
            <pc:docMk/>
            <pc:sldMk cId="1485950" sldId="258"/>
            <ac:spMk id="8" creationId="{E009DD9B-5EE2-4C0D-8B2B-351C8C102205}"/>
          </ac:spMkLst>
        </pc:spChg>
        <pc:spChg chg="add">
          <ac:chgData name="Aribah Shaffiq (2504748)" userId="fa123f22-bb35-4bfe-adc9-c1143b2f92cf" providerId="ADAL" clId="{096ED89D-2272-4020-BA6E-3145E49E965E}" dt="2025-10-12T15:07:46.226" v="150" actId="26606"/>
          <ac:spMkLst>
            <pc:docMk/>
            <pc:sldMk cId="1485950" sldId="258"/>
            <ac:spMk id="9" creationId="{3C06EAFD-0C69-4B3B-BEA7-E7E11DDF9C43}"/>
          </ac:spMkLst>
        </pc:spChg>
        <pc:spChg chg="add">
          <ac:chgData name="Aribah Shaffiq (2504748)" userId="fa123f22-bb35-4bfe-adc9-c1143b2f92cf" providerId="ADAL" clId="{096ED89D-2272-4020-BA6E-3145E49E965E}" dt="2025-10-12T15:07:46.226" v="150" actId="26606"/>
          <ac:spMkLst>
            <pc:docMk/>
            <pc:sldMk cId="1485950" sldId="258"/>
            <ac:spMk id="11" creationId="{A4066C89-42FB-4624-9AFE-3A31B36491B5}"/>
          </ac:spMkLst>
        </pc:spChg>
        <pc:spChg chg="add del">
          <ac:chgData name="Aribah Shaffiq (2504748)" userId="fa123f22-bb35-4bfe-adc9-c1143b2f92cf" providerId="ADAL" clId="{096ED89D-2272-4020-BA6E-3145E49E965E}" dt="2025-10-12T15:07:43.272" v="149" actId="26606"/>
          <ac:spMkLst>
            <pc:docMk/>
            <pc:sldMk cId="1485950" sldId="258"/>
            <ac:spMk id="12" creationId="{E720DB99-7745-4E75-9D96-AAB6D55C531E}"/>
          </ac:spMkLst>
        </pc:spChg>
        <pc:spChg chg="add">
          <ac:chgData name="Aribah Shaffiq (2504748)" userId="fa123f22-bb35-4bfe-adc9-c1143b2f92cf" providerId="ADAL" clId="{096ED89D-2272-4020-BA6E-3145E49E965E}" dt="2025-10-12T15:07:46.226" v="150" actId="26606"/>
          <ac:spMkLst>
            <pc:docMk/>
            <pc:sldMk cId="1485950" sldId="258"/>
            <ac:spMk id="13" creationId="{BA218FBC-B2D6-48CA-9289-C4110162EDAD}"/>
          </ac:spMkLst>
        </pc:spChg>
        <pc:spChg chg="add del">
          <ac:chgData name="Aribah Shaffiq (2504748)" userId="fa123f22-bb35-4bfe-adc9-c1143b2f92cf" providerId="ADAL" clId="{096ED89D-2272-4020-BA6E-3145E49E965E}" dt="2025-10-12T15:07:43.272" v="149" actId="26606"/>
          <ac:spMkLst>
            <pc:docMk/>
            <pc:sldMk cId="1485950" sldId="258"/>
            <ac:spMk id="14" creationId="{D68803C4-E159-4360-B7BB-74205C8F782D}"/>
          </ac:spMkLst>
        </pc:spChg>
        <pc:spChg chg="add">
          <ac:chgData name="Aribah Shaffiq (2504748)" userId="fa123f22-bb35-4bfe-adc9-c1143b2f92cf" providerId="ADAL" clId="{096ED89D-2272-4020-BA6E-3145E49E965E}" dt="2025-10-12T15:07:46.226" v="150" actId="26606"/>
          <ac:spMkLst>
            <pc:docMk/>
            <pc:sldMk cId="1485950" sldId="258"/>
            <ac:spMk id="15" creationId="{2DED9084-49DA-4911-ACB7-5F9E4DEFA039}"/>
          </ac:spMkLst>
        </pc:spChg>
        <pc:spChg chg="add del">
          <ac:chgData name="Aribah Shaffiq (2504748)" userId="fa123f22-bb35-4bfe-adc9-c1143b2f92cf" providerId="ADAL" clId="{096ED89D-2272-4020-BA6E-3145E49E965E}" dt="2025-10-12T15:07:43.272" v="149" actId="26606"/>
          <ac:spMkLst>
            <pc:docMk/>
            <pc:sldMk cId="1485950" sldId="258"/>
            <ac:spMk id="16" creationId="{504B0465-3B07-49BF-BEA7-D81476246293}"/>
          </ac:spMkLst>
        </pc:spChg>
        <pc:spChg chg="add del">
          <ac:chgData name="Aribah Shaffiq (2504748)" userId="fa123f22-bb35-4bfe-adc9-c1143b2f92cf" providerId="ADAL" clId="{096ED89D-2272-4020-BA6E-3145E49E965E}" dt="2025-10-12T15:07:43.272" v="149" actId="26606"/>
          <ac:spMkLst>
            <pc:docMk/>
            <pc:sldMk cId="1485950" sldId="258"/>
            <ac:spMk id="18" creationId="{49B7FFA5-14CB-4A4F-9BCC-CA3AA5D9D276}"/>
          </ac:spMkLst>
        </pc:spChg>
        <pc:spChg chg="add del">
          <ac:chgData name="Aribah Shaffiq (2504748)" userId="fa123f22-bb35-4bfe-adc9-c1143b2f92cf" providerId="ADAL" clId="{096ED89D-2272-4020-BA6E-3145E49E965E}" dt="2025-10-12T15:07:43.272" v="149" actId="26606"/>
          <ac:spMkLst>
            <pc:docMk/>
            <pc:sldMk cId="1485950" sldId="258"/>
            <ac:spMk id="20" creationId="{04E48745-7512-4EC2-9E20-9092D12150CA}"/>
          </ac:spMkLst>
        </pc:spChg>
        <pc:picChg chg="add del">
          <ac:chgData name="Aribah Shaffiq (2504748)" userId="fa123f22-bb35-4bfe-adc9-c1143b2f92cf" providerId="ADAL" clId="{096ED89D-2272-4020-BA6E-3145E49E965E}" dt="2025-10-12T15:07:43.272" v="149" actId="26606"/>
          <ac:picMkLst>
            <pc:docMk/>
            <pc:sldMk cId="1485950" sldId="258"/>
            <ac:picMk id="6" creationId="{66664502-77BC-DC2C-6880-D214024E8C9C}"/>
          </ac:picMkLst>
        </pc:picChg>
      </pc:sldChg>
      <pc:sldChg chg="addSp delSp modSp mod setBg setClrOvrMap">
        <pc:chgData name="Aribah Shaffiq (2504748)" userId="fa123f22-bb35-4bfe-adc9-c1143b2f92cf" providerId="ADAL" clId="{096ED89D-2272-4020-BA6E-3145E49E965E}" dt="2025-10-12T15:01:06.947" v="55" actId="27636"/>
        <pc:sldMkLst>
          <pc:docMk/>
          <pc:sldMk cId="4123129905" sldId="260"/>
        </pc:sldMkLst>
        <pc:spChg chg="mod">
          <ac:chgData name="Aribah Shaffiq (2504748)" userId="fa123f22-bb35-4bfe-adc9-c1143b2f92cf" providerId="ADAL" clId="{096ED89D-2272-4020-BA6E-3145E49E965E}" dt="2025-10-12T15:01:06.934" v="54" actId="26606"/>
          <ac:spMkLst>
            <pc:docMk/>
            <pc:sldMk cId="4123129905" sldId="260"/>
            <ac:spMk id="2" creationId="{D3E39B83-C59B-332B-F2A9-0D56E31BA9FF}"/>
          </ac:spMkLst>
        </pc:spChg>
        <pc:spChg chg="mod">
          <ac:chgData name="Aribah Shaffiq (2504748)" userId="fa123f22-bb35-4bfe-adc9-c1143b2f92cf" providerId="ADAL" clId="{096ED89D-2272-4020-BA6E-3145E49E965E}" dt="2025-10-12T15:01:06.947" v="55" actId="27636"/>
          <ac:spMkLst>
            <pc:docMk/>
            <pc:sldMk cId="4123129905" sldId="260"/>
            <ac:spMk id="3" creationId="{E0BE94B2-5355-FDA2-7A65-9CC688E07646}"/>
          </ac:spMkLst>
        </pc:spChg>
        <pc:spChg chg="add del">
          <ac:chgData name="Aribah Shaffiq (2504748)" userId="fa123f22-bb35-4bfe-adc9-c1143b2f92cf" providerId="ADAL" clId="{096ED89D-2272-4020-BA6E-3145E49E965E}" dt="2025-10-12T15:01:06.896" v="53" actId="26606"/>
          <ac:spMkLst>
            <pc:docMk/>
            <pc:sldMk cId="4123129905" sldId="260"/>
            <ac:spMk id="8" creationId="{3C06EAFD-0C69-4B3B-BEA7-E7E11DDF9C43}"/>
          </ac:spMkLst>
        </pc:spChg>
        <pc:spChg chg="add del">
          <ac:chgData name="Aribah Shaffiq (2504748)" userId="fa123f22-bb35-4bfe-adc9-c1143b2f92cf" providerId="ADAL" clId="{096ED89D-2272-4020-BA6E-3145E49E965E}" dt="2025-10-12T15:01:06.896" v="53" actId="26606"/>
          <ac:spMkLst>
            <pc:docMk/>
            <pc:sldMk cId="4123129905" sldId="260"/>
            <ac:spMk id="10" creationId="{A4066C89-42FB-4624-9AFE-3A31B36491B5}"/>
          </ac:spMkLst>
        </pc:spChg>
        <pc:spChg chg="add del">
          <ac:chgData name="Aribah Shaffiq (2504748)" userId="fa123f22-bb35-4bfe-adc9-c1143b2f92cf" providerId="ADAL" clId="{096ED89D-2272-4020-BA6E-3145E49E965E}" dt="2025-10-12T15:01:06.896" v="53" actId="26606"/>
          <ac:spMkLst>
            <pc:docMk/>
            <pc:sldMk cId="4123129905" sldId="260"/>
            <ac:spMk id="12" creationId="{BA218FBC-B2D6-48CA-9289-C4110162EDAD}"/>
          </ac:spMkLst>
        </pc:spChg>
        <pc:spChg chg="add del">
          <ac:chgData name="Aribah Shaffiq (2504748)" userId="fa123f22-bb35-4bfe-adc9-c1143b2f92cf" providerId="ADAL" clId="{096ED89D-2272-4020-BA6E-3145E49E965E}" dt="2025-10-12T15:01:06.896" v="53" actId="26606"/>
          <ac:spMkLst>
            <pc:docMk/>
            <pc:sldMk cId="4123129905" sldId="260"/>
            <ac:spMk id="14" creationId="{2DED9084-49DA-4911-ACB7-5F9E4DEFA039}"/>
          </ac:spMkLst>
        </pc:spChg>
        <pc:spChg chg="add">
          <ac:chgData name="Aribah Shaffiq (2504748)" userId="fa123f22-bb35-4bfe-adc9-c1143b2f92cf" providerId="ADAL" clId="{096ED89D-2272-4020-BA6E-3145E49E965E}" dt="2025-10-12T15:01:06.934" v="54" actId="26606"/>
          <ac:spMkLst>
            <pc:docMk/>
            <pc:sldMk cId="4123129905" sldId="260"/>
            <ac:spMk id="16" creationId="{A486648D-901F-431C-8FFE-6455ADDACFB4}"/>
          </ac:spMkLst>
        </pc:spChg>
        <pc:spChg chg="add">
          <ac:chgData name="Aribah Shaffiq (2504748)" userId="fa123f22-bb35-4bfe-adc9-c1143b2f92cf" providerId="ADAL" clId="{096ED89D-2272-4020-BA6E-3145E49E965E}" dt="2025-10-12T15:01:06.934" v="54" actId="26606"/>
          <ac:spMkLst>
            <pc:docMk/>
            <pc:sldMk cId="4123129905" sldId="260"/>
            <ac:spMk id="17" creationId="{328E7ECE-D1D9-4A45-83E3-B3AAC21AF50D}"/>
          </ac:spMkLst>
        </pc:spChg>
        <pc:spChg chg="add">
          <ac:chgData name="Aribah Shaffiq (2504748)" userId="fa123f22-bb35-4bfe-adc9-c1143b2f92cf" providerId="ADAL" clId="{096ED89D-2272-4020-BA6E-3145E49E965E}" dt="2025-10-12T15:01:06.934" v="54" actId="26606"/>
          <ac:spMkLst>
            <pc:docMk/>
            <pc:sldMk cId="4123129905" sldId="260"/>
            <ac:spMk id="18" creationId="{F2299C5D-8E7A-4F30-B5A0-E61C1AF51DD8}"/>
          </ac:spMkLst>
        </pc:spChg>
      </pc:sldChg>
      <pc:sldChg chg="addSp delSp modSp new mod setBg">
        <pc:chgData name="Aribah Shaffiq (2504748)" userId="fa123f22-bb35-4bfe-adc9-c1143b2f92cf" providerId="ADAL" clId="{096ED89D-2272-4020-BA6E-3145E49E965E}" dt="2025-10-12T15:09:07.936" v="151" actId="26606"/>
        <pc:sldMkLst>
          <pc:docMk/>
          <pc:sldMk cId="3452304721" sldId="261"/>
        </pc:sldMkLst>
        <pc:spChg chg="del mod">
          <ac:chgData name="Aribah Shaffiq (2504748)" userId="fa123f22-bb35-4bfe-adc9-c1143b2f92cf" providerId="ADAL" clId="{096ED89D-2272-4020-BA6E-3145E49E965E}" dt="2025-10-12T15:04:16.076" v="94" actId="478"/>
          <ac:spMkLst>
            <pc:docMk/>
            <pc:sldMk cId="3452304721" sldId="261"/>
            <ac:spMk id="2" creationId="{20B4DF7F-A604-5A38-0896-58586D7E491B}"/>
          </ac:spMkLst>
        </pc:spChg>
        <pc:spChg chg="add del mod">
          <ac:chgData name="Aribah Shaffiq (2504748)" userId="fa123f22-bb35-4bfe-adc9-c1143b2f92cf" providerId="ADAL" clId="{096ED89D-2272-4020-BA6E-3145E49E965E}" dt="2025-10-12T15:09:07.936" v="151" actId="26606"/>
          <ac:spMkLst>
            <pc:docMk/>
            <pc:sldMk cId="3452304721" sldId="261"/>
            <ac:spMk id="3" creationId="{1454843C-9714-78BD-5B88-A30AE418C415}"/>
          </ac:spMkLst>
        </pc:spChg>
        <pc:spChg chg="add del mod">
          <ac:chgData name="Aribah Shaffiq (2504748)" userId="fa123f22-bb35-4bfe-adc9-c1143b2f92cf" providerId="ADAL" clId="{096ED89D-2272-4020-BA6E-3145E49E965E}" dt="2025-10-12T15:04:30.406" v="96" actId="478"/>
          <ac:spMkLst>
            <pc:docMk/>
            <pc:sldMk cId="3452304721" sldId="261"/>
            <ac:spMk id="5" creationId="{AB111A17-58A1-923C-D75B-8A2B58AED13F}"/>
          </ac:spMkLst>
        </pc:spChg>
        <pc:spChg chg="add">
          <ac:chgData name="Aribah Shaffiq (2504748)" userId="fa123f22-bb35-4bfe-adc9-c1143b2f92cf" providerId="ADAL" clId="{096ED89D-2272-4020-BA6E-3145E49E965E}" dt="2025-10-12T15:09:07.936" v="151" actId="26606"/>
          <ac:spMkLst>
            <pc:docMk/>
            <pc:sldMk cId="3452304721" sldId="261"/>
            <ac:spMk id="8" creationId="{5118BA95-03E7-41B7-B442-0AF8C0A7FF68}"/>
          </ac:spMkLst>
        </pc:spChg>
        <pc:spChg chg="add">
          <ac:chgData name="Aribah Shaffiq (2504748)" userId="fa123f22-bb35-4bfe-adc9-c1143b2f92cf" providerId="ADAL" clId="{096ED89D-2272-4020-BA6E-3145E49E965E}" dt="2025-10-12T15:09:07.936" v="151" actId="26606"/>
          <ac:spMkLst>
            <pc:docMk/>
            <pc:sldMk cId="3452304721" sldId="261"/>
            <ac:spMk id="14" creationId="{AD9B3EAD-A2B3-42C4-927C-3455E3E69EE6}"/>
          </ac:spMkLst>
        </pc:spChg>
        <pc:grpChg chg="add">
          <ac:chgData name="Aribah Shaffiq (2504748)" userId="fa123f22-bb35-4bfe-adc9-c1143b2f92cf" providerId="ADAL" clId="{096ED89D-2272-4020-BA6E-3145E49E965E}" dt="2025-10-12T15:09:07.936" v="151" actId="26606"/>
          <ac:grpSpMkLst>
            <pc:docMk/>
            <pc:sldMk cId="3452304721" sldId="261"/>
            <ac:grpSpMk id="10" creationId="{E799C3D5-7D55-4046-808C-F290F456D6EF}"/>
          </ac:grpSpMkLst>
        </pc:grpChg>
      </pc:sldChg>
      <pc:sldChg chg="new del">
        <pc:chgData name="Aribah Shaffiq (2504748)" userId="fa123f22-bb35-4bfe-adc9-c1143b2f92cf" providerId="ADAL" clId="{096ED89D-2272-4020-BA6E-3145E49E965E}" dt="2025-10-12T15:01:57.013" v="69" actId="680"/>
        <pc:sldMkLst>
          <pc:docMk/>
          <pc:sldMk cId="3529979087" sldId="261"/>
        </pc:sldMkLst>
      </pc:sldChg>
      <pc:sldChg chg="new del ord">
        <pc:chgData name="Aribah Shaffiq (2504748)" userId="fa123f22-bb35-4bfe-adc9-c1143b2f92cf" providerId="ADAL" clId="{096ED89D-2272-4020-BA6E-3145E49E965E}" dt="2025-10-12T15:00:48.928" v="51" actId="2696"/>
        <pc:sldMkLst>
          <pc:docMk/>
          <pc:sldMk cId="4105445988" sldId="261"/>
        </pc:sldMkLst>
      </pc:sldChg>
      <pc:sldChg chg="addSp delSp modSp new mod setBg">
        <pc:chgData name="Aribah Shaffiq (2504748)" userId="fa123f22-bb35-4bfe-adc9-c1143b2f92cf" providerId="ADAL" clId="{096ED89D-2272-4020-BA6E-3145E49E965E}" dt="2025-10-12T15:56:16.984" v="234" actId="26606"/>
        <pc:sldMkLst>
          <pc:docMk/>
          <pc:sldMk cId="2768735571" sldId="262"/>
        </pc:sldMkLst>
        <pc:spChg chg="del">
          <ac:chgData name="Aribah Shaffiq (2504748)" userId="fa123f22-bb35-4bfe-adc9-c1143b2f92cf" providerId="ADAL" clId="{096ED89D-2272-4020-BA6E-3145E49E965E}" dt="2025-10-12T15:55:47.360" v="230" actId="478"/>
          <ac:spMkLst>
            <pc:docMk/>
            <pc:sldMk cId="2768735571" sldId="262"/>
            <ac:spMk id="2" creationId="{8C468652-B25E-3555-F6BE-90AF02B3B725}"/>
          </ac:spMkLst>
        </pc:spChg>
        <pc:spChg chg="del">
          <ac:chgData name="Aribah Shaffiq (2504748)" userId="fa123f22-bb35-4bfe-adc9-c1143b2f92cf" providerId="ADAL" clId="{096ED89D-2272-4020-BA6E-3145E49E965E}" dt="2025-10-12T15:55:51.823" v="231" actId="478"/>
          <ac:spMkLst>
            <pc:docMk/>
            <pc:sldMk cId="2768735571" sldId="262"/>
            <ac:spMk id="3" creationId="{70203C2A-DF77-F13B-D7CF-C525B29C5814}"/>
          </ac:spMkLst>
        </pc:spChg>
        <pc:spChg chg="add">
          <ac:chgData name="Aribah Shaffiq (2504748)" userId="fa123f22-bb35-4bfe-adc9-c1143b2f92cf" providerId="ADAL" clId="{096ED89D-2272-4020-BA6E-3145E49E965E}" dt="2025-10-12T15:56:16.984" v="234" actId="26606"/>
          <ac:spMkLst>
            <pc:docMk/>
            <pc:sldMk cId="2768735571" sldId="262"/>
            <ac:spMk id="15" creationId="{7045633D-7FA7-4D93-8E45-D385B582A1F1}"/>
          </ac:spMkLst>
        </pc:spChg>
        <pc:spChg chg="add">
          <ac:chgData name="Aribah Shaffiq (2504748)" userId="fa123f22-bb35-4bfe-adc9-c1143b2f92cf" providerId="ADAL" clId="{096ED89D-2272-4020-BA6E-3145E49E965E}" dt="2025-10-12T15:56:16.984" v="234" actId="26606"/>
          <ac:spMkLst>
            <pc:docMk/>
            <pc:sldMk cId="2768735571" sldId="262"/>
            <ac:spMk id="17" creationId="{82532B9D-ADFC-4AEF-97D4-9FC87BB61E31}"/>
          </ac:spMkLst>
        </pc:spChg>
        <pc:grpChg chg="add">
          <ac:chgData name="Aribah Shaffiq (2504748)" userId="fa123f22-bb35-4bfe-adc9-c1143b2f92cf" providerId="ADAL" clId="{096ED89D-2272-4020-BA6E-3145E49E965E}" dt="2025-10-12T15:56:16.984" v="234" actId="26606"/>
          <ac:grpSpMkLst>
            <pc:docMk/>
            <pc:sldMk cId="2768735571" sldId="262"/>
            <ac:grpSpMk id="11" creationId="{2A313B03-D361-4EC9-AF52-0B3C1C92C26D}"/>
          </ac:grpSpMkLst>
        </pc:grpChg>
        <pc:picChg chg="add mod">
          <ac:chgData name="Aribah Shaffiq (2504748)" userId="fa123f22-bb35-4bfe-adc9-c1143b2f92cf" providerId="ADAL" clId="{096ED89D-2272-4020-BA6E-3145E49E965E}" dt="2025-10-12T15:56:16.984" v="234" actId="26606"/>
          <ac:picMkLst>
            <pc:docMk/>
            <pc:sldMk cId="2768735571" sldId="262"/>
            <ac:picMk id="6" creationId="{2525DD9C-AA19-A2A1-A43B-254E492BABB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19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06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233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836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599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671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676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51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10/12/2025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594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416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192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08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8FDEBDB-5859-4B9E-8810-2C5CFED093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86DF51-DEF7-CC1F-650E-E3BE683B0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6637" y="759178"/>
            <a:ext cx="9966960" cy="3525056"/>
          </a:xfrm>
        </p:spPr>
        <p:txBody>
          <a:bodyPr anchor="b">
            <a:normAutofit/>
          </a:bodyPr>
          <a:lstStyle/>
          <a:p>
            <a:pPr algn="ctr"/>
            <a:br>
              <a:rPr lang="en-GB" sz="3200">
                <a:solidFill>
                  <a:srgbClr val="FFFFFF"/>
                </a:solidFill>
              </a:rPr>
            </a:br>
            <a:r>
              <a:rPr lang="en-GB" sz="3200" err="1">
                <a:solidFill>
                  <a:srgbClr val="FFFFFF"/>
                </a:solidFill>
              </a:rPr>
              <a:t>Aribah</a:t>
            </a:r>
            <a:r>
              <a:rPr lang="en-GB" sz="3200">
                <a:solidFill>
                  <a:srgbClr val="FFFFFF"/>
                </a:solidFill>
              </a:rPr>
              <a:t> </a:t>
            </a:r>
            <a:r>
              <a:rPr lang="en-GB" sz="3200" err="1">
                <a:solidFill>
                  <a:srgbClr val="FFFFFF"/>
                </a:solidFill>
              </a:rPr>
              <a:t>shaffiq-2504748</a:t>
            </a:r>
            <a:br>
              <a:rPr lang="en-GB" sz="3200">
                <a:solidFill>
                  <a:srgbClr val="FFFFFF"/>
                </a:solidFill>
              </a:rPr>
            </a:br>
            <a:r>
              <a:rPr lang="en-GB" sz="3200" err="1">
                <a:solidFill>
                  <a:srgbClr val="FFFFFF"/>
                </a:solidFill>
              </a:rPr>
              <a:t>Aylah</a:t>
            </a:r>
            <a:r>
              <a:rPr lang="en-GB" sz="3200">
                <a:solidFill>
                  <a:srgbClr val="FFFFFF"/>
                </a:solidFill>
              </a:rPr>
              <a:t> </a:t>
            </a:r>
            <a:r>
              <a:rPr lang="en-GB" sz="3200" err="1">
                <a:solidFill>
                  <a:srgbClr val="FFFFFF"/>
                </a:solidFill>
              </a:rPr>
              <a:t>Kousar-2505437</a:t>
            </a:r>
            <a:br>
              <a:rPr lang="en-GB" sz="3200">
                <a:solidFill>
                  <a:srgbClr val="FFFFFF"/>
                </a:solidFill>
              </a:rPr>
            </a:br>
            <a:r>
              <a:rPr lang="en-GB" sz="3200">
                <a:solidFill>
                  <a:srgbClr val="FFFFFF"/>
                </a:solidFill>
              </a:rPr>
              <a:t>Lecturer Anika tahsin Ahmed </a:t>
            </a:r>
            <a:br>
              <a:rPr lang="en-GB" sz="3200">
                <a:solidFill>
                  <a:srgbClr val="FFFFFF"/>
                </a:solidFill>
              </a:rPr>
            </a:br>
            <a:r>
              <a:rPr lang="en-GB" sz="3200" err="1">
                <a:solidFill>
                  <a:srgbClr val="FFFFFF"/>
                </a:solidFill>
              </a:rPr>
              <a:t>Lchs4007</a:t>
            </a:r>
            <a:r>
              <a:rPr lang="en-GB" sz="3200">
                <a:solidFill>
                  <a:srgbClr val="FFFFFF"/>
                </a:solidFill>
              </a:rPr>
              <a:t> digital skills &amp; research methods assessments 1</a:t>
            </a:r>
            <a:br>
              <a:rPr lang="en-GB" sz="3200">
                <a:solidFill>
                  <a:srgbClr val="FFFFFF"/>
                </a:solidFill>
              </a:rPr>
            </a:br>
            <a:r>
              <a:rPr lang="en-GB" sz="3200">
                <a:solidFill>
                  <a:srgbClr val="FFFFFF"/>
                </a:solidFill>
              </a:rPr>
              <a:t> </a:t>
            </a:r>
            <a:br>
              <a:rPr lang="en-GB" sz="5300">
                <a:solidFill>
                  <a:srgbClr val="FFFFFF"/>
                </a:solidFill>
              </a:rPr>
            </a:br>
            <a:endParaRPr lang="en-US" sz="53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1775F0-4197-78EC-A305-3C8F102BAE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649148"/>
            <a:ext cx="9948672" cy="1486158"/>
          </a:xfrm>
        </p:spPr>
        <p:txBody>
          <a:bodyPr>
            <a:normAutofit/>
          </a:bodyPr>
          <a:lstStyle/>
          <a:p>
            <a:pPr algn="ctr"/>
            <a:endParaRPr lang="en-US">
              <a:solidFill>
                <a:srgbClr val="FFFFFF">
                  <a:alpha val="60000"/>
                </a:srgb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1D1A340-723B-4014-B5FE-204F06273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58589"/>
            <a:ext cx="9144000" cy="0"/>
          </a:xfrm>
          <a:prstGeom prst="line">
            <a:avLst/>
          </a:prstGeom>
          <a:ln w="28575">
            <a:solidFill>
              <a:srgbClr val="FFFFFF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455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BC2C49-74D7-8C48-0D9D-E4A7513D0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000">
                <a:solidFill>
                  <a:srgbClr val="FFFFFF"/>
                </a:solidFill>
              </a:rPr>
              <a:t>How is excel used in a care home?</a:t>
            </a:r>
            <a:br>
              <a:rPr lang="en-US" sz="3000">
                <a:solidFill>
                  <a:srgbClr val="FFFFFF"/>
                </a:solidFill>
              </a:rPr>
            </a:br>
            <a:r>
              <a:rPr lang="en-US" sz="3000">
                <a:solidFill>
                  <a:srgbClr val="FFFFFF"/>
                </a:solidFill>
              </a:rPr>
              <a:t>In a care home, Microsoft Excel is used as a practical tool to organize, manage, and track a wide range of tasks and records related to both residents and staff</a:t>
            </a:r>
            <a:br>
              <a:rPr lang="en-US" sz="3000">
                <a:solidFill>
                  <a:srgbClr val="FFFFFF"/>
                </a:solidFill>
              </a:rPr>
            </a:br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071D1A-1552-3C91-0061-B4B59FFD6696}"/>
              </a:ext>
            </a:extLst>
          </p:cNvPr>
          <p:cNvSpPr txBox="1"/>
          <p:nvPr/>
        </p:nvSpPr>
        <p:spPr>
          <a:xfrm>
            <a:off x="5053780" y="599768"/>
            <a:ext cx="6074467" cy="55724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1100" b="1"/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 b="1"/>
              <a:t>Resident Information Management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1100"/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Excel is used to create spreadsheets that store important details about each resident. This may include: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Full name, date of birth, and emergency contacts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Medical conditions and diagnoses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Allergies or dietary restrictions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Mobility level and care needs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br>
              <a:rPr lang="en-US" sz="1100"/>
            </a:br>
            <a:endParaRPr lang="en-US" sz="1100"/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 Example: A care assistant can open an Excel sheet to quickly check whether a resident has a nut allergy before giving a snack.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br>
              <a:rPr lang="en-US" sz="1100"/>
            </a:br>
            <a:endParaRPr lang="en-US" sz="1100"/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 b="1"/>
              <a:t> 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 b="1"/>
              <a:t>Medication Administration Records (MAR)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br>
              <a:rPr lang="en-US" sz="1100"/>
            </a:br>
            <a:r>
              <a:rPr lang="en-US" sz="1100"/>
              <a:t>Care homes use Excel to log when and what medications are given to residents.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br>
              <a:rPr lang="en-US" sz="1100"/>
            </a:br>
            <a:r>
              <a:rPr lang="en-US" sz="1100"/>
              <a:t>A MAR chart in Excel may include: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Resident name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Medication name and dosage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Time and date to administer</a:t>
            </a:r>
          </a:p>
          <a:p>
            <a:pPr indent="-18288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100"/>
              <a:t>Name of staff who administered the dose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5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799C3D5-7D55-4046-808C-F290F456D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59D8741-EAD6-41B1-A882-70D70FC358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5444F36-3103-4D11-A25F-C054D4606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4843C-9714-78BD-5B88-A30AE418C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089" y="725394"/>
            <a:ext cx="5142658" cy="5407212"/>
          </a:xfrm>
        </p:spPr>
        <p:txBody>
          <a:bodyPr anchor="ctr">
            <a:normAutofit/>
          </a:bodyPr>
          <a:lstStyle/>
          <a:p>
            <a:r>
              <a:rPr lang="en-GB" sz="800" b="1"/>
              <a:t>Benefits of using excel</a:t>
            </a:r>
          </a:p>
          <a:p>
            <a:r>
              <a:rPr lang="en-GB" sz="800" b="1"/>
              <a:t>1.Improved Record-Keeping</a:t>
            </a:r>
          </a:p>
          <a:p>
            <a:r>
              <a:rPr lang="en-GB" sz="800"/>
              <a:t>Resident Records: Easily store and update resident details such as medical history, allergies, dietary needs, and emergency contacts.</a:t>
            </a:r>
          </a:p>
          <a:p>
            <a:r>
              <a:rPr lang="en-GB" sz="800"/>
              <a:t>Medication Logs: Track medications, dosages, administration times, and responsible staff.</a:t>
            </a:r>
          </a:p>
          <a:p>
            <a:r>
              <a:rPr lang="en-GB" sz="800"/>
              <a:t>Daily Notes: Document observations or incidents to monitor residents’ wellbeing over time.</a:t>
            </a:r>
          </a:p>
          <a:p>
            <a:r>
              <a:rPr lang="en-GB" sz="800" b="1"/>
              <a:t>2. Scheduling and Staff Management</a:t>
            </a:r>
          </a:p>
          <a:p>
            <a:r>
              <a:rPr lang="en-GB" sz="800"/>
              <a:t>Staff Rotas: Create weekly or monthly staff schedules, ensuring shifts are covered and staff hours are balanced.</a:t>
            </a:r>
          </a:p>
          <a:p>
            <a:r>
              <a:rPr lang="en-GB" sz="800"/>
              <a:t>Leave Tracking: Monitor sick leave, annual leave, and absences.</a:t>
            </a:r>
          </a:p>
          <a:p>
            <a:r>
              <a:rPr lang="en-GB" sz="800"/>
              <a:t>Training Logs: Track when staff completed mandatory training or certifications.</a:t>
            </a:r>
          </a:p>
          <a:p>
            <a:br>
              <a:rPr lang="en-GB" sz="800"/>
            </a:br>
            <a:r>
              <a:rPr lang="en-GB" sz="800" b="1"/>
              <a:t>3. Financial Management</a:t>
            </a:r>
          </a:p>
          <a:p>
            <a:r>
              <a:rPr lang="en-GB" sz="800"/>
              <a:t>Budgeting: Monitor monthly and yearly budgets for supplies, wages, and maintenance.</a:t>
            </a:r>
          </a:p>
          <a:p>
            <a:r>
              <a:rPr lang="en-GB" sz="800"/>
              <a:t>Billing: Record resident payments and generate invoices.</a:t>
            </a:r>
          </a:p>
          <a:p>
            <a:r>
              <a:rPr lang="en-GB" sz="800"/>
              <a:t>Expense Tracking: Monitor day-to-day operational costs.</a:t>
            </a:r>
          </a:p>
          <a:p>
            <a:r>
              <a:rPr lang="en-GB" sz="800" b="1"/>
              <a:t>4.Care Planning and Monitoring</a:t>
            </a:r>
          </a:p>
          <a:p>
            <a:r>
              <a:rPr lang="en-GB" sz="800"/>
              <a:t>Care Plans: Create and update </a:t>
            </a:r>
            <a:r>
              <a:rPr lang="en-GB" sz="800" err="1"/>
              <a:t>personalized</a:t>
            </a:r>
            <a:r>
              <a:rPr lang="en-GB" sz="800"/>
              <a:t> care plans for each resident.</a:t>
            </a:r>
          </a:p>
          <a:p>
            <a:r>
              <a:rPr lang="en-GB" sz="800"/>
              <a:t>Risk Assessments: Document and track outcomes of risk assessments (e.g., falls, mobility, nutrition).</a:t>
            </a:r>
          </a:p>
          <a:p>
            <a:r>
              <a:rPr lang="en-GB" sz="800"/>
              <a:t>Health Monitoring: Log and </a:t>
            </a:r>
            <a:r>
              <a:rPr lang="en-GB" sz="800" err="1"/>
              <a:t>analyze</a:t>
            </a:r>
            <a:r>
              <a:rPr lang="en-GB" sz="800"/>
              <a:t> vital signs or weight changes over time.</a:t>
            </a:r>
          </a:p>
          <a:p>
            <a:endParaRPr lang="en-GB" sz="800"/>
          </a:p>
          <a:p>
            <a:endParaRPr lang="en-GB" sz="800"/>
          </a:p>
          <a:p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3452304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2A313B03-D361-4EC9-AF52-0B3C1C92C2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E79CB85-A08A-4579-86F6-A8AA97551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6C61C9C-364D-4CB6-B9D1-1A6F50F6A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7045633D-7FA7-4D93-8E45-D385B582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2532B9D-ADFC-4AEF-97D4-9FC87BB61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EEC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25DD9C-AA19-A2A1-A43B-254E492BA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3073" y="801792"/>
            <a:ext cx="7580262" cy="524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735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3A55F-DD0D-355C-4F55-CA8E5EAF8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400" b="1"/>
              <a:t>Here’s a table I’ve created for a quick summary of excel this can also help new staff members stay on track and organised:</a:t>
            </a:r>
            <a:br>
              <a:rPr lang="en-GB" sz="2400" b="1"/>
            </a:br>
            <a:br>
              <a:rPr lang="en-GB" sz="2400" b="1"/>
            </a:br>
            <a:br>
              <a:rPr lang="en-GB" b="1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157D3-392B-2798-007E-591EFD475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4FB144C-E103-4FEF-C897-A350D4FF05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8472279"/>
              </p:ext>
            </p:extLst>
          </p:nvPr>
        </p:nvGraphicFramePr>
        <p:xfrm>
          <a:off x="339504" y="1018513"/>
          <a:ext cx="11014296" cy="51584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07148">
                  <a:extLst>
                    <a:ext uri="{9D8B030D-6E8A-4147-A177-3AD203B41FA5}">
                      <a16:colId xmlns:a16="http://schemas.microsoft.com/office/drawing/2014/main" val="2139778861"/>
                    </a:ext>
                  </a:extLst>
                </a:gridCol>
                <a:gridCol w="5507148">
                  <a:extLst>
                    <a:ext uri="{9D8B030D-6E8A-4147-A177-3AD203B41FA5}">
                      <a16:colId xmlns:a16="http://schemas.microsoft.com/office/drawing/2014/main" val="389575153"/>
                    </a:ext>
                  </a:extLst>
                </a:gridCol>
              </a:tblGrid>
              <a:tr h="573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Purpose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How It’s Used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0614362"/>
                  </a:ext>
                </a:extLst>
              </a:tr>
              <a:tr h="5731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Resident Care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Store health info, care plans, meds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5335660"/>
                  </a:ext>
                </a:extLst>
              </a:tr>
              <a:tr h="100303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Staff Management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Create rotas, track training and attendance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6780118"/>
                  </a:ext>
                </a:extLst>
              </a:tr>
              <a:tr h="100303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Compliance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Keep records for inspections and reports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8455237"/>
                  </a:ext>
                </a:extLst>
              </a:tr>
              <a:tr h="100303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Finances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Budgeting, billing, and expense tracking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5674659"/>
                  </a:ext>
                </a:extLst>
              </a:tr>
              <a:tr h="100303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Safety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Checklists for cleaning, equipment, etc.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261384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29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486648D-901F-431C-8FFE-6455ADDAC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" y="0"/>
            <a:ext cx="12188656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E39B83-C59B-332B-F2A9-0D56E31BA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References:</a:t>
            </a:r>
            <a:br>
              <a:rPr lang="en-GB">
                <a:solidFill>
                  <a:srgbClr val="FFFFFF"/>
                </a:solidFill>
              </a:rPr>
            </a:b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E94B2-5355-FDA2-7A65-9CC688E07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050792"/>
          </a:xfrm>
        </p:spPr>
        <p:txBody>
          <a:bodyPr>
            <a:normAutofit lnSpcReduction="10000"/>
          </a:bodyPr>
          <a:lstStyle/>
          <a:p>
            <a:r>
              <a:rPr lang="en-GB" sz="1300">
                <a:solidFill>
                  <a:srgbClr val="FFFFFF"/>
                </a:solidFill>
              </a:rPr>
              <a:t>Moldskred, P. S., Snibsøer, A. K., &amp; Espehaug, B. (2021). “Improving the quality of nursing documentation at a residential care home: a clinical audit.”</a:t>
            </a:r>
          </a:p>
          <a:p>
            <a:r>
              <a:rPr lang="en-GB" sz="1300">
                <a:solidFill>
                  <a:srgbClr val="FFFFFF"/>
                </a:solidFill>
              </a:rPr>
              <a:t>This study audits the documentation practices in a residential care home and shows how structured, improved recording systems can enhance quality of care and record integrity.  </a:t>
            </a:r>
          </a:p>
          <a:p>
            <a:r>
              <a:rPr lang="en-GB" sz="1300">
                <a:solidFill>
                  <a:srgbClr val="FFFFFF"/>
                </a:solidFill>
              </a:rPr>
              <a:t>Relevance: Shows the importance of consistent, high-quality documentation in a care-home context — something that a well‑designed Excel system can help enforce (through templates, validation, prompts).</a:t>
            </a:r>
          </a:p>
          <a:p>
            <a:r>
              <a:rPr lang="en-GB" sz="1300">
                <a:solidFill>
                  <a:srgbClr val="FFFFFF"/>
                </a:solidFill>
              </a:rPr>
              <a:t>Munyisia, E. N., Yu, P., &amp; Hailey, D. (2014). “The effect of an electronic health record system on nursing staff time in a nursing home: a longitudinal cohort study.”</a:t>
            </a:r>
          </a:p>
          <a:p>
            <a:r>
              <a:rPr lang="en-GB" sz="1300">
                <a:solidFill>
                  <a:srgbClr val="FFFFFF"/>
                </a:solidFill>
              </a:rPr>
              <a:t>This study examines how introducing an electronic health record (EHR) system (analogous to digital record‑keeping tools) affects staff time distribution in a nursing home setting.  </a:t>
            </a:r>
          </a:p>
          <a:p>
            <a:r>
              <a:rPr lang="en-GB" sz="1300">
                <a:solidFill>
                  <a:srgbClr val="FFFFFF"/>
                </a:solidFill>
              </a:rPr>
              <a:t>Relevance: Suggests that digital systems (which Excel can act as) need careful implementation to avoid burdening staff, and that over time the system may stabilize without negatively impacting direct care time.</a:t>
            </a:r>
          </a:p>
          <a:p>
            <a:r>
              <a:rPr lang="en-GB" sz="1300">
                <a:solidFill>
                  <a:srgbClr val="FFFFFF"/>
                </a:solidFill>
              </a:rPr>
              <a:t>Bak­ti, N., Williamson, M., Sehjal, R., Thilagarajah, M. “The use of Microsoft Excel as an electronic database for handover and coordination of patients with trauma in a District General Hospital.”</a:t>
            </a:r>
          </a:p>
          <a:p>
            <a:r>
              <a:rPr lang="en-GB" sz="1300">
                <a:solidFill>
                  <a:srgbClr val="FFFFFF"/>
                </a:solidFill>
              </a:rPr>
              <a:t>This work (published in BMJ Innovations) compares a paper-based handover system with an Excel‑based interactive database and demonstrates significant improvements in completeness and accessibility of clinical information when using Excel. 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28E7ECE-D1D9-4A45-83E3-B3AAC21AF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2299C5D-8E7A-4F30-B5A0-E61C1AF51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31299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Wood Type</vt:lpstr>
      <vt:lpstr> Aribah shaffiq-2504748 Aylah Kousar-2505437 Lecturer Anika tahsin Ahmed  Lchs4007 digital skills &amp; research methods assessments 1   </vt:lpstr>
      <vt:lpstr>How is excel used in a care home? In a care home, Microsoft Excel is used as a practical tool to organize, manage, and track a wide range of tasks and records related to both residents and staff </vt:lpstr>
      <vt:lpstr>PowerPoint Presentation</vt:lpstr>
      <vt:lpstr>PowerPoint Presentation</vt:lpstr>
      <vt:lpstr>Here’s a table I’ve created for a quick summary of excel this can also help new staff members stay on track and organised:   </vt:lpstr>
      <vt:lpstr>References: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Aribah shaffiq-2504748 Aylah Kousar-2505437 Lecturer Anika tahsin Ahmed  Lchs4007 digital skills &amp; research methods assessments 1   </dc:title>
  <dc:creator>Aribah Shaffiq (2504748)</dc:creator>
  <cp:revision>1</cp:revision>
  <dcterms:created xsi:type="dcterms:W3CDTF">2025-10-12T14:15:44Z</dcterms:created>
  <dcterms:modified xsi:type="dcterms:W3CDTF">2025-10-12T15:56:42Z</dcterms:modified>
</cp:coreProperties>
</file>