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9" r:id="rId1"/>
  </p:sldMasterIdLst>
  <p:sldIdLst>
    <p:sldId id="256" r:id="rId2"/>
    <p:sldId id="257" r:id="rId3"/>
    <p:sldId id="258" r:id="rId4"/>
    <p:sldId id="260" r:id="rId5"/>
    <p:sldId id="261" r:id="rId6"/>
    <p:sldId id="259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31ABE9B-2C03-4434-9D05-1994639C4CDC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3C25D74B-6289-4EAC-A5CB-C0FEB7FCD38B}">
      <dgm:prSet/>
      <dgm:spPr/>
      <dgm:t>
        <a:bodyPr/>
        <a:lstStyle/>
        <a:p>
          <a:r>
            <a:rPr lang="en-US"/>
            <a:t>Strengths:</a:t>
          </a:r>
        </a:p>
      </dgm:t>
    </dgm:pt>
    <dgm:pt modelId="{CE1A14F7-1548-49B7-92DB-7C69D619139D}" type="parTrans" cxnId="{E60C59D5-832A-4BA5-B156-EBFBC52EBD18}">
      <dgm:prSet/>
      <dgm:spPr/>
      <dgm:t>
        <a:bodyPr/>
        <a:lstStyle/>
        <a:p>
          <a:endParaRPr lang="en-US"/>
        </a:p>
      </dgm:t>
    </dgm:pt>
    <dgm:pt modelId="{AB7404CB-4F33-4637-9451-344637B10C12}" type="sibTrans" cxnId="{E60C59D5-832A-4BA5-B156-EBFBC52EBD18}">
      <dgm:prSet/>
      <dgm:spPr/>
      <dgm:t>
        <a:bodyPr/>
        <a:lstStyle/>
        <a:p>
          <a:endParaRPr lang="en-US"/>
        </a:p>
      </dgm:t>
    </dgm:pt>
    <dgm:pt modelId="{FE3C0A7F-5439-4A44-9B6E-1375BCFC9999}">
      <dgm:prSet/>
      <dgm:spPr/>
      <dgm:t>
        <a:bodyPr/>
        <a:lstStyle/>
        <a:p>
          <a:r>
            <a:rPr lang="en-US"/>
            <a:t>Empathic. Good listener. Professional. Communication.</a:t>
          </a:r>
        </a:p>
      </dgm:t>
    </dgm:pt>
    <dgm:pt modelId="{8990EBE8-21DB-4A4A-835C-1F01DD5FC35E}" type="parTrans" cxnId="{A3EADE97-6E64-4030-9D4F-D3715EF784AC}">
      <dgm:prSet/>
      <dgm:spPr/>
      <dgm:t>
        <a:bodyPr/>
        <a:lstStyle/>
        <a:p>
          <a:endParaRPr lang="en-US"/>
        </a:p>
      </dgm:t>
    </dgm:pt>
    <dgm:pt modelId="{070B60D5-4622-44FD-AE9B-EB80351393AE}" type="sibTrans" cxnId="{A3EADE97-6E64-4030-9D4F-D3715EF784AC}">
      <dgm:prSet/>
      <dgm:spPr/>
      <dgm:t>
        <a:bodyPr/>
        <a:lstStyle/>
        <a:p>
          <a:endParaRPr lang="en-US"/>
        </a:p>
      </dgm:t>
    </dgm:pt>
    <dgm:pt modelId="{CD68B0DF-E73D-42A3-AE56-E9BA856F1C19}">
      <dgm:prSet/>
      <dgm:spPr/>
      <dgm:t>
        <a:bodyPr/>
        <a:lstStyle/>
        <a:p>
          <a:r>
            <a:rPr lang="en-US" dirty="0"/>
            <a:t>Weaknesses:</a:t>
          </a:r>
        </a:p>
      </dgm:t>
    </dgm:pt>
    <dgm:pt modelId="{A456C908-A0A0-49F9-9F22-28AF4644981F}" type="parTrans" cxnId="{0C1A9D3F-F4C2-4F25-AF4F-75C05ADFD3C7}">
      <dgm:prSet/>
      <dgm:spPr/>
      <dgm:t>
        <a:bodyPr/>
        <a:lstStyle/>
        <a:p>
          <a:endParaRPr lang="en-US"/>
        </a:p>
      </dgm:t>
    </dgm:pt>
    <dgm:pt modelId="{B5BEC127-B756-4CA9-9B91-9AC6B4C29FD0}" type="sibTrans" cxnId="{0C1A9D3F-F4C2-4F25-AF4F-75C05ADFD3C7}">
      <dgm:prSet/>
      <dgm:spPr/>
      <dgm:t>
        <a:bodyPr/>
        <a:lstStyle/>
        <a:p>
          <a:endParaRPr lang="en-US"/>
        </a:p>
      </dgm:t>
    </dgm:pt>
    <dgm:pt modelId="{DEBB2D4C-9296-43DE-94FC-78CD82CC4415}">
      <dgm:prSet/>
      <dgm:spPr/>
      <dgm:t>
        <a:bodyPr/>
        <a:lstStyle/>
        <a:p>
          <a:r>
            <a:rPr lang="en-US" dirty="0"/>
            <a:t>Impatient. Distractions. Over emotional. </a:t>
          </a:r>
        </a:p>
      </dgm:t>
    </dgm:pt>
    <dgm:pt modelId="{9128627B-F181-47E9-9235-2000803825B9}" type="parTrans" cxnId="{5639F0C6-E0EC-49C4-B524-F2C63764A84A}">
      <dgm:prSet/>
      <dgm:spPr/>
      <dgm:t>
        <a:bodyPr/>
        <a:lstStyle/>
        <a:p>
          <a:endParaRPr lang="en-US"/>
        </a:p>
      </dgm:t>
    </dgm:pt>
    <dgm:pt modelId="{590458CE-7B1F-44C2-AE65-7A11271124CE}" type="sibTrans" cxnId="{5639F0C6-E0EC-49C4-B524-F2C63764A84A}">
      <dgm:prSet/>
      <dgm:spPr/>
      <dgm:t>
        <a:bodyPr/>
        <a:lstStyle/>
        <a:p>
          <a:endParaRPr lang="en-US"/>
        </a:p>
      </dgm:t>
    </dgm:pt>
    <dgm:pt modelId="{790A4FF2-3009-4D49-9E48-88D32D756531}">
      <dgm:prSet/>
      <dgm:spPr/>
      <dgm:t>
        <a:bodyPr/>
        <a:lstStyle/>
        <a:p>
          <a:r>
            <a:rPr lang="en-US"/>
            <a:t>Opportunities:</a:t>
          </a:r>
        </a:p>
      </dgm:t>
    </dgm:pt>
    <dgm:pt modelId="{DBB4CB8A-106E-4433-BF27-9C3249700E7E}" type="parTrans" cxnId="{58D7298F-DB30-4A09-B664-BF4499F48CA3}">
      <dgm:prSet/>
      <dgm:spPr/>
      <dgm:t>
        <a:bodyPr/>
        <a:lstStyle/>
        <a:p>
          <a:endParaRPr lang="en-US"/>
        </a:p>
      </dgm:t>
    </dgm:pt>
    <dgm:pt modelId="{D5587EB6-3693-49AA-998B-2832428081A9}" type="sibTrans" cxnId="{58D7298F-DB30-4A09-B664-BF4499F48CA3}">
      <dgm:prSet/>
      <dgm:spPr/>
      <dgm:t>
        <a:bodyPr/>
        <a:lstStyle/>
        <a:p>
          <a:endParaRPr lang="en-US"/>
        </a:p>
      </dgm:t>
    </dgm:pt>
    <dgm:pt modelId="{CD25E2AF-C86C-4168-80AA-0736A57E2EE5}">
      <dgm:prSet/>
      <dgm:spPr/>
      <dgm:t>
        <a:bodyPr/>
        <a:lstStyle/>
        <a:p>
          <a:r>
            <a:rPr lang="en-US"/>
            <a:t>Advanced psychiatric nurse. Licensed social worker. Professional counsellor.</a:t>
          </a:r>
        </a:p>
      </dgm:t>
    </dgm:pt>
    <dgm:pt modelId="{34377F2A-52FD-4305-917A-C720D0ADA2AE}" type="parTrans" cxnId="{72F6B4FD-48C7-4688-A564-46874D994F4A}">
      <dgm:prSet/>
      <dgm:spPr/>
      <dgm:t>
        <a:bodyPr/>
        <a:lstStyle/>
        <a:p>
          <a:endParaRPr lang="en-US"/>
        </a:p>
      </dgm:t>
    </dgm:pt>
    <dgm:pt modelId="{6A1DF7FA-14FE-43E5-9CEB-B2B6ABFB8782}" type="sibTrans" cxnId="{72F6B4FD-48C7-4688-A564-46874D994F4A}">
      <dgm:prSet/>
      <dgm:spPr/>
      <dgm:t>
        <a:bodyPr/>
        <a:lstStyle/>
        <a:p>
          <a:endParaRPr lang="en-US"/>
        </a:p>
      </dgm:t>
    </dgm:pt>
    <dgm:pt modelId="{41D16F81-5E1E-4590-A280-164053B76EAE}">
      <dgm:prSet/>
      <dgm:spPr/>
      <dgm:t>
        <a:bodyPr/>
        <a:lstStyle/>
        <a:p>
          <a:r>
            <a:rPr lang="en-US"/>
            <a:t>Threats:</a:t>
          </a:r>
        </a:p>
      </dgm:t>
    </dgm:pt>
    <dgm:pt modelId="{AE40E047-4730-4F16-A654-A0385A741E80}" type="parTrans" cxnId="{B87ACA12-89B2-431C-AB30-DF6DDE6CE082}">
      <dgm:prSet/>
      <dgm:spPr/>
      <dgm:t>
        <a:bodyPr/>
        <a:lstStyle/>
        <a:p>
          <a:endParaRPr lang="en-US"/>
        </a:p>
      </dgm:t>
    </dgm:pt>
    <dgm:pt modelId="{0E7B9563-E282-42F1-96EB-8809ECD84DB7}" type="sibTrans" cxnId="{B87ACA12-89B2-431C-AB30-DF6DDE6CE082}">
      <dgm:prSet/>
      <dgm:spPr/>
      <dgm:t>
        <a:bodyPr/>
        <a:lstStyle/>
        <a:p>
          <a:endParaRPr lang="en-US"/>
        </a:p>
      </dgm:t>
    </dgm:pt>
    <dgm:pt modelId="{F74743FD-DC56-4DEF-9F65-A51220D03BBF}">
      <dgm:prSet/>
      <dgm:spPr/>
      <dgm:t>
        <a:bodyPr/>
        <a:lstStyle/>
        <a:p>
          <a:r>
            <a:rPr lang="en-US"/>
            <a:t>competition. Risk of client self destruct. Stress. </a:t>
          </a:r>
        </a:p>
      </dgm:t>
    </dgm:pt>
    <dgm:pt modelId="{E226F934-A8CC-40C1-AD5A-E3A1E0240B38}" type="parTrans" cxnId="{E9A9245E-5CC5-45B7-BA73-C70030B627DB}">
      <dgm:prSet/>
      <dgm:spPr/>
      <dgm:t>
        <a:bodyPr/>
        <a:lstStyle/>
        <a:p>
          <a:endParaRPr lang="en-US"/>
        </a:p>
      </dgm:t>
    </dgm:pt>
    <dgm:pt modelId="{4B209939-5FD7-4F7D-8B06-C318F3AA233F}" type="sibTrans" cxnId="{E9A9245E-5CC5-45B7-BA73-C70030B627DB}">
      <dgm:prSet/>
      <dgm:spPr/>
      <dgm:t>
        <a:bodyPr/>
        <a:lstStyle/>
        <a:p>
          <a:endParaRPr lang="en-US"/>
        </a:p>
      </dgm:t>
    </dgm:pt>
    <dgm:pt modelId="{9F71DD4F-8084-408E-9D00-2A31C1E8E493}" type="pres">
      <dgm:prSet presAssocID="{831ABE9B-2C03-4434-9D05-1994639C4CDC}" presName="linear" presStyleCnt="0">
        <dgm:presLayoutVars>
          <dgm:animLvl val="lvl"/>
          <dgm:resizeHandles val="exact"/>
        </dgm:presLayoutVars>
      </dgm:prSet>
      <dgm:spPr/>
    </dgm:pt>
    <dgm:pt modelId="{CB424961-188E-4365-A260-283A95210CD6}" type="pres">
      <dgm:prSet presAssocID="{3C25D74B-6289-4EAC-A5CB-C0FEB7FCD38B}" presName="parentText" presStyleLbl="node1" presStyleIdx="0" presStyleCnt="8" custLinFactNeighborX="-1947" custLinFactNeighborY="-6572">
        <dgm:presLayoutVars>
          <dgm:chMax val="0"/>
          <dgm:bulletEnabled val="1"/>
        </dgm:presLayoutVars>
      </dgm:prSet>
      <dgm:spPr/>
    </dgm:pt>
    <dgm:pt modelId="{069D4922-A9BB-41DB-B75D-349797FE201D}" type="pres">
      <dgm:prSet presAssocID="{AB7404CB-4F33-4637-9451-344637B10C12}" presName="spacer" presStyleCnt="0"/>
      <dgm:spPr/>
    </dgm:pt>
    <dgm:pt modelId="{355A7262-9BDF-4F49-80D4-27AE3D612EBC}" type="pres">
      <dgm:prSet presAssocID="{FE3C0A7F-5439-4A44-9B6E-1375BCFC9999}" presName="parentText" presStyleLbl="node1" presStyleIdx="1" presStyleCnt="8">
        <dgm:presLayoutVars>
          <dgm:chMax val="0"/>
          <dgm:bulletEnabled val="1"/>
        </dgm:presLayoutVars>
      </dgm:prSet>
      <dgm:spPr/>
    </dgm:pt>
    <dgm:pt modelId="{258C52E8-8858-49FE-AD50-805AFEAA1F7A}" type="pres">
      <dgm:prSet presAssocID="{070B60D5-4622-44FD-AE9B-EB80351393AE}" presName="spacer" presStyleCnt="0"/>
      <dgm:spPr/>
    </dgm:pt>
    <dgm:pt modelId="{27BB4CFD-2D14-49F1-BFE9-A8DDCCCC36E5}" type="pres">
      <dgm:prSet presAssocID="{CD68B0DF-E73D-42A3-AE56-E9BA856F1C19}" presName="parentText" presStyleLbl="node1" presStyleIdx="2" presStyleCnt="8">
        <dgm:presLayoutVars>
          <dgm:chMax val="0"/>
          <dgm:bulletEnabled val="1"/>
        </dgm:presLayoutVars>
      </dgm:prSet>
      <dgm:spPr/>
    </dgm:pt>
    <dgm:pt modelId="{99374588-0FFC-40D5-9FEB-799C86AF01CB}" type="pres">
      <dgm:prSet presAssocID="{B5BEC127-B756-4CA9-9B91-9AC6B4C29FD0}" presName="spacer" presStyleCnt="0"/>
      <dgm:spPr/>
    </dgm:pt>
    <dgm:pt modelId="{986BC398-2213-487B-8AE8-23021B8BC7F8}" type="pres">
      <dgm:prSet presAssocID="{DEBB2D4C-9296-43DE-94FC-78CD82CC4415}" presName="parentText" presStyleLbl="node1" presStyleIdx="3" presStyleCnt="8" custLinFactNeighborX="-3135" custLinFactNeighborY="50662">
        <dgm:presLayoutVars>
          <dgm:chMax val="0"/>
          <dgm:bulletEnabled val="1"/>
        </dgm:presLayoutVars>
      </dgm:prSet>
      <dgm:spPr/>
    </dgm:pt>
    <dgm:pt modelId="{50A3FFB9-EA92-4D9C-8EF8-1B5460BF0CA1}" type="pres">
      <dgm:prSet presAssocID="{590458CE-7B1F-44C2-AE65-7A11271124CE}" presName="spacer" presStyleCnt="0"/>
      <dgm:spPr/>
    </dgm:pt>
    <dgm:pt modelId="{12C86908-58F7-40A8-9DBE-ABEF99CF6762}" type="pres">
      <dgm:prSet presAssocID="{790A4FF2-3009-4D49-9E48-88D32D756531}" presName="parentText" presStyleLbl="node1" presStyleIdx="4" presStyleCnt="8">
        <dgm:presLayoutVars>
          <dgm:chMax val="0"/>
          <dgm:bulletEnabled val="1"/>
        </dgm:presLayoutVars>
      </dgm:prSet>
      <dgm:spPr/>
    </dgm:pt>
    <dgm:pt modelId="{3DFE5FAF-04AE-4AA0-9BE8-9F1ED4052EB0}" type="pres">
      <dgm:prSet presAssocID="{D5587EB6-3693-49AA-998B-2832428081A9}" presName="spacer" presStyleCnt="0"/>
      <dgm:spPr/>
    </dgm:pt>
    <dgm:pt modelId="{7E63C97A-B647-42B7-B31A-A006F364EC3B}" type="pres">
      <dgm:prSet presAssocID="{CD25E2AF-C86C-4168-80AA-0736A57E2EE5}" presName="parentText" presStyleLbl="node1" presStyleIdx="5" presStyleCnt="8">
        <dgm:presLayoutVars>
          <dgm:chMax val="0"/>
          <dgm:bulletEnabled val="1"/>
        </dgm:presLayoutVars>
      </dgm:prSet>
      <dgm:spPr/>
    </dgm:pt>
    <dgm:pt modelId="{2B9D0369-B68B-4306-B22C-4224788D71CA}" type="pres">
      <dgm:prSet presAssocID="{6A1DF7FA-14FE-43E5-9CEB-B2B6ABFB8782}" presName="spacer" presStyleCnt="0"/>
      <dgm:spPr/>
    </dgm:pt>
    <dgm:pt modelId="{2E4B6723-41BA-49E9-8567-1194B1826059}" type="pres">
      <dgm:prSet presAssocID="{41D16F81-5E1E-4590-A280-164053B76EAE}" presName="parentText" presStyleLbl="node1" presStyleIdx="6" presStyleCnt="8">
        <dgm:presLayoutVars>
          <dgm:chMax val="0"/>
          <dgm:bulletEnabled val="1"/>
        </dgm:presLayoutVars>
      </dgm:prSet>
      <dgm:spPr/>
    </dgm:pt>
    <dgm:pt modelId="{0CC27A12-F7C7-4C1A-85E7-87F99B1CF8CD}" type="pres">
      <dgm:prSet presAssocID="{0E7B9563-E282-42F1-96EB-8809ECD84DB7}" presName="spacer" presStyleCnt="0"/>
      <dgm:spPr/>
    </dgm:pt>
    <dgm:pt modelId="{6CCECB68-1F7F-460A-8CB8-774980A03658}" type="pres">
      <dgm:prSet presAssocID="{F74743FD-DC56-4DEF-9F65-A51220D03BBF}" presName="parentText" presStyleLbl="node1" presStyleIdx="7" presStyleCnt="8">
        <dgm:presLayoutVars>
          <dgm:chMax val="0"/>
          <dgm:bulletEnabled val="1"/>
        </dgm:presLayoutVars>
      </dgm:prSet>
      <dgm:spPr/>
    </dgm:pt>
  </dgm:ptLst>
  <dgm:cxnLst>
    <dgm:cxn modelId="{E5D48A0A-53A6-4329-A02E-17C8DEEC898A}" type="presOf" srcId="{FE3C0A7F-5439-4A44-9B6E-1375BCFC9999}" destId="{355A7262-9BDF-4F49-80D4-27AE3D612EBC}" srcOrd="0" destOrd="0" presId="urn:microsoft.com/office/officeart/2005/8/layout/vList2"/>
    <dgm:cxn modelId="{B87ACA12-89B2-431C-AB30-DF6DDE6CE082}" srcId="{831ABE9B-2C03-4434-9D05-1994639C4CDC}" destId="{41D16F81-5E1E-4590-A280-164053B76EAE}" srcOrd="6" destOrd="0" parTransId="{AE40E047-4730-4F16-A654-A0385A741E80}" sibTransId="{0E7B9563-E282-42F1-96EB-8809ECD84DB7}"/>
    <dgm:cxn modelId="{BEE5A715-C2C9-46E0-8934-659EDFA7EFB9}" type="presOf" srcId="{CD68B0DF-E73D-42A3-AE56-E9BA856F1C19}" destId="{27BB4CFD-2D14-49F1-BFE9-A8DDCCCC36E5}" srcOrd="0" destOrd="0" presId="urn:microsoft.com/office/officeart/2005/8/layout/vList2"/>
    <dgm:cxn modelId="{0C1A9D3F-F4C2-4F25-AF4F-75C05ADFD3C7}" srcId="{831ABE9B-2C03-4434-9D05-1994639C4CDC}" destId="{CD68B0DF-E73D-42A3-AE56-E9BA856F1C19}" srcOrd="2" destOrd="0" parTransId="{A456C908-A0A0-49F9-9F22-28AF4644981F}" sibTransId="{B5BEC127-B756-4CA9-9B91-9AC6B4C29FD0}"/>
    <dgm:cxn modelId="{E9A9245E-5CC5-45B7-BA73-C70030B627DB}" srcId="{831ABE9B-2C03-4434-9D05-1994639C4CDC}" destId="{F74743FD-DC56-4DEF-9F65-A51220D03BBF}" srcOrd="7" destOrd="0" parTransId="{E226F934-A8CC-40C1-AD5A-E3A1E0240B38}" sibTransId="{4B209939-5FD7-4F7D-8B06-C318F3AA233F}"/>
    <dgm:cxn modelId="{F65C4164-6346-438E-8F80-68D0CB188679}" type="presOf" srcId="{41D16F81-5E1E-4590-A280-164053B76EAE}" destId="{2E4B6723-41BA-49E9-8567-1194B1826059}" srcOrd="0" destOrd="0" presId="urn:microsoft.com/office/officeart/2005/8/layout/vList2"/>
    <dgm:cxn modelId="{58D7298F-DB30-4A09-B664-BF4499F48CA3}" srcId="{831ABE9B-2C03-4434-9D05-1994639C4CDC}" destId="{790A4FF2-3009-4D49-9E48-88D32D756531}" srcOrd="4" destOrd="0" parTransId="{DBB4CB8A-106E-4433-BF27-9C3249700E7E}" sibTransId="{D5587EB6-3693-49AA-998B-2832428081A9}"/>
    <dgm:cxn modelId="{EDFB6694-9E12-4B54-AADE-F3C1DDC76E51}" type="presOf" srcId="{DEBB2D4C-9296-43DE-94FC-78CD82CC4415}" destId="{986BC398-2213-487B-8AE8-23021B8BC7F8}" srcOrd="0" destOrd="0" presId="urn:microsoft.com/office/officeart/2005/8/layout/vList2"/>
    <dgm:cxn modelId="{A3EADE97-6E64-4030-9D4F-D3715EF784AC}" srcId="{831ABE9B-2C03-4434-9D05-1994639C4CDC}" destId="{FE3C0A7F-5439-4A44-9B6E-1375BCFC9999}" srcOrd="1" destOrd="0" parTransId="{8990EBE8-21DB-4A4A-835C-1F01DD5FC35E}" sibTransId="{070B60D5-4622-44FD-AE9B-EB80351393AE}"/>
    <dgm:cxn modelId="{CC9201AD-3ED9-41A0-8A9F-916F43559284}" type="presOf" srcId="{CD25E2AF-C86C-4168-80AA-0736A57E2EE5}" destId="{7E63C97A-B647-42B7-B31A-A006F364EC3B}" srcOrd="0" destOrd="0" presId="urn:microsoft.com/office/officeart/2005/8/layout/vList2"/>
    <dgm:cxn modelId="{5639F0C6-E0EC-49C4-B524-F2C63764A84A}" srcId="{831ABE9B-2C03-4434-9D05-1994639C4CDC}" destId="{DEBB2D4C-9296-43DE-94FC-78CD82CC4415}" srcOrd="3" destOrd="0" parTransId="{9128627B-F181-47E9-9235-2000803825B9}" sibTransId="{590458CE-7B1F-44C2-AE65-7A11271124CE}"/>
    <dgm:cxn modelId="{8AD0DBCA-6E47-4381-BAC3-442BFEE44263}" type="presOf" srcId="{3C25D74B-6289-4EAC-A5CB-C0FEB7FCD38B}" destId="{CB424961-188E-4365-A260-283A95210CD6}" srcOrd="0" destOrd="0" presId="urn:microsoft.com/office/officeart/2005/8/layout/vList2"/>
    <dgm:cxn modelId="{21FBCECE-984A-4BE7-89B0-4CED45AF3A6F}" type="presOf" srcId="{790A4FF2-3009-4D49-9E48-88D32D756531}" destId="{12C86908-58F7-40A8-9DBE-ABEF99CF6762}" srcOrd="0" destOrd="0" presId="urn:microsoft.com/office/officeart/2005/8/layout/vList2"/>
    <dgm:cxn modelId="{E60C59D5-832A-4BA5-B156-EBFBC52EBD18}" srcId="{831ABE9B-2C03-4434-9D05-1994639C4CDC}" destId="{3C25D74B-6289-4EAC-A5CB-C0FEB7FCD38B}" srcOrd="0" destOrd="0" parTransId="{CE1A14F7-1548-49B7-92DB-7C69D619139D}" sibTransId="{AB7404CB-4F33-4637-9451-344637B10C12}"/>
    <dgm:cxn modelId="{0605A2E1-1948-43CF-AF09-7796BB0A93B6}" type="presOf" srcId="{831ABE9B-2C03-4434-9D05-1994639C4CDC}" destId="{9F71DD4F-8084-408E-9D00-2A31C1E8E493}" srcOrd="0" destOrd="0" presId="urn:microsoft.com/office/officeart/2005/8/layout/vList2"/>
    <dgm:cxn modelId="{BD0554EC-1BDC-4A48-BCC3-96F429137B86}" type="presOf" srcId="{F74743FD-DC56-4DEF-9F65-A51220D03BBF}" destId="{6CCECB68-1F7F-460A-8CB8-774980A03658}" srcOrd="0" destOrd="0" presId="urn:microsoft.com/office/officeart/2005/8/layout/vList2"/>
    <dgm:cxn modelId="{72F6B4FD-48C7-4688-A564-46874D994F4A}" srcId="{831ABE9B-2C03-4434-9D05-1994639C4CDC}" destId="{CD25E2AF-C86C-4168-80AA-0736A57E2EE5}" srcOrd="5" destOrd="0" parTransId="{34377F2A-52FD-4305-917A-C720D0ADA2AE}" sibTransId="{6A1DF7FA-14FE-43E5-9CEB-B2B6ABFB8782}"/>
    <dgm:cxn modelId="{E955D093-F999-47BF-810D-134901AE5197}" type="presParOf" srcId="{9F71DD4F-8084-408E-9D00-2A31C1E8E493}" destId="{CB424961-188E-4365-A260-283A95210CD6}" srcOrd="0" destOrd="0" presId="urn:microsoft.com/office/officeart/2005/8/layout/vList2"/>
    <dgm:cxn modelId="{2AA64C7A-A76E-4BE9-807E-DA3D3AE7AC67}" type="presParOf" srcId="{9F71DD4F-8084-408E-9D00-2A31C1E8E493}" destId="{069D4922-A9BB-41DB-B75D-349797FE201D}" srcOrd="1" destOrd="0" presId="urn:microsoft.com/office/officeart/2005/8/layout/vList2"/>
    <dgm:cxn modelId="{8EAC792E-6739-4F17-B6D6-009E728CA3C2}" type="presParOf" srcId="{9F71DD4F-8084-408E-9D00-2A31C1E8E493}" destId="{355A7262-9BDF-4F49-80D4-27AE3D612EBC}" srcOrd="2" destOrd="0" presId="urn:microsoft.com/office/officeart/2005/8/layout/vList2"/>
    <dgm:cxn modelId="{1270F7F1-2CA5-4432-BB57-E81ADA365AB6}" type="presParOf" srcId="{9F71DD4F-8084-408E-9D00-2A31C1E8E493}" destId="{258C52E8-8858-49FE-AD50-805AFEAA1F7A}" srcOrd="3" destOrd="0" presId="urn:microsoft.com/office/officeart/2005/8/layout/vList2"/>
    <dgm:cxn modelId="{265A6750-C52E-4448-A7C7-0403AB726F19}" type="presParOf" srcId="{9F71DD4F-8084-408E-9D00-2A31C1E8E493}" destId="{27BB4CFD-2D14-49F1-BFE9-A8DDCCCC36E5}" srcOrd="4" destOrd="0" presId="urn:microsoft.com/office/officeart/2005/8/layout/vList2"/>
    <dgm:cxn modelId="{378237CF-D0C0-4B73-8455-2D26A389CA18}" type="presParOf" srcId="{9F71DD4F-8084-408E-9D00-2A31C1E8E493}" destId="{99374588-0FFC-40D5-9FEB-799C86AF01CB}" srcOrd="5" destOrd="0" presId="urn:microsoft.com/office/officeart/2005/8/layout/vList2"/>
    <dgm:cxn modelId="{46E4FC09-C5F1-48EC-9DCA-D2D25C7F5601}" type="presParOf" srcId="{9F71DD4F-8084-408E-9D00-2A31C1E8E493}" destId="{986BC398-2213-487B-8AE8-23021B8BC7F8}" srcOrd="6" destOrd="0" presId="urn:microsoft.com/office/officeart/2005/8/layout/vList2"/>
    <dgm:cxn modelId="{D769C578-86D1-48DA-A81A-3028B2B46952}" type="presParOf" srcId="{9F71DD4F-8084-408E-9D00-2A31C1E8E493}" destId="{50A3FFB9-EA92-4D9C-8EF8-1B5460BF0CA1}" srcOrd="7" destOrd="0" presId="urn:microsoft.com/office/officeart/2005/8/layout/vList2"/>
    <dgm:cxn modelId="{68855E9D-D808-4449-A63F-D272EAE3BA6B}" type="presParOf" srcId="{9F71DD4F-8084-408E-9D00-2A31C1E8E493}" destId="{12C86908-58F7-40A8-9DBE-ABEF99CF6762}" srcOrd="8" destOrd="0" presId="urn:microsoft.com/office/officeart/2005/8/layout/vList2"/>
    <dgm:cxn modelId="{85778EC7-C684-4306-A7EC-2CAF53A74573}" type="presParOf" srcId="{9F71DD4F-8084-408E-9D00-2A31C1E8E493}" destId="{3DFE5FAF-04AE-4AA0-9BE8-9F1ED4052EB0}" srcOrd="9" destOrd="0" presId="urn:microsoft.com/office/officeart/2005/8/layout/vList2"/>
    <dgm:cxn modelId="{D12A89AE-BD81-480E-A6A6-C5C3C7C4BDAC}" type="presParOf" srcId="{9F71DD4F-8084-408E-9D00-2A31C1E8E493}" destId="{7E63C97A-B647-42B7-B31A-A006F364EC3B}" srcOrd="10" destOrd="0" presId="urn:microsoft.com/office/officeart/2005/8/layout/vList2"/>
    <dgm:cxn modelId="{BA87F341-737D-44E9-BE7D-BCF0DB8F1882}" type="presParOf" srcId="{9F71DD4F-8084-408E-9D00-2A31C1E8E493}" destId="{2B9D0369-B68B-4306-B22C-4224788D71CA}" srcOrd="11" destOrd="0" presId="urn:microsoft.com/office/officeart/2005/8/layout/vList2"/>
    <dgm:cxn modelId="{2E27A4AF-F9F8-4AFA-A082-5CD02753EEC3}" type="presParOf" srcId="{9F71DD4F-8084-408E-9D00-2A31C1E8E493}" destId="{2E4B6723-41BA-49E9-8567-1194B1826059}" srcOrd="12" destOrd="0" presId="urn:microsoft.com/office/officeart/2005/8/layout/vList2"/>
    <dgm:cxn modelId="{5C630725-FA54-4026-9017-E1026705390C}" type="presParOf" srcId="{9F71DD4F-8084-408E-9D00-2A31C1E8E493}" destId="{0CC27A12-F7C7-4C1A-85E7-87F99B1CF8CD}" srcOrd="13" destOrd="0" presId="urn:microsoft.com/office/officeart/2005/8/layout/vList2"/>
    <dgm:cxn modelId="{445446FB-F5B3-4E3D-9E31-8574A2A442AA}" type="presParOf" srcId="{9F71DD4F-8084-408E-9D00-2A31C1E8E493}" destId="{6CCECB68-1F7F-460A-8CB8-774980A03658}" srcOrd="1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424961-188E-4365-A260-283A95210CD6}">
      <dsp:nvSpPr>
        <dsp:cNvPr id="0" name=""/>
        <dsp:cNvSpPr/>
      </dsp:nvSpPr>
      <dsp:spPr>
        <a:xfrm>
          <a:off x="0" y="560211"/>
          <a:ext cx="4500561" cy="75477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Strengths:</a:t>
          </a:r>
        </a:p>
      </dsp:txBody>
      <dsp:txXfrm>
        <a:off x="36845" y="597056"/>
        <a:ext cx="4426871" cy="681087"/>
      </dsp:txXfrm>
    </dsp:sp>
    <dsp:sp modelId="{355A7262-9BDF-4F49-80D4-27AE3D612EBC}">
      <dsp:nvSpPr>
        <dsp:cNvPr id="0" name=""/>
        <dsp:cNvSpPr/>
      </dsp:nvSpPr>
      <dsp:spPr>
        <a:xfrm>
          <a:off x="0" y="1373306"/>
          <a:ext cx="4500561" cy="75477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Empathic. Good listener. Professional. Communication.</a:t>
          </a:r>
        </a:p>
      </dsp:txBody>
      <dsp:txXfrm>
        <a:off x="36845" y="1410151"/>
        <a:ext cx="4426871" cy="681087"/>
      </dsp:txXfrm>
    </dsp:sp>
    <dsp:sp modelId="{27BB4CFD-2D14-49F1-BFE9-A8DDCCCC36E5}">
      <dsp:nvSpPr>
        <dsp:cNvPr id="0" name=""/>
        <dsp:cNvSpPr/>
      </dsp:nvSpPr>
      <dsp:spPr>
        <a:xfrm>
          <a:off x="0" y="2182804"/>
          <a:ext cx="4500561" cy="75477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Weaknesses:</a:t>
          </a:r>
        </a:p>
      </dsp:txBody>
      <dsp:txXfrm>
        <a:off x="36845" y="2219649"/>
        <a:ext cx="4426871" cy="681087"/>
      </dsp:txXfrm>
    </dsp:sp>
    <dsp:sp modelId="{986BC398-2213-487B-8AE8-23021B8BC7F8}">
      <dsp:nvSpPr>
        <dsp:cNvPr id="0" name=""/>
        <dsp:cNvSpPr/>
      </dsp:nvSpPr>
      <dsp:spPr>
        <a:xfrm>
          <a:off x="0" y="3020024"/>
          <a:ext cx="4500561" cy="75477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Impatient. Distractions. Over emotional. </a:t>
          </a:r>
        </a:p>
      </dsp:txBody>
      <dsp:txXfrm>
        <a:off x="36845" y="3056869"/>
        <a:ext cx="4426871" cy="681087"/>
      </dsp:txXfrm>
    </dsp:sp>
    <dsp:sp modelId="{12C86908-58F7-40A8-9DBE-ABEF99CF6762}">
      <dsp:nvSpPr>
        <dsp:cNvPr id="0" name=""/>
        <dsp:cNvSpPr/>
      </dsp:nvSpPr>
      <dsp:spPr>
        <a:xfrm>
          <a:off x="0" y="3801799"/>
          <a:ext cx="4500561" cy="75477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Opportunities:</a:t>
          </a:r>
        </a:p>
      </dsp:txBody>
      <dsp:txXfrm>
        <a:off x="36845" y="3838644"/>
        <a:ext cx="4426871" cy="681087"/>
      </dsp:txXfrm>
    </dsp:sp>
    <dsp:sp modelId="{7E63C97A-B647-42B7-B31A-A006F364EC3B}">
      <dsp:nvSpPr>
        <dsp:cNvPr id="0" name=""/>
        <dsp:cNvSpPr/>
      </dsp:nvSpPr>
      <dsp:spPr>
        <a:xfrm>
          <a:off x="0" y="4611297"/>
          <a:ext cx="4500561" cy="75477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Advanced psychiatric nurse. Licensed social worker. Professional counsellor.</a:t>
          </a:r>
        </a:p>
      </dsp:txBody>
      <dsp:txXfrm>
        <a:off x="36845" y="4648142"/>
        <a:ext cx="4426871" cy="681087"/>
      </dsp:txXfrm>
    </dsp:sp>
    <dsp:sp modelId="{2E4B6723-41BA-49E9-8567-1194B1826059}">
      <dsp:nvSpPr>
        <dsp:cNvPr id="0" name=""/>
        <dsp:cNvSpPr/>
      </dsp:nvSpPr>
      <dsp:spPr>
        <a:xfrm>
          <a:off x="0" y="5420795"/>
          <a:ext cx="4500561" cy="75477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Threats:</a:t>
          </a:r>
        </a:p>
      </dsp:txBody>
      <dsp:txXfrm>
        <a:off x="36845" y="5457640"/>
        <a:ext cx="4426871" cy="681087"/>
      </dsp:txXfrm>
    </dsp:sp>
    <dsp:sp modelId="{6CCECB68-1F7F-460A-8CB8-774980A03658}">
      <dsp:nvSpPr>
        <dsp:cNvPr id="0" name=""/>
        <dsp:cNvSpPr/>
      </dsp:nvSpPr>
      <dsp:spPr>
        <a:xfrm>
          <a:off x="0" y="6230293"/>
          <a:ext cx="4500561" cy="75477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competition. Risk of client self destruct. Stress. </a:t>
          </a:r>
        </a:p>
      </dsp:txBody>
      <dsp:txXfrm>
        <a:off x="36845" y="6267138"/>
        <a:ext cx="4426871" cy="68108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BF4E480B-94D6-46F9-A2B6-B98D311FDC19}"/>
              </a:ext>
            </a:extLst>
          </p:cNvPr>
          <p:cNvGrpSpPr/>
          <p:nvPr/>
        </p:nvGrpSpPr>
        <p:grpSpPr>
          <a:xfrm>
            <a:off x="0" y="0"/>
            <a:ext cx="12191999" cy="6861600"/>
            <a:chOff x="1" y="0"/>
            <a:chExt cx="12191999" cy="6861600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07183CDE-91A1-40C3-8E80-66F89E1C2D53}"/>
                </a:ext>
              </a:extLst>
            </p:cNvPr>
            <p:cNvSpPr>
              <a:spLocks noChangeAspect="1"/>
            </p:cNvSpPr>
            <p:nvPr/>
          </p:nvSpPr>
          <p:spPr>
            <a:xfrm rot="16200000">
              <a:off x="1" y="1640114"/>
              <a:ext cx="5217886" cy="5217886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alpha val="60000"/>
                  </a:schemeClr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A6756515-F9AA-46BD-8DD2-AA15BA492AC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384514" y="0"/>
              <a:ext cx="4320000" cy="4320000"/>
            </a:xfrm>
            <a:prstGeom prst="ellipse">
              <a:avLst/>
            </a:prstGeom>
            <a:solidFill>
              <a:schemeClr val="accent3">
                <a:alpha val="96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ABA365E2-8B71-408B-9092-0104216AC7A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119057" y="1230054"/>
              <a:ext cx="5506886" cy="5506886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 dirty="0"/>
            </a:p>
          </p:txBody>
        </p: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BEDB8D7A-1BF6-4CDB-B93A-7736955F5043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690092" y="0"/>
              <a:ext cx="10800000" cy="6858000"/>
              <a:chOff x="2328000" y="0"/>
              <a:chExt cx="2880000" cy="1440000"/>
            </a:xfrm>
          </p:grpSpPr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5AACD774-5167-46C7-8A62-6E2FE4BE9469}"/>
                  </a:ext>
                </a:extLst>
              </p:cNvPr>
              <p:cNvSpPr/>
              <p:nvPr/>
            </p:nvSpPr>
            <p:spPr>
              <a:xfrm>
                <a:off x="376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06E0F2D8-452E-48F9-9912-C47EAEAE1802}"/>
                  </a:ext>
                </a:extLst>
              </p:cNvPr>
              <p:cNvSpPr/>
              <p:nvPr/>
            </p:nvSpPr>
            <p:spPr>
              <a:xfrm flipH="1">
                <a:off x="232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91FBBF95-430B-427C-A6E8-DB899217FC00}"/>
                </a:ext>
              </a:extLst>
            </p:cNvPr>
            <p:cNvGrpSpPr>
              <a:grpSpLocks noChangeAspect="1"/>
            </p:cNvGrpSpPr>
            <p:nvPr/>
          </p:nvGrpSpPr>
          <p:grpSpPr>
            <a:xfrm rot="5400000">
              <a:off x="7048499" y="1714500"/>
              <a:ext cx="6858000" cy="3429000"/>
              <a:chOff x="0" y="0"/>
              <a:chExt cx="2880000" cy="1440000"/>
            </a:xfrm>
          </p:grpSpPr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BEE64698-3ED2-4395-B7FC-65248E437E0A}"/>
                  </a:ext>
                </a:extLst>
              </p:cNvPr>
              <p:cNvSpPr/>
              <p:nvPr/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FE20B1E1-CE09-4C2A-A3FB-DB8026C54E98}"/>
                  </a:ext>
                </a:extLst>
              </p:cNvPr>
              <p:cNvSpPr/>
              <p:nvPr/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</p:grp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0CB2405B-A907-48B3-906A-FB3573C0B282}"/>
                </a:ext>
              </a:extLst>
            </p:cNvPr>
            <p:cNvSpPr>
              <a:spLocks noChangeAspect="1"/>
            </p:cNvSpPr>
            <p:nvPr/>
          </p:nvSpPr>
          <p:spPr>
            <a:xfrm rot="10800000">
              <a:off x="5602287" y="271887"/>
              <a:ext cx="6589713" cy="6589713"/>
            </a:xfrm>
            <a:prstGeom prst="rect">
              <a:avLst/>
            </a:prstGeom>
            <a:gradFill flip="none" rotWithShape="1">
              <a:gsLst>
                <a:gs pos="0">
                  <a:schemeClr val="accent3"/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sp>
        <p:nvSpPr>
          <p:cNvPr id="20" name="Rectangle 19">
            <a:extLst>
              <a:ext uri="{FF2B5EF4-FFF2-40B4-BE49-F238E27FC236}">
                <a16:creationId xmlns:a16="http://schemas.microsoft.com/office/drawing/2014/main" id="{6DC8E2D9-6729-4614-8667-C1016D3182E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5CEEBB1-1A1F-4A2C-B805-719CF98F68A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0000" y="540000"/>
            <a:ext cx="11090273" cy="3798000"/>
          </a:xfrm>
        </p:spPr>
        <p:txBody>
          <a:bodyPr anchor="b"/>
          <a:lstStyle>
            <a:lvl1pPr algn="l">
              <a:defRPr sz="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D6CC87B-ED2D-4303-BD40-E7AF14C03EF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0000" y="4508500"/>
            <a:ext cx="7345362" cy="1800224"/>
          </a:xfrm>
        </p:spPr>
        <p:txBody>
          <a:bodyPr/>
          <a:lstStyle>
            <a:lvl1pPr marL="0" indent="0" algn="l">
              <a:buNone/>
              <a:defRPr sz="1600" cap="all" spc="3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D880B4-5679-491C-963F-EC47B048C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4/19/2022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865D6D-3F98-4BE8-A069-B964099028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0CD51D-8E06-4959-88C9-647415079F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96912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oup 30">
            <a:extLst>
              <a:ext uri="{FF2B5EF4-FFF2-40B4-BE49-F238E27FC236}">
                <a16:creationId xmlns:a16="http://schemas.microsoft.com/office/drawing/2014/main" id="{67416F32-9D98-4340-82E8-E90CE00AD2AC}"/>
              </a:ext>
            </a:extLst>
          </p:cNvPr>
          <p:cNvGrpSpPr/>
          <p:nvPr/>
        </p:nvGrpSpPr>
        <p:grpSpPr>
          <a:xfrm flipV="1">
            <a:off x="0" y="-1"/>
            <a:ext cx="12191999" cy="6861601"/>
            <a:chOff x="0" y="-1"/>
            <a:chExt cx="12191999" cy="6861601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66375AB4-82BB-418F-A50F-6180F68724A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0" y="0"/>
              <a:ext cx="5217886" cy="5217886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alpha val="60000"/>
                  </a:schemeClr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3FDD54B2-4A3F-4BFE-8FF0-82CA73F4AE8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750280" y="2148106"/>
              <a:ext cx="4320000" cy="4320000"/>
            </a:xfrm>
            <a:prstGeom prst="ellipse">
              <a:avLst/>
            </a:prstGeom>
            <a:solidFill>
              <a:schemeClr val="accent3">
                <a:alpha val="60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30876F96-77AB-4E72-B1D2-FA45F4E3C04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0" y="0"/>
              <a:ext cx="6347046" cy="6347046"/>
            </a:xfrm>
            <a:prstGeom prst="ellipse">
              <a:avLst/>
            </a:prstGeom>
            <a:solidFill>
              <a:schemeClr val="accent3">
                <a:alpha val="2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 dirty="0"/>
            </a:p>
          </p:txBody>
        </p:sp>
        <p:grpSp>
          <p:nvGrpSpPr>
            <p:cNvPr id="23" name="Group 22">
              <a:extLst>
                <a:ext uri="{FF2B5EF4-FFF2-40B4-BE49-F238E27FC236}">
                  <a16:creationId xmlns:a16="http://schemas.microsoft.com/office/drawing/2014/main" id="{BB08A2E9-6518-449E-940B-8518A1D850BB}"/>
                </a:ext>
              </a:extLst>
            </p:cNvPr>
            <p:cNvGrpSpPr>
              <a:grpSpLocks noChangeAspect="1"/>
            </p:cNvGrpSpPr>
            <p:nvPr/>
          </p:nvGrpSpPr>
          <p:grpSpPr>
            <a:xfrm rot="10800000">
              <a:off x="0" y="-1"/>
              <a:ext cx="10800000" cy="6858000"/>
              <a:chOff x="2328000" y="0"/>
              <a:chExt cx="2880000" cy="1440000"/>
            </a:xfrm>
          </p:grpSpPr>
          <p:sp>
            <p:nvSpPr>
              <p:cNvPr id="28" name="Rectangle 27">
                <a:extLst>
                  <a:ext uri="{FF2B5EF4-FFF2-40B4-BE49-F238E27FC236}">
                    <a16:creationId xmlns:a16="http://schemas.microsoft.com/office/drawing/2014/main" id="{60A86BE0-76B3-4EA0-BA2D-05266013A814}"/>
                  </a:ext>
                </a:extLst>
              </p:cNvPr>
              <p:cNvSpPr/>
              <p:nvPr/>
            </p:nvSpPr>
            <p:spPr>
              <a:xfrm>
                <a:off x="376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  <p:sp>
            <p:nvSpPr>
              <p:cNvPr id="29" name="Rectangle 28">
                <a:extLst>
                  <a:ext uri="{FF2B5EF4-FFF2-40B4-BE49-F238E27FC236}">
                    <a16:creationId xmlns:a16="http://schemas.microsoft.com/office/drawing/2014/main" id="{6BA13564-810C-4398-AA63-67B020811FCB}"/>
                  </a:ext>
                </a:extLst>
              </p:cNvPr>
              <p:cNvSpPr/>
              <p:nvPr/>
            </p:nvSpPr>
            <p:spPr>
              <a:xfrm flipH="1">
                <a:off x="232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</p:grp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3555E1EF-6216-47FA-BBCA-7C0C8C2DAB8C}"/>
                </a:ext>
              </a:extLst>
            </p:cNvPr>
            <p:cNvSpPr>
              <a:spLocks noChangeAspect="1"/>
            </p:cNvSpPr>
            <p:nvPr/>
          </p:nvSpPr>
          <p:spPr>
            <a:xfrm rot="10800000">
              <a:off x="5602286" y="271887"/>
              <a:ext cx="6589713" cy="6589713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sp>
        <p:nvSpPr>
          <p:cNvPr id="32" name="Rectangle 31">
            <a:extLst>
              <a:ext uri="{FF2B5EF4-FFF2-40B4-BE49-F238E27FC236}">
                <a16:creationId xmlns:a16="http://schemas.microsoft.com/office/drawing/2014/main" id="{D8D85657-6A77-4466-887F-EE948B9CD2B2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5D35498-B0C3-40BD-9407-6D0C0587E5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92F85E-0893-4D8C-816A-5193CC6DC9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270000">
              <a:defRPr/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D46A9C-9655-49F5-85B3-A8A37F4F5A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4/19/2022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EF896C-71D7-487F-A1B9-CBBE6DF4D6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8228E8-7B8A-4153-BEB2-BD5A69F251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34782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>
            <a:extLst>
              <a:ext uri="{FF2B5EF4-FFF2-40B4-BE49-F238E27FC236}">
                <a16:creationId xmlns:a16="http://schemas.microsoft.com/office/drawing/2014/main" id="{1E54407D-DBA4-414C-ACA5-30D7B87C652B}"/>
              </a:ext>
            </a:extLst>
          </p:cNvPr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6BD518BC-8E44-4DAA-A8B9-2CFBD91DCDCD}"/>
                </a:ext>
              </a:extLst>
            </p:cNvPr>
            <p:cNvSpPr/>
            <p:nvPr/>
          </p:nvSpPr>
          <p:spPr>
            <a:xfrm rot="10800000" flipH="1">
              <a:off x="0" y="2019649"/>
              <a:ext cx="4838350" cy="4838350"/>
            </a:xfrm>
            <a:prstGeom prst="rect">
              <a:avLst/>
            </a:prstGeom>
            <a:gradFill flip="none" rotWithShape="1">
              <a:gsLst>
                <a:gs pos="0">
                  <a:schemeClr val="accent1"/>
                </a:gs>
                <a:gs pos="60000">
                  <a:schemeClr val="accent1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967C3660-39CD-431D-8E64-37508FFEAC96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5603875" y="0"/>
              <a:ext cx="6521820" cy="3260910"/>
              <a:chOff x="0" y="0"/>
              <a:chExt cx="2880000" cy="1440000"/>
            </a:xfrm>
          </p:grpSpPr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C4CCE569-E461-438A-A235-B96A542AF82F}"/>
                  </a:ext>
                </a:extLst>
              </p:cNvPr>
              <p:cNvSpPr/>
              <p:nvPr/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73F9DF1F-1F74-476C-AD41-22AC3F8A65A0}"/>
                  </a:ext>
                </a:extLst>
              </p:cNvPr>
              <p:cNvSpPr/>
              <p:nvPr/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EBE49ED5-9713-43D1-AE9E-3F9FE5574077}"/>
                </a:ext>
              </a:extLst>
            </p:cNvPr>
            <p:cNvSpPr>
              <a:spLocks noChangeAspect="1"/>
            </p:cNvSpPr>
            <p:nvPr/>
          </p:nvSpPr>
          <p:spPr>
            <a:xfrm rot="5400000">
              <a:off x="5334000" y="0"/>
              <a:ext cx="6858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3">
                    <a:alpha val="60000"/>
                  </a:schemeClr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D21A2854-1482-4441-85EA-D7B9F3EF56D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94887" y="2538000"/>
              <a:ext cx="4320000" cy="4320000"/>
            </a:xfrm>
            <a:prstGeom prst="ellipse">
              <a:avLst/>
            </a:prstGeom>
            <a:solidFill>
              <a:schemeClr val="accent2">
                <a:alpha val="20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ED36A6D-894D-44DA-851C-345A414F3F68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D36F1DF-CD42-4695-A7D0-2F5B193057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0"/>
            <a:ext cx="7345362" cy="5768725"/>
          </a:xfrm>
        </p:spPr>
        <p:txBody>
          <a:bodyPr anchor="t"/>
          <a:lstStyle>
            <a:lvl1pPr>
              <a:defRPr sz="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549160-0F86-4FCA-8718-6980E99C79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075612" y="540000"/>
            <a:ext cx="3565523" cy="5768725"/>
          </a:xfrm>
        </p:spPr>
        <p:txBody>
          <a:bodyPr anchor="t"/>
          <a:lstStyle>
            <a:lvl1pPr marL="0" indent="0">
              <a:buNone/>
              <a:defRPr sz="1800" cap="all" spc="300" baseline="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5C6CBB-DABA-4F2E-8574-46747E15EA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4/19/2022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AF86BC-9ECC-439C-BF2E-F0B7EF193B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742552-C4C9-44EE-B7CB-5A652393BA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67672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A5774299-531D-4CAC-881D-7EB68BC99FCC}"/>
              </a:ext>
            </a:extLst>
          </p:cNvPr>
          <p:cNvGrpSpPr/>
          <p:nvPr/>
        </p:nvGrpSpPr>
        <p:grpSpPr>
          <a:xfrm>
            <a:off x="0" y="-3"/>
            <a:ext cx="12192000" cy="6858003"/>
            <a:chOff x="0" y="-3"/>
            <a:chExt cx="12192000" cy="6858003"/>
          </a:xfrm>
        </p:grpSpPr>
        <p:sp useBgFill="1">
          <p:nvSpPr>
            <p:cNvPr id="9" name="Rectangle 8">
              <a:extLst>
                <a:ext uri="{FF2B5EF4-FFF2-40B4-BE49-F238E27FC236}">
                  <a16:creationId xmlns:a16="http://schemas.microsoft.com/office/drawing/2014/main" id="{A17676CF-DDCC-48C1-AC68-CDA0B9E47FD8}"/>
                </a:ext>
              </a:extLst>
            </p:cNvPr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E052D363-F6F5-455B-A2F2-A12B30CEE528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672000" y="-3"/>
              <a:ext cx="11520000" cy="5760000"/>
              <a:chOff x="5981700" y="-1"/>
              <a:chExt cx="6042660" cy="3021330"/>
            </a:xfrm>
          </p:grpSpPr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D0C396B8-00CA-4AE9-A0A5-B4E2B2A2AC07}"/>
                  </a:ext>
                </a:extLst>
              </p:cNvPr>
              <p:cNvSpPr/>
              <p:nvPr/>
            </p:nvSpPr>
            <p:spPr>
              <a:xfrm>
                <a:off x="9003030" y="-1"/>
                <a:ext cx="3021330" cy="302133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alpha val="60000"/>
                    </a:schemeClr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F6660166-3107-4058-A259-59B0527306BD}"/>
                  </a:ext>
                </a:extLst>
              </p:cNvPr>
              <p:cNvSpPr/>
              <p:nvPr/>
            </p:nvSpPr>
            <p:spPr>
              <a:xfrm flipH="1">
                <a:off x="5981700" y="-1"/>
                <a:ext cx="3021330" cy="302133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alpha val="60000"/>
                    </a:schemeClr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42BE934E-3063-4D0F-AFDE-68D58D336CBE}"/>
                </a:ext>
              </a:extLst>
            </p:cNvPr>
            <p:cNvSpPr>
              <a:spLocks noChangeAspect="1"/>
            </p:cNvSpPr>
            <p:nvPr/>
          </p:nvSpPr>
          <p:spPr>
            <a:xfrm rot="5400000">
              <a:off x="5334000" y="0"/>
              <a:ext cx="6858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3">
                    <a:alpha val="60000"/>
                  </a:schemeClr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039660FA-744A-4CB3-9BED-C59793E3BF3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0" y="2538000"/>
              <a:ext cx="4320000" cy="4320000"/>
            </a:xfrm>
            <a:prstGeom prst="ellipse">
              <a:avLst/>
            </a:prstGeom>
            <a:solidFill>
              <a:schemeClr val="accent3">
                <a:alpha val="4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AE313EEC-733B-4019-8A0B-3FA768B8DB7A}"/>
                </a:ext>
              </a:extLst>
            </p:cNvPr>
            <p:cNvGrpSpPr/>
            <p:nvPr/>
          </p:nvGrpSpPr>
          <p:grpSpPr>
            <a:xfrm rot="10800000">
              <a:off x="1" y="2948940"/>
              <a:ext cx="7818118" cy="3909059"/>
              <a:chOff x="0" y="0"/>
              <a:chExt cx="2880000" cy="1440000"/>
            </a:xfrm>
          </p:grpSpPr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421FE91F-780C-4ABD-ADE8-0EFDB7196A10}"/>
                  </a:ext>
                </a:extLst>
              </p:cNvPr>
              <p:cNvSpPr/>
              <p:nvPr/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109EA389-EE78-4475-A390-5EDED23C2D68}"/>
                  </a:ext>
                </a:extLst>
              </p:cNvPr>
              <p:cNvSpPr/>
              <p:nvPr/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5E492A94-8867-4C62-9D40-4023C41E0AF8}"/>
                </a:ext>
              </a:extLst>
            </p:cNvPr>
            <p:cNvSpPr>
              <a:spLocks noChangeAspect="1"/>
            </p:cNvSpPr>
            <p:nvPr/>
          </p:nvSpPr>
          <p:spPr>
            <a:xfrm rot="10800000" flipH="1">
              <a:off x="0" y="521786"/>
              <a:ext cx="6336213" cy="6336213"/>
            </a:xfrm>
            <a:prstGeom prst="rect">
              <a:avLst/>
            </a:prstGeom>
            <a:gradFill flip="none" rotWithShape="1">
              <a:gsLst>
                <a:gs pos="0">
                  <a:schemeClr val="accent1"/>
                </a:gs>
                <a:gs pos="60000">
                  <a:schemeClr val="accent1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A3DAD7C5-BA12-4557-8BC4-72C69B0D59D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54412EC-56C0-4009-B2E3-D63F9EECB9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39999"/>
            <a:ext cx="11090275" cy="12096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70C84F-F3B7-4BF4-A328-BCF5ADD3294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40000" y="1929600"/>
            <a:ext cx="5437186" cy="438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F919CD5-DBB4-4749-980D-B5B40ECB67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03950" y="1929600"/>
            <a:ext cx="5437186" cy="438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CFC378-6572-43DF-8344-59DE8122CD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4/19/2022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6967A14-246A-4DDF-865C-68F6E16906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9674B6D-E110-478C-94B9-2F8199E586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26245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>
            <a:extLst>
              <a:ext uri="{FF2B5EF4-FFF2-40B4-BE49-F238E27FC236}">
                <a16:creationId xmlns:a16="http://schemas.microsoft.com/office/drawing/2014/main" id="{5130F7E5-A40E-4C9C-8E4F-3935B9182C4A}"/>
              </a:ext>
            </a:extLst>
          </p:cNvPr>
          <p:cNvGrpSpPr/>
          <p:nvPr/>
        </p:nvGrpSpPr>
        <p:grpSpPr>
          <a:xfrm>
            <a:off x="0" y="-2"/>
            <a:ext cx="12191999" cy="6858001"/>
            <a:chOff x="0" y="-2"/>
            <a:chExt cx="12191999" cy="6858001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AE67B504-02A7-4203-87D0-07D333D71917}"/>
                </a:ext>
              </a:extLst>
            </p:cNvPr>
            <p:cNvSpPr/>
            <p:nvPr/>
          </p:nvSpPr>
          <p:spPr>
            <a:xfrm>
              <a:off x="7995665" y="2562224"/>
              <a:ext cx="4196334" cy="4295775"/>
            </a:xfrm>
            <a:prstGeom prst="rect">
              <a:avLst/>
            </a:prstGeom>
            <a:gradFill flip="none" rotWithShape="1">
              <a:gsLst>
                <a:gs pos="0">
                  <a:schemeClr val="accent3">
                    <a:alpha val="40000"/>
                  </a:schemeClr>
                </a:gs>
                <a:gs pos="34000">
                  <a:schemeClr val="accent3">
                    <a:alpha val="20000"/>
                  </a:schemeClr>
                </a:gs>
                <a:gs pos="65000">
                  <a:schemeClr val="accent3">
                    <a:alpha val="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DA1158F3-E1C3-400D-8505-628DB94365CE}"/>
                </a:ext>
              </a:extLst>
            </p:cNvPr>
            <p:cNvGrpSpPr/>
            <p:nvPr/>
          </p:nvGrpSpPr>
          <p:grpSpPr>
            <a:xfrm rot="16200000">
              <a:off x="2295528" y="-2295528"/>
              <a:ext cx="6858000" cy="11449051"/>
              <a:chOff x="0" y="2333625"/>
              <a:chExt cx="9515474" cy="3766109"/>
            </a:xfrm>
          </p:grpSpPr>
          <p:sp>
            <p:nvSpPr>
              <p:cNvPr id="23" name="Rectangle 22">
                <a:extLst>
                  <a:ext uri="{FF2B5EF4-FFF2-40B4-BE49-F238E27FC236}">
                    <a16:creationId xmlns:a16="http://schemas.microsoft.com/office/drawing/2014/main" id="{0AEADDCE-3295-4F24-8700-C93B5457C2B7}"/>
                  </a:ext>
                </a:extLst>
              </p:cNvPr>
              <p:cNvSpPr/>
              <p:nvPr/>
            </p:nvSpPr>
            <p:spPr>
              <a:xfrm>
                <a:off x="4757737" y="2333625"/>
                <a:ext cx="4757737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>
                      <a:alpha val="60000"/>
                    </a:schemeClr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id="{1F95C76A-5429-458C-BC9D-E1053EF7B84F}"/>
                  </a:ext>
                </a:extLst>
              </p:cNvPr>
              <p:cNvSpPr/>
              <p:nvPr/>
            </p:nvSpPr>
            <p:spPr>
              <a:xfrm flipH="1">
                <a:off x="0" y="2333625"/>
                <a:ext cx="4757737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>
                      <a:alpha val="60000"/>
                    </a:schemeClr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3D0E8A42-259A-43FA-B284-B459D7364097}"/>
                </a:ext>
              </a:extLst>
            </p:cNvPr>
            <p:cNvGrpSpPr>
              <a:grpSpLocks noChangeAspect="1"/>
            </p:cNvGrpSpPr>
            <p:nvPr/>
          </p:nvGrpSpPr>
          <p:grpSpPr>
            <a:xfrm rot="5400000">
              <a:off x="3583369" y="-3583369"/>
              <a:ext cx="4713262" cy="11880000"/>
              <a:chOff x="1" y="0"/>
              <a:chExt cx="8305797" cy="6858000"/>
            </a:xfrm>
          </p:grpSpPr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7900B4F1-619C-4C0E-B749-1843F22C946A}"/>
                  </a:ext>
                </a:extLst>
              </p:cNvPr>
              <p:cNvSpPr/>
              <p:nvPr/>
            </p:nvSpPr>
            <p:spPr>
              <a:xfrm>
                <a:off x="931" y="3429000"/>
                <a:ext cx="8304867" cy="3429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3">
                      <a:alpha val="60000"/>
                    </a:schemeClr>
                  </a:gs>
                  <a:gs pos="63000">
                    <a:schemeClr val="accent3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2" name="Rectangle 21">
                <a:extLst>
                  <a:ext uri="{FF2B5EF4-FFF2-40B4-BE49-F238E27FC236}">
                    <a16:creationId xmlns:a16="http://schemas.microsoft.com/office/drawing/2014/main" id="{6E6F70BB-DCCC-4CF0-B5BB-95A965A99947}"/>
                  </a:ext>
                </a:extLst>
              </p:cNvPr>
              <p:cNvSpPr/>
              <p:nvPr/>
            </p:nvSpPr>
            <p:spPr>
              <a:xfrm flipV="1">
                <a:off x="1" y="0"/>
                <a:ext cx="8304867" cy="3429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3">
                      <a:alpha val="60000"/>
                    </a:schemeClr>
                  </a:gs>
                  <a:gs pos="63000">
                    <a:schemeClr val="accent3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83E6C50C-C1DA-44E1-B254-3B7228879DCD}"/>
                </a:ext>
              </a:extLst>
            </p:cNvPr>
            <p:cNvGrpSpPr/>
            <p:nvPr/>
          </p:nvGrpSpPr>
          <p:grpSpPr>
            <a:xfrm>
              <a:off x="2676525" y="0"/>
              <a:ext cx="9515473" cy="3766109"/>
              <a:chOff x="2333625" y="2433367"/>
              <a:chExt cx="9897159" cy="3766109"/>
            </a:xfrm>
          </p:grpSpPr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DFC6EEED-A40A-4D1C-BE6B-11DD62770607}"/>
                  </a:ext>
                </a:extLst>
              </p:cNvPr>
              <p:cNvSpPr/>
              <p:nvPr/>
            </p:nvSpPr>
            <p:spPr>
              <a:xfrm>
                <a:off x="7282205" y="2433367"/>
                <a:ext cx="4948579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alpha val="60000"/>
                    </a:schemeClr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527FF3FB-FDFC-4659-A7D6-ABED74010E82}"/>
                  </a:ext>
                </a:extLst>
              </p:cNvPr>
              <p:cNvSpPr/>
              <p:nvPr/>
            </p:nvSpPr>
            <p:spPr>
              <a:xfrm flipH="1">
                <a:off x="2333625" y="2433367"/>
                <a:ext cx="4948579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alpha val="60000"/>
                    </a:schemeClr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51548ED5-6668-4672-88DC-40E92508ACA2}"/>
                </a:ext>
              </a:extLst>
            </p:cNvPr>
            <p:cNvGrpSpPr/>
            <p:nvPr/>
          </p:nvGrpSpPr>
          <p:grpSpPr>
            <a:xfrm>
              <a:off x="0" y="0"/>
              <a:ext cx="9515473" cy="3766109"/>
              <a:chOff x="0" y="2333625"/>
              <a:chExt cx="9515473" cy="3766109"/>
            </a:xfrm>
          </p:grpSpPr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975AE1B2-E73F-4E6E-AAFB-FB1C02684D32}"/>
                  </a:ext>
                </a:extLst>
              </p:cNvPr>
              <p:cNvSpPr/>
              <p:nvPr/>
            </p:nvSpPr>
            <p:spPr>
              <a:xfrm>
                <a:off x="4757737" y="2333625"/>
                <a:ext cx="4757736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>
                      <a:alpha val="60000"/>
                    </a:schemeClr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D750F2D6-C0E1-4AFE-AB87-083292737609}"/>
                  </a:ext>
                </a:extLst>
              </p:cNvPr>
              <p:cNvSpPr/>
              <p:nvPr/>
            </p:nvSpPr>
            <p:spPr>
              <a:xfrm flipH="1">
                <a:off x="0" y="2333625"/>
                <a:ext cx="4757736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>
                      <a:alpha val="60000"/>
                    </a:schemeClr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25" name="Rectangle 24">
            <a:extLst>
              <a:ext uri="{FF2B5EF4-FFF2-40B4-BE49-F238E27FC236}">
                <a16:creationId xmlns:a16="http://schemas.microsoft.com/office/drawing/2014/main" id="{4ECC0D66-F2BE-4BF4-87F6-CE618B5C8916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A0BCA11-08C2-4C9A-B0A3-31C9051CD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39999"/>
            <a:ext cx="11090273" cy="1210396"/>
          </a:xfrm>
        </p:spPr>
        <p:txBody>
          <a:bodyPr>
            <a:normAutofit/>
          </a:bodyPr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62CEB0-C969-40EA-A5E2-8D875E28A6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40000" y="1929783"/>
            <a:ext cx="5448052" cy="792161"/>
          </a:xfrm>
        </p:spPr>
        <p:txBody>
          <a:bodyPr anchor="b"/>
          <a:lstStyle>
            <a:lvl1pPr marL="0" indent="0">
              <a:buNone/>
              <a:defRPr sz="1600" b="0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40F41A6-112E-4305-A0BA-6E119A77AC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40000" y="2937844"/>
            <a:ext cx="5437186" cy="337655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AC672C5-31B9-443B-8DEE-5523646891F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03949" y="1929782"/>
            <a:ext cx="5437187" cy="792000"/>
          </a:xfrm>
        </p:spPr>
        <p:txBody>
          <a:bodyPr anchor="b"/>
          <a:lstStyle>
            <a:lvl1pPr marL="0" indent="0">
              <a:buNone/>
              <a:defRPr sz="1600" b="0" i="0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4D18B9D-8B21-4249-A3AD-8FBE48F0F55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03950" y="2937844"/>
            <a:ext cx="5437186" cy="337655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5B60881-13B2-4064-84FB-6D071F36C4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4/19/2022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49FCE5D-D5EF-485D-97FA-2614FF9642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7F204FC-4F66-417C-8E4B-74772ED057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63478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9521FD20-B9D4-4FD1-9AAD-F4157555AD62}"/>
              </a:ext>
            </a:extLst>
          </p:cNvPr>
          <p:cNvGrpSpPr/>
          <p:nvPr/>
        </p:nvGrpSpPr>
        <p:grpSpPr>
          <a:xfrm rot="10800000">
            <a:off x="1392000" y="0"/>
            <a:ext cx="10800000" cy="6858000"/>
            <a:chOff x="0" y="0"/>
            <a:chExt cx="10800000" cy="6858000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27477A35-8424-45D6-A66E-8ACFA6C405B5}"/>
                </a:ext>
              </a:extLst>
            </p:cNvPr>
            <p:cNvSpPr/>
            <p:nvPr/>
          </p:nvSpPr>
          <p:spPr>
            <a:xfrm>
              <a:off x="5400000" y="0"/>
              <a:ext cx="5400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8BFBA1CE-E9AC-40C0-A7F9-E5671F5FEF9C}"/>
                </a:ext>
              </a:extLst>
            </p:cNvPr>
            <p:cNvSpPr/>
            <p:nvPr/>
          </p:nvSpPr>
          <p:spPr>
            <a:xfrm flipH="1">
              <a:off x="0" y="0"/>
              <a:ext cx="5400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D0C2729A-59F8-46A4-9AAA-7665E5966E2D}"/>
              </a:ext>
            </a:extLst>
          </p:cNvPr>
          <p:cNvGrpSpPr>
            <a:grpSpLocks noChangeAspect="1"/>
          </p:cNvGrpSpPr>
          <p:nvPr/>
        </p:nvGrpSpPr>
        <p:grpSpPr>
          <a:xfrm rot="16200000" flipH="1">
            <a:off x="-1714500" y="1714500"/>
            <a:ext cx="6858000" cy="3429000"/>
            <a:chOff x="0" y="0"/>
            <a:chExt cx="2880000" cy="1440000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83EBBB96-590D-4704-87AD-A00AE2424DE8}"/>
                </a:ext>
              </a:extLst>
            </p:cNvPr>
            <p:cNvSpPr/>
            <p:nvPr/>
          </p:nvSpPr>
          <p:spPr>
            <a:xfrm>
              <a:off x="1440000" y="0"/>
              <a:ext cx="1440000" cy="1440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889BAB7D-5298-40B9-910B-136D0C6A9934}"/>
                </a:ext>
              </a:extLst>
            </p:cNvPr>
            <p:cNvSpPr/>
            <p:nvPr/>
          </p:nvSpPr>
          <p:spPr>
            <a:xfrm flipH="1">
              <a:off x="0" y="0"/>
              <a:ext cx="1440000" cy="1440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sp>
        <p:nvSpPr>
          <p:cNvPr id="12" name="Rectangle 11">
            <a:extLst>
              <a:ext uri="{FF2B5EF4-FFF2-40B4-BE49-F238E27FC236}">
                <a16:creationId xmlns:a16="http://schemas.microsoft.com/office/drawing/2014/main" id="{F323EA00-E168-4864-883B-358A7CDF9153}"/>
              </a:ext>
            </a:extLst>
          </p:cNvPr>
          <p:cNvSpPr>
            <a:spLocks noChangeAspect="1"/>
          </p:cNvSpPr>
          <p:nvPr/>
        </p:nvSpPr>
        <p:spPr>
          <a:xfrm rot="10800000">
            <a:off x="5602287" y="268286"/>
            <a:ext cx="6589713" cy="6589713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60000">
                <a:schemeClr val="accent1"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CA4F2DFA-2F27-43FB-B08C-0787FA44B0D1}"/>
              </a:ext>
            </a:extLst>
          </p:cNvPr>
          <p:cNvSpPr>
            <a:spLocks noChangeAspect="1"/>
          </p:cNvSpPr>
          <p:nvPr/>
        </p:nvSpPr>
        <p:spPr>
          <a:xfrm>
            <a:off x="0" y="0"/>
            <a:ext cx="6589713" cy="6589713"/>
          </a:xfrm>
          <a:prstGeom prst="rect">
            <a:avLst/>
          </a:prstGeom>
          <a:gradFill flip="none" rotWithShape="1">
            <a:gsLst>
              <a:gs pos="0">
                <a:schemeClr val="accent1">
                  <a:alpha val="60000"/>
                </a:schemeClr>
              </a:gs>
              <a:gs pos="60000">
                <a:schemeClr val="accent1"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7D750354-CD8D-4A3B-A7AC-04622BCB049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F3ED3C6-DA43-4D1C-9056-407A4FB1C6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49276"/>
            <a:ext cx="11090275" cy="5759450"/>
          </a:xfrm>
        </p:spPr>
        <p:txBody>
          <a:bodyPr/>
          <a:lstStyle>
            <a:lvl1pPr>
              <a:defRPr sz="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20CEB41-E921-45ED-951A-861E31E013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4/19/2022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F6B422D-769C-4E63-8763-ABBB885007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D38FB6F-2D68-40C0-B628-142011F34A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32781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5ED88E92-14F3-4B58-9E48-1D79E139A89E}"/>
              </a:ext>
            </a:extLst>
          </p:cNvPr>
          <p:cNvGrpSpPr/>
          <p:nvPr/>
        </p:nvGrpSpPr>
        <p:grpSpPr>
          <a:xfrm>
            <a:off x="0" y="0"/>
            <a:ext cx="12191999" cy="6861600"/>
            <a:chOff x="1" y="0"/>
            <a:chExt cx="12191999" cy="6861600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A6466AE7-32B6-4334-AF41-B9387E6726C5}"/>
                </a:ext>
              </a:extLst>
            </p:cNvPr>
            <p:cNvSpPr>
              <a:spLocks noChangeAspect="1"/>
            </p:cNvSpPr>
            <p:nvPr/>
          </p:nvSpPr>
          <p:spPr>
            <a:xfrm rot="16200000">
              <a:off x="1" y="1640114"/>
              <a:ext cx="5217886" cy="5217886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alpha val="60000"/>
                  </a:schemeClr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659C09F8-90CD-443F-9AA1-D08C56A605B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384514" y="0"/>
              <a:ext cx="4320000" cy="4320000"/>
            </a:xfrm>
            <a:prstGeom prst="ellipse">
              <a:avLst/>
            </a:prstGeom>
            <a:solidFill>
              <a:schemeClr val="accent3">
                <a:alpha val="96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DC7304AB-BE7D-45AC-A876-4A24543AE5B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119057" y="1230054"/>
              <a:ext cx="5506886" cy="5506886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 dirty="0"/>
            </a:p>
          </p:txBody>
        </p: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8E11922B-DDB3-46D7-B1BD-C1CCDB3C42E3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690092" y="0"/>
              <a:ext cx="10800000" cy="6858000"/>
              <a:chOff x="2328000" y="0"/>
              <a:chExt cx="2880000" cy="1440000"/>
            </a:xfrm>
          </p:grpSpPr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C580F8F6-E662-4BCD-AC9C-7E5DDBD5A773}"/>
                  </a:ext>
                </a:extLst>
              </p:cNvPr>
              <p:cNvSpPr/>
              <p:nvPr/>
            </p:nvSpPr>
            <p:spPr>
              <a:xfrm>
                <a:off x="376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9A333FE5-ADB0-48EE-A1A6-9AA36DA343A2}"/>
                  </a:ext>
                </a:extLst>
              </p:cNvPr>
              <p:cNvSpPr/>
              <p:nvPr/>
            </p:nvSpPr>
            <p:spPr>
              <a:xfrm flipH="1">
                <a:off x="232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</p:grp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0B09CD4F-6DF4-48AA-BD35-23E3F2A643F7}"/>
                </a:ext>
              </a:extLst>
            </p:cNvPr>
            <p:cNvGrpSpPr>
              <a:grpSpLocks noChangeAspect="1"/>
            </p:cNvGrpSpPr>
            <p:nvPr/>
          </p:nvGrpSpPr>
          <p:grpSpPr>
            <a:xfrm rot="5400000">
              <a:off x="7048499" y="1714500"/>
              <a:ext cx="6858000" cy="3429000"/>
              <a:chOff x="0" y="0"/>
              <a:chExt cx="2880000" cy="1440000"/>
            </a:xfrm>
          </p:grpSpPr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02223219-ACCC-42F2-A1B4-E3C8C8AB12A4}"/>
                  </a:ext>
                </a:extLst>
              </p:cNvPr>
              <p:cNvSpPr/>
              <p:nvPr/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1510B0E9-9BA0-4357-9E04-554C19BAAC89}"/>
                  </a:ext>
                </a:extLst>
              </p:cNvPr>
              <p:cNvSpPr/>
              <p:nvPr/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</p:grp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DF06DA80-525A-4C9E-A441-50630AA772A4}"/>
                </a:ext>
              </a:extLst>
            </p:cNvPr>
            <p:cNvSpPr>
              <a:spLocks noChangeAspect="1"/>
            </p:cNvSpPr>
            <p:nvPr/>
          </p:nvSpPr>
          <p:spPr>
            <a:xfrm rot="10800000">
              <a:off x="5602287" y="271887"/>
              <a:ext cx="6589713" cy="6589713"/>
            </a:xfrm>
            <a:prstGeom prst="rect">
              <a:avLst/>
            </a:prstGeom>
            <a:gradFill flip="none" rotWithShape="1">
              <a:gsLst>
                <a:gs pos="0">
                  <a:schemeClr val="accent3"/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sp>
        <p:nvSpPr>
          <p:cNvPr id="16" name="Rectangle 15">
            <a:extLst>
              <a:ext uri="{FF2B5EF4-FFF2-40B4-BE49-F238E27FC236}">
                <a16:creationId xmlns:a16="http://schemas.microsoft.com/office/drawing/2014/main" id="{E841E027-8E53-4FEB-8605-2124D85731C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DD871A2-AE80-4408-AA95-DC60D132E9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4/19/2022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DD122A1-7B97-4979-B319-1CE0A4A497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6209A76-7DCD-477A-A6BA-EEA63FF940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02045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0D5C0F5C-A529-490C-8941-78F10C6A00D3}"/>
              </a:ext>
            </a:extLst>
          </p:cNvPr>
          <p:cNvGrpSpPr/>
          <p:nvPr/>
        </p:nvGrpSpPr>
        <p:grpSpPr>
          <a:xfrm flipH="1">
            <a:off x="0" y="0"/>
            <a:ext cx="12191999" cy="6858001"/>
            <a:chOff x="0" y="-2"/>
            <a:chExt cx="12191999" cy="6858001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14A8D739-B942-4545-9459-A6CAF0444D1F}"/>
                </a:ext>
              </a:extLst>
            </p:cNvPr>
            <p:cNvSpPr/>
            <p:nvPr/>
          </p:nvSpPr>
          <p:spPr>
            <a:xfrm>
              <a:off x="7995665" y="2562224"/>
              <a:ext cx="4196334" cy="4295775"/>
            </a:xfrm>
            <a:prstGeom prst="rect">
              <a:avLst/>
            </a:prstGeom>
            <a:gradFill flip="none" rotWithShape="1">
              <a:gsLst>
                <a:gs pos="0">
                  <a:schemeClr val="accent3">
                    <a:alpha val="40000"/>
                  </a:schemeClr>
                </a:gs>
                <a:gs pos="34000">
                  <a:schemeClr val="accent3">
                    <a:alpha val="20000"/>
                  </a:schemeClr>
                </a:gs>
                <a:gs pos="65000">
                  <a:schemeClr val="accent3">
                    <a:alpha val="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4BB38CCA-110B-4404-9363-BFFA76C096D2}"/>
                </a:ext>
              </a:extLst>
            </p:cNvPr>
            <p:cNvGrpSpPr/>
            <p:nvPr/>
          </p:nvGrpSpPr>
          <p:grpSpPr>
            <a:xfrm rot="16200000">
              <a:off x="2295528" y="-2295528"/>
              <a:ext cx="6858000" cy="11449051"/>
              <a:chOff x="0" y="2333625"/>
              <a:chExt cx="9515474" cy="3766109"/>
            </a:xfrm>
          </p:grpSpPr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B223FE99-C58F-4A56-8F8E-2942FF74E4BD}"/>
                  </a:ext>
                </a:extLst>
              </p:cNvPr>
              <p:cNvSpPr/>
              <p:nvPr/>
            </p:nvSpPr>
            <p:spPr>
              <a:xfrm>
                <a:off x="4757737" y="2333625"/>
                <a:ext cx="4757737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>
                      <a:alpha val="60000"/>
                    </a:schemeClr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DBBD4511-8AB6-4BD3-8410-7FB3EC8D42B2}"/>
                  </a:ext>
                </a:extLst>
              </p:cNvPr>
              <p:cNvSpPr/>
              <p:nvPr/>
            </p:nvSpPr>
            <p:spPr>
              <a:xfrm flipH="1">
                <a:off x="0" y="2333625"/>
                <a:ext cx="4757737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>
                      <a:alpha val="60000"/>
                    </a:schemeClr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6A8CA067-2248-4BD3-B56E-2C014AEB2273}"/>
                </a:ext>
              </a:extLst>
            </p:cNvPr>
            <p:cNvGrpSpPr>
              <a:grpSpLocks noChangeAspect="1"/>
            </p:cNvGrpSpPr>
            <p:nvPr/>
          </p:nvGrpSpPr>
          <p:grpSpPr>
            <a:xfrm rot="5400000">
              <a:off x="3583369" y="-3583369"/>
              <a:ext cx="4713262" cy="11880000"/>
              <a:chOff x="1" y="0"/>
              <a:chExt cx="8305797" cy="6858000"/>
            </a:xfrm>
          </p:grpSpPr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8C017B9B-2727-4255-8F80-9D4C2A5AE297}"/>
                  </a:ext>
                </a:extLst>
              </p:cNvPr>
              <p:cNvSpPr/>
              <p:nvPr/>
            </p:nvSpPr>
            <p:spPr>
              <a:xfrm>
                <a:off x="931" y="3429000"/>
                <a:ext cx="8304867" cy="3429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3">
                      <a:alpha val="60000"/>
                    </a:schemeClr>
                  </a:gs>
                  <a:gs pos="63000">
                    <a:schemeClr val="accent3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693C5F16-BC47-4707-B6B7-DC5262ACDC51}"/>
                  </a:ext>
                </a:extLst>
              </p:cNvPr>
              <p:cNvSpPr/>
              <p:nvPr/>
            </p:nvSpPr>
            <p:spPr>
              <a:xfrm flipV="1">
                <a:off x="1" y="0"/>
                <a:ext cx="8304867" cy="3429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3">
                      <a:alpha val="60000"/>
                    </a:schemeClr>
                  </a:gs>
                  <a:gs pos="63000">
                    <a:schemeClr val="accent3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2E88FE13-0734-4BB3-B4D1-7C53A194DA84}"/>
                </a:ext>
              </a:extLst>
            </p:cNvPr>
            <p:cNvGrpSpPr/>
            <p:nvPr/>
          </p:nvGrpSpPr>
          <p:grpSpPr>
            <a:xfrm>
              <a:off x="2676525" y="0"/>
              <a:ext cx="9515473" cy="3766109"/>
              <a:chOff x="2333625" y="2433367"/>
              <a:chExt cx="9897159" cy="3766109"/>
            </a:xfrm>
          </p:grpSpPr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5C9B7EF7-1EDF-4AC7-8E40-C2801783AC85}"/>
                  </a:ext>
                </a:extLst>
              </p:cNvPr>
              <p:cNvSpPr/>
              <p:nvPr/>
            </p:nvSpPr>
            <p:spPr>
              <a:xfrm>
                <a:off x="7282205" y="2433367"/>
                <a:ext cx="4948579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alpha val="60000"/>
                    </a:schemeClr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925CA0A0-9A3F-498E-983D-B3285EF5AD9A}"/>
                  </a:ext>
                </a:extLst>
              </p:cNvPr>
              <p:cNvSpPr/>
              <p:nvPr/>
            </p:nvSpPr>
            <p:spPr>
              <a:xfrm flipH="1">
                <a:off x="2333625" y="2433367"/>
                <a:ext cx="4948579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alpha val="60000"/>
                    </a:schemeClr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A5171814-E4F0-44B5-BC3F-588512210991}"/>
                </a:ext>
              </a:extLst>
            </p:cNvPr>
            <p:cNvGrpSpPr/>
            <p:nvPr/>
          </p:nvGrpSpPr>
          <p:grpSpPr>
            <a:xfrm>
              <a:off x="0" y="0"/>
              <a:ext cx="9515473" cy="3766109"/>
              <a:chOff x="0" y="2333625"/>
              <a:chExt cx="9515473" cy="3766109"/>
            </a:xfrm>
          </p:grpSpPr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8E666ACD-EB1C-4732-971B-C3B26061DB82}"/>
                  </a:ext>
                </a:extLst>
              </p:cNvPr>
              <p:cNvSpPr/>
              <p:nvPr/>
            </p:nvSpPr>
            <p:spPr>
              <a:xfrm>
                <a:off x="4757737" y="2333625"/>
                <a:ext cx="4757736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>
                      <a:alpha val="60000"/>
                    </a:schemeClr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2A4E213B-7F96-44C1-90B3-B72E9387BF73}"/>
                  </a:ext>
                </a:extLst>
              </p:cNvPr>
              <p:cNvSpPr/>
              <p:nvPr/>
            </p:nvSpPr>
            <p:spPr>
              <a:xfrm flipH="1">
                <a:off x="0" y="2333625"/>
                <a:ext cx="4757736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>
                      <a:alpha val="60000"/>
                    </a:schemeClr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22" name="Rectangle 21">
            <a:extLst>
              <a:ext uri="{FF2B5EF4-FFF2-40B4-BE49-F238E27FC236}">
                <a16:creationId xmlns:a16="http://schemas.microsoft.com/office/drawing/2014/main" id="{BFE392AA-35E5-40E5-9309-284A0C54106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1A8188C-9713-46E1-AA5C-C84FE515F3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999" y="540000"/>
            <a:ext cx="4511425" cy="2771774"/>
          </a:xfrm>
        </p:spPr>
        <p:txBody>
          <a:bodyPr anchor="t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E192CC-893A-4A84-A7E9-F389D83F0B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32400" y="540000"/>
            <a:ext cx="6408736" cy="5759450"/>
          </a:xfrm>
        </p:spPr>
        <p:txBody>
          <a:bodyPr/>
          <a:lstStyle>
            <a:lvl1pPr>
              <a:defRPr sz="3200"/>
            </a:lvl1pPr>
            <a:lvl2pPr>
              <a:defRPr sz="24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6CC7765-7D44-43DD-A1DF-419D3E1C62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40000" y="3536950"/>
            <a:ext cx="4511426" cy="2771775"/>
          </a:xfrm>
        </p:spPr>
        <p:txBody>
          <a:bodyPr/>
          <a:lstStyle>
            <a:lvl1pPr marL="0" indent="0">
              <a:buNone/>
              <a:defRPr sz="1600" cap="all" spc="300" baseline="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6D36875-AFB0-4905-8C9E-A72B4F5977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4/19/2022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5437ABF-7E70-4E45-A67B-C503BF1820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48016CA-2983-47BF-BA09-2130A40C87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00281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D97E00A2-2906-4C97-9D1F-C789D3ADD373}"/>
              </a:ext>
            </a:extLst>
          </p:cNvPr>
          <p:cNvGrpSpPr/>
          <p:nvPr/>
        </p:nvGrpSpPr>
        <p:grpSpPr>
          <a:xfrm rot="10800000">
            <a:off x="1392000" y="0"/>
            <a:ext cx="10800000" cy="6858000"/>
            <a:chOff x="0" y="0"/>
            <a:chExt cx="10800000" cy="6858000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59CE8EF9-87D6-47FD-B7D3-2D48D8E48AC3}"/>
                </a:ext>
              </a:extLst>
            </p:cNvPr>
            <p:cNvSpPr/>
            <p:nvPr/>
          </p:nvSpPr>
          <p:spPr>
            <a:xfrm>
              <a:off x="5400000" y="0"/>
              <a:ext cx="5400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6784998E-9D37-4D0D-889A-C67531E5295C}"/>
                </a:ext>
              </a:extLst>
            </p:cNvPr>
            <p:cNvSpPr/>
            <p:nvPr/>
          </p:nvSpPr>
          <p:spPr>
            <a:xfrm flipH="1">
              <a:off x="0" y="0"/>
              <a:ext cx="5400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8B575B0B-C502-438E-967C-64D268031426}"/>
              </a:ext>
            </a:extLst>
          </p:cNvPr>
          <p:cNvGrpSpPr>
            <a:grpSpLocks noChangeAspect="1"/>
          </p:cNvGrpSpPr>
          <p:nvPr/>
        </p:nvGrpSpPr>
        <p:grpSpPr>
          <a:xfrm rot="16200000" flipH="1">
            <a:off x="-1714500" y="1714500"/>
            <a:ext cx="6858000" cy="3429000"/>
            <a:chOff x="0" y="0"/>
            <a:chExt cx="2880000" cy="1440000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4FC29931-00EB-4F74-BE4C-172A4C282A26}"/>
                </a:ext>
              </a:extLst>
            </p:cNvPr>
            <p:cNvSpPr/>
            <p:nvPr/>
          </p:nvSpPr>
          <p:spPr>
            <a:xfrm>
              <a:off x="1440000" y="0"/>
              <a:ext cx="1440000" cy="1440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989B4C87-FDD3-406D-BE06-3ABF69905E03}"/>
                </a:ext>
              </a:extLst>
            </p:cNvPr>
            <p:cNvSpPr/>
            <p:nvPr/>
          </p:nvSpPr>
          <p:spPr>
            <a:xfrm flipH="1">
              <a:off x="0" y="0"/>
              <a:ext cx="1440000" cy="1440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D817A89-A0E1-4190-90AE-0571E6CE8FC6}"/>
              </a:ext>
            </a:extLst>
          </p:cNvPr>
          <p:cNvSpPr>
            <a:spLocks noChangeAspect="1"/>
          </p:cNvSpPr>
          <p:nvPr/>
        </p:nvSpPr>
        <p:spPr>
          <a:xfrm rot="10800000">
            <a:off x="5602287" y="268286"/>
            <a:ext cx="6589713" cy="6589713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60000">
                <a:schemeClr val="accent1"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FD20388-C666-4992-920D-5F034214950C}"/>
              </a:ext>
            </a:extLst>
          </p:cNvPr>
          <p:cNvSpPr>
            <a:spLocks noChangeAspect="1"/>
          </p:cNvSpPr>
          <p:nvPr/>
        </p:nvSpPr>
        <p:spPr>
          <a:xfrm>
            <a:off x="0" y="0"/>
            <a:ext cx="6589713" cy="6589713"/>
          </a:xfrm>
          <a:prstGeom prst="rect">
            <a:avLst/>
          </a:prstGeom>
          <a:gradFill flip="none" rotWithShape="1">
            <a:gsLst>
              <a:gs pos="0">
                <a:schemeClr val="accent1">
                  <a:alpha val="60000"/>
                </a:schemeClr>
              </a:gs>
              <a:gs pos="60000">
                <a:schemeClr val="accent1"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CAB0CC3-A07E-43B8-9B34-0A67C1806DE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91800A6-9706-4B81-B957-C950A5F774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999" y="540000"/>
            <a:ext cx="4511425" cy="2771774"/>
          </a:xfrm>
        </p:spPr>
        <p:txBody>
          <a:bodyPr anchor="t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A17652B-AA0D-4574-AF1D-7F7442D84B0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232400" y="549275"/>
            <a:ext cx="6408736" cy="57594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A19547-D24B-4BD1-8C26-318450B171B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39999" y="3536950"/>
            <a:ext cx="4511425" cy="2771774"/>
          </a:xfrm>
        </p:spPr>
        <p:txBody>
          <a:bodyPr/>
          <a:lstStyle>
            <a:lvl1pPr marL="0" indent="0">
              <a:buNone/>
              <a:defRPr sz="1600" cap="all" spc="300" baseline="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3A22E6-7E01-4547-8555-B2C1975439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4/19/2022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90F6BEC-98F3-43FE-BA9B-B046D8917F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D2FAF54-57F0-46F9-A1BA-B554E14017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4563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7C461672-F18A-4768-9850-0531FD3720BA}"/>
              </a:ext>
            </a:extLst>
          </p:cNvPr>
          <p:cNvGrpSpPr/>
          <p:nvPr/>
        </p:nvGrpSpPr>
        <p:grpSpPr>
          <a:xfrm rot="10800000">
            <a:off x="5921828" y="2876440"/>
            <a:ext cx="6270171" cy="3981559"/>
            <a:chOff x="0" y="0"/>
            <a:chExt cx="10800000" cy="6858000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9FA73898-D78C-45F9-AFC1-2AB16F6725C2}"/>
                </a:ext>
              </a:extLst>
            </p:cNvPr>
            <p:cNvSpPr/>
            <p:nvPr/>
          </p:nvSpPr>
          <p:spPr>
            <a:xfrm>
              <a:off x="5400000" y="0"/>
              <a:ext cx="5400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4FC423E3-700B-43D6-A2CB-F3C871632C20}"/>
                </a:ext>
              </a:extLst>
            </p:cNvPr>
            <p:cNvSpPr/>
            <p:nvPr/>
          </p:nvSpPr>
          <p:spPr>
            <a:xfrm flipH="1">
              <a:off x="0" y="0"/>
              <a:ext cx="5400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82F05B2A-1EC7-4131-B899-C7ECB9A502EB}"/>
              </a:ext>
            </a:extLst>
          </p:cNvPr>
          <p:cNvGrpSpPr>
            <a:grpSpLocks noChangeAspect="1"/>
          </p:cNvGrpSpPr>
          <p:nvPr/>
        </p:nvGrpSpPr>
        <p:grpSpPr>
          <a:xfrm flipH="1">
            <a:off x="0" y="-1"/>
            <a:ext cx="9361714" cy="4680857"/>
            <a:chOff x="0" y="0"/>
            <a:chExt cx="2880000" cy="1440000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97711D4C-4FFE-4151-B53D-60890F0F5827}"/>
                </a:ext>
              </a:extLst>
            </p:cNvPr>
            <p:cNvSpPr/>
            <p:nvPr/>
          </p:nvSpPr>
          <p:spPr>
            <a:xfrm>
              <a:off x="1440000" y="0"/>
              <a:ext cx="1440000" cy="1440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F69D6393-413D-4151-BC2C-43161BE4A799}"/>
                </a:ext>
              </a:extLst>
            </p:cNvPr>
            <p:cNvSpPr/>
            <p:nvPr/>
          </p:nvSpPr>
          <p:spPr>
            <a:xfrm flipH="1">
              <a:off x="0" y="0"/>
              <a:ext cx="1440000" cy="1440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sp>
        <p:nvSpPr>
          <p:cNvPr id="13" name="Rectangle 12">
            <a:extLst>
              <a:ext uri="{FF2B5EF4-FFF2-40B4-BE49-F238E27FC236}">
                <a16:creationId xmlns:a16="http://schemas.microsoft.com/office/drawing/2014/main" id="{A96370B9-6459-4B05-9A8B-A9E7FA8966CD}"/>
              </a:ext>
            </a:extLst>
          </p:cNvPr>
          <p:cNvSpPr>
            <a:spLocks noChangeAspect="1"/>
          </p:cNvSpPr>
          <p:nvPr/>
        </p:nvSpPr>
        <p:spPr>
          <a:xfrm rot="10800000">
            <a:off x="8430794" y="3096793"/>
            <a:ext cx="3761205" cy="3761205"/>
          </a:xfrm>
          <a:prstGeom prst="rect">
            <a:avLst/>
          </a:prstGeom>
          <a:gradFill flip="none" rotWithShape="1">
            <a:gsLst>
              <a:gs pos="0">
                <a:schemeClr val="accent1">
                  <a:alpha val="40000"/>
                </a:schemeClr>
              </a:gs>
              <a:gs pos="60000">
                <a:schemeClr val="accent1"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A3AC0C6-74C3-4E55-AA42-A9F1A4B1B210}"/>
              </a:ext>
            </a:extLst>
          </p:cNvPr>
          <p:cNvSpPr>
            <a:spLocks noChangeAspect="1"/>
          </p:cNvSpPr>
          <p:nvPr/>
        </p:nvSpPr>
        <p:spPr>
          <a:xfrm>
            <a:off x="0" y="0"/>
            <a:ext cx="6589713" cy="6589713"/>
          </a:xfrm>
          <a:prstGeom prst="rect">
            <a:avLst/>
          </a:prstGeom>
          <a:gradFill flip="none" rotWithShape="1">
            <a:gsLst>
              <a:gs pos="0">
                <a:schemeClr val="accent1">
                  <a:alpha val="60000"/>
                </a:schemeClr>
              </a:gs>
              <a:gs pos="60000">
                <a:schemeClr val="accent1"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32C27A4-86D3-4C83-8022-E37A8672A99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8F1FF59-E1BE-4475-953B-5BF6FBC10C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0"/>
            <a:ext cx="11090273" cy="180022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8F1F045-44C5-4165-A640-4E4D33A595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540000" y="2528887"/>
            <a:ext cx="11090276" cy="377983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17047A-D05B-44E9-A240-BDB881C429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4/19/2022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DCB2E8-A68D-478D-A728-C9612848C8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7E4F1D-3280-4DB5-B2E0-DA7F10717E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22262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3C627D45-FE54-49FF-A37F-6206993AEFD8}"/>
              </a:ext>
            </a:extLst>
          </p:cNvPr>
          <p:cNvGrpSpPr/>
          <p:nvPr/>
        </p:nvGrpSpPr>
        <p:grpSpPr>
          <a:xfrm>
            <a:off x="0" y="-3"/>
            <a:ext cx="12192000" cy="6858003"/>
            <a:chOff x="0" y="-3"/>
            <a:chExt cx="12192000" cy="6858003"/>
          </a:xfrm>
        </p:grpSpPr>
        <p:sp useBgFill="1">
          <p:nvSpPr>
            <p:cNvPr id="8" name="Rectangle 7">
              <a:extLst>
                <a:ext uri="{FF2B5EF4-FFF2-40B4-BE49-F238E27FC236}">
                  <a16:creationId xmlns:a16="http://schemas.microsoft.com/office/drawing/2014/main" id="{879CEFA6-CCA5-4FEF-B53D-E74B1E67E9C7}"/>
                </a:ext>
              </a:extLst>
            </p:cNvPr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ACFCD768-2100-4B20-87EF-9F92EFBD8FA8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672000" y="-3"/>
              <a:ext cx="11520000" cy="5760000"/>
              <a:chOff x="5981700" y="-1"/>
              <a:chExt cx="6042660" cy="3021330"/>
            </a:xfrm>
          </p:grpSpPr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E0D1B599-DFF1-4E00-9EAE-EE32BD7B4860}"/>
                  </a:ext>
                </a:extLst>
              </p:cNvPr>
              <p:cNvSpPr/>
              <p:nvPr/>
            </p:nvSpPr>
            <p:spPr>
              <a:xfrm>
                <a:off x="9003030" y="-1"/>
                <a:ext cx="3021330" cy="302133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alpha val="60000"/>
                    </a:schemeClr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A0FCF7F6-290B-4DE7-BA60-863CBF95C2AF}"/>
                  </a:ext>
                </a:extLst>
              </p:cNvPr>
              <p:cNvSpPr/>
              <p:nvPr/>
            </p:nvSpPr>
            <p:spPr>
              <a:xfrm flipH="1">
                <a:off x="5981700" y="-1"/>
                <a:ext cx="3021330" cy="302133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alpha val="60000"/>
                    </a:schemeClr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F59358AB-E1C9-402B-9F3F-28B4F50DAC6F}"/>
                </a:ext>
              </a:extLst>
            </p:cNvPr>
            <p:cNvSpPr>
              <a:spLocks noChangeAspect="1"/>
            </p:cNvSpPr>
            <p:nvPr/>
          </p:nvSpPr>
          <p:spPr>
            <a:xfrm rot="5400000">
              <a:off x="5334000" y="0"/>
              <a:ext cx="6858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3">
                    <a:alpha val="60000"/>
                  </a:schemeClr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A78C24EC-8C5D-4A7E-9D57-C752E0DC948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0" y="2538000"/>
              <a:ext cx="4320000" cy="4320000"/>
            </a:xfrm>
            <a:prstGeom prst="ellipse">
              <a:avLst/>
            </a:prstGeom>
            <a:solidFill>
              <a:schemeClr val="accent3">
                <a:alpha val="4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E6C0B30A-4855-4424-B3A8-AC110CA8356F}"/>
                </a:ext>
              </a:extLst>
            </p:cNvPr>
            <p:cNvGrpSpPr/>
            <p:nvPr/>
          </p:nvGrpSpPr>
          <p:grpSpPr>
            <a:xfrm rot="10800000">
              <a:off x="1" y="2948940"/>
              <a:ext cx="7818118" cy="3909059"/>
              <a:chOff x="0" y="0"/>
              <a:chExt cx="2880000" cy="1440000"/>
            </a:xfrm>
          </p:grpSpPr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DC119EB9-1A9A-45A4-AE16-9968A70C5C35}"/>
                  </a:ext>
                </a:extLst>
              </p:cNvPr>
              <p:cNvSpPr/>
              <p:nvPr/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CA5B7B85-4DC3-4343-B734-4852DD5DF033}"/>
                  </a:ext>
                </a:extLst>
              </p:cNvPr>
              <p:cNvSpPr/>
              <p:nvPr/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73F3733E-DBA5-4A25-9315-B7A1A5E7A1FF}"/>
                </a:ext>
              </a:extLst>
            </p:cNvPr>
            <p:cNvSpPr>
              <a:spLocks noChangeAspect="1"/>
            </p:cNvSpPr>
            <p:nvPr/>
          </p:nvSpPr>
          <p:spPr>
            <a:xfrm rot="10800000" flipH="1">
              <a:off x="0" y="521786"/>
              <a:ext cx="6336213" cy="6336213"/>
            </a:xfrm>
            <a:prstGeom prst="rect">
              <a:avLst/>
            </a:prstGeom>
            <a:gradFill flip="none" rotWithShape="1">
              <a:gsLst>
                <a:gs pos="0">
                  <a:schemeClr val="accent1"/>
                </a:gs>
                <a:gs pos="60000">
                  <a:schemeClr val="accent1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Rectangle 17">
            <a:extLst>
              <a:ext uri="{FF2B5EF4-FFF2-40B4-BE49-F238E27FC236}">
                <a16:creationId xmlns:a16="http://schemas.microsoft.com/office/drawing/2014/main" id="{AAB30D07-BE85-45CD-8055-8C57B00E295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Vertical Title 1">
            <a:extLst>
              <a:ext uri="{FF2B5EF4-FFF2-40B4-BE49-F238E27FC236}">
                <a16:creationId xmlns:a16="http://schemas.microsoft.com/office/drawing/2014/main" id="{737FFCCA-9DBF-4E0A-BDC6-F7B8F39BD72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012238" y="539999"/>
            <a:ext cx="2628900" cy="576872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11F1B23-21CD-4A3B-938B-5502019A13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550863" y="539999"/>
            <a:ext cx="8245475" cy="576872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99C884-5A98-4C01-BB89-098AC69664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4/19/2022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F54D22-9CD7-4FC6-9444-21948246C7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AECC14-D66C-401A-A0C9-DFCA5533A5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57479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1749C77-AA3A-4DA0-9E20-32FCD2B8BD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0"/>
            <a:ext cx="11101135" cy="18095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98DC81A-9B5E-4A92-AA7B-3D750F95F4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40000" y="2528887"/>
            <a:ext cx="11101136" cy="37798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4B8083-48FB-4D6A-B77A-262FE3E23D6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40000" y="6314400"/>
            <a:ext cx="735079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spc="100" baseline="0">
                <a:solidFill>
                  <a:schemeClr val="tx1"/>
                </a:solidFill>
              </a:defRPr>
            </a:lvl1pPr>
          </a:lstStyle>
          <a:p>
            <a:endParaRPr lang="en-US" sz="10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EDA5BD-F7C8-4883-81D1-EF1F6F00EF7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075613" y="6314400"/>
            <a:ext cx="262346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none" spc="100" baseline="0">
                <a:solidFill>
                  <a:schemeClr val="tx1"/>
                </a:solidFill>
              </a:defRPr>
            </a:lvl1pPr>
          </a:lstStyle>
          <a:p>
            <a:pPr algn="r"/>
            <a:fld id="{7CF0BCE0-945C-4FDF-95A1-2149B1FF5B83}" type="datetimeFigureOut">
              <a:rPr lang="en-US" smtClean="0"/>
              <a:pPr algn="r"/>
              <a:t>4/19/2022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48FEDB-2614-400B-9C19-0F4D448D98A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83899" y="6314400"/>
            <a:ext cx="75723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pc="100" baseline="0">
                <a:solidFill>
                  <a:schemeClr val="tx1"/>
                </a:solidFill>
              </a:defRPr>
            </a:lvl1pPr>
          </a:lstStyle>
          <a:p>
            <a:fld id="{4CD77608-3819-479B-BB98-C216BA724EFE}" type="slidenum">
              <a:rPr lang="en-US" smtClean="0"/>
              <a:pPr/>
              <a:t>‹#›</a:t>
            </a:fld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275411989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88" r:id="rId5"/>
    <p:sldLayoutId id="2147483693" r:id="rId6"/>
    <p:sldLayoutId id="2147483689" r:id="rId7"/>
    <p:sldLayoutId id="2147483690" r:id="rId8"/>
    <p:sldLayoutId id="2147483691" r:id="rId9"/>
    <p:sldLayoutId id="2147483692" r:id="rId10"/>
    <p:sldLayoutId id="214748369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6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0000" indent="-270000" algn="l" defTabSz="914400" rtl="0" eaLnBrk="1" latinLnBrk="0" hangingPunct="1">
        <a:lnSpc>
          <a:spcPct val="125000"/>
        </a:lnSpc>
        <a:spcBef>
          <a:spcPts val="1000"/>
        </a:spcBef>
        <a:buFont typeface="Arial" panose="020B0604020202020204" pitchFamily="34" charset="0"/>
        <a:buChar char="•"/>
        <a:defRPr sz="1800" kern="1200" spc="50" baseline="0">
          <a:solidFill>
            <a:schemeClr val="tx1"/>
          </a:solidFill>
          <a:latin typeface="+mn-lt"/>
          <a:ea typeface="+mn-ea"/>
          <a:cs typeface="+mn-cs"/>
        </a:defRPr>
      </a:lvl1pPr>
      <a:lvl2pPr marL="720000" indent="-270000" algn="l" defTabSz="914400" rtl="0" eaLnBrk="1" latinLnBrk="0" hangingPunct="1">
        <a:lnSpc>
          <a:spcPct val="125000"/>
        </a:lnSpc>
        <a:spcBef>
          <a:spcPts val="500"/>
        </a:spcBef>
        <a:buFont typeface="Arial" panose="020B0604020202020204" pitchFamily="34" charset="0"/>
        <a:buChar char="•"/>
        <a:defRPr sz="1800" kern="1200" spc="50" baseline="0">
          <a:solidFill>
            <a:schemeClr val="tx1"/>
          </a:solidFill>
          <a:latin typeface="+mn-lt"/>
          <a:ea typeface="+mn-ea"/>
          <a:cs typeface="+mn-cs"/>
        </a:defRPr>
      </a:lvl2pPr>
      <a:lvl3pPr marL="1080000" indent="-270000" algn="l" defTabSz="914400" rtl="0" eaLnBrk="1" latinLnBrk="0" hangingPunct="1">
        <a:lnSpc>
          <a:spcPct val="125000"/>
        </a:lnSpc>
        <a:spcBef>
          <a:spcPts val="500"/>
        </a:spcBef>
        <a:buFont typeface="Arial" panose="020B0604020202020204" pitchFamily="34" charset="0"/>
        <a:buChar char="•"/>
        <a:defRPr sz="1800" kern="1200" spc="50" baseline="0">
          <a:solidFill>
            <a:schemeClr val="tx1"/>
          </a:solidFill>
          <a:latin typeface="+mn-lt"/>
          <a:ea typeface="+mn-ea"/>
          <a:cs typeface="+mn-cs"/>
        </a:defRPr>
      </a:lvl3pPr>
      <a:lvl4pPr marL="1440000" indent="-270000" algn="l" defTabSz="914400" rtl="0" eaLnBrk="1" latinLnBrk="0" hangingPunct="1">
        <a:lnSpc>
          <a:spcPct val="125000"/>
        </a:lnSpc>
        <a:spcBef>
          <a:spcPts val="500"/>
        </a:spcBef>
        <a:buFont typeface="Arial" panose="020B0604020202020204" pitchFamily="34" charset="0"/>
        <a:buChar char="•"/>
        <a:defRPr sz="1800" kern="1200" spc="50" baseline="0">
          <a:solidFill>
            <a:schemeClr val="tx1"/>
          </a:solidFill>
          <a:latin typeface="+mn-lt"/>
          <a:ea typeface="+mn-ea"/>
          <a:cs typeface="+mn-cs"/>
        </a:defRPr>
      </a:lvl4pPr>
      <a:lvl5pPr marL="1800000" indent="-270000" algn="l" defTabSz="914400" rtl="0" eaLnBrk="1" latinLnBrk="0" hangingPunct="1">
        <a:lnSpc>
          <a:spcPct val="125000"/>
        </a:lnSpc>
        <a:spcBef>
          <a:spcPts val="500"/>
        </a:spcBef>
        <a:buFont typeface="Arial" panose="020B0604020202020204" pitchFamily="34" charset="0"/>
        <a:buChar char="•"/>
        <a:defRPr sz="1800" kern="1200" spc="5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3EDC50-02C1-4B39-8C7C-310E1F077B8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140575" y="540000"/>
            <a:ext cx="4500561" cy="4259814"/>
          </a:xfrm>
        </p:spPr>
        <p:txBody>
          <a:bodyPr>
            <a:normAutofit/>
          </a:bodyPr>
          <a:lstStyle/>
          <a:p>
            <a:r>
              <a:rPr lang="en-US" sz="5500"/>
              <a:t>Academic and Employability Skills </a:t>
            </a:r>
            <a:endParaRPr lang="en-GB" sz="550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966C653-5492-3814-0747-26C86489919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140575" y="4988476"/>
            <a:ext cx="4500561" cy="1320249"/>
          </a:xfrm>
        </p:spPr>
        <p:txBody>
          <a:bodyPr>
            <a:normAutofit/>
          </a:bodyPr>
          <a:lstStyle/>
          <a:p>
            <a:r>
              <a:rPr lang="en-US" dirty="0"/>
              <a:t>Lecturer: </a:t>
            </a:r>
            <a:r>
              <a:rPr lang="en-US" dirty="0" err="1"/>
              <a:t>Lizeta</a:t>
            </a:r>
            <a:r>
              <a:rPr lang="en-US" dirty="0"/>
              <a:t> Demetriou</a:t>
            </a:r>
          </a:p>
          <a:p>
            <a:r>
              <a:rPr lang="en-US" dirty="0"/>
              <a:t>Student: Tracy </a:t>
            </a:r>
            <a:r>
              <a:rPr lang="en-US" dirty="0" err="1"/>
              <a:t>Ahuche</a:t>
            </a:r>
            <a:r>
              <a:rPr lang="en-US" dirty="0"/>
              <a:t> / 2118488</a:t>
            </a:r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3B30DEF-1372-9BC7-10E9-73DC41BCD61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318" r="15182"/>
          <a:stretch/>
        </p:blipFill>
        <p:spPr>
          <a:xfrm>
            <a:off x="20" y="-1"/>
            <a:ext cx="6857980" cy="6858000"/>
          </a:xfrm>
          <a:custGeom>
            <a:avLst/>
            <a:gdLst/>
            <a:ahLst/>
            <a:cxnLst/>
            <a:rect l="l" t="t" r="r" b="b"/>
            <a:pathLst>
              <a:path w="6858000" h="6858000">
                <a:moveTo>
                  <a:pt x="3429001" y="0"/>
                </a:moveTo>
                <a:cubicBezTo>
                  <a:pt x="5322784" y="0"/>
                  <a:pt x="6858000" y="1535216"/>
                  <a:pt x="6858000" y="3429001"/>
                </a:cubicBezTo>
                <a:cubicBezTo>
                  <a:pt x="6858000" y="5322785"/>
                  <a:pt x="5322784" y="6858000"/>
                  <a:pt x="3429001" y="6858000"/>
                </a:cubicBezTo>
                <a:cubicBezTo>
                  <a:pt x="1535216" y="6858000"/>
                  <a:pt x="0" y="5322785"/>
                  <a:pt x="0" y="3429001"/>
                </a:cubicBezTo>
                <a:cubicBezTo>
                  <a:pt x="0" y="1535216"/>
                  <a:pt x="1535216" y="0"/>
                  <a:pt x="3429001" y="0"/>
                </a:cubicBezTo>
                <a:close/>
              </a:path>
            </a:pathLst>
          </a:custGeom>
          <a:effectLst>
            <a:softEdge rad="1016000"/>
          </a:effectLst>
        </p:spPr>
      </p:pic>
    </p:spTree>
    <p:extLst>
      <p:ext uri="{BB962C8B-B14F-4D97-AF65-F5344CB8AC3E}">
        <p14:creationId xmlns:p14="http://schemas.microsoft.com/office/powerpoint/2010/main" val="29994565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" name="Rectangle 28">
            <a:extLst>
              <a:ext uri="{FF2B5EF4-FFF2-40B4-BE49-F238E27FC236}">
                <a16:creationId xmlns:a16="http://schemas.microsoft.com/office/drawing/2014/main" id="{9C51935E-4A08-4AE4-8E13-F40CD3C4F1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89ADA50-D364-156F-A93C-A7C03F7AED8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0000" y="540000"/>
            <a:ext cx="5437187" cy="4792050"/>
          </a:xfrm>
        </p:spPr>
        <p:txBody>
          <a:bodyPr anchor="t">
            <a:normAutofit/>
          </a:bodyPr>
          <a:lstStyle/>
          <a:p>
            <a:r>
              <a:rPr lang="en-US" sz="2900" dirty="0"/>
              <a:t>Presentation Outlines </a:t>
            </a:r>
            <a:br>
              <a:rPr lang="en-US" sz="2900" dirty="0"/>
            </a:br>
            <a:br>
              <a:rPr lang="en-US" sz="2900" dirty="0"/>
            </a:br>
            <a:r>
              <a:rPr lang="en-US" sz="2900" dirty="0"/>
              <a:t>- My Future Career </a:t>
            </a:r>
            <a:br>
              <a:rPr lang="en-US" sz="2900" dirty="0"/>
            </a:br>
            <a:br>
              <a:rPr lang="en-US" sz="2900" dirty="0"/>
            </a:br>
            <a:r>
              <a:rPr lang="en-US" sz="2900" dirty="0"/>
              <a:t>-  Responsibilities in this Career</a:t>
            </a:r>
            <a:br>
              <a:rPr lang="en-US" sz="2900" dirty="0"/>
            </a:br>
            <a:br>
              <a:rPr lang="en-US" sz="2900" dirty="0"/>
            </a:br>
            <a:r>
              <a:rPr lang="en-US" sz="2900" dirty="0"/>
              <a:t>-  SWOT Analysis</a:t>
            </a:r>
            <a:br>
              <a:rPr lang="en-US" sz="2900" dirty="0"/>
            </a:br>
            <a:br>
              <a:rPr lang="en-US" sz="2900" dirty="0"/>
            </a:br>
            <a:br>
              <a:rPr lang="en-US" sz="2900" dirty="0"/>
            </a:br>
            <a:br>
              <a:rPr lang="en-US" sz="2900" dirty="0"/>
            </a:br>
            <a:endParaRPr lang="en-GB" sz="29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75C1990-CA5A-A8CB-7A59-C572BC1924C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50864" y="5516562"/>
            <a:ext cx="4500562" cy="796311"/>
          </a:xfrm>
        </p:spPr>
        <p:txBody>
          <a:bodyPr anchor="b">
            <a:normAutofit/>
          </a:bodyPr>
          <a:lstStyle/>
          <a:p>
            <a:endParaRPr lang="en-GB"/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A7014575-F0CE-4EAB-917E-3325411BA2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925125" y="3600"/>
            <a:ext cx="7266875" cy="6854400"/>
            <a:chOff x="4925125" y="3600"/>
            <a:chExt cx="7266875" cy="6854400"/>
          </a:xfrm>
        </p:grpSpPr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2DB3702B-264B-4A16-B3FF-E2B1366D576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925125" y="1098000"/>
              <a:ext cx="5760000" cy="5760000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92A33E2F-6DB3-47D1-B577-F0D4289E8A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105686" y="65314"/>
              <a:ext cx="4320000" cy="43200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A4F24FF8-D392-412B-AB34-A7D89311B0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337600" y="3600"/>
              <a:ext cx="6854400" cy="6854400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112223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BF4E480B-94D6-46F9-A2B6-B98D311FDC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1999" cy="6861600"/>
            <a:chOff x="1" y="0"/>
            <a:chExt cx="12191999" cy="6861600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07183CDE-91A1-40C3-8E80-66F89E1C2D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" y="1640114"/>
              <a:ext cx="5217886" cy="5217886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alpha val="60000"/>
                  </a:schemeClr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A6756515-F9AA-46BD-8DD2-AA15BA492A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4514" y="0"/>
              <a:ext cx="4320000" cy="4320000"/>
            </a:xfrm>
            <a:prstGeom prst="ellipse">
              <a:avLst/>
            </a:prstGeom>
            <a:solidFill>
              <a:schemeClr val="accent3">
                <a:alpha val="96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ABA365E2-8B71-408B-9092-0104216AC7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19057" y="1230054"/>
              <a:ext cx="5506886" cy="5506886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 dirty="0"/>
            </a:p>
          </p:txBody>
        </p: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BEDB8D7A-1BF6-4CDB-B93A-7736955F50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90092" y="0"/>
              <a:ext cx="10800000" cy="6858000"/>
              <a:chOff x="2328000" y="0"/>
              <a:chExt cx="2880000" cy="1440000"/>
            </a:xfrm>
          </p:grpSpPr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5AACD774-5167-46C7-8A62-6E2FE4BE946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376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06E0F2D8-452E-48F9-9912-C47EAEAE180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232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</p:grp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91FBBF95-430B-427C-A6E8-DB899217FC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5400000">
              <a:off x="7048499" y="1714500"/>
              <a:ext cx="6858000" cy="3429000"/>
              <a:chOff x="0" y="0"/>
              <a:chExt cx="2880000" cy="1440000"/>
            </a:xfrm>
          </p:grpSpPr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BEE64698-3ED2-4395-B7FC-65248E437E0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FE20B1E1-CE09-4C2A-A3FB-DB8026C54E9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</p:grp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0CB2405B-A907-48B3-906A-FB3573C0B2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5602287" y="271887"/>
              <a:ext cx="6589713" cy="6589713"/>
            </a:xfrm>
            <a:prstGeom prst="rect">
              <a:avLst/>
            </a:prstGeom>
            <a:gradFill flip="none" rotWithShape="1">
              <a:gsLst>
                <a:gs pos="0">
                  <a:schemeClr val="accent3"/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sp>
        <p:nvSpPr>
          <p:cNvPr id="20" name="Rectangle 19">
            <a:extLst>
              <a:ext uri="{FF2B5EF4-FFF2-40B4-BE49-F238E27FC236}">
                <a16:creationId xmlns:a16="http://schemas.microsoft.com/office/drawing/2014/main" id="{6DC8E2D9-6729-4614-8667-C1016D3182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9B9AACA9-BD92-429F-8047-0731DB46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B046D8F9-B18B-42F5-B320-22E156F4C0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3980DF08-8878-4A99-871A-573EBF4F37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 flipH="1">
              <a:off x="0" y="2019649"/>
              <a:ext cx="4838350" cy="4838350"/>
            </a:xfrm>
            <a:prstGeom prst="rect">
              <a:avLst/>
            </a:prstGeom>
            <a:gradFill flip="none" rotWithShape="1">
              <a:gsLst>
                <a:gs pos="0">
                  <a:schemeClr val="accent1"/>
                </a:gs>
                <a:gs pos="60000">
                  <a:schemeClr val="accent1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6" name="Group 25">
              <a:extLst>
                <a:ext uri="{FF2B5EF4-FFF2-40B4-BE49-F238E27FC236}">
                  <a16:creationId xmlns:a16="http://schemas.microsoft.com/office/drawing/2014/main" id="{1E0FF3E7-007F-48E0-8352-89CE4375BB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5603875" y="0"/>
              <a:ext cx="6521820" cy="3260910"/>
              <a:chOff x="0" y="0"/>
              <a:chExt cx="2880000" cy="1440000"/>
            </a:xfrm>
          </p:grpSpPr>
          <p:sp>
            <p:nvSpPr>
              <p:cNvPr id="29" name="Rectangle 28">
                <a:extLst>
                  <a:ext uri="{FF2B5EF4-FFF2-40B4-BE49-F238E27FC236}">
                    <a16:creationId xmlns:a16="http://schemas.microsoft.com/office/drawing/2014/main" id="{F02DE4FC-8B38-40C7-A2F5-CBD4C6592E9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0" name="Rectangle 29">
                <a:extLst>
                  <a:ext uri="{FF2B5EF4-FFF2-40B4-BE49-F238E27FC236}">
                    <a16:creationId xmlns:a16="http://schemas.microsoft.com/office/drawing/2014/main" id="{5C97C509-DDA4-4291-88B3-8E2B146099A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96345897-50D9-424E-A94E-18A63AEE85B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5334000" y="0"/>
              <a:ext cx="6858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3">
                    <a:alpha val="60000"/>
                  </a:schemeClr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266E6E08-BABA-49E9-884E-4805849158E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94887" y="2538000"/>
              <a:ext cx="4320000" cy="4320000"/>
            </a:xfrm>
            <a:prstGeom prst="ellipse">
              <a:avLst/>
            </a:prstGeom>
            <a:solidFill>
              <a:schemeClr val="accent2">
                <a:alpha val="20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F03CA782-4748-2379-48AA-F0FB1F9475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7487" y="545126"/>
            <a:ext cx="9217026" cy="378398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2200"/>
              <a:t>My Future Career</a:t>
            </a:r>
            <a:br>
              <a:rPr lang="en-US" sz="2200"/>
            </a:br>
            <a:br>
              <a:rPr lang="en-US" sz="2200"/>
            </a:br>
            <a:r>
              <a:rPr lang="en-US" sz="2200"/>
              <a:t>In the future I wish to be a therapist or a social worker. </a:t>
            </a:r>
            <a:br>
              <a:rPr lang="en-US" sz="2200"/>
            </a:br>
            <a:r>
              <a:rPr lang="en-US" sz="2200"/>
              <a:t> </a:t>
            </a:r>
            <a:br>
              <a:rPr lang="en-US" sz="2200"/>
            </a:br>
            <a:r>
              <a:rPr lang="en-US" sz="2200"/>
              <a:t>Definition of a therapist:</a:t>
            </a:r>
            <a:br>
              <a:rPr lang="en-US" sz="2200"/>
            </a:br>
            <a:r>
              <a:rPr lang="en-US" sz="2200"/>
              <a:t>an individual specializing in the therapeutic medical treatment of impairment, injury, disease, or disorder. </a:t>
            </a:r>
            <a:br>
              <a:rPr lang="en-US" sz="2200"/>
            </a:br>
            <a:br>
              <a:rPr lang="en-US" sz="2200"/>
            </a:br>
            <a:r>
              <a:rPr lang="en-US" sz="2200"/>
              <a:t>Definition of a social worker:</a:t>
            </a:r>
            <a:br>
              <a:rPr lang="en-US" sz="2200"/>
            </a:br>
            <a:r>
              <a:rPr lang="en-US" sz="2200"/>
              <a:t>Social workers are professionals who aim to enhance overall well-being and help meet basic and complex needs of communities and people.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6907799-5B4C-75EF-C4F5-BED0852619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 flipV="1">
            <a:off x="1487488" y="6308725"/>
            <a:ext cx="9155112" cy="109298"/>
          </a:xfrm>
        </p:spPr>
        <p:txBody>
          <a:bodyPr vert="horz" lIns="91440" tIns="45720" rIns="91440" bIns="45720" rtlCol="0">
            <a:normAutofit fontScale="25000" lnSpcReduction="20000"/>
          </a:bodyPr>
          <a:lstStyle/>
          <a:p>
            <a:pPr algn="ctr"/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3463787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BF4E480B-94D6-46F9-A2B6-B98D311FDC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1999" cy="6861600"/>
            <a:chOff x="1" y="0"/>
            <a:chExt cx="12191999" cy="6861600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07183CDE-91A1-40C3-8E80-66F89E1C2D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" y="1640114"/>
              <a:ext cx="5217886" cy="5217886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alpha val="60000"/>
                  </a:schemeClr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A6756515-F9AA-46BD-8DD2-AA15BA492A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4514" y="0"/>
              <a:ext cx="4320000" cy="4320000"/>
            </a:xfrm>
            <a:prstGeom prst="ellipse">
              <a:avLst/>
            </a:prstGeom>
            <a:solidFill>
              <a:schemeClr val="accent3">
                <a:alpha val="96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ABA365E2-8B71-408B-9092-0104216AC7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19057" y="1230054"/>
              <a:ext cx="5506886" cy="5506886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 dirty="0"/>
            </a:p>
          </p:txBody>
        </p:sp>
        <p:grpSp>
          <p:nvGrpSpPr>
            <p:cNvPr id="38" name="Group 11">
              <a:extLst>
                <a:ext uri="{FF2B5EF4-FFF2-40B4-BE49-F238E27FC236}">
                  <a16:creationId xmlns:a16="http://schemas.microsoft.com/office/drawing/2014/main" id="{BEDB8D7A-1BF6-4CDB-B93A-7736955F50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90092" y="0"/>
              <a:ext cx="10800000" cy="6858000"/>
              <a:chOff x="2328000" y="0"/>
              <a:chExt cx="2880000" cy="1440000"/>
            </a:xfrm>
          </p:grpSpPr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5AACD774-5167-46C7-8A62-6E2FE4BE946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376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06E0F2D8-452E-48F9-9912-C47EAEAE180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232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</p:grp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91FBBF95-430B-427C-A6E8-DB899217FC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5400000">
              <a:off x="7048499" y="1714500"/>
              <a:ext cx="6858000" cy="3429000"/>
              <a:chOff x="0" y="0"/>
              <a:chExt cx="2880000" cy="1440000"/>
            </a:xfrm>
          </p:grpSpPr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BEE64698-3ED2-4395-B7FC-65248E437E0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FE20B1E1-CE09-4C2A-A3FB-DB8026C54E9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</p:grp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0CB2405B-A907-48B3-906A-FB3573C0B2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5602287" y="271887"/>
              <a:ext cx="6589713" cy="6589713"/>
            </a:xfrm>
            <a:prstGeom prst="rect">
              <a:avLst/>
            </a:prstGeom>
            <a:gradFill flip="none" rotWithShape="1">
              <a:gsLst>
                <a:gs pos="0">
                  <a:schemeClr val="accent3"/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sp>
        <p:nvSpPr>
          <p:cNvPr id="20" name="Rectangle 19">
            <a:extLst>
              <a:ext uri="{FF2B5EF4-FFF2-40B4-BE49-F238E27FC236}">
                <a16:creationId xmlns:a16="http://schemas.microsoft.com/office/drawing/2014/main" id="{6DC8E2D9-6729-4614-8667-C1016D3182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9C51935E-4A08-4AE4-8E13-F40CD3C4F1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A258161-7612-3166-4709-E5527E66DE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53200" y="540000"/>
            <a:ext cx="4500561" cy="4259814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sz="2200"/>
              <a:t>My Responsibilities</a:t>
            </a:r>
            <a:br>
              <a:rPr lang="en-US" sz="2200"/>
            </a:br>
            <a:br>
              <a:rPr lang="en-US" sz="2200"/>
            </a:br>
            <a:r>
              <a:rPr lang="en-US" sz="2200"/>
              <a:t>In either of these professions, it would be my responsibility to provide help, advice and resources towards those who may need it.</a:t>
            </a:r>
            <a:br>
              <a:rPr lang="en-US" sz="2200"/>
            </a:br>
            <a:br>
              <a:rPr lang="en-US" sz="2200"/>
            </a:br>
            <a:r>
              <a:rPr lang="en-US" sz="2200"/>
              <a:t>I would need to be able to produce treatment plans that can aid whomever it is that is looking for help. </a:t>
            </a:r>
            <a:br>
              <a:rPr lang="en-US" sz="2200"/>
            </a:br>
            <a:br>
              <a:rPr lang="en-US" sz="2200"/>
            </a:br>
            <a:r>
              <a:rPr lang="en-US" sz="2200"/>
              <a:t>I also have to build rapport with clients, so they will be able to trust in me and in the advice and help I would give. </a:t>
            </a: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4B7AF231-444C-44D0-B791-BAFE395E36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 flipH="1">
            <a:off x="1" y="3600"/>
            <a:ext cx="7266875" cy="6854400"/>
            <a:chOff x="4925125" y="3600"/>
            <a:chExt cx="7266875" cy="6854400"/>
          </a:xfrm>
        </p:grpSpPr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6152793A-5125-41FA-AEF6-96C5463D0A7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925125" y="1098000"/>
              <a:ext cx="5760000" cy="5760000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63C1632F-098D-4A05-B248-04B7ABFE00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105686" y="65314"/>
              <a:ext cx="4320000" cy="43200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0A85C0F5-DDEB-454E-A0E4-B6F0FB4CAB1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337600" y="3600"/>
              <a:ext cx="6854400" cy="6854400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pic>
        <p:nvPicPr>
          <p:cNvPr id="4" name="Picture 3" descr="Stethoscope">
            <a:extLst>
              <a:ext uri="{FF2B5EF4-FFF2-40B4-BE49-F238E27FC236}">
                <a16:creationId xmlns:a16="http://schemas.microsoft.com/office/drawing/2014/main" id="{81A6E4B4-549A-E34B-25A5-9D67C5E4B13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389" r="13861" b="-2"/>
          <a:stretch/>
        </p:blipFill>
        <p:spPr>
          <a:xfrm>
            <a:off x="20" y="-1"/>
            <a:ext cx="6857980" cy="6858000"/>
          </a:xfrm>
          <a:custGeom>
            <a:avLst/>
            <a:gdLst/>
            <a:ahLst/>
            <a:cxnLst/>
            <a:rect l="l" t="t" r="r" b="b"/>
            <a:pathLst>
              <a:path w="6858000" h="6858000">
                <a:moveTo>
                  <a:pt x="3429001" y="0"/>
                </a:moveTo>
                <a:cubicBezTo>
                  <a:pt x="5322784" y="0"/>
                  <a:pt x="6858000" y="1535216"/>
                  <a:pt x="6858000" y="3429001"/>
                </a:cubicBezTo>
                <a:cubicBezTo>
                  <a:pt x="6858000" y="5322785"/>
                  <a:pt x="5322784" y="6858000"/>
                  <a:pt x="3429001" y="6858000"/>
                </a:cubicBezTo>
                <a:cubicBezTo>
                  <a:pt x="1535216" y="6858000"/>
                  <a:pt x="0" y="5322785"/>
                  <a:pt x="0" y="3429001"/>
                </a:cubicBezTo>
                <a:cubicBezTo>
                  <a:pt x="0" y="1535216"/>
                  <a:pt x="1535216" y="0"/>
                  <a:pt x="3429001" y="0"/>
                </a:cubicBezTo>
                <a:close/>
              </a:path>
            </a:pathLst>
          </a:custGeom>
          <a:effectLst>
            <a:softEdge rad="1016000"/>
          </a:effectLst>
        </p:spPr>
      </p:pic>
    </p:spTree>
    <p:extLst>
      <p:ext uri="{BB962C8B-B14F-4D97-AF65-F5344CB8AC3E}">
        <p14:creationId xmlns:p14="http://schemas.microsoft.com/office/powerpoint/2010/main" val="12864901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4CF391-EB3B-7EB0-4B0D-775CA585CF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1"/>
            <a:ext cx="5332480" cy="4479040"/>
          </a:xfrm>
        </p:spPr>
        <p:txBody>
          <a:bodyPr>
            <a:normAutofit fontScale="90000"/>
          </a:bodyPr>
          <a:lstStyle/>
          <a:p>
            <a:r>
              <a:rPr lang="en-US" dirty="0">
                <a:latin typeface="+mn-lt"/>
              </a:rPr>
              <a:t>Skills Needed In This Career</a:t>
            </a:r>
            <a:endParaRPr lang="en-GB" dirty="0">
              <a:latin typeface="+mn-lt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9DE8E7-3193-0F28-EBCD-778DC47DEB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902960" y="540001"/>
            <a:ext cx="5545135" cy="5768725"/>
          </a:xfrm>
        </p:spPr>
        <p:txBody>
          <a:bodyPr/>
          <a:lstStyle/>
          <a:p>
            <a:r>
              <a:rPr lang="en-US" dirty="0"/>
              <a:t>Empathic – I have to be able to empathize with clients </a:t>
            </a:r>
          </a:p>
          <a:p>
            <a:endParaRPr lang="en-US" dirty="0"/>
          </a:p>
          <a:p>
            <a:r>
              <a:rPr lang="en-US" dirty="0"/>
              <a:t>Listening – client may come to vent and just need a listening ear. </a:t>
            </a:r>
          </a:p>
          <a:p>
            <a:endParaRPr lang="en-US" dirty="0"/>
          </a:p>
          <a:p>
            <a:r>
              <a:rPr lang="en-US" dirty="0"/>
              <a:t>Communication -  I NEED TO HAVE THE ABILITY TO COMMUNICATE WITH PEOPLE. EVERYBODY IS DIFFERENT. </a:t>
            </a:r>
          </a:p>
          <a:p>
            <a:endParaRPr lang="en-US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88261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5" name="Group 55">
            <a:extLst>
              <a:ext uri="{FF2B5EF4-FFF2-40B4-BE49-F238E27FC236}">
                <a16:creationId xmlns:a16="http://schemas.microsoft.com/office/drawing/2014/main" id="{BF4E480B-94D6-46F9-A2B6-B98D311FDC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1999" cy="6861600"/>
            <a:chOff x="1" y="0"/>
            <a:chExt cx="12191999" cy="6861600"/>
          </a:xfrm>
        </p:grpSpPr>
        <p:sp>
          <p:nvSpPr>
            <p:cNvPr id="186" name="Rectangle 56">
              <a:extLst>
                <a:ext uri="{FF2B5EF4-FFF2-40B4-BE49-F238E27FC236}">
                  <a16:creationId xmlns:a16="http://schemas.microsoft.com/office/drawing/2014/main" id="{07183CDE-91A1-40C3-8E80-66F89E1C2D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" y="1640114"/>
              <a:ext cx="5217886" cy="5217886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alpha val="60000"/>
                  </a:schemeClr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87" name="Oval 57">
              <a:extLst>
                <a:ext uri="{FF2B5EF4-FFF2-40B4-BE49-F238E27FC236}">
                  <a16:creationId xmlns:a16="http://schemas.microsoft.com/office/drawing/2014/main" id="{A6756515-F9AA-46BD-8DD2-AA15BA492A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4514" y="0"/>
              <a:ext cx="4320000" cy="4320000"/>
            </a:xfrm>
            <a:prstGeom prst="ellipse">
              <a:avLst/>
            </a:prstGeom>
            <a:solidFill>
              <a:schemeClr val="accent3">
                <a:alpha val="96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88" name="Oval 58">
              <a:extLst>
                <a:ext uri="{FF2B5EF4-FFF2-40B4-BE49-F238E27FC236}">
                  <a16:creationId xmlns:a16="http://schemas.microsoft.com/office/drawing/2014/main" id="{ABA365E2-8B71-408B-9092-0104216AC7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19057" y="1230054"/>
              <a:ext cx="5506886" cy="5506886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grpSp>
          <p:nvGrpSpPr>
            <p:cNvPr id="60" name="Group 59">
              <a:extLst>
                <a:ext uri="{FF2B5EF4-FFF2-40B4-BE49-F238E27FC236}">
                  <a16:creationId xmlns:a16="http://schemas.microsoft.com/office/drawing/2014/main" id="{BEDB8D7A-1BF6-4CDB-B93A-7736955F50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90092" y="0"/>
              <a:ext cx="10800000" cy="6858000"/>
              <a:chOff x="2328000" y="0"/>
              <a:chExt cx="2880000" cy="1440000"/>
            </a:xfrm>
          </p:grpSpPr>
          <p:sp>
            <p:nvSpPr>
              <p:cNvPr id="189" name="Rectangle 64">
                <a:extLst>
                  <a:ext uri="{FF2B5EF4-FFF2-40B4-BE49-F238E27FC236}">
                    <a16:creationId xmlns:a16="http://schemas.microsoft.com/office/drawing/2014/main" id="{5AACD774-5167-46C7-8A62-6E2FE4BE946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376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  <p:sp>
            <p:nvSpPr>
              <p:cNvPr id="190" name="Rectangle 65">
                <a:extLst>
                  <a:ext uri="{FF2B5EF4-FFF2-40B4-BE49-F238E27FC236}">
                    <a16:creationId xmlns:a16="http://schemas.microsoft.com/office/drawing/2014/main" id="{06E0F2D8-452E-48F9-9912-C47EAEAE180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232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</p:grpSp>
        <p:grpSp>
          <p:nvGrpSpPr>
            <p:cNvPr id="61" name="Group 60">
              <a:extLst>
                <a:ext uri="{FF2B5EF4-FFF2-40B4-BE49-F238E27FC236}">
                  <a16:creationId xmlns:a16="http://schemas.microsoft.com/office/drawing/2014/main" id="{91FBBF95-430B-427C-A6E8-DB899217FC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5400000">
              <a:off x="7048499" y="1714500"/>
              <a:ext cx="6858000" cy="3429000"/>
              <a:chOff x="0" y="0"/>
              <a:chExt cx="2880000" cy="1440000"/>
            </a:xfrm>
          </p:grpSpPr>
          <p:sp>
            <p:nvSpPr>
              <p:cNvPr id="191" name="Rectangle 62">
                <a:extLst>
                  <a:ext uri="{FF2B5EF4-FFF2-40B4-BE49-F238E27FC236}">
                    <a16:creationId xmlns:a16="http://schemas.microsoft.com/office/drawing/2014/main" id="{BEE64698-3ED2-4395-B7FC-65248E437E0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  <p:sp>
            <p:nvSpPr>
              <p:cNvPr id="192" name="Rectangle 63">
                <a:extLst>
                  <a:ext uri="{FF2B5EF4-FFF2-40B4-BE49-F238E27FC236}">
                    <a16:creationId xmlns:a16="http://schemas.microsoft.com/office/drawing/2014/main" id="{FE20B1E1-CE09-4C2A-A3FB-DB8026C54E9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</p:grpSp>
        <p:sp>
          <p:nvSpPr>
            <p:cNvPr id="193" name="Rectangle 61">
              <a:extLst>
                <a:ext uri="{FF2B5EF4-FFF2-40B4-BE49-F238E27FC236}">
                  <a16:creationId xmlns:a16="http://schemas.microsoft.com/office/drawing/2014/main" id="{0CB2405B-A907-48B3-906A-FB3573C0B2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5602287" y="271887"/>
              <a:ext cx="6589713" cy="6589713"/>
            </a:xfrm>
            <a:prstGeom prst="rect">
              <a:avLst/>
            </a:prstGeom>
            <a:gradFill flip="none" rotWithShape="1">
              <a:gsLst>
                <a:gs pos="0">
                  <a:schemeClr val="accent3"/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sp>
        <p:nvSpPr>
          <p:cNvPr id="194" name="Rectangle 67">
            <a:extLst>
              <a:ext uri="{FF2B5EF4-FFF2-40B4-BE49-F238E27FC236}">
                <a16:creationId xmlns:a16="http://schemas.microsoft.com/office/drawing/2014/main" id="{6DC8E2D9-6729-4614-8667-C1016D3182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 useBgFill="1">
        <p:nvSpPr>
          <p:cNvPr id="195" name="Rectangle 69">
            <a:extLst>
              <a:ext uri="{FF2B5EF4-FFF2-40B4-BE49-F238E27FC236}">
                <a16:creationId xmlns:a16="http://schemas.microsoft.com/office/drawing/2014/main" id="{B3B0648F-F727-4512-BA92-1BD09BC2FB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96" name="Group 71">
            <a:extLst>
              <a:ext uri="{FF2B5EF4-FFF2-40B4-BE49-F238E27FC236}">
                <a16:creationId xmlns:a16="http://schemas.microsoft.com/office/drawing/2014/main" id="{D369A5D7-77B5-4E18-863E-0838E5BD30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2"/>
            <a:ext cx="12191999" cy="6858001"/>
            <a:chOff x="0" y="-2"/>
            <a:chExt cx="12191999" cy="6858001"/>
          </a:xfrm>
        </p:grpSpPr>
        <p:sp>
          <p:nvSpPr>
            <p:cNvPr id="197" name="Rectangle 72">
              <a:extLst>
                <a:ext uri="{FF2B5EF4-FFF2-40B4-BE49-F238E27FC236}">
                  <a16:creationId xmlns:a16="http://schemas.microsoft.com/office/drawing/2014/main" id="{74F4330E-CACD-4EBC-9ECE-C74F59E70EC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995665" y="2562224"/>
              <a:ext cx="4196334" cy="4295775"/>
            </a:xfrm>
            <a:prstGeom prst="rect">
              <a:avLst/>
            </a:prstGeom>
            <a:gradFill flip="none" rotWithShape="1">
              <a:gsLst>
                <a:gs pos="0">
                  <a:schemeClr val="accent3">
                    <a:alpha val="40000"/>
                  </a:schemeClr>
                </a:gs>
                <a:gs pos="34000">
                  <a:schemeClr val="accent3">
                    <a:alpha val="20000"/>
                  </a:schemeClr>
                </a:gs>
                <a:gs pos="65000">
                  <a:schemeClr val="accent3">
                    <a:alpha val="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74" name="Group 73">
              <a:extLst>
                <a:ext uri="{FF2B5EF4-FFF2-40B4-BE49-F238E27FC236}">
                  <a16:creationId xmlns:a16="http://schemas.microsoft.com/office/drawing/2014/main" id="{B3F0671E-B1C7-491E-8791-C77DB9D4314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16200000">
              <a:off x="2295528" y="-2295528"/>
              <a:ext cx="6858000" cy="11449051"/>
              <a:chOff x="0" y="2333625"/>
              <a:chExt cx="9515474" cy="3766109"/>
            </a:xfrm>
          </p:grpSpPr>
          <p:sp>
            <p:nvSpPr>
              <p:cNvPr id="198" name="Rectangle 83">
                <a:extLst>
                  <a:ext uri="{FF2B5EF4-FFF2-40B4-BE49-F238E27FC236}">
                    <a16:creationId xmlns:a16="http://schemas.microsoft.com/office/drawing/2014/main" id="{17994129-E137-4852-BF3C-58752765A99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757737" y="2333625"/>
                <a:ext cx="4757737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>
                      <a:alpha val="60000"/>
                    </a:schemeClr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99" name="Rectangle 84">
                <a:extLst>
                  <a:ext uri="{FF2B5EF4-FFF2-40B4-BE49-F238E27FC236}">
                    <a16:creationId xmlns:a16="http://schemas.microsoft.com/office/drawing/2014/main" id="{894B37F0-FF8D-4002-80A1-B62AA6B9BA0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0" y="2333625"/>
                <a:ext cx="4757737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>
                      <a:alpha val="60000"/>
                    </a:schemeClr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75" name="Group 74">
              <a:extLst>
                <a:ext uri="{FF2B5EF4-FFF2-40B4-BE49-F238E27FC236}">
                  <a16:creationId xmlns:a16="http://schemas.microsoft.com/office/drawing/2014/main" id="{7C86C068-98BE-4D95-8F90-3ECD2330EE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5400000">
              <a:off x="3583369" y="-3583369"/>
              <a:ext cx="4713262" cy="11880000"/>
              <a:chOff x="1" y="0"/>
              <a:chExt cx="8305797" cy="6858000"/>
            </a:xfrm>
          </p:grpSpPr>
          <p:sp>
            <p:nvSpPr>
              <p:cNvPr id="200" name="Rectangle 81">
                <a:extLst>
                  <a:ext uri="{FF2B5EF4-FFF2-40B4-BE49-F238E27FC236}">
                    <a16:creationId xmlns:a16="http://schemas.microsoft.com/office/drawing/2014/main" id="{1CFE4A69-A856-482E-866E-7BDDD4E8323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931" y="3429000"/>
                <a:ext cx="8304867" cy="3429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3">
                      <a:alpha val="60000"/>
                    </a:schemeClr>
                  </a:gs>
                  <a:gs pos="63000">
                    <a:schemeClr val="accent3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01" name="Rectangle 82">
                <a:extLst>
                  <a:ext uri="{FF2B5EF4-FFF2-40B4-BE49-F238E27FC236}">
                    <a16:creationId xmlns:a16="http://schemas.microsoft.com/office/drawing/2014/main" id="{AEDEB4A8-72D4-4010-9E8C-68EF28D0F56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V="1">
                <a:off x="1" y="0"/>
                <a:ext cx="8304867" cy="3429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3">
                      <a:alpha val="60000"/>
                    </a:schemeClr>
                  </a:gs>
                  <a:gs pos="63000">
                    <a:schemeClr val="accent3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76" name="Group 75">
              <a:extLst>
                <a:ext uri="{FF2B5EF4-FFF2-40B4-BE49-F238E27FC236}">
                  <a16:creationId xmlns:a16="http://schemas.microsoft.com/office/drawing/2014/main" id="{F8BAB9CE-C889-4F77-8FD0-EF8975285A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2676525" y="0"/>
              <a:ext cx="9515473" cy="3766109"/>
              <a:chOff x="2333625" y="2433367"/>
              <a:chExt cx="9897159" cy="3766109"/>
            </a:xfrm>
          </p:grpSpPr>
          <p:sp>
            <p:nvSpPr>
              <p:cNvPr id="202" name="Rectangle 79">
                <a:extLst>
                  <a:ext uri="{FF2B5EF4-FFF2-40B4-BE49-F238E27FC236}">
                    <a16:creationId xmlns:a16="http://schemas.microsoft.com/office/drawing/2014/main" id="{04056E93-2EC4-4779-8DC5-B74DDEB817B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282205" y="2433367"/>
                <a:ext cx="4948579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alpha val="60000"/>
                    </a:schemeClr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03" name="Rectangle 80">
                <a:extLst>
                  <a:ext uri="{FF2B5EF4-FFF2-40B4-BE49-F238E27FC236}">
                    <a16:creationId xmlns:a16="http://schemas.microsoft.com/office/drawing/2014/main" id="{B1ADEA62-FF24-4D27-9132-AD812B7D79F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2333625" y="2433367"/>
                <a:ext cx="4948579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alpha val="60000"/>
                    </a:schemeClr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77" name="Group 76">
              <a:extLst>
                <a:ext uri="{FF2B5EF4-FFF2-40B4-BE49-F238E27FC236}">
                  <a16:creationId xmlns:a16="http://schemas.microsoft.com/office/drawing/2014/main" id="{F96C0CD4-2D19-479E-A96D-EB86055B314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0" y="0"/>
              <a:ext cx="9515473" cy="3766109"/>
              <a:chOff x="0" y="2333625"/>
              <a:chExt cx="9515473" cy="3766109"/>
            </a:xfrm>
          </p:grpSpPr>
          <p:sp>
            <p:nvSpPr>
              <p:cNvPr id="204" name="Rectangle 77">
                <a:extLst>
                  <a:ext uri="{FF2B5EF4-FFF2-40B4-BE49-F238E27FC236}">
                    <a16:creationId xmlns:a16="http://schemas.microsoft.com/office/drawing/2014/main" id="{1FBD99C9-4BB9-44A5-8DBB-2D584205D6E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757737" y="2333625"/>
                <a:ext cx="4757736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>
                      <a:alpha val="60000"/>
                    </a:schemeClr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05" name="Rectangle 78">
                <a:extLst>
                  <a:ext uri="{FF2B5EF4-FFF2-40B4-BE49-F238E27FC236}">
                    <a16:creationId xmlns:a16="http://schemas.microsoft.com/office/drawing/2014/main" id="{D56808D9-2D89-4592-82A3-B351EE6803A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0" y="2333625"/>
                <a:ext cx="4757736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>
                      <a:alpha val="60000"/>
                    </a:schemeClr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206" name="Rectangle 86">
            <a:extLst>
              <a:ext uri="{FF2B5EF4-FFF2-40B4-BE49-F238E27FC236}">
                <a16:creationId xmlns:a16="http://schemas.microsoft.com/office/drawing/2014/main" id="{5A009C92-3F81-435A-B307-3F63B25415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40000"/>
                </a:schemeClr>
              </a:gs>
              <a:gs pos="37000">
                <a:schemeClr val="bg2">
                  <a:alpha val="40000"/>
                </a:schemeClr>
              </a:gs>
              <a:gs pos="100000">
                <a:schemeClr val="bg2">
                  <a:alpha val="0"/>
                </a:schemeClr>
              </a:gs>
            </a:gsLst>
            <a:lin ang="16200000" scaled="1"/>
            <a:tileRect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AB7C398-F473-D51A-08D0-F775568A9A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0"/>
            <a:ext cx="6373812" cy="575945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SWOT Analysis</a:t>
            </a:r>
          </a:p>
        </p:txBody>
      </p:sp>
      <p:graphicFrame>
        <p:nvGraphicFramePr>
          <p:cNvPr id="207" name="Text Placeholder 2">
            <a:extLst>
              <a:ext uri="{FF2B5EF4-FFF2-40B4-BE49-F238E27FC236}">
                <a16:creationId xmlns:a16="http://schemas.microsoft.com/office/drawing/2014/main" id="{D5F2440D-7BCC-CAEC-4224-B8C97C89D8B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35848187"/>
              </p:ext>
            </p:extLst>
          </p:nvPr>
        </p:nvGraphicFramePr>
        <p:xfrm>
          <a:off x="6330781" y="-354715"/>
          <a:ext cx="4500561" cy="75488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34761032"/>
      </p:ext>
    </p:extLst>
  </p:cSld>
  <p:clrMapOvr>
    <a:masterClrMapping/>
  </p:clrMapOvr>
</p:sld>
</file>

<file path=ppt/theme/theme1.xml><?xml version="1.0" encoding="utf-8"?>
<a:theme xmlns:a="http://schemas.openxmlformats.org/drawingml/2006/main" name="GlowVTI">
  <a:themeElements>
    <a:clrScheme name="AnalogousFromLightSeedRightStep">
      <a:dk1>
        <a:srgbClr val="000000"/>
      </a:dk1>
      <a:lt1>
        <a:srgbClr val="FFFFFF"/>
      </a:lt1>
      <a:dk2>
        <a:srgbClr val="412624"/>
      </a:dk2>
      <a:lt2>
        <a:srgbClr val="E2E8E8"/>
      </a:lt2>
      <a:accent1>
        <a:srgbClr val="C69996"/>
      </a:accent1>
      <a:accent2>
        <a:srgbClr val="BA9C7F"/>
      </a:accent2>
      <a:accent3>
        <a:srgbClr val="A8A580"/>
      </a:accent3>
      <a:accent4>
        <a:srgbClr val="99AA74"/>
      </a:accent4>
      <a:accent5>
        <a:srgbClr val="8DAC82"/>
      </a:accent5>
      <a:accent6>
        <a:srgbClr val="78AF80"/>
      </a:accent6>
      <a:hlink>
        <a:srgbClr val="578D91"/>
      </a:hlink>
      <a:folHlink>
        <a:srgbClr val="7F7F7F"/>
      </a:folHlink>
    </a:clrScheme>
    <a:fontScheme name="Blur">
      <a:majorFont>
        <a:latin typeface="Bell MT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lowVTI" id="{D5B5AA20-F6D3-43B8-AF6B-ECAF69256418}" vid="{93025AB5-1D44-4CD3-9BC3-729F6E11E04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66</TotalTime>
  <Words>292</Words>
  <Application>Microsoft Office PowerPoint</Application>
  <PresentationFormat>Widescreen</PresentationFormat>
  <Paragraphs>21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Avenir Next LT Pro</vt:lpstr>
      <vt:lpstr>Bell MT</vt:lpstr>
      <vt:lpstr>GlowVTI</vt:lpstr>
      <vt:lpstr>Academic and Employability Skills </vt:lpstr>
      <vt:lpstr>Presentation Outlines   - My Future Career   -  Responsibilities in this Career  -  SWOT Analysis    </vt:lpstr>
      <vt:lpstr>My Future Career  In the future I wish to be a therapist or a social worker.    Definition of a therapist: an individual specializing in the therapeutic medical treatment of impairment, injury, disease, or disorder.   Definition of a social worker: Social workers are professionals who aim to enhance overall well-being and help meet basic and complex needs of communities and people.</vt:lpstr>
      <vt:lpstr>My Responsibilities  In either of these professions, it would be my responsibility to provide help, advice and resources towards those who may need it.  I would need to be able to produce treatment plans that can aid whomever it is that is looking for help.   I also have to build rapport with clients, so they will be able to trust in me and in the advice and help I would give. </vt:lpstr>
      <vt:lpstr>Skills Needed In This Career</vt:lpstr>
      <vt:lpstr>SWOT Analysis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Academic and Employability Skills </dc:title>
  <dc:creator>Tracy Cosmos</dc:creator>
  <cp:lastModifiedBy>Tracy Cosmos</cp:lastModifiedBy>
  <cp:revision>1</cp:revision>
  <dcterms:created xsi:type="dcterms:W3CDTF">2022-04-19T12:22:25Z</dcterms:created>
  <dcterms:modified xsi:type="dcterms:W3CDTF">2022-04-19T13:28:58Z</dcterms:modified>
</cp:coreProperties>
</file>