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9" r:id="rId10"/>
    <p:sldId id="264"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8FD76-E699-79D5-79D6-C229785BDE5E}" v="2370" dt="2024-01-20T00:39:44.711"/>
    <p1510:client id="{2B9F57D7-B1EE-736B-5DE7-BAD89A489DB4}" v="19" dt="2024-01-20T00:51:18.641"/>
    <p1510:client id="{B363BD95-48AB-A337-B227-96167AC61D8D}" v="286" dt="2024-01-20T18:39:25.682"/>
    <p1510:client id="{F209CC5A-096F-85C3-C3C8-5CA977382870}" v="2339" dt="2024-01-18T22:37:18.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Graham (2315326)" userId="S::2315326@student.uwtsd.ac.uk::bd19727d-d05f-4630-9492-32ed51030165" providerId="AD" clId="Web-{FB361A36-E0CA-7A87-445E-030A75FB987B}"/>
    <pc:docChg chg="addSld modSld">
      <pc:chgData name="Emma Graham (2315326)" userId="S::2315326@student.uwtsd.ac.uk::bd19727d-d05f-4630-9492-32ed51030165" providerId="AD" clId="Web-{FB361A36-E0CA-7A87-445E-030A75FB987B}" dt="2024-01-10T20:09:26.457" v="106" actId="20577"/>
      <pc:docMkLst>
        <pc:docMk/>
      </pc:docMkLst>
      <pc:sldChg chg="addSp delSp modSp mod setBg">
        <pc:chgData name="Emma Graham (2315326)" userId="S::2315326@student.uwtsd.ac.uk::bd19727d-d05f-4630-9492-32ed51030165" providerId="AD" clId="Web-{FB361A36-E0CA-7A87-445E-030A75FB987B}" dt="2024-01-10T20:09:26.457" v="106" actId="20577"/>
        <pc:sldMkLst>
          <pc:docMk/>
          <pc:sldMk cId="109857222" sldId="256"/>
        </pc:sldMkLst>
        <pc:spChg chg="mod">
          <ac:chgData name="Emma Graham (2315326)" userId="S::2315326@student.uwtsd.ac.uk::bd19727d-d05f-4630-9492-32ed51030165" providerId="AD" clId="Web-{FB361A36-E0CA-7A87-445E-030A75FB987B}" dt="2024-01-10T19:25:02.370" v="17"/>
          <ac:spMkLst>
            <pc:docMk/>
            <pc:sldMk cId="109857222" sldId="256"/>
            <ac:spMk id="2" creationId="{00000000-0000-0000-0000-000000000000}"/>
          </ac:spMkLst>
        </pc:spChg>
        <pc:spChg chg="mod">
          <ac:chgData name="Emma Graham (2315326)" userId="S::2315326@student.uwtsd.ac.uk::bd19727d-d05f-4630-9492-32ed51030165" providerId="AD" clId="Web-{FB361A36-E0CA-7A87-445E-030A75FB987B}" dt="2024-01-10T19:29:52.128" v="61" actId="20577"/>
          <ac:spMkLst>
            <pc:docMk/>
            <pc:sldMk cId="109857222" sldId="256"/>
            <ac:spMk id="3" creationId="{00000000-0000-0000-0000-000000000000}"/>
          </ac:spMkLst>
        </pc:spChg>
        <pc:spChg chg="add del mod">
          <ac:chgData name="Emma Graham (2315326)" userId="S::2315326@student.uwtsd.ac.uk::bd19727d-d05f-4630-9492-32ed51030165" providerId="AD" clId="Web-{FB361A36-E0CA-7A87-445E-030A75FB987B}" dt="2024-01-10T20:04:34.522" v="95"/>
          <ac:spMkLst>
            <pc:docMk/>
            <pc:sldMk cId="109857222" sldId="256"/>
            <ac:spMk id="5" creationId="{65203695-75E7-0417-A137-17C83FF08A5D}"/>
          </ac:spMkLst>
        </pc:spChg>
        <pc:spChg chg="add mod">
          <ac:chgData name="Emma Graham (2315326)" userId="S::2315326@student.uwtsd.ac.uk::bd19727d-d05f-4630-9492-32ed51030165" providerId="AD" clId="Web-{FB361A36-E0CA-7A87-445E-030A75FB987B}" dt="2024-01-10T20:09:26.457" v="106" actId="20577"/>
          <ac:spMkLst>
            <pc:docMk/>
            <pc:sldMk cId="109857222" sldId="256"/>
            <ac:spMk id="7" creationId="{1E4092AA-2AA0-960B-E002-D733CDA95E8D}"/>
          </ac:spMkLst>
        </pc:spChg>
        <pc:spChg chg="add del">
          <ac:chgData name="Emma Graham (2315326)" userId="S::2315326@student.uwtsd.ac.uk::bd19727d-d05f-4630-9492-32ed51030165" providerId="AD" clId="Web-{FB361A36-E0CA-7A87-445E-030A75FB987B}" dt="2024-01-10T19:24:52.979" v="12"/>
          <ac:spMkLst>
            <pc:docMk/>
            <pc:sldMk cId="109857222" sldId="256"/>
            <ac:spMk id="10" creationId="{E91DC736-0EF8-4F87-9146-EBF1D2EE4D3D}"/>
          </ac:spMkLst>
        </pc:spChg>
        <pc:spChg chg="add del">
          <ac:chgData name="Emma Graham (2315326)" userId="S::2315326@student.uwtsd.ac.uk::bd19727d-d05f-4630-9492-32ed51030165" providerId="AD" clId="Web-{FB361A36-E0CA-7A87-445E-030A75FB987B}" dt="2024-01-10T19:24:52.979" v="12"/>
          <ac:spMkLst>
            <pc:docMk/>
            <pc:sldMk cId="109857222" sldId="256"/>
            <ac:spMk id="12" creationId="{097CD68E-23E3-4007-8847-CD0944C4F7BE}"/>
          </ac:spMkLst>
        </pc:spChg>
        <pc:spChg chg="add del">
          <ac:chgData name="Emma Graham (2315326)" userId="S::2315326@student.uwtsd.ac.uk::bd19727d-d05f-4630-9492-32ed51030165" providerId="AD" clId="Web-{FB361A36-E0CA-7A87-445E-030A75FB987B}" dt="2024-01-10T19:24:52.979" v="12"/>
          <ac:spMkLst>
            <pc:docMk/>
            <pc:sldMk cId="109857222" sldId="256"/>
            <ac:spMk id="14" creationId="{AF2F604E-43BE-4DC3-B983-E071523364F8}"/>
          </ac:spMkLst>
        </pc:spChg>
        <pc:spChg chg="add del">
          <ac:chgData name="Emma Graham (2315326)" userId="S::2315326@student.uwtsd.ac.uk::bd19727d-d05f-4630-9492-32ed51030165" providerId="AD" clId="Web-{FB361A36-E0CA-7A87-445E-030A75FB987B}" dt="2024-01-10T19:24:52.979" v="12"/>
          <ac:spMkLst>
            <pc:docMk/>
            <pc:sldMk cId="109857222" sldId="256"/>
            <ac:spMk id="16" creationId="{08C9B587-E65E-4B52-B37C-ABEBB6E87928}"/>
          </ac:spMkLst>
        </pc:spChg>
        <pc:spChg chg="add del">
          <ac:chgData name="Emma Graham (2315326)" userId="S::2315326@student.uwtsd.ac.uk::bd19727d-d05f-4630-9492-32ed51030165" providerId="AD" clId="Web-{FB361A36-E0CA-7A87-445E-030A75FB987B}" dt="2024-01-10T19:24:55.292" v="14"/>
          <ac:spMkLst>
            <pc:docMk/>
            <pc:sldMk cId="109857222" sldId="256"/>
            <ac:spMk id="18" creationId="{0671A8AE-40A1-4631-A6B8-581AFF065482}"/>
          </ac:spMkLst>
        </pc:spChg>
        <pc:spChg chg="add del">
          <ac:chgData name="Emma Graham (2315326)" userId="S::2315326@student.uwtsd.ac.uk::bd19727d-d05f-4630-9492-32ed51030165" providerId="AD" clId="Web-{FB361A36-E0CA-7A87-445E-030A75FB987B}" dt="2024-01-10T19:24:55.292" v="14"/>
          <ac:spMkLst>
            <pc:docMk/>
            <pc:sldMk cId="109857222" sldId="256"/>
            <ac:spMk id="19" creationId="{AB58EF07-17C2-48CF-ABB0-EEF1F17CB8F0}"/>
          </ac:spMkLst>
        </pc:spChg>
        <pc:spChg chg="add del">
          <ac:chgData name="Emma Graham (2315326)" userId="S::2315326@student.uwtsd.ac.uk::bd19727d-d05f-4630-9492-32ed51030165" providerId="AD" clId="Web-{FB361A36-E0CA-7A87-445E-030A75FB987B}" dt="2024-01-10T19:24:55.292" v="14"/>
          <ac:spMkLst>
            <pc:docMk/>
            <pc:sldMk cId="109857222" sldId="256"/>
            <ac:spMk id="20" creationId="{AF2F604E-43BE-4DC3-B983-E071523364F8}"/>
          </ac:spMkLst>
        </pc:spChg>
        <pc:spChg chg="add del">
          <ac:chgData name="Emma Graham (2315326)" userId="S::2315326@student.uwtsd.ac.uk::bd19727d-d05f-4630-9492-32ed51030165" providerId="AD" clId="Web-{FB361A36-E0CA-7A87-445E-030A75FB987B}" dt="2024-01-10T19:24:55.292" v="14"/>
          <ac:spMkLst>
            <pc:docMk/>
            <pc:sldMk cId="109857222" sldId="256"/>
            <ac:spMk id="21" creationId="{08C9B587-E65E-4B52-B37C-ABEBB6E87928}"/>
          </ac:spMkLst>
        </pc:spChg>
        <pc:spChg chg="add del">
          <ac:chgData name="Emma Graham (2315326)" userId="S::2315326@student.uwtsd.ac.uk::bd19727d-d05f-4630-9492-32ed51030165" providerId="AD" clId="Web-{FB361A36-E0CA-7A87-445E-030A75FB987B}" dt="2024-01-10T19:25:02.354" v="16"/>
          <ac:spMkLst>
            <pc:docMk/>
            <pc:sldMk cId="109857222" sldId="256"/>
            <ac:spMk id="23" creationId="{E91DC736-0EF8-4F87-9146-EBF1D2EE4D3D}"/>
          </ac:spMkLst>
        </pc:spChg>
        <pc:spChg chg="add del">
          <ac:chgData name="Emma Graham (2315326)" userId="S::2315326@student.uwtsd.ac.uk::bd19727d-d05f-4630-9492-32ed51030165" providerId="AD" clId="Web-{FB361A36-E0CA-7A87-445E-030A75FB987B}" dt="2024-01-10T19:25:02.354" v="16"/>
          <ac:spMkLst>
            <pc:docMk/>
            <pc:sldMk cId="109857222" sldId="256"/>
            <ac:spMk id="24" creationId="{097CD68E-23E3-4007-8847-CD0944C4F7BE}"/>
          </ac:spMkLst>
        </pc:spChg>
        <pc:spChg chg="add del">
          <ac:chgData name="Emma Graham (2315326)" userId="S::2315326@student.uwtsd.ac.uk::bd19727d-d05f-4630-9492-32ed51030165" providerId="AD" clId="Web-{FB361A36-E0CA-7A87-445E-030A75FB987B}" dt="2024-01-10T19:25:02.354" v="16"/>
          <ac:spMkLst>
            <pc:docMk/>
            <pc:sldMk cId="109857222" sldId="256"/>
            <ac:spMk id="25" creationId="{AF2F604E-43BE-4DC3-B983-E071523364F8}"/>
          </ac:spMkLst>
        </pc:spChg>
        <pc:spChg chg="add del">
          <ac:chgData name="Emma Graham (2315326)" userId="S::2315326@student.uwtsd.ac.uk::bd19727d-d05f-4630-9492-32ed51030165" providerId="AD" clId="Web-{FB361A36-E0CA-7A87-445E-030A75FB987B}" dt="2024-01-10T19:25:02.354" v="16"/>
          <ac:spMkLst>
            <pc:docMk/>
            <pc:sldMk cId="109857222" sldId="256"/>
            <ac:spMk id="26" creationId="{08C9B587-E65E-4B52-B37C-ABEBB6E87928}"/>
          </ac:spMkLst>
        </pc:spChg>
        <pc:spChg chg="add">
          <ac:chgData name="Emma Graham (2315326)" userId="S::2315326@student.uwtsd.ac.uk::bd19727d-d05f-4630-9492-32ed51030165" providerId="AD" clId="Web-{FB361A36-E0CA-7A87-445E-030A75FB987B}" dt="2024-01-10T19:25:02.370" v="17"/>
          <ac:spMkLst>
            <pc:docMk/>
            <pc:sldMk cId="109857222" sldId="256"/>
            <ac:spMk id="28" creationId="{ECC07320-C2CA-4E29-8481-9D9E143C7788}"/>
          </ac:spMkLst>
        </pc:spChg>
        <pc:spChg chg="add">
          <ac:chgData name="Emma Graham (2315326)" userId="S::2315326@student.uwtsd.ac.uk::bd19727d-d05f-4630-9492-32ed51030165" providerId="AD" clId="Web-{FB361A36-E0CA-7A87-445E-030A75FB987B}" dt="2024-01-10T19:25:02.370" v="17"/>
          <ac:spMkLst>
            <pc:docMk/>
            <pc:sldMk cId="109857222" sldId="256"/>
            <ac:spMk id="29" creationId="{178FB36B-5BFE-42CA-BC60-1115E0D95EEC}"/>
          </ac:spMkLst>
        </pc:spChg>
        <pc:picChg chg="add mod ord modCrop">
          <ac:chgData name="Emma Graham (2315326)" userId="S::2315326@student.uwtsd.ac.uk::bd19727d-d05f-4630-9492-32ed51030165" providerId="AD" clId="Web-{FB361A36-E0CA-7A87-445E-030A75FB987B}" dt="2024-01-10T20:04:40.898" v="96" actId="14100"/>
          <ac:picMkLst>
            <pc:docMk/>
            <pc:sldMk cId="109857222" sldId="256"/>
            <ac:picMk id="4" creationId="{FA436133-10BF-527A-DB11-DF68703E769B}"/>
          </ac:picMkLst>
        </pc:picChg>
        <pc:picChg chg="add del mod">
          <ac:chgData name="Emma Graham (2315326)" userId="S::2315326@student.uwtsd.ac.uk::bd19727d-d05f-4630-9492-32ed51030165" providerId="AD" clId="Web-{FB361A36-E0CA-7A87-445E-030A75FB987B}" dt="2024-01-10T19:43:16.199" v="65"/>
          <ac:picMkLst>
            <pc:docMk/>
            <pc:sldMk cId="109857222" sldId="256"/>
            <ac:picMk id="8" creationId="{A3C79F42-2C50-7DA7-745E-552AACD1A11D}"/>
          </ac:picMkLst>
        </pc:picChg>
      </pc:sldChg>
      <pc:sldChg chg="new">
        <pc:chgData name="Emma Graham (2315326)" userId="S::2315326@student.uwtsd.ac.uk::bd19727d-d05f-4630-9492-32ed51030165" providerId="AD" clId="Web-{FB361A36-E0CA-7A87-445E-030A75FB987B}" dt="2024-01-10T20:01:45.111" v="87"/>
        <pc:sldMkLst>
          <pc:docMk/>
          <pc:sldMk cId="1636836112" sldId="257"/>
        </pc:sldMkLst>
      </pc:sldChg>
    </pc:docChg>
  </pc:docChgLst>
  <pc:docChgLst>
    <pc:chgData name="Emma Graham (2315326)" userId="S::2315326@student.uwtsd.ac.uk::bd19727d-d05f-4630-9492-32ed51030165" providerId="AD" clId="Web-{69A38698-B4F2-7A5D-E088-A9B2F4061D5F}"/>
    <pc:docChg chg="addSld modSld">
      <pc:chgData name="Emma Graham (2315326)" userId="S::2315326@student.uwtsd.ac.uk::bd19727d-d05f-4630-9492-32ed51030165" providerId="AD" clId="Web-{69A38698-B4F2-7A5D-E088-A9B2F4061D5F}" dt="2024-01-17T19:33:00.968" v="1400" actId="1076"/>
      <pc:docMkLst>
        <pc:docMk/>
      </pc:docMkLst>
      <pc:sldChg chg="modSp">
        <pc:chgData name="Emma Graham (2315326)" userId="S::2315326@student.uwtsd.ac.uk::bd19727d-d05f-4630-9492-32ed51030165" providerId="AD" clId="Web-{69A38698-B4F2-7A5D-E088-A9B2F4061D5F}" dt="2024-01-15T17:44:27.984" v="1" actId="20577"/>
        <pc:sldMkLst>
          <pc:docMk/>
          <pc:sldMk cId="3395705859" sldId="258"/>
        </pc:sldMkLst>
        <pc:spChg chg="mod">
          <ac:chgData name="Emma Graham (2315326)" userId="S::2315326@student.uwtsd.ac.uk::bd19727d-d05f-4630-9492-32ed51030165" providerId="AD" clId="Web-{69A38698-B4F2-7A5D-E088-A9B2F4061D5F}" dt="2024-01-15T17:44:27.984" v="1" actId="20577"/>
          <ac:spMkLst>
            <pc:docMk/>
            <pc:sldMk cId="3395705859" sldId="258"/>
            <ac:spMk id="3" creationId="{DFF43872-FE6C-7987-88A8-19BEAE8B60CE}"/>
          </ac:spMkLst>
        </pc:spChg>
      </pc:sldChg>
      <pc:sldChg chg="addSp delSp modSp mod setBg">
        <pc:chgData name="Emma Graham (2315326)" userId="S::2315326@student.uwtsd.ac.uk::bd19727d-d05f-4630-9492-32ed51030165" providerId="AD" clId="Web-{69A38698-B4F2-7A5D-E088-A9B2F4061D5F}" dt="2024-01-17T19:02:09.964" v="1373" actId="20577"/>
        <pc:sldMkLst>
          <pc:docMk/>
          <pc:sldMk cId="796096876" sldId="259"/>
        </pc:sldMkLst>
        <pc:spChg chg="mod ord">
          <ac:chgData name="Emma Graham (2315326)" userId="S::2315326@student.uwtsd.ac.uk::bd19727d-d05f-4630-9492-32ed51030165" providerId="AD" clId="Web-{69A38698-B4F2-7A5D-E088-A9B2F4061D5F}" dt="2024-01-17T13:51:12.402" v="1076"/>
          <ac:spMkLst>
            <pc:docMk/>
            <pc:sldMk cId="796096876" sldId="259"/>
            <ac:spMk id="2" creationId="{DFC1E9DA-850A-7B8E-1446-B12A4DD09457}"/>
          </ac:spMkLst>
        </pc:spChg>
        <pc:spChg chg="mod">
          <ac:chgData name="Emma Graham (2315326)" userId="S::2315326@student.uwtsd.ac.uk::bd19727d-d05f-4630-9492-32ed51030165" providerId="AD" clId="Web-{69A38698-B4F2-7A5D-E088-A9B2F4061D5F}" dt="2024-01-17T19:02:09.964" v="1373" actId="20577"/>
          <ac:spMkLst>
            <pc:docMk/>
            <pc:sldMk cId="796096876" sldId="259"/>
            <ac:spMk id="3" creationId="{348840F0-4B5C-FE29-D6B7-8C0D620AAC6A}"/>
          </ac:spMkLst>
        </pc:spChg>
        <pc:spChg chg="add del mod">
          <ac:chgData name="Emma Graham (2315326)" userId="S::2315326@student.uwtsd.ac.uk::bd19727d-d05f-4630-9492-32ed51030165" providerId="AD" clId="Web-{69A38698-B4F2-7A5D-E088-A9B2F4061D5F}" dt="2024-01-17T12:23:02.980" v="514"/>
          <ac:spMkLst>
            <pc:docMk/>
            <pc:sldMk cId="796096876" sldId="259"/>
            <ac:spMk id="5" creationId="{C21144AA-52BC-B1FE-EB6A-A5B37221AE9E}"/>
          </ac:spMkLst>
        </pc:spChg>
        <pc:spChg chg="add del mod">
          <ac:chgData name="Emma Graham (2315326)" userId="S::2315326@student.uwtsd.ac.uk::bd19727d-d05f-4630-9492-32ed51030165" providerId="AD" clId="Web-{69A38698-B4F2-7A5D-E088-A9B2F4061D5F}" dt="2024-01-17T12:25:27.361" v="521"/>
          <ac:spMkLst>
            <pc:docMk/>
            <pc:sldMk cId="796096876" sldId="259"/>
            <ac:spMk id="7" creationId="{5A9DE529-93F8-FD27-7E10-8BAFDB651B53}"/>
          </ac:spMkLst>
        </pc:spChg>
        <pc:spChg chg="add del mod">
          <ac:chgData name="Emma Graham (2315326)" userId="S::2315326@student.uwtsd.ac.uk::bd19727d-d05f-4630-9492-32ed51030165" providerId="AD" clId="Web-{69A38698-B4F2-7A5D-E088-A9B2F4061D5F}" dt="2024-01-17T12:27:21.537" v="527"/>
          <ac:spMkLst>
            <pc:docMk/>
            <pc:sldMk cId="796096876" sldId="259"/>
            <ac:spMk id="10" creationId="{4CDBA0D7-F4F6-B151-679F-1842BD6195D8}"/>
          </ac:spMkLst>
        </pc:spChg>
        <pc:spChg chg="add del mod">
          <ac:chgData name="Emma Graham (2315326)" userId="S::2315326@student.uwtsd.ac.uk::bd19727d-d05f-4630-9492-32ed51030165" providerId="AD" clId="Web-{69A38698-B4F2-7A5D-E088-A9B2F4061D5F}" dt="2024-01-17T12:33:41.254" v="542"/>
          <ac:spMkLst>
            <pc:docMk/>
            <pc:sldMk cId="796096876" sldId="259"/>
            <ac:spMk id="13" creationId="{717E6CF0-D5B9-4EE3-7509-D332B1CEFE39}"/>
          </ac:spMkLst>
        </pc:spChg>
        <pc:spChg chg="add mod">
          <ac:chgData name="Emma Graham (2315326)" userId="S::2315326@student.uwtsd.ac.uk::bd19727d-d05f-4630-9492-32ed51030165" providerId="AD" clId="Web-{69A38698-B4F2-7A5D-E088-A9B2F4061D5F}" dt="2024-01-17T12:37:57.013" v="557"/>
          <ac:spMkLst>
            <pc:docMk/>
            <pc:sldMk cId="796096876" sldId="259"/>
            <ac:spMk id="17" creationId="{14B189B9-4968-1DDD-2F85-F08C30DAEAB8}"/>
          </ac:spMkLst>
        </pc:spChg>
        <pc:spChg chg="add del">
          <ac:chgData name="Emma Graham (2315326)" userId="S::2315326@student.uwtsd.ac.uk::bd19727d-d05f-4630-9492-32ed51030165" providerId="AD" clId="Web-{69A38698-B4F2-7A5D-E088-A9B2F4061D5F}" dt="2024-01-17T12:32:42.095" v="538"/>
          <ac:spMkLst>
            <pc:docMk/>
            <pc:sldMk cId="796096876" sldId="259"/>
            <ac:spMk id="18" creationId="{2172A0AC-3DCE-4672-BCAF-28FEF91F6020}"/>
          </ac:spMkLst>
        </pc:spChg>
        <pc:spChg chg="add del">
          <ac:chgData name="Emma Graham (2315326)" userId="S::2315326@student.uwtsd.ac.uk::bd19727d-d05f-4630-9492-32ed51030165" providerId="AD" clId="Web-{69A38698-B4F2-7A5D-E088-A9B2F4061D5F}" dt="2024-01-17T12:32:42.095" v="538"/>
          <ac:spMkLst>
            <pc:docMk/>
            <pc:sldMk cId="796096876" sldId="259"/>
            <ac:spMk id="20" creationId="{AE6F1C77-EDC9-4C5F-8C1C-62DD46BDA3C3}"/>
          </ac:spMkLst>
        </pc:spChg>
        <pc:spChg chg="add del mod">
          <ac:chgData name="Emma Graham (2315326)" userId="S::2315326@student.uwtsd.ac.uk::bd19727d-d05f-4630-9492-32ed51030165" providerId="AD" clId="Web-{69A38698-B4F2-7A5D-E088-A9B2F4061D5F}" dt="2024-01-17T12:39:32.220" v="572"/>
          <ac:spMkLst>
            <pc:docMk/>
            <pc:sldMk cId="796096876" sldId="259"/>
            <ac:spMk id="21" creationId="{32B83BEB-2F0A-44E1-3044-5548AA0DF821}"/>
          </ac:spMkLst>
        </pc:spChg>
        <pc:spChg chg="add del">
          <ac:chgData name="Emma Graham (2315326)" userId="S::2315326@student.uwtsd.ac.uk::bd19727d-d05f-4630-9492-32ed51030165" providerId="AD" clId="Web-{69A38698-B4F2-7A5D-E088-A9B2F4061D5F}" dt="2024-01-17T12:33:46.379" v="543"/>
          <ac:spMkLst>
            <pc:docMk/>
            <pc:sldMk cId="796096876" sldId="259"/>
            <ac:spMk id="22" creationId="{21AC6A30-4F22-4C0F-B278-19C5B8A80C55}"/>
          </ac:spMkLst>
        </pc:spChg>
        <pc:spChg chg="add del">
          <ac:chgData name="Emma Graham (2315326)" userId="S::2315326@student.uwtsd.ac.uk::bd19727d-d05f-4630-9492-32ed51030165" providerId="AD" clId="Web-{69A38698-B4F2-7A5D-E088-A9B2F4061D5F}" dt="2024-01-17T12:33:46.379" v="543"/>
          <ac:spMkLst>
            <pc:docMk/>
            <pc:sldMk cId="796096876" sldId="259"/>
            <ac:spMk id="23" creationId="{BB4335AD-65B1-44E4-90AF-264024FE4BD2}"/>
          </ac:spMkLst>
        </pc:spChg>
        <pc:spChg chg="add del mod">
          <ac:chgData name="Emma Graham (2315326)" userId="S::2315326@student.uwtsd.ac.uk::bd19727d-d05f-4630-9492-32ed51030165" providerId="AD" clId="Web-{69A38698-B4F2-7A5D-E088-A9B2F4061D5F}" dt="2024-01-17T13:01:06.923" v="690"/>
          <ac:spMkLst>
            <pc:docMk/>
            <pc:sldMk cId="796096876" sldId="259"/>
            <ac:spMk id="25" creationId="{798F855A-B150-09C4-1455-437A735B80A8}"/>
          </ac:spMkLst>
        </pc:spChg>
        <pc:spChg chg="add del">
          <ac:chgData name="Emma Graham (2315326)" userId="S::2315326@student.uwtsd.ac.uk::bd19727d-d05f-4630-9492-32ed51030165" providerId="AD" clId="Web-{69A38698-B4F2-7A5D-E088-A9B2F4061D5F}" dt="2024-01-17T12:36:05.322" v="549"/>
          <ac:spMkLst>
            <pc:docMk/>
            <pc:sldMk cId="796096876" sldId="259"/>
            <ac:spMk id="28" creationId="{45D37F4E-DDB4-456B-97E0-9937730A039F}"/>
          </ac:spMkLst>
        </pc:spChg>
        <pc:spChg chg="add del">
          <ac:chgData name="Emma Graham (2315326)" userId="S::2315326@student.uwtsd.ac.uk::bd19727d-d05f-4630-9492-32ed51030165" providerId="AD" clId="Web-{69A38698-B4F2-7A5D-E088-A9B2F4061D5F}" dt="2024-01-17T12:36:05.322" v="549"/>
          <ac:spMkLst>
            <pc:docMk/>
            <pc:sldMk cId="796096876" sldId="259"/>
            <ac:spMk id="30" creationId="{B2DD41CD-8F47-4F56-AD12-4E2FF7696987}"/>
          </ac:spMkLst>
        </pc:spChg>
        <pc:spChg chg="add del">
          <ac:chgData name="Emma Graham (2315326)" userId="S::2315326@student.uwtsd.ac.uk::bd19727d-d05f-4630-9492-32ed51030165" providerId="AD" clId="Web-{69A38698-B4F2-7A5D-E088-A9B2F4061D5F}" dt="2024-01-17T12:37:57.013" v="557"/>
          <ac:spMkLst>
            <pc:docMk/>
            <pc:sldMk cId="796096876" sldId="259"/>
            <ac:spMk id="35" creationId="{D009D6D5-DAC2-4A8B-A17A-E206B9012D09}"/>
          </ac:spMkLst>
        </pc:spChg>
        <pc:spChg chg="add">
          <ac:chgData name="Emma Graham (2315326)" userId="S::2315326@student.uwtsd.ac.uk::bd19727d-d05f-4630-9492-32ed51030165" providerId="AD" clId="Web-{69A38698-B4F2-7A5D-E088-A9B2F4061D5F}" dt="2024-01-17T12:37:57.013" v="557"/>
          <ac:spMkLst>
            <pc:docMk/>
            <pc:sldMk cId="796096876" sldId="259"/>
            <ac:spMk id="40" creationId="{D009D6D5-DAC2-4A8B-A17A-E206B9012D09}"/>
          </ac:spMkLst>
        </pc:spChg>
        <pc:picChg chg="add del mod">
          <ac:chgData name="Emma Graham (2315326)" userId="S::2315326@student.uwtsd.ac.uk::bd19727d-d05f-4630-9492-32ed51030165" providerId="AD" clId="Web-{69A38698-B4F2-7A5D-E088-A9B2F4061D5F}" dt="2024-01-17T12:36:25.541" v="550"/>
          <ac:picMkLst>
            <pc:docMk/>
            <pc:sldMk cId="796096876" sldId="259"/>
            <ac:picMk id="4" creationId="{D05FFD53-9DE2-BA86-F5B3-7DAE3E82BC3C}"/>
          </ac:picMkLst>
        </pc:picChg>
        <pc:picChg chg="add del mod">
          <ac:chgData name="Emma Graham (2315326)" userId="S::2315326@student.uwtsd.ac.uk::bd19727d-d05f-4630-9492-32ed51030165" providerId="AD" clId="Web-{69A38698-B4F2-7A5D-E088-A9B2F4061D5F}" dt="2024-01-17T12:25:27.361" v="522"/>
          <ac:picMkLst>
            <pc:docMk/>
            <pc:sldMk cId="796096876" sldId="259"/>
            <ac:picMk id="6" creationId="{5980F3AE-CEFB-C7BD-5F7E-0A19353DC764}"/>
          </ac:picMkLst>
        </pc:picChg>
        <pc:picChg chg="add del mod">
          <ac:chgData name="Emma Graham (2315326)" userId="S::2315326@student.uwtsd.ac.uk::bd19727d-d05f-4630-9492-32ed51030165" providerId="AD" clId="Web-{69A38698-B4F2-7A5D-E088-A9B2F4061D5F}" dt="2024-01-17T12:27:21.537" v="528"/>
          <ac:picMkLst>
            <pc:docMk/>
            <pc:sldMk cId="796096876" sldId="259"/>
            <ac:picMk id="9" creationId="{AED20E54-3132-CF94-1C32-315E8B4D50A4}"/>
          </ac:picMkLst>
        </pc:picChg>
        <pc:picChg chg="add del mod ord">
          <ac:chgData name="Emma Graham (2315326)" userId="S::2315326@student.uwtsd.ac.uk::bd19727d-d05f-4630-9492-32ed51030165" providerId="AD" clId="Web-{69A38698-B4F2-7A5D-E088-A9B2F4061D5F}" dt="2024-01-17T12:33:41.254" v="542"/>
          <ac:picMkLst>
            <pc:docMk/>
            <pc:sldMk cId="796096876" sldId="259"/>
            <ac:picMk id="12" creationId="{64167288-C231-9601-5D18-28ED8C43AABC}"/>
          </ac:picMkLst>
        </pc:picChg>
        <pc:picChg chg="add del mod">
          <ac:chgData name="Emma Graham (2315326)" userId="S::2315326@student.uwtsd.ac.uk::bd19727d-d05f-4630-9492-32ed51030165" providerId="AD" clId="Web-{69A38698-B4F2-7A5D-E088-A9B2F4061D5F}" dt="2024-01-17T12:37:50.482" v="556"/>
          <ac:picMkLst>
            <pc:docMk/>
            <pc:sldMk cId="796096876" sldId="259"/>
            <ac:picMk id="15" creationId="{781BF3B1-EFDC-0447-B421-4B0ACF74D730}"/>
          </ac:picMkLst>
        </pc:picChg>
        <pc:picChg chg="add mod">
          <ac:chgData name="Emma Graham (2315326)" userId="S::2315326@student.uwtsd.ac.uk::bd19727d-d05f-4630-9492-32ed51030165" providerId="AD" clId="Web-{69A38698-B4F2-7A5D-E088-A9B2F4061D5F}" dt="2024-01-17T12:37:57.013" v="557"/>
          <ac:picMkLst>
            <pc:docMk/>
            <pc:sldMk cId="796096876" sldId="259"/>
            <ac:picMk id="16" creationId="{EEC80314-7AB1-0267-8D0C-2ED38A4A5E2C}"/>
          </ac:picMkLst>
        </pc:picChg>
        <pc:picChg chg="add del mod">
          <ac:chgData name="Emma Graham (2315326)" userId="S::2315326@student.uwtsd.ac.uk::bd19727d-d05f-4630-9492-32ed51030165" providerId="AD" clId="Web-{69A38698-B4F2-7A5D-E088-A9B2F4061D5F}" dt="2024-01-17T13:01:06.939" v="691"/>
          <ac:picMkLst>
            <pc:docMk/>
            <pc:sldMk cId="796096876" sldId="259"/>
            <ac:picMk id="24" creationId="{FC6C3D06-29E5-E536-0BD3-415187BE09F8}"/>
          </ac:picMkLst>
        </pc:picChg>
        <pc:picChg chg="add mod">
          <ac:chgData name="Emma Graham (2315326)" userId="S::2315326@student.uwtsd.ac.uk::bd19727d-d05f-4630-9492-32ed51030165" providerId="AD" clId="Web-{69A38698-B4F2-7A5D-E088-A9B2F4061D5F}" dt="2024-01-17T13:01:44.534" v="696" actId="1076"/>
          <ac:picMkLst>
            <pc:docMk/>
            <pc:sldMk cId="796096876" sldId="259"/>
            <ac:picMk id="27" creationId="{D62D9811-FE63-478E-2E7E-183B8F7143C5}"/>
          </ac:picMkLst>
        </pc:picChg>
        <pc:picChg chg="add mod">
          <ac:chgData name="Emma Graham (2315326)" userId="S::2315326@student.uwtsd.ac.uk::bd19727d-d05f-4630-9492-32ed51030165" providerId="AD" clId="Web-{69A38698-B4F2-7A5D-E088-A9B2F4061D5F}" dt="2024-01-17T13:02:30.911" v="700" actId="1076"/>
          <ac:picMkLst>
            <pc:docMk/>
            <pc:sldMk cId="796096876" sldId="259"/>
            <ac:picMk id="29" creationId="{2F59F129-D141-4B83-66A8-47F143E586A9}"/>
          </ac:picMkLst>
        </pc:picChg>
      </pc:sldChg>
      <pc:sldChg chg="modSp new">
        <pc:chgData name="Emma Graham (2315326)" userId="S::2315326@student.uwtsd.ac.uk::bd19727d-d05f-4630-9492-32ed51030165" providerId="AD" clId="Web-{69A38698-B4F2-7A5D-E088-A9B2F4061D5F}" dt="2024-01-17T19:33:00.968" v="1400" actId="1076"/>
        <pc:sldMkLst>
          <pc:docMk/>
          <pc:sldMk cId="3534590652" sldId="260"/>
        </pc:sldMkLst>
        <pc:spChg chg="mod">
          <ac:chgData name="Emma Graham (2315326)" userId="S::2315326@student.uwtsd.ac.uk::bd19727d-d05f-4630-9492-32ed51030165" providerId="AD" clId="Web-{69A38698-B4F2-7A5D-E088-A9B2F4061D5F}" dt="2024-01-17T19:33:00.968" v="1400" actId="1076"/>
          <ac:spMkLst>
            <pc:docMk/>
            <pc:sldMk cId="3534590652" sldId="260"/>
            <ac:spMk id="2" creationId="{26BE249C-2FC2-032D-F975-BDE517D4E90D}"/>
          </ac:spMkLst>
        </pc:spChg>
      </pc:sldChg>
    </pc:docChg>
  </pc:docChgLst>
  <pc:docChgLst>
    <pc:chgData name="Emma Graham (2315326)" userId="S::2315326@student.uwtsd.ac.uk::bd19727d-d05f-4630-9492-32ed51030165" providerId="AD" clId="Web-{B00CED65-DDCA-C2C0-623E-93189F71FED4}"/>
    <pc:docChg chg="addSld modSld">
      <pc:chgData name="Emma Graham (2315326)" userId="S::2315326@student.uwtsd.ac.uk::bd19727d-d05f-4630-9492-32ed51030165" providerId="AD" clId="Web-{B00CED65-DDCA-C2C0-623E-93189F71FED4}" dt="2024-01-12T22:37:11.845" v="1082"/>
      <pc:docMkLst>
        <pc:docMk/>
      </pc:docMkLst>
      <pc:sldChg chg="addSp delSp modSp">
        <pc:chgData name="Emma Graham (2315326)" userId="S::2315326@student.uwtsd.ac.uk::bd19727d-d05f-4630-9492-32ed51030165" providerId="AD" clId="Web-{B00CED65-DDCA-C2C0-623E-93189F71FED4}" dt="2024-01-12T22:36:54.297" v="1081" actId="14100"/>
        <pc:sldMkLst>
          <pc:docMk/>
          <pc:sldMk cId="3395705859" sldId="258"/>
        </pc:sldMkLst>
        <pc:spChg chg="add mod">
          <ac:chgData name="Emma Graham (2315326)" userId="S::2315326@student.uwtsd.ac.uk::bd19727d-d05f-4630-9492-32ed51030165" providerId="AD" clId="Web-{B00CED65-DDCA-C2C0-623E-93189F71FED4}" dt="2024-01-12T22:36:44.109" v="1080" actId="1076"/>
          <ac:spMkLst>
            <pc:docMk/>
            <pc:sldMk cId="3395705859" sldId="258"/>
            <ac:spMk id="2" creationId="{EB5F8B15-0748-06B8-1BB2-FF0DB7C9B8B7}"/>
          </ac:spMkLst>
        </pc:spChg>
        <pc:spChg chg="add del mod">
          <ac:chgData name="Emma Graham (2315326)" userId="S::2315326@student.uwtsd.ac.uk::bd19727d-d05f-4630-9492-32ed51030165" providerId="AD" clId="Web-{B00CED65-DDCA-C2C0-623E-93189F71FED4}" dt="2024-01-12T20:10:25.514" v="228"/>
          <ac:spMkLst>
            <pc:docMk/>
            <pc:sldMk cId="3395705859" sldId="258"/>
            <ac:spMk id="2" creationId="{EF621EF8-FDAE-F24E-BBF4-F15907A2C408}"/>
          </ac:spMkLst>
        </pc:spChg>
        <pc:spChg chg="add del mod ord">
          <ac:chgData name="Emma Graham (2315326)" userId="S::2315326@student.uwtsd.ac.uk::bd19727d-d05f-4630-9492-32ed51030165" providerId="AD" clId="Web-{B00CED65-DDCA-C2C0-623E-93189F71FED4}" dt="2024-01-12T22:36:54.297" v="1081" actId="14100"/>
          <ac:spMkLst>
            <pc:docMk/>
            <pc:sldMk cId="3395705859" sldId="258"/>
            <ac:spMk id="3" creationId="{DFF43872-FE6C-7987-88A8-19BEAE8B60CE}"/>
          </ac:spMkLst>
        </pc:spChg>
        <pc:spChg chg="add del mod ord">
          <ac:chgData name="Emma Graham (2315326)" userId="S::2315326@student.uwtsd.ac.uk::bd19727d-d05f-4630-9492-32ed51030165" providerId="AD" clId="Web-{B00CED65-DDCA-C2C0-623E-93189F71FED4}" dt="2024-01-12T22:31:36.556" v="1060"/>
          <ac:spMkLst>
            <pc:docMk/>
            <pc:sldMk cId="3395705859" sldId="258"/>
            <ac:spMk id="4" creationId="{0711CD8C-65BE-0155-5C5A-31808368182D}"/>
          </ac:spMkLst>
        </pc:spChg>
        <pc:spChg chg="add del mod">
          <ac:chgData name="Emma Graham (2315326)" userId="S::2315326@student.uwtsd.ac.uk::bd19727d-d05f-4630-9492-32ed51030165" providerId="AD" clId="Web-{B00CED65-DDCA-C2C0-623E-93189F71FED4}" dt="2024-01-12T22:33:48.534" v="1076"/>
          <ac:spMkLst>
            <pc:docMk/>
            <pc:sldMk cId="3395705859" sldId="258"/>
            <ac:spMk id="6" creationId="{3FE4818D-C427-6CE0-D5C4-E23A7A2DC2A1}"/>
          </ac:spMkLst>
        </pc:spChg>
        <pc:spChg chg="del">
          <ac:chgData name="Emma Graham (2315326)" userId="S::2315326@student.uwtsd.ac.uk::bd19727d-d05f-4630-9492-32ed51030165" providerId="AD" clId="Web-{B00CED65-DDCA-C2C0-623E-93189F71FED4}" dt="2024-01-12T14:01:17.107" v="149"/>
          <ac:spMkLst>
            <pc:docMk/>
            <pc:sldMk cId="3395705859" sldId="258"/>
            <ac:spMk id="28" creationId="{E8A8EAB8-D2FF-444D-B34B-7D32F106AD0E}"/>
          </ac:spMkLst>
        </pc:spChg>
        <pc:spChg chg="add del">
          <ac:chgData name="Emma Graham (2315326)" userId="S::2315326@student.uwtsd.ac.uk::bd19727d-d05f-4630-9492-32ed51030165" providerId="AD" clId="Web-{B00CED65-DDCA-C2C0-623E-93189F71FED4}" dt="2024-01-12T21:00:06.216" v="392"/>
          <ac:spMkLst>
            <pc:docMk/>
            <pc:sldMk cId="3395705859" sldId="258"/>
            <ac:spMk id="34" creationId="{8181FC64-B306-4821-98E2-780662EFC486}"/>
          </ac:spMkLst>
        </pc:spChg>
        <pc:spChg chg="add del">
          <ac:chgData name="Emma Graham (2315326)" userId="S::2315326@student.uwtsd.ac.uk::bd19727d-d05f-4630-9492-32ed51030165" providerId="AD" clId="Web-{B00CED65-DDCA-C2C0-623E-93189F71FED4}" dt="2024-01-12T21:00:06.216" v="392"/>
          <ac:spMkLst>
            <pc:docMk/>
            <pc:sldMk cId="3395705859" sldId="258"/>
            <ac:spMk id="36" creationId="{5871FC61-DD4E-47D4-81FD-8A7E7D12B371}"/>
          </ac:spMkLst>
        </pc:spChg>
        <pc:spChg chg="add del">
          <ac:chgData name="Emma Graham (2315326)" userId="S::2315326@student.uwtsd.ac.uk::bd19727d-d05f-4630-9492-32ed51030165" providerId="AD" clId="Web-{B00CED65-DDCA-C2C0-623E-93189F71FED4}" dt="2024-01-12T21:00:06.216" v="392"/>
          <ac:spMkLst>
            <pc:docMk/>
            <pc:sldMk cId="3395705859" sldId="258"/>
            <ac:spMk id="38" creationId="{F9EC3F91-A75C-4F74-867E-E4C28C13546B}"/>
          </ac:spMkLst>
        </pc:spChg>
        <pc:spChg chg="add del">
          <ac:chgData name="Emma Graham (2315326)" userId="S::2315326@student.uwtsd.ac.uk::bd19727d-d05f-4630-9492-32ed51030165" providerId="AD" clId="Web-{B00CED65-DDCA-C2C0-623E-93189F71FED4}" dt="2024-01-12T21:00:06.216" v="392"/>
          <ac:spMkLst>
            <pc:docMk/>
            <pc:sldMk cId="3395705859" sldId="258"/>
            <ac:spMk id="40" creationId="{829A1E2C-5AC8-40FC-99E9-832069D39792}"/>
          </ac:spMkLst>
        </pc:spChg>
        <pc:spChg chg="add del">
          <ac:chgData name="Emma Graham (2315326)" userId="S::2315326@student.uwtsd.ac.uk::bd19727d-d05f-4630-9492-32ed51030165" providerId="AD" clId="Web-{B00CED65-DDCA-C2C0-623E-93189F71FED4}" dt="2024-01-12T22:09:12.133" v="857"/>
          <ac:spMkLst>
            <pc:docMk/>
            <pc:sldMk cId="3395705859" sldId="258"/>
            <ac:spMk id="45" creationId="{04812C46-200A-4DEB-A05E-3ED6C68C2387}"/>
          </ac:spMkLst>
        </pc:spChg>
        <pc:spChg chg="add del">
          <ac:chgData name="Emma Graham (2315326)" userId="S::2315326@student.uwtsd.ac.uk::bd19727d-d05f-4630-9492-32ed51030165" providerId="AD" clId="Web-{B00CED65-DDCA-C2C0-623E-93189F71FED4}" dt="2024-01-12T22:09:12.133" v="857"/>
          <ac:spMkLst>
            <pc:docMk/>
            <pc:sldMk cId="3395705859" sldId="258"/>
            <ac:spMk id="47" creationId="{D1EA859B-E555-4109-94F3-6700E046E008}"/>
          </ac:spMkLst>
        </pc:spChg>
        <pc:spChg chg="add del">
          <ac:chgData name="Emma Graham (2315326)" userId="S::2315326@student.uwtsd.ac.uk::bd19727d-d05f-4630-9492-32ed51030165" providerId="AD" clId="Web-{B00CED65-DDCA-C2C0-623E-93189F71FED4}" dt="2024-01-12T22:09:59.511" v="862"/>
          <ac:spMkLst>
            <pc:docMk/>
            <pc:sldMk cId="3395705859" sldId="258"/>
            <ac:spMk id="52" creationId="{8181FC64-B306-4821-98E2-780662EFC486}"/>
          </ac:spMkLst>
        </pc:spChg>
        <pc:spChg chg="add del">
          <ac:chgData name="Emma Graham (2315326)" userId="S::2315326@student.uwtsd.ac.uk::bd19727d-d05f-4630-9492-32ed51030165" providerId="AD" clId="Web-{B00CED65-DDCA-C2C0-623E-93189F71FED4}" dt="2024-01-12T22:09:59.511" v="862"/>
          <ac:spMkLst>
            <pc:docMk/>
            <pc:sldMk cId="3395705859" sldId="258"/>
            <ac:spMk id="54" creationId="{5871FC61-DD4E-47D4-81FD-8A7E7D12B371}"/>
          </ac:spMkLst>
        </pc:spChg>
        <pc:spChg chg="add del">
          <ac:chgData name="Emma Graham (2315326)" userId="S::2315326@student.uwtsd.ac.uk::bd19727d-d05f-4630-9492-32ed51030165" providerId="AD" clId="Web-{B00CED65-DDCA-C2C0-623E-93189F71FED4}" dt="2024-01-12T22:09:59.511" v="862"/>
          <ac:spMkLst>
            <pc:docMk/>
            <pc:sldMk cId="3395705859" sldId="258"/>
            <ac:spMk id="56" creationId="{F9EC3F91-A75C-4F74-867E-E4C28C13546B}"/>
          </ac:spMkLst>
        </pc:spChg>
        <pc:spChg chg="add del">
          <ac:chgData name="Emma Graham (2315326)" userId="S::2315326@student.uwtsd.ac.uk::bd19727d-d05f-4630-9492-32ed51030165" providerId="AD" clId="Web-{B00CED65-DDCA-C2C0-623E-93189F71FED4}" dt="2024-01-12T22:09:59.511" v="862"/>
          <ac:spMkLst>
            <pc:docMk/>
            <pc:sldMk cId="3395705859" sldId="258"/>
            <ac:spMk id="58" creationId="{829A1E2C-5AC8-40FC-99E9-832069D39792}"/>
          </ac:spMkLst>
        </pc:spChg>
        <pc:spChg chg="add del">
          <ac:chgData name="Emma Graham (2315326)" userId="S::2315326@student.uwtsd.ac.uk::bd19727d-d05f-4630-9492-32ed51030165" providerId="AD" clId="Web-{B00CED65-DDCA-C2C0-623E-93189F71FED4}" dt="2024-01-12T22:16:38.399" v="913"/>
          <ac:spMkLst>
            <pc:docMk/>
            <pc:sldMk cId="3395705859" sldId="258"/>
            <ac:spMk id="63" creationId="{E8A8EAB8-D2FF-444D-B34B-7D32F106AD0E}"/>
          </ac:spMkLst>
        </pc:spChg>
        <pc:spChg chg="add del">
          <ac:chgData name="Emma Graham (2315326)" userId="S::2315326@student.uwtsd.ac.uk::bd19727d-d05f-4630-9492-32ed51030165" providerId="AD" clId="Web-{B00CED65-DDCA-C2C0-623E-93189F71FED4}" dt="2024-01-12T22:21:49.312" v="975"/>
          <ac:spMkLst>
            <pc:docMk/>
            <pc:sldMk cId="3395705859" sldId="258"/>
            <ac:spMk id="69" creationId="{9427AF5F-9A0E-42B7-A252-FD64C9885F9C}"/>
          </ac:spMkLst>
        </pc:spChg>
        <pc:spChg chg="add del">
          <ac:chgData name="Emma Graham (2315326)" userId="S::2315326@student.uwtsd.ac.uk::bd19727d-d05f-4630-9492-32ed51030165" providerId="AD" clId="Web-{B00CED65-DDCA-C2C0-623E-93189F71FED4}" dt="2024-01-12T22:19:02.253" v="932"/>
          <ac:spMkLst>
            <pc:docMk/>
            <pc:sldMk cId="3395705859" sldId="258"/>
            <ac:spMk id="71" creationId="{B1595A09-E336-4D1B-9B3A-06A2287A54E2}"/>
          </ac:spMkLst>
        </pc:spChg>
        <pc:spChg chg="add del">
          <ac:chgData name="Emma Graham (2315326)" userId="S::2315326@student.uwtsd.ac.uk::bd19727d-d05f-4630-9492-32ed51030165" providerId="AD" clId="Web-{B00CED65-DDCA-C2C0-623E-93189F71FED4}" dt="2024-01-12T22:13:18.509" v="879"/>
          <ac:spMkLst>
            <pc:docMk/>
            <pc:sldMk cId="3395705859" sldId="258"/>
            <ac:spMk id="72" creationId="{E8A8EAB8-D2FF-444D-B34B-7D32F106AD0E}"/>
          </ac:spMkLst>
        </pc:spChg>
        <pc:spChg chg="add del">
          <ac:chgData name="Emma Graham (2315326)" userId="S::2315326@student.uwtsd.ac.uk::bd19727d-d05f-4630-9492-32ed51030165" providerId="AD" clId="Web-{B00CED65-DDCA-C2C0-623E-93189F71FED4}" dt="2024-01-12T22:19:02.253" v="932"/>
          <ac:spMkLst>
            <pc:docMk/>
            <pc:sldMk cId="3395705859" sldId="258"/>
            <ac:spMk id="73" creationId="{3540989C-C7B8-473B-BF87-6F2DA6A90006}"/>
          </ac:spMkLst>
        </pc:spChg>
        <pc:spChg chg="add del">
          <ac:chgData name="Emma Graham (2315326)" userId="S::2315326@student.uwtsd.ac.uk::bd19727d-d05f-4630-9492-32ed51030165" providerId="AD" clId="Web-{B00CED65-DDCA-C2C0-623E-93189F71FED4}" dt="2024-01-12T22:19:13.691" v="934"/>
          <ac:spMkLst>
            <pc:docMk/>
            <pc:sldMk cId="3395705859" sldId="258"/>
            <ac:spMk id="75" creationId="{C0A1ED06-4733-4020-9C60-81D4D801408D}"/>
          </ac:spMkLst>
        </pc:spChg>
        <pc:spChg chg="add del">
          <ac:chgData name="Emma Graham (2315326)" userId="S::2315326@student.uwtsd.ac.uk::bd19727d-d05f-4630-9492-32ed51030165" providerId="AD" clId="Web-{B00CED65-DDCA-C2C0-623E-93189F71FED4}" dt="2024-01-12T22:19:13.691" v="934"/>
          <ac:spMkLst>
            <pc:docMk/>
            <pc:sldMk cId="3395705859" sldId="258"/>
            <ac:spMk id="77" creationId="{B0CA3509-3AF9-45FE-93ED-57BB5D5E8E07}"/>
          </ac:spMkLst>
        </pc:spChg>
        <pc:spChg chg="add del">
          <ac:chgData name="Emma Graham (2315326)" userId="S::2315326@student.uwtsd.ac.uk::bd19727d-d05f-4630-9492-32ed51030165" providerId="AD" clId="Web-{B00CED65-DDCA-C2C0-623E-93189F71FED4}" dt="2024-01-12T22:21:00.089" v="960"/>
          <ac:spMkLst>
            <pc:docMk/>
            <pc:sldMk cId="3395705859" sldId="258"/>
            <ac:spMk id="79" creationId="{AF6CB648-9554-488A-B457-99CAAD1DA528}"/>
          </ac:spMkLst>
        </pc:spChg>
        <pc:spChg chg="add del">
          <ac:chgData name="Emma Graham (2315326)" userId="S::2315326@student.uwtsd.ac.uk::bd19727d-d05f-4630-9492-32ed51030165" providerId="AD" clId="Web-{B00CED65-DDCA-C2C0-623E-93189F71FED4}" dt="2024-01-12T22:21:00.089" v="960"/>
          <ac:spMkLst>
            <pc:docMk/>
            <pc:sldMk cId="3395705859" sldId="258"/>
            <ac:spMk id="80" creationId="{E3ADCBE7-9330-1CDA-00EB-CDD12DB722FF}"/>
          </ac:spMkLst>
        </pc:spChg>
        <pc:spChg chg="add">
          <ac:chgData name="Emma Graham (2315326)" userId="S::2315326@student.uwtsd.ac.uk::bd19727d-d05f-4630-9492-32ed51030165" providerId="AD" clId="Web-{B00CED65-DDCA-C2C0-623E-93189F71FED4}" dt="2024-01-12T22:21:49.312" v="975"/>
          <ac:spMkLst>
            <pc:docMk/>
            <pc:sldMk cId="3395705859" sldId="258"/>
            <ac:spMk id="81" creationId="{7DE220E6-BA55-4F04-B3C4-F4985F3E77AF}"/>
          </ac:spMkLst>
        </pc:spChg>
        <pc:spChg chg="add del">
          <ac:chgData name="Emma Graham (2315326)" userId="S::2315326@student.uwtsd.ac.uk::bd19727d-d05f-4630-9492-32ed51030165" providerId="AD" clId="Web-{B00CED65-DDCA-C2C0-623E-93189F71FED4}" dt="2024-01-12T22:33:10.313" v="1071"/>
          <ac:spMkLst>
            <pc:docMk/>
            <pc:sldMk cId="3395705859" sldId="258"/>
            <ac:spMk id="82" creationId="{5AE190BC-D2FD-433E-AB89-0DF68EFD6D09}"/>
          </ac:spMkLst>
        </pc:spChg>
        <pc:spChg chg="add">
          <ac:chgData name="Emma Graham (2315326)" userId="S::2315326@student.uwtsd.ac.uk::bd19727d-d05f-4630-9492-32ed51030165" providerId="AD" clId="Web-{B00CED65-DDCA-C2C0-623E-93189F71FED4}" dt="2024-01-12T22:21:49.312" v="975"/>
          <ac:spMkLst>
            <pc:docMk/>
            <pc:sldMk cId="3395705859" sldId="258"/>
            <ac:spMk id="83" creationId="{43E8FEA2-54EE-4F84-B5DB-A055A7D805EE}"/>
          </ac:spMkLst>
        </pc:spChg>
        <pc:spChg chg="add del">
          <ac:chgData name="Emma Graham (2315326)" userId="S::2315326@student.uwtsd.ac.uk::bd19727d-d05f-4630-9492-32ed51030165" providerId="AD" clId="Web-{B00CED65-DDCA-C2C0-623E-93189F71FED4}" dt="2024-01-12T22:19:58.601" v="940"/>
          <ac:spMkLst>
            <pc:docMk/>
            <pc:sldMk cId="3395705859" sldId="258"/>
            <ac:spMk id="85" creationId="{9427AF5F-9A0E-42B7-A252-FD64C9885F9C}"/>
          </ac:spMkLst>
        </pc:spChg>
        <pc:spChg chg="add del">
          <ac:chgData name="Emma Graham (2315326)" userId="S::2315326@student.uwtsd.ac.uk::bd19727d-d05f-4630-9492-32ed51030165" providerId="AD" clId="Web-{B00CED65-DDCA-C2C0-623E-93189F71FED4}" dt="2024-01-12T22:20:02.320" v="942"/>
          <ac:spMkLst>
            <pc:docMk/>
            <pc:sldMk cId="3395705859" sldId="258"/>
            <ac:spMk id="87" creationId="{D1EA859B-E555-4109-94F3-6700E046E008}"/>
          </ac:spMkLst>
        </pc:spChg>
        <pc:spChg chg="add del">
          <ac:chgData name="Emma Graham (2315326)" userId="S::2315326@student.uwtsd.ac.uk::bd19727d-d05f-4630-9492-32ed51030165" providerId="AD" clId="Web-{B00CED65-DDCA-C2C0-623E-93189F71FED4}" dt="2024-01-12T22:20:02.320" v="942"/>
          <ac:spMkLst>
            <pc:docMk/>
            <pc:sldMk cId="3395705859" sldId="258"/>
            <ac:spMk id="88" creationId="{04812C46-200A-4DEB-A05E-3ED6C68C2387}"/>
          </ac:spMkLst>
        </pc:spChg>
        <pc:spChg chg="add del">
          <ac:chgData name="Emma Graham (2315326)" userId="S::2315326@student.uwtsd.ac.uk::bd19727d-d05f-4630-9492-32ed51030165" providerId="AD" clId="Web-{B00CED65-DDCA-C2C0-623E-93189F71FED4}" dt="2024-01-12T22:20:07.586" v="944"/>
          <ac:spMkLst>
            <pc:docMk/>
            <pc:sldMk cId="3395705859" sldId="258"/>
            <ac:spMk id="89" creationId="{A7B99495-F43F-4D80-A44F-2CB4764EB90B}"/>
          </ac:spMkLst>
        </pc:spChg>
        <pc:spChg chg="add del">
          <ac:chgData name="Emma Graham (2315326)" userId="S::2315326@student.uwtsd.ac.uk::bd19727d-d05f-4630-9492-32ed51030165" providerId="AD" clId="Web-{B00CED65-DDCA-C2C0-623E-93189F71FED4}" dt="2024-01-12T22:20:07.586" v="944"/>
          <ac:spMkLst>
            <pc:docMk/>
            <pc:sldMk cId="3395705859" sldId="258"/>
            <ac:spMk id="90" creationId="{4F7EBAE4-9945-4473-9E34-B2C66EA0F03D}"/>
          </ac:spMkLst>
        </pc:spChg>
        <pc:spChg chg="add del">
          <ac:chgData name="Emma Graham (2315326)" userId="S::2315326@student.uwtsd.ac.uk::bd19727d-d05f-4630-9492-32ed51030165" providerId="AD" clId="Web-{B00CED65-DDCA-C2C0-623E-93189F71FED4}" dt="2024-01-12T22:20:07.586" v="944"/>
          <ac:spMkLst>
            <pc:docMk/>
            <pc:sldMk cId="3395705859" sldId="258"/>
            <ac:spMk id="91" creationId="{70BEB1E7-2F88-40BC-B73D-42E5B6F80BFC}"/>
          </ac:spMkLst>
        </pc:spChg>
        <pc:spChg chg="add del">
          <ac:chgData name="Emma Graham (2315326)" userId="S::2315326@student.uwtsd.ac.uk::bd19727d-d05f-4630-9492-32ed51030165" providerId="AD" clId="Web-{B00CED65-DDCA-C2C0-623E-93189F71FED4}" dt="2024-01-12T22:20:13.664" v="946"/>
          <ac:spMkLst>
            <pc:docMk/>
            <pc:sldMk cId="3395705859" sldId="258"/>
            <ac:spMk id="93" creationId="{04812C46-200A-4DEB-A05E-3ED6C68C2387}"/>
          </ac:spMkLst>
        </pc:spChg>
        <pc:spChg chg="add del">
          <ac:chgData name="Emma Graham (2315326)" userId="S::2315326@student.uwtsd.ac.uk::bd19727d-d05f-4630-9492-32ed51030165" providerId="AD" clId="Web-{B00CED65-DDCA-C2C0-623E-93189F71FED4}" dt="2024-01-12T22:20:13.664" v="946"/>
          <ac:spMkLst>
            <pc:docMk/>
            <pc:sldMk cId="3395705859" sldId="258"/>
            <ac:spMk id="94" creationId="{D1EA859B-E555-4109-94F3-6700E046E008}"/>
          </ac:spMkLst>
        </pc:spChg>
        <pc:spChg chg="add del">
          <ac:chgData name="Emma Graham (2315326)" userId="S::2315326@student.uwtsd.ac.uk::bd19727d-d05f-4630-9492-32ed51030165" providerId="AD" clId="Web-{B00CED65-DDCA-C2C0-623E-93189F71FED4}" dt="2024-01-12T22:20:52.073" v="956"/>
          <ac:spMkLst>
            <pc:docMk/>
            <pc:sldMk cId="3395705859" sldId="258"/>
            <ac:spMk id="96" creationId="{04812C46-200A-4DEB-A05E-3ED6C68C2387}"/>
          </ac:spMkLst>
        </pc:spChg>
        <pc:spChg chg="add del">
          <ac:chgData name="Emma Graham (2315326)" userId="S::2315326@student.uwtsd.ac.uk::bd19727d-d05f-4630-9492-32ed51030165" providerId="AD" clId="Web-{B00CED65-DDCA-C2C0-623E-93189F71FED4}" dt="2024-01-12T22:20:52.073" v="956"/>
          <ac:spMkLst>
            <pc:docMk/>
            <pc:sldMk cId="3395705859" sldId="258"/>
            <ac:spMk id="97" creationId="{D1EA859B-E555-4109-94F3-6700E046E008}"/>
          </ac:spMkLst>
        </pc:spChg>
        <pc:spChg chg="add del">
          <ac:chgData name="Emma Graham (2315326)" userId="S::2315326@student.uwtsd.ac.uk::bd19727d-d05f-4630-9492-32ed51030165" providerId="AD" clId="Web-{B00CED65-DDCA-C2C0-623E-93189F71FED4}" dt="2024-01-12T22:20:35.088" v="950"/>
          <ac:spMkLst>
            <pc:docMk/>
            <pc:sldMk cId="3395705859" sldId="258"/>
            <ac:spMk id="102" creationId="{B50AB553-2A96-4A92-96F2-93548E096954}"/>
          </ac:spMkLst>
        </pc:spChg>
        <pc:spChg chg="add del">
          <ac:chgData name="Emma Graham (2315326)" userId="S::2315326@student.uwtsd.ac.uk::bd19727d-d05f-4630-9492-32ed51030165" providerId="AD" clId="Web-{B00CED65-DDCA-C2C0-623E-93189F71FED4}" dt="2024-01-12T22:20:49.589" v="954"/>
          <ac:spMkLst>
            <pc:docMk/>
            <pc:sldMk cId="3395705859" sldId="258"/>
            <ac:spMk id="104" creationId="{D1EA859B-E555-4109-94F3-6700E046E008}"/>
          </ac:spMkLst>
        </pc:spChg>
        <pc:spChg chg="add del">
          <ac:chgData name="Emma Graham (2315326)" userId="S::2315326@student.uwtsd.ac.uk::bd19727d-d05f-4630-9492-32ed51030165" providerId="AD" clId="Web-{B00CED65-DDCA-C2C0-623E-93189F71FED4}" dt="2024-01-12T22:20:49.589" v="954"/>
          <ac:spMkLst>
            <pc:docMk/>
            <pc:sldMk cId="3395705859" sldId="258"/>
            <ac:spMk id="105" creationId="{04812C46-200A-4DEB-A05E-3ED6C68C2387}"/>
          </ac:spMkLst>
        </pc:spChg>
        <pc:grpChg chg="add del">
          <ac:chgData name="Emma Graham (2315326)" userId="S::2315326@student.uwtsd.ac.uk::bd19727d-d05f-4630-9492-32ed51030165" providerId="AD" clId="Web-{B00CED65-DDCA-C2C0-623E-93189F71FED4}" dt="2024-01-12T22:15:06.204" v="905"/>
          <ac:grpSpMkLst>
            <pc:docMk/>
            <pc:sldMk cId="3395705859" sldId="258"/>
            <ac:grpSpMk id="78" creationId="{31C49F18-8757-4E87-5C2E-9D6D7B82BA3B}"/>
          </ac:grpSpMkLst>
        </pc:grpChg>
        <pc:picChg chg="mod ord">
          <ac:chgData name="Emma Graham (2315326)" userId="S::2315326@student.uwtsd.ac.uk::bd19727d-d05f-4630-9492-32ed51030165" providerId="AD" clId="Web-{B00CED65-DDCA-C2C0-623E-93189F71FED4}" dt="2024-01-12T22:31:53.838" v="1063" actId="14100"/>
          <ac:picMkLst>
            <pc:docMk/>
            <pc:sldMk cId="3395705859" sldId="258"/>
            <ac:picMk id="8" creationId="{82DF5000-1D5F-86E0-F21F-B53F19825951}"/>
          </ac:picMkLst>
        </pc:picChg>
        <pc:cxnChg chg="del">
          <ac:chgData name="Emma Graham (2315326)" userId="S::2315326@student.uwtsd.ac.uk::bd19727d-d05f-4630-9492-32ed51030165" providerId="AD" clId="Web-{B00CED65-DDCA-C2C0-623E-93189F71FED4}" dt="2024-01-12T14:01:17.107" v="149"/>
          <ac:cxnSpMkLst>
            <pc:docMk/>
            <pc:sldMk cId="3395705859" sldId="258"/>
            <ac:cxnSpMk id="27" creationId="{F11AD06B-AB20-4097-8606-5DA00DBACE88}"/>
          </ac:cxnSpMkLst>
        </pc:cxnChg>
        <pc:cxnChg chg="del">
          <ac:chgData name="Emma Graham (2315326)" userId="S::2315326@student.uwtsd.ac.uk::bd19727d-d05f-4630-9492-32ed51030165" providerId="AD" clId="Web-{B00CED65-DDCA-C2C0-623E-93189F71FED4}" dt="2024-01-12T14:01:17.107" v="149"/>
          <ac:cxnSpMkLst>
            <pc:docMk/>
            <pc:sldMk cId="3395705859" sldId="258"/>
            <ac:cxnSpMk id="29" creationId="{EEA38897-7BA3-4408-8083-3235339C4A60}"/>
          </ac:cxnSpMkLst>
        </pc:cxnChg>
        <pc:cxnChg chg="add del">
          <ac:chgData name="Emma Graham (2315326)" userId="S::2315326@student.uwtsd.ac.uk::bd19727d-d05f-4630-9492-32ed51030165" providerId="AD" clId="Web-{B00CED65-DDCA-C2C0-623E-93189F71FED4}" dt="2024-01-12T22:16:38.399" v="913"/>
          <ac:cxnSpMkLst>
            <pc:docMk/>
            <pc:sldMk cId="3395705859" sldId="258"/>
            <ac:cxnSpMk id="65" creationId="{EEA38897-7BA3-4408-8083-3235339C4A60}"/>
          </ac:cxnSpMkLst>
        </pc:cxnChg>
        <pc:cxnChg chg="add del">
          <ac:chgData name="Emma Graham (2315326)" userId="S::2315326@student.uwtsd.ac.uk::bd19727d-d05f-4630-9492-32ed51030165" providerId="AD" clId="Web-{B00CED65-DDCA-C2C0-623E-93189F71FED4}" dt="2024-01-12T22:16:38.399" v="913"/>
          <ac:cxnSpMkLst>
            <pc:docMk/>
            <pc:sldMk cId="3395705859" sldId="258"/>
            <ac:cxnSpMk id="67" creationId="{F11AD06B-AB20-4097-8606-5DA00DBACE88}"/>
          </ac:cxnSpMkLst>
        </pc:cxnChg>
        <pc:cxnChg chg="add del">
          <ac:chgData name="Emma Graham (2315326)" userId="S::2315326@student.uwtsd.ac.uk::bd19727d-d05f-4630-9492-32ed51030165" providerId="AD" clId="Web-{B00CED65-DDCA-C2C0-623E-93189F71FED4}" dt="2024-01-12T22:13:18.509" v="879"/>
          <ac:cxnSpMkLst>
            <pc:docMk/>
            <pc:sldMk cId="3395705859" sldId="258"/>
            <ac:cxnSpMk id="74" creationId="{EEA38897-7BA3-4408-8083-3235339C4A60}"/>
          </ac:cxnSpMkLst>
        </pc:cxnChg>
        <pc:cxnChg chg="add del">
          <ac:chgData name="Emma Graham (2315326)" userId="S::2315326@student.uwtsd.ac.uk::bd19727d-d05f-4630-9492-32ed51030165" providerId="AD" clId="Web-{B00CED65-DDCA-C2C0-623E-93189F71FED4}" dt="2024-01-12T22:13:18.509" v="879"/>
          <ac:cxnSpMkLst>
            <pc:docMk/>
            <pc:sldMk cId="3395705859" sldId="258"/>
            <ac:cxnSpMk id="76" creationId="{F11AD06B-AB20-4097-8606-5DA00DBACE88}"/>
          </ac:cxnSpMkLst>
        </pc:cxnChg>
      </pc:sldChg>
      <pc:sldChg chg="new">
        <pc:chgData name="Emma Graham (2315326)" userId="S::2315326@student.uwtsd.ac.uk::bd19727d-d05f-4630-9492-32ed51030165" providerId="AD" clId="Web-{B00CED65-DDCA-C2C0-623E-93189F71FED4}" dt="2024-01-12T22:37:11.845" v="1082"/>
        <pc:sldMkLst>
          <pc:docMk/>
          <pc:sldMk cId="796096876" sldId="259"/>
        </pc:sldMkLst>
      </pc:sldChg>
    </pc:docChg>
  </pc:docChgLst>
  <pc:docChgLst>
    <pc:chgData name="Emma Graham (2315326)" userId="S::2315326@student.uwtsd.ac.uk::bd19727d-d05f-4630-9492-32ed51030165" providerId="AD" clId="Web-{2B9F57D7-B1EE-736B-5DE7-BAD89A489DB4}"/>
    <pc:docChg chg="modSld">
      <pc:chgData name="Emma Graham (2315326)" userId="S::2315326@student.uwtsd.ac.uk::bd19727d-d05f-4630-9492-32ed51030165" providerId="AD" clId="Web-{2B9F57D7-B1EE-736B-5DE7-BAD89A489DB4}" dt="2024-01-20T00:51:18.641" v="20" actId="20577"/>
      <pc:docMkLst>
        <pc:docMk/>
      </pc:docMkLst>
      <pc:sldChg chg="modSp mod setBg">
        <pc:chgData name="Emma Graham (2315326)" userId="S::2315326@student.uwtsd.ac.uk::bd19727d-d05f-4630-9492-32ed51030165" providerId="AD" clId="Web-{2B9F57D7-B1EE-736B-5DE7-BAD89A489DB4}" dt="2024-01-20T00:51:18.641" v="20" actId="20577"/>
        <pc:sldMkLst>
          <pc:docMk/>
          <pc:sldMk cId="478358814" sldId="266"/>
        </pc:sldMkLst>
        <pc:spChg chg="mod">
          <ac:chgData name="Emma Graham (2315326)" userId="S::2315326@student.uwtsd.ac.uk::bd19727d-d05f-4630-9492-32ed51030165" providerId="AD" clId="Web-{2B9F57D7-B1EE-736B-5DE7-BAD89A489DB4}" dt="2024-01-20T00:51:18.641" v="20" actId="20577"/>
          <ac:spMkLst>
            <pc:docMk/>
            <pc:sldMk cId="478358814" sldId="266"/>
            <ac:spMk id="3" creationId="{60BA643A-7088-4BDA-37F2-09033958C6F9}"/>
          </ac:spMkLst>
        </pc:spChg>
      </pc:sldChg>
    </pc:docChg>
  </pc:docChgLst>
  <pc:docChgLst>
    <pc:chgData name="Emma Graham (2315326)" userId="S::2315326@student.uwtsd.ac.uk::bd19727d-d05f-4630-9492-32ed51030165" providerId="AD" clId="Web-{1208FD76-E699-79D5-79D6-C229785BDE5E}"/>
    <pc:docChg chg="addSld delSld modSld">
      <pc:chgData name="Emma Graham (2315326)" userId="S::2315326@student.uwtsd.ac.uk::bd19727d-d05f-4630-9492-32ed51030165" providerId="AD" clId="Web-{1208FD76-E699-79D5-79D6-C229785BDE5E}" dt="2024-01-20T00:39:44.711" v="2341" actId="20577"/>
      <pc:docMkLst>
        <pc:docMk/>
      </pc:docMkLst>
      <pc:sldChg chg="addSp delSp modSp mod setBg">
        <pc:chgData name="Emma Graham (2315326)" userId="S::2315326@student.uwtsd.ac.uk::bd19727d-d05f-4630-9492-32ed51030165" providerId="AD" clId="Web-{1208FD76-E699-79D5-79D6-C229785BDE5E}" dt="2024-01-19T19:28:23.730" v="574" actId="20577"/>
        <pc:sldMkLst>
          <pc:docMk/>
          <pc:sldMk cId="2471522734" sldId="263"/>
        </pc:sldMkLst>
        <pc:spChg chg="mod">
          <ac:chgData name="Emma Graham (2315326)" userId="S::2315326@student.uwtsd.ac.uk::bd19727d-d05f-4630-9492-32ed51030165" providerId="AD" clId="Web-{1208FD76-E699-79D5-79D6-C229785BDE5E}" dt="2024-01-19T19:10:37.064" v="540" actId="1076"/>
          <ac:spMkLst>
            <pc:docMk/>
            <pc:sldMk cId="2471522734" sldId="263"/>
            <ac:spMk id="2" creationId="{20D3FCAA-0BD9-19B4-3137-A9072CE60C02}"/>
          </ac:spMkLst>
        </pc:spChg>
        <pc:spChg chg="del">
          <ac:chgData name="Emma Graham (2315326)" userId="S::2315326@student.uwtsd.ac.uk::bd19727d-d05f-4630-9492-32ed51030165" providerId="AD" clId="Web-{1208FD76-E699-79D5-79D6-C229785BDE5E}" dt="2024-01-19T12:01:50.666" v="0"/>
          <ac:spMkLst>
            <pc:docMk/>
            <pc:sldMk cId="2471522734" sldId="263"/>
            <ac:spMk id="3" creationId="{64E6C9BD-BE38-76A4-0A45-7A168A876BC9}"/>
          </ac:spMkLst>
        </pc:spChg>
        <pc:spChg chg="add del mod">
          <ac:chgData name="Emma Graham (2315326)" userId="S::2315326@student.uwtsd.ac.uk::bd19727d-d05f-4630-9492-32ed51030165" providerId="AD" clId="Web-{1208FD76-E699-79D5-79D6-C229785BDE5E}" dt="2024-01-19T12:06:42.954" v="22"/>
          <ac:spMkLst>
            <pc:docMk/>
            <pc:sldMk cId="2471522734" sldId="263"/>
            <ac:spMk id="5" creationId="{03D1DCF3-6DAF-5C9D-6C94-A664E4AE3704}"/>
          </ac:spMkLst>
        </pc:spChg>
        <pc:spChg chg="add del">
          <ac:chgData name="Emma Graham (2315326)" userId="S::2315326@student.uwtsd.ac.uk::bd19727d-d05f-4630-9492-32ed51030165" providerId="AD" clId="Web-{1208FD76-E699-79D5-79D6-C229785BDE5E}" dt="2024-01-19T12:06:49.141" v="23"/>
          <ac:spMkLst>
            <pc:docMk/>
            <pc:sldMk cId="2471522734" sldId="263"/>
            <ac:spMk id="9" creationId="{16C5FA50-8D52-4617-AF91-5C7B1C8352F1}"/>
          </ac:spMkLst>
        </pc:spChg>
        <pc:spChg chg="add del">
          <ac:chgData name="Emma Graham (2315326)" userId="S::2315326@student.uwtsd.ac.uk::bd19727d-d05f-4630-9492-32ed51030165" providerId="AD" clId="Web-{1208FD76-E699-79D5-79D6-C229785BDE5E}" dt="2024-01-19T12:06:49.141" v="23"/>
          <ac:spMkLst>
            <pc:docMk/>
            <pc:sldMk cId="2471522734" sldId="263"/>
            <ac:spMk id="11" creationId="{E223798C-12AD-4B0C-A50C-D676347D67CF}"/>
          </ac:spMkLst>
        </pc:spChg>
        <pc:spChg chg="add mod ord">
          <ac:chgData name="Emma Graham (2315326)" userId="S::2315326@student.uwtsd.ac.uk::bd19727d-d05f-4630-9492-32ed51030165" providerId="AD" clId="Web-{1208FD76-E699-79D5-79D6-C229785BDE5E}" dt="2024-01-19T19:28:23.730" v="574" actId="20577"/>
          <ac:spMkLst>
            <pc:docMk/>
            <pc:sldMk cId="2471522734" sldId="263"/>
            <ac:spMk id="15" creationId="{D5F0F07B-C532-AA16-FE20-645AF0AFD7C4}"/>
          </ac:spMkLst>
        </pc:spChg>
        <pc:spChg chg="add del">
          <ac:chgData name="Emma Graham (2315326)" userId="S::2315326@student.uwtsd.ac.uk::bd19727d-d05f-4630-9492-32ed51030165" providerId="AD" clId="Web-{1208FD76-E699-79D5-79D6-C229785BDE5E}" dt="2024-01-19T13:55:32.080" v="278"/>
          <ac:spMkLst>
            <pc:docMk/>
            <pc:sldMk cId="2471522734" sldId="263"/>
            <ac:spMk id="18" creationId="{5C8908E2-EE49-44D2-9428-A28D2312A8D5}"/>
          </ac:spMkLst>
        </pc:spChg>
        <pc:spChg chg="add del">
          <ac:chgData name="Emma Graham (2315326)" userId="S::2315326@student.uwtsd.ac.uk::bd19727d-d05f-4630-9492-32ed51030165" providerId="AD" clId="Web-{1208FD76-E699-79D5-79D6-C229785BDE5E}" dt="2024-01-19T13:55:32.080" v="278"/>
          <ac:spMkLst>
            <pc:docMk/>
            <pc:sldMk cId="2471522734" sldId="263"/>
            <ac:spMk id="24" creationId="{8B88B599-C539-4F18-A32A-40207EC6E21A}"/>
          </ac:spMkLst>
        </pc:spChg>
        <pc:spChg chg="add del">
          <ac:chgData name="Emma Graham (2315326)" userId="S::2315326@student.uwtsd.ac.uk::bd19727d-d05f-4630-9492-32ed51030165" providerId="AD" clId="Web-{1208FD76-E699-79D5-79D6-C229785BDE5E}" dt="2024-01-19T13:55:32.080" v="278"/>
          <ac:spMkLst>
            <pc:docMk/>
            <pc:sldMk cId="2471522734" sldId="263"/>
            <ac:spMk id="26" creationId="{ED888B23-07FA-482A-96DF-47E31AF1A603}"/>
          </ac:spMkLst>
        </pc:spChg>
        <pc:spChg chg="add del">
          <ac:chgData name="Emma Graham (2315326)" userId="S::2315326@student.uwtsd.ac.uk::bd19727d-d05f-4630-9492-32ed51030165" providerId="AD" clId="Web-{1208FD76-E699-79D5-79D6-C229785BDE5E}" dt="2024-01-19T13:55:32.080" v="278"/>
          <ac:spMkLst>
            <pc:docMk/>
            <pc:sldMk cId="2471522734" sldId="263"/>
            <ac:spMk id="28" creationId="{A17BF396-6023-48D8-9C0C-893820872982}"/>
          </ac:spMkLst>
        </pc:spChg>
        <pc:spChg chg="add del">
          <ac:chgData name="Emma Graham (2315326)" userId="S::2315326@student.uwtsd.ac.uk::bd19727d-d05f-4630-9492-32ed51030165" providerId="AD" clId="Web-{1208FD76-E699-79D5-79D6-C229785BDE5E}" dt="2024-01-19T13:54:37.860" v="269"/>
          <ac:spMkLst>
            <pc:docMk/>
            <pc:sldMk cId="2471522734" sldId="263"/>
            <ac:spMk id="33" creationId="{A6D37EE4-EA1B-46EE-A54B-5233C63C9695}"/>
          </ac:spMkLst>
        </pc:spChg>
        <pc:spChg chg="add del">
          <ac:chgData name="Emma Graham (2315326)" userId="S::2315326@student.uwtsd.ac.uk::bd19727d-d05f-4630-9492-32ed51030165" providerId="AD" clId="Web-{1208FD76-E699-79D5-79D6-C229785BDE5E}" dt="2024-01-19T13:54:37.860" v="269"/>
          <ac:spMkLst>
            <pc:docMk/>
            <pc:sldMk cId="2471522734" sldId="263"/>
            <ac:spMk id="35" creationId="{927D5270-6648-4CC1-8F78-48BE299CAC25}"/>
          </ac:spMkLst>
        </pc:spChg>
        <pc:spChg chg="add del">
          <ac:chgData name="Emma Graham (2315326)" userId="S::2315326@student.uwtsd.ac.uk::bd19727d-d05f-4630-9492-32ed51030165" providerId="AD" clId="Web-{1208FD76-E699-79D5-79D6-C229785BDE5E}" dt="2024-01-19T13:54:46.407" v="273"/>
          <ac:spMkLst>
            <pc:docMk/>
            <pc:sldMk cId="2471522734" sldId="263"/>
            <ac:spMk id="39" creationId="{D11AD2AD-0BA0-4DD3-8EEA-84686A0E718C}"/>
          </ac:spMkLst>
        </pc:spChg>
        <pc:spChg chg="add del">
          <ac:chgData name="Emma Graham (2315326)" userId="S::2315326@student.uwtsd.ac.uk::bd19727d-d05f-4630-9492-32ed51030165" providerId="AD" clId="Web-{1208FD76-E699-79D5-79D6-C229785BDE5E}" dt="2024-01-19T13:54:46.407" v="273"/>
          <ac:spMkLst>
            <pc:docMk/>
            <pc:sldMk cId="2471522734" sldId="263"/>
            <ac:spMk id="40" creationId="{5A0118C5-4F8D-4CF4-BADD-53FEACC6C42A}"/>
          </ac:spMkLst>
        </pc:spChg>
        <pc:spChg chg="add del">
          <ac:chgData name="Emma Graham (2315326)" userId="S::2315326@student.uwtsd.ac.uk::bd19727d-d05f-4630-9492-32ed51030165" providerId="AD" clId="Web-{1208FD76-E699-79D5-79D6-C229785BDE5E}" dt="2024-01-19T13:54:46.407" v="273"/>
          <ac:spMkLst>
            <pc:docMk/>
            <pc:sldMk cId="2471522734" sldId="263"/>
            <ac:spMk id="41" creationId="{83C8019B-3985-409B-9B87-494B974EE9A2}"/>
          </ac:spMkLst>
        </pc:spChg>
        <pc:spChg chg="add del">
          <ac:chgData name="Emma Graham (2315326)" userId="S::2315326@student.uwtsd.ac.uk::bd19727d-d05f-4630-9492-32ed51030165" providerId="AD" clId="Web-{1208FD76-E699-79D5-79D6-C229785BDE5E}" dt="2024-01-19T13:54:46.407" v="273"/>
          <ac:spMkLst>
            <pc:docMk/>
            <pc:sldMk cId="2471522734" sldId="263"/>
            <ac:spMk id="42" creationId="{F98F79A4-A6C7-4101-B1E9-27E05CB7CFA0}"/>
          </ac:spMkLst>
        </pc:spChg>
        <pc:spChg chg="add del">
          <ac:chgData name="Emma Graham (2315326)" userId="S::2315326@student.uwtsd.ac.uk::bd19727d-d05f-4630-9492-32ed51030165" providerId="AD" clId="Web-{1208FD76-E699-79D5-79D6-C229785BDE5E}" dt="2024-01-19T13:54:46.407" v="273"/>
          <ac:spMkLst>
            <pc:docMk/>
            <pc:sldMk cId="2471522734" sldId="263"/>
            <ac:spMk id="43" creationId="{9E5C5460-229E-46C8-A712-CC317985420F}"/>
          </ac:spMkLst>
        </pc:spChg>
        <pc:spChg chg="add del">
          <ac:chgData name="Emma Graham (2315326)" userId="S::2315326@student.uwtsd.ac.uk::bd19727d-d05f-4630-9492-32ed51030165" providerId="AD" clId="Web-{1208FD76-E699-79D5-79D6-C229785BDE5E}" dt="2024-01-19T13:54:46.407" v="273"/>
          <ac:spMkLst>
            <pc:docMk/>
            <pc:sldMk cId="2471522734" sldId="263"/>
            <ac:spMk id="44" creationId="{79AFCB35-9C04-4524-A0B1-57FF6865D013}"/>
          </ac:spMkLst>
        </pc:spChg>
        <pc:spChg chg="add del">
          <ac:chgData name="Emma Graham (2315326)" userId="S::2315326@student.uwtsd.ac.uk::bd19727d-d05f-4630-9492-32ed51030165" providerId="AD" clId="Web-{1208FD76-E699-79D5-79D6-C229785BDE5E}" dt="2024-01-19T13:54:46.407" v="273"/>
          <ac:spMkLst>
            <pc:docMk/>
            <pc:sldMk cId="2471522734" sldId="263"/>
            <ac:spMk id="45" creationId="{B85A4DB3-61AA-49A1-85A9-B3397CD519AB}"/>
          </ac:spMkLst>
        </pc:spChg>
        <pc:spChg chg="add del">
          <ac:chgData name="Emma Graham (2315326)" userId="S::2315326@student.uwtsd.ac.uk::bd19727d-d05f-4630-9492-32ed51030165" providerId="AD" clId="Web-{1208FD76-E699-79D5-79D6-C229785BDE5E}" dt="2024-01-19T13:55:22.627" v="275"/>
          <ac:spMkLst>
            <pc:docMk/>
            <pc:sldMk cId="2471522734" sldId="263"/>
            <ac:spMk id="54" creationId="{5A0118C5-4F8D-4CF4-BADD-53FEACC6C42A}"/>
          </ac:spMkLst>
        </pc:spChg>
        <pc:spChg chg="add del">
          <ac:chgData name="Emma Graham (2315326)" userId="S::2315326@student.uwtsd.ac.uk::bd19727d-d05f-4630-9492-32ed51030165" providerId="AD" clId="Web-{1208FD76-E699-79D5-79D6-C229785BDE5E}" dt="2024-01-19T13:55:32.065" v="277"/>
          <ac:spMkLst>
            <pc:docMk/>
            <pc:sldMk cId="2471522734" sldId="263"/>
            <ac:spMk id="64" creationId="{B65C0385-5E30-4D2E-AF9F-4639659D34E9}"/>
          </ac:spMkLst>
        </pc:spChg>
        <pc:spChg chg="add del">
          <ac:chgData name="Emma Graham (2315326)" userId="S::2315326@student.uwtsd.ac.uk::bd19727d-d05f-4630-9492-32ed51030165" providerId="AD" clId="Web-{1208FD76-E699-79D5-79D6-C229785BDE5E}" dt="2024-01-19T13:55:32.065" v="277"/>
          <ac:spMkLst>
            <pc:docMk/>
            <pc:sldMk cId="2471522734" sldId="263"/>
            <ac:spMk id="65" creationId="{E335820B-3A29-42C5-AA8D-10ECA43CD985}"/>
          </ac:spMkLst>
        </pc:spChg>
        <pc:spChg chg="add">
          <ac:chgData name="Emma Graham (2315326)" userId="S::2315326@student.uwtsd.ac.uk::bd19727d-d05f-4630-9492-32ed51030165" providerId="AD" clId="Web-{1208FD76-E699-79D5-79D6-C229785BDE5E}" dt="2024-01-19T13:55:32.080" v="278"/>
          <ac:spMkLst>
            <pc:docMk/>
            <pc:sldMk cId="2471522734" sldId="263"/>
            <ac:spMk id="67" creationId="{57F72BCA-EE24-40BE-9ECA-E10C9BA55F90}"/>
          </ac:spMkLst>
        </pc:spChg>
        <pc:spChg chg="add">
          <ac:chgData name="Emma Graham (2315326)" userId="S::2315326@student.uwtsd.ac.uk::bd19727d-d05f-4630-9492-32ed51030165" providerId="AD" clId="Web-{1208FD76-E699-79D5-79D6-C229785BDE5E}" dt="2024-01-19T13:55:32.080" v="278"/>
          <ac:spMkLst>
            <pc:docMk/>
            <pc:sldMk cId="2471522734" sldId="263"/>
            <ac:spMk id="68" creationId="{6B3C4597-DD46-4BFC-B999-C52879B95B16}"/>
          </ac:spMkLst>
        </pc:spChg>
        <pc:spChg chg="add">
          <ac:chgData name="Emma Graham (2315326)" userId="S::2315326@student.uwtsd.ac.uk::bd19727d-d05f-4630-9492-32ed51030165" providerId="AD" clId="Web-{1208FD76-E699-79D5-79D6-C229785BDE5E}" dt="2024-01-19T13:55:32.080" v="278"/>
          <ac:spMkLst>
            <pc:docMk/>
            <pc:sldMk cId="2471522734" sldId="263"/>
            <ac:spMk id="69" creationId="{632B59AC-0160-4F1D-934F-B7D8B6AE44A1}"/>
          </ac:spMkLst>
        </pc:spChg>
        <pc:grpChg chg="add del">
          <ac:chgData name="Emma Graham (2315326)" userId="S::2315326@student.uwtsd.ac.uk::bd19727d-d05f-4630-9492-32ed51030165" providerId="AD" clId="Web-{1208FD76-E699-79D5-79D6-C229785BDE5E}" dt="2024-01-19T13:55:32.080" v="278"/>
          <ac:grpSpMkLst>
            <pc:docMk/>
            <pc:sldMk cId="2471522734" sldId="263"/>
            <ac:grpSpMk id="20" creationId="{B29018A0-5DE6-4CC9-AB25-675616AF7225}"/>
          </ac:grpSpMkLst>
        </pc:grpChg>
        <pc:grpChg chg="add del">
          <ac:chgData name="Emma Graham (2315326)" userId="S::2315326@student.uwtsd.ac.uk::bd19727d-d05f-4630-9492-32ed51030165" providerId="AD" clId="Web-{1208FD76-E699-79D5-79D6-C229785BDE5E}" dt="2024-01-19T13:54:46.407" v="273"/>
          <ac:grpSpMkLst>
            <pc:docMk/>
            <pc:sldMk cId="2471522734" sldId="263"/>
            <ac:grpSpMk id="47" creationId="{0C156BF8-7FF7-440F-BE2B-417DFFE8BFA5}"/>
          </ac:grpSpMkLst>
        </pc:grpChg>
        <pc:grpChg chg="add del">
          <ac:chgData name="Emma Graham (2315326)" userId="S::2315326@student.uwtsd.ac.uk::bd19727d-d05f-4630-9492-32ed51030165" providerId="AD" clId="Web-{1208FD76-E699-79D5-79D6-C229785BDE5E}" dt="2024-01-19T13:55:22.627" v="275"/>
          <ac:grpSpMkLst>
            <pc:docMk/>
            <pc:sldMk cId="2471522734" sldId="263"/>
            <ac:grpSpMk id="55" creationId="{B894EFA8-F425-4D19-A94B-445388B31E20}"/>
          </ac:grpSpMkLst>
        </pc:grpChg>
        <pc:grpChg chg="add del">
          <ac:chgData name="Emma Graham (2315326)" userId="S::2315326@student.uwtsd.ac.uk::bd19727d-d05f-4630-9492-32ed51030165" providerId="AD" clId="Web-{1208FD76-E699-79D5-79D6-C229785BDE5E}" dt="2024-01-19T13:55:22.627" v="275"/>
          <ac:grpSpMkLst>
            <pc:docMk/>
            <pc:sldMk cId="2471522734" sldId="263"/>
            <ac:grpSpMk id="57" creationId="{582A903B-6B78-4F0A-B7C9-3D80499020B8}"/>
          </ac:grpSpMkLst>
        </pc:grpChg>
        <pc:picChg chg="add mod ord">
          <ac:chgData name="Emma Graham (2315326)" userId="S::2315326@student.uwtsd.ac.uk::bd19727d-d05f-4630-9492-32ed51030165" providerId="AD" clId="Web-{1208FD76-E699-79D5-79D6-C229785BDE5E}" dt="2024-01-19T13:55:32.080" v="278"/>
          <ac:picMkLst>
            <pc:docMk/>
            <pc:sldMk cId="2471522734" sldId="263"/>
            <ac:picMk id="4" creationId="{ADE76EE0-F0F7-E969-E68E-689E56687E30}"/>
          </ac:picMkLst>
        </pc:picChg>
        <pc:cxnChg chg="add del">
          <ac:chgData name="Emma Graham (2315326)" userId="S::2315326@student.uwtsd.ac.uk::bd19727d-d05f-4630-9492-32ed51030165" providerId="AD" clId="Web-{1208FD76-E699-79D5-79D6-C229785BDE5E}" dt="2024-01-19T13:54:44.266" v="271"/>
          <ac:cxnSpMkLst>
            <pc:docMk/>
            <pc:sldMk cId="2471522734" sldId="263"/>
            <ac:cxnSpMk id="37" creationId="{FC23E3B9-5ABF-58B3-E2B0-E9A5DAA90037}"/>
          </ac:cxnSpMkLst>
        </pc:cxnChg>
      </pc:sldChg>
      <pc:sldChg chg="addSp delSp modSp new mod setBg">
        <pc:chgData name="Emma Graham (2315326)" userId="S::2315326@student.uwtsd.ac.uk::bd19727d-d05f-4630-9492-32ed51030165" providerId="AD" clId="Web-{1208FD76-E699-79D5-79D6-C229785BDE5E}" dt="2024-01-19T21:40:28.088" v="1476"/>
        <pc:sldMkLst>
          <pc:docMk/>
          <pc:sldMk cId="1052561494" sldId="264"/>
        </pc:sldMkLst>
        <pc:spChg chg="mod ord">
          <ac:chgData name="Emma Graham (2315326)" userId="S::2315326@student.uwtsd.ac.uk::bd19727d-d05f-4630-9492-32ed51030165" providerId="AD" clId="Web-{1208FD76-E699-79D5-79D6-C229785BDE5E}" dt="2024-01-19T21:39:36.774" v="1475"/>
          <ac:spMkLst>
            <pc:docMk/>
            <pc:sldMk cId="1052561494" sldId="264"/>
            <ac:spMk id="2" creationId="{951B7E0E-BFC9-5939-BE94-1A3ACDD96AAD}"/>
          </ac:spMkLst>
        </pc:spChg>
        <pc:spChg chg="del">
          <ac:chgData name="Emma Graham (2315326)" userId="S::2315326@student.uwtsd.ac.uk::bd19727d-d05f-4630-9492-32ed51030165" providerId="AD" clId="Web-{1208FD76-E699-79D5-79D6-C229785BDE5E}" dt="2024-01-19T19:38:07.683" v="576"/>
          <ac:spMkLst>
            <pc:docMk/>
            <pc:sldMk cId="1052561494" sldId="264"/>
            <ac:spMk id="3" creationId="{F28387A6-6171-4692-4468-A192858A4080}"/>
          </ac:spMkLst>
        </pc:spChg>
        <pc:spChg chg="add mod ord">
          <ac:chgData name="Emma Graham (2315326)" userId="S::2315326@student.uwtsd.ac.uk::bd19727d-d05f-4630-9492-32ed51030165" providerId="AD" clId="Web-{1208FD76-E699-79D5-79D6-C229785BDE5E}" dt="2024-01-19T21:39:36.774" v="1475"/>
          <ac:spMkLst>
            <pc:docMk/>
            <pc:sldMk cId="1052561494" sldId="264"/>
            <ac:spMk id="8" creationId="{FAD55E33-2421-B3D9-B339-193735D31236}"/>
          </ac:spMkLst>
        </pc:spChg>
        <pc:spChg chg="add del">
          <ac:chgData name="Emma Graham (2315326)" userId="S::2315326@student.uwtsd.ac.uk::bd19727d-d05f-4630-9492-32ed51030165" providerId="AD" clId="Web-{1208FD76-E699-79D5-79D6-C229785BDE5E}" dt="2024-01-19T19:38:53.224" v="580"/>
          <ac:spMkLst>
            <pc:docMk/>
            <pc:sldMk cId="1052561494" sldId="264"/>
            <ac:spMk id="11" creationId="{C0763A76-9F1C-4FC5-82B7-DD475DA461B2}"/>
          </ac:spMkLst>
        </pc:spChg>
        <pc:spChg chg="add del">
          <ac:chgData name="Emma Graham (2315326)" userId="S::2315326@student.uwtsd.ac.uk::bd19727d-d05f-4630-9492-32ed51030165" providerId="AD" clId="Web-{1208FD76-E699-79D5-79D6-C229785BDE5E}" dt="2024-01-19T19:38:53.224" v="580"/>
          <ac:spMkLst>
            <pc:docMk/>
            <pc:sldMk cId="1052561494" sldId="264"/>
            <ac:spMk id="13" creationId="{E81BF4F6-F2CF-4984-9D14-D6966D92F99F}"/>
          </ac:spMkLst>
        </pc:spChg>
        <pc:spChg chg="add del">
          <ac:chgData name="Emma Graham (2315326)" userId="S::2315326@student.uwtsd.ac.uk::bd19727d-d05f-4630-9492-32ed51030165" providerId="AD" clId="Web-{1208FD76-E699-79D5-79D6-C229785BDE5E}" dt="2024-01-19T21:38:07.927" v="1460"/>
          <ac:spMkLst>
            <pc:docMk/>
            <pc:sldMk cId="1052561494" sldId="264"/>
            <ac:spMk id="18" creationId="{5396781C-32A1-4FDA-A83B-A7FF8C1B1E99}"/>
          </ac:spMkLst>
        </pc:spChg>
        <pc:spChg chg="add del">
          <ac:chgData name="Emma Graham (2315326)" userId="S::2315326@student.uwtsd.ac.uk::bd19727d-d05f-4630-9492-32ed51030165" providerId="AD" clId="Web-{1208FD76-E699-79D5-79D6-C229785BDE5E}" dt="2024-01-19T21:38:51.038" v="1467"/>
          <ac:spMkLst>
            <pc:docMk/>
            <pc:sldMk cId="1052561494" sldId="264"/>
            <ac:spMk id="27" creationId="{D2B783EE-0239-4717-BBEA-8C9EAC61C824}"/>
          </ac:spMkLst>
        </pc:spChg>
        <pc:spChg chg="add del">
          <ac:chgData name="Emma Graham (2315326)" userId="S::2315326@student.uwtsd.ac.uk::bd19727d-d05f-4630-9492-32ed51030165" providerId="AD" clId="Web-{1208FD76-E699-79D5-79D6-C229785BDE5E}" dt="2024-01-19T21:38:51.038" v="1467"/>
          <ac:spMkLst>
            <pc:docMk/>
            <pc:sldMk cId="1052561494" sldId="264"/>
            <ac:spMk id="29" creationId="{A7B99495-F43F-4D80-A44F-2CB4764EB90B}"/>
          </ac:spMkLst>
        </pc:spChg>
        <pc:spChg chg="add del">
          <ac:chgData name="Emma Graham (2315326)" userId="S::2315326@student.uwtsd.ac.uk::bd19727d-d05f-4630-9492-32ed51030165" providerId="AD" clId="Web-{1208FD76-E699-79D5-79D6-C229785BDE5E}" dt="2024-01-19T21:38:51.038" v="1467"/>
          <ac:spMkLst>
            <pc:docMk/>
            <pc:sldMk cId="1052561494" sldId="264"/>
            <ac:spMk id="31" creationId="{70BEB1E7-2F88-40BC-B73D-42E5B6F80BFC}"/>
          </ac:spMkLst>
        </pc:spChg>
        <pc:spChg chg="add del">
          <ac:chgData name="Emma Graham (2315326)" userId="S::2315326@student.uwtsd.ac.uk::bd19727d-d05f-4630-9492-32ed51030165" providerId="AD" clId="Web-{1208FD76-E699-79D5-79D6-C229785BDE5E}" dt="2024-01-19T21:39:36.774" v="1475"/>
          <ac:spMkLst>
            <pc:docMk/>
            <pc:sldMk cId="1052561494" sldId="264"/>
            <ac:spMk id="38" creationId="{4C2A3DC3-F495-4B99-9FF3-3FB30D63235E}"/>
          </ac:spMkLst>
        </pc:spChg>
        <pc:spChg chg="add del">
          <ac:chgData name="Emma Graham (2315326)" userId="S::2315326@student.uwtsd.ac.uk::bd19727d-d05f-4630-9492-32ed51030165" providerId="AD" clId="Web-{1208FD76-E699-79D5-79D6-C229785BDE5E}" dt="2024-01-19T21:39:36.774" v="1475"/>
          <ac:spMkLst>
            <pc:docMk/>
            <pc:sldMk cId="1052561494" sldId="264"/>
            <ac:spMk id="40" creationId="{394842B0-684D-44CC-B4BC-D13331CFD290}"/>
          </ac:spMkLst>
        </pc:spChg>
        <pc:spChg chg="add del">
          <ac:chgData name="Emma Graham (2315326)" userId="S::2315326@student.uwtsd.ac.uk::bd19727d-d05f-4630-9492-32ed51030165" providerId="AD" clId="Web-{1208FD76-E699-79D5-79D6-C229785BDE5E}" dt="2024-01-19T21:39:36.774" v="1474"/>
          <ac:spMkLst>
            <pc:docMk/>
            <pc:sldMk cId="1052561494" sldId="264"/>
            <ac:spMk id="45" creationId="{5A0118C5-4F8D-4CF4-BADD-53FEACC6C42A}"/>
          </ac:spMkLst>
        </pc:spChg>
        <pc:spChg chg="add del">
          <ac:chgData name="Emma Graham (2315326)" userId="S::2315326@student.uwtsd.ac.uk::bd19727d-d05f-4630-9492-32ed51030165" providerId="AD" clId="Web-{1208FD76-E699-79D5-79D6-C229785BDE5E}" dt="2024-01-19T21:39:36.774" v="1474"/>
          <ac:spMkLst>
            <pc:docMk/>
            <pc:sldMk cId="1052561494" sldId="264"/>
            <ac:spMk id="51" creationId="{877E3FF1-E4B8-49CB-9DD6-7D2067808FFB}"/>
          </ac:spMkLst>
        </pc:spChg>
        <pc:spChg chg="add del">
          <ac:chgData name="Emma Graham (2315326)" userId="S::2315326@student.uwtsd.ac.uk::bd19727d-d05f-4630-9492-32ed51030165" providerId="AD" clId="Web-{1208FD76-E699-79D5-79D6-C229785BDE5E}" dt="2024-01-19T21:39:36.774" v="1474"/>
          <ac:spMkLst>
            <pc:docMk/>
            <pc:sldMk cId="1052561494" sldId="264"/>
            <ac:spMk id="53" creationId="{30BDE8C6-094E-46E6-BD5E-75FAB4F7CAC7}"/>
          </ac:spMkLst>
        </pc:spChg>
        <pc:grpChg chg="add del">
          <ac:chgData name="Emma Graham (2315326)" userId="S::2315326@student.uwtsd.ac.uk::bd19727d-d05f-4630-9492-32ed51030165" providerId="AD" clId="Web-{1208FD76-E699-79D5-79D6-C229785BDE5E}" dt="2024-01-19T21:38:07.927" v="1460"/>
          <ac:grpSpMkLst>
            <pc:docMk/>
            <pc:sldMk cId="1052561494" sldId="264"/>
            <ac:grpSpMk id="20" creationId="{54A1C8FD-E5B7-4BEC-A74A-A55FB8EA7CFE}"/>
          </ac:grpSpMkLst>
        </pc:grpChg>
        <pc:grpChg chg="add del">
          <ac:chgData name="Emma Graham (2315326)" userId="S::2315326@student.uwtsd.ac.uk::bd19727d-d05f-4630-9492-32ed51030165" providerId="AD" clId="Web-{1208FD76-E699-79D5-79D6-C229785BDE5E}" dt="2024-01-19T21:38:51.038" v="1466"/>
          <ac:grpSpMkLst>
            <pc:docMk/>
            <pc:sldMk cId="1052561494" sldId="264"/>
            <ac:grpSpMk id="36" creationId="{12B241C5-7E45-AD52-638D-31E8FD2BC181}"/>
          </ac:grpSpMkLst>
        </pc:grpChg>
        <pc:grpChg chg="add del">
          <ac:chgData name="Emma Graham (2315326)" userId="S::2315326@student.uwtsd.ac.uk::bd19727d-d05f-4630-9492-32ed51030165" providerId="AD" clId="Web-{1208FD76-E699-79D5-79D6-C229785BDE5E}" dt="2024-01-19T21:39:36.774" v="1474"/>
          <ac:grpSpMkLst>
            <pc:docMk/>
            <pc:sldMk cId="1052561494" sldId="264"/>
            <ac:grpSpMk id="47" creationId="{5C880D58-0477-47F1-B3CB-4B301794116A}"/>
          </ac:grpSpMkLst>
        </pc:grpChg>
        <pc:grpChg chg="add del">
          <ac:chgData name="Emma Graham (2315326)" userId="S::2315326@student.uwtsd.ac.uk::bd19727d-d05f-4630-9492-32ed51030165" providerId="AD" clId="Web-{1208FD76-E699-79D5-79D6-C229785BDE5E}" dt="2024-01-19T21:39:36.774" v="1474"/>
          <ac:grpSpMkLst>
            <pc:docMk/>
            <pc:sldMk cId="1052561494" sldId="264"/>
            <ac:grpSpMk id="55" creationId="{582A903B-6B78-4F0A-B7C9-3D80499020B8}"/>
          </ac:grpSpMkLst>
        </pc:grpChg>
        <pc:picChg chg="add mod ord modCrop">
          <ac:chgData name="Emma Graham (2315326)" userId="S::2315326@student.uwtsd.ac.uk::bd19727d-d05f-4630-9492-32ed51030165" providerId="AD" clId="Web-{1208FD76-E699-79D5-79D6-C229785BDE5E}" dt="2024-01-19T21:39:36.774" v="1475"/>
          <ac:picMkLst>
            <pc:docMk/>
            <pc:sldMk cId="1052561494" sldId="264"/>
            <ac:picMk id="3" creationId="{FBF0C11F-31A8-D8BB-E3F0-249B85941D73}"/>
          </ac:picMkLst>
        </pc:picChg>
        <pc:picChg chg="add mod ord modCrop">
          <ac:chgData name="Emma Graham (2315326)" userId="S::2315326@student.uwtsd.ac.uk::bd19727d-d05f-4630-9492-32ed51030165" providerId="AD" clId="Web-{1208FD76-E699-79D5-79D6-C229785BDE5E}" dt="2024-01-19T21:39:36.774" v="1475"/>
          <ac:picMkLst>
            <pc:docMk/>
            <pc:sldMk cId="1052561494" sldId="264"/>
            <ac:picMk id="4" creationId="{4079641D-D386-087A-AE8A-34F24A05A050}"/>
          </ac:picMkLst>
        </pc:picChg>
        <pc:cxnChg chg="add">
          <ac:chgData name="Emma Graham (2315326)" userId="S::2315326@student.uwtsd.ac.uk::bd19727d-d05f-4630-9492-32ed51030165" providerId="AD" clId="Web-{1208FD76-E699-79D5-79D6-C229785BDE5E}" dt="2024-01-19T21:39:36.774" v="1475"/>
          <ac:cxnSpMkLst>
            <pc:docMk/>
            <pc:sldMk cId="1052561494" sldId="264"/>
            <ac:cxnSpMk id="62" creationId="{1503BFE4-729B-D9D0-C17B-501E6AF1127A}"/>
          </ac:cxnSpMkLst>
        </pc:cxnChg>
      </pc:sldChg>
      <pc:sldChg chg="delSp modSp new del">
        <pc:chgData name="Emma Graham (2315326)" userId="S::2315326@student.uwtsd.ac.uk::bd19727d-d05f-4630-9492-32ed51030165" providerId="AD" clId="Web-{1208FD76-E699-79D5-79D6-C229785BDE5E}" dt="2024-01-19T21:45:53.480" v="1498"/>
        <pc:sldMkLst>
          <pc:docMk/>
          <pc:sldMk cId="842992628" sldId="265"/>
        </pc:sldMkLst>
        <pc:spChg chg="del">
          <ac:chgData name="Emma Graham (2315326)" userId="S::2315326@student.uwtsd.ac.uk::bd19727d-d05f-4630-9492-32ed51030165" providerId="AD" clId="Web-{1208FD76-E699-79D5-79D6-C229785BDE5E}" dt="2024-01-19T21:42:39.099" v="1478"/>
          <ac:spMkLst>
            <pc:docMk/>
            <pc:sldMk cId="842992628" sldId="265"/>
            <ac:spMk id="2" creationId="{5B704597-E986-1268-F32A-0F29A56B75D3}"/>
          </ac:spMkLst>
        </pc:spChg>
        <pc:spChg chg="mod">
          <ac:chgData name="Emma Graham (2315326)" userId="S::2315326@student.uwtsd.ac.uk::bd19727d-d05f-4630-9492-32ed51030165" providerId="AD" clId="Web-{1208FD76-E699-79D5-79D6-C229785BDE5E}" dt="2024-01-19T21:45:48.762" v="1497" actId="20577"/>
          <ac:spMkLst>
            <pc:docMk/>
            <pc:sldMk cId="842992628" sldId="265"/>
            <ac:spMk id="3" creationId="{5D20501F-1FB6-E2FE-4595-05B1D52E1677}"/>
          </ac:spMkLst>
        </pc:spChg>
      </pc:sldChg>
      <pc:sldChg chg="addSp delSp modSp new">
        <pc:chgData name="Emma Graham (2315326)" userId="S::2315326@student.uwtsd.ac.uk::bd19727d-d05f-4630-9492-32ed51030165" providerId="AD" clId="Web-{1208FD76-E699-79D5-79D6-C229785BDE5E}" dt="2024-01-20T00:39:44.711" v="2341" actId="20577"/>
        <pc:sldMkLst>
          <pc:docMk/>
          <pc:sldMk cId="3526530196" sldId="265"/>
        </pc:sldMkLst>
        <pc:spChg chg="del">
          <ac:chgData name="Emma Graham (2315326)" userId="S::2315326@student.uwtsd.ac.uk::bd19727d-d05f-4630-9492-32ed51030165" providerId="AD" clId="Web-{1208FD76-E699-79D5-79D6-C229785BDE5E}" dt="2024-01-19T21:46:07.293" v="1500"/>
          <ac:spMkLst>
            <pc:docMk/>
            <pc:sldMk cId="3526530196" sldId="265"/>
            <ac:spMk id="2" creationId="{5A7E7BAC-BFE7-4CEA-E03B-6C5E03C17152}"/>
          </ac:spMkLst>
        </pc:spChg>
        <pc:spChg chg="del mod">
          <ac:chgData name="Emma Graham (2315326)" userId="S::2315326@student.uwtsd.ac.uk::bd19727d-d05f-4630-9492-32ed51030165" providerId="AD" clId="Web-{1208FD76-E699-79D5-79D6-C229785BDE5E}" dt="2024-01-19T23:21:33.978" v="1789"/>
          <ac:spMkLst>
            <pc:docMk/>
            <pc:sldMk cId="3526530196" sldId="265"/>
            <ac:spMk id="3" creationId="{FCF8017D-0CE7-0D13-719D-413C092C00A0}"/>
          </ac:spMkLst>
        </pc:spChg>
        <pc:spChg chg="add del mod">
          <ac:chgData name="Emma Graham (2315326)" userId="S::2315326@student.uwtsd.ac.uk::bd19727d-d05f-4630-9492-32ed51030165" providerId="AD" clId="Web-{1208FD76-E699-79D5-79D6-C229785BDE5E}" dt="2024-01-19T23:21:42.072" v="1791"/>
          <ac:spMkLst>
            <pc:docMk/>
            <pc:sldMk cId="3526530196" sldId="265"/>
            <ac:spMk id="4" creationId="{D0C3CDFD-4535-57EA-96E9-E9A17C368D4F}"/>
          </ac:spMkLst>
        </pc:spChg>
        <pc:spChg chg="add del">
          <ac:chgData name="Emma Graham (2315326)" userId="S::2315326@student.uwtsd.ac.uk::bd19727d-d05f-4630-9492-32ed51030165" providerId="AD" clId="Web-{1208FD76-E699-79D5-79D6-C229785BDE5E}" dt="2024-01-19T23:21:59.761" v="1793"/>
          <ac:spMkLst>
            <pc:docMk/>
            <pc:sldMk cId="3526530196" sldId="265"/>
            <ac:spMk id="5" creationId="{E1503181-B1CA-A76E-81AD-CEF2A81B4F9B}"/>
          </ac:spMkLst>
        </pc:spChg>
        <pc:spChg chg="add del mod">
          <ac:chgData name="Emma Graham (2315326)" userId="S::2315326@student.uwtsd.ac.uk::bd19727d-d05f-4630-9492-32ed51030165" providerId="AD" clId="Web-{1208FD76-E699-79D5-79D6-C229785BDE5E}" dt="2024-01-19T23:22:26.403" v="1796"/>
          <ac:spMkLst>
            <pc:docMk/>
            <pc:sldMk cId="3526530196" sldId="265"/>
            <ac:spMk id="6" creationId="{9C2FEBFE-8254-3EC0-DFE1-7593CC77462E}"/>
          </ac:spMkLst>
        </pc:spChg>
        <pc:spChg chg="add mod">
          <ac:chgData name="Emma Graham (2315326)" userId="S::2315326@student.uwtsd.ac.uk::bd19727d-d05f-4630-9492-32ed51030165" providerId="AD" clId="Web-{1208FD76-E699-79D5-79D6-C229785BDE5E}" dt="2024-01-20T00:39:44.711" v="2341" actId="20577"/>
          <ac:spMkLst>
            <pc:docMk/>
            <pc:sldMk cId="3526530196" sldId="265"/>
            <ac:spMk id="7" creationId="{D46FFCE4-B53C-B414-7180-F341C9D5B138}"/>
          </ac:spMkLst>
        </pc:spChg>
      </pc:sldChg>
      <pc:sldChg chg="delSp modSp new">
        <pc:chgData name="Emma Graham (2315326)" userId="S::2315326@student.uwtsd.ac.uk::bd19727d-d05f-4630-9492-32ed51030165" providerId="AD" clId="Web-{1208FD76-E699-79D5-79D6-C229785BDE5E}" dt="2024-01-20T00:30:06.390" v="2338" actId="20577"/>
        <pc:sldMkLst>
          <pc:docMk/>
          <pc:sldMk cId="478358814" sldId="266"/>
        </pc:sldMkLst>
        <pc:spChg chg="del">
          <ac:chgData name="Emma Graham (2315326)" userId="S::2315326@student.uwtsd.ac.uk::bd19727d-d05f-4630-9492-32ed51030165" providerId="AD" clId="Web-{1208FD76-E699-79D5-79D6-C229785BDE5E}" dt="2024-01-19T22:03:50.471" v="1654"/>
          <ac:spMkLst>
            <pc:docMk/>
            <pc:sldMk cId="478358814" sldId="266"/>
            <ac:spMk id="2" creationId="{3E85F36E-0A3B-1F8D-DB60-B5B78B60A615}"/>
          </ac:spMkLst>
        </pc:spChg>
        <pc:spChg chg="mod">
          <ac:chgData name="Emma Graham (2315326)" userId="S::2315326@student.uwtsd.ac.uk::bd19727d-d05f-4630-9492-32ed51030165" providerId="AD" clId="Web-{1208FD76-E699-79D5-79D6-C229785BDE5E}" dt="2024-01-20T00:30:06.390" v="2338" actId="20577"/>
          <ac:spMkLst>
            <pc:docMk/>
            <pc:sldMk cId="478358814" sldId="266"/>
            <ac:spMk id="3" creationId="{60BA643A-7088-4BDA-37F2-09033958C6F9}"/>
          </ac:spMkLst>
        </pc:spChg>
      </pc:sldChg>
      <pc:sldChg chg="delSp modSp new">
        <pc:chgData name="Emma Graham (2315326)" userId="S::2315326@student.uwtsd.ac.uk::bd19727d-d05f-4630-9492-32ed51030165" providerId="AD" clId="Web-{1208FD76-E699-79D5-79D6-C229785BDE5E}" dt="2024-01-20T00:10:08.374" v="2157" actId="20577"/>
        <pc:sldMkLst>
          <pc:docMk/>
          <pc:sldMk cId="3250095037" sldId="267"/>
        </pc:sldMkLst>
        <pc:spChg chg="del">
          <ac:chgData name="Emma Graham (2315326)" userId="S::2315326@student.uwtsd.ac.uk::bd19727d-d05f-4630-9492-32ed51030165" providerId="AD" clId="Web-{1208FD76-E699-79D5-79D6-C229785BDE5E}" dt="2024-01-19T23:39:48.746" v="1934"/>
          <ac:spMkLst>
            <pc:docMk/>
            <pc:sldMk cId="3250095037" sldId="267"/>
            <ac:spMk id="2" creationId="{9910BE9B-01A8-B782-20E4-04E47A6F8FCD}"/>
          </ac:spMkLst>
        </pc:spChg>
        <pc:spChg chg="mod">
          <ac:chgData name="Emma Graham (2315326)" userId="S::2315326@student.uwtsd.ac.uk::bd19727d-d05f-4630-9492-32ed51030165" providerId="AD" clId="Web-{1208FD76-E699-79D5-79D6-C229785BDE5E}" dt="2024-01-20T00:10:08.374" v="2157" actId="20577"/>
          <ac:spMkLst>
            <pc:docMk/>
            <pc:sldMk cId="3250095037" sldId="267"/>
            <ac:spMk id="3" creationId="{AB05FFF9-337D-6954-DFD3-4FFCDCB20F6E}"/>
          </ac:spMkLst>
        </pc:spChg>
      </pc:sldChg>
    </pc:docChg>
  </pc:docChgLst>
  <pc:docChgLst>
    <pc:chgData name="Emma Graham (2315326)" userId="S::2315326@student.uwtsd.ac.uk::bd19727d-d05f-4630-9492-32ed51030165" providerId="AD" clId="Web-{B8DEE618-9EAB-8B0C-D8CC-4CD9D61FB1C0}"/>
    <pc:docChg chg="addSld modSld">
      <pc:chgData name="Emma Graham (2315326)" userId="S::2315326@student.uwtsd.ac.uk::bd19727d-d05f-4630-9492-32ed51030165" providerId="AD" clId="Web-{B8DEE618-9EAB-8B0C-D8CC-4CD9D61FB1C0}" dt="2024-01-18T13:15:34.135" v="1876" actId="20577"/>
      <pc:docMkLst>
        <pc:docMk/>
      </pc:docMkLst>
      <pc:sldChg chg="addSp delSp modSp mod setBg">
        <pc:chgData name="Emma Graham (2315326)" userId="S::2315326@student.uwtsd.ac.uk::bd19727d-d05f-4630-9492-32ed51030165" providerId="AD" clId="Web-{B8DEE618-9EAB-8B0C-D8CC-4CD9D61FB1C0}" dt="2024-01-17T21:54:57.624" v="1108" actId="20577"/>
        <pc:sldMkLst>
          <pc:docMk/>
          <pc:sldMk cId="3534590652" sldId="260"/>
        </pc:sldMkLst>
        <pc:spChg chg="mod ord">
          <ac:chgData name="Emma Graham (2315326)" userId="S::2315326@student.uwtsd.ac.uk::bd19727d-d05f-4630-9492-32ed51030165" providerId="AD" clId="Web-{B8DEE618-9EAB-8B0C-D8CC-4CD9D61FB1C0}" dt="2024-01-17T21:31:33.212" v="948" actId="1076"/>
          <ac:spMkLst>
            <pc:docMk/>
            <pc:sldMk cId="3534590652" sldId="260"/>
            <ac:spMk id="2" creationId="{26BE249C-2FC2-032D-F975-BDE517D4E90D}"/>
          </ac:spMkLst>
        </pc:spChg>
        <pc:spChg chg="del">
          <ac:chgData name="Emma Graham (2315326)" userId="S::2315326@student.uwtsd.ac.uk::bd19727d-d05f-4630-9492-32ed51030165" providerId="AD" clId="Web-{B8DEE618-9EAB-8B0C-D8CC-4CD9D61FB1C0}" dt="2024-01-17T19:54:28.752" v="0"/>
          <ac:spMkLst>
            <pc:docMk/>
            <pc:sldMk cId="3534590652" sldId="260"/>
            <ac:spMk id="3" creationId="{1BA57968-0018-FEEF-0EC4-55ED7944B0F3}"/>
          </ac:spMkLst>
        </pc:spChg>
        <pc:spChg chg="add del mod">
          <ac:chgData name="Emma Graham (2315326)" userId="S::2315326@student.uwtsd.ac.uk::bd19727d-d05f-4630-9492-32ed51030165" providerId="AD" clId="Web-{B8DEE618-9EAB-8B0C-D8CC-4CD9D61FB1C0}" dt="2024-01-17T19:55:09.425" v="4"/>
          <ac:spMkLst>
            <pc:docMk/>
            <pc:sldMk cId="3534590652" sldId="260"/>
            <ac:spMk id="7" creationId="{A6F49A90-4D68-746A-F0C3-72F55FAE3522}"/>
          </ac:spMkLst>
        </pc:spChg>
        <pc:spChg chg="add del mod">
          <ac:chgData name="Emma Graham (2315326)" userId="S::2315326@student.uwtsd.ac.uk::bd19727d-d05f-4630-9492-32ed51030165" providerId="AD" clId="Web-{B8DEE618-9EAB-8B0C-D8CC-4CD9D61FB1C0}" dt="2024-01-17T19:56:48.257" v="18"/>
          <ac:spMkLst>
            <pc:docMk/>
            <pc:sldMk cId="3534590652" sldId="260"/>
            <ac:spMk id="8" creationId="{BA024B1E-BC90-AF4E-8DC8-833BD4F232F2}"/>
          </ac:spMkLst>
        </pc:spChg>
        <pc:spChg chg="add del mod">
          <ac:chgData name="Emma Graham (2315326)" userId="S::2315326@student.uwtsd.ac.uk::bd19727d-d05f-4630-9492-32ed51030165" providerId="AD" clId="Web-{B8DEE618-9EAB-8B0C-D8CC-4CD9D61FB1C0}" dt="2024-01-17T19:58:14.120" v="21"/>
          <ac:spMkLst>
            <pc:docMk/>
            <pc:sldMk cId="3534590652" sldId="260"/>
            <ac:spMk id="9" creationId="{E071E8B3-A478-247A-90D0-1C26200B7ECF}"/>
          </ac:spMkLst>
        </pc:spChg>
        <pc:spChg chg="add mod">
          <ac:chgData name="Emma Graham (2315326)" userId="S::2315326@student.uwtsd.ac.uk::bd19727d-d05f-4630-9492-32ed51030165" providerId="AD" clId="Web-{B8DEE618-9EAB-8B0C-D8CC-4CD9D61FB1C0}" dt="2024-01-17T21:53:51.294" v="1090" actId="20577"/>
          <ac:spMkLst>
            <pc:docMk/>
            <pc:sldMk cId="3534590652" sldId="260"/>
            <ac:spMk id="10" creationId="{DC9393A0-7B50-F231-60B9-06672E12AC76}"/>
          </ac:spMkLst>
        </pc:spChg>
        <pc:spChg chg="add del">
          <ac:chgData name="Emma Graham (2315326)" userId="S::2315326@student.uwtsd.ac.uk::bd19727d-d05f-4630-9492-32ed51030165" providerId="AD" clId="Web-{B8DEE618-9EAB-8B0C-D8CC-4CD9D61FB1C0}" dt="2024-01-17T19:58:28.511" v="22"/>
          <ac:spMkLst>
            <pc:docMk/>
            <pc:sldMk cId="3534590652" sldId="260"/>
            <ac:spMk id="12" creationId="{0671A8AE-40A1-4631-A6B8-581AFF065482}"/>
          </ac:spMkLst>
        </pc:spChg>
        <pc:spChg chg="add mod">
          <ac:chgData name="Emma Graham (2315326)" userId="S::2315326@student.uwtsd.ac.uk::bd19727d-d05f-4630-9492-32ed51030165" providerId="AD" clId="Web-{B8DEE618-9EAB-8B0C-D8CC-4CD9D61FB1C0}" dt="2024-01-17T21:54:57.624" v="1108" actId="20577"/>
          <ac:spMkLst>
            <pc:docMk/>
            <pc:sldMk cId="3534590652" sldId="260"/>
            <ac:spMk id="13" creationId="{A080FF02-E07F-8FB5-EC32-6432B8B34700}"/>
          </ac:spMkLst>
        </pc:spChg>
        <pc:spChg chg="add del">
          <ac:chgData name="Emma Graham (2315326)" userId="S::2315326@student.uwtsd.ac.uk::bd19727d-d05f-4630-9492-32ed51030165" providerId="AD" clId="Web-{B8DEE618-9EAB-8B0C-D8CC-4CD9D61FB1C0}" dt="2024-01-17T19:58:28.511" v="22"/>
          <ac:spMkLst>
            <pc:docMk/>
            <pc:sldMk cId="3534590652" sldId="260"/>
            <ac:spMk id="14" creationId="{AB58EF07-17C2-48CF-ABB0-EEF1F17CB8F0}"/>
          </ac:spMkLst>
        </pc:spChg>
        <pc:spChg chg="add mod">
          <ac:chgData name="Emma Graham (2315326)" userId="S::2315326@student.uwtsd.ac.uk::bd19727d-d05f-4630-9492-32ed51030165" providerId="AD" clId="Web-{B8DEE618-9EAB-8B0C-D8CC-4CD9D61FB1C0}" dt="2024-01-17T21:51:52.524" v="1086" actId="1076"/>
          <ac:spMkLst>
            <pc:docMk/>
            <pc:sldMk cId="3534590652" sldId="260"/>
            <ac:spMk id="15" creationId="{ACFC6971-3670-999C-0442-881154260804}"/>
          </ac:spMkLst>
        </pc:spChg>
        <pc:spChg chg="add del">
          <ac:chgData name="Emma Graham (2315326)" userId="S::2315326@student.uwtsd.ac.uk::bd19727d-d05f-4630-9492-32ed51030165" providerId="AD" clId="Web-{B8DEE618-9EAB-8B0C-D8CC-4CD9D61FB1C0}" dt="2024-01-17T19:58:28.511" v="22"/>
          <ac:spMkLst>
            <pc:docMk/>
            <pc:sldMk cId="3534590652" sldId="260"/>
            <ac:spMk id="16" creationId="{AF2F604E-43BE-4DC3-B983-E071523364F8}"/>
          </ac:spMkLst>
        </pc:spChg>
        <pc:spChg chg="add del">
          <ac:chgData name="Emma Graham (2315326)" userId="S::2315326@student.uwtsd.ac.uk::bd19727d-d05f-4630-9492-32ed51030165" providerId="AD" clId="Web-{B8DEE618-9EAB-8B0C-D8CC-4CD9D61FB1C0}" dt="2024-01-17T19:58:28.511" v="22"/>
          <ac:spMkLst>
            <pc:docMk/>
            <pc:sldMk cId="3534590652" sldId="260"/>
            <ac:spMk id="18" creationId="{08C9B587-E65E-4B52-B37C-ABEBB6E87928}"/>
          </ac:spMkLst>
        </pc:spChg>
        <pc:spChg chg="add del">
          <ac:chgData name="Emma Graham (2315326)" userId="S::2315326@student.uwtsd.ac.uk::bd19727d-d05f-4630-9492-32ed51030165" providerId="AD" clId="Web-{B8DEE618-9EAB-8B0C-D8CC-4CD9D61FB1C0}" dt="2024-01-17T19:59:34.670" v="28"/>
          <ac:spMkLst>
            <pc:docMk/>
            <pc:sldMk cId="3534590652" sldId="260"/>
            <ac:spMk id="23" creationId="{870A1295-61BC-4214-AA3E-D396673024D0}"/>
          </ac:spMkLst>
        </pc:spChg>
        <pc:spChg chg="add del">
          <ac:chgData name="Emma Graham (2315326)" userId="S::2315326@student.uwtsd.ac.uk::bd19727d-d05f-4630-9492-32ed51030165" providerId="AD" clId="Web-{B8DEE618-9EAB-8B0C-D8CC-4CD9D61FB1C0}" dt="2024-01-17T21:27:12.716" v="924"/>
          <ac:spMkLst>
            <pc:docMk/>
            <pc:sldMk cId="3534590652" sldId="260"/>
            <ac:spMk id="34" creationId="{2A0E4E09-FC02-4ADC-951A-3FFA90B6FE39}"/>
          </ac:spMkLst>
        </pc:spChg>
        <pc:spChg chg="add del">
          <ac:chgData name="Emma Graham (2315326)" userId="S::2315326@student.uwtsd.ac.uk::bd19727d-d05f-4630-9492-32ed51030165" providerId="AD" clId="Web-{B8DEE618-9EAB-8B0C-D8CC-4CD9D61FB1C0}" dt="2024-01-17T21:29:20.408" v="939"/>
          <ac:spMkLst>
            <pc:docMk/>
            <pc:sldMk cId="3534590652" sldId="260"/>
            <ac:spMk id="46" creationId="{63F5877B-98C7-49DD-83AB-0F6F57CB6543}"/>
          </ac:spMkLst>
        </pc:spChg>
        <pc:spChg chg="add del">
          <ac:chgData name="Emma Graham (2315326)" userId="S::2315326@student.uwtsd.ac.uk::bd19727d-d05f-4630-9492-32ed51030165" providerId="AD" clId="Web-{B8DEE618-9EAB-8B0C-D8CC-4CD9D61FB1C0}" dt="2024-01-17T21:29:20.408" v="939"/>
          <ac:spMkLst>
            <pc:docMk/>
            <pc:sldMk cId="3534590652" sldId="260"/>
            <ac:spMk id="48" creationId="{4EA91930-66BC-4C41-B4F5-C31EB216F64B}"/>
          </ac:spMkLst>
        </pc:spChg>
        <pc:spChg chg="add del">
          <ac:chgData name="Emma Graham (2315326)" userId="S::2315326@student.uwtsd.ac.uk::bd19727d-d05f-4630-9492-32ed51030165" providerId="AD" clId="Web-{B8DEE618-9EAB-8B0C-D8CC-4CD9D61FB1C0}" dt="2024-01-17T21:29:20.408" v="939"/>
          <ac:spMkLst>
            <pc:docMk/>
            <pc:sldMk cId="3534590652" sldId="260"/>
            <ac:spMk id="50" creationId="{6313CF8F-B436-401E-9575-DE0F8E8B5B17}"/>
          </ac:spMkLst>
        </pc:spChg>
        <pc:spChg chg="add del">
          <ac:chgData name="Emma Graham (2315326)" userId="S::2315326@student.uwtsd.ac.uk::bd19727d-d05f-4630-9492-32ed51030165" providerId="AD" clId="Web-{B8DEE618-9EAB-8B0C-D8CC-4CD9D61FB1C0}" dt="2024-01-17T21:29:20.408" v="939"/>
          <ac:spMkLst>
            <pc:docMk/>
            <pc:sldMk cId="3534590652" sldId="260"/>
            <ac:spMk id="52" creationId="{2A38CFE9-C30A-4551-ACCB-D5808FBC39CD}"/>
          </ac:spMkLst>
        </pc:spChg>
        <pc:spChg chg="add del">
          <ac:chgData name="Emma Graham (2315326)" userId="S::2315326@student.uwtsd.ac.uk::bd19727d-d05f-4630-9492-32ed51030165" providerId="AD" clId="Web-{B8DEE618-9EAB-8B0C-D8CC-4CD9D61FB1C0}" dt="2024-01-17T21:29:20.408" v="939"/>
          <ac:spMkLst>
            <pc:docMk/>
            <pc:sldMk cId="3534590652" sldId="260"/>
            <ac:spMk id="54" creationId="{67EF550F-47CE-4FB2-9DAC-12AD835C833D}"/>
          </ac:spMkLst>
        </pc:spChg>
        <pc:spChg chg="add">
          <ac:chgData name="Emma Graham (2315326)" userId="S::2315326@student.uwtsd.ac.uk::bd19727d-d05f-4630-9492-32ed51030165" providerId="AD" clId="Web-{B8DEE618-9EAB-8B0C-D8CC-4CD9D61FB1C0}" dt="2024-01-17T21:29:20.408" v="939"/>
          <ac:spMkLst>
            <pc:docMk/>
            <pc:sldMk cId="3534590652" sldId="260"/>
            <ac:spMk id="59" creationId="{21AC6A30-4F22-4C0F-B278-19C5B8A80C55}"/>
          </ac:spMkLst>
        </pc:spChg>
        <pc:spChg chg="add">
          <ac:chgData name="Emma Graham (2315326)" userId="S::2315326@student.uwtsd.ac.uk::bd19727d-d05f-4630-9492-32ed51030165" providerId="AD" clId="Web-{B8DEE618-9EAB-8B0C-D8CC-4CD9D61FB1C0}" dt="2024-01-17T21:29:20.408" v="939"/>
          <ac:spMkLst>
            <pc:docMk/>
            <pc:sldMk cId="3534590652" sldId="260"/>
            <ac:spMk id="61" creationId="{BB4335AD-65B1-44E4-90AF-264024FE4BD2}"/>
          </ac:spMkLst>
        </pc:spChg>
        <pc:grpChg chg="add del ord">
          <ac:chgData name="Emma Graham (2315326)" userId="S::2315326@student.uwtsd.ac.uk::bd19727d-d05f-4630-9492-32ed51030165" providerId="AD" clId="Web-{B8DEE618-9EAB-8B0C-D8CC-4CD9D61FB1C0}" dt="2024-01-17T19:59:34.670" v="28"/>
          <ac:grpSpMkLst>
            <pc:docMk/>
            <pc:sldMk cId="3534590652" sldId="260"/>
            <ac:grpSpMk id="25" creationId="{0B139475-2B26-4CA9-9413-DE741E49F7BB}"/>
          </ac:grpSpMkLst>
        </pc:grpChg>
        <pc:grpChg chg="add del">
          <ac:chgData name="Emma Graham (2315326)" userId="S::2315326@student.uwtsd.ac.uk::bd19727d-d05f-4630-9492-32ed51030165" providerId="AD" clId="Web-{B8DEE618-9EAB-8B0C-D8CC-4CD9D61FB1C0}" dt="2024-01-17T21:27:12.716" v="924"/>
          <ac:grpSpMkLst>
            <pc:docMk/>
            <pc:sldMk cId="3534590652" sldId="260"/>
            <ac:grpSpMk id="36" creationId="{B0A10B5A-315F-4751-BA35-34556B5D2663}"/>
          </ac:grpSpMkLst>
        </pc:grpChg>
        <pc:picChg chg="add del mod ord">
          <ac:chgData name="Emma Graham (2315326)" userId="S::2315326@student.uwtsd.ac.uk::bd19727d-d05f-4630-9492-32ed51030165" providerId="AD" clId="Web-{B8DEE618-9EAB-8B0C-D8CC-4CD9D61FB1C0}" dt="2024-01-17T19:54:45.049" v="3"/>
          <ac:picMkLst>
            <pc:docMk/>
            <pc:sldMk cId="3534590652" sldId="260"/>
            <ac:picMk id="4" creationId="{9787D149-0B60-621D-195A-F27FF67C4924}"/>
          </ac:picMkLst>
        </pc:picChg>
        <pc:picChg chg="add mod ord modCrop">
          <ac:chgData name="Emma Graham (2315326)" userId="S::2315326@student.uwtsd.ac.uk::bd19727d-d05f-4630-9492-32ed51030165" providerId="AD" clId="Web-{B8DEE618-9EAB-8B0C-D8CC-4CD9D61FB1C0}" dt="2024-01-17T21:29:52.035" v="943"/>
          <ac:picMkLst>
            <pc:docMk/>
            <pc:sldMk cId="3534590652" sldId="260"/>
            <ac:picMk id="5" creationId="{37BE24F1-40B2-0289-64C8-CF7A258FA1BB}"/>
          </ac:picMkLst>
        </pc:picChg>
        <pc:picChg chg="add mod ord modCrop">
          <ac:chgData name="Emma Graham (2315326)" userId="S::2315326@student.uwtsd.ac.uk::bd19727d-d05f-4630-9492-32ed51030165" providerId="AD" clId="Web-{B8DEE618-9EAB-8B0C-D8CC-4CD9D61FB1C0}" dt="2024-01-17T21:49:02.345" v="1041"/>
          <ac:picMkLst>
            <pc:docMk/>
            <pc:sldMk cId="3534590652" sldId="260"/>
            <ac:picMk id="11" creationId="{0DC277FF-4B30-4853-1C82-B306D1DAFC45}"/>
          </ac:picMkLst>
        </pc:picChg>
      </pc:sldChg>
      <pc:sldChg chg="addSp delSp modSp new mod setBg">
        <pc:chgData name="Emma Graham (2315326)" userId="S::2315326@student.uwtsd.ac.uk::bd19727d-d05f-4630-9492-32ed51030165" providerId="AD" clId="Web-{B8DEE618-9EAB-8B0C-D8CC-4CD9D61FB1C0}" dt="2024-01-18T13:15:34.135" v="1876" actId="20577"/>
        <pc:sldMkLst>
          <pc:docMk/>
          <pc:sldMk cId="2803431037" sldId="261"/>
        </pc:sldMkLst>
        <pc:spChg chg="mod">
          <ac:chgData name="Emma Graham (2315326)" userId="S::2315326@student.uwtsd.ac.uk::bd19727d-d05f-4630-9492-32ed51030165" providerId="AD" clId="Web-{B8DEE618-9EAB-8B0C-D8CC-4CD9D61FB1C0}" dt="2024-01-18T11:24:46.187" v="1190"/>
          <ac:spMkLst>
            <pc:docMk/>
            <pc:sldMk cId="2803431037" sldId="261"/>
            <ac:spMk id="2" creationId="{4A26B0C0-8F3E-8B6B-140D-D72BDEC2276E}"/>
          </ac:spMkLst>
        </pc:spChg>
        <pc:spChg chg="del">
          <ac:chgData name="Emma Graham (2315326)" userId="S::2315326@student.uwtsd.ac.uk::bd19727d-d05f-4630-9492-32ed51030165" providerId="AD" clId="Web-{B8DEE618-9EAB-8B0C-D8CC-4CD9D61FB1C0}" dt="2024-01-18T10:43:46.024" v="1110"/>
          <ac:spMkLst>
            <pc:docMk/>
            <pc:sldMk cId="2803431037" sldId="261"/>
            <ac:spMk id="3" creationId="{90051605-7543-806C-6AF3-6371A200AEEC}"/>
          </ac:spMkLst>
        </pc:spChg>
        <pc:spChg chg="add del mod">
          <ac:chgData name="Emma Graham (2315326)" userId="S::2315326@student.uwtsd.ac.uk::bd19727d-d05f-4630-9492-32ed51030165" providerId="AD" clId="Web-{B8DEE618-9EAB-8B0C-D8CC-4CD9D61FB1C0}" dt="2024-01-18T11:25:57.485" v="1198"/>
          <ac:spMkLst>
            <pc:docMk/>
            <pc:sldMk cId="2803431037" sldId="261"/>
            <ac:spMk id="5" creationId="{C33B4168-16E6-5539-892F-D49BB68A9500}"/>
          </ac:spMkLst>
        </pc:spChg>
        <pc:spChg chg="add del">
          <ac:chgData name="Emma Graham (2315326)" userId="S::2315326@student.uwtsd.ac.uk::bd19727d-d05f-4630-9492-32ed51030165" providerId="AD" clId="Web-{B8DEE618-9EAB-8B0C-D8CC-4CD9D61FB1C0}" dt="2024-01-18T10:44:55.823" v="1112"/>
          <ac:spMkLst>
            <pc:docMk/>
            <pc:sldMk cId="2803431037" sldId="261"/>
            <ac:spMk id="8" creationId="{F21F2B53-B0BD-BF96-8AD5-370FFB8E38B9}"/>
          </ac:spMkLst>
        </pc:spChg>
        <pc:spChg chg="add del">
          <ac:chgData name="Emma Graham (2315326)" userId="S::2315326@student.uwtsd.ac.uk::bd19727d-d05f-4630-9492-32ed51030165" providerId="AD" clId="Web-{B8DEE618-9EAB-8B0C-D8CC-4CD9D61FB1C0}" dt="2024-01-18T10:44:55.823" v="1112"/>
          <ac:spMkLst>
            <pc:docMk/>
            <pc:sldMk cId="2803431037" sldId="261"/>
            <ac:spMk id="11" creationId="{F13C74B1-5B17-4795-BED0-7140497B445A}"/>
          </ac:spMkLst>
        </pc:spChg>
        <pc:spChg chg="add del">
          <ac:chgData name="Emma Graham (2315326)" userId="S::2315326@student.uwtsd.ac.uk::bd19727d-d05f-4630-9492-32ed51030165" providerId="AD" clId="Web-{B8DEE618-9EAB-8B0C-D8CC-4CD9D61FB1C0}" dt="2024-01-18T10:44:55.823" v="1112"/>
          <ac:spMkLst>
            <pc:docMk/>
            <pc:sldMk cId="2803431037" sldId="261"/>
            <ac:spMk id="13" creationId="{D4974D33-8DC5-464E-8C6D-BE58F0669C17}"/>
          </ac:spMkLst>
        </pc:spChg>
        <pc:spChg chg="add del">
          <ac:chgData name="Emma Graham (2315326)" userId="S::2315326@student.uwtsd.ac.uk::bd19727d-d05f-4630-9492-32ed51030165" providerId="AD" clId="Web-{B8DEE618-9EAB-8B0C-D8CC-4CD9D61FB1C0}" dt="2024-01-18T11:24:46.187" v="1190"/>
          <ac:spMkLst>
            <pc:docMk/>
            <pc:sldMk cId="2803431037" sldId="261"/>
            <ac:spMk id="15" creationId="{0007FE00-9498-4706-B255-6437B0252C02}"/>
          </ac:spMkLst>
        </pc:spChg>
        <pc:spChg chg="add del">
          <ac:chgData name="Emma Graham (2315326)" userId="S::2315326@student.uwtsd.ac.uk::bd19727d-d05f-4630-9492-32ed51030165" providerId="AD" clId="Web-{B8DEE618-9EAB-8B0C-D8CC-4CD9D61FB1C0}" dt="2024-01-18T11:24:46.187" v="1190"/>
          <ac:spMkLst>
            <pc:docMk/>
            <pc:sldMk cId="2803431037" sldId="261"/>
            <ac:spMk id="16" creationId="{2EB492CD-616E-47F8-933B-5E2D952A0593}"/>
          </ac:spMkLst>
        </pc:spChg>
        <pc:spChg chg="add del">
          <ac:chgData name="Emma Graham (2315326)" userId="S::2315326@student.uwtsd.ac.uk::bd19727d-d05f-4630-9492-32ed51030165" providerId="AD" clId="Web-{B8DEE618-9EAB-8B0C-D8CC-4CD9D61FB1C0}" dt="2024-01-18T11:24:46.187" v="1190"/>
          <ac:spMkLst>
            <pc:docMk/>
            <pc:sldMk cId="2803431037" sldId="261"/>
            <ac:spMk id="17" creationId="{59383CF9-23B5-4335-9B21-1791C4CF1C75}"/>
          </ac:spMkLst>
        </pc:spChg>
        <pc:spChg chg="add mod">
          <ac:chgData name="Emma Graham (2315326)" userId="S::2315326@student.uwtsd.ac.uk::bd19727d-d05f-4630-9492-32ed51030165" providerId="AD" clId="Web-{B8DEE618-9EAB-8B0C-D8CC-4CD9D61FB1C0}" dt="2024-01-18T13:15:34.135" v="1876" actId="20577"/>
          <ac:spMkLst>
            <pc:docMk/>
            <pc:sldMk cId="2803431037" sldId="261"/>
            <ac:spMk id="18" creationId="{F4CD6065-E9E9-4D59-AFF6-834DAF9EF944}"/>
          </ac:spMkLst>
        </pc:spChg>
        <pc:spChg chg="add">
          <ac:chgData name="Emma Graham (2315326)" userId="S::2315326@student.uwtsd.ac.uk::bd19727d-d05f-4630-9492-32ed51030165" providerId="AD" clId="Web-{B8DEE618-9EAB-8B0C-D8CC-4CD9D61FB1C0}" dt="2024-01-18T11:24:46.187" v="1190"/>
          <ac:spMkLst>
            <pc:docMk/>
            <pc:sldMk cId="2803431037" sldId="261"/>
            <ac:spMk id="23" creationId="{45D37F4E-DDB4-456B-97E0-9937730A039F}"/>
          </ac:spMkLst>
        </pc:spChg>
        <pc:spChg chg="add">
          <ac:chgData name="Emma Graham (2315326)" userId="S::2315326@student.uwtsd.ac.uk::bd19727d-d05f-4630-9492-32ed51030165" providerId="AD" clId="Web-{B8DEE618-9EAB-8B0C-D8CC-4CD9D61FB1C0}" dt="2024-01-18T11:24:46.187" v="1190"/>
          <ac:spMkLst>
            <pc:docMk/>
            <pc:sldMk cId="2803431037" sldId="261"/>
            <ac:spMk id="25" creationId="{B2DD41CD-8F47-4F56-AD12-4E2FF7696987}"/>
          </ac:spMkLst>
        </pc:spChg>
        <pc:picChg chg="add mod">
          <ac:chgData name="Emma Graham (2315326)" userId="S::2315326@student.uwtsd.ac.uk::bd19727d-d05f-4630-9492-32ed51030165" providerId="AD" clId="Web-{B8DEE618-9EAB-8B0C-D8CC-4CD9D61FB1C0}" dt="2024-01-18T11:26:09.486" v="1200" actId="14100"/>
          <ac:picMkLst>
            <pc:docMk/>
            <pc:sldMk cId="2803431037" sldId="261"/>
            <ac:picMk id="3" creationId="{AC398437-5C78-24CE-C3D5-223AA7CC0068}"/>
          </ac:picMkLst>
        </pc:picChg>
        <pc:picChg chg="add del mod ord">
          <ac:chgData name="Emma Graham (2315326)" userId="S::2315326@student.uwtsd.ac.uk::bd19727d-d05f-4630-9492-32ed51030165" providerId="AD" clId="Web-{B8DEE618-9EAB-8B0C-D8CC-4CD9D61FB1C0}" dt="2024-01-18T11:24:30.952" v="1188"/>
          <ac:picMkLst>
            <pc:docMk/>
            <pc:sldMk cId="2803431037" sldId="261"/>
            <ac:picMk id="4" creationId="{88CDB617-5BED-DD5A-13CE-765C968BEFFB}"/>
          </ac:picMkLst>
        </pc:picChg>
        <pc:picChg chg="add del mod">
          <ac:chgData name="Emma Graham (2315326)" userId="S::2315326@student.uwtsd.ac.uk::bd19727d-d05f-4630-9492-32ed51030165" providerId="AD" clId="Web-{B8DEE618-9EAB-8B0C-D8CC-4CD9D61FB1C0}" dt="2024-01-18T11:27:47.145" v="1203"/>
          <ac:picMkLst>
            <pc:docMk/>
            <pc:sldMk cId="2803431037" sldId="261"/>
            <ac:picMk id="6" creationId="{49B40040-18E6-2C56-0AF2-DB7DE9DE6EEE}"/>
          </ac:picMkLst>
        </pc:picChg>
      </pc:sldChg>
    </pc:docChg>
  </pc:docChgLst>
  <pc:docChgLst>
    <pc:chgData name="Emma Graham (2315326)" userId="S::2315326@student.uwtsd.ac.uk::bd19727d-d05f-4630-9492-32ed51030165" providerId="AD" clId="Web-{89C7179B-A987-64E6-0E6A-FF2190EB515E}"/>
    <pc:docChg chg="addSld modSld">
      <pc:chgData name="Emma Graham (2315326)" userId="S::2315326@student.uwtsd.ac.uk::bd19727d-d05f-4630-9492-32ed51030165" providerId="AD" clId="Web-{89C7179B-A987-64E6-0E6A-FF2190EB515E}" dt="2024-01-11T21:55:23.148" v="349"/>
      <pc:docMkLst>
        <pc:docMk/>
      </pc:docMkLst>
      <pc:sldChg chg="modSp">
        <pc:chgData name="Emma Graham (2315326)" userId="S::2315326@student.uwtsd.ac.uk::bd19727d-d05f-4630-9492-32ed51030165" providerId="AD" clId="Web-{89C7179B-A987-64E6-0E6A-FF2190EB515E}" dt="2024-01-11T19:32:07.660" v="4" actId="20577"/>
        <pc:sldMkLst>
          <pc:docMk/>
          <pc:sldMk cId="109857222" sldId="256"/>
        </pc:sldMkLst>
        <pc:spChg chg="mod">
          <ac:chgData name="Emma Graham (2315326)" userId="S::2315326@student.uwtsd.ac.uk::bd19727d-d05f-4630-9492-32ed51030165" providerId="AD" clId="Web-{89C7179B-A987-64E6-0E6A-FF2190EB515E}" dt="2024-01-11T19:32:07.660" v="4" actId="20577"/>
          <ac:spMkLst>
            <pc:docMk/>
            <pc:sldMk cId="109857222" sldId="256"/>
            <ac:spMk id="3" creationId="{00000000-0000-0000-0000-000000000000}"/>
          </ac:spMkLst>
        </pc:spChg>
      </pc:sldChg>
      <pc:sldChg chg="addSp delSp modSp mod setBg">
        <pc:chgData name="Emma Graham (2315326)" userId="S::2315326@student.uwtsd.ac.uk::bd19727d-d05f-4630-9492-32ed51030165" providerId="AD" clId="Web-{89C7179B-A987-64E6-0E6A-FF2190EB515E}" dt="2024-01-11T20:55:18.527" v="222" actId="20577"/>
        <pc:sldMkLst>
          <pc:docMk/>
          <pc:sldMk cId="1636836112" sldId="257"/>
        </pc:sldMkLst>
        <pc:spChg chg="del">
          <ac:chgData name="Emma Graham (2315326)" userId="S::2315326@student.uwtsd.ac.uk::bd19727d-d05f-4630-9492-32ed51030165" providerId="AD" clId="Web-{89C7179B-A987-64E6-0E6A-FF2190EB515E}" dt="2024-01-11T20:06:27.400" v="8"/>
          <ac:spMkLst>
            <pc:docMk/>
            <pc:sldMk cId="1636836112" sldId="257"/>
            <ac:spMk id="2" creationId="{81296782-F5DC-96A7-B36D-E70D79E5AEA9}"/>
          </ac:spMkLst>
        </pc:spChg>
        <pc:spChg chg="mod ord">
          <ac:chgData name="Emma Graham (2315326)" userId="S::2315326@student.uwtsd.ac.uk::bd19727d-d05f-4630-9492-32ed51030165" providerId="AD" clId="Web-{89C7179B-A987-64E6-0E6A-FF2190EB515E}" dt="2024-01-11T20:55:18.527" v="222" actId="20577"/>
          <ac:spMkLst>
            <pc:docMk/>
            <pc:sldMk cId="1636836112" sldId="257"/>
            <ac:spMk id="3" creationId="{721D65FE-ED7D-E1B0-43D2-E8D8D5F17F39}"/>
          </ac:spMkLst>
        </pc:spChg>
        <pc:spChg chg="add mod">
          <ac:chgData name="Emma Graham (2315326)" userId="S::2315326@student.uwtsd.ac.uk::bd19727d-d05f-4630-9492-32ed51030165" providerId="AD" clId="Web-{89C7179B-A987-64E6-0E6A-FF2190EB515E}" dt="2024-01-11T20:15:54.120" v="46"/>
          <ac:spMkLst>
            <pc:docMk/>
            <pc:sldMk cId="1636836112" sldId="257"/>
            <ac:spMk id="5" creationId="{0D55CA8A-DB8D-6B5D-0FD2-19C689D6EF5B}"/>
          </ac:spMkLst>
        </pc:spChg>
        <pc:spChg chg="add del">
          <ac:chgData name="Emma Graham (2315326)" userId="S::2315326@student.uwtsd.ac.uk::bd19727d-d05f-4630-9492-32ed51030165" providerId="AD" clId="Web-{89C7179B-A987-64E6-0E6A-FF2190EB515E}" dt="2024-01-11T20:18:27.907" v="60"/>
          <ac:spMkLst>
            <pc:docMk/>
            <pc:sldMk cId="1636836112" sldId="257"/>
            <ac:spMk id="7" creationId="{92128C53-41CC-68CF-A4E2-044722DE0F20}"/>
          </ac:spMkLst>
        </pc:spChg>
        <pc:spChg chg="add mod">
          <ac:chgData name="Emma Graham (2315326)" userId="S::2315326@student.uwtsd.ac.uk::bd19727d-d05f-4630-9492-32ed51030165" providerId="AD" clId="Web-{89C7179B-A987-64E6-0E6A-FF2190EB515E}" dt="2024-01-11T20:20:01.550" v="90" actId="20577"/>
          <ac:spMkLst>
            <pc:docMk/>
            <pc:sldMk cId="1636836112" sldId="257"/>
            <ac:spMk id="8" creationId="{B185757E-E6CC-869D-1E0C-B350FFC66686}"/>
          </ac:spMkLst>
        </pc:spChg>
        <pc:spChg chg="add del">
          <ac:chgData name="Emma Graham (2315326)" userId="S::2315326@student.uwtsd.ac.uk::bd19727d-d05f-4630-9492-32ed51030165" providerId="AD" clId="Web-{89C7179B-A987-64E6-0E6A-FF2190EB515E}" dt="2024-01-11T20:14:41.352" v="35"/>
          <ac:spMkLst>
            <pc:docMk/>
            <pc:sldMk cId="1636836112" sldId="257"/>
            <ac:spMk id="10" creationId="{04812C46-200A-4DEB-A05E-3ED6C68C2387}"/>
          </ac:spMkLst>
        </pc:spChg>
        <pc:spChg chg="add del">
          <ac:chgData name="Emma Graham (2315326)" userId="S::2315326@student.uwtsd.ac.uk::bd19727d-d05f-4630-9492-32ed51030165" providerId="AD" clId="Web-{89C7179B-A987-64E6-0E6A-FF2190EB515E}" dt="2024-01-11T20:14:41.352" v="35"/>
          <ac:spMkLst>
            <pc:docMk/>
            <pc:sldMk cId="1636836112" sldId="257"/>
            <ac:spMk id="12" creationId="{D1EA859B-E555-4109-94F3-6700E046E008}"/>
          </ac:spMkLst>
        </pc:spChg>
        <pc:spChg chg="add del">
          <ac:chgData name="Emma Graham (2315326)" userId="S::2315326@student.uwtsd.ac.uk::bd19727d-d05f-4630-9492-32ed51030165" providerId="AD" clId="Web-{89C7179B-A987-64E6-0E6A-FF2190EB515E}" dt="2024-01-11T20:15:54.120" v="47"/>
          <ac:spMkLst>
            <pc:docMk/>
            <pc:sldMk cId="1636836112" sldId="257"/>
            <ac:spMk id="17" creationId="{04812C46-200A-4DEB-A05E-3ED6C68C2387}"/>
          </ac:spMkLst>
        </pc:spChg>
        <pc:spChg chg="add del">
          <ac:chgData name="Emma Graham (2315326)" userId="S::2315326@student.uwtsd.ac.uk::bd19727d-d05f-4630-9492-32ed51030165" providerId="AD" clId="Web-{89C7179B-A987-64E6-0E6A-FF2190EB515E}" dt="2024-01-11T20:15:54.120" v="47"/>
          <ac:spMkLst>
            <pc:docMk/>
            <pc:sldMk cId="1636836112" sldId="257"/>
            <ac:spMk id="19" creationId="{D1EA859B-E555-4109-94F3-6700E046E008}"/>
          </ac:spMkLst>
        </pc:spChg>
        <pc:spChg chg="add del">
          <ac:chgData name="Emma Graham (2315326)" userId="S::2315326@student.uwtsd.ac.uk::bd19727d-d05f-4630-9492-32ed51030165" providerId="AD" clId="Web-{89C7179B-A987-64E6-0E6A-FF2190EB515E}" dt="2024-01-11T20:15:48.963" v="42"/>
          <ac:spMkLst>
            <pc:docMk/>
            <pc:sldMk cId="1636836112" sldId="257"/>
            <ac:spMk id="24" creationId="{04812C46-200A-4DEB-A05E-3ED6C68C2387}"/>
          </ac:spMkLst>
        </pc:spChg>
        <pc:spChg chg="add del">
          <ac:chgData name="Emma Graham (2315326)" userId="S::2315326@student.uwtsd.ac.uk::bd19727d-d05f-4630-9492-32ed51030165" providerId="AD" clId="Web-{89C7179B-A987-64E6-0E6A-FF2190EB515E}" dt="2024-01-11T20:15:48.963" v="42"/>
          <ac:spMkLst>
            <pc:docMk/>
            <pc:sldMk cId="1636836112" sldId="257"/>
            <ac:spMk id="26" creationId="{D1EA859B-E555-4109-94F3-6700E046E008}"/>
          </ac:spMkLst>
        </pc:spChg>
        <pc:spChg chg="add del">
          <ac:chgData name="Emma Graham (2315326)" userId="S::2315326@student.uwtsd.ac.uk::bd19727d-d05f-4630-9492-32ed51030165" providerId="AD" clId="Web-{89C7179B-A987-64E6-0E6A-FF2190EB515E}" dt="2024-01-11T20:15:51.276" v="44"/>
          <ac:spMkLst>
            <pc:docMk/>
            <pc:sldMk cId="1636836112" sldId="257"/>
            <ac:spMk id="28" creationId="{04812C46-200A-4DEB-A05E-3ED6C68C2387}"/>
          </ac:spMkLst>
        </pc:spChg>
        <pc:spChg chg="add del">
          <ac:chgData name="Emma Graham (2315326)" userId="S::2315326@student.uwtsd.ac.uk::bd19727d-d05f-4630-9492-32ed51030165" providerId="AD" clId="Web-{89C7179B-A987-64E6-0E6A-FF2190EB515E}" dt="2024-01-11T20:15:51.276" v="44"/>
          <ac:spMkLst>
            <pc:docMk/>
            <pc:sldMk cId="1636836112" sldId="257"/>
            <ac:spMk id="29" creationId="{D1EA859B-E555-4109-94F3-6700E046E008}"/>
          </ac:spMkLst>
        </pc:spChg>
        <pc:spChg chg="add del">
          <ac:chgData name="Emma Graham (2315326)" userId="S::2315326@student.uwtsd.ac.uk::bd19727d-d05f-4630-9492-32ed51030165" providerId="AD" clId="Web-{89C7179B-A987-64E6-0E6A-FF2190EB515E}" dt="2024-01-11T20:15:54.120" v="46"/>
          <ac:spMkLst>
            <pc:docMk/>
            <pc:sldMk cId="1636836112" sldId="257"/>
            <ac:spMk id="31" creationId="{04812C46-200A-4DEB-A05E-3ED6C68C2387}"/>
          </ac:spMkLst>
        </pc:spChg>
        <pc:spChg chg="add del">
          <ac:chgData name="Emma Graham (2315326)" userId="S::2315326@student.uwtsd.ac.uk::bd19727d-d05f-4630-9492-32ed51030165" providerId="AD" clId="Web-{89C7179B-A987-64E6-0E6A-FF2190EB515E}" dt="2024-01-11T20:15:54.120" v="46"/>
          <ac:spMkLst>
            <pc:docMk/>
            <pc:sldMk cId="1636836112" sldId="257"/>
            <ac:spMk id="32" creationId="{D1EA859B-E555-4109-94F3-6700E046E008}"/>
          </ac:spMkLst>
        </pc:spChg>
        <pc:spChg chg="add">
          <ac:chgData name="Emma Graham (2315326)" userId="S::2315326@student.uwtsd.ac.uk::bd19727d-d05f-4630-9492-32ed51030165" providerId="AD" clId="Web-{89C7179B-A987-64E6-0E6A-FF2190EB515E}" dt="2024-01-11T20:15:54.120" v="47"/>
          <ac:spMkLst>
            <pc:docMk/>
            <pc:sldMk cId="1636836112" sldId="257"/>
            <ac:spMk id="34" creationId="{04812C46-200A-4DEB-A05E-3ED6C68C2387}"/>
          </ac:spMkLst>
        </pc:spChg>
        <pc:spChg chg="add">
          <ac:chgData name="Emma Graham (2315326)" userId="S::2315326@student.uwtsd.ac.uk::bd19727d-d05f-4630-9492-32ed51030165" providerId="AD" clId="Web-{89C7179B-A987-64E6-0E6A-FF2190EB515E}" dt="2024-01-11T20:15:54.120" v="47"/>
          <ac:spMkLst>
            <pc:docMk/>
            <pc:sldMk cId="1636836112" sldId="257"/>
            <ac:spMk id="35" creationId="{D1EA859B-E555-4109-94F3-6700E046E008}"/>
          </ac:spMkLst>
        </pc:spChg>
        <pc:picChg chg="add mod modCrop">
          <ac:chgData name="Emma Graham (2315326)" userId="S::2315326@student.uwtsd.ac.uk::bd19727d-d05f-4630-9492-32ed51030165" providerId="AD" clId="Web-{89C7179B-A987-64E6-0E6A-FF2190EB515E}" dt="2024-01-11T20:15:54.120" v="46"/>
          <ac:picMkLst>
            <pc:docMk/>
            <pc:sldMk cId="1636836112" sldId="257"/>
            <ac:picMk id="4" creationId="{AFD206B0-EF0B-45E7-F8F5-9DED2A43F3F2}"/>
          </ac:picMkLst>
        </pc:picChg>
      </pc:sldChg>
      <pc:sldChg chg="addSp delSp modSp new mod setBg">
        <pc:chgData name="Emma Graham (2315326)" userId="S::2315326@student.uwtsd.ac.uk::bd19727d-d05f-4630-9492-32ed51030165" providerId="AD" clId="Web-{89C7179B-A987-64E6-0E6A-FF2190EB515E}" dt="2024-01-11T21:55:23.148" v="349"/>
        <pc:sldMkLst>
          <pc:docMk/>
          <pc:sldMk cId="3395705859" sldId="258"/>
        </pc:sldMkLst>
        <pc:spChg chg="del">
          <ac:chgData name="Emma Graham (2315326)" userId="S::2315326@student.uwtsd.ac.uk::bd19727d-d05f-4630-9492-32ed51030165" providerId="AD" clId="Web-{89C7179B-A987-64E6-0E6A-FF2190EB515E}" dt="2024-01-11T21:41:04.688" v="319"/>
          <ac:spMkLst>
            <pc:docMk/>
            <pc:sldMk cId="3395705859" sldId="258"/>
            <ac:spMk id="2" creationId="{C7799C79-8419-0550-E34E-9B2987CD7000}"/>
          </ac:spMkLst>
        </pc:spChg>
        <pc:spChg chg="mod ord">
          <ac:chgData name="Emma Graham (2315326)" userId="S::2315326@student.uwtsd.ac.uk::bd19727d-d05f-4630-9492-32ed51030165" providerId="AD" clId="Web-{89C7179B-A987-64E6-0E6A-FF2190EB515E}" dt="2024-01-11T21:55:23.148" v="349"/>
          <ac:spMkLst>
            <pc:docMk/>
            <pc:sldMk cId="3395705859" sldId="258"/>
            <ac:spMk id="3" creationId="{DFF43872-FE6C-7987-88A8-19BEAE8B60CE}"/>
          </ac:spMkLst>
        </pc:spChg>
        <pc:spChg chg="add del mod">
          <ac:chgData name="Emma Graham (2315326)" userId="S::2315326@student.uwtsd.ac.uk::bd19727d-d05f-4630-9492-32ed51030165" providerId="AD" clId="Web-{89C7179B-A987-64E6-0E6A-FF2190EB515E}" dt="2024-01-11T21:46:11.321" v="330"/>
          <ac:spMkLst>
            <pc:docMk/>
            <pc:sldMk cId="3395705859" sldId="258"/>
            <ac:spMk id="6" creationId="{D1DDDBF2-7771-2310-2A9F-9F569F7956C9}"/>
          </ac:spMkLst>
        </pc:spChg>
        <pc:spChg chg="add del">
          <ac:chgData name="Emma Graham (2315326)" userId="S::2315326@student.uwtsd.ac.uk::bd19727d-d05f-4630-9492-32ed51030165" providerId="AD" clId="Web-{89C7179B-A987-64E6-0E6A-FF2190EB515E}" dt="2024-01-11T21:51:48.908" v="334"/>
          <ac:spMkLst>
            <pc:docMk/>
            <pc:sldMk cId="3395705859" sldId="258"/>
            <ac:spMk id="13" creationId="{04812C46-200A-4DEB-A05E-3ED6C68C2387}"/>
          </ac:spMkLst>
        </pc:spChg>
        <pc:spChg chg="add del">
          <ac:chgData name="Emma Graham (2315326)" userId="S::2315326@student.uwtsd.ac.uk::bd19727d-d05f-4630-9492-32ed51030165" providerId="AD" clId="Web-{89C7179B-A987-64E6-0E6A-FF2190EB515E}" dt="2024-01-11T21:51:48.908" v="334"/>
          <ac:spMkLst>
            <pc:docMk/>
            <pc:sldMk cId="3395705859" sldId="258"/>
            <ac:spMk id="15" creationId="{D1EA859B-E555-4109-94F3-6700E046E008}"/>
          </ac:spMkLst>
        </pc:spChg>
        <pc:spChg chg="add del">
          <ac:chgData name="Emma Graham (2315326)" userId="S::2315326@student.uwtsd.ac.uk::bd19727d-d05f-4630-9492-32ed51030165" providerId="AD" clId="Web-{89C7179B-A987-64E6-0E6A-FF2190EB515E}" dt="2024-01-11T21:55:23.148" v="349"/>
          <ac:spMkLst>
            <pc:docMk/>
            <pc:sldMk cId="3395705859" sldId="258"/>
            <ac:spMk id="17" creationId="{04812C46-200A-4DEB-A05E-3ED6C68C2387}"/>
          </ac:spMkLst>
        </pc:spChg>
        <pc:spChg chg="add del">
          <ac:chgData name="Emma Graham (2315326)" userId="S::2315326@student.uwtsd.ac.uk::bd19727d-d05f-4630-9492-32ed51030165" providerId="AD" clId="Web-{89C7179B-A987-64E6-0E6A-FF2190EB515E}" dt="2024-01-11T21:55:23.148" v="349"/>
          <ac:spMkLst>
            <pc:docMk/>
            <pc:sldMk cId="3395705859" sldId="258"/>
            <ac:spMk id="18" creationId="{D1EA859B-E555-4109-94F3-6700E046E008}"/>
          </ac:spMkLst>
        </pc:spChg>
        <pc:spChg chg="add del">
          <ac:chgData name="Emma Graham (2315326)" userId="S::2315326@student.uwtsd.ac.uk::bd19727d-d05f-4630-9492-32ed51030165" providerId="AD" clId="Web-{89C7179B-A987-64E6-0E6A-FF2190EB515E}" dt="2024-01-11T21:55:23.133" v="348"/>
          <ac:spMkLst>
            <pc:docMk/>
            <pc:sldMk cId="3395705859" sldId="258"/>
            <ac:spMk id="23" creationId="{04812C46-200A-4DEB-A05E-3ED6C68C2387}"/>
          </ac:spMkLst>
        </pc:spChg>
        <pc:spChg chg="add del">
          <ac:chgData name="Emma Graham (2315326)" userId="S::2315326@student.uwtsd.ac.uk::bd19727d-d05f-4630-9492-32ed51030165" providerId="AD" clId="Web-{89C7179B-A987-64E6-0E6A-FF2190EB515E}" dt="2024-01-11T21:55:23.133" v="348"/>
          <ac:spMkLst>
            <pc:docMk/>
            <pc:sldMk cId="3395705859" sldId="258"/>
            <ac:spMk id="25" creationId="{D1EA859B-E555-4109-94F3-6700E046E008}"/>
          </ac:spMkLst>
        </pc:spChg>
        <pc:spChg chg="add">
          <ac:chgData name="Emma Graham (2315326)" userId="S::2315326@student.uwtsd.ac.uk::bd19727d-d05f-4630-9492-32ed51030165" providerId="AD" clId="Web-{89C7179B-A987-64E6-0E6A-FF2190EB515E}" dt="2024-01-11T21:55:23.148" v="349"/>
          <ac:spMkLst>
            <pc:docMk/>
            <pc:sldMk cId="3395705859" sldId="258"/>
            <ac:spMk id="28" creationId="{E8A8EAB8-D2FF-444D-B34B-7D32F106AD0E}"/>
          </ac:spMkLst>
        </pc:spChg>
        <pc:picChg chg="add del mod">
          <ac:chgData name="Emma Graham (2315326)" userId="S::2315326@student.uwtsd.ac.uk::bd19727d-d05f-4630-9492-32ed51030165" providerId="AD" clId="Web-{89C7179B-A987-64E6-0E6A-FF2190EB515E}" dt="2024-01-11T21:42:02.486" v="321"/>
          <ac:picMkLst>
            <pc:docMk/>
            <pc:sldMk cId="3395705859" sldId="258"/>
            <ac:picMk id="4" creationId="{605510E4-BE79-5808-6C54-54B3BC23AE18}"/>
          </ac:picMkLst>
        </pc:picChg>
        <pc:picChg chg="add del mod">
          <ac:chgData name="Emma Graham (2315326)" userId="S::2315326@student.uwtsd.ac.uk::bd19727d-d05f-4630-9492-32ed51030165" providerId="AD" clId="Web-{89C7179B-A987-64E6-0E6A-FF2190EB515E}" dt="2024-01-11T21:46:11.321" v="331"/>
          <ac:picMkLst>
            <pc:docMk/>
            <pc:sldMk cId="3395705859" sldId="258"/>
            <ac:picMk id="5" creationId="{EAB4BC80-12C6-901B-9BBD-30867CE2E8B2}"/>
          </ac:picMkLst>
        </pc:picChg>
        <pc:picChg chg="add mod">
          <ac:chgData name="Emma Graham (2315326)" userId="S::2315326@student.uwtsd.ac.uk::bd19727d-d05f-4630-9492-32ed51030165" providerId="AD" clId="Web-{89C7179B-A987-64E6-0E6A-FF2190EB515E}" dt="2024-01-11T21:55:23.148" v="349"/>
          <ac:picMkLst>
            <pc:docMk/>
            <pc:sldMk cId="3395705859" sldId="258"/>
            <ac:picMk id="8" creationId="{82DF5000-1D5F-86E0-F21F-B53F19825951}"/>
          </ac:picMkLst>
        </pc:picChg>
        <pc:cxnChg chg="add">
          <ac:chgData name="Emma Graham (2315326)" userId="S::2315326@student.uwtsd.ac.uk::bd19727d-d05f-4630-9492-32ed51030165" providerId="AD" clId="Web-{89C7179B-A987-64E6-0E6A-FF2190EB515E}" dt="2024-01-11T21:55:23.148" v="349"/>
          <ac:cxnSpMkLst>
            <pc:docMk/>
            <pc:sldMk cId="3395705859" sldId="258"/>
            <ac:cxnSpMk id="27" creationId="{F11AD06B-AB20-4097-8606-5DA00DBACE88}"/>
          </ac:cxnSpMkLst>
        </pc:cxnChg>
        <pc:cxnChg chg="add">
          <ac:chgData name="Emma Graham (2315326)" userId="S::2315326@student.uwtsd.ac.uk::bd19727d-d05f-4630-9492-32ed51030165" providerId="AD" clId="Web-{89C7179B-A987-64E6-0E6A-FF2190EB515E}" dt="2024-01-11T21:55:23.148" v="349"/>
          <ac:cxnSpMkLst>
            <pc:docMk/>
            <pc:sldMk cId="3395705859" sldId="258"/>
            <ac:cxnSpMk id="29" creationId="{EEA38897-7BA3-4408-8083-3235339C4A60}"/>
          </ac:cxnSpMkLst>
        </pc:cxnChg>
      </pc:sldChg>
    </pc:docChg>
  </pc:docChgLst>
  <pc:docChgLst>
    <pc:chgData name="Emma Graham (2315326)" userId="S::2315326@student.uwtsd.ac.uk::bd19727d-d05f-4630-9492-32ed51030165" providerId="AD" clId="Web-{F209CC5A-096F-85C3-C3C8-5CA977382870}"/>
    <pc:docChg chg="addSld modSld">
      <pc:chgData name="Emma Graham (2315326)" userId="S::2315326@student.uwtsd.ac.uk::bd19727d-d05f-4630-9492-32ed51030165" providerId="AD" clId="Web-{F209CC5A-096F-85C3-C3C8-5CA977382870}" dt="2024-01-18T22:37:18.001" v="1851"/>
      <pc:docMkLst>
        <pc:docMk/>
      </pc:docMkLst>
      <pc:sldChg chg="modSp mod modShow">
        <pc:chgData name="Emma Graham (2315326)" userId="S::2315326@student.uwtsd.ac.uk::bd19727d-d05f-4630-9492-32ed51030165" providerId="AD" clId="Web-{F209CC5A-096F-85C3-C3C8-5CA977382870}" dt="2024-01-18T14:17:06.437" v="369" actId="20577"/>
        <pc:sldMkLst>
          <pc:docMk/>
          <pc:sldMk cId="2803431037" sldId="261"/>
        </pc:sldMkLst>
        <pc:spChg chg="mod">
          <ac:chgData name="Emma Graham (2315326)" userId="S::2315326@student.uwtsd.ac.uk::bd19727d-d05f-4630-9492-32ed51030165" providerId="AD" clId="Web-{F209CC5A-096F-85C3-C3C8-5CA977382870}" dt="2024-01-18T14:07:11.842" v="320" actId="20577"/>
          <ac:spMkLst>
            <pc:docMk/>
            <pc:sldMk cId="2803431037" sldId="261"/>
            <ac:spMk id="2" creationId="{4A26B0C0-8F3E-8B6B-140D-D72BDEC2276E}"/>
          </ac:spMkLst>
        </pc:spChg>
        <pc:spChg chg="mod">
          <ac:chgData name="Emma Graham (2315326)" userId="S::2315326@student.uwtsd.ac.uk::bd19727d-d05f-4630-9492-32ed51030165" providerId="AD" clId="Web-{F209CC5A-096F-85C3-C3C8-5CA977382870}" dt="2024-01-18T14:17:06.437" v="369" actId="20577"/>
          <ac:spMkLst>
            <pc:docMk/>
            <pc:sldMk cId="2803431037" sldId="261"/>
            <ac:spMk id="18" creationId="{F4CD6065-E9E9-4D59-AFF6-834DAF9EF944}"/>
          </ac:spMkLst>
        </pc:spChg>
        <pc:spChg chg="mod">
          <ac:chgData name="Emma Graham (2315326)" userId="S::2315326@student.uwtsd.ac.uk::bd19727d-d05f-4630-9492-32ed51030165" providerId="AD" clId="Web-{F209CC5A-096F-85C3-C3C8-5CA977382870}" dt="2024-01-18T13:49:14.733" v="199" actId="20577"/>
          <ac:spMkLst>
            <pc:docMk/>
            <pc:sldMk cId="2803431037" sldId="261"/>
            <ac:spMk id="23" creationId="{45D37F4E-DDB4-456B-97E0-9937730A039F}"/>
          </ac:spMkLst>
        </pc:spChg>
      </pc:sldChg>
      <pc:sldChg chg="addSp delSp modSp new mod setBg">
        <pc:chgData name="Emma Graham (2315326)" userId="S::2315326@student.uwtsd.ac.uk::bd19727d-d05f-4630-9492-32ed51030165" providerId="AD" clId="Web-{F209CC5A-096F-85C3-C3C8-5CA977382870}" dt="2024-01-18T22:36:55.234" v="1850" actId="20577"/>
        <pc:sldMkLst>
          <pc:docMk/>
          <pc:sldMk cId="3981328686" sldId="262"/>
        </pc:sldMkLst>
        <pc:spChg chg="mod">
          <ac:chgData name="Emma Graham (2315326)" userId="S::2315326@student.uwtsd.ac.uk::bd19727d-d05f-4630-9492-32ed51030165" providerId="AD" clId="Web-{F209CC5A-096F-85C3-C3C8-5CA977382870}" dt="2024-01-18T21:44:12.281" v="1351" actId="1076"/>
          <ac:spMkLst>
            <pc:docMk/>
            <pc:sldMk cId="3981328686" sldId="262"/>
            <ac:spMk id="2" creationId="{15E946B1-DC71-0A05-7E46-17C8C4EF1AD1}"/>
          </ac:spMkLst>
        </pc:spChg>
        <pc:spChg chg="add mod">
          <ac:chgData name="Emma Graham (2315326)" userId="S::2315326@student.uwtsd.ac.uk::bd19727d-d05f-4630-9492-32ed51030165" providerId="AD" clId="Web-{F209CC5A-096F-85C3-C3C8-5CA977382870}" dt="2024-01-18T21:16:22.260" v="1104" actId="14100"/>
          <ac:spMkLst>
            <pc:docMk/>
            <pc:sldMk cId="3981328686" sldId="262"/>
            <ac:spMk id="3" creationId="{2B3161D2-8B85-1B07-845F-70D9464B331E}"/>
          </ac:spMkLst>
        </pc:spChg>
        <pc:spChg chg="del">
          <ac:chgData name="Emma Graham (2315326)" userId="S::2315326@student.uwtsd.ac.uk::bd19727d-d05f-4630-9492-32ed51030165" providerId="AD" clId="Web-{F209CC5A-096F-85C3-C3C8-5CA977382870}" dt="2024-01-18T14:51:59.874" v="409"/>
          <ac:spMkLst>
            <pc:docMk/>
            <pc:sldMk cId="3981328686" sldId="262"/>
            <ac:spMk id="3" creationId="{5F716C14-FE63-0771-F35B-1AD1CE611C2B}"/>
          </ac:spMkLst>
        </pc:spChg>
        <pc:spChg chg="add del mod">
          <ac:chgData name="Emma Graham (2315326)" userId="S::2315326@student.uwtsd.ac.uk::bd19727d-d05f-4630-9492-32ed51030165" providerId="AD" clId="Web-{F209CC5A-096F-85C3-C3C8-5CA977382870}" dt="2024-01-18T20:58:20.393" v="957"/>
          <ac:spMkLst>
            <pc:docMk/>
            <pc:sldMk cId="3981328686" sldId="262"/>
            <ac:spMk id="5" creationId="{25AA639C-5B27-F615-DC67-30705EA8D4F7}"/>
          </ac:spMkLst>
        </pc:spChg>
        <pc:spChg chg="add mod">
          <ac:chgData name="Emma Graham (2315326)" userId="S::2315326@student.uwtsd.ac.uk::bd19727d-d05f-4630-9492-32ed51030165" providerId="AD" clId="Web-{F209CC5A-096F-85C3-C3C8-5CA977382870}" dt="2024-01-18T22:36:55.234" v="1850" actId="20577"/>
          <ac:spMkLst>
            <pc:docMk/>
            <pc:sldMk cId="3981328686" sldId="262"/>
            <ac:spMk id="6" creationId="{BECDD40F-21EB-A988-BD13-EA6E87B15114}"/>
          </ac:spMkLst>
        </pc:spChg>
        <pc:spChg chg="add mod">
          <ac:chgData name="Emma Graham (2315326)" userId="S::2315326@student.uwtsd.ac.uk::bd19727d-d05f-4630-9492-32ed51030165" providerId="AD" clId="Web-{F209CC5A-096F-85C3-C3C8-5CA977382870}" dt="2024-01-18T21:44:20.750" v="1352" actId="1076"/>
          <ac:spMkLst>
            <pc:docMk/>
            <pc:sldMk cId="3981328686" sldId="262"/>
            <ac:spMk id="8" creationId="{DD486A8A-147E-74A9-963A-45BD5B1981AD}"/>
          </ac:spMkLst>
        </pc:spChg>
        <pc:spChg chg="add del">
          <ac:chgData name="Emma Graham (2315326)" userId="S::2315326@student.uwtsd.ac.uk::bd19727d-d05f-4630-9492-32ed51030165" providerId="AD" clId="Web-{F209CC5A-096F-85C3-C3C8-5CA977382870}" dt="2024-01-18T14:52:27.875" v="411"/>
          <ac:spMkLst>
            <pc:docMk/>
            <pc:sldMk cId="3981328686" sldId="262"/>
            <ac:spMk id="9" creationId="{16C5FA50-8D52-4617-AF91-5C7B1C8352F1}"/>
          </ac:spMkLst>
        </pc:spChg>
        <pc:spChg chg="add del">
          <ac:chgData name="Emma Graham (2315326)" userId="S::2315326@student.uwtsd.ac.uk::bd19727d-d05f-4630-9492-32ed51030165" providerId="AD" clId="Web-{F209CC5A-096F-85C3-C3C8-5CA977382870}" dt="2024-01-18T14:52:27.875" v="411"/>
          <ac:spMkLst>
            <pc:docMk/>
            <pc:sldMk cId="3981328686" sldId="262"/>
            <ac:spMk id="11" creationId="{E223798C-12AD-4B0C-A50C-D676347D67CF}"/>
          </ac:spMkLst>
        </pc:spChg>
        <pc:spChg chg="add">
          <ac:chgData name="Emma Graham (2315326)" userId="S::2315326@student.uwtsd.ac.uk::bd19727d-d05f-4630-9492-32ed51030165" providerId="AD" clId="Web-{F209CC5A-096F-85C3-C3C8-5CA977382870}" dt="2024-01-18T14:52:27.891" v="412"/>
          <ac:spMkLst>
            <pc:docMk/>
            <pc:sldMk cId="3981328686" sldId="262"/>
            <ac:spMk id="13" creationId="{59383CF9-23B5-4335-9B21-1791C4CF1C75}"/>
          </ac:spMkLst>
        </pc:spChg>
        <pc:spChg chg="add">
          <ac:chgData name="Emma Graham (2315326)" userId="S::2315326@student.uwtsd.ac.uk::bd19727d-d05f-4630-9492-32ed51030165" providerId="AD" clId="Web-{F209CC5A-096F-85C3-C3C8-5CA977382870}" dt="2024-01-18T14:52:27.891" v="412"/>
          <ac:spMkLst>
            <pc:docMk/>
            <pc:sldMk cId="3981328686" sldId="262"/>
            <ac:spMk id="14" creationId="{2EB492CD-616E-47F8-933B-5E2D952A0593}"/>
          </ac:spMkLst>
        </pc:spChg>
        <pc:spChg chg="add">
          <ac:chgData name="Emma Graham (2315326)" userId="S::2315326@student.uwtsd.ac.uk::bd19727d-d05f-4630-9492-32ed51030165" providerId="AD" clId="Web-{F209CC5A-096F-85C3-C3C8-5CA977382870}" dt="2024-01-18T14:52:27.891" v="412"/>
          <ac:spMkLst>
            <pc:docMk/>
            <pc:sldMk cId="3981328686" sldId="262"/>
            <ac:spMk id="15" creationId="{0007FE00-9498-4706-B255-6437B0252C02}"/>
          </ac:spMkLst>
        </pc:spChg>
        <pc:picChg chg="add del mod ord">
          <ac:chgData name="Emma Graham (2315326)" userId="S::2315326@student.uwtsd.ac.uk::bd19727d-d05f-4630-9492-32ed51030165" providerId="AD" clId="Web-{F209CC5A-096F-85C3-C3C8-5CA977382870}" dt="2024-01-18T20:47:35.067" v="856"/>
          <ac:picMkLst>
            <pc:docMk/>
            <pc:sldMk cId="3981328686" sldId="262"/>
            <ac:picMk id="4" creationId="{ED0B2AF4-6362-9E45-6BD3-C9762FB86CD2}"/>
          </ac:picMkLst>
        </pc:picChg>
      </pc:sldChg>
      <pc:sldChg chg="new">
        <pc:chgData name="Emma Graham (2315326)" userId="S::2315326@student.uwtsd.ac.uk::bd19727d-d05f-4630-9492-32ed51030165" providerId="AD" clId="Web-{F209CC5A-096F-85C3-C3C8-5CA977382870}" dt="2024-01-18T22:37:18.001" v="1851"/>
        <pc:sldMkLst>
          <pc:docMk/>
          <pc:sldMk cId="2471522734" sldId="263"/>
        </pc:sldMkLst>
      </pc:sldChg>
    </pc:docChg>
  </pc:docChgLst>
  <pc:docChgLst>
    <pc:chgData name="Emma Graham (2315326)" userId="S::2315326@student.uwtsd.ac.uk::bd19727d-d05f-4630-9492-32ed51030165" providerId="AD" clId="Web-{B363BD95-48AB-A337-B227-96167AC61D8D}"/>
    <pc:docChg chg="addSld delSld modSld">
      <pc:chgData name="Emma Graham (2315326)" userId="S::2315326@student.uwtsd.ac.uk::bd19727d-d05f-4630-9492-32ed51030165" providerId="AD" clId="Web-{B363BD95-48AB-A337-B227-96167AC61D8D}" dt="2024-01-20T18:39:25.667" v="202" actId="20577"/>
      <pc:docMkLst>
        <pc:docMk/>
      </pc:docMkLst>
      <pc:sldChg chg="delSp modSp">
        <pc:chgData name="Emma Graham (2315326)" userId="S::2315326@student.uwtsd.ac.uk::bd19727d-d05f-4630-9492-32ed51030165" providerId="AD" clId="Web-{B363BD95-48AB-A337-B227-96167AC61D8D}" dt="2024-01-20T16:57:55.290" v="2"/>
        <pc:sldMkLst>
          <pc:docMk/>
          <pc:sldMk cId="109857222" sldId="256"/>
        </pc:sldMkLst>
        <pc:spChg chg="del mod">
          <ac:chgData name="Emma Graham (2315326)" userId="S::2315326@student.uwtsd.ac.uk::bd19727d-d05f-4630-9492-32ed51030165" providerId="AD" clId="Web-{B363BD95-48AB-A337-B227-96167AC61D8D}" dt="2024-01-20T16:57:55.290" v="2"/>
          <ac:spMkLst>
            <pc:docMk/>
            <pc:sldMk cId="109857222" sldId="256"/>
            <ac:spMk id="7" creationId="{1E4092AA-2AA0-960B-E002-D733CDA95E8D}"/>
          </ac:spMkLst>
        </pc:spChg>
      </pc:sldChg>
      <pc:sldChg chg="delSp">
        <pc:chgData name="Emma Graham (2315326)" userId="S::2315326@student.uwtsd.ac.uk::bd19727d-d05f-4630-9492-32ed51030165" providerId="AD" clId="Web-{B363BD95-48AB-A337-B227-96167AC61D8D}" dt="2024-01-20T16:58:07.540" v="3"/>
        <pc:sldMkLst>
          <pc:docMk/>
          <pc:sldMk cId="1636836112" sldId="257"/>
        </pc:sldMkLst>
        <pc:spChg chg="del">
          <ac:chgData name="Emma Graham (2315326)" userId="S::2315326@student.uwtsd.ac.uk::bd19727d-d05f-4630-9492-32ed51030165" providerId="AD" clId="Web-{B363BD95-48AB-A337-B227-96167AC61D8D}" dt="2024-01-20T16:58:07.540" v="3"/>
          <ac:spMkLst>
            <pc:docMk/>
            <pc:sldMk cId="1636836112" sldId="257"/>
            <ac:spMk id="8" creationId="{B185757E-E6CC-869D-1E0C-B350FFC66686}"/>
          </ac:spMkLst>
        </pc:spChg>
      </pc:sldChg>
      <pc:sldChg chg="modSp">
        <pc:chgData name="Emma Graham (2315326)" userId="S::2315326@student.uwtsd.ac.uk::bd19727d-d05f-4630-9492-32ed51030165" providerId="AD" clId="Web-{B363BD95-48AB-A337-B227-96167AC61D8D}" dt="2024-01-20T18:06:15.329" v="123" actId="20577"/>
        <pc:sldMkLst>
          <pc:docMk/>
          <pc:sldMk cId="3395705859" sldId="258"/>
        </pc:sldMkLst>
        <pc:spChg chg="mod">
          <ac:chgData name="Emma Graham (2315326)" userId="S::2315326@student.uwtsd.ac.uk::bd19727d-d05f-4630-9492-32ed51030165" providerId="AD" clId="Web-{B363BD95-48AB-A337-B227-96167AC61D8D}" dt="2024-01-20T18:06:15.329" v="123" actId="20577"/>
          <ac:spMkLst>
            <pc:docMk/>
            <pc:sldMk cId="3395705859" sldId="258"/>
            <ac:spMk id="3" creationId="{DFF43872-FE6C-7987-88A8-19BEAE8B60CE}"/>
          </ac:spMkLst>
        </pc:spChg>
      </pc:sldChg>
      <pc:sldChg chg="addSp modSp">
        <pc:chgData name="Emma Graham (2315326)" userId="S::2315326@student.uwtsd.ac.uk::bd19727d-d05f-4630-9492-32ed51030165" providerId="AD" clId="Web-{B363BD95-48AB-A337-B227-96167AC61D8D}" dt="2024-01-20T18:22:48.833" v="161" actId="20577"/>
        <pc:sldMkLst>
          <pc:docMk/>
          <pc:sldMk cId="1052561494" sldId="264"/>
        </pc:sldMkLst>
        <pc:spChg chg="add mod">
          <ac:chgData name="Emma Graham (2315326)" userId="S::2315326@student.uwtsd.ac.uk::bd19727d-d05f-4630-9492-32ed51030165" providerId="AD" clId="Web-{B363BD95-48AB-A337-B227-96167AC61D8D}" dt="2024-01-20T18:17:22.401" v="129" actId="14100"/>
          <ac:spMkLst>
            <pc:docMk/>
            <pc:sldMk cId="1052561494" sldId="264"/>
            <ac:spMk id="5" creationId="{D0A8DA34-3367-BF60-C72F-7BE6E1C4CE0F}"/>
          </ac:spMkLst>
        </pc:spChg>
        <pc:spChg chg="add mod">
          <ac:chgData name="Emma Graham (2315326)" userId="S::2315326@student.uwtsd.ac.uk::bd19727d-d05f-4630-9492-32ed51030165" providerId="AD" clId="Web-{B363BD95-48AB-A337-B227-96167AC61D8D}" dt="2024-01-20T18:22:48.833" v="161" actId="20577"/>
          <ac:spMkLst>
            <pc:docMk/>
            <pc:sldMk cId="1052561494" sldId="264"/>
            <ac:spMk id="6" creationId="{BE4DF97C-99AB-C74C-CAD5-AB08326798A5}"/>
          </ac:spMkLst>
        </pc:spChg>
      </pc:sldChg>
      <pc:sldChg chg="modSp">
        <pc:chgData name="Emma Graham (2315326)" userId="S::2315326@student.uwtsd.ac.uk::bd19727d-d05f-4630-9492-32ed51030165" providerId="AD" clId="Web-{B363BD95-48AB-A337-B227-96167AC61D8D}" dt="2024-01-20T18:19:58.218" v="148" actId="20577"/>
        <pc:sldMkLst>
          <pc:docMk/>
          <pc:sldMk cId="3526530196" sldId="265"/>
        </pc:sldMkLst>
        <pc:spChg chg="mod">
          <ac:chgData name="Emma Graham (2315326)" userId="S::2315326@student.uwtsd.ac.uk::bd19727d-d05f-4630-9492-32ed51030165" providerId="AD" clId="Web-{B363BD95-48AB-A337-B227-96167AC61D8D}" dt="2024-01-20T18:19:58.218" v="148" actId="20577"/>
          <ac:spMkLst>
            <pc:docMk/>
            <pc:sldMk cId="3526530196" sldId="265"/>
            <ac:spMk id="7" creationId="{D46FFCE4-B53C-B414-7180-F341C9D5B138}"/>
          </ac:spMkLst>
        </pc:spChg>
      </pc:sldChg>
      <pc:sldChg chg="modSp del">
        <pc:chgData name="Emma Graham (2315326)" userId="S::2315326@student.uwtsd.ac.uk::bd19727d-d05f-4630-9492-32ed51030165" providerId="AD" clId="Web-{B363BD95-48AB-A337-B227-96167AC61D8D}" dt="2024-01-20T17:10:15.281" v="11"/>
        <pc:sldMkLst>
          <pc:docMk/>
          <pc:sldMk cId="478358814" sldId="266"/>
        </pc:sldMkLst>
        <pc:spChg chg="mod">
          <ac:chgData name="Emma Graham (2315326)" userId="S::2315326@student.uwtsd.ac.uk::bd19727d-d05f-4630-9492-32ed51030165" providerId="AD" clId="Web-{B363BD95-48AB-A337-B227-96167AC61D8D}" dt="2024-01-20T17:10:12.515" v="10" actId="20577"/>
          <ac:spMkLst>
            <pc:docMk/>
            <pc:sldMk cId="478358814" sldId="266"/>
            <ac:spMk id="3" creationId="{60BA643A-7088-4BDA-37F2-09033958C6F9}"/>
          </ac:spMkLst>
        </pc:spChg>
      </pc:sldChg>
      <pc:sldChg chg="modSp">
        <pc:chgData name="Emma Graham (2315326)" userId="S::2315326@student.uwtsd.ac.uk::bd19727d-d05f-4630-9492-32ed51030165" providerId="AD" clId="Web-{B363BD95-48AB-A337-B227-96167AC61D8D}" dt="2024-01-20T18:33:21.390" v="190" actId="20577"/>
        <pc:sldMkLst>
          <pc:docMk/>
          <pc:sldMk cId="3250095037" sldId="267"/>
        </pc:sldMkLst>
        <pc:spChg chg="mod">
          <ac:chgData name="Emma Graham (2315326)" userId="S::2315326@student.uwtsd.ac.uk::bd19727d-d05f-4630-9492-32ed51030165" providerId="AD" clId="Web-{B363BD95-48AB-A337-B227-96167AC61D8D}" dt="2024-01-20T18:33:21.390" v="190" actId="20577"/>
          <ac:spMkLst>
            <pc:docMk/>
            <pc:sldMk cId="3250095037" sldId="267"/>
            <ac:spMk id="3" creationId="{AB05FFF9-337D-6954-DFD3-4FFCDCB20F6E}"/>
          </ac:spMkLst>
        </pc:spChg>
      </pc:sldChg>
      <pc:sldChg chg="addSp delSp modSp new">
        <pc:chgData name="Emma Graham (2315326)" userId="S::2315326@student.uwtsd.ac.uk::bd19727d-d05f-4630-9492-32ed51030165" providerId="AD" clId="Web-{B363BD95-48AB-A337-B227-96167AC61D8D}" dt="2024-01-20T18:39:25.667" v="202" actId="20577"/>
        <pc:sldMkLst>
          <pc:docMk/>
          <pc:sldMk cId="3730724549" sldId="268"/>
        </pc:sldMkLst>
        <pc:spChg chg="del">
          <ac:chgData name="Emma Graham (2315326)" userId="S::2315326@student.uwtsd.ac.uk::bd19727d-d05f-4630-9492-32ed51030165" providerId="AD" clId="Web-{B363BD95-48AB-A337-B227-96167AC61D8D}" dt="2024-01-20T17:10:24.640" v="13"/>
          <ac:spMkLst>
            <pc:docMk/>
            <pc:sldMk cId="3730724549" sldId="268"/>
            <ac:spMk id="2" creationId="{FF6525D3-C7BC-A82F-BC05-B0266F2BD730}"/>
          </ac:spMkLst>
        </pc:spChg>
        <pc:spChg chg="del">
          <ac:chgData name="Emma Graham (2315326)" userId="S::2315326@student.uwtsd.ac.uk::bd19727d-d05f-4630-9492-32ed51030165" providerId="AD" clId="Web-{B363BD95-48AB-A337-B227-96167AC61D8D}" dt="2024-01-20T17:10:31.156" v="14"/>
          <ac:spMkLst>
            <pc:docMk/>
            <pc:sldMk cId="3730724549" sldId="268"/>
            <ac:spMk id="3" creationId="{3D75F781-BA69-DF3B-A59F-32ECA51AC439}"/>
          </ac:spMkLst>
        </pc:spChg>
        <pc:spChg chg="add mod">
          <ac:chgData name="Emma Graham (2315326)" userId="S::2315326@student.uwtsd.ac.uk::bd19727d-d05f-4630-9492-32ed51030165" providerId="AD" clId="Web-{B363BD95-48AB-A337-B227-96167AC61D8D}" dt="2024-01-20T18:39:25.667" v="202" actId="20577"/>
          <ac:spMkLst>
            <pc:docMk/>
            <pc:sldMk cId="3730724549" sldId="268"/>
            <ac:spMk id="4" creationId="{DC43387A-8DFC-BFBD-2F77-CFCA5B9F1500}"/>
          </ac:spMkLst>
        </pc:spChg>
      </pc:sldChg>
      <pc:sldChg chg="addSp delSp modSp new mod setBg">
        <pc:chgData name="Emma Graham (2315326)" userId="S::2315326@student.uwtsd.ac.uk::bd19727d-d05f-4630-9492-32ed51030165" providerId="AD" clId="Web-{B363BD95-48AB-A337-B227-96167AC61D8D}" dt="2024-01-20T18:31:39.090" v="171"/>
        <pc:sldMkLst>
          <pc:docMk/>
          <pc:sldMk cId="1238548526" sldId="269"/>
        </pc:sldMkLst>
        <pc:spChg chg="del mod ord">
          <ac:chgData name="Emma Graham (2315326)" userId="S::2315326@student.uwtsd.ac.uk::bd19727d-d05f-4630-9492-32ed51030165" providerId="AD" clId="Web-{B363BD95-48AB-A337-B227-96167AC61D8D}" dt="2024-01-20T18:29:14.959" v="169"/>
          <ac:spMkLst>
            <pc:docMk/>
            <pc:sldMk cId="1238548526" sldId="269"/>
            <ac:spMk id="2" creationId="{812404DC-2DB4-0E0F-8AD1-BEA9546E48E2}"/>
          </ac:spMkLst>
        </pc:spChg>
        <pc:spChg chg="del">
          <ac:chgData name="Emma Graham (2315326)" userId="S::2315326@student.uwtsd.ac.uk::bd19727d-d05f-4630-9492-32ed51030165" providerId="AD" clId="Web-{B363BD95-48AB-A337-B227-96167AC61D8D}" dt="2024-01-20T18:25:08.681" v="163"/>
          <ac:spMkLst>
            <pc:docMk/>
            <pc:sldMk cId="1238548526" sldId="269"/>
            <ac:spMk id="3" creationId="{D2F9B85B-0BF4-00CF-4E1B-F23A3D7B2FB9}"/>
          </ac:spMkLst>
        </pc:spChg>
        <pc:spChg chg="add del">
          <ac:chgData name="Emma Graham (2315326)" userId="S::2315326@student.uwtsd.ac.uk::bd19727d-d05f-4630-9492-32ed51030165" providerId="AD" clId="Web-{B363BD95-48AB-A337-B227-96167AC61D8D}" dt="2024-01-20T18:28:34.301" v="167"/>
          <ac:spMkLst>
            <pc:docMk/>
            <pc:sldMk cId="1238548526" sldId="269"/>
            <ac:spMk id="10" creationId="{817C233C-52D9-0934-028A-10DDFBEA38A4}"/>
          </ac:spMkLst>
        </pc:spChg>
        <pc:spChg chg="add del">
          <ac:chgData name="Emma Graham (2315326)" userId="S::2315326@student.uwtsd.ac.uk::bd19727d-d05f-4630-9492-32ed51030165" providerId="AD" clId="Web-{B363BD95-48AB-A337-B227-96167AC61D8D}" dt="2024-01-20T18:28:45.849" v="168"/>
          <ac:spMkLst>
            <pc:docMk/>
            <pc:sldMk cId="1238548526" sldId="269"/>
            <ac:spMk id="13" creationId="{114C78B5-EC6B-4A39-8860-705100867457}"/>
          </ac:spMkLst>
        </pc:spChg>
        <pc:spChg chg="add del">
          <ac:chgData name="Emma Graham (2315326)" userId="S::2315326@student.uwtsd.ac.uk::bd19727d-d05f-4630-9492-32ed51030165" providerId="AD" clId="Web-{B363BD95-48AB-A337-B227-96167AC61D8D}" dt="2024-01-20T18:31:30.590" v="170"/>
          <ac:spMkLst>
            <pc:docMk/>
            <pc:sldMk cId="1238548526" sldId="269"/>
            <ac:spMk id="21" creationId="{1C542308-D8E4-F3EB-5FE3-EA90857E77E8}"/>
          </ac:spMkLst>
        </pc:spChg>
        <pc:spChg chg="add del">
          <ac:chgData name="Emma Graham (2315326)" userId="S::2315326@student.uwtsd.ac.uk::bd19727d-d05f-4630-9492-32ed51030165" providerId="AD" clId="Web-{B363BD95-48AB-A337-B227-96167AC61D8D}" dt="2024-01-20T18:31:39.090" v="171"/>
          <ac:spMkLst>
            <pc:docMk/>
            <pc:sldMk cId="1238548526" sldId="269"/>
            <ac:spMk id="24" creationId="{6113EC7C-368D-469A-9B5C-F3555B088E66}"/>
          </ac:spMkLst>
        </pc:spChg>
        <pc:spChg chg="add">
          <ac:chgData name="Emma Graham (2315326)" userId="S::2315326@student.uwtsd.ac.uk::bd19727d-d05f-4630-9492-32ed51030165" providerId="AD" clId="Web-{B363BD95-48AB-A337-B227-96167AC61D8D}" dt="2024-01-20T18:31:39.090" v="171"/>
          <ac:spMkLst>
            <pc:docMk/>
            <pc:sldMk cId="1238548526" sldId="269"/>
            <ac:spMk id="29" creationId="{E1750109-3B91-4506-B997-0CD8E35A1488}"/>
          </ac:spMkLst>
        </pc:spChg>
        <pc:spChg chg="add">
          <ac:chgData name="Emma Graham (2315326)" userId="S::2315326@student.uwtsd.ac.uk::bd19727d-d05f-4630-9492-32ed51030165" providerId="AD" clId="Web-{B363BD95-48AB-A337-B227-96167AC61D8D}" dt="2024-01-20T18:31:39.090" v="171"/>
          <ac:spMkLst>
            <pc:docMk/>
            <pc:sldMk cId="1238548526" sldId="269"/>
            <ac:spMk id="31" creationId="{E72D8D1B-59F6-4FF3-8547-9BBB6129F2FA}"/>
          </ac:spMkLst>
        </pc:spChg>
        <pc:spChg chg="add">
          <ac:chgData name="Emma Graham (2315326)" userId="S::2315326@student.uwtsd.ac.uk::bd19727d-d05f-4630-9492-32ed51030165" providerId="AD" clId="Web-{B363BD95-48AB-A337-B227-96167AC61D8D}" dt="2024-01-20T18:31:39.090" v="171"/>
          <ac:spMkLst>
            <pc:docMk/>
            <pc:sldMk cId="1238548526" sldId="269"/>
            <ac:spMk id="33" creationId="{14044C96-7CFD-44DB-A579-D77B0D37C681}"/>
          </ac:spMkLst>
        </pc:spChg>
        <pc:spChg chg="add">
          <ac:chgData name="Emma Graham (2315326)" userId="S::2315326@student.uwtsd.ac.uk::bd19727d-d05f-4630-9492-32ed51030165" providerId="AD" clId="Web-{B363BD95-48AB-A337-B227-96167AC61D8D}" dt="2024-01-20T18:31:39.090" v="171"/>
          <ac:spMkLst>
            <pc:docMk/>
            <pc:sldMk cId="1238548526" sldId="269"/>
            <ac:spMk id="35" creationId="{8FC8C21F-9484-4A71-ABFA-6C10682FAC3E}"/>
          </ac:spMkLst>
        </pc:spChg>
        <pc:spChg chg="add">
          <ac:chgData name="Emma Graham (2315326)" userId="S::2315326@student.uwtsd.ac.uk::bd19727d-d05f-4630-9492-32ed51030165" providerId="AD" clId="Web-{B363BD95-48AB-A337-B227-96167AC61D8D}" dt="2024-01-20T18:31:39.090" v="171"/>
          <ac:spMkLst>
            <pc:docMk/>
            <pc:sldMk cId="1238548526" sldId="269"/>
            <ac:spMk id="37" creationId="{2C444748-5A8D-4B53-89FE-42B455DFA2D1}"/>
          </ac:spMkLst>
        </pc:spChg>
        <pc:spChg chg="add">
          <ac:chgData name="Emma Graham (2315326)" userId="S::2315326@student.uwtsd.ac.uk::bd19727d-d05f-4630-9492-32ed51030165" providerId="AD" clId="Web-{B363BD95-48AB-A337-B227-96167AC61D8D}" dt="2024-01-20T18:31:39.090" v="171"/>
          <ac:spMkLst>
            <pc:docMk/>
            <pc:sldMk cId="1238548526" sldId="269"/>
            <ac:spMk id="39" creationId="{F4FFA271-A10A-4AC3-8F06-E3313A197A80}"/>
          </ac:spMkLst>
        </pc:spChg>
        <pc:grpChg chg="add del">
          <ac:chgData name="Emma Graham (2315326)" userId="S::2315326@student.uwtsd.ac.uk::bd19727d-d05f-4630-9492-32ed51030165" providerId="AD" clId="Web-{B363BD95-48AB-A337-B227-96167AC61D8D}" dt="2024-01-20T18:28:45.849" v="168"/>
          <ac:grpSpMkLst>
            <pc:docMk/>
            <pc:sldMk cId="1238548526" sldId="269"/>
            <ac:grpSpMk id="15" creationId="{A50943B0-FDF7-4C2C-B784-9208C945A8C3}"/>
          </ac:grpSpMkLst>
        </pc:grpChg>
        <pc:picChg chg="add mod ord">
          <ac:chgData name="Emma Graham (2315326)" userId="S::2315326@student.uwtsd.ac.uk::bd19727d-d05f-4630-9492-32ed51030165" providerId="AD" clId="Web-{B363BD95-48AB-A337-B227-96167AC61D8D}" dt="2024-01-20T18:31:39.090" v="171"/>
          <ac:picMkLst>
            <pc:docMk/>
            <pc:sldMk cId="1238548526" sldId="269"/>
            <ac:picMk id="4" creationId="{F90FE526-5960-D12C-846F-52ACB24810FE}"/>
          </ac:picMkLst>
        </pc:picChg>
        <pc:picChg chg="add mod">
          <ac:chgData name="Emma Graham (2315326)" userId="S::2315326@student.uwtsd.ac.uk::bd19727d-d05f-4630-9492-32ed51030165" providerId="AD" clId="Web-{B363BD95-48AB-A337-B227-96167AC61D8D}" dt="2024-01-20T18:31:39.090" v="171"/>
          <ac:picMkLst>
            <pc:docMk/>
            <pc:sldMk cId="1238548526" sldId="269"/>
            <ac:picMk id="5" creationId="{3752AD22-DCBE-7012-D508-B6A8A0C3A838}"/>
          </ac:picMkLst>
        </pc:picChg>
        <pc:picChg chg="add mod ord">
          <ac:chgData name="Emma Graham (2315326)" userId="S::2315326@student.uwtsd.ac.uk::bd19727d-d05f-4630-9492-32ed51030165" providerId="AD" clId="Web-{B363BD95-48AB-A337-B227-96167AC61D8D}" dt="2024-01-20T18:31:39.090" v="171"/>
          <ac:picMkLst>
            <pc:docMk/>
            <pc:sldMk cId="1238548526" sldId="269"/>
            <ac:picMk id="6" creationId="{F2E955A3-7D66-DDCF-6EAF-7C740CB69B25}"/>
          </ac:picMkLst>
        </pc:picChg>
        <pc:picChg chg="add mod ord">
          <ac:chgData name="Emma Graham (2315326)" userId="S::2315326@student.uwtsd.ac.uk::bd19727d-d05f-4630-9492-32ed51030165" providerId="AD" clId="Web-{B363BD95-48AB-A337-B227-96167AC61D8D}" dt="2024-01-20T18:31:39.090" v="171"/>
          <ac:picMkLst>
            <pc:docMk/>
            <pc:sldMk cId="1238548526" sldId="269"/>
            <ac:picMk id="7" creationId="{6AFAA95E-DDAA-C128-D9F0-A099EFE6180F}"/>
          </ac:picMkLst>
        </pc:picChg>
        <pc:picChg chg="add mod ord">
          <ac:chgData name="Emma Graham (2315326)" userId="S::2315326@student.uwtsd.ac.uk::bd19727d-d05f-4630-9492-32ed51030165" providerId="AD" clId="Web-{B363BD95-48AB-A337-B227-96167AC61D8D}" dt="2024-01-20T18:31:39.090" v="171"/>
          <ac:picMkLst>
            <pc:docMk/>
            <pc:sldMk cId="1238548526" sldId="269"/>
            <ac:picMk id="8" creationId="{720B050E-89C7-05FF-4BC3-DC8F0E139E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05command.wikidot.com/forum/t-1008872/boss300"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youtu.be/SK72Iu8TbF4"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loonylabs.org/2015/06/22/molecular-mechanisms-that-initiate-labor/"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rinconnutricional.blogspot.com/"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www.pregnancybirthbaby.org.au/" TargetMode="External"/><Relationship Id="rId3" Type="http://schemas.openxmlformats.org/officeDocument/2006/relationships/hyperlink" Target="https://firstsenses.com.au/messy-play/" TargetMode="External"/><Relationship Id="rId7" Type="http://schemas.openxmlformats.org/officeDocument/2006/relationships/hyperlink" Target="https://www.simplypsychology.org/Bronfenbrenner.html" TargetMode="External"/><Relationship Id="rId2" Type="http://schemas.openxmlformats.org/officeDocument/2006/relationships/hyperlink" Target="https://www.todaysparent.com/pregnancy/being-pregnant/what-does-my-baby-do-in-the-womb/" TargetMode="External"/><Relationship Id="rId1" Type="http://schemas.openxmlformats.org/officeDocument/2006/relationships/slideLayout" Target="../slideLayouts/slideLayout2.xml"/><Relationship Id="rId6" Type="http://schemas.openxmlformats.org/officeDocument/2006/relationships/hyperlink" Target="https://kcparent.com/kc-baby-magazine/what-babies-need-to-thrive-understanding-your-babys-hierarchy-of-needs/#:~:text=Just%20like%20the%20hierarchy%20of" TargetMode="External"/><Relationship Id="rId11" Type="http://schemas.openxmlformats.org/officeDocument/2006/relationships/hyperlink" Target="https://assets.publishing.service.gov.uk/media/5a817fb0e5274a2e87dbdf4b/2903819_PHE_Midwifery_accessible.pdf" TargetMode="External"/><Relationship Id="rId5" Type="http://schemas.openxmlformats.org/officeDocument/2006/relationships/hyperlink" Target="https://www.gov.uk/government/publications/a-guide-to-immunisations-for-babies-up-to-13-months-of-age/a-guide-to-immunisation-for-babies-up-to-13-months-of-age-from-february-2022#information-about-immunisation" TargetMode="External"/><Relationship Id="rId10" Type="http://schemas.openxmlformats.org/officeDocument/2006/relationships/hyperlink" Target="https://www.pregnancybirthbaby.org.au/vitamins-and-supplements-during-pregnancy#:~:text=Some%20multivitamins%20are%20designed%20especially" TargetMode="External"/><Relationship Id="rId4" Type="http://schemas.openxmlformats.org/officeDocument/2006/relationships/hyperlink" Target="https://www.phileasfoxnursery.com/post/messy-play-ideas#:~:text=Messy%20play%20offers%20invaluable%20sensory" TargetMode="External"/><Relationship Id="rId9" Type="http://schemas.openxmlformats.org/officeDocument/2006/relationships/hyperlink" Target="https://www.pregnancybirthbaby.org.au/the-first-1000-days#:~:text=Key%20fact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mamashappyhive.com/montessori-baby-discovery-baskets/" TargetMode="External"/><Relationship Id="rId13" Type="http://schemas.openxmlformats.org/officeDocument/2006/relationships/hyperlink" Target="https://www.healthystart.nhs.uk/" TargetMode="External"/><Relationship Id="rId3" Type="http://schemas.openxmlformats.org/officeDocument/2006/relationships/hyperlink" Target="https://publications.parliament.uk/pa/cm201719/cmselect/cmhealth/1496/1496.pdf" TargetMode="External"/><Relationship Id="rId7" Type="http://schemas.openxmlformats.org/officeDocument/2006/relationships/hyperlink" Target="https://lozierinstitute.org/fetal-development/month-8/" TargetMode="External"/><Relationship Id="rId12" Type="http://schemas.openxmlformats.org/officeDocument/2006/relationships/hyperlink" Target="https://www.nct.org.uk/pregnancy/tests-scans-and-antenatal-checks/deciding-about-antenatal-screening-and-testing" TargetMode="External"/><Relationship Id="rId2" Type="http://schemas.openxmlformats.org/officeDocument/2006/relationships/hyperlink" Target="https://assets.publishing.service.gov.uk/media/605c5e61d3bf7f2f0d94183a/The_best_start_for_life_a_vision_for_the_1_001_critical_days.pdf" TargetMode="External"/><Relationship Id="rId1" Type="http://schemas.openxmlformats.org/officeDocument/2006/relationships/slideLayout" Target="../slideLayouts/slideLayout2.xml"/><Relationship Id="rId6" Type="http://schemas.openxmlformats.org/officeDocument/2006/relationships/hyperlink" Target="https://lead-academy.org/blog/environmental-factors-that-affect-child-development/#:~:text=A%20child" TargetMode="External"/><Relationship Id="rId11" Type="http://schemas.openxmlformats.org/officeDocument/2006/relationships/hyperlink" Target="https://early-education.org.uk/treasure-baskets-and-heuristic-play/#:~:text=An%20ideal%20way%20to%20nurture" TargetMode="External"/><Relationship Id="rId5" Type="http://schemas.openxmlformats.org/officeDocument/2006/relationships/hyperlink" Target="https://www.hopkinsmedicine.org/health/wellness-and-prevention/nutrition-during-pregnancy" TargetMode="External"/><Relationship Id="rId10" Type="http://schemas.openxmlformats.org/officeDocument/2006/relationships/hyperlink" Target="https://www.simplypsychology.org/maslow.html" TargetMode="External"/><Relationship Id="rId4" Type="http://schemas.openxmlformats.org/officeDocument/2006/relationships/hyperlink" Target="https://www.imperial.ac.uk/news/70181/stress-womb-last-lifetime-researchers-behind/" TargetMode="External"/><Relationship Id="rId9" Type="http://schemas.openxmlformats.org/officeDocument/2006/relationships/hyperlink" Target="https://www.howweplayandlearn.com/post/treasure-basket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storymd.com/journal/wzv62g9clj-building-a-baby-developing-systems-and-organs/page/d8agpbcez95p-building-a-baby-11-the-brain" TargetMode="External"/><Relationship Id="rId13" Type="http://schemas.openxmlformats.org/officeDocument/2006/relationships/hyperlink" Target="https://youtu.be/SK72Iu8TbF4" TargetMode="External"/><Relationship Id="rId3" Type="http://schemas.openxmlformats.org/officeDocument/2006/relationships/hyperlink" Target="https://www.nhs.uk/conditions/baby/babys-development/height-weight-and-reviews/baby-reviews/#:~:text=You%20will%20be%20offered%20regular" TargetMode="External"/><Relationship Id="rId7" Type="http://schemas.openxmlformats.org/officeDocument/2006/relationships/hyperlink" Target="https://www.rcpsych.ac.uk/mental-health/treatments-and-wellbeing/mother-and-baby-units-(mbus)" TargetMode="External"/><Relationship Id="rId12" Type="http://schemas.openxmlformats.org/officeDocument/2006/relationships/hyperlink" Target="http://www.youtube.com/" TargetMode="External"/><Relationship Id="rId2" Type="http://schemas.openxmlformats.org/officeDocument/2006/relationships/hyperlink" Target="https://www.nhs.uk/start-for-life/baby/baby-basics/caring-for-your-baby/skin-to-skin-contact-with-your-newborn/#:~:text=Benefits%20of%20skin%2Dto%2Dskin%20contact" TargetMode="External"/><Relationship Id="rId1" Type="http://schemas.openxmlformats.org/officeDocument/2006/relationships/slideLayout" Target="../slideLayouts/slideLayout2.xml"/><Relationship Id="rId6" Type="http://schemas.openxmlformats.org/officeDocument/2006/relationships/hyperlink" Target="https://www.helpguide.org/articles/relationships-communication/attachment-and-adult-relationships.htm" TargetMode="External"/><Relationship Id="rId11" Type="http://schemas.openxmlformats.org/officeDocument/2006/relationships/hyperlink" Target="http://www.urbanchildinstitute.org/why-0-3/baby-and-brain#:~:text=At%20about%20three%20months%2C%20an" TargetMode="External"/><Relationship Id="rId5" Type="http://schemas.openxmlformats.org/officeDocument/2006/relationships/hyperlink" Target="https://www.rcpch.ac.uk/news-events/news/rcpch-responds-state-health-visiting-2022-uk-survey-report" TargetMode="External"/><Relationship Id="rId15" Type="http://schemas.openxmlformats.org/officeDocument/2006/relationships/hyperlink" Target="https://thousanddays.org/why-1000-days/building-brains/" TargetMode="External"/><Relationship Id="rId10" Type="http://schemas.openxmlformats.org/officeDocument/2006/relationships/hyperlink" Target="http://www.urbanchildinstitute.org/" TargetMode="External"/><Relationship Id="rId4" Type="http://schemas.openxmlformats.org/officeDocument/2006/relationships/hyperlink" Target="https://theimaginationtree.com/reggio-inspired-baby-play-space/" TargetMode="External"/><Relationship Id="rId9" Type="http://schemas.openxmlformats.org/officeDocument/2006/relationships/hyperlink" Target="https://doi.org/10.1057/ajp.2014.60" TargetMode="External"/><Relationship Id="rId14" Type="http://schemas.openxmlformats.org/officeDocument/2006/relationships/hyperlink" Target="https://www.frontiersin.org/articles/10.3389/fpsyg.2019.02179/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aby with hands on cheeks&#10;&#10;Description automatically generated">
            <a:extLst>
              <a:ext uri="{FF2B5EF4-FFF2-40B4-BE49-F238E27FC236}">
                <a16:creationId xmlns:a16="http://schemas.microsoft.com/office/drawing/2014/main" id="{FA436133-10BF-527A-DB11-DF68703E769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36" b="12421"/>
          <a:stretch/>
        </p:blipFill>
        <p:spPr>
          <a:xfrm>
            <a:off x="1" y="10"/>
            <a:ext cx="9974469" cy="6852502"/>
          </a:xfrm>
          <a:prstGeom prst="rect">
            <a:avLst/>
          </a:prstGeom>
        </p:spPr>
      </p:pic>
      <p:sp>
        <p:nvSpPr>
          <p:cNvPr id="29" name="Rectangle 2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35402" y="743447"/>
            <a:ext cx="3445765" cy="3692028"/>
          </a:xfrm>
          <a:noFill/>
        </p:spPr>
        <p:txBody>
          <a:bodyPr>
            <a:normAutofit/>
          </a:bodyPr>
          <a:lstStyle/>
          <a:p>
            <a:pPr algn="l"/>
            <a:r>
              <a:rPr lang="en-US" sz="5200">
                <a:cs typeface="Calibri Light"/>
              </a:rPr>
              <a:t>The First 1000 Days</a:t>
            </a:r>
            <a:endParaRPr lang="en-US" sz="5200"/>
          </a:p>
        </p:txBody>
      </p:sp>
      <p:sp>
        <p:nvSpPr>
          <p:cNvPr id="3" name="Subtitle 2"/>
          <p:cNvSpPr>
            <a:spLocks noGrp="1"/>
          </p:cNvSpPr>
          <p:nvPr>
            <p:ph type="subTitle" idx="1"/>
          </p:nvPr>
        </p:nvSpPr>
        <p:spPr>
          <a:xfrm>
            <a:off x="6833434" y="4629234"/>
            <a:ext cx="5204226" cy="1485319"/>
          </a:xfrm>
          <a:noFill/>
        </p:spPr>
        <p:txBody>
          <a:bodyPr vert="horz" lIns="91440" tIns="45720" rIns="91440" bIns="45720" rtlCol="0" anchor="t">
            <a:normAutofit/>
          </a:bodyPr>
          <a:lstStyle/>
          <a:p>
            <a:pPr algn="l"/>
            <a:r>
              <a:rPr lang="en-US">
                <a:ea typeface="+mn-lt"/>
                <a:cs typeface="+mn-lt"/>
              </a:rPr>
              <a:t>A short Video: From Conception to birth</a:t>
            </a:r>
          </a:p>
          <a:p>
            <a:pPr algn="l"/>
            <a:r>
              <a:rPr lang="en-US">
                <a:ea typeface="+mn-lt"/>
                <a:cs typeface="+mn-lt"/>
                <a:hlinkClick r:id="rId4"/>
              </a:rPr>
              <a:t>https://youtu.be/SK72Iu8TbF4</a:t>
            </a:r>
            <a:r>
              <a:rPr lang="en-US">
                <a:ea typeface="+mn-lt"/>
                <a:cs typeface="+mn-lt"/>
              </a:rPr>
              <a:t> </a:t>
            </a:r>
          </a:p>
          <a:p>
            <a:pPr algn="l"/>
            <a:r>
              <a:rPr lang="en-US" sz="1200">
                <a:solidFill>
                  <a:srgbClr val="2C3E50"/>
                </a:solidFill>
                <a:ea typeface="+mn-lt"/>
                <a:cs typeface="+mn-lt"/>
              </a:rPr>
              <a:t> </a:t>
            </a:r>
            <a:r>
              <a:rPr lang="en-US" sz="1200" b="1">
                <a:solidFill>
                  <a:srgbClr val="2C3E50"/>
                </a:solidFill>
                <a:ea typeface="+mn-lt"/>
                <a:cs typeface="+mn-lt"/>
              </a:rPr>
              <a:t>(www.youtube.com, n.d.)</a:t>
            </a:r>
            <a:endParaRPr lang="en-US" sz="1200" b="1">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fetus in a womb&#10;&#10;Description automatically generated">
            <a:extLst>
              <a:ext uri="{FF2B5EF4-FFF2-40B4-BE49-F238E27FC236}">
                <a16:creationId xmlns:a16="http://schemas.microsoft.com/office/drawing/2014/main" id="{AFD206B0-EF0B-45E7-F8F5-9DED2A43F3F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392" r="6297"/>
          <a:stretch/>
        </p:blipFill>
        <p:spPr>
          <a:xfrm>
            <a:off x="2522356"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1D65FE-ED7D-E1B0-43D2-E8D8D5F17F39}"/>
              </a:ext>
            </a:extLst>
          </p:cNvPr>
          <p:cNvSpPr>
            <a:spLocks noGrp="1"/>
          </p:cNvSpPr>
          <p:nvPr>
            <p:ph idx="1"/>
          </p:nvPr>
        </p:nvSpPr>
        <p:spPr>
          <a:xfrm>
            <a:off x="838200" y="1380849"/>
            <a:ext cx="3822189" cy="4997819"/>
          </a:xfrm>
        </p:spPr>
        <p:txBody>
          <a:bodyPr vert="horz" lIns="91440" tIns="45720" rIns="91440" bIns="45720" rtlCol="0" anchor="t">
            <a:noAutofit/>
          </a:bodyPr>
          <a:lstStyle/>
          <a:p>
            <a:pPr marL="0" indent="0">
              <a:buNone/>
            </a:pPr>
            <a:r>
              <a:rPr lang="en-US" sz="1800">
                <a:ea typeface="+mn-lt"/>
                <a:cs typeface="+mn-lt"/>
              </a:rPr>
              <a:t>The foundations of a child's development are laid during the crucial first 1000 days of life, which span from conception to age 2 (24 months). A child's chances of success in life are enhanced if their body and brain develop properly. During this time, a child may experience stress or adversity that causes their development to lag that of their peers. Unresolved experiences, such as parental conflict or abuse, can negatively impact children for the rest of their lives, harm them and others, and possibly even be passed down to future generations (House of Commons, 2019). </a:t>
            </a:r>
            <a:endParaRPr lang="en-US" sz="1800">
              <a:cs typeface="Calibri" panose="020F0502020204030204"/>
            </a:endParaRPr>
          </a:p>
          <a:p>
            <a:endParaRPr lang="en-US" sz="1800">
              <a:cs typeface="Calibri" panose="020F0502020204030204"/>
            </a:endParaRPr>
          </a:p>
        </p:txBody>
      </p:sp>
      <p:sp>
        <p:nvSpPr>
          <p:cNvPr id="5" name="TextBox 4">
            <a:extLst>
              <a:ext uri="{FF2B5EF4-FFF2-40B4-BE49-F238E27FC236}">
                <a16:creationId xmlns:a16="http://schemas.microsoft.com/office/drawing/2014/main" id="{0D55CA8A-DB8D-6B5D-0FD2-19C689D6EF5B}"/>
              </a:ext>
            </a:extLst>
          </p:cNvPr>
          <p:cNvSpPr txBox="1"/>
          <p:nvPr/>
        </p:nvSpPr>
        <p:spPr>
          <a:xfrm>
            <a:off x="9718244"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63683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3" name="Rectangle 82">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6444" y="0"/>
            <a:ext cx="6075554" cy="6858000"/>
          </a:xfrm>
          <a:prstGeom prst="rect">
            <a:avLst/>
          </a:prstGeom>
          <a:ln>
            <a:noFill/>
          </a:ln>
          <a:effectLst>
            <a:outerShdw blurRad="508000" dist="190500" dir="5460000" sx="93000" sy="93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2DF5000-1D5F-86E0-F21F-B53F19825951}"/>
              </a:ext>
            </a:extLst>
          </p:cNvPr>
          <p:cNvPicPr>
            <a:picLocks noChangeAspect="1"/>
          </p:cNvPicPr>
          <p:nvPr/>
        </p:nvPicPr>
        <p:blipFill rotWithShape="1">
          <a:blip r:embed="rId2"/>
          <a:srcRect l="2512" r="-2" b="-2"/>
          <a:stretch/>
        </p:blipFill>
        <p:spPr>
          <a:xfrm>
            <a:off x="237232" y="209905"/>
            <a:ext cx="6423880" cy="6385205"/>
          </a:xfrm>
          <a:prstGeom prst="rect">
            <a:avLst/>
          </a:prstGeom>
        </p:spPr>
      </p:pic>
      <p:sp>
        <p:nvSpPr>
          <p:cNvPr id="3" name="Content Placeholder 2">
            <a:extLst>
              <a:ext uri="{FF2B5EF4-FFF2-40B4-BE49-F238E27FC236}">
                <a16:creationId xmlns:a16="http://schemas.microsoft.com/office/drawing/2014/main" id="{DFF43872-FE6C-7987-88A8-19BEAE8B60CE}"/>
              </a:ext>
            </a:extLst>
          </p:cNvPr>
          <p:cNvSpPr>
            <a:spLocks noGrp="1" noChangeAspect="1"/>
          </p:cNvSpPr>
          <p:nvPr>
            <p:ph idx="1"/>
          </p:nvPr>
        </p:nvSpPr>
        <p:spPr>
          <a:xfrm>
            <a:off x="6816432" y="398291"/>
            <a:ext cx="5134631" cy="6127538"/>
          </a:xfrm>
        </p:spPr>
        <p:txBody>
          <a:bodyPr vert="horz" lIns="91440" tIns="45720" rIns="91440" bIns="45720" rtlCol="0" anchor="ctr">
            <a:noAutofit/>
          </a:bodyPr>
          <a:lstStyle/>
          <a:p>
            <a:pPr marL="0" indent="0">
              <a:buNone/>
            </a:pPr>
            <a:endParaRPr lang="en-US" sz="1100"/>
          </a:p>
          <a:p>
            <a:pPr marL="0" indent="0">
              <a:buNone/>
            </a:pPr>
            <a:r>
              <a:rPr lang="en-US" sz="1100"/>
              <a:t>According to UNICEF (2013), the first 1000 days of life is the brains window of opportunity. This is because the third trimester of pregnancy and the first two years of life are the times when the human brain grows and changes the fastest, but also has the highest plasticity. Five months after conception, the human brain is a smooth, two lobed structure that resembles a coffee bean. Lozier Institute (n.d.), states that the brain has  gyri and sulci (bumps and folds in the brain) indicative of significant complexity by 9 months.</a:t>
            </a:r>
            <a:endParaRPr lang="en-US" sz="1100">
              <a:cs typeface="Calibri"/>
            </a:endParaRPr>
          </a:p>
          <a:p>
            <a:pPr marL="0" indent="0">
              <a:buNone/>
            </a:pPr>
            <a:r>
              <a:rPr lang="en-US" sz="1100"/>
              <a:t> At birth, the visual and auditory cortices, as well as the hippocampal regions, undergo rapid development. The prefrontal cortex, which will regulate attention and flexibility begins to develop early in the first year (after birth) and grows quickly in the language processing areas. The number of neurons and synapses all occur at remarkably high rates during the first 1,000 days of life (UNICEF, 2013).  </a:t>
            </a:r>
            <a:endParaRPr lang="en-US" sz="1100">
              <a:cs typeface="Calibri"/>
            </a:endParaRPr>
          </a:p>
          <a:p>
            <a:pPr marL="0" indent="0">
              <a:buNone/>
            </a:pPr>
            <a:r>
              <a:rPr lang="en-US" sz="1100"/>
              <a:t>The Urban Child Institute (2024) support  these claims in stating,  around 34 weeks of gestation is when the development of synapses between neurons peaks. The fetus's capacity to identify well-known songs and tales also significantly improves at the same time.  When neurons are at their busiest, they form 40,000 new synapses every second. Many of these synapses will be eliminated after birth as the brain removes unnecessary neurons and synapses  (known as pruning) while promoting the survival of neurons and synapses that effectively transmit messages.</a:t>
            </a:r>
            <a:endParaRPr lang="en-US" sz="1100">
              <a:cs typeface="Calibri"/>
            </a:endParaRPr>
          </a:p>
          <a:p>
            <a:pPr marL="0" indent="0">
              <a:buNone/>
            </a:pPr>
            <a:r>
              <a:rPr lang="en-US" sz="1100"/>
              <a:t> 1000 days (n.d.) and UNICEF (2024) both stress that it is during this period that there is the greatest chance to ensure normal development through optimal nutrition, but it is also the time when the brain is most susceptible to any nutritional deficiencies. </a:t>
            </a:r>
            <a:endParaRPr lang="en-US" sz="1100">
              <a:cs typeface="Calibri"/>
            </a:endParaRPr>
          </a:p>
          <a:p>
            <a:pPr marL="0" indent="0">
              <a:buNone/>
            </a:pPr>
            <a:r>
              <a:rPr lang="en-US" sz="1100"/>
              <a:t>In conclusion, the evidence shows that the expectant mother should maintain medical care and guidance in maternal and fetal health. Therefore, obtaining any nutrients from a healthy, balanced diet which are necessary to support the brain development of the baby. Swach.org (2020) suggests that supplements such as such as folic acid, vitamin B12 can also support the developing brain. </a:t>
            </a:r>
            <a:endParaRPr lang="en-US" sz="1100">
              <a:cs typeface="Calibri" panose="020F0502020204030204"/>
            </a:endParaRPr>
          </a:p>
          <a:p>
            <a:pPr marL="0" indent="0">
              <a:buNone/>
            </a:pPr>
            <a:r>
              <a:rPr lang="en-US" sz="1100"/>
              <a:t>It is vital that the expectant mother manages any stress triggers that could potentially affect the unborn baby and promote positive mental wellbeing whilst avoiding any toxins entering her body. This is because any toxins can travel through the bloodstream directly to the baby through the placenta, including hormones that are triggered by stress such as cortisol.  Imperial News (2009) and  Zietlow </a:t>
            </a:r>
            <a:r>
              <a:rPr lang="en-US" sz="1100" i="1"/>
              <a:t>et al </a:t>
            </a:r>
            <a:r>
              <a:rPr lang="en-US" sz="1100"/>
              <a:t>(2019),  both state that some cortisol can pass through the placenta to the baby where there is elevated levels of stress as the placenta becomes less able to protect. This can have a detrimental impact on the brain development of the fetus, therefore, leading to behavioral and  emotional   problems in the future for the unborn child.</a:t>
            </a:r>
            <a:endParaRPr lang="en-US" sz="1100">
              <a:cs typeface="Calibri"/>
            </a:endParaRPr>
          </a:p>
          <a:p>
            <a:endParaRPr lang="en-US" sz="1100">
              <a:cs typeface="Calibri"/>
            </a:endParaRPr>
          </a:p>
          <a:p>
            <a:pPr marL="0"/>
            <a:endParaRPr lang="en-US" sz="900">
              <a:cs typeface="Calibri"/>
            </a:endParaRPr>
          </a:p>
        </p:txBody>
      </p:sp>
      <p:sp>
        <p:nvSpPr>
          <p:cNvPr id="2" name="TextBox 1">
            <a:extLst>
              <a:ext uri="{FF2B5EF4-FFF2-40B4-BE49-F238E27FC236}">
                <a16:creationId xmlns:a16="http://schemas.microsoft.com/office/drawing/2014/main" id="{EB5F8B15-0748-06B8-1BB2-FF0DB7C9B8B7}"/>
              </a:ext>
            </a:extLst>
          </p:cNvPr>
          <p:cNvSpPr txBox="1"/>
          <p:nvPr/>
        </p:nvSpPr>
        <p:spPr>
          <a:xfrm>
            <a:off x="547955" y="5821317"/>
            <a:ext cx="1742405" cy="461665"/>
          </a:xfrm>
          <a:prstGeom prst="rect">
            <a:avLst/>
          </a:prstGeom>
          <a:solidFill>
            <a:schemeClr val="bg1">
              <a:lumMod val="8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Developing Human Brain</a:t>
            </a:r>
          </a:p>
          <a:p>
            <a:r>
              <a:rPr lang="en-US" sz="1200">
                <a:cs typeface="Calibri"/>
              </a:rPr>
              <a:t>(The VisualMD,2024)</a:t>
            </a:r>
          </a:p>
        </p:txBody>
      </p:sp>
    </p:spTree>
    <p:extLst>
      <p:ext uri="{BB962C8B-B14F-4D97-AF65-F5344CB8AC3E}">
        <p14:creationId xmlns:p14="http://schemas.microsoft.com/office/powerpoint/2010/main" val="3395705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8840F0-4B5C-FE29-D6B7-8C0D620AAC6A}"/>
              </a:ext>
            </a:extLst>
          </p:cNvPr>
          <p:cNvSpPr>
            <a:spLocks noGrp="1"/>
          </p:cNvSpPr>
          <p:nvPr>
            <p:ph idx="1"/>
          </p:nvPr>
        </p:nvSpPr>
        <p:spPr>
          <a:xfrm>
            <a:off x="228600" y="1008590"/>
            <a:ext cx="6002944" cy="5637296"/>
          </a:xfrm>
        </p:spPr>
        <p:txBody>
          <a:bodyPr vert="horz" lIns="91440" tIns="45720" rIns="91440" bIns="45720" rtlCol="0" anchor="t">
            <a:normAutofit/>
          </a:bodyPr>
          <a:lstStyle/>
          <a:p>
            <a:pPr marL="0" indent="0">
              <a:buNone/>
            </a:pPr>
            <a:r>
              <a:rPr lang="en-US" sz="1100">
                <a:ea typeface="+mn-lt"/>
                <a:cs typeface="+mn-lt"/>
              </a:rPr>
              <a:t>According to HM Government (2021), every family should receive assistance to ensure that their child develops into a physically and emotionally capable adult. </a:t>
            </a:r>
          </a:p>
          <a:p>
            <a:pPr marL="0" indent="0">
              <a:buNone/>
            </a:pPr>
            <a:r>
              <a:rPr lang="en-US" sz="1100">
                <a:cs typeface="Calibri" panose="020F0502020204030204"/>
              </a:rPr>
              <a:t>For a baby to get the best start in life, they must first  receive nutrition and care whilst in the womb.  The parent can do this engaging with the baby, for example, talking to the baby, stroking or gently rubbing the abdomen, singing or playing music. According to the research</a:t>
            </a:r>
            <a:r>
              <a:rPr lang="en-US" sz="1100">
                <a:ea typeface="+mn-lt"/>
                <a:cs typeface="+mn-lt"/>
              </a:rPr>
              <a:t> (Cornell,2018) we can determine that fetuses begin to react to sound and vibration when applied to their mother's abdomen by weeks 26 or 27. They typically hear noises from outside of the womb by the time they are 30 to 32 weeks old, like voices or music. The parent may feel kicking or flinching in response to stimuli. </a:t>
            </a:r>
            <a:endParaRPr lang="en-US" sz="1100">
              <a:cs typeface="Calibri"/>
            </a:endParaRPr>
          </a:p>
          <a:p>
            <a:pPr marL="0" indent="0">
              <a:buNone/>
            </a:pPr>
            <a:r>
              <a:rPr lang="en-US" sz="1100">
                <a:cs typeface="Calibri"/>
              </a:rPr>
              <a:t>It is also important that the expecting parent maintains a nutritious, balanced diet. This is because during the time in utero, the fetal brain develops at a fast rate with the highest plasticity. John Hopkins Medicine (2019)  suggests that it</a:t>
            </a:r>
            <a:r>
              <a:rPr lang="en-US" sz="1100">
                <a:ea typeface="+mn-lt"/>
                <a:cs typeface="+mn-lt"/>
              </a:rPr>
              <a:t>  takes about 300 extra calories per day to keep a pregnancy healthy. A balanced diet rich in protein, fruits, vegetables, and whole grains should provide these calories. A pregnant person should minimize the number of sweets and fats that are consumed.  Before or soon after conception, many medical professionals and midwives will recommend a prenatal supplement to ensure that  nutritional requirements are satisfied. Healthdirect Australia (2023), argue that  a nutritious diet cannot be substituted by a prenatal supplement. </a:t>
            </a:r>
            <a:endParaRPr lang="en-US">
              <a:cs typeface="Calibri"/>
            </a:endParaRPr>
          </a:p>
          <a:p>
            <a:pPr marL="0" indent="0">
              <a:buNone/>
            </a:pPr>
            <a:r>
              <a:rPr lang="en-US" sz="1100">
                <a:cs typeface="Calibri"/>
              </a:rPr>
              <a:t>It is especially important that the expectant  parents receives professional care and support from a  consultant and books in with a midwife as soon as they realise that they are pregnant. Early care in pregnancy can support the parent and the developing baby, ensuring the pregnancy is healthy and progressing as it should be. It is important that other agencies are aware if  any further support is needed or if there are concerns around  the family.  This may be because of a history of domestic violence, social services involvement with previous children, mental health concerns ,a previous pregnancy which resulted in death (stillbirth) or health concerns for the parent such as  gestational diabetes.</a:t>
            </a:r>
          </a:p>
          <a:p>
            <a:pPr marL="0" indent="0">
              <a:buNone/>
            </a:pPr>
            <a:r>
              <a:rPr lang="en-US" sz="1100">
                <a:cs typeface="Calibri"/>
              </a:rPr>
              <a:t>The parent should  attend appointments for screening / scans and other maternal /fetal  healthcare and support to ensure both parent and baby are healthy and well. These appointments can help to identify any problems or concerns of both parent and baby such as gestational diabetes, poor iron count or any anomaly concerning baby. These can then be acted upon to support both parent and baby growth and development by treating the cause.</a:t>
            </a:r>
            <a:endParaRPr lang="en-US"/>
          </a:p>
          <a:p>
            <a:pPr marL="0" indent="0">
              <a:buNone/>
            </a:pPr>
            <a:endParaRPr lang="en-US" sz="1100">
              <a:cs typeface="Calibri"/>
            </a:endParaRPr>
          </a:p>
        </p:txBody>
      </p:sp>
      <p:pic>
        <p:nvPicPr>
          <p:cNvPr id="16" name="Picture 15" descr="A pregnant person holding a shopping basket full of vegetables&#10;&#10;Description automatically generated">
            <a:extLst>
              <a:ext uri="{FF2B5EF4-FFF2-40B4-BE49-F238E27FC236}">
                <a16:creationId xmlns:a16="http://schemas.microsoft.com/office/drawing/2014/main" id="{EEC80314-7AB1-0267-8D0C-2ED38A4A5E2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677" r="2828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7" name="TextBox 16">
            <a:extLst>
              <a:ext uri="{FF2B5EF4-FFF2-40B4-BE49-F238E27FC236}">
                <a16:creationId xmlns:a16="http://schemas.microsoft.com/office/drawing/2014/main" id="{14B189B9-4968-1DDD-2F85-F08C30DAEAB8}"/>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pic>
        <p:nvPicPr>
          <p:cNvPr id="27" name="Picture 26" descr="No Smoking Free Stock Photo - Public Domain Pictures">
            <a:extLst>
              <a:ext uri="{FF2B5EF4-FFF2-40B4-BE49-F238E27FC236}">
                <a16:creationId xmlns:a16="http://schemas.microsoft.com/office/drawing/2014/main" id="{D62D9811-FE63-478E-2E7E-183B8F7143C5}"/>
              </a:ext>
            </a:extLst>
          </p:cNvPr>
          <p:cNvPicPr>
            <a:picLocks noChangeAspect="1"/>
          </p:cNvPicPr>
          <p:nvPr/>
        </p:nvPicPr>
        <p:blipFill>
          <a:blip r:embed="rId5"/>
          <a:stretch>
            <a:fillRect/>
          </a:stretch>
        </p:blipFill>
        <p:spPr>
          <a:xfrm>
            <a:off x="11109221" y="146255"/>
            <a:ext cx="973394" cy="973395"/>
          </a:xfrm>
          <a:prstGeom prst="rect">
            <a:avLst/>
          </a:prstGeom>
        </p:spPr>
      </p:pic>
      <p:pic>
        <p:nvPicPr>
          <p:cNvPr id="29" name="Picture 28" descr="Alcohol Prohibited In Public Sign Free Stock Photo - Public Domain Pictures">
            <a:extLst>
              <a:ext uri="{FF2B5EF4-FFF2-40B4-BE49-F238E27FC236}">
                <a16:creationId xmlns:a16="http://schemas.microsoft.com/office/drawing/2014/main" id="{2F59F129-D141-4B83-66A8-47F143E586A9}"/>
              </a:ext>
            </a:extLst>
          </p:cNvPr>
          <p:cNvPicPr>
            <a:picLocks noChangeAspect="1"/>
          </p:cNvPicPr>
          <p:nvPr/>
        </p:nvPicPr>
        <p:blipFill>
          <a:blip r:embed="rId6"/>
          <a:stretch>
            <a:fillRect/>
          </a:stretch>
        </p:blipFill>
        <p:spPr>
          <a:xfrm>
            <a:off x="11119300" y="1176430"/>
            <a:ext cx="965527" cy="940947"/>
          </a:xfrm>
          <a:prstGeom prst="rect">
            <a:avLst/>
          </a:prstGeom>
        </p:spPr>
      </p:pic>
      <p:sp>
        <p:nvSpPr>
          <p:cNvPr id="2" name="Title 1">
            <a:extLst>
              <a:ext uri="{FF2B5EF4-FFF2-40B4-BE49-F238E27FC236}">
                <a16:creationId xmlns:a16="http://schemas.microsoft.com/office/drawing/2014/main" id="{DFC1E9DA-850A-7B8E-1446-B12A4DD09457}"/>
              </a:ext>
            </a:extLst>
          </p:cNvPr>
          <p:cNvSpPr>
            <a:spLocks noGrp="1"/>
          </p:cNvSpPr>
          <p:nvPr>
            <p:ph type="title"/>
          </p:nvPr>
        </p:nvSpPr>
        <p:spPr>
          <a:xfrm>
            <a:off x="228602" y="1709"/>
            <a:ext cx="7806946" cy="928075"/>
          </a:xfrm>
        </p:spPr>
        <p:txBody>
          <a:bodyPr>
            <a:normAutofit fontScale="90000"/>
          </a:bodyPr>
          <a:lstStyle/>
          <a:p>
            <a:r>
              <a:rPr lang="en-US">
                <a:cs typeface="Calibri Light"/>
              </a:rPr>
              <a:t>Exceptional Caregiving in pregnancy</a:t>
            </a:r>
            <a:endParaRPr lang="en-US"/>
          </a:p>
        </p:txBody>
      </p:sp>
    </p:spTree>
    <p:extLst>
      <p:ext uri="{BB962C8B-B14F-4D97-AF65-F5344CB8AC3E}">
        <p14:creationId xmlns:p14="http://schemas.microsoft.com/office/powerpoint/2010/main" val="796096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reastfeeding Images | Free Vectors, PNGs, Mockups &amp; Backgrounds - rawpixel">
            <a:extLst>
              <a:ext uri="{FF2B5EF4-FFF2-40B4-BE49-F238E27FC236}">
                <a16:creationId xmlns:a16="http://schemas.microsoft.com/office/drawing/2014/main" id="{37BE24F1-40B2-0289-64C8-CF7A258FA1BB}"/>
              </a:ext>
            </a:extLst>
          </p:cNvPr>
          <p:cNvPicPr>
            <a:picLocks noGrp="1" noChangeAspect="1"/>
          </p:cNvPicPr>
          <p:nvPr>
            <p:ph idx="1"/>
          </p:nvPr>
        </p:nvPicPr>
        <p:blipFill rotWithShape="1">
          <a:blip r:embed="rId2"/>
          <a:srcRect l="11377" t="1616" r="52575" b="-1795"/>
          <a:stretch/>
        </p:blipFill>
        <p:spPr>
          <a:xfrm>
            <a:off x="3" y="1"/>
            <a:ext cx="3703506" cy="6870187"/>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10" name="TextBox 9">
            <a:extLst>
              <a:ext uri="{FF2B5EF4-FFF2-40B4-BE49-F238E27FC236}">
                <a16:creationId xmlns:a16="http://schemas.microsoft.com/office/drawing/2014/main" id="{DC9393A0-7B50-F231-60B9-06672E12AC76}"/>
              </a:ext>
            </a:extLst>
          </p:cNvPr>
          <p:cNvSpPr txBox="1"/>
          <p:nvPr/>
        </p:nvSpPr>
        <p:spPr>
          <a:xfrm>
            <a:off x="3314063" y="529574"/>
            <a:ext cx="4941087" cy="614085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700" i="1">
              <a:solidFill>
                <a:schemeClr val="tx1">
                  <a:lumMod val="85000"/>
                  <a:lumOff val="15000"/>
                </a:schemeClr>
              </a:solidFill>
            </a:endParaRPr>
          </a:p>
          <a:p>
            <a:pPr>
              <a:lnSpc>
                <a:spcPct val="90000"/>
              </a:lnSpc>
              <a:spcAft>
                <a:spcPts val="600"/>
              </a:spcAft>
            </a:pPr>
            <a:r>
              <a:rPr lang="en-US" sz="1200" i="1">
                <a:solidFill>
                  <a:schemeClr val="tx1">
                    <a:lumMod val="85000"/>
                    <a:lumOff val="15000"/>
                  </a:schemeClr>
                </a:solidFill>
              </a:rPr>
              <a:t>As soon as baby enters the world  it is important to make those first connections with the primary caregiver. This is usually called skin to skin contact. NHS. UK (2023) believe that skin to skin contact is beneficial  for both parent and baby because it supports milk production, regulates the baby's temperature, breathing and heart rate whilst supporting the release of the feel-good hormone oxytocin. It also promotes bonding between parent and baby leading the way for a strong attachment.</a:t>
            </a:r>
            <a:endParaRPr lang="en-US" sz="1200" i="1">
              <a:solidFill>
                <a:schemeClr val="tx1">
                  <a:lumMod val="85000"/>
                  <a:lumOff val="15000"/>
                </a:schemeClr>
              </a:solidFill>
              <a:ea typeface="Calibri"/>
              <a:cs typeface="Calibri"/>
            </a:endParaRPr>
          </a:p>
          <a:p>
            <a:pPr>
              <a:lnSpc>
                <a:spcPct val="90000"/>
              </a:lnSpc>
              <a:spcAft>
                <a:spcPts val="600"/>
              </a:spcAft>
            </a:pPr>
            <a:r>
              <a:rPr lang="en-US" sz="1200" i="1">
                <a:solidFill>
                  <a:schemeClr val="tx1">
                    <a:lumMod val="85000"/>
                    <a:lumOff val="15000"/>
                  </a:schemeClr>
                </a:solidFill>
              </a:rPr>
              <a:t>The attachment theory</a:t>
            </a:r>
            <a:r>
              <a:rPr lang="en-US" sz="1200">
                <a:solidFill>
                  <a:schemeClr val="tx1">
                    <a:lumMod val="85000"/>
                    <a:lumOff val="15000"/>
                  </a:schemeClr>
                </a:solidFill>
              </a:rPr>
              <a:t>, developed by British psychiatrist John Bowlby and American psychologist Mary Ainsworth  points out that babies who have a secure attachment are far more likely to grow up to be adults who can handle life's ups and downs, form enduring relationships at home and at work, and are better able to raise their own children. This starts a high moral cycle in which the next generation inherits the good parenting instincts of those before them (Robinson, L., Segal, J. and Jaffe, J.,2024).  </a:t>
            </a:r>
            <a:endParaRPr lang="en-US" sz="1200">
              <a:solidFill>
                <a:schemeClr val="tx1">
                  <a:lumMod val="85000"/>
                  <a:lumOff val="15000"/>
                </a:schemeClr>
              </a:solidFill>
              <a:ea typeface="Calibri"/>
              <a:cs typeface="Calibri"/>
            </a:endParaRPr>
          </a:p>
          <a:p>
            <a:pPr>
              <a:lnSpc>
                <a:spcPct val="90000"/>
              </a:lnSpc>
              <a:spcAft>
                <a:spcPts val="600"/>
              </a:spcAft>
            </a:pPr>
            <a:r>
              <a:rPr lang="en-US" sz="1200">
                <a:solidFill>
                  <a:schemeClr val="tx1">
                    <a:lumMod val="85000"/>
                    <a:lumOff val="15000"/>
                  </a:schemeClr>
                </a:solidFill>
              </a:rPr>
              <a:t>It is important that the main caregiver actively provides for the needs of the infant  or young child. Meeting their basic individual needs will support the child's development for them to thrive and develop. Griffith (2013) claims that  the needs of a baby can be viewed as existing on a continuum, like the Maslow hierarchy of needs for adults, wherein more complex needs can only be addressed after the satisfaction of more basic needs. The physical, emotional, and cognitive domains comprise the three fundamental needs of babies.es.</a:t>
            </a:r>
            <a:endParaRPr lang="en-US" sz="1200">
              <a:solidFill>
                <a:schemeClr val="tx1">
                  <a:lumMod val="85000"/>
                  <a:lumOff val="15000"/>
                </a:schemeClr>
              </a:solidFill>
              <a:ea typeface="Calibri"/>
              <a:cs typeface="Calibri"/>
            </a:endParaRPr>
          </a:p>
          <a:p>
            <a:pPr>
              <a:lnSpc>
                <a:spcPct val="90000"/>
              </a:lnSpc>
              <a:spcAft>
                <a:spcPts val="600"/>
              </a:spcAft>
            </a:pPr>
            <a:r>
              <a:rPr lang="en-US" sz="1200"/>
              <a:t>A</a:t>
            </a:r>
            <a:r>
              <a:rPr lang="en-US" sz="1200">
                <a:solidFill>
                  <a:schemeClr val="tx1">
                    <a:lumMod val="85000"/>
                    <a:lumOff val="15000"/>
                  </a:schemeClr>
                </a:solidFill>
              </a:rPr>
              <a:t>s the child grows and develops, they may need more attention, a healthy, balanced, varied diet  to support growth (this will include weaning),  more stimulation and activities to support brain development   to help the child reach their milestones (although this may vary child to child). According to NHS (2020), Health visitor reviews are still important to ensure that the child is  developing and growing well, and any concerns  are addressed. It is  important to keep up to date with childhood vaccinations to protect the child  from infectious diseases unless the parent opts out or it is not suitable for the child for any given reason (GOV.UK, 2022).</a:t>
            </a:r>
            <a:endParaRPr lang="en-US" sz="1200">
              <a:solidFill>
                <a:schemeClr val="tx1">
                  <a:lumMod val="85000"/>
                  <a:lumOff val="15000"/>
                </a:schemeClr>
              </a:solidFill>
              <a:ea typeface="Calibri"/>
              <a:cs typeface="Calibri"/>
            </a:endParaRPr>
          </a:p>
          <a:p>
            <a:pPr>
              <a:lnSpc>
                <a:spcPct val="90000"/>
              </a:lnSpc>
              <a:spcAft>
                <a:spcPts val="600"/>
              </a:spcAft>
            </a:pPr>
            <a:endParaRPr lang="en-US" sz="1200">
              <a:solidFill>
                <a:schemeClr val="tx1">
                  <a:lumMod val="85000"/>
                  <a:lumOff val="15000"/>
                </a:schemeClr>
              </a:solidFill>
              <a:ea typeface="Calibri"/>
              <a:cs typeface="Calibri"/>
            </a:endParaRPr>
          </a:p>
          <a:p>
            <a:pPr>
              <a:lnSpc>
                <a:spcPct val="90000"/>
              </a:lnSpc>
              <a:spcAft>
                <a:spcPts val="600"/>
              </a:spcAft>
            </a:pPr>
            <a:endParaRPr lang="en-US" sz="1200">
              <a:solidFill>
                <a:schemeClr val="tx1">
                  <a:lumMod val="85000"/>
                  <a:lumOff val="15000"/>
                </a:schemeClr>
              </a:solidFill>
              <a:ea typeface="Calibri"/>
              <a:cs typeface="Calibri"/>
            </a:endParaRPr>
          </a:p>
          <a:p>
            <a:pPr indent="-228600">
              <a:lnSpc>
                <a:spcPct val="90000"/>
              </a:lnSpc>
              <a:spcAft>
                <a:spcPts val="600"/>
              </a:spcAft>
              <a:buFont typeface="Arial" panose="020B0604020202020204" pitchFamily="34" charset="0"/>
              <a:buChar char="•"/>
            </a:pPr>
            <a:endParaRPr lang="en-US" sz="70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700">
              <a:solidFill>
                <a:schemeClr val="tx1">
                  <a:lumMod val="85000"/>
                  <a:lumOff val="15000"/>
                </a:schemeClr>
              </a:solidFill>
              <a:ea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700">
              <a:solidFill>
                <a:schemeClr val="tx1">
                  <a:lumMod val="85000"/>
                  <a:lumOff val="15000"/>
                </a:schemeClr>
              </a:solidFill>
              <a:ea typeface="Calibri" panose="020F0502020204030204"/>
              <a:cs typeface="Calibri" panose="020F0502020204030204"/>
            </a:endParaRPr>
          </a:p>
        </p:txBody>
      </p:sp>
      <p:pic>
        <p:nvPicPr>
          <p:cNvPr id="11" name="Picture 10" descr="Maslow's Hierarchy of Needs">
            <a:extLst>
              <a:ext uri="{FF2B5EF4-FFF2-40B4-BE49-F238E27FC236}">
                <a16:creationId xmlns:a16="http://schemas.microsoft.com/office/drawing/2014/main" id="{0DC277FF-4B30-4853-1C82-B306D1DAFC45}"/>
              </a:ext>
            </a:extLst>
          </p:cNvPr>
          <p:cNvPicPr>
            <a:picLocks noChangeAspect="1"/>
          </p:cNvPicPr>
          <p:nvPr/>
        </p:nvPicPr>
        <p:blipFill rotWithShape="1">
          <a:blip r:embed="rId3"/>
          <a:srcRect l="20171" t="8904" r="20684" b="-9247"/>
          <a:stretch/>
        </p:blipFill>
        <p:spPr>
          <a:xfrm>
            <a:off x="8114569" y="70348"/>
            <a:ext cx="4056258" cy="6881513"/>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2" name="Title 1">
            <a:extLst>
              <a:ext uri="{FF2B5EF4-FFF2-40B4-BE49-F238E27FC236}">
                <a16:creationId xmlns:a16="http://schemas.microsoft.com/office/drawing/2014/main" id="{26BE249C-2FC2-032D-F975-BDE517D4E90D}"/>
              </a:ext>
            </a:extLst>
          </p:cNvPr>
          <p:cNvSpPr>
            <a:spLocks noGrp="1"/>
          </p:cNvSpPr>
          <p:nvPr>
            <p:ph type="title"/>
          </p:nvPr>
        </p:nvSpPr>
        <p:spPr>
          <a:xfrm>
            <a:off x="592" y="-4916"/>
            <a:ext cx="8138651" cy="540311"/>
          </a:xfrm>
        </p:spPr>
        <p:txBody>
          <a:bodyPr vert="horz" lIns="91440" tIns="45720" rIns="91440" bIns="45720" rtlCol="0" anchor="ctr">
            <a:normAutofit fontScale="90000"/>
          </a:bodyPr>
          <a:lstStyle/>
          <a:p>
            <a:pPr algn="ctr"/>
            <a:r>
              <a:rPr lang="en-US" sz="3400" kern="1200">
                <a:solidFill>
                  <a:schemeClr val="tx1">
                    <a:lumMod val="85000"/>
                    <a:lumOff val="15000"/>
                  </a:schemeClr>
                </a:solidFill>
                <a:latin typeface="+mj-lt"/>
                <a:ea typeface="+mj-ea"/>
                <a:cs typeface="+mj-cs"/>
              </a:rPr>
              <a:t>Exceptional Caregiving Birth- 24 months</a:t>
            </a:r>
          </a:p>
        </p:txBody>
      </p:sp>
      <p:sp>
        <p:nvSpPr>
          <p:cNvPr id="13" name="TextBox 12">
            <a:extLst>
              <a:ext uri="{FF2B5EF4-FFF2-40B4-BE49-F238E27FC236}">
                <a16:creationId xmlns:a16="http://schemas.microsoft.com/office/drawing/2014/main" id="{A080FF02-E07F-8FB5-EC32-6432B8B34700}"/>
              </a:ext>
            </a:extLst>
          </p:cNvPr>
          <p:cNvSpPr txBox="1"/>
          <p:nvPr/>
        </p:nvSpPr>
        <p:spPr>
          <a:xfrm>
            <a:off x="8610600" y="6365631"/>
            <a:ext cx="35579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Image source (McLeod, 2023)</a:t>
            </a:r>
          </a:p>
        </p:txBody>
      </p:sp>
      <p:sp>
        <p:nvSpPr>
          <p:cNvPr id="15" name="TextBox 14">
            <a:extLst>
              <a:ext uri="{FF2B5EF4-FFF2-40B4-BE49-F238E27FC236}">
                <a16:creationId xmlns:a16="http://schemas.microsoft.com/office/drawing/2014/main" id="{ACFC6971-3670-999C-0442-881154260804}"/>
              </a:ext>
            </a:extLst>
          </p:cNvPr>
          <p:cNvSpPr txBox="1"/>
          <p:nvPr/>
        </p:nvSpPr>
        <p:spPr>
          <a:xfrm>
            <a:off x="7444153" y="269630"/>
            <a:ext cx="23739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Maslow's Hierarchy of Needs</a:t>
            </a:r>
          </a:p>
        </p:txBody>
      </p:sp>
    </p:spTree>
    <p:extLst>
      <p:ext uri="{BB962C8B-B14F-4D97-AF65-F5344CB8AC3E}">
        <p14:creationId xmlns:p14="http://schemas.microsoft.com/office/powerpoint/2010/main" val="3534590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6B0C0-8F3E-8B6B-140D-D72BDEC2276E}"/>
              </a:ext>
            </a:extLst>
          </p:cNvPr>
          <p:cNvSpPr>
            <a:spLocks noGrp="1"/>
          </p:cNvSpPr>
          <p:nvPr>
            <p:ph type="title"/>
          </p:nvPr>
        </p:nvSpPr>
        <p:spPr>
          <a:xfrm>
            <a:off x="572493" y="238539"/>
            <a:ext cx="11018520" cy="1434415"/>
          </a:xfrm>
        </p:spPr>
        <p:txBody>
          <a:bodyPr anchor="b">
            <a:normAutofit/>
          </a:bodyPr>
          <a:lstStyle/>
          <a:p>
            <a:r>
              <a:rPr lang="en-US" sz="5400">
                <a:cs typeface="Calibri Light"/>
              </a:rPr>
              <a:t>Professional Partnerships</a:t>
            </a:r>
            <a:endParaRPr lang="en-US" sz="5400"/>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7">
            <a:extLst>
              <a:ext uri="{FF2B5EF4-FFF2-40B4-BE49-F238E27FC236}">
                <a16:creationId xmlns:a16="http://schemas.microsoft.com/office/drawing/2014/main" id="{F4CD6065-E9E9-4D59-AFF6-834DAF9EF944}"/>
              </a:ext>
            </a:extLst>
          </p:cNvPr>
          <p:cNvSpPr>
            <a:spLocks noGrp="1"/>
          </p:cNvSpPr>
          <p:nvPr>
            <p:ph idx="1"/>
          </p:nvPr>
        </p:nvSpPr>
        <p:spPr>
          <a:xfrm>
            <a:off x="572493" y="1895470"/>
            <a:ext cx="6924567" cy="4799110"/>
          </a:xfrm>
        </p:spPr>
        <p:txBody>
          <a:bodyPr vert="horz" lIns="91440" tIns="45720" rIns="91440" bIns="45720" rtlCol="0" anchor="t">
            <a:noAutofit/>
          </a:bodyPr>
          <a:lstStyle/>
          <a:p>
            <a:pPr marL="0" indent="0">
              <a:buNone/>
            </a:pPr>
            <a:r>
              <a:rPr lang="en-US" sz="1200">
                <a:cs typeface="Calibri" panose="020F0502020204030204"/>
              </a:rPr>
              <a:t>The early years practitioners in the first 1000 days have a duty </a:t>
            </a:r>
            <a:r>
              <a:rPr lang="en-US" sz="1200">
                <a:ea typeface="+mn-lt"/>
                <a:cs typeface="+mn-lt"/>
              </a:rPr>
              <a:t>during this crucial time to support caregivers and  young children within the community. In turn this supports healthy growth and nutrition which will increase a child's chances of leading a healthy and productive life. </a:t>
            </a:r>
          </a:p>
          <a:p>
            <a:pPr marL="0" indent="0">
              <a:buNone/>
            </a:pPr>
            <a:r>
              <a:rPr lang="en-US" sz="1200">
                <a:cs typeface="Calibri" panose="020F0502020204030204"/>
              </a:rPr>
              <a:t>In a review of Bronfenbrenner's Ecological systems theory, it is evident Bronfenbrenner's belief </a:t>
            </a:r>
            <a:r>
              <a:rPr lang="en-US" sz="1200">
                <a:solidFill>
                  <a:srgbClr val="202124"/>
                </a:solidFill>
                <a:cs typeface="Calibri" panose="020F0502020204030204"/>
              </a:rPr>
              <a:t>considered the development of children as a complex system of relationships influenced by various aspects of the environment, ranging from the immediate family and school to broader cultural norms, laws, and values (Guy-Evans,2023).</a:t>
            </a:r>
          </a:p>
          <a:p>
            <a:pPr marL="0" indent="0">
              <a:buNone/>
            </a:pPr>
            <a:r>
              <a:rPr lang="en-US" sz="1200">
                <a:solidFill>
                  <a:srgbClr val="202124"/>
                </a:solidFill>
                <a:cs typeface="Calibri" panose="020F0502020204030204"/>
              </a:rPr>
              <a:t>It is clear a child's immediate surroundings and extended environment can have an impact on their health and development. It is therefore important as caregivers and practitioners that positive relationships are promoted early on and the adequate support around the child and family are put in place to minimize any adversity and inequality for the future of the child and further generations. According to Lead Academy (2022), </a:t>
            </a:r>
            <a:r>
              <a:rPr lang="en-US" sz="1200">
                <a:solidFill>
                  <a:srgbClr val="202124"/>
                </a:solidFill>
                <a:ea typeface="+mn-lt"/>
                <a:cs typeface="+mn-lt"/>
              </a:rPr>
              <a:t>children's wellbeing is greatly impacted by the environments in which they are raised.</a:t>
            </a:r>
            <a:endParaRPr lang="en-US" sz="1200">
              <a:solidFill>
                <a:srgbClr val="000000"/>
              </a:solidFill>
              <a:cs typeface="Calibri" panose="020F0502020204030204"/>
            </a:endParaRPr>
          </a:p>
          <a:p>
            <a:pPr marL="0" indent="0">
              <a:buNone/>
            </a:pPr>
            <a:r>
              <a:rPr lang="en-US" sz="1200">
                <a:solidFill>
                  <a:srgbClr val="202124"/>
                </a:solidFill>
                <a:cs typeface="Calibri" panose="020F0502020204030204"/>
              </a:rPr>
              <a:t>A report from The House of Commons (2019) highlights improving guidance for children, caregivers, and family units during this highly vulnerable time necessitates a sustained and synchronized national and local response. They insist the government should take the lead in creating a comprehensive, long-term plan for the first 1000 days of life that involves all branches of government and sets ambitious targets to improve school readiness, lessen infant mortality, and reduce poverty and adverse childhood experiences.</a:t>
            </a:r>
            <a:endParaRPr lang="en-US" sz="1200">
              <a:cs typeface="Calibri"/>
            </a:endParaRPr>
          </a:p>
          <a:p>
            <a:pPr marL="0" indent="0">
              <a:buNone/>
            </a:pPr>
            <a:r>
              <a:rPr lang="en-US" sz="1200">
                <a:cs typeface="Calibri"/>
              </a:rPr>
              <a:t>According to GOV.UK (n.d.), In the early years, the family and baby will receive care and support from Midwives and health visitors who</a:t>
            </a:r>
            <a:r>
              <a:rPr lang="en-US" sz="1200">
                <a:ea typeface="+mn-lt"/>
                <a:cs typeface="+mn-lt"/>
              </a:rPr>
              <a:t> specialize in working with families that have children between the ages of 0 and 5 to identify health needs as soon as possible and to promote, prevent, and lessen disparities to improve health and wellbeing. </a:t>
            </a:r>
            <a:endParaRPr lang="en-US" sz="1200">
              <a:cs typeface="Calibri" panose="020F0502020204030204"/>
            </a:endParaRPr>
          </a:p>
          <a:p>
            <a:pPr marL="0" indent="0">
              <a:buNone/>
            </a:pPr>
            <a:r>
              <a:rPr lang="en-US" sz="1200">
                <a:cs typeface="Calibri" panose="020F0502020204030204"/>
              </a:rPr>
              <a:t>This continuous care can highlight any vulnerable families who may need additional support, so interventions can be put in place. Other agencies which may be deemed necessary to safeguard and provide continuous care and support to the baby/child (ren) and family could be, Flying start, social services, parent and baby support groups., women's aid and perinatal mental health team.</a:t>
            </a:r>
          </a:p>
        </p:txBody>
      </p:sp>
      <p:pic>
        <p:nvPicPr>
          <p:cNvPr id="3" name="Picture 2" descr="Bronfenbrenner's Ecological Systems Theory">
            <a:extLst>
              <a:ext uri="{FF2B5EF4-FFF2-40B4-BE49-F238E27FC236}">
                <a16:creationId xmlns:a16="http://schemas.microsoft.com/office/drawing/2014/main" id="{AC398437-5C78-24CE-C3D5-223AA7CC0068}"/>
              </a:ext>
            </a:extLst>
          </p:cNvPr>
          <p:cNvPicPr>
            <a:picLocks noChangeAspect="1"/>
          </p:cNvPicPr>
          <p:nvPr/>
        </p:nvPicPr>
        <p:blipFill rotWithShape="1">
          <a:blip r:embed="rId2"/>
          <a:srcRect l="470" r="1857" b="-3"/>
          <a:stretch/>
        </p:blipFill>
        <p:spPr>
          <a:xfrm>
            <a:off x="7652212" y="1894684"/>
            <a:ext cx="4222417" cy="4354419"/>
          </a:xfrm>
          <a:prstGeom prst="rect">
            <a:avLst/>
          </a:prstGeom>
        </p:spPr>
      </p:pic>
    </p:spTree>
    <p:extLst>
      <p:ext uri="{BB962C8B-B14F-4D97-AF65-F5344CB8AC3E}">
        <p14:creationId xmlns:p14="http://schemas.microsoft.com/office/powerpoint/2010/main" val="2803431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946B1-DC71-0A05-7E46-17C8C4EF1AD1}"/>
              </a:ext>
            </a:extLst>
          </p:cNvPr>
          <p:cNvSpPr>
            <a:spLocks noGrp="1"/>
          </p:cNvSpPr>
          <p:nvPr>
            <p:ph type="title"/>
          </p:nvPr>
        </p:nvSpPr>
        <p:spPr>
          <a:xfrm>
            <a:off x="56870" y="2273124"/>
            <a:ext cx="5025085" cy="751133"/>
          </a:xfrm>
        </p:spPr>
        <p:txBody>
          <a:bodyPr>
            <a:normAutofit/>
          </a:bodyPr>
          <a:lstStyle/>
          <a:p>
            <a:pPr algn="ctr"/>
            <a:r>
              <a:rPr lang="en-US">
                <a:cs typeface="Calibri Light"/>
              </a:rPr>
              <a:t>Available support</a:t>
            </a:r>
            <a:endParaRPr lang="en-US"/>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DD486A8A-147E-74A9-963A-45BD5B1981AD}"/>
              </a:ext>
            </a:extLst>
          </p:cNvPr>
          <p:cNvSpPr>
            <a:spLocks noGrp="1"/>
          </p:cNvSpPr>
          <p:nvPr>
            <p:ph idx="1"/>
          </p:nvPr>
        </p:nvSpPr>
        <p:spPr>
          <a:xfrm>
            <a:off x="209269" y="2945736"/>
            <a:ext cx="5470561" cy="3664982"/>
          </a:xfrm>
        </p:spPr>
        <p:txBody>
          <a:bodyPr vert="horz" lIns="91440" tIns="45720" rIns="91440" bIns="45720" rtlCol="0" anchor="t">
            <a:normAutofit fontScale="92500" lnSpcReduction="10000"/>
          </a:bodyPr>
          <a:lstStyle/>
          <a:p>
            <a:pPr marL="171450" indent="-171450"/>
            <a:r>
              <a:rPr lang="en-US" sz="1400">
                <a:cs typeface="Calibri" panose="020F0502020204030204"/>
              </a:rPr>
              <a:t>Nutrition advice and support is available from a midwife, health visitor, GP and school nurse. Nutrition ideas can also  be found online.  Some people may be eligible for,  healthy start vouchers to buy healthy food and milk (NHS, 2019).</a:t>
            </a:r>
          </a:p>
          <a:p>
            <a:pPr marL="171450" indent="-171450"/>
            <a:r>
              <a:rPr lang="en-US" sz="1400">
                <a:cs typeface="Calibri" panose="020F0502020204030204"/>
              </a:rPr>
              <a:t>Healthcare and pre-natal screening is provided throughout pregnancy including dental care. This support is provided by the NHS for all expectant and new parents. National Childbirth Trust (2019),  suggests that this can help to identify any anomaly with baby and take care of the parent's physical and emotional health. An early detected health condition or infection can be treated promptly to avoid any complications.</a:t>
            </a:r>
          </a:p>
          <a:p>
            <a:r>
              <a:rPr lang="en-US" sz="1400">
                <a:cs typeface="Calibri" panose="020F0502020204030204"/>
              </a:rPr>
              <a:t>Stress and  managed or unmanaged pre-existing mental health conditions can have an impact on the developing fetus and the expectant parent. Pregnancy can be challenging at its best and mood changes are common. However, if a parent feels particularly low quite often or they feel their condition is becoming unmanageable then in all cases they should contact their healthcare provider. </a:t>
            </a:r>
            <a:r>
              <a:rPr lang="en-US" sz="1400">
                <a:ea typeface="+mn-lt"/>
                <a:cs typeface="+mn-lt"/>
              </a:rPr>
              <a:t>Roughly 2 to 4 out of every 1000 pregnant women will require hospital admission due to mental health issues. Typically, these women will be admitted to a Mother and Baby Unit (Royal College of Psychiatrists, 2019). Although this is not every case it is important to seek urgent medical care.</a:t>
            </a:r>
            <a:endParaRPr lang="en-US" sz="1400">
              <a:cs typeface="Calibri" panose="020F0502020204030204"/>
            </a:endParaRPr>
          </a:p>
          <a:p>
            <a:endParaRPr lang="en-US"/>
          </a:p>
          <a:p>
            <a:pPr marL="171450" indent="-171450"/>
            <a:endParaRPr lang="en-US" sz="1400">
              <a:cs typeface="Calibri" panose="020F0502020204030204"/>
            </a:endParaRPr>
          </a:p>
          <a:p>
            <a:pPr marL="171450" indent="-171450"/>
            <a:endParaRPr lang="en-US" sz="1400">
              <a:cs typeface="Calibri" panose="020F0502020204030204"/>
            </a:endParaRPr>
          </a:p>
          <a:p>
            <a:pPr marL="171450" indent="-171450"/>
            <a:endParaRPr lang="en-US" sz="1400">
              <a:cs typeface="Calibri" panose="020F0502020204030204"/>
            </a:endParaRPr>
          </a:p>
          <a:p>
            <a:pPr marL="171450" indent="-171450"/>
            <a:endParaRPr lang="en-US" sz="1400">
              <a:cs typeface="Calibri" panose="020F0502020204030204"/>
            </a:endParaRPr>
          </a:p>
          <a:p>
            <a:pPr marL="171450" indent="-171450"/>
            <a:endParaRPr lang="en-US" sz="1400">
              <a:cs typeface="Calibri" panose="020F0502020204030204"/>
            </a:endParaRPr>
          </a:p>
          <a:p>
            <a:pPr marL="171450" indent="-171450"/>
            <a:endParaRPr lang="en-US" sz="1200">
              <a:cs typeface="Calibri" panose="020F0502020204030204"/>
            </a:endParaRPr>
          </a:p>
          <a:p>
            <a:pPr marL="171450" indent="-171450"/>
            <a:endParaRPr lang="en-US" sz="1200">
              <a:cs typeface="Calibri" panose="020F0502020204030204"/>
            </a:endParaRPr>
          </a:p>
          <a:p>
            <a:pPr marL="0" indent="0">
              <a:buNone/>
            </a:pPr>
            <a:endParaRPr lang="en-US" sz="1200">
              <a:cs typeface="Calibri" panose="020F0502020204030204"/>
            </a:endParaRPr>
          </a:p>
        </p:txBody>
      </p:sp>
      <p:sp>
        <p:nvSpPr>
          <p:cNvPr id="3" name="TextBox 2">
            <a:extLst>
              <a:ext uri="{FF2B5EF4-FFF2-40B4-BE49-F238E27FC236}">
                <a16:creationId xmlns:a16="http://schemas.microsoft.com/office/drawing/2014/main" id="{2B3161D2-8B85-1B07-845F-70D9464B331E}"/>
              </a:ext>
            </a:extLst>
          </p:cNvPr>
          <p:cNvSpPr txBox="1"/>
          <p:nvPr/>
        </p:nvSpPr>
        <p:spPr>
          <a:xfrm>
            <a:off x="304800" y="334107"/>
            <a:ext cx="5433644"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cs typeface="Calibri"/>
              </a:rPr>
              <a:t>Maternal Factors that may impact development</a:t>
            </a:r>
          </a:p>
          <a:p>
            <a:endParaRPr lang="en-US" u="sng">
              <a:cs typeface="Calibri"/>
            </a:endParaRPr>
          </a:p>
          <a:p>
            <a:pPr marL="285750" indent="-285750">
              <a:buFont typeface="Arial"/>
              <a:buChar char="•"/>
            </a:pPr>
            <a:r>
              <a:rPr lang="en-US">
                <a:cs typeface="Calibri"/>
              </a:rPr>
              <a:t>Toxins entering the body (smoking and alcohol)</a:t>
            </a:r>
          </a:p>
          <a:p>
            <a:pPr marL="285750" indent="-285750">
              <a:buFont typeface="Arial"/>
              <a:buChar char="•"/>
            </a:pPr>
            <a:r>
              <a:rPr lang="en-US">
                <a:cs typeface="Calibri"/>
              </a:rPr>
              <a:t>Stress/mental health </a:t>
            </a:r>
          </a:p>
          <a:p>
            <a:pPr marL="285750" indent="-285750">
              <a:buFont typeface="Arial"/>
              <a:buChar char="•"/>
            </a:pPr>
            <a:r>
              <a:rPr lang="en-US">
                <a:cs typeface="Calibri"/>
              </a:rPr>
              <a:t>Poor nutrition</a:t>
            </a:r>
          </a:p>
          <a:p>
            <a:pPr marL="285750" indent="-285750">
              <a:buFont typeface="Arial"/>
              <a:buChar char="•"/>
            </a:pPr>
            <a:r>
              <a:rPr lang="en-US">
                <a:cs typeface="Calibri"/>
              </a:rPr>
              <a:t>Access to exceptional care</a:t>
            </a:r>
          </a:p>
          <a:p>
            <a:endParaRPr lang="en-US" u="sng">
              <a:cs typeface="Calibri"/>
            </a:endParaRPr>
          </a:p>
          <a:p>
            <a:endParaRPr lang="en-US" u="sng">
              <a:cs typeface="Calibri"/>
            </a:endParaRPr>
          </a:p>
          <a:p>
            <a:endParaRPr lang="en-US" u="sng">
              <a:cs typeface="Calibri"/>
            </a:endParaRPr>
          </a:p>
          <a:p>
            <a:endParaRPr lang="en-US" u="sng">
              <a:cs typeface="Calibri"/>
            </a:endParaRPr>
          </a:p>
          <a:p>
            <a:endParaRPr lang="en-US" u="sng">
              <a:cs typeface="Calibri"/>
            </a:endParaRPr>
          </a:p>
          <a:p>
            <a:endParaRPr lang="en-US" u="sng">
              <a:cs typeface="Calibri"/>
            </a:endParaRPr>
          </a:p>
          <a:p>
            <a:endParaRPr lang="en-US" u="sng">
              <a:cs typeface="Calibri"/>
            </a:endParaRPr>
          </a:p>
          <a:p>
            <a:endParaRPr lang="en-US" u="sng">
              <a:cs typeface="Calibri"/>
            </a:endParaRPr>
          </a:p>
          <a:p>
            <a:endParaRPr lang="en-US" u="sng">
              <a:cs typeface="Calibri"/>
            </a:endParaRPr>
          </a:p>
        </p:txBody>
      </p:sp>
      <p:sp>
        <p:nvSpPr>
          <p:cNvPr id="6" name="TextBox 5">
            <a:extLst>
              <a:ext uri="{FF2B5EF4-FFF2-40B4-BE49-F238E27FC236}">
                <a16:creationId xmlns:a16="http://schemas.microsoft.com/office/drawing/2014/main" id="{BECDD40F-21EB-A988-BD13-EA6E87B15114}"/>
              </a:ext>
            </a:extLst>
          </p:cNvPr>
          <p:cNvSpPr txBox="1"/>
          <p:nvPr/>
        </p:nvSpPr>
        <p:spPr>
          <a:xfrm>
            <a:off x="5978769" y="134815"/>
            <a:ext cx="5662246"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u="sng">
                <a:cs typeface="Calibri"/>
              </a:rPr>
              <a:t>Challenges</a:t>
            </a:r>
          </a:p>
          <a:p>
            <a:r>
              <a:rPr lang="en-US" sz="1400">
                <a:cs typeface="Calibri"/>
              </a:rPr>
              <a:t>Given the current financial crisis across the country it is evident that services are not always providing the level of care expected. Lack of funding is having quite an impact across the health care systems in place. All this contributes to :</a:t>
            </a:r>
          </a:p>
          <a:p>
            <a:pPr marL="285750" indent="-285750">
              <a:buFont typeface="Arial"/>
              <a:buChar char="•"/>
            </a:pPr>
            <a:r>
              <a:rPr lang="en-US" sz="1400">
                <a:cs typeface="Calibri"/>
              </a:rPr>
              <a:t>Insufficient staff</a:t>
            </a:r>
          </a:p>
          <a:p>
            <a:pPr marL="285750" indent="-285750">
              <a:buFont typeface="Arial"/>
              <a:buChar char="•"/>
            </a:pPr>
            <a:r>
              <a:rPr lang="en-US" sz="1400">
                <a:cs typeface="Calibri"/>
              </a:rPr>
              <a:t>Poor quality care</a:t>
            </a:r>
          </a:p>
          <a:p>
            <a:pPr marL="285750" indent="-285750">
              <a:buFont typeface="Arial"/>
              <a:buChar char="•"/>
            </a:pPr>
            <a:r>
              <a:rPr lang="en-US" sz="1400">
                <a:cs typeface="Calibri"/>
              </a:rPr>
              <a:t>Lack of training (new and existing staff).</a:t>
            </a:r>
          </a:p>
          <a:p>
            <a:pPr marL="285750" indent="-285750">
              <a:buFont typeface="Arial"/>
              <a:buChar char="•"/>
            </a:pPr>
            <a:r>
              <a:rPr lang="en-US" sz="1400">
                <a:cs typeface="Calibri"/>
              </a:rPr>
              <a:t>Burnt out staff</a:t>
            </a:r>
          </a:p>
          <a:p>
            <a:pPr marL="285750" indent="-285750">
              <a:buFont typeface="Arial"/>
              <a:buChar char="•"/>
            </a:pPr>
            <a:r>
              <a:rPr lang="en-US" sz="1400">
                <a:cs typeface="Calibri"/>
              </a:rPr>
              <a:t>Lack of resources</a:t>
            </a:r>
          </a:p>
          <a:p>
            <a:pPr marL="285750" indent="-285750">
              <a:buFont typeface="Arial"/>
              <a:buChar char="•"/>
            </a:pPr>
            <a:r>
              <a:rPr lang="en-US" sz="1400">
                <a:cs typeface="Calibri"/>
              </a:rPr>
              <a:t>Non- existent or reduced support and services through public funding.</a:t>
            </a:r>
          </a:p>
          <a:p>
            <a:pPr marL="285750" indent="-285750">
              <a:buFont typeface="Arial"/>
              <a:buChar char="•"/>
            </a:pPr>
            <a:endParaRPr lang="en-US" sz="1400">
              <a:cs typeface="Calibri"/>
            </a:endParaRPr>
          </a:p>
          <a:p>
            <a:r>
              <a:rPr lang="en-US" sz="1400">
                <a:cs typeface="Calibri"/>
              </a:rPr>
              <a:t>The Royal College Of Midwives (2023)  are striving for better care in Wales, following the release </a:t>
            </a:r>
            <a:r>
              <a:rPr lang="en-US" sz="1400">
                <a:solidFill>
                  <a:srgbClr val="000000"/>
                </a:solidFill>
                <a:ea typeface="+mn-lt"/>
                <a:cs typeface="+mn-lt"/>
              </a:rPr>
              <a:t> </a:t>
            </a:r>
            <a:r>
              <a:rPr lang="en-US" sz="1400">
                <a:solidFill>
                  <a:srgbClr val="140033"/>
                </a:solidFill>
                <a:ea typeface="+mn-lt"/>
                <a:cs typeface="+mn-lt"/>
              </a:rPr>
              <a:t>of the long-awaited Maternity and Neonatal Safety Support </a:t>
            </a:r>
            <a:r>
              <a:rPr lang="en-US" sz="1400" err="1">
                <a:solidFill>
                  <a:srgbClr val="140033"/>
                </a:solidFill>
                <a:ea typeface="+mn-lt"/>
                <a:cs typeface="+mn-lt"/>
              </a:rPr>
              <a:t>Programme</a:t>
            </a:r>
            <a:r>
              <a:rPr lang="en-US" sz="1400">
                <a:solidFill>
                  <a:srgbClr val="140033"/>
                </a:solidFill>
                <a:ea typeface="+mn-lt"/>
                <a:cs typeface="+mn-lt"/>
              </a:rPr>
              <a:t> Cymru. They argue that the government should show complete dedication to resolving the crisis affecting services and safety for women and maternity staff. This entails providing the resources required for maternity and neonatal services both now and in the future. The launch of this program is an appropriate first step toward improving.</a:t>
            </a:r>
            <a:endParaRPr lang="en-US" sz="1500">
              <a:solidFill>
                <a:srgbClr val="140033"/>
              </a:solidFill>
              <a:cs typeface="Calibri"/>
            </a:endParaRPr>
          </a:p>
          <a:p>
            <a:endParaRPr lang="en-US" sz="1400">
              <a:solidFill>
                <a:srgbClr val="140033"/>
              </a:solidFill>
              <a:cs typeface="Calibri"/>
            </a:endParaRPr>
          </a:p>
          <a:p>
            <a:r>
              <a:rPr lang="en-US" sz="1400">
                <a:solidFill>
                  <a:srgbClr val="140033"/>
                </a:solidFill>
                <a:ea typeface="+mn-lt"/>
                <a:cs typeface="+mn-lt"/>
              </a:rPr>
              <a:t>RCPCH (2022) reveal a workforce that is under pressure to meet demand, and they also provide firsthand insight into the struggles faced by families in the UK with young children and babies. </a:t>
            </a:r>
            <a:endParaRPr lang="en-US"/>
          </a:p>
          <a:p>
            <a:endParaRPr lang="en-US" sz="1400">
              <a:solidFill>
                <a:srgbClr val="140033"/>
              </a:solidFill>
              <a:cs typeface="Calibri"/>
            </a:endParaRPr>
          </a:p>
          <a:p>
            <a:r>
              <a:rPr lang="en-US">
                <a:solidFill>
                  <a:srgbClr val="000000"/>
                </a:solidFill>
                <a:cs typeface="Calibri"/>
              </a:rPr>
              <a:t>        </a:t>
            </a:r>
            <a:r>
              <a:rPr lang="en-US" b="1">
                <a:solidFill>
                  <a:srgbClr val="000000"/>
                </a:solidFill>
                <a:cs typeface="Calibri"/>
              </a:rPr>
              <a:t>" </a:t>
            </a:r>
            <a:r>
              <a:rPr lang="en-US" sz="1400" b="1">
                <a:solidFill>
                  <a:srgbClr val="000000"/>
                </a:solidFill>
                <a:ea typeface="+mn-lt"/>
                <a:cs typeface="+mn-lt"/>
              </a:rPr>
              <a:t>Only 7% of health visitors in the UK felt confident that all families would be able to access the support they needed when a problem was identified. 86% reported that there was not enough capacity in other services to pick up referrals for support/ treatment."</a:t>
            </a:r>
          </a:p>
          <a:p>
            <a:r>
              <a:rPr lang="en-US">
                <a:solidFill>
                  <a:srgbClr val="000000"/>
                </a:solidFill>
                <a:cs typeface="Calibri"/>
              </a:rPr>
              <a:t>                                                            (RCPCH, 2022)</a:t>
            </a:r>
          </a:p>
        </p:txBody>
      </p:sp>
    </p:spTree>
    <p:extLst>
      <p:ext uri="{BB962C8B-B14F-4D97-AF65-F5344CB8AC3E}">
        <p14:creationId xmlns:p14="http://schemas.microsoft.com/office/powerpoint/2010/main" val="398132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D3FCAA-0BD9-19B4-3137-A9072CE60C02}"/>
              </a:ext>
            </a:extLst>
          </p:cNvPr>
          <p:cNvSpPr>
            <a:spLocks noGrp="1"/>
          </p:cNvSpPr>
          <p:nvPr>
            <p:ph type="title"/>
          </p:nvPr>
        </p:nvSpPr>
        <p:spPr>
          <a:xfrm>
            <a:off x="6786909" y="197856"/>
            <a:ext cx="4566047" cy="755708"/>
          </a:xfrm>
        </p:spPr>
        <p:txBody>
          <a:bodyPr vert="horz" lIns="91440" tIns="45720" rIns="91440" bIns="45720" rtlCol="0" anchor="b">
            <a:normAutofit/>
          </a:bodyPr>
          <a:lstStyle/>
          <a:p>
            <a:pPr algn="ctr"/>
            <a:r>
              <a:rPr lang="en-US" sz="3600">
                <a:cs typeface="Calibri Light"/>
              </a:rPr>
              <a:t>Treasure Basket</a:t>
            </a:r>
            <a:endParaRPr lang="en-US"/>
          </a:p>
        </p:txBody>
      </p:sp>
      <p:pic>
        <p:nvPicPr>
          <p:cNvPr id="4" name="Content Placeholder 3" descr="Baby Treasure Basket-Noisy - Leisure and Me">
            <a:extLst>
              <a:ext uri="{FF2B5EF4-FFF2-40B4-BE49-F238E27FC236}">
                <a16:creationId xmlns:a16="http://schemas.microsoft.com/office/drawing/2014/main" id="{ADE76EE0-F0F7-E969-E68E-689E56687E30}"/>
              </a:ext>
            </a:extLst>
          </p:cNvPr>
          <p:cNvPicPr>
            <a:picLocks noChangeAspect="1"/>
          </p:cNvPicPr>
          <p:nvPr/>
        </p:nvPicPr>
        <p:blipFill rotWithShape="1">
          <a:blip r:embed="rId2"/>
          <a:srcRect l="17966" r="17101"/>
          <a:stretch/>
        </p:blipFill>
        <p:spPr>
          <a:xfrm>
            <a:off x="838199" y="566928"/>
            <a:ext cx="5157216" cy="5285232"/>
          </a:xfrm>
          <a:prstGeom prst="rect">
            <a:avLst/>
          </a:prstGeom>
        </p:spPr>
      </p:pic>
      <p:sp>
        <p:nvSpPr>
          <p:cNvPr id="15" name="Content Placeholder 14">
            <a:extLst>
              <a:ext uri="{FF2B5EF4-FFF2-40B4-BE49-F238E27FC236}">
                <a16:creationId xmlns:a16="http://schemas.microsoft.com/office/drawing/2014/main" id="{D5F0F07B-C532-AA16-FE20-645AF0AFD7C4}"/>
              </a:ext>
            </a:extLst>
          </p:cNvPr>
          <p:cNvSpPr>
            <a:spLocks noGrp="1"/>
          </p:cNvSpPr>
          <p:nvPr>
            <p:ph idx="1"/>
          </p:nvPr>
        </p:nvSpPr>
        <p:spPr>
          <a:xfrm>
            <a:off x="6103352" y="948018"/>
            <a:ext cx="5916704" cy="4897059"/>
          </a:xfrm>
        </p:spPr>
        <p:txBody>
          <a:bodyPr vert="horz" lIns="91440" tIns="45720" rIns="91440" bIns="45720" rtlCol="0" anchor="t">
            <a:normAutofit lnSpcReduction="10000"/>
          </a:bodyPr>
          <a:lstStyle/>
          <a:p>
            <a:pPr marL="0" indent="0">
              <a:buNone/>
            </a:pPr>
            <a:r>
              <a:rPr lang="en-US" sz="1100">
                <a:ea typeface="+mn-lt"/>
                <a:cs typeface="+mn-lt"/>
              </a:rPr>
              <a:t>The first two years of a child's life are referred to as the sensorimotor stage by Piaget, during which time most of a baby or toddler's knowledge and comprehension come from their senses and physical activity (Pound, 2006).</a:t>
            </a:r>
          </a:p>
          <a:p>
            <a:pPr marL="0" indent="0">
              <a:buNone/>
            </a:pPr>
            <a:r>
              <a:rPr lang="en-US" sz="1100">
                <a:cs typeface="Calibri"/>
              </a:rPr>
              <a:t>Ranson (2012) states, the</a:t>
            </a:r>
            <a:r>
              <a:rPr lang="en-US" sz="1100">
                <a:ea typeface="+mn-lt"/>
                <a:cs typeface="+mn-lt"/>
              </a:rPr>
              <a:t> educational philosophies of Reggio and Montessori share many principles, with a strong focus on the child as an intelligent, curious learner capable of learning from birth and the parent as a partner in their discoveries, learning alongside them. Reggio's thinking suggests that a child's environment serves as their third teacher, so it is important to give them access to open-ended play materials, lots of natural light, and room to move around. It is key that these are incredibly tactile and varied for infants and young children to explore them with their senses, which are their main means of interaction with the outside world. </a:t>
            </a:r>
          </a:p>
          <a:p>
            <a:pPr marL="0" indent="0">
              <a:buNone/>
            </a:pPr>
            <a:r>
              <a:rPr lang="en-US" sz="1100">
                <a:ea typeface="+mn-lt"/>
                <a:cs typeface="+mn-lt"/>
              </a:rPr>
              <a:t>According to McTavish (2023), the Treasure basket founded by the educationalist Elinor Goldschmied (1910–2009), produced the concept initially while assisting young mothers after world war in Europe. Goldschmied understood that  babies in her care needed something engaging and secure to explore because they were naturally curious. </a:t>
            </a:r>
            <a:endParaRPr lang="en-US"/>
          </a:p>
          <a:p>
            <a:pPr marL="0" indent="0">
              <a:buNone/>
            </a:pPr>
            <a:r>
              <a:rPr lang="en-US" sz="1100">
                <a:ea typeface="+mn-lt"/>
                <a:cs typeface="+mn-lt"/>
              </a:rPr>
              <a:t>Creating a treasure basket with a variety of natural materials and objects is a great way to foster early curiosity. The multisensory nature of this kind of play is an important feature. The resources offer an immersive learning environment that engages all senses and will support development of the fine motor skills and hand-eye coordination. Maria Montessori emphasized that the discoveries made by the hand develop the brain. The developing brain receives information about an object as the fingers' fine motor movements contact it (Mama's Happy Hive, 2017). </a:t>
            </a:r>
          </a:p>
          <a:p>
            <a:pPr marL="0" indent="0">
              <a:buNone/>
            </a:pPr>
            <a:r>
              <a:rPr lang="en-US" sz="1100">
                <a:ea typeface="+mn-lt"/>
                <a:cs typeface="+mn-lt"/>
              </a:rPr>
              <a:t>Babies will have the chance to learn about cause and effect and how their actions affect the world around them (Manning,2020). This is because if they are exposed to a variety of materials such as wooden spoons and metal pans, they can discover different noises when they are hit together.</a:t>
            </a:r>
          </a:p>
          <a:p>
            <a:pPr marL="0" indent="0">
              <a:buNone/>
            </a:pPr>
            <a:r>
              <a:rPr lang="en-US" sz="1100">
                <a:cs typeface="Calibri"/>
              </a:rPr>
              <a:t>According to Vamos (2015), Pikler, a Hungarian pediatrician, believed, that young children should not be in positions that they would not naturally find themselves. So, for example, not propped into a sitting position if the child is not at that stage or unable to sit unsupported. Therefore, a treasure basket would not be suitable for an infant who is unable to sit unsupported as this would hinder their opportunity to explore freely and independently (with close supervision) which is the idea of the activity. Manning (2020), agrees that the best time to introduce the treasure basket is when the baby can sit unsupported. </a:t>
            </a:r>
          </a:p>
          <a:p>
            <a:pPr marL="0" indent="0">
              <a:buNone/>
            </a:pPr>
            <a:endParaRPr lang="en-US" sz="1100">
              <a:ea typeface="+mn-lt"/>
              <a:cs typeface="+mn-lt"/>
            </a:endParaRPr>
          </a:p>
          <a:p>
            <a:pPr marL="0" indent="0">
              <a:buNone/>
            </a:pPr>
            <a:endParaRPr lang="en-US" sz="1100">
              <a:cs typeface="Calibri"/>
            </a:endParaRPr>
          </a:p>
          <a:p>
            <a:pPr marL="0" indent="0">
              <a:buNone/>
            </a:pPr>
            <a:endParaRPr lang="en-US" sz="1100">
              <a:cs typeface="Calibri"/>
            </a:endParaRPr>
          </a:p>
          <a:p>
            <a:pPr marL="0" indent="0">
              <a:buNone/>
            </a:pPr>
            <a:endParaRPr lang="en-US" sz="1100">
              <a:cs typeface="Calibri"/>
            </a:endParaRPr>
          </a:p>
          <a:p>
            <a:pPr>
              <a:buNone/>
            </a:pPr>
            <a:endParaRPr lang="en-US" sz="1100">
              <a:cs typeface="Calibri"/>
            </a:endParaRPr>
          </a:p>
        </p:txBody>
      </p:sp>
      <p:sp>
        <p:nvSpPr>
          <p:cNvPr id="68" name="Rectangle 67">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9" name="Rectangle 68">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471522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062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Man playing with a baby">
            <a:extLst>
              <a:ext uri="{FF2B5EF4-FFF2-40B4-BE49-F238E27FC236}">
                <a16:creationId xmlns:a16="http://schemas.microsoft.com/office/drawing/2014/main" id="{720B050E-89C7-05FF-4BC3-DC8F0E139E3C}"/>
              </a:ext>
            </a:extLst>
          </p:cNvPr>
          <p:cNvPicPr>
            <a:picLocks noGrp="1" noChangeAspect="1"/>
          </p:cNvPicPr>
          <p:nvPr>
            <p:ph idx="1"/>
          </p:nvPr>
        </p:nvPicPr>
        <p:blipFill>
          <a:blip r:embed="rId2"/>
          <a:stretch>
            <a:fillRect/>
          </a:stretch>
        </p:blipFill>
        <p:spPr>
          <a:xfrm>
            <a:off x="622549" y="839278"/>
            <a:ext cx="3122143" cy="2084030"/>
          </a:xfrm>
          <a:prstGeom prst="rect">
            <a:avLst/>
          </a:prstGeom>
        </p:spPr>
      </p:pic>
      <p:sp>
        <p:nvSpPr>
          <p:cNvPr id="33" name="Rectangle 32">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Woman happily playing with children in the playground">
            <a:extLst>
              <a:ext uri="{FF2B5EF4-FFF2-40B4-BE49-F238E27FC236}">
                <a16:creationId xmlns:a16="http://schemas.microsoft.com/office/drawing/2014/main" id="{6AFAA95E-DDAA-C128-D9F0-A099EFE6180F}"/>
              </a:ext>
            </a:extLst>
          </p:cNvPr>
          <p:cNvPicPr>
            <a:picLocks noChangeAspect="1"/>
          </p:cNvPicPr>
          <p:nvPr/>
        </p:nvPicPr>
        <p:blipFill rotWithShape="1">
          <a:blip r:embed="rId3"/>
          <a:srcRect t="18159" r="-2" b="8420"/>
          <a:stretch/>
        </p:blipFill>
        <p:spPr>
          <a:xfrm>
            <a:off x="8313518" y="1087724"/>
            <a:ext cx="3252903" cy="1594168"/>
          </a:xfrm>
          <a:prstGeom prst="rect">
            <a:avLst/>
          </a:prstGeom>
        </p:spPr>
      </p:pic>
      <p:sp>
        <p:nvSpPr>
          <p:cNvPr id="35" name="Rectangle 34">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ild in playground, climbing steps of outdoor slide">
            <a:extLst>
              <a:ext uri="{FF2B5EF4-FFF2-40B4-BE49-F238E27FC236}">
                <a16:creationId xmlns:a16="http://schemas.microsoft.com/office/drawing/2014/main" id="{F90FE526-5960-D12C-846F-52ACB24810FE}"/>
              </a:ext>
            </a:extLst>
          </p:cNvPr>
          <p:cNvPicPr>
            <a:picLocks noChangeAspect="1"/>
          </p:cNvPicPr>
          <p:nvPr/>
        </p:nvPicPr>
        <p:blipFill rotWithShape="1">
          <a:blip r:embed="rId4"/>
          <a:srcRect l="11559" r="27559" b="2"/>
          <a:stretch/>
        </p:blipFill>
        <p:spPr>
          <a:xfrm>
            <a:off x="1047823" y="3748194"/>
            <a:ext cx="2254394" cy="2471631"/>
          </a:xfrm>
          <a:prstGeom prst="rect">
            <a:avLst/>
          </a:prstGeom>
        </p:spPr>
      </p:pic>
      <p:sp>
        <p:nvSpPr>
          <p:cNvPr id="37" name="Rectangle 36">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playing with blown bubbles outside">
            <a:extLst>
              <a:ext uri="{FF2B5EF4-FFF2-40B4-BE49-F238E27FC236}">
                <a16:creationId xmlns:a16="http://schemas.microsoft.com/office/drawing/2014/main" id="{3752AD22-DCBE-7012-D508-B6A8A0C3A838}"/>
              </a:ext>
            </a:extLst>
          </p:cNvPr>
          <p:cNvPicPr>
            <a:picLocks noChangeAspect="1"/>
          </p:cNvPicPr>
          <p:nvPr/>
        </p:nvPicPr>
        <p:blipFill rotWithShape="1">
          <a:blip r:embed="rId5"/>
          <a:srcRect l="22210" r="13290" b="3"/>
          <a:stretch/>
        </p:blipFill>
        <p:spPr>
          <a:xfrm>
            <a:off x="4381676" y="1752893"/>
            <a:ext cx="3252903" cy="3366274"/>
          </a:xfrm>
          <a:prstGeom prst="rect">
            <a:avLst/>
          </a:prstGeom>
        </p:spPr>
      </p:pic>
      <p:sp>
        <p:nvSpPr>
          <p:cNvPr id="39" name="Rectangle 38">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Young child finger painting">
            <a:extLst>
              <a:ext uri="{FF2B5EF4-FFF2-40B4-BE49-F238E27FC236}">
                <a16:creationId xmlns:a16="http://schemas.microsoft.com/office/drawing/2014/main" id="{F2E955A3-7D66-DDCF-6EAF-7C740CB69B25}"/>
              </a:ext>
            </a:extLst>
          </p:cNvPr>
          <p:cNvPicPr>
            <a:picLocks noChangeAspect="1"/>
          </p:cNvPicPr>
          <p:nvPr/>
        </p:nvPicPr>
        <p:blipFill rotWithShape="1">
          <a:blip r:embed="rId6"/>
          <a:srcRect l="18725" r="14975"/>
          <a:stretch/>
        </p:blipFill>
        <p:spPr>
          <a:xfrm>
            <a:off x="8715977" y="3755224"/>
            <a:ext cx="2447985" cy="2464601"/>
          </a:xfrm>
          <a:prstGeom prst="rect">
            <a:avLst/>
          </a:prstGeom>
        </p:spPr>
      </p:pic>
    </p:spTree>
    <p:extLst>
      <p:ext uri="{BB962C8B-B14F-4D97-AF65-F5344CB8AC3E}">
        <p14:creationId xmlns:p14="http://schemas.microsoft.com/office/powerpoint/2010/main" val="1238548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7E0E-BFC9-5939-BE94-1A3ACDD96AAD}"/>
              </a:ext>
            </a:extLst>
          </p:cNvPr>
          <p:cNvSpPr>
            <a:spLocks noGrp="1"/>
          </p:cNvSpPr>
          <p:nvPr>
            <p:ph type="title"/>
          </p:nvPr>
        </p:nvSpPr>
        <p:spPr>
          <a:xfrm>
            <a:off x="762000" y="1138036"/>
            <a:ext cx="9058195" cy="1048901"/>
          </a:xfrm>
        </p:spPr>
        <p:txBody>
          <a:bodyPr anchor="t">
            <a:normAutofit/>
          </a:bodyPr>
          <a:lstStyle/>
          <a:p>
            <a:r>
              <a:rPr lang="en-US" sz="3200">
                <a:cs typeface="Calibri Light"/>
              </a:rPr>
              <a:t>Messy Play</a:t>
            </a:r>
            <a:endParaRPr lang="en-US" sz="3200"/>
          </a:p>
        </p:txBody>
      </p:sp>
      <p:cxnSp>
        <p:nvCxnSpPr>
          <p:cNvPr id="62" name="Straight Connector 6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child painting on a black tray&#10;&#10;Description automatically generated">
            <a:extLst>
              <a:ext uri="{FF2B5EF4-FFF2-40B4-BE49-F238E27FC236}">
                <a16:creationId xmlns:a16="http://schemas.microsoft.com/office/drawing/2014/main" id="{4079641D-D386-087A-AE8A-34F24A05A050}"/>
              </a:ext>
            </a:extLst>
          </p:cNvPr>
          <p:cNvPicPr>
            <a:picLocks noChangeAspect="1"/>
          </p:cNvPicPr>
          <p:nvPr/>
        </p:nvPicPr>
        <p:blipFill rotWithShape="1">
          <a:blip r:embed="rId2"/>
          <a:srcRect r="1" b="16528"/>
          <a:stretch/>
        </p:blipFill>
        <p:spPr>
          <a:xfrm>
            <a:off x="862067" y="2400904"/>
            <a:ext cx="3221983" cy="3585950"/>
          </a:xfrm>
          <a:prstGeom prst="rect">
            <a:avLst/>
          </a:prstGeom>
        </p:spPr>
      </p:pic>
      <p:pic>
        <p:nvPicPr>
          <p:cNvPr id="3" name="Picture 2" descr="Messy Play Activities With Cornflour - Mess Around UK">
            <a:extLst>
              <a:ext uri="{FF2B5EF4-FFF2-40B4-BE49-F238E27FC236}">
                <a16:creationId xmlns:a16="http://schemas.microsoft.com/office/drawing/2014/main" id="{FBF0C11F-31A8-D8BB-E3F0-249B85941D73}"/>
              </a:ext>
            </a:extLst>
          </p:cNvPr>
          <p:cNvPicPr>
            <a:picLocks noChangeAspect="1"/>
          </p:cNvPicPr>
          <p:nvPr/>
        </p:nvPicPr>
        <p:blipFill rotWithShape="1">
          <a:blip r:embed="rId3"/>
          <a:srcRect l="11471" r="12719" b="2"/>
          <a:stretch/>
        </p:blipFill>
        <p:spPr>
          <a:xfrm>
            <a:off x="4151167" y="2400903"/>
            <a:ext cx="3134800" cy="3585950"/>
          </a:xfrm>
          <a:prstGeom prst="rect">
            <a:avLst/>
          </a:prstGeom>
        </p:spPr>
      </p:pic>
      <p:sp>
        <p:nvSpPr>
          <p:cNvPr id="8" name="Content Placeholder 7">
            <a:extLst>
              <a:ext uri="{FF2B5EF4-FFF2-40B4-BE49-F238E27FC236}">
                <a16:creationId xmlns:a16="http://schemas.microsoft.com/office/drawing/2014/main" id="{FAD55E33-2421-B3D9-B339-193735D31236}"/>
              </a:ext>
            </a:extLst>
          </p:cNvPr>
          <p:cNvSpPr>
            <a:spLocks noGrp="1"/>
          </p:cNvSpPr>
          <p:nvPr>
            <p:ph idx="1"/>
          </p:nvPr>
        </p:nvSpPr>
        <p:spPr>
          <a:xfrm>
            <a:off x="7890387" y="2321168"/>
            <a:ext cx="3408983" cy="3821215"/>
          </a:xfrm>
        </p:spPr>
        <p:txBody>
          <a:bodyPr vert="horz" lIns="91440" tIns="45720" rIns="91440" bIns="45720" rtlCol="0">
            <a:normAutofit/>
          </a:bodyPr>
          <a:lstStyle/>
          <a:p>
            <a:pPr marL="0" indent="0">
              <a:buNone/>
            </a:pPr>
            <a:r>
              <a:rPr lang="en-US" sz="1000">
                <a:cs typeface="Calibri" panose="020F0502020204030204"/>
              </a:rPr>
              <a:t>An activity which gives children an opportunity to explore  through senses is messy play.  </a:t>
            </a:r>
            <a:r>
              <a:rPr lang="en-US" sz="1000">
                <a:ea typeface="+mn-lt"/>
                <a:cs typeface="+mn-lt"/>
              </a:rPr>
              <a:t>Messy play is all about experimenting and exploring with various materials and textures without any sort of final product in mind. This gives young children the freedom to use their senses, curiosity, and knowledge to make their own discoveries. Fox (2019), states that it was agreed upon by Maria Montessori, Rudolf Steiner, and Jean Piaget that sensory discovery is the best mode of exploration for young children because it stimulates and develops the brain.</a:t>
            </a:r>
            <a:endParaRPr lang="en-US" sz="1000"/>
          </a:p>
          <a:p>
            <a:pPr marL="0" indent="0">
              <a:buNone/>
            </a:pPr>
            <a:r>
              <a:rPr lang="en-US" sz="1000">
                <a:ea typeface="+mn-lt"/>
                <a:cs typeface="+mn-lt"/>
              </a:rPr>
              <a:t>According to First Senses (2018),  there is no right or wrong way to engage in messy play because it is exploratory. Because of this, children of all ages and skill levels can develop from this type of play. Messy play is beneficial to children's social development because it allows them to play and share. Messy play can help a child develop language skills by allowing them to explain and describe things, like textures and feelings, which can help them expand their vocabulary. </a:t>
            </a:r>
          </a:p>
          <a:p>
            <a:pPr marL="0" indent="0">
              <a:buNone/>
            </a:pPr>
            <a:r>
              <a:rPr lang="en-US" sz="1000">
                <a:cs typeface="Calibri"/>
              </a:rPr>
              <a:t>There are many materials that can be used for messy play such as cooked pasta,cereal, paint and sand to name just a few. However, practitioners or caregivers should ensure that these are non-toxic as  very young children explore through their mouths.</a:t>
            </a:r>
          </a:p>
          <a:p>
            <a:pPr marL="0" indent="0">
              <a:buNone/>
            </a:pPr>
            <a:endParaRPr lang="en-US" sz="1000">
              <a:cs typeface="Calibri"/>
            </a:endParaRPr>
          </a:p>
          <a:p>
            <a:pPr marL="0" indent="0">
              <a:buNone/>
            </a:pPr>
            <a:endParaRPr lang="en-US" sz="1000">
              <a:cs typeface="Calibri"/>
            </a:endParaRPr>
          </a:p>
        </p:txBody>
      </p:sp>
      <p:sp>
        <p:nvSpPr>
          <p:cNvPr id="5" name="TextBox 4">
            <a:extLst>
              <a:ext uri="{FF2B5EF4-FFF2-40B4-BE49-F238E27FC236}">
                <a16:creationId xmlns:a16="http://schemas.microsoft.com/office/drawing/2014/main" id="{D0A8DA34-3367-BF60-C72F-7BE6E1C4CE0F}"/>
              </a:ext>
            </a:extLst>
          </p:cNvPr>
          <p:cNvSpPr txBox="1"/>
          <p:nvPr/>
        </p:nvSpPr>
        <p:spPr>
          <a:xfrm>
            <a:off x="4501661" y="6125307"/>
            <a:ext cx="2708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(ScruffymonkeyDM, 2018)</a:t>
            </a:r>
          </a:p>
        </p:txBody>
      </p:sp>
      <p:sp>
        <p:nvSpPr>
          <p:cNvPr id="6" name="TextBox 5">
            <a:extLst>
              <a:ext uri="{FF2B5EF4-FFF2-40B4-BE49-F238E27FC236}">
                <a16:creationId xmlns:a16="http://schemas.microsoft.com/office/drawing/2014/main" id="{BE4DF97C-99AB-C74C-CAD5-AB08326798A5}"/>
              </a:ext>
            </a:extLst>
          </p:cNvPr>
          <p:cNvSpPr txBox="1"/>
          <p:nvPr/>
        </p:nvSpPr>
        <p:spPr>
          <a:xfrm>
            <a:off x="1090246" y="6172200"/>
            <a:ext cx="29190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(First senses, 2018)</a:t>
            </a:r>
            <a:endParaRPr lang="en-US"/>
          </a:p>
        </p:txBody>
      </p:sp>
    </p:spTree>
    <p:extLst>
      <p:ext uri="{BB962C8B-B14F-4D97-AF65-F5344CB8AC3E}">
        <p14:creationId xmlns:p14="http://schemas.microsoft.com/office/powerpoint/2010/main" val="1052561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46FFCE4-B53C-B414-7180-F341C9D5B138}"/>
              </a:ext>
            </a:extLst>
          </p:cNvPr>
          <p:cNvSpPr txBox="1"/>
          <p:nvPr/>
        </p:nvSpPr>
        <p:spPr>
          <a:xfrm>
            <a:off x="272980" y="395236"/>
            <a:ext cx="11652738"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t>Reference List​</a:t>
            </a:r>
          </a:p>
          <a:p>
            <a:endParaRPr lang="en-US" u="sng"/>
          </a:p>
          <a:p>
            <a:r>
              <a:rPr lang="en-US" sz="1200"/>
              <a:t>Cornell, C. (2018). </a:t>
            </a:r>
            <a:r>
              <a:rPr lang="en-US" sz="1200" i="1"/>
              <a:t>Fetal development: What your baby’s up to in the womb</a:t>
            </a:r>
            <a:r>
              <a:rPr lang="en-US" sz="1200"/>
              <a:t>. [online] Today’s Parent. Available at: </a:t>
            </a:r>
            <a:r>
              <a:rPr lang="en-US" sz="1200">
                <a:hlinkClick r:id="rId2"/>
              </a:rPr>
              <a:t>https://www.todaysparent.com/pregnancy/being-pregnant/what-does-my-baby-do-in-the-womb/</a:t>
            </a:r>
            <a:r>
              <a:rPr lang="en-US" sz="1200"/>
              <a:t>. (Accessed: 16th January 2024).​</a:t>
            </a:r>
            <a:endParaRPr lang="en-US" sz="1200">
              <a:cs typeface="Calibri"/>
            </a:endParaRPr>
          </a:p>
          <a:p>
            <a:endParaRPr lang="en-US" sz="1200"/>
          </a:p>
          <a:p>
            <a:r>
              <a:rPr lang="en-US" sz="1200">
                <a:ea typeface="+mn-lt"/>
                <a:cs typeface="+mn-lt"/>
              </a:rPr>
              <a:t>Firstsenses.com.au. (2018). </a:t>
            </a:r>
            <a:r>
              <a:rPr lang="en-US" sz="1200" i="1">
                <a:ea typeface="+mn-lt"/>
                <a:cs typeface="+mn-lt"/>
              </a:rPr>
              <a:t>Messy Play – First Senses</a:t>
            </a:r>
            <a:r>
              <a:rPr lang="en-US" sz="1200">
                <a:ea typeface="+mn-lt"/>
                <a:cs typeface="+mn-lt"/>
              </a:rPr>
              <a:t>. [online] Available at: </a:t>
            </a:r>
            <a:r>
              <a:rPr lang="en-US" sz="1200">
                <a:solidFill>
                  <a:srgbClr val="0563C1"/>
                </a:solidFill>
                <a:latin typeface="Times New Roman"/>
                <a:cs typeface="Times New Roman"/>
                <a:hlinkClick r:id="rId3"/>
              </a:rPr>
              <a:t>https://firstsenses.com.au/messy-play/</a:t>
            </a:r>
            <a:r>
              <a:rPr lang="en-US" sz="1200">
                <a:ea typeface="+mn-lt"/>
                <a:cs typeface="+mn-lt"/>
              </a:rPr>
              <a:t>  (Accessed :19th January 2024). </a:t>
            </a:r>
            <a:endParaRPr lang="en-US" sz="1200">
              <a:cs typeface="Calibri" panose="020F0502020204030204"/>
            </a:endParaRPr>
          </a:p>
          <a:p>
            <a:endParaRPr lang="en-US" sz="1200">
              <a:ea typeface="+mn-lt"/>
              <a:cs typeface="+mn-lt"/>
            </a:endParaRPr>
          </a:p>
          <a:p>
            <a:r>
              <a:rPr lang="en-US" sz="1200">
                <a:ea typeface="+mn-lt"/>
                <a:cs typeface="+mn-lt"/>
              </a:rPr>
              <a:t>Firstsenses.com.au. (2018). </a:t>
            </a:r>
            <a:r>
              <a:rPr lang="en-US" sz="1200" i="1">
                <a:ea typeface="+mn-lt"/>
                <a:cs typeface="+mn-lt"/>
              </a:rPr>
              <a:t>Messy Play – First Senses</a:t>
            </a:r>
            <a:r>
              <a:rPr lang="en-US" sz="1200">
                <a:ea typeface="+mn-lt"/>
                <a:cs typeface="+mn-lt"/>
              </a:rPr>
              <a:t>. [Image] Available at: </a:t>
            </a:r>
            <a:r>
              <a:rPr lang="en-US" sz="1200">
                <a:latin typeface="Times New Roman"/>
                <a:ea typeface="+mn-lt"/>
                <a:cs typeface="Times New Roman"/>
                <a:hlinkClick r:id="rId3"/>
              </a:rPr>
              <a:t>https://firstsenses.com.au/messy-play/</a:t>
            </a:r>
            <a:r>
              <a:rPr lang="en-US" sz="1200">
                <a:ea typeface="+mn-lt"/>
                <a:cs typeface="+mn-lt"/>
              </a:rPr>
              <a:t>  (Accessed :19th January 2024). </a:t>
            </a:r>
          </a:p>
          <a:p>
            <a:endParaRPr lang="en-US" sz="1200">
              <a:ea typeface="+mn-lt"/>
              <a:cs typeface="+mn-lt"/>
            </a:endParaRPr>
          </a:p>
          <a:p>
            <a:r>
              <a:rPr lang="en-US" sz="1200">
                <a:ea typeface="+mn-lt"/>
                <a:cs typeface="+mn-lt"/>
              </a:rPr>
              <a:t>Fox, P. (2019). </a:t>
            </a:r>
            <a:r>
              <a:rPr lang="en-US" sz="1200" i="1">
                <a:ea typeface="+mn-lt"/>
                <a:cs typeface="+mn-lt"/>
              </a:rPr>
              <a:t>Messy play ideas</a:t>
            </a:r>
            <a:r>
              <a:rPr lang="en-US" sz="1200">
                <a:ea typeface="+mn-lt"/>
                <a:cs typeface="+mn-lt"/>
              </a:rPr>
              <a:t>. [online] Phileas Fox Nursery. Available at: </a:t>
            </a:r>
            <a:r>
              <a:rPr lang="en-US" sz="1200">
                <a:solidFill>
                  <a:srgbClr val="0563C1"/>
                </a:solidFill>
                <a:latin typeface="Times New Roman"/>
                <a:cs typeface="Times New Roman"/>
                <a:hlinkClick r:id="rId4"/>
              </a:rPr>
              <a:t>https://www.phileasfoxnursery.com/post/messy-play-ideas#:~:text=Messy%20play%20offers%20invaluable%20sensory</a:t>
            </a:r>
            <a:r>
              <a:rPr lang="en-US" sz="1200">
                <a:ea typeface="+mn-lt"/>
                <a:cs typeface="+mn-lt"/>
              </a:rPr>
              <a:t> (Accessed: 19th January 2024). </a:t>
            </a:r>
            <a:endParaRPr lang="en-US" sz="1200">
              <a:cs typeface="Calibri"/>
            </a:endParaRPr>
          </a:p>
          <a:p>
            <a:endParaRPr lang="en-US" sz="1200">
              <a:cs typeface="Calibri"/>
            </a:endParaRPr>
          </a:p>
          <a:p>
            <a:r>
              <a:rPr lang="en-US" sz="1200">
                <a:cs typeface="Calibri"/>
              </a:rPr>
              <a:t>GOV.UK. (2022). </a:t>
            </a:r>
            <a:r>
              <a:rPr lang="en-US" sz="1200" i="1">
                <a:cs typeface="Calibri"/>
              </a:rPr>
              <a:t>A guide to </a:t>
            </a:r>
            <a:r>
              <a:rPr lang="en-US" sz="1200" i="1" err="1">
                <a:cs typeface="Calibri"/>
              </a:rPr>
              <a:t>immunisation</a:t>
            </a:r>
            <a:r>
              <a:rPr lang="en-US" sz="1200" i="1">
                <a:cs typeface="Calibri"/>
              </a:rPr>
              <a:t> for babies up to 13 months of age - from February 2022</a:t>
            </a:r>
            <a:r>
              <a:rPr lang="en-US" sz="1200">
                <a:cs typeface="Calibri"/>
              </a:rPr>
              <a:t>. [online] Available at: </a:t>
            </a:r>
            <a:r>
              <a:rPr lang="en-US" sz="1200">
                <a:solidFill>
                  <a:srgbClr val="0563C1"/>
                </a:solidFill>
                <a:cs typeface="Calibri"/>
                <a:hlinkClick r:id="rId5"/>
              </a:rPr>
              <a:t>https://www.gov.uk/government/publications/a-guide-to-immunisations-for-babies-up-to-13-months-of-age/a-guide-to-immunisation-for-babies-up-to-13-months-of-age-from-february-2022#information-about-immunisation</a:t>
            </a:r>
            <a:r>
              <a:rPr lang="en-US" sz="1200">
                <a:cs typeface="Calibri"/>
              </a:rPr>
              <a:t> (Accessed: 17th January 2024). </a:t>
            </a:r>
          </a:p>
          <a:p>
            <a:endParaRPr lang="en-US" sz="1200">
              <a:cs typeface="Calibri"/>
            </a:endParaRPr>
          </a:p>
          <a:p>
            <a:r>
              <a:rPr lang="en-US" sz="1200">
                <a:cs typeface="Calibri"/>
              </a:rPr>
              <a:t>Griffith, A. (2013). </a:t>
            </a:r>
            <a:r>
              <a:rPr lang="en-US" sz="1200" i="1">
                <a:cs typeface="Calibri"/>
              </a:rPr>
              <a:t>What Babies Need to Thrive: Understanding Your Baby’s Hierarchy of Needs</a:t>
            </a:r>
            <a:r>
              <a:rPr lang="en-US" sz="1200">
                <a:cs typeface="Calibri"/>
              </a:rPr>
              <a:t>. [online] KC Parent Magazine. Available at: </a:t>
            </a:r>
            <a:r>
              <a:rPr lang="en-US" sz="1200">
                <a:solidFill>
                  <a:srgbClr val="0563C1"/>
                </a:solidFill>
                <a:cs typeface="Calibri"/>
                <a:hlinkClick r:id="rId6"/>
              </a:rPr>
              <a:t>https://kcparent.com/kc-baby-magazine/what-babies-need-to-thrive-understanding-your-babys-hierarchy-of-needs/#:~:text=Just%20like%20the%20hierarchy%20of</a:t>
            </a:r>
            <a:r>
              <a:rPr lang="en-US" sz="1200">
                <a:cs typeface="Calibri"/>
              </a:rPr>
              <a:t> (Accessed: 17th  January 2024). </a:t>
            </a:r>
          </a:p>
          <a:p>
            <a:endParaRPr lang="en-US" sz="1200">
              <a:cs typeface="Calibri"/>
            </a:endParaRPr>
          </a:p>
          <a:p>
            <a:r>
              <a:rPr lang="en-US" sz="1200">
                <a:latin typeface="Times New Roman"/>
                <a:cs typeface="Times New Roman"/>
              </a:rPr>
              <a:t>Guy-Evans, O. (2023). </a:t>
            </a:r>
            <a:r>
              <a:rPr lang="en-US" sz="1200" i="1">
                <a:latin typeface="Times New Roman"/>
                <a:cs typeface="Times New Roman"/>
              </a:rPr>
              <a:t>Bronfenbrenner’s ecological systems theory</a:t>
            </a:r>
            <a:r>
              <a:rPr lang="en-US" sz="1200">
                <a:latin typeface="Times New Roman"/>
                <a:cs typeface="Times New Roman"/>
              </a:rPr>
              <a:t>. [online] Simply Psychology. Available at: </a:t>
            </a:r>
            <a:r>
              <a:rPr lang="en-US" sz="1200">
                <a:latin typeface="Times New Roman"/>
                <a:cs typeface="Times New Roman"/>
                <a:hlinkClick r:id="rId7"/>
              </a:rPr>
              <a:t>https://www.simplypsychology.org/Bronfenbrenner.html</a:t>
            </a:r>
            <a:r>
              <a:rPr lang="en-US" sz="1200">
                <a:latin typeface="Times New Roman"/>
                <a:cs typeface="Times New Roman"/>
              </a:rPr>
              <a:t> (Accessed :18th January 2024).</a:t>
            </a:r>
            <a:endParaRPr lang="en-US" sz="1200">
              <a:cs typeface="Calibri"/>
            </a:endParaRPr>
          </a:p>
          <a:p>
            <a:endParaRPr lang="en-US" sz="1200">
              <a:cs typeface="Calibri"/>
            </a:endParaRPr>
          </a:p>
          <a:p>
            <a:r>
              <a:rPr lang="en-US" sz="1200" err="1">
                <a:cs typeface="Calibri"/>
              </a:rPr>
              <a:t>Healthdirect</a:t>
            </a:r>
            <a:r>
              <a:rPr lang="en-US" sz="1200">
                <a:cs typeface="Calibri"/>
              </a:rPr>
              <a:t> Australia. (2024). </a:t>
            </a:r>
            <a:r>
              <a:rPr lang="en-US" sz="1200" i="1">
                <a:ea typeface="+mn-lt"/>
                <a:cs typeface="+mn-lt"/>
              </a:rPr>
              <a:t>The first 2 years of a baby’s life can impact their health and wellbeing </a:t>
            </a:r>
            <a:r>
              <a:rPr lang="en-US" sz="1200" i="1">
                <a:cs typeface="Calibri"/>
              </a:rPr>
              <a:t>later on. Here’s what you can do to give your child  the best possible </a:t>
            </a:r>
            <a:r>
              <a:rPr lang="en-US" sz="1200" i="1">
                <a:ea typeface="+mn-lt"/>
                <a:cs typeface="+mn-lt"/>
              </a:rPr>
              <a:t>start.</a:t>
            </a:r>
            <a:r>
              <a:rPr lang="en-US" sz="1200">
                <a:cs typeface="Calibri"/>
              </a:rPr>
              <a:t> [online] </a:t>
            </a:r>
            <a:r>
              <a:rPr lang="en-US" sz="1200">
                <a:solidFill>
                  <a:srgbClr val="0563C1"/>
                </a:solidFill>
                <a:cs typeface="Calibri"/>
                <a:hlinkClick r:id="rId8"/>
              </a:rPr>
              <a:t>www.pregnancybirthbaby.org.au</a:t>
            </a:r>
            <a:r>
              <a:rPr lang="en-US" sz="1200">
                <a:cs typeface="Calibri"/>
              </a:rPr>
              <a:t>. Available at: </a:t>
            </a:r>
            <a:r>
              <a:rPr lang="en-US" sz="1200">
                <a:solidFill>
                  <a:srgbClr val="0563C1"/>
                </a:solidFill>
                <a:cs typeface="Calibri"/>
                <a:hlinkClick r:id="rId9"/>
              </a:rPr>
              <a:t>https://www.pregnancybirthbaby.org.au/the-first-1000-days#:~:text=Key%20facts</a:t>
            </a:r>
            <a:r>
              <a:rPr lang="en-US" sz="1200">
                <a:cs typeface="Calibri"/>
              </a:rPr>
              <a:t>. (Accessed: 11 </a:t>
            </a:r>
            <a:r>
              <a:rPr lang="en-US" sz="1200" err="1">
                <a:cs typeface="Calibri"/>
              </a:rPr>
              <a:t>th</a:t>
            </a:r>
            <a:r>
              <a:rPr lang="en-US" sz="1200">
                <a:cs typeface="Calibri"/>
              </a:rPr>
              <a:t> January 2024). </a:t>
            </a:r>
          </a:p>
          <a:p>
            <a:endParaRPr lang="en-US" sz="1200">
              <a:cs typeface="Calibri"/>
            </a:endParaRPr>
          </a:p>
          <a:p>
            <a:r>
              <a:rPr lang="en-US" sz="1200" err="1">
                <a:cs typeface="Calibri" panose="020F0502020204030204"/>
              </a:rPr>
              <a:t>Healthdirect</a:t>
            </a:r>
            <a:r>
              <a:rPr lang="en-US" sz="1200">
                <a:cs typeface="Calibri" panose="020F0502020204030204"/>
              </a:rPr>
              <a:t> Australia, (2023). </a:t>
            </a:r>
            <a:r>
              <a:rPr lang="en-US" sz="1200" i="1">
                <a:cs typeface="Calibri" panose="020F0502020204030204"/>
              </a:rPr>
              <a:t>Vitamins and supplements during pregnancy</a:t>
            </a:r>
            <a:r>
              <a:rPr lang="en-US" sz="1200">
                <a:cs typeface="Calibri" panose="020F0502020204030204"/>
              </a:rPr>
              <a:t>. [online] </a:t>
            </a:r>
            <a:r>
              <a:rPr lang="en-US" sz="1200">
                <a:solidFill>
                  <a:srgbClr val="0563C1"/>
                </a:solidFill>
                <a:cs typeface="Calibri" panose="020F0502020204030204"/>
                <a:hlinkClick r:id="rId8"/>
              </a:rPr>
              <a:t>www.pregnancybirthbaby.org.au</a:t>
            </a:r>
            <a:r>
              <a:rPr lang="en-US" sz="1200">
                <a:cs typeface="Calibri" panose="020F0502020204030204"/>
              </a:rPr>
              <a:t>. Available at: </a:t>
            </a:r>
            <a:r>
              <a:rPr lang="en-US" sz="1200">
                <a:solidFill>
                  <a:srgbClr val="0563C1"/>
                </a:solidFill>
                <a:cs typeface="Calibri" panose="020F0502020204030204"/>
                <a:hlinkClick r:id="rId10"/>
              </a:rPr>
              <a:t>https://www.pregnancybirthbaby.org.au/vitamins-and-supplements-during-pregnancy#:~:text=Some%20multivitamins%20are%20designed%20especially</a:t>
            </a:r>
            <a:r>
              <a:rPr lang="en-US" sz="1200">
                <a:cs typeface="Calibri" panose="020F0502020204030204"/>
              </a:rPr>
              <a:t> (Accessed:17th January 2024). </a:t>
            </a:r>
          </a:p>
          <a:p>
            <a:endParaRPr lang="en-US" sz="1200">
              <a:cs typeface="Calibri" panose="020F0502020204030204"/>
            </a:endParaRPr>
          </a:p>
          <a:p>
            <a:r>
              <a:rPr lang="en-US" sz="1200">
                <a:latin typeface="Times New Roman"/>
                <a:cs typeface="Times New Roman"/>
              </a:rPr>
              <a:t>Health visiting and midwifery partnership - pregnancy and early weeks Department of Health. (n.d.). Available at: </a:t>
            </a:r>
            <a:r>
              <a:rPr lang="en-US" sz="1200">
                <a:latin typeface="Times New Roman"/>
                <a:cs typeface="Times New Roman"/>
                <a:hlinkClick r:id="rId11"/>
              </a:rPr>
              <a:t>https://assets.publishing.service.gov.uk/media/5a817fb0e5274a2e87dbdf4b/2903819_PHE_Midwifery_accessible.pdf</a:t>
            </a:r>
            <a:r>
              <a:rPr lang="en-US" sz="1200">
                <a:latin typeface="Times New Roman"/>
                <a:cs typeface="Times New Roman"/>
              </a:rPr>
              <a:t>  (Accessed: 18th January 2024).</a:t>
            </a:r>
            <a:endParaRPr lang="en-US"/>
          </a:p>
          <a:p>
            <a:endParaRPr lang="en-US" sz="1200">
              <a:cs typeface="Calibri" panose="020F0502020204030204"/>
            </a:endParaRPr>
          </a:p>
        </p:txBody>
      </p:sp>
    </p:spTree>
    <p:extLst>
      <p:ext uri="{BB962C8B-B14F-4D97-AF65-F5344CB8AC3E}">
        <p14:creationId xmlns:p14="http://schemas.microsoft.com/office/powerpoint/2010/main" val="3526530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05FFF9-337D-6954-DFD3-4FFCDCB20F6E}"/>
              </a:ext>
            </a:extLst>
          </p:cNvPr>
          <p:cNvSpPr>
            <a:spLocks noGrp="1"/>
          </p:cNvSpPr>
          <p:nvPr>
            <p:ph idx="1"/>
          </p:nvPr>
        </p:nvSpPr>
        <p:spPr>
          <a:xfrm>
            <a:off x="84575" y="184395"/>
            <a:ext cx="11796763" cy="6444743"/>
          </a:xfrm>
        </p:spPr>
        <p:txBody>
          <a:bodyPr vert="horz" lIns="91440" tIns="45720" rIns="91440" bIns="45720" rtlCol="0" anchor="t">
            <a:normAutofit lnSpcReduction="10000"/>
          </a:bodyPr>
          <a:lstStyle/>
          <a:p>
            <a:pPr marL="0" indent="0">
              <a:lnSpc>
                <a:spcPct val="100000"/>
              </a:lnSpc>
              <a:buNone/>
            </a:pPr>
            <a:r>
              <a:rPr lang="en-US" sz="1200">
                <a:cs typeface="Calibri"/>
              </a:rPr>
              <a:t>HM Government (2021). </a:t>
            </a:r>
            <a:r>
              <a:rPr lang="en-US" sz="1200" i="1">
                <a:cs typeface="Calibri"/>
              </a:rPr>
              <a:t>The Best Start for Life A Vision for the 1,001 Critical Days The Early Years Healthy Development Review Report</a:t>
            </a:r>
            <a:r>
              <a:rPr lang="en-US" sz="1200">
                <a:cs typeface="Calibri"/>
              </a:rPr>
              <a:t>. [online] Available at: </a:t>
            </a:r>
            <a:r>
              <a:rPr lang="en-US" sz="1200">
                <a:cs typeface="Calibri"/>
                <a:hlinkClick r:id="rId2"/>
              </a:rPr>
              <a:t>https://assets.publishing.service.gov.uk/media/605c5e61d3bf7f2f0d94183a/The_best_start_for_life_a_vision_for_the_1_001_critical_days.pdf</a:t>
            </a:r>
            <a:r>
              <a:rPr lang="en-US" sz="1200">
                <a:cs typeface="Calibri"/>
              </a:rPr>
              <a:t>. (Accessed: 11th January 2024).</a:t>
            </a:r>
            <a:endParaRPr lang="en-US">
              <a:cs typeface="Calibri" panose="020F0502020204030204"/>
            </a:endParaRPr>
          </a:p>
          <a:p>
            <a:pPr marL="0" indent="0">
              <a:lnSpc>
                <a:spcPct val="100000"/>
              </a:lnSpc>
              <a:spcBef>
                <a:spcPts val="0"/>
              </a:spcBef>
              <a:buNone/>
            </a:pPr>
            <a:endParaRPr lang="en-US" sz="1200">
              <a:cs typeface="Calibri"/>
            </a:endParaRPr>
          </a:p>
          <a:p>
            <a:pPr marL="0" indent="0">
              <a:lnSpc>
                <a:spcPct val="100000"/>
              </a:lnSpc>
              <a:spcBef>
                <a:spcPts val="0"/>
              </a:spcBef>
              <a:buNone/>
            </a:pPr>
            <a:r>
              <a:rPr lang="en-US" sz="1200">
                <a:cs typeface="Calibri"/>
              </a:rPr>
              <a:t>House of Commons (2019). </a:t>
            </a:r>
            <a:r>
              <a:rPr lang="en-US" sz="1200" i="1">
                <a:cs typeface="Calibri"/>
              </a:rPr>
              <a:t>First 1000 days of life Thirteenth Report of Session 2017-19 Report, together with formal minutes relating to the report</a:t>
            </a:r>
            <a:r>
              <a:rPr lang="en-US" sz="1200">
                <a:cs typeface="Calibri"/>
              </a:rPr>
              <a:t>. [online]</a:t>
            </a:r>
            <a:endParaRPr lang="en-US">
              <a:cs typeface="Calibri"/>
            </a:endParaRPr>
          </a:p>
          <a:p>
            <a:pPr marL="0" indent="0">
              <a:lnSpc>
                <a:spcPct val="100000"/>
              </a:lnSpc>
              <a:spcBef>
                <a:spcPts val="0"/>
              </a:spcBef>
              <a:buNone/>
            </a:pPr>
            <a:r>
              <a:rPr lang="en-US" sz="1200">
                <a:cs typeface="Calibri"/>
              </a:rPr>
              <a:t>Available at: </a:t>
            </a:r>
            <a:r>
              <a:rPr lang="en-US" sz="1200">
                <a:cs typeface="Calibri"/>
                <a:hlinkClick r:id="rId3"/>
              </a:rPr>
              <a:t>https://publications.parliament.uk/pa/cm201719/cmselect/cmhealth/1496/1496.pdf</a:t>
            </a:r>
            <a:r>
              <a:rPr lang="en-US" sz="1200">
                <a:cs typeface="Calibri"/>
              </a:rPr>
              <a:t>. (Accessed 11th :January 2024). </a:t>
            </a:r>
            <a:endParaRPr lang="en-US">
              <a:cs typeface="Calibri"/>
            </a:endParaRPr>
          </a:p>
          <a:p>
            <a:pPr marL="0" indent="0">
              <a:lnSpc>
                <a:spcPct val="100000"/>
              </a:lnSpc>
              <a:spcBef>
                <a:spcPts val="0"/>
              </a:spcBef>
              <a:buNone/>
            </a:pPr>
            <a:endParaRPr lang="en-US" sz="1200">
              <a:cs typeface="Calibri"/>
            </a:endParaRPr>
          </a:p>
          <a:p>
            <a:pPr marL="0" indent="0">
              <a:lnSpc>
                <a:spcPct val="100000"/>
              </a:lnSpc>
              <a:spcBef>
                <a:spcPts val="0"/>
              </a:spcBef>
              <a:buNone/>
            </a:pPr>
            <a:r>
              <a:rPr lang="en-US" sz="1200">
                <a:cs typeface="Calibri"/>
              </a:rPr>
              <a:t>Imperial News. (n.d.). </a:t>
            </a:r>
            <a:r>
              <a:rPr lang="en-US" sz="1200" i="1">
                <a:ea typeface="+mn-lt"/>
                <a:cs typeface="+mn-lt"/>
              </a:rPr>
              <a:t>Stress in the womb can last a lifetime, say researchers behind new exhibit | Imperial News | Imperial College London</a:t>
            </a:r>
            <a:r>
              <a:rPr lang="en-US" sz="1200">
                <a:ea typeface="+mn-lt"/>
                <a:cs typeface="+mn-lt"/>
              </a:rPr>
              <a:t>. [online] Available at: </a:t>
            </a:r>
            <a:r>
              <a:rPr lang="en-US" sz="1200">
                <a:solidFill>
                  <a:srgbClr val="0563C1"/>
                </a:solidFill>
                <a:cs typeface="Calibri"/>
                <a:hlinkClick r:id="rId4"/>
              </a:rPr>
              <a:t>https://www.imperial.ac.uk/news/70181/stress-womb-last-lifetime-researchers-behind/</a:t>
            </a:r>
            <a:r>
              <a:rPr lang="en-US" sz="1200">
                <a:cs typeface="Calibri"/>
              </a:rPr>
              <a:t>. (Accessed: 12th January 2024).  </a:t>
            </a:r>
            <a:endParaRPr lang="en-US">
              <a:cs typeface="Calibri" panose="020F0502020204030204"/>
            </a:endParaRPr>
          </a:p>
          <a:p>
            <a:pPr marL="0" indent="0">
              <a:lnSpc>
                <a:spcPct val="100000"/>
              </a:lnSpc>
              <a:spcBef>
                <a:spcPts val="0"/>
              </a:spcBef>
              <a:buNone/>
            </a:pPr>
            <a:endParaRPr lang="en-US" sz="1200">
              <a:cs typeface="Calibri"/>
            </a:endParaRPr>
          </a:p>
          <a:p>
            <a:pPr marL="0" indent="0">
              <a:lnSpc>
                <a:spcPct val="100000"/>
              </a:lnSpc>
              <a:spcBef>
                <a:spcPts val="0"/>
              </a:spcBef>
              <a:buNone/>
            </a:pPr>
            <a:r>
              <a:rPr lang="en-US" sz="1200">
                <a:cs typeface="Calibri"/>
              </a:rPr>
              <a:t>John Hopkins Medicine (2019). </a:t>
            </a:r>
            <a:r>
              <a:rPr lang="en-US" sz="1200" i="1">
                <a:cs typeface="Calibri"/>
              </a:rPr>
              <a:t>Nutrition During Pregnancy</a:t>
            </a:r>
            <a:r>
              <a:rPr lang="en-US" sz="1200">
                <a:cs typeface="Calibri"/>
              </a:rPr>
              <a:t>. [online] John Hopkins Medicine. Available at: </a:t>
            </a:r>
            <a:r>
              <a:rPr lang="en-US" sz="1200">
                <a:solidFill>
                  <a:srgbClr val="0563C1"/>
                </a:solidFill>
                <a:cs typeface="Calibri"/>
                <a:hlinkClick r:id="rId5"/>
              </a:rPr>
              <a:t>https://www.hopkinsmedicine.org/health/wellness-and-prevention/nutrition-during-pregnancy</a:t>
            </a:r>
            <a:r>
              <a:rPr lang="en-US" sz="1200">
                <a:cs typeface="Calibri"/>
              </a:rPr>
              <a:t> (Accessed: 17th January 2024). </a:t>
            </a:r>
            <a:endParaRPr lang="en-US">
              <a:cs typeface="Calibri"/>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r>
              <a:rPr lang="en-US" sz="1200">
                <a:latin typeface="Times New Roman"/>
                <a:cs typeface="Times New Roman"/>
              </a:rPr>
              <a:t>Lead Academy. (2022). </a:t>
            </a:r>
            <a:r>
              <a:rPr lang="en-US" sz="1200" i="1">
                <a:latin typeface="Times New Roman"/>
                <a:cs typeface="Times New Roman"/>
              </a:rPr>
              <a:t>Environmental Factors That Affect Child Development</a:t>
            </a:r>
            <a:r>
              <a:rPr lang="en-US" sz="1200">
                <a:latin typeface="Times New Roman"/>
                <a:cs typeface="Times New Roman"/>
              </a:rPr>
              <a:t>. [online] Available at: </a:t>
            </a:r>
            <a:r>
              <a:rPr lang="en-US" sz="1200">
                <a:latin typeface="Times New Roman"/>
                <a:cs typeface="Times New Roman"/>
                <a:hlinkClick r:id="rId6"/>
              </a:rPr>
              <a:t>https://lead-academy.org/blog/environmental-factors-that-affect-child-development/#:~:text=A%20child</a:t>
            </a:r>
            <a:r>
              <a:rPr lang="en-US" sz="1200">
                <a:latin typeface="Times New Roman"/>
                <a:cs typeface="Times New Roman"/>
              </a:rPr>
              <a:t> (Accessed: 18th January 2024).</a:t>
            </a:r>
            <a:endParaRPr lang="en-US">
              <a:cs typeface="Calibri"/>
            </a:endParaRPr>
          </a:p>
          <a:p>
            <a:pPr marL="0" indent="0">
              <a:lnSpc>
                <a:spcPct val="100000"/>
              </a:lnSpc>
              <a:spcBef>
                <a:spcPts val="0"/>
              </a:spcBef>
              <a:buNone/>
            </a:pPr>
            <a:endParaRPr lang="en-US" sz="1200">
              <a:latin typeface="Calibri"/>
              <a:cs typeface="Calibri"/>
            </a:endParaRPr>
          </a:p>
          <a:p>
            <a:pPr marL="0" indent="0">
              <a:lnSpc>
                <a:spcPct val="100000"/>
              </a:lnSpc>
              <a:spcBef>
                <a:spcPts val="0"/>
              </a:spcBef>
              <a:buNone/>
            </a:pPr>
            <a:r>
              <a:rPr lang="en-US" sz="1200">
                <a:latin typeface="Calibri"/>
                <a:cs typeface="Calibri"/>
              </a:rPr>
              <a:t>Lozier Institute. (n.d.). </a:t>
            </a:r>
            <a:r>
              <a:rPr lang="en-US" sz="1200" i="1">
                <a:ea typeface="+mn-lt"/>
                <a:cs typeface="+mn-lt"/>
              </a:rPr>
              <a:t>Month 8</a:t>
            </a:r>
            <a:r>
              <a:rPr lang="en-US" sz="1200">
                <a:ea typeface="+mn-lt"/>
                <a:cs typeface="+mn-lt"/>
              </a:rPr>
              <a:t>. [online] Available at: </a:t>
            </a:r>
            <a:r>
              <a:rPr lang="en-US" sz="1200">
                <a:solidFill>
                  <a:srgbClr val="0563C1"/>
                </a:solidFill>
                <a:latin typeface="Calibri"/>
                <a:cs typeface="Calibri"/>
                <a:hlinkClick r:id="rId7"/>
              </a:rPr>
              <a:t>https://lozierinstitute.org/fetal-development/month-8/</a:t>
            </a:r>
            <a:r>
              <a:rPr lang="en-US" sz="1200">
                <a:latin typeface="Calibri"/>
                <a:cs typeface="Calibri"/>
              </a:rPr>
              <a:t> (Accessed :12th  January 2024). </a:t>
            </a:r>
            <a:endParaRPr lang="en-US">
              <a:cs typeface="Calibri"/>
            </a:endParaRPr>
          </a:p>
          <a:p>
            <a:pPr marL="0" indent="0">
              <a:lnSpc>
                <a:spcPct val="100000"/>
              </a:lnSpc>
              <a:spcBef>
                <a:spcPts val="0"/>
              </a:spcBef>
              <a:buNone/>
            </a:pPr>
            <a:endParaRPr lang="en-US" sz="1200">
              <a:latin typeface="Calibri"/>
              <a:cs typeface="Calibri"/>
            </a:endParaRPr>
          </a:p>
          <a:p>
            <a:pPr marL="0" indent="0">
              <a:lnSpc>
                <a:spcPct val="100000"/>
              </a:lnSpc>
              <a:spcBef>
                <a:spcPts val="0"/>
              </a:spcBef>
              <a:buNone/>
            </a:pPr>
            <a:r>
              <a:rPr lang="en-US" sz="1200">
                <a:latin typeface="Times New Roman"/>
                <a:cs typeface="Times New Roman"/>
              </a:rPr>
              <a:t>Mama’s Happy Hive. (2017). </a:t>
            </a:r>
            <a:r>
              <a:rPr lang="en-US" sz="1200" i="1">
                <a:latin typeface="Times New Roman"/>
                <a:cs typeface="Times New Roman"/>
              </a:rPr>
              <a:t>How to Create Montessori Baby Discovery Baskets and Free Printable</a:t>
            </a:r>
            <a:r>
              <a:rPr lang="en-US" sz="1200">
                <a:latin typeface="Times New Roman"/>
                <a:cs typeface="Times New Roman"/>
              </a:rPr>
              <a:t>. [online] Available at: </a:t>
            </a:r>
            <a:r>
              <a:rPr lang="en-US" sz="1200">
                <a:latin typeface="Times New Roman"/>
                <a:cs typeface="Times New Roman"/>
                <a:hlinkClick r:id="rId8"/>
              </a:rPr>
              <a:t>https://www.mamashappyhive.com/montessori-baby-discovery-baskets/</a:t>
            </a:r>
            <a:r>
              <a:rPr lang="en-US" sz="1200">
                <a:latin typeface="Times New Roman"/>
                <a:cs typeface="Times New Roman"/>
              </a:rPr>
              <a:t> (Accessed: 19th January 2024).</a:t>
            </a:r>
            <a:endParaRPr lang="en-US">
              <a:cs typeface="Calibri"/>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r>
              <a:rPr lang="en-US" sz="1200">
                <a:latin typeface="Times New Roman"/>
                <a:cs typeface="Times New Roman"/>
              </a:rPr>
              <a:t>Manning, V. (2020). </a:t>
            </a:r>
            <a:r>
              <a:rPr lang="en-US" sz="1200" i="1">
                <a:latin typeface="Times New Roman"/>
                <a:cs typeface="Times New Roman"/>
              </a:rPr>
              <a:t>Treasure baskets - heuristic play for babies</a:t>
            </a:r>
            <a:r>
              <a:rPr lang="en-US" sz="1200">
                <a:latin typeface="Times New Roman"/>
                <a:cs typeface="Times New Roman"/>
              </a:rPr>
              <a:t>. [online] </a:t>
            </a:r>
            <a:r>
              <a:rPr lang="en-US" sz="1200" err="1">
                <a:latin typeface="Times New Roman"/>
                <a:cs typeface="Times New Roman"/>
              </a:rPr>
              <a:t>Howweplayandlearn</a:t>
            </a:r>
            <a:r>
              <a:rPr lang="en-US" sz="1200">
                <a:latin typeface="Times New Roman"/>
                <a:cs typeface="Times New Roman"/>
              </a:rPr>
              <a:t>. Available at: </a:t>
            </a:r>
            <a:r>
              <a:rPr lang="en-US" sz="1200">
                <a:latin typeface="Times New Roman"/>
                <a:cs typeface="Times New Roman"/>
                <a:hlinkClick r:id="rId9"/>
              </a:rPr>
              <a:t>https://www.howweplayandlearn.com/post/treasure-baskets</a:t>
            </a:r>
            <a:r>
              <a:rPr lang="en-US" sz="1200">
                <a:latin typeface="Times New Roman"/>
                <a:cs typeface="Times New Roman"/>
              </a:rPr>
              <a:t> (Accessed:19th January 2024).</a:t>
            </a:r>
            <a:endParaRPr lang="en-US">
              <a:cs typeface="Calibri"/>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r>
              <a:rPr lang="en-US" sz="1200">
                <a:latin typeface="Times New Roman"/>
                <a:cs typeface="Times New Roman"/>
              </a:rPr>
              <a:t>McLeod, S. (2023). </a:t>
            </a:r>
            <a:r>
              <a:rPr lang="en-US" sz="1200" i="1">
                <a:latin typeface="Times New Roman"/>
                <a:cs typeface="Times New Roman"/>
              </a:rPr>
              <a:t>Maslow’s hierarchy of needs</a:t>
            </a:r>
            <a:r>
              <a:rPr lang="en-US" sz="1200">
                <a:latin typeface="Times New Roman"/>
                <a:cs typeface="Times New Roman"/>
              </a:rPr>
              <a:t>. [online] Simply Psychology. Available at: </a:t>
            </a:r>
            <a:r>
              <a:rPr lang="en-US" sz="1200">
                <a:latin typeface="Times New Roman"/>
                <a:cs typeface="Times New Roman"/>
                <a:hlinkClick r:id="rId10"/>
              </a:rPr>
              <a:t>https://www.simplypsychology.org/maslow.html</a:t>
            </a:r>
            <a:r>
              <a:rPr lang="en-US" sz="1200">
                <a:latin typeface="Times New Roman"/>
                <a:cs typeface="Times New Roman"/>
              </a:rPr>
              <a:t> (Accessed:17th January 2024).</a:t>
            </a:r>
            <a:endParaRPr lang="en-US">
              <a:cs typeface="Calibri"/>
            </a:endParaRPr>
          </a:p>
          <a:p>
            <a:pPr marL="0" indent="0">
              <a:lnSpc>
                <a:spcPct val="100000"/>
              </a:lnSpc>
              <a:spcBef>
                <a:spcPts val="0"/>
              </a:spcBef>
              <a:buNone/>
            </a:pPr>
            <a:endParaRPr lang="en-US" sz="1200">
              <a:latin typeface="Times New Roman"/>
              <a:cs typeface="Times New Roman"/>
            </a:endParaRPr>
          </a:p>
          <a:p>
            <a:pPr>
              <a:buNone/>
            </a:pPr>
            <a:r>
              <a:rPr lang="en-US" sz="1200">
                <a:latin typeface="Times New Roman"/>
                <a:cs typeface="Times New Roman"/>
              </a:rPr>
              <a:t>McTavish, A. (2023). </a:t>
            </a:r>
            <a:r>
              <a:rPr lang="en-US" sz="1200" i="1">
                <a:latin typeface="Times New Roman"/>
                <a:cs typeface="Times New Roman"/>
              </a:rPr>
              <a:t>Treasure baskets and heuristic play</a:t>
            </a:r>
            <a:r>
              <a:rPr lang="en-US" sz="1200">
                <a:latin typeface="Times New Roman"/>
                <a:cs typeface="Times New Roman"/>
              </a:rPr>
              <a:t>. [online] Early Education. Available at: </a:t>
            </a:r>
            <a:r>
              <a:rPr lang="en-US" sz="1200">
                <a:latin typeface="Times New Roman"/>
                <a:cs typeface="Times New Roman"/>
                <a:hlinkClick r:id="rId11"/>
              </a:rPr>
              <a:t>https://early-education.org.uk/treasure-baskets-and-heuristic-play/#:~:text=An%20ideal%20way%20to%20nurture</a:t>
            </a:r>
            <a:r>
              <a:rPr lang="en-US" sz="1200">
                <a:latin typeface="Times New Roman"/>
                <a:cs typeface="Times New Roman"/>
              </a:rPr>
              <a:t> (Accessed: 20th January 2024).</a:t>
            </a: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r>
              <a:rPr lang="en-US" sz="1200">
                <a:latin typeface="Times New Roman"/>
                <a:cs typeface="Times New Roman"/>
              </a:rPr>
              <a:t>NCT (National Childbirth Trust). (2019). </a:t>
            </a:r>
            <a:r>
              <a:rPr lang="en-US" sz="1200" i="1">
                <a:latin typeface="Times New Roman"/>
                <a:cs typeface="Times New Roman"/>
              </a:rPr>
              <a:t>Deciding about antenatal screening and testing</a:t>
            </a:r>
            <a:r>
              <a:rPr lang="en-US" sz="1200">
                <a:latin typeface="Times New Roman"/>
                <a:cs typeface="Times New Roman"/>
              </a:rPr>
              <a:t>. [online] Available at: </a:t>
            </a:r>
            <a:r>
              <a:rPr lang="en-US" sz="1200">
                <a:latin typeface="Times New Roman"/>
                <a:cs typeface="Times New Roman"/>
                <a:hlinkClick r:id="rId12"/>
              </a:rPr>
              <a:t>https://www.nct.org.uk/pregnancy/tests-scans-and-antenatal-checks/deciding-about-antenatal-screening-and-testing</a:t>
            </a:r>
            <a:r>
              <a:rPr lang="en-US" sz="1200">
                <a:latin typeface="Times New Roman"/>
                <a:cs typeface="Times New Roman"/>
              </a:rPr>
              <a:t> (Accessed: 18th January 2024).</a:t>
            </a:r>
            <a:endParaRPr lang="en-US">
              <a:cs typeface="Calibri"/>
            </a:endParaRPr>
          </a:p>
          <a:p>
            <a:pPr marL="0" indent="0">
              <a:lnSpc>
                <a:spcPct val="100000"/>
              </a:lnSpc>
              <a:spcBef>
                <a:spcPts val="0"/>
              </a:spcBef>
              <a:buNone/>
            </a:pPr>
            <a:endParaRPr lang="en-US" sz="1200">
              <a:latin typeface="Times New Roman"/>
              <a:cs typeface="Times New Roman"/>
            </a:endParaRPr>
          </a:p>
          <a:p>
            <a:pPr>
              <a:buNone/>
            </a:pPr>
            <a:r>
              <a:rPr lang="en-US" sz="1200">
                <a:latin typeface="Times New Roman"/>
                <a:cs typeface="Times New Roman"/>
              </a:rPr>
              <a:t>NHS (2019). </a:t>
            </a:r>
            <a:r>
              <a:rPr lang="en-US" sz="1200" i="1">
                <a:latin typeface="Times New Roman"/>
                <a:cs typeface="Times New Roman"/>
              </a:rPr>
              <a:t>Healthy Start</a:t>
            </a:r>
            <a:r>
              <a:rPr lang="en-US" sz="1200">
                <a:latin typeface="Times New Roman"/>
                <a:cs typeface="Times New Roman"/>
              </a:rPr>
              <a:t>. [online] Healthystart.nhs.uk. Available at: </a:t>
            </a:r>
            <a:r>
              <a:rPr lang="en-US" sz="1200">
                <a:latin typeface="Times New Roman"/>
                <a:cs typeface="Times New Roman"/>
                <a:hlinkClick r:id="rId13"/>
              </a:rPr>
              <a:t>https://www.healthystart.nhs.uk/</a:t>
            </a:r>
            <a:r>
              <a:rPr lang="en-US" sz="1200">
                <a:latin typeface="Times New Roman"/>
                <a:cs typeface="Times New Roman"/>
              </a:rPr>
              <a:t>. (Accessed:16th January 2024).</a:t>
            </a:r>
            <a:endParaRPr lang="en-US"/>
          </a:p>
          <a:p>
            <a:pPr>
              <a:buNone/>
            </a:pPr>
            <a:endParaRPr lang="en-US" sz="1200">
              <a:latin typeface="Times New Roman"/>
              <a:cs typeface="Times New Roman"/>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latin typeface="Calibri"/>
              <a:cs typeface="Calibri"/>
            </a:endParaRPr>
          </a:p>
          <a:p>
            <a:pPr>
              <a:buNone/>
            </a:pPr>
            <a:endParaRPr lang="en-US" sz="1200">
              <a:latin typeface="Calibri"/>
              <a:cs typeface="Calibri"/>
            </a:endParaRPr>
          </a:p>
          <a:p>
            <a:pPr marL="0" indent="0">
              <a:lnSpc>
                <a:spcPct val="100000"/>
              </a:lnSpc>
              <a:spcBef>
                <a:spcPts val="0"/>
              </a:spcBef>
              <a:buNone/>
            </a:pPr>
            <a:endParaRPr lang="en-US" sz="1200">
              <a:latin typeface="Times New Roman"/>
              <a:cs typeface="Times New Roman"/>
            </a:endParaRPr>
          </a:p>
          <a:p>
            <a:pPr marL="0" indent="0">
              <a:lnSpc>
                <a:spcPct val="100000"/>
              </a:lnSpc>
              <a:spcBef>
                <a:spcPts val="0"/>
              </a:spcBef>
              <a:buNone/>
            </a:pPr>
            <a:endParaRPr lang="en-US" sz="1200">
              <a:cs typeface="Calibri"/>
            </a:endParaRPr>
          </a:p>
          <a:p>
            <a:pPr marL="0" indent="0">
              <a:lnSpc>
                <a:spcPct val="100000"/>
              </a:lnSpc>
              <a:spcBef>
                <a:spcPts val="0"/>
              </a:spcBef>
              <a:buNone/>
            </a:pPr>
            <a:endParaRPr lang="en-US" sz="1200">
              <a:cs typeface="Calibri"/>
            </a:endParaRPr>
          </a:p>
          <a:p>
            <a:pPr marL="0" indent="0">
              <a:lnSpc>
                <a:spcPct val="100000"/>
              </a:lnSpc>
              <a:spcBef>
                <a:spcPts val="0"/>
              </a:spcBef>
              <a:buNone/>
            </a:pPr>
            <a:endParaRPr lang="en-US" sz="1200">
              <a:cs typeface="Calibri"/>
            </a:endParaRPr>
          </a:p>
          <a:p>
            <a:pPr marL="0" indent="0">
              <a:lnSpc>
                <a:spcPct val="100000"/>
              </a:lnSpc>
              <a:spcBef>
                <a:spcPts val="0"/>
              </a:spcBef>
              <a:buNone/>
            </a:pPr>
            <a:endParaRPr lang="en-US" sz="1200">
              <a:cs typeface="Calibri"/>
            </a:endParaRPr>
          </a:p>
          <a:p>
            <a:pPr marL="0" indent="0">
              <a:lnSpc>
                <a:spcPct val="100000"/>
              </a:lnSpc>
              <a:spcBef>
                <a:spcPts val="0"/>
              </a:spcBef>
              <a:buNone/>
            </a:pPr>
            <a:endParaRPr lang="en-US" sz="1200">
              <a:cs typeface="Calibri"/>
            </a:endParaRPr>
          </a:p>
          <a:p>
            <a:pPr>
              <a:lnSpc>
                <a:spcPct val="100000"/>
              </a:lnSpc>
              <a:spcBef>
                <a:spcPts val="0"/>
              </a:spcBef>
            </a:pPr>
            <a:endParaRPr lang="en-US" sz="1200">
              <a:cs typeface="Calibri"/>
            </a:endParaRPr>
          </a:p>
          <a:p>
            <a:pPr marL="0" indent="0">
              <a:buNone/>
            </a:pPr>
            <a:endParaRPr lang="en-US">
              <a:cs typeface="Calibri"/>
            </a:endParaRPr>
          </a:p>
        </p:txBody>
      </p:sp>
    </p:spTree>
    <p:extLst>
      <p:ext uri="{BB962C8B-B14F-4D97-AF65-F5344CB8AC3E}">
        <p14:creationId xmlns:p14="http://schemas.microsoft.com/office/powerpoint/2010/main" val="3250095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43387A-8DFC-BFBD-2F77-CFCA5B9F1500}"/>
              </a:ext>
            </a:extLst>
          </p:cNvPr>
          <p:cNvSpPr txBox="1"/>
          <p:nvPr/>
        </p:nvSpPr>
        <p:spPr>
          <a:xfrm>
            <a:off x="313120" y="76010"/>
            <a:ext cx="11570676"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00000"/>
                </a:solidFill>
                <a:latin typeface="Calibri"/>
                <a:ea typeface="Calibri"/>
                <a:cs typeface="Calibri"/>
              </a:rPr>
              <a:t>NHS.UK. (2023). </a:t>
            </a:r>
            <a:r>
              <a:rPr lang="en-US" sz="1200" i="1"/>
              <a:t>Skin-to-skin contact with your newborn - Start for Life</a:t>
            </a:r>
            <a:r>
              <a:rPr lang="en-US" sz="1200"/>
              <a:t>. [online] Available at: </a:t>
            </a:r>
            <a:r>
              <a:rPr lang="en-US" sz="1200">
                <a:solidFill>
                  <a:srgbClr val="0563C1"/>
                </a:solidFill>
                <a:latin typeface="Calibri"/>
                <a:ea typeface="Calibri"/>
                <a:cs typeface="Calibri"/>
                <a:hlinkClick r:id="rId2">
                  <a:extLst>
                    <a:ext uri="{A12FA001-AC4F-418D-AE19-62706E023703}">
                      <ahyp:hlinkClr xmlns:ahyp="http://schemas.microsoft.com/office/drawing/2018/hyperlinkcolor" val="tx"/>
                    </a:ext>
                  </a:extLst>
                </a:hlinkClick>
              </a:rPr>
              <a:t>https://www.nhs.uk/start-for-life/baby/baby-basics/caring-for-your-baby/</a:t>
            </a:r>
            <a:r>
              <a:rPr lang="en-US" sz="1200">
                <a:solidFill>
                  <a:srgbClr val="0563C1"/>
                </a:solidFill>
                <a:latin typeface="Calibri"/>
                <a:ea typeface="Calibri"/>
                <a:cs typeface="Calibri"/>
                <a:hlinkClick r:id="rId2"/>
              </a:rPr>
              <a:t>skin-to-skin</a:t>
            </a:r>
            <a:r>
              <a:rPr lang="en-US" sz="1200">
                <a:solidFill>
                  <a:srgbClr val="0563C1"/>
                </a:solidFill>
                <a:latin typeface="Calibri"/>
                <a:ea typeface="Calibri"/>
                <a:cs typeface="Calibri"/>
              </a:rPr>
              <a:t> </a:t>
            </a:r>
            <a:r>
              <a:rPr lang="en-US" sz="1200">
                <a:solidFill>
                  <a:srgbClr val="0563C1"/>
                </a:solidFill>
                <a:latin typeface="Calibri"/>
                <a:ea typeface="Calibri"/>
                <a:cs typeface="Calibri"/>
                <a:hlinkClick r:id="rId2"/>
              </a:rPr>
              <a:t>contact-with-your-newborn</a:t>
            </a:r>
            <a:r>
              <a:rPr lang="en-US" sz="1200">
                <a:solidFill>
                  <a:srgbClr val="0563C1"/>
                </a:solidFill>
                <a:latin typeface="Calibri"/>
                <a:ea typeface="Calibri"/>
                <a:cs typeface="Calibri"/>
                <a:hlinkClick r:id="rId2">
                  <a:extLst>
                    <a:ext uri="{A12FA001-AC4F-418D-AE19-62706E023703}">
                      <ahyp:hlinkClr xmlns:ahyp="http://schemas.microsoft.com/office/drawing/2018/hyperlinkcolor" val="tx"/>
                    </a:ext>
                  </a:extLst>
                </a:hlinkClick>
              </a:rPr>
              <a:t>/#:~:text=Benefits%20of%20skin%2Dto%2Dskin%20contact</a:t>
            </a:r>
            <a:r>
              <a:rPr lang="en-US" sz="1200">
                <a:solidFill>
                  <a:srgbClr val="000000"/>
                </a:solidFill>
                <a:latin typeface="Calibri"/>
                <a:ea typeface="Calibri"/>
                <a:cs typeface="Calibri"/>
              </a:rPr>
              <a:t> (Accessed: 17th January 2024). ​</a:t>
            </a:r>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NHS (2020). </a:t>
            </a:r>
            <a:r>
              <a:rPr lang="en-US" sz="1200" i="1"/>
              <a:t>Your baby’s health and development reviews</a:t>
            </a:r>
            <a:r>
              <a:rPr lang="en-US" sz="1200"/>
              <a:t>. [online] nhs.uk. Available at: </a:t>
            </a:r>
            <a:r>
              <a:rPr lang="en-US" sz="1200">
                <a:solidFill>
                  <a:srgbClr val="0563C1"/>
                </a:solidFill>
                <a:latin typeface="Calibri"/>
                <a:ea typeface="Calibri"/>
                <a:cs typeface="Calibri"/>
                <a:hlinkClick r:id="rId3"/>
              </a:rPr>
              <a:t>https://www.nhs.uk/conditions/baby/babys-development/height-weight-and-reviews/baby-reviews/#:~:text=You%20will%20be%20offered%20regular</a:t>
            </a:r>
            <a:r>
              <a:rPr lang="en-US" sz="1200">
                <a:solidFill>
                  <a:srgbClr val="000000"/>
                </a:solidFill>
                <a:latin typeface="Calibri"/>
                <a:ea typeface="Calibri"/>
                <a:cs typeface="Calibri"/>
              </a:rPr>
              <a:t> (Accessed: 17th January 2024). ​</a:t>
            </a:r>
          </a:p>
          <a:p>
            <a:endParaRPr lang="en-US" sz="1200">
              <a:solidFill>
                <a:srgbClr val="000000"/>
              </a:solidFill>
              <a:latin typeface="Calibri"/>
              <a:ea typeface="Calibri"/>
              <a:cs typeface="Calibri"/>
            </a:endParaRPr>
          </a:p>
          <a:p>
            <a:r>
              <a:rPr lang="en-US" sz="1200">
                <a:solidFill>
                  <a:srgbClr val="000000"/>
                </a:solidFill>
                <a:latin typeface="Times New Roman"/>
                <a:cs typeface="Times New Roman"/>
              </a:rPr>
              <a:t>Pound, L. (2005). </a:t>
            </a:r>
            <a:r>
              <a:rPr lang="en-US" sz="1200" i="1">
                <a:solidFill>
                  <a:srgbClr val="000000"/>
                </a:solidFill>
                <a:latin typeface="Times New Roman"/>
                <a:cs typeface="Times New Roman"/>
              </a:rPr>
              <a:t>How Children Learn : from Montessori to Vygotsky: Educational Theories and Approaches Made easy.</a:t>
            </a:r>
            <a:r>
              <a:rPr lang="en-US" sz="1200">
                <a:solidFill>
                  <a:srgbClr val="000000"/>
                </a:solidFill>
                <a:latin typeface="Times New Roman"/>
                <a:cs typeface="Times New Roman"/>
              </a:rPr>
              <a:t> Step Forward Publishing.</a:t>
            </a:r>
            <a:endParaRPr lang="en-US"/>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Ranson, A. (2012). </a:t>
            </a:r>
            <a:r>
              <a:rPr lang="en-US" sz="1200" i="1"/>
              <a:t>Reggio Inspired Baby Play Space</a:t>
            </a:r>
            <a:r>
              <a:rPr lang="en-US" sz="1200"/>
              <a:t>. [online] The Imagination Tree. Available at: </a:t>
            </a:r>
            <a:r>
              <a:rPr lang="en-US" sz="1200">
                <a:solidFill>
                  <a:srgbClr val="0563C1"/>
                </a:solidFill>
                <a:latin typeface="Calibri"/>
                <a:ea typeface="Calibri"/>
                <a:cs typeface="Calibri"/>
                <a:hlinkClick r:id="rId4"/>
              </a:rPr>
              <a:t>https://theimaginationtree.com/reggio-inspired-baby-play-space/</a:t>
            </a:r>
            <a:r>
              <a:rPr lang="en-US" sz="1200">
                <a:solidFill>
                  <a:srgbClr val="000000"/>
                </a:solidFill>
                <a:latin typeface="Calibri"/>
                <a:ea typeface="Calibri"/>
                <a:cs typeface="Calibri"/>
              </a:rPr>
              <a:t> (Accessed: 19th January  2024).​</a:t>
            </a:r>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RCPCH. (2022). </a:t>
            </a:r>
            <a:r>
              <a:rPr lang="en-US" sz="1200" i="1"/>
              <a:t>RCPCH responds to State of Health Visiting, 2022 UK survey report</a:t>
            </a:r>
            <a:r>
              <a:rPr lang="en-US" sz="1200"/>
              <a:t>. [online] Available at: </a:t>
            </a:r>
            <a:r>
              <a:rPr lang="en-US" sz="1200">
                <a:solidFill>
                  <a:srgbClr val="0563C1"/>
                </a:solidFill>
                <a:latin typeface="Calibri"/>
                <a:ea typeface="Calibri"/>
                <a:cs typeface="Calibri"/>
                <a:hlinkClick r:id="rId5"/>
              </a:rPr>
              <a:t>https://www.rcpch.ac.uk/news-events/news/rcpch-responds-state-health-visiting-2022-uk-survey-report</a:t>
            </a:r>
            <a:r>
              <a:rPr lang="en-US" sz="1200">
                <a:solidFill>
                  <a:srgbClr val="000000"/>
                </a:solidFill>
                <a:latin typeface="Calibri"/>
                <a:ea typeface="Calibri"/>
                <a:cs typeface="Calibri"/>
              </a:rPr>
              <a:t> (Accessed: 18th January 2024).​</a:t>
            </a:r>
          </a:p>
          <a:p>
            <a:endParaRPr lang="en-US" sz="1200">
              <a:solidFill>
                <a:srgbClr val="000000"/>
              </a:solidFill>
              <a:latin typeface="Calibri"/>
              <a:ea typeface="Calibri"/>
              <a:cs typeface="Calibri"/>
            </a:endParaRPr>
          </a:p>
          <a:p>
            <a:r>
              <a:rPr lang="en-US" sz="1200">
                <a:solidFill>
                  <a:srgbClr val="000000"/>
                </a:solidFill>
                <a:latin typeface="Times New Roman"/>
                <a:cs typeface="Times New Roman"/>
              </a:rPr>
              <a:t>Robinson, L., Segal, J. and Jaffe, J. (2021). </a:t>
            </a:r>
            <a:r>
              <a:rPr lang="en-US" sz="1200" i="1">
                <a:solidFill>
                  <a:srgbClr val="000000"/>
                </a:solidFill>
                <a:latin typeface="Times New Roman"/>
                <a:cs typeface="Times New Roman"/>
              </a:rPr>
              <a:t>How Attachment Styles Affect Adult Relationships</a:t>
            </a:r>
            <a:r>
              <a:rPr lang="en-US" sz="1200">
                <a:solidFill>
                  <a:srgbClr val="000000"/>
                </a:solidFill>
                <a:latin typeface="Times New Roman"/>
                <a:cs typeface="Times New Roman"/>
              </a:rPr>
              <a:t>. [online] HelpGuide.org. Available at: </a:t>
            </a:r>
            <a:r>
              <a:rPr lang="en-US" sz="1200">
                <a:solidFill>
                  <a:srgbClr val="000000"/>
                </a:solidFill>
                <a:latin typeface="Times New Roman"/>
                <a:cs typeface="Times New Roman"/>
                <a:hlinkClick r:id="rId6"/>
              </a:rPr>
              <a:t>https://www.helpguide.org/articles/relationships-communication/attachment-and-adult-relationships.htm</a:t>
            </a:r>
            <a:r>
              <a:rPr lang="en-US" sz="1200">
                <a:solidFill>
                  <a:srgbClr val="000000"/>
                </a:solidFill>
                <a:latin typeface="Times New Roman"/>
                <a:cs typeface="Times New Roman"/>
              </a:rPr>
              <a:t>  (Accessed: 20th January 2024)..</a:t>
            </a:r>
            <a:endParaRPr lang="en-US"/>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Royal College of Psychiatrists (2019). </a:t>
            </a:r>
            <a:r>
              <a:rPr lang="en-US" sz="1200" i="1"/>
              <a:t>Mother and Baby Units (MBUs)</a:t>
            </a:r>
            <a:r>
              <a:rPr lang="en-US" sz="1200"/>
              <a:t>. [online] RC PSYCH ROYAL COLLEGE OF PSYCHIATRISTS. Available at: </a:t>
            </a:r>
            <a:r>
              <a:rPr lang="en-US" sz="1200">
                <a:solidFill>
                  <a:srgbClr val="0563C1"/>
                </a:solidFill>
                <a:latin typeface="Calibri"/>
                <a:ea typeface="Calibri"/>
                <a:cs typeface="Calibri"/>
                <a:hlinkClick r:id="rId7"/>
              </a:rPr>
              <a:t>https://www.rcpsych.ac.uk/mental-health/treatments-and-wellbeing/mother-and-baby-units-(mbus)</a:t>
            </a:r>
            <a:r>
              <a:rPr lang="en-US" sz="1200">
                <a:solidFill>
                  <a:srgbClr val="000000"/>
                </a:solidFill>
                <a:latin typeface="Calibri"/>
                <a:ea typeface="Calibri"/>
                <a:cs typeface="Calibri"/>
              </a:rPr>
              <a:t> (Accessed: 18th January 2024).​</a:t>
            </a:r>
          </a:p>
          <a:p>
            <a:endParaRPr lang="en-US" sz="1200">
              <a:solidFill>
                <a:srgbClr val="000000"/>
              </a:solidFill>
              <a:latin typeface="Calibri"/>
              <a:ea typeface="Calibri"/>
              <a:cs typeface="Calibri"/>
            </a:endParaRPr>
          </a:p>
          <a:p>
            <a:r>
              <a:rPr lang="en-US" sz="1200" err="1">
                <a:solidFill>
                  <a:srgbClr val="000000"/>
                </a:solidFill>
                <a:latin typeface="Calibri"/>
                <a:ea typeface="Calibri"/>
                <a:cs typeface="Calibri"/>
              </a:rPr>
              <a:t>StoryMD</a:t>
            </a:r>
            <a:r>
              <a:rPr lang="en-US" sz="1200">
                <a:solidFill>
                  <a:srgbClr val="000000"/>
                </a:solidFill>
                <a:latin typeface="Calibri"/>
                <a:ea typeface="Calibri"/>
                <a:cs typeface="Calibri"/>
              </a:rPr>
              <a:t> (n.d.). Building a Baby 11: </a:t>
            </a:r>
            <a:r>
              <a:rPr lang="el-GR" sz="1200">
                <a:solidFill>
                  <a:srgbClr val="000000"/>
                </a:solidFill>
                <a:latin typeface="Calibri"/>
                <a:ea typeface="Calibri"/>
                <a:cs typeface="Calibri"/>
              </a:rPr>
              <a:t>Τ</a:t>
            </a:r>
            <a:r>
              <a:rPr lang="en-US" sz="1200">
                <a:solidFill>
                  <a:srgbClr val="000000"/>
                </a:solidFill>
                <a:latin typeface="Calibri"/>
                <a:ea typeface="Calibri"/>
                <a:cs typeface="Calibri"/>
              </a:rPr>
              <a:t>he Brain. [online] StoryMD.com. Available at: </a:t>
            </a:r>
            <a:r>
              <a:rPr lang="en-US" sz="1200">
                <a:solidFill>
                  <a:srgbClr val="0563C1"/>
                </a:solidFill>
                <a:latin typeface="Calibri"/>
                <a:ea typeface="Calibri"/>
                <a:cs typeface="Calibri"/>
                <a:hlinkClick r:id="rId8"/>
              </a:rPr>
              <a:t>https://storymd.com/journal/wzv62g9clj-building-a-baby-developing-systems-and-organs/page/d8agpbcez95p-building-a-baby-11-the-brain</a:t>
            </a:r>
            <a:r>
              <a:rPr lang="en-US" sz="1200">
                <a:solidFill>
                  <a:srgbClr val="000000"/>
                </a:solidFill>
                <a:latin typeface="Calibri"/>
                <a:ea typeface="Calibri"/>
                <a:cs typeface="Calibri"/>
              </a:rPr>
              <a:t>   (Accessed: 11th January 2024). ‌ ​</a:t>
            </a:r>
          </a:p>
          <a:p>
            <a:endParaRPr lang="en-US" sz="1200">
              <a:solidFill>
                <a:srgbClr val="000000"/>
              </a:solidFill>
              <a:latin typeface="Calibri"/>
              <a:ea typeface="Calibri"/>
              <a:cs typeface="Calibri"/>
            </a:endParaRPr>
          </a:p>
          <a:p>
            <a:r>
              <a:rPr lang="en-US" sz="1200" err="1">
                <a:solidFill>
                  <a:srgbClr val="000000"/>
                </a:solidFill>
                <a:latin typeface="Times New Roman"/>
                <a:cs typeface="Times New Roman"/>
              </a:rPr>
              <a:t>StoryMD</a:t>
            </a:r>
            <a:r>
              <a:rPr lang="en-US" sz="1200">
                <a:solidFill>
                  <a:srgbClr val="000000"/>
                </a:solidFill>
                <a:latin typeface="Times New Roman"/>
                <a:cs typeface="Times New Roman"/>
              </a:rPr>
              <a:t> (n.d.). </a:t>
            </a:r>
            <a:r>
              <a:rPr lang="en-US" sz="1200" i="1">
                <a:solidFill>
                  <a:srgbClr val="000000"/>
                </a:solidFill>
                <a:latin typeface="Times New Roman"/>
                <a:cs typeface="Times New Roman"/>
              </a:rPr>
              <a:t>Building a Baby 11: </a:t>
            </a:r>
            <a:r>
              <a:rPr lang="en-US" sz="1200" i="1" err="1">
                <a:solidFill>
                  <a:srgbClr val="000000"/>
                </a:solidFill>
                <a:latin typeface="Times New Roman"/>
                <a:cs typeface="Times New Roman"/>
              </a:rPr>
              <a:t>Τhe</a:t>
            </a:r>
            <a:r>
              <a:rPr lang="en-US" sz="1200" i="1">
                <a:solidFill>
                  <a:srgbClr val="000000"/>
                </a:solidFill>
                <a:latin typeface="Times New Roman"/>
                <a:cs typeface="Times New Roman"/>
              </a:rPr>
              <a:t> developing brain. </a:t>
            </a:r>
            <a:r>
              <a:rPr lang="en-US" sz="1200">
                <a:solidFill>
                  <a:srgbClr val="000000"/>
                </a:solidFill>
                <a:latin typeface="Times New Roman"/>
                <a:cs typeface="Times New Roman"/>
              </a:rPr>
              <a:t>[Image] StoryMD.com. Available at: </a:t>
            </a:r>
            <a:r>
              <a:rPr lang="en-US" sz="1200">
                <a:solidFill>
                  <a:srgbClr val="000000"/>
                </a:solidFill>
                <a:latin typeface="Times New Roman"/>
                <a:cs typeface="Times New Roman"/>
                <a:hlinkClick r:id="rId8"/>
              </a:rPr>
              <a:t>https://storymd.com/journal/wzv62g9clj-building-a-baby-developing-systems-and-organs/page/d8agpbcez95p-building-a-baby-11-the-brain</a:t>
            </a:r>
            <a:r>
              <a:rPr lang="en-US" sz="1200">
                <a:solidFill>
                  <a:srgbClr val="000000"/>
                </a:solidFill>
                <a:latin typeface="Times New Roman"/>
                <a:cs typeface="Times New Roman"/>
              </a:rPr>
              <a:t> (Accessed: 20th January 2024).</a:t>
            </a:r>
            <a:endParaRPr lang="en-US"/>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Vamos, J. (2015). FREE TO MOVE, FREE TO BE. </a:t>
            </a:r>
            <a:r>
              <a:rPr lang="en-US" sz="1200" i="1"/>
              <a:t>The American Journal of Psychoanalysis</a:t>
            </a:r>
            <a:r>
              <a:rPr lang="en-US" sz="1200"/>
              <a:t>, 75(1), pp.65–75. </a:t>
            </a:r>
            <a:r>
              <a:rPr lang="en-US" sz="1200" err="1"/>
              <a:t>doi</a:t>
            </a:r>
            <a:r>
              <a:rPr lang="en-US" sz="1200"/>
              <a:t>:</a:t>
            </a:r>
            <a:r>
              <a:rPr lang="en-US" sz="1200">
                <a:solidFill>
                  <a:srgbClr val="0563C1"/>
                </a:solidFill>
                <a:latin typeface="Calibri"/>
                <a:ea typeface="Calibri"/>
                <a:cs typeface="Calibri"/>
                <a:hlinkClick r:id="rId9"/>
              </a:rPr>
              <a:t>https://doi.org/10.1057/ajp.2014.60</a:t>
            </a:r>
            <a:r>
              <a:rPr lang="en-US" sz="1200">
                <a:solidFill>
                  <a:srgbClr val="000000"/>
                </a:solidFill>
                <a:latin typeface="Calibri"/>
                <a:ea typeface="Calibri"/>
                <a:cs typeface="Calibri"/>
              </a:rPr>
              <a:t>. (Accessed:18th January 2024).​</a:t>
            </a:r>
          </a:p>
          <a:p>
            <a:r>
              <a:rPr lang="en-US" sz="1200">
                <a:solidFill>
                  <a:srgbClr val="0563C1"/>
                </a:solidFill>
                <a:latin typeface="Calibri"/>
                <a:ea typeface="Calibri"/>
                <a:cs typeface="Calibri"/>
                <a:hlinkClick r:id="rId10">
                  <a:extLst>
                    <a:ext uri="{A12FA001-AC4F-418D-AE19-62706E023703}">
                      <ahyp:hlinkClr xmlns:ahyp="http://schemas.microsoft.com/office/drawing/2018/hyperlinkcolor" val="tx"/>
                    </a:ext>
                  </a:extLst>
                </a:hlinkClick>
              </a:rPr>
              <a:t>www.urbanchildinstitute.org</a:t>
            </a:r>
            <a:r>
              <a:rPr lang="en-US" sz="1200">
                <a:solidFill>
                  <a:srgbClr val="000000"/>
                </a:solidFill>
                <a:latin typeface="Calibri"/>
                <a:ea typeface="Calibri"/>
                <a:cs typeface="Calibri"/>
              </a:rPr>
              <a:t>. (n.d.). </a:t>
            </a:r>
            <a:r>
              <a:rPr lang="en-US" sz="1200" i="1">
                <a:latin typeface="Calibri"/>
                <a:ea typeface="Calibri"/>
                <a:cs typeface="Calibri"/>
              </a:rPr>
              <a:t>Baby’s Brain Begins Now: Conception to Age 3</a:t>
            </a:r>
            <a:r>
              <a:rPr lang="en-US" sz="1200">
                <a:latin typeface="Calibri"/>
                <a:ea typeface="Calibri"/>
                <a:cs typeface="Calibri"/>
              </a:rPr>
              <a:t>. [online] Available at: </a:t>
            </a:r>
            <a:r>
              <a:rPr lang="en-US" sz="1200">
                <a:solidFill>
                  <a:srgbClr val="0563C1"/>
                </a:solidFill>
                <a:hlinkClick r:id="rId11"/>
              </a:rPr>
              <a:t>http://www.urbanchildinstitute.org/why-0-3/baby-and-brain#:~:text=At%20about%20three%20months%2C%20an</a:t>
            </a:r>
            <a:r>
              <a:rPr lang="en-US" sz="1200">
                <a:solidFill>
                  <a:srgbClr val="000000"/>
                </a:solidFill>
              </a:rPr>
              <a:t> (Accessed :12 </a:t>
            </a:r>
            <a:r>
              <a:rPr lang="en-US" sz="1200" err="1">
                <a:solidFill>
                  <a:srgbClr val="000000"/>
                </a:solidFill>
              </a:rPr>
              <a:t>th</a:t>
            </a:r>
            <a:r>
              <a:rPr lang="en-US" sz="1200">
                <a:solidFill>
                  <a:srgbClr val="000000"/>
                </a:solidFill>
              </a:rPr>
              <a:t> January 2024). ​</a:t>
            </a:r>
            <a:endParaRPr lang="en-US" sz="1200">
              <a:solidFill>
                <a:srgbClr val="000000"/>
              </a:solidFill>
              <a:cs typeface="Calibri"/>
            </a:endParaRPr>
          </a:p>
          <a:p>
            <a:endParaRPr lang="en-US" sz="1200">
              <a:solidFill>
                <a:srgbClr val="000000"/>
              </a:solidFill>
              <a:latin typeface="Calibri"/>
              <a:ea typeface="Calibri"/>
              <a:cs typeface="Calibri"/>
            </a:endParaRPr>
          </a:p>
          <a:p>
            <a:r>
              <a:rPr lang="en-US" sz="1200">
                <a:solidFill>
                  <a:srgbClr val="0563C1"/>
                </a:solidFill>
                <a:latin typeface="Calibri"/>
                <a:ea typeface="Calibri"/>
                <a:cs typeface="Calibri"/>
                <a:hlinkClick r:id="rId12">
                  <a:extLst>
                    <a:ext uri="{A12FA001-AC4F-418D-AE19-62706E023703}">
                      <ahyp:hlinkClr xmlns:ahyp="http://schemas.microsoft.com/office/drawing/2018/hyperlinkcolor" val="tx"/>
                    </a:ext>
                  </a:extLst>
                </a:hlinkClick>
              </a:rPr>
              <a:t>www.youtube.com</a:t>
            </a:r>
            <a:r>
              <a:rPr lang="en-US" sz="1200">
                <a:solidFill>
                  <a:srgbClr val="000000"/>
                </a:solidFill>
                <a:latin typeface="Calibri"/>
                <a:ea typeface="Calibri"/>
                <a:cs typeface="Calibri"/>
              </a:rPr>
              <a:t>. (n.d.). </a:t>
            </a:r>
            <a:r>
              <a:rPr lang="en-US" sz="1200" i="1">
                <a:latin typeface="Calibri"/>
                <a:ea typeface="Calibri"/>
                <a:cs typeface="Calibri"/>
              </a:rPr>
              <a:t>A short video: From Conception to Birth</a:t>
            </a:r>
            <a:r>
              <a:rPr lang="en-US" sz="1200">
                <a:latin typeface="Calibri"/>
                <a:ea typeface="Calibri"/>
                <a:cs typeface="Calibri"/>
              </a:rPr>
              <a:t>. [online] Available at: </a:t>
            </a:r>
            <a:r>
              <a:rPr lang="en-US" sz="1200">
                <a:solidFill>
                  <a:srgbClr val="0563C1"/>
                </a:solidFill>
                <a:hlinkClick r:id="rId13"/>
              </a:rPr>
              <a:t>https://youtu.be/SK72Iu8TbF4</a:t>
            </a:r>
            <a:r>
              <a:rPr lang="en-US" sz="1200">
                <a:solidFill>
                  <a:srgbClr val="000000"/>
                </a:solidFill>
              </a:rPr>
              <a:t> (Accessed: 10th January 2024). ​</a:t>
            </a:r>
            <a:endParaRPr lang="en-US" sz="1200">
              <a:solidFill>
                <a:srgbClr val="000000"/>
              </a:solidFill>
              <a:cs typeface="Calibri"/>
            </a:endParaRPr>
          </a:p>
          <a:p>
            <a:r>
              <a:rPr lang="en-US" sz="1200">
                <a:solidFill>
                  <a:srgbClr val="000000"/>
                </a:solidFill>
                <a:latin typeface="Calibri"/>
                <a:ea typeface="Calibri"/>
                <a:cs typeface="Calibri"/>
              </a:rPr>
              <a:t>Zietlow, A.-L. et al. (2019) Emotional stress during pregnancy – associations with maternal anxiety disorders, infant cortisol reactivity, and mother–child interaction at pre-school </a:t>
            </a:r>
            <a:r>
              <a:rPr lang="en-US" sz="1200"/>
              <a:t>age, Frontiers. Available at: </a:t>
            </a:r>
            <a:r>
              <a:rPr lang="en-US" sz="1200">
                <a:solidFill>
                  <a:srgbClr val="0563C1"/>
                </a:solidFill>
                <a:latin typeface="Calibri"/>
                <a:ea typeface="Calibri"/>
                <a:cs typeface="Calibri"/>
                <a:hlinkClick r:id="rId14"/>
              </a:rPr>
              <a:t>https://www.frontiersin.org/articles/10.3389/fpsyg.2019.02179/full</a:t>
            </a:r>
            <a:r>
              <a:rPr lang="en-US" sz="1200">
                <a:solidFill>
                  <a:srgbClr val="000000"/>
                </a:solidFill>
                <a:latin typeface="Calibri"/>
                <a:ea typeface="Calibri"/>
                <a:cs typeface="Calibri"/>
              </a:rPr>
              <a:t>  (Accessed: 12 January 2024).  ​</a:t>
            </a:r>
          </a:p>
          <a:p>
            <a:endParaRPr lang="en-US" sz="1200">
              <a:solidFill>
                <a:srgbClr val="000000"/>
              </a:solidFill>
              <a:latin typeface="Calibri"/>
              <a:ea typeface="Calibri"/>
              <a:cs typeface="Calibri"/>
            </a:endParaRPr>
          </a:p>
          <a:p>
            <a:r>
              <a:rPr lang="en-US" sz="1200">
                <a:solidFill>
                  <a:srgbClr val="000000"/>
                </a:solidFill>
                <a:latin typeface="Calibri"/>
                <a:ea typeface="Calibri"/>
                <a:cs typeface="Calibri"/>
              </a:rPr>
              <a:t>1,000 Days. (n.d.). </a:t>
            </a:r>
            <a:r>
              <a:rPr lang="en-US" sz="1200" i="1"/>
              <a:t>Building Brains</a:t>
            </a:r>
            <a:r>
              <a:rPr lang="en-US" sz="1200"/>
              <a:t>. [online] Available at: </a:t>
            </a:r>
            <a:r>
              <a:rPr lang="en-US" sz="1200">
                <a:solidFill>
                  <a:srgbClr val="0563C1"/>
                </a:solidFill>
                <a:latin typeface="Calibri"/>
                <a:ea typeface="Calibri"/>
                <a:cs typeface="Calibri"/>
                <a:hlinkClick r:id="rId15"/>
              </a:rPr>
              <a:t>https://thousanddays.org/why-1000-days/building-brains/</a:t>
            </a:r>
            <a:r>
              <a:rPr lang="en-US" sz="1200">
                <a:solidFill>
                  <a:srgbClr val="000000"/>
                </a:solidFill>
                <a:latin typeface="Calibri"/>
                <a:ea typeface="Calibri"/>
                <a:cs typeface="Calibri"/>
              </a:rPr>
              <a:t> (Accessed 13th January 2024). ​</a:t>
            </a:r>
          </a:p>
        </p:txBody>
      </p:sp>
    </p:spTree>
    <p:extLst>
      <p:ext uri="{BB962C8B-B14F-4D97-AF65-F5344CB8AC3E}">
        <p14:creationId xmlns:p14="http://schemas.microsoft.com/office/powerpoint/2010/main" val="37307245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First 1000 Days</vt:lpstr>
      <vt:lpstr>PowerPoint Presentation</vt:lpstr>
      <vt:lpstr>PowerPoint Presentation</vt:lpstr>
      <vt:lpstr>Exceptional Caregiving in pregnancy</vt:lpstr>
      <vt:lpstr>Exceptional Caregiving Birth- 24 months</vt:lpstr>
      <vt:lpstr>Professional Partnerships</vt:lpstr>
      <vt:lpstr>Available support</vt:lpstr>
      <vt:lpstr>Treasure Basket</vt:lpstr>
      <vt:lpstr>PowerPoint Presentation</vt:lpstr>
      <vt:lpstr>Messy Play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2024-01-10T19:22:57Z</dcterms:created>
  <dcterms:modified xsi:type="dcterms:W3CDTF">2024-01-20T18:40:00Z</dcterms:modified>
</cp:coreProperties>
</file>