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97" r:id="rId6"/>
    <p:sldId id="305" r:id="rId7"/>
    <p:sldId id="306" r:id="rId8"/>
    <p:sldId id="307" r:id="rId9"/>
    <p:sldId id="291" r:id="rId10"/>
    <p:sldId id="289" r:id="rId11"/>
    <p:sldId id="292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297"/>
            <p14:sldId id="305"/>
            <p14:sldId id="306"/>
            <p14:sldId id="307"/>
          </p14:sldIdLst>
        </p14:section>
        <p14:section name="Untitled Section" id="{7D238EC0-CEB5-4D06-8C1D-BE01CE1A660A}">
          <p14:sldIdLst>
            <p14:sldId id="291"/>
            <p14:sldId id="289"/>
            <p14:sldId id="29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8" autoAdjust="0"/>
  </p:normalViewPr>
  <p:slideViewPr>
    <p:cSldViewPr>
      <p:cViewPr varScale="1">
        <p:scale>
          <a:sx n="115" d="100"/>
          <a:sy n="115" d="100"/>
        </p:scale>
        <p:origin x="1229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D549C14E-7F69-47CD-986B-81EED3614499}"/>
    <pc:docChg chg="undo custSel delSld modSld modSection">
      <pc:chgData name="Amanda Owens" userId="3b044598-742c-49bf-b2b0-3f1e248ecb4c" providerId="ADAL" clId="{D549C14E-7F69-47CD-986B-81EED3614499}" dt="2025-01-27T16:46:31.913" v="752" actId="20577"/>
      <pc:docMkLst>
        <pc:docMk/>
      </pc:docMkLst>
      <pc:sldChg chg="modSp mod">
        <pc:chgData name="Amanda Owens" userId="3b044598-742c-49bf-b2b0-3f1e248ecb4c" providerId="ADAL" clId="{D549C14E-7F69-47CD-986B-81EED3614499}" dt="2025-01-26T10:38:10.688" v="47" actId="6549"/>
        <pc:sldMkLst>
          <pc:docMk/>
          <pc:sldMk cId="3408955283" sldId="256"/>
        </pc:sldMkLst>
        <pc:spChg chg="mod">
          <ac:chgData name="Amanda Owens" userId="3b044598-742c-49bf-b2b0-3f1e248ecb4c" providerId="ADAL" clId="{D549C14E-7F69-47CD-986B-81EED3614499}" dt="2025-01-26T10:38:10.688" v="47" actId="6549"/>
          <ac:spMkLst>
            <pc:docMk/>
            <pc:sldMk cId="3408955283" sldId="256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D549C14E-7F69-47CD-986B-81EED3614499}" dt="2025-01-26T10:43:43.346" v="436" actId="6549"/>
        <pc:sldMkLst>
          <pc:docMk/>
          <pc:sldMk cId="1882189530" sldId="289"/>
        </pc:sldMkLst>
        <pc:spChg chg="mod">
          <ac:chgData name="Amanda Owens" userId="3b044598-742c-49bf-b2b0-3f1e248ecb4c" providerId="ADAL" clId="{D549C14E-7F69-47CD-986B-81EED3614499}" dt="2025-01-26T10:43:43.346" v="436" actId="6549"/>
          <ac:spMkLst>
            <pc:docMk/>
            <pc:sldMk cId="1882189530" sldId="289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D549C14E-7F69-47CD-986B-81EED3614499}" dt="2025-01-27T16:46:31.913" v="752" actId="20577"/>
        <pc:sldMkLst>
          <pc:docMk/>
          <pc:sldMk cId="2635340519" sldId="292"/>
        </pc:sldMkLst>
        <pc:spChg chg="mod">
          <ac:chgData name="Amanda Owens" userId="3b044598-742c-49bf-b2b0-3f1e248ecb4c" providerId="ADAL" clId="{D549C14E-7F69-47CD-986B-81EED3614499}" dt="2025-01-27T16:46:31.913" v="752" actId="20577"/>
          <ac:spMkLst>
            <pc:docMk/>
            <pc:sldMk cId="2635340519" sldId="292"/>
            <ac:spMk id="3" creationId="{00000000-0000-0000-0000-000000000000}"/>
          </ac:spMkLst>
        </pc:spChg>
      </pc:sldChg>
      <pc:sldChg chg="del">
        <pc:chgData name="Amanda Owens" userId="3b044598-742c-49bf-b2b0-3f1e248ecb4c" providerId="ADAL" clId="{D549C14E-7F69-47CD-986B-81EED3614499}" dt="2025-01-26T10:40:39.843" v="211" actId="2696"/>
        <pc:sldMkLst>
          <pc:docMk/>
          <pc:sldMk cId="672773470" sldId="296"/>
        </pc:sldMkLst>
      </pc:sldChg>
      <pc:sldChg chg="modSp mod">
        <pc:chgData name="Amanda Owens" userId="3b044598-742c-49bf-b2b0-3f1e248ecb4c" providerId="ADAL" clId="{D549C14E-7F69-47CD-986B-81EED3614499}" dt="2025-01-27T16:45:55.763" v="750" actId="20577"/>
        <pc:sldMkLst>
          <pc:docMk/>
          <pc:sldMk cId="752199936" sldId="297"/>
        </pc:sldMkLst>
        <pc:spChg chg="mod">
          <ac:chgData name="Amanda Owens" userId="3b044598-742c-49bf-b2b0-3f1e248ecb4c" providerId="ADAL" clId="{D549C14E-7F69-47CD-986B-81EED3614499}" dt="2025-01-27T16:45:55.763" v="750" actId="20577"/>
          <ac:spMkLst>
            <pc:docMk/>
            <pc:sldMk cId="752199936" sldId="297"/>
            <ac:spMk id="3" creationId="{8A2DBD30-76BA-4C11-8A8D-E009D5760726}"/>
          </ac:spMkLst>
        </pc:spChg>
      </pc:sldChg>
      <pc:sldChg chg="del">
        <pc:chgData name="Amanda Owens" userId="3b044598-742c-49bf-b2b0-3f1e248ecb4c" providerId="ADAL" clId="{D549C14E-7F69-47CD-986B-81EED3614499}" dt="2025-01-26T10:40:45.744" v="212" actId="2696"/>
        <pc:sldMkLst>
          <pc:docMk/>
          <pc:sldMk cId="3747625800" sldId="298"/>
        </pc:sldMkLst>
      </pc:sldChg>
      <pc:sldChg chg="del">
        <pc:chgData name="Amanda Owens" userId="3b044598-742c-49bf-b2b0-3f1e248ecb4c" providerId="ADAL" clId="{D549C14E-7F69-47CD-986B-81EED3614499}" dt="2025-01-26T10:47:32.503" v="717" actId="2696"/>
        <pc:sldMkLst>
          <pc:docMk/>
          <pc:sldMk cId="4170209056" sldId="299"/>
        </pc:sldMkLst>
      </pc:sldChg>
      <pc:sldChg chg="del">
        <pc:chgData name="Amanda Owens" userId="3b044598-742c-49bf-b2b0-3f1e248ecb4c" providerId="ADAL" clId="{D549C14E-7F69-47CD-986B-81EED3614499}" dt="2025-01-26T10:47:54.207" v="718" actId="2696"/>
        <pc:sldMkLst>
          <pc:docMk/>
          <pc:sldMk cId="367954405" sldId="300"/>
        </pc:sldMkLst>
      </pc:sldChg>
      <pc:sldChg chg="del">
        <pc:chgData name="Amanda Owens" userId="3b044598-742c-49bf-b2b0-3f1e248ecb4c" providerId="ADAL" clId="{D549C14E-7F69-47CD-986B-81EED3614499}" dt="2025-01-26T10:48:02.415" v="719" actId="2696"/>
        <pc:sldMkLst>
          <pc:docMk/>
          <pc:sldMk cId="2997493784" sldId="301"/>
        </pc:sldMkLst>
      </pc:sldChg>
      <pc:sldChg chg="del">
        <pc:chgData name="Amanda Owens" userId="3b044598-742c-49bf-b2b0-3f1e248ecb4c" providerId="ADAL" clId="{D549C14E-7F69-47CD-986B-81EED3614499}" dt="2025-01-26T10:48:07.755" v="720" actId="2696"/>
        <pc:sldMkLst>
          <pc:docMk/>
          <pc:sldMk cId="1974982902" sldId="302"/>
        </pc:sldMkLst>
      </pc:sldChg>
      <pc:sldChg chg="del">
        <pc:chgData name="Amanda Owens" userId="3b044598-742c-49bf-b2b0-3f1e248ecb4c" providerId="ADAL" clId="{D549C14E-7F69-47CD-986B-81EED3614499}" dt="2025-01-26T10:48:13.360" v="721" actId="2696"/>
        <pc:sldMkLst>
          <pc:docMk/>
          <pc:sldMk cId="1960758312" sldId="304"/>
        </pc:sldMkLst>
      </pc:sldChg>
      <pc:sldChg chg="modSp mod">
        <pc:chgData name="Amanda Owens" userId="3b044598-742c-49bf-b2b0-3f1e248ecb4c" providerId="ADAL" clId="{D549C14E-7F69-47CD-986B-81EED3614499}" dt="2025-01-26T10:41:58.704" v="336" actId="14100"/>
        <pc:sldMkLst>
          <pc:docMk/>
          <pc:sldMk cId="2912417960" sldId="305"/>
        </pc:sldMkLst>
        <pc:spChg chg="mod">
          <ac:chgData name="Amanda Owens" userId="3b044598-742c-49bf-b2b0-3f1e248ecb4c" providerId="ADAL" clId="{D549C14E-7F69-47CD-986B-81EED3614499}" dt="2025-01-26T10:41:58.704" v="336" actId="14100"/>
          <ac:spMkLst>
            <pc:docMk/>
            <pc:sldMk cId="2912417960" sldId="305"/>
            <ac:spMk id="3" creationId="{07EEFDDC-8DE8-4B21-80D1-2D9F95727C2A}"/>
          </ac:spMkLst>
        </pc:spChg>
      </pc:sldChg>
      <pc:sldChg chg="modSp mod">
        <pc:chgData name="Amanda Owens" userId="3b044598-742c-49bf-b2b0-3f1e248ecb4c" providerId="ADAL" clId="{D549C14E-7F69-47CD-986B-81EED3614499}" dt="2025-01-27T16:46:06.226" v="751" actId="20577"/>
        <pc:sldMkLst>
          <pc:docMk/>
          <pc:sldMk cId="3038227539" sldId="306"/>
        </pc:sldMkLst>
        <pc:spChg chg="mod">
          <ac:chgData name="Amanda Owens" userId="3b044598-742c-49bf-b2b0-3f1e248ecb4c" providerId="ADAL" clId="{D549C14E-7F69-47CD-986B-81EED3614499}" dt="2025-01-27T16:46:06.226" v="751" actId="20577"/>
          <ac:spMkLst>
            <pc:docMk/>
            <pc:sldMk cId="3038227539" sldId="306"/>
            <ac:spMk id="3" creationId="{CF28BA39-1E79-4D2E-B42F-F947373FECD4}"/>
          </ac:spMkLst>
        </pc:spChg>
      </pc:sldChg>
      <pc:sldChg chg="del">
        <pc:chgData name="Amanda Owens" userId="3b044598-742c-49bf-b2b0-3f1e248ecb4c" providerId="ADAL" clId="{D549C14E-7F69-47CD-986B-81EED3614499}" dt="2025-01-26T10:48:54.955" v="724" actId="2696"/>
        <pc:sldMkLst>
          <pc:docMk/>
          <pc:sldMk cId="802078223" sldId="309"/>
        </pc:sldMkLst>
      </pc:sldChg>
      <pc:sldChg chg="del">
        <pc:chgData name="Amanda Owens" userId="3b044598-742c-49bf-b2b0-3f1e248ecb4c" providerId="ADAL" clId="{D549C14E-7F69-47CD-986B-81EED3614499}" dt="2025-01-26T10:48:49.080" v="722" actId="2696"/>
        <pc:sldMkLst>
          <pc:docMk/>
          <pc:sldMk cId="1861390462" sldId="310"/>
        </pc:sldMkLst>
      </pc:sldChg>
      <pc:sldChg chg="del">
        <pc:chgData name="Amanda Owens" userId="3b044598-742c-49bf-b2b0-3f1e248ecb4c" providerId="ADAL" clId="{D549C14E-7F69-47CD-986B-81EED3614499}" dt="2025-01-26T10:48:52.270" v="723" actId="2696"/>
        <pc:sldMkLst>
          <pc:docMk/>
          <pc:sldMk cId="3637916088" sldId="311"/>
        </pc:sldMkLst>
      </pc:sldChg>
      <pc:sldChg chg="del">
        <pc:chgData name="Amanda Owens" userId="3b044598-742c-49bf-b2b0-3f1e248ecb4c" providerId="ADAL" clId="{D549C14E-7F69-47CD-986B-81EED3614499}" dt="2025-01-26T10:48:59.713" v="725" actId="2696"/>
        <pc:sldMkLst>
          <pc:docMk/>
          <pc:sldMk cId="3353111416" sldId="31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Living Well : A Life Course Approach to Health &amp; Wellbeing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E260-2AEC-44A7-B696-64E361A4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What Will be Covered in this Module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BD30-76BA-4C11-8A8D-E009D576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208" y="1700808"/>
            <a:ext cx="8686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                      </a:t>
            </a:r>
            <a:endParaRPr lang="en-GB" sz="2800" b="1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Understanding health &amp; health/healthy behaviours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The impact of lifestyle choices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Living well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Well being   </a:t>
            </a:r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72DE6-43D0-439F-B021-2F251AA94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Living Well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EFDDC-8DE8-4B21-80D1-2D9F95727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/>
              <a:t>What does it mean to live well ?</a:t>
            </a:r>
          </a:p>
          <a:p>
            <a:r>
              <a:rPr lang="en-GB" dirty="0"/>
              <a:t>What do we need ?</a:t>
            </a:r>
          </a:p>
          <a:p>
            <a:r>
              <a:rPr lang="en-GB" dirty="0"/>
              <a:t>What do we understand from the term "well being” ?</a:t>
            </a:r>
          </a:p>
          <a:p>
            <a:r>
              <a:rPr lang="en-GB" dirty="0"/>
              <a:t>What does it mean through the life span?</a:t>
            </a:r>
          </a:p>
          <a:p>
            <a:r>
              <a:rPr lang="en-GB" dirty="0"/>
              <a:t>What do we need to be health and to thrive as individuals and communities 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417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F97E8-B92D-47D4-BF73-5DBA3943C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8BA39-1E79-4D2E-B42F-F947373FEC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How can we achieve health and well being through the life span? </a:t>
            </a:r>
          </a:p>
        </p:txBody>
      </p:sp>
    </p:spTree>
    <p:extLst>
      <p:ext uri="{BB962C8B-B14F-4D97-AF65-F5344CB8AC3E}">
        <p14:creationId xmlns:p14="http://schemas.microsoft.com/office/powerpoint/2010/main" val="3038227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17717-553B-4BDE-90A3-DA6264620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845FF-40FD-48D3-8714-170FA142E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algn="ctr"/>
            <a:r>
              <a:rPr lang="en-GB" sz="5400" b="1" dirty="0"/>
              <a:t>How can we Live Well?</a:t>
            </a:r>
          </a:p>
        </p:txBody>
      </p:sp>
    </p:spTree>
    <p:extLst>
      <p:ext uri="{BB962C8B-B14F-4D97-AF65-F5344CB8AC3E}">
        <p14:creationId xmlns:p14="http://schemas.microsoft.com/office/powerpoint/2010/main" val="1611026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4638"/>
            <a:ext cx="8229600" cy="5242595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Lectures</a:t>
            </a:r>
          </a:p>
          <a:p>
            <a:endParaRPr lang="en-US" dirty="0"/>
          </a:p>
          <a:p>
            <a:r>
              <a:rPr lang="en-US" dirty="0"/>
              <a:t>Discussion </a:t>
            </a:r>
          </a:p>
          <a:p>
            <a:endParaRPr lang="en-US" dirty="0"/>
          </a:p>
          <a:p>
            <a:r>
              <a:rPr lang="en-US" dirty="0"/>
              <a:t>Independent Study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83365" y="764704"/>
            <a:ext cx="85792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51854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328593"/>
          </a:xfrm>
        </p:spPr>
        <p:txBody>
          <a:bodyPr>
            <a:normAutofit/>
          </a:bodyPr>
          <a:lstStyle/>
          <a:p>
            <a:pPr marL="0" indent="0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r>
              <a:rPr lang="en-US" dirty="0"/>
              <a:t>Assessment </a:t>
            </a:r>
          </a:p>
          <a:p>
            <a:endParaRPr lang="en-US" dirty="0"/>
          </a:p>
          <a:p>
            <a:r>
              <a:rPr lang="en-US" dirty="0"/>
              <a:t>14</a:t>
            </a:r>
            <a:r>
              <a:rPr lang="en-US" baseline="30000" dirty="0"/>
              <a:t>th</a:t>
            </a:r>
            <a:r>
              <a:rPr lang="en-US" dirty="0"/>
              <a:t>  March 2025</a:t>
            </a:r>
          </a:p>
          <a:p>
            <a:endParaRPr lang="en-US" dirty="0"/>
          </a:p>
          <a:p>
            <a:r>
              <a:rPr lang="en-US" dirty="0"/>
              <a:t>9</a:t>
            </a:r>
            <a:r>
              <a:rPr lang="en-US" baseline="30000" dirty="0"/>
              <a:t>th</a:t>
            </a:r>
            <a:r>
              <a:rPr lang="en-US" dirty="0"/>
              <a:t> May  2025 </a:t>
            </a:r>
          </a:p>
        </p:txBody>
      </p:sp>
    </p:spTree>
    <p:extLst>
      <p:ext uri="{BB962C8B-B14F-4D97-AF65-F5344CB8AC3E}">
        <p14:creationId xmlns:p14="http://schemas.microsoft.com/office/powerpoint/2010/main" val="1882189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49685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Group Discussion : 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400" b="1" dirty="0"/>
              <a:t>What is your current perception, thoughts/ideas around living well? </a:t>
            </a:r>
          </a:p>
          <a:p>
            <a:r>
              <a:rPr lang="en-GB" sz="2400" b="1" dirty="0"/>
              <a:t>How do you live well ?</a:t>
            </a:r>
          </a:p>
          <a:p>
            <a:r>
              <a:rPr lang="en-GB" sz="2400" b="1" dirty="0"/>
              <a:t>What about you family?</a:t>
            </a:r>
          </a:p>
          <a:p>
            <a:r>
              <a:rPr lang="en-GB" sz="2400" b="1" dirty="0"/>
              <a:t>Friends? </a:t>
            </a:r>
          </a:p>
          <a:p>
            <a:endParaRPr lang="en-GB" sz="2400" b="1" dirty="0"/>
          </a:p>
          <a:p>
            <a:r>
              <a:rPr lang="en-GB" sz="2400" b="1" dirty="0"/>
              <a:t>Have or will your thoughts/feelings</a:t>
            </a:r>
            <a:r>
              <a:rPr lang="en-GB" sz="2400" b="1"/>
              <a:t>/actions and </a:t>
            </a:r>
            <a:r>
              <a:rPr lang="en-GB" sz="2400" b="1" dirty="0"/>
              <a:t>behaviour changed ? </a:t>
            </a:r>
          </a:p>
          <a:p>
            <a:r>
              <a:rPr lang="en-GB" sz="2400" b="1" dirty="0"/>
              <a:t>How and why has this happened? 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353405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172</Words>
  <Application>Microsoft Office PowerPoint</Application>
  <PresentationFormat>On-screen Show (4:3)</PresentationFormat>
  <Paragraphs>41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Myriad Pro</vt:lpstr>
      <vt:lpstr>Arial</vt:lpstr>
      <vt:lpstr>Calibri</vt:lpstr>
      <vt:lpstr>Wingdings 2</vt:lpstr>
      <vt:lpstr>20140311PresentationUWTSDTemplate</vt:lpstr>
      <vt:lpstr>PowerPoint Presentation</vt:lpstr>
      <vt:lpstr>What Will be Covered in this Module ?</vt:lpstr>
      <vt:lpstr>Living Well </vt:lpstr>
      <vt:lpstr>PowerPoint Presentation</vt:lpstr>
      <vt:lpstr>PowerPoint Presentation</vt:lpstr>
      <vt:lpstr>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82</cp:revision>
  <cp:lastPrinted>2019-02-13T13:54:42Z</cp:lastPrinted>
  <dcterms:created xsi:type="dcterms:W3CDTF">2015-04-14T15:21:28Z</dcterms:created>
  <dcterms:modified xsi:type="dcterms:W3CDTF">2025-01-27T16:46:41Z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