
<file path=[Content_Types].xml><?xml version="1.0" encoding="utf-8"?>
<Types xmlns="http://schemas.openxmlformats.org/package/2006/content-types">
  <Default Extension="emf" ContentType="image/x-emf"/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slides/slide4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notesSlides/notesSlide6.xml" ContentType="application/vnd.openxmlformats-officedocument.presentationml.notesSlide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4257" r:id="rId1"/>
  </p:sldMasterIdLst>
  <p:notesMasterIdLst>
    <p:notesMasterId r:id="rId48"/>
  </p:notesMasterIdLst>
  <p:sldIdLst>
    <p:sldId id="272" r:id="rId2"/>
    <p:sldId id="273" r:id="rId3"/>
    <p:sldId id="259" r:id="rId4"/>
    <p:sldId id="379" r:id="rId5"/>
    <p:sldId id="381" r:id="rId6"/>
    <p:sldId id="380" r:id="rId7"/>
    <p:sldId id="334" r:id="rId8"/>
    <p:sldId id="335" r:id="rId9"/>
    <p:sldId id="382" r:id="rId10"/>
    <p:sldId id="383" r:id="rId11"/>
    <p:sldId id="376" r:id="rId12"/>
    <p:sldId id="384" r:id="rId13"/>
    <p:sldId id="363" r:id="rId14"/>
    <p:sldId id="288" r:id="rId15"/>
    <p:sldId id="284" r:id="rId16"/>
    <p:sldId id="297" r:id="rId17"/>
    <p:sldId id="372" r:id="rId18"/>
    <p:sldId id="316" r:id="rId19"/>
    <p:sldId id="313" r:id="rId20"/>
    <p:sldId id="337" r:id="rId21"/>
    <p:sldId id="292" r:id="rId22"/>
    <p:sldId id="385" r:id="rId23"/>
    <p:sldId id="331" r:id="rId24"/>
    <p:sldId id="386" r:id="rId25"/>
    <p:sldId id="338" r:id="rId26"/>
    <p:sldId id="388" r:id="rId27"/>
    <p:sldId id="389" r:id="rId28"/>
    <p:sldId id="339" r:id="rId29"/>
    <p:sldId id="387" r:id="rId30"/>
    <p:sldId id="296" r:id="rId31"/>
    <p:sldId id="390" r:id="rId32"/>
    <p:sldId id="393" r:id="rId33"/>
    <p:sldId id="341" r:id="rId34"/>
    <p:sldId id="378" r:id="rId35"/>
    <p:sldId id="401" r:id="rId36"/>
    <p:sldId id="394" r:id="rId37"/>
    <p:sldId id="395" r:id="rId38"/>
    <p:sldId id="396" r:id="rId39"/>
    <p:sldId id="397" r:id="rId40"/>
    <p:sldId id="391" r:id="rId41"/>
    <p:sldId id="398" r:id="rId42"/>
    <p:sldId id="400" r:id="rId43"/>
    <p:sldId id="362" r:id="rId44"/>
    <p:sldId id="317" r:id="rId45"/>
    <p:sldId id="318" r:id="rId46"/>
    <p:sldId id="377" r:id="rId47"/>
  </p:sldIdLst>
  <p:sldSz cx="9144000" cy="6858000" type="screen4x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796AE676-697F-4E53-9B6E-FB0652421027}" v="50" dt="2026-10-06T08:59:11.676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1651" autoAdjust="0"/>
    <p:restoredTop sz="94660"/>
  </p:normalViewPr>
  <p:slideViewPr>
    <p:cSldViewPr>
      <p:cViewPr varScale="1">
        <p:scale>
          <a:sx n="101" d="100"/>
          <a:sy n="101" d="100"/>
        </p:scale>
        <p:origin x="768" y="10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100" d="100"/>
        <a:sy n="100" d="100"/>
      </p:scale>
      <p:origin x="0" y="-911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slide" Target="slides/slide38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slide" Target="slides/slide41.xml"/><Relationship Id="rId47" Type="http://schemas.openxmlformats.org/officeDocument/2006/relationships/slide" Target="slides/slide46.xml"/><Relationship Id="rId50" Type="http://schemas.openxmlformats.org/officeDocument/2006/relationships/viewProps" Target="viewProps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9" Type="http://schemas.openxmlformats.org/officeDocument/2006/relationships/slide" Target="slides/slide28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slide" Target="slides/slide39.xml"/><Relationship Id="rId45" Type="http://schemas.openxmlformats.org/officeDocument/2006/relationships/slide" Target="slides/slide44.xml"/><Relationship Id="rId53" Type="http://schemas.microsoft.com/office/2016/11/relationships/changesInfo" Target="changesInfos/changesInfo1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4" Type="http://schemas.openxmlformats.org/officeDocument/2006/relationships/slide" Target="slides/slide43.xml"/><Relationship Id="rId52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slide" Target="slides/slide42.xml"/><Relationship Id="rId48" Type="http://schemas.openxmlformats.org/officeDocument/2006/relationships/notesMaster" Target="notesMasters/notesMaster1.xml"/><Relationship Id="rId8" Type="http://schemas.openxmlformats.org/officeDocument/2006/relationships/slide" Target="slides/slide7.xml"/><Relationship Id="rId51" Type="http://schemas.openxmlformats.org/officeDocument/2006/relationships/theme" Target="theme/theme1.xml"/><Relationship Id="rId3" Type="http://schemas.openxmlformats.org/officeDocument/2006/relationships/slide" Target="slides/slide2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46" Type="http://schemas.openxmlformats.org/officeDocument/2006/relationships/slide" Target="slides/slide45.xml"/><Relationship Id="rId20" Type="http://schemas.openxmlformats.org/officeDocument/2006/relationships/slide" Target="slides/slide19.xml"/><Relationship Id="rId41" Type="http://schemas.openxmlformats.org/officeDocument/2006/relationships/slide" Target="slides/slide40.xml"/><Relationship Id="rId54" Type="http://schemas.microsoft.com/office/2015/10/relationships/revisionInfo" Target="revisionInfo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49" Type="http://schemas.openxmlformats.org/officeDocument/2006/relationships/presProps" Target="pres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Donna Morgan" userId="2976eeec-8c10-4d1d-8ccd-09f3bd3f8366" providerId="ADAL" clId="{B01063F2-47C6-4CEB-B7CB-40FBF02ED8C1}"/>
    <pc:docChg chg="undo custSel modSld">
      <pc:chgData name="Donna Morgan" userId="2976eeec-8c10-4d1d-8ccd-09f3bd3f8366" providerId="ADAL" clId="{B01063F2-47C6-4CEB-B7CB-40FBF02ED8C1}" dt="2026-10-06T08:59:11.676" v="59" actId="20577"/>
      <pc:docMkLst>
        <pc:docMk/>
      </pc:docMkLst>
      <pc:sldChg chg="modSp modAnim">
        <pc:chgData name="Donna Morgan" userId="2976eeec-8c10-4d1d-8ccd-09f3bd3f8366" providerId="ADAL" clId="{B01063F2-47C6-4CEB-B7CB-40FBF02ED8C1}" dt="2026-10-06T08:59:11.676" v="59" actId="20577"/>
        <pc:sldMkLst>
          <pc:docMk/>
          <pc:sldMk cId="0" sldId="292"/>
        </pc:sldMkLst>
        <pc:spChg chg="mod">
          <ac:chgData name="Donna Morgan" userId="2976eeec-8c10-4d1d-8ccd-09f3bd3f8366" providerId="ADAL" clId="{B01063F2-47C6-4CEB-B7CB-40FBF02ED8C1}" dt="2026-10-06T08:59:11.676" v="59" actId="20577"/>
          <ac:spMkLst>
            <pc:docMk/>
            <pc:sldMk cId="0" sldId="292"/>
            <ac:spMk id="33795" creationId="{72707C0F-F967-E84D-9080-146BAB8B7E01}"/>
          </ac:spMkLst>
        </pc:spChg>
      </pc:sldChg>
      <pc:sldChg chg="modSp mod">
        <pc:chgData name="Donna Morgan" userId="2976eeec-8c10-4d1d-8ccd-09f3bd3f8366" providerId="ADAL" clId="{B01063F2-47C6-4CEB-B7CB-40FBF02ED8C1}" dt="2026-10-06T08:56:23.962" v="56" actId="14100"/>
        <pc:sldMkLst>
          <pc:docMk/>
          <pc:sldMk cId="0" sldId="297"/>
        </pc:sldMkLst>
        <pc:spChg chg="mod">
          <ac:chgData name="Donna Morgan" userId="2976eeec-8c10-4d1d-8ccd-09f3bd3f8366" providerId="ADAL" clId="{B01063F2-47C6-4CEB-B7CB-40FBF02ED8C1}" dt="2026-10-06T08:56:15.090" v="55" actId="20577"/>
          <ac:spMkLst>
            <pc:docMk/>
            <pc:sldMk cId="0" sldId="297"/>
            <ac:spMk id="3" creationId="{ABFC1F37-827A-E19B-3A48-517975DCA8F0}"/>
          </ac:spMkLst>
        </pc:spChg>
        <pc:picChg chg="mod">
          <ac:chgData name="Donna Morgan" userId="2976eeec-8c10-4d1d-8ccd-09f3bd3f8366" providerId="ADAL" clId="{B01063F2-47C6-4CEB-B7CB-40FBF02ED8C1}" dt="2026-10-06T08:56:23.962" v="56" actId="14100"/>
          <ac:picMkLst>
            <pc:docMk/>
            <pc:sldMk cId="0" sldId="297"/>
            <ac:picMk id="5" creationId="{150CCC60-2D4C-ED82-8443-70009D50F052}"/>
          </ac:picMkLst>
        </pc:picChg>
      </pc:sldChg>
      <pc:sldChg chg="addSp delSp modSp mod">
        <pc:chgData name="Donna Morgan" userId="2976eeec-8c10-4d1d-8ccd-09f3bd3f8366" providerId="ADAL" clId="{B01063F2-47C6-4CEB-B7CB-40FBF02ED8C1}" dt="2026-10-06T01:11:11.037" v="8" actId="26606"/>
        <pc:sldMkLst>
          <pc:docMk/>
          <pc:sldMk cId="0" sldId="334"/>
        </pc:sldMkLst>
        <pc:spChg chg="mod ord">
          <ac:chgData name="Donna Morgan" userId="2976eeec-8c10-4d1d-8ccd-09f3bd3f8366" providerId="ADAL" clId="{B01063F2-47C6-4CEB-B7CB-40FBF02ED8C1}" dt="2026-10-06T01:11:11.037" v="8" actId="26606"/>
          <ac:spMkLst>
            <pc:docMk/>
            <pc:sldMk cId="0" sldId="334"/>
            <ac:spMk id="3" creationId="{1763C4E2-47F4-BEB6-EE7E-2CBD653FCC7F}"/>
          </ac:spMkLst>
        </pc:spChg>
        <pc:spChg chg="mod">
          <ac:chgData name="Donna Morgan" userId="2976eeec-8c10-4d1d-8ccd-09f3bd3f8366" providerId="ADAL" clId="{B01063F2-47C6-4CEB-B7CB-40FBF02ED8C1}" dt="2026-10-06T01:11:11.037" v="8" actId="26606"/>
          <ac:spMkLst>
            <pc:docMk/>
            <pc:sldMk cId="0" sldId="334"/>
            <ac:spMk id="6" creationId="{E5D2D545-5AD4-B12E-BAF2-93368BE395F5}"/>
          </ac:spMkLst>
        </pc:spChg>
        <pc:spChg chg="del">
          <ac:chgData name="Donna Morgan" userId="2976eeec-8c10-4d1d-8ccd-09f3bd3f8366" providerId="ADAL" clId="{B01063F2-47C6-4CEB-B7CB-40FBF02ED8C1}" dt="2026-10-06T01:11:11.037" v="8" actId="26606"/>
          <ac:spMkLst>
            <pc:docMk/>
            <pc:sldMk cId="0" sldId="334"/>
            <ac:spMk id="13360" creationId="{E81BF4F6-F2CF-4984-9D14-D6966D92F99F}"/>
          </ac:spMkLst>
        </pc:spChg>
        <pc:spChg chg="add">
          <ac:chgData name="Donna Morgan" userId="2976eeec-8c10-4d1d-8ccd-09f3bd3f8366" providerId="ADAL" clId="{B01063F2-47C6-4CEB-B7CB-40FBF02ED8C1}" dt="2026-10-06T01:11:11.037" v="8" actId="26606"/>
          <ac:spMkLst>
            <pc:docMk/>
            <pc:sldMk cId="0" sldId="334"/>
            <ac:spMk id="13365" creationId="{E8A8EAB8-D2FF-444D-B34B-7D32F106AD0E}"/>
          </ac:spMkLst>
        </pc:spChg>
        <pc:picChg chg="add mod">
          <ac:chgData name="Donna Morgan" userId="2976eeec-8c10-4d1d-8ccd-09f3bd3f8366" providerId="ADAL" clId="{B01063F2-47C6-4CEB-B7CB-40FBF02ED8C1}" dt="2026-10-06T01:11:11.037" v="8" actId="26606"/>
          <ac:picMkLst>
            <pc:docMk/>
            <pc:sldMk cId="0" sldId="334"/>
            <ac:picMk id="8" creationId="{DB85701C-3104-2328-EFB2-B5946AAF3886}"/>
          </ac:picMkLst>
        </pc:picChg>
        <pc:cxnChg chg="add">
          <ac:chgData name="Donna Morgan" userId="2976eeec-8c10-4d1d-8ccd-09f3bd3f8366" providerId="ADAL" clId="{B01063F2-47C6-4CEB-B7CB-40FBF02ED8C1}" dt="2026-10-06T01:11:11.037" v="8" actId="26606"/>
          <ac:cxnSpMkLst>
            <pc:docMk/>
            <pc:sldMk cId="0" sldId="334"/>
            <ac:cxnSpMk id="13367" creationId="{EEA38897-7BA3-4408-8083-3235339C4A60}"/>
          </ac:cxnSpMkLst>
        </pc:cxnChg>
        <pc:cxnChg chg="add">
          <ac:chgData name="Donna Morgan" userId="2976eeec-8c10-4d1d-8ccd-09f3bd3f8366" providerId="ADAL" clId="{B01063F2-47C6-4CEB-B7CB-40FBF02ED8C1}" dt="2026-10-06T01:11:11.037" v="8" actId="26606"/>
          <ac:cxnSpMkLst>
            <pc:docMk/>
            <pc:sldMk cId="0" sldId="334"/>
            <ac:cxnSpMk id="13369" creationId="{F11AD06B-AB20-4097-8606-5DA00DBACE88}"/>
          </ac:cxnSpMkLst>
        </pc:cxnChg>
      </pc:sldChg>
      <pc:sldChg chg="addSp delSp modSp mod">
        <pc:chgData name="Donna Morgan" userId="2976eeec-8c10-4d1d-8ccd-09f3bd3f8366" providerId="ADAL" clId="{B01063F2-47C6-4CEB-B7CB-40FBF02ED8C1}" dt="2026-10-06T01:10:06.961" v="6" actId="1076"/>
        <pc:sldMkLst>
          <pc:docMk/>
          <pc:sldMk cId="3149269609" sldId="379"/>
        </pc:sldMkLst>
        <pc:spChg chg="mod">
          <ac:chgData name="Donna Morgan" userId="2976eeec-8c10-4d1d-8ccd-09f3bd3f8366" providerId="ADAL" clId="{B01063F2-47C6-4CEB-B7CB-40FBF02ED8C1}" dt="2026-10-06T01:09:35.568" v="4" actId="26606"/>
          <ac:spMkLst>
            <pc:docMk/>
            <pc:sldMk cId="3149269609" sldId="379"/>
            <ac:spMk id="2" creationId="{FDDE300B-AA04-A7F4-F40A-FEC1A5A08028}"/>
          </ac:spMkLst>
        </pc:spChg>
        <pc:spChg chg="mod">
          <ac:chgData name="Donna Morgan" userId="2976eeec-8c10-4d1d-8ccd-09f3bd3f8366" providerId="ADAL" clId="{B01063F2-47C6-4CEB-B7CB-40FBF02ED8C1}" dt="2026-10-06T01:09:35.568" v="4" actId="26606"/>
          <ac:spMkLst>
            <pc:docMk/>
            <pc:sldMk cId="3149269609" sldId="379"/>
            <ac:spMk id="3" creationId="{5F73AFCF-9E39-03F1-30AF-155E548811EA}"/>
          </ac:spMkLst>
        </pc:spChg>
        <pc:spChg chg="add del">
          <ac:chgData name="Donna Morgan" userId="2976eeec-8c10-4d1d-8ccd-09f3bd3f8366" providerId="ADAL" clId="{B01063F2-47C6-4CEB-B7CB-40FBF02ED8C1}" dt="2026-10-06T01:09:35.568" v="4" actId="26606"/>
          <ac:spMkLst>
            <pc:docMk/>
            <pc:sldMk cId="3149269609" sldId="379"/>
            <ac:spMk id="10" creationId="{E8A8EAB8-D2FF-444D-B34B-7D32F106AD0E}"/>
          </ac:spMkLst>
        </pc:spChg>
        <pc:picChg chg="add mod modCrop">
          <ac:chgData name="Donna Morgan" userId="2976eeec-8c10-4d1d-8ccd-09f3bd3f8366" providerId="ADAL" clId="{B01063F2-47C6-4CEB-B7CB-40FBF02ED8C1}" dt="2026-10-06T01:10:06.961" v="6" actId="1076"/>
          <ac:picMkLst>
            <pc:docMk/>
            <pc:sldMk cId="3149269609" sldId="379"/>
            <ac:picMk id="5" creationId="{83AD6AC8-47FD-6CB6-E6C5-02A3C0CDC168}"/>
          </ac:picMkLst>
        </pc:picChg>
        <pc:cxnChg chg="add del">
          <ac:chgData name="Donna Morgan" userId="2976eeec-8c10-4d1d-8ccd-09f3bd3f8366" providerId="ADAL" clId="{B01063F2-47C6-4CEB-B7CB-40FBF02ED8C1}" dt="2026-10-06T01:09:35.568" v="4" actId="26606"/>
          <ac:cxnSpMkLst>
            <pc:docMk/>
            <pc:sldMk cId="3149269609" sldId="379"/>
            <ac:cxnSpMk id="12" creationId="{EEA38897-7BA3-4408-8083-3235339C4A60}"/>
          </ac:cxnSpMkLst>
        </pc:cxnChg>
        <pc:cxnChg chg="add del">
          <ac:chgData name="Donna Morgan" userId="2976eeec-8c10-4d1d-8ccd-09f3bd3f8366" providerId="ADAL" clId="{B01063F2-47C6-4CEB-B7CB-40FBF02ED8C1}" dt="2026-10-06T01:09:35.568" v="4" actId="26606"/>
          <ac:cxnSpMkLst>
            <pc:docMk/>
            <pc:sldMk cId="3149269609" sldId="379"/>
            <ac:cxnSpMk id="14" creationId="{F11AD06B-AB20-4097-8606-5DA00DBACE88}"/>
          </ac:cxnSpMkLst>
        </pc:cxnChg>
      </pc:sldChg>
    </pc:docChg>
  </pc:docChgLst>
</pc:chgInfo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2#1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2#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colorful5#1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accent1_2#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accent1_2#3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BC3FF4C0-C8EF-4858-9544-055D00B12AC3}" type="doc">
      <dgm:prSet loTypeId="urn:microsoft.com/office/officeart/2008/layout/LinedList" loCatId="list" qsTypeId="urn:microsoft.com/office/officeart/2005/8/quickstyle/simple1#1" qsCatId="simple" csTypeId="urn:microsoft.com/office/officeart/2005/8/colors/colorful2#1" csCatId="colorful"/>
      <dgm:spPr/>
      <dgm:t>
        <a:bodyPr/>
        <a:lstStyle/>
        <a:p>
          <a:endParaRPr lang="en-US"/>
        </a:p>
      </dgm:t>
    </dgm:pt>
    <dgm:pt modelId="{BA8FC867-74AA-4D44-90EB-68198DBC0FF6}">
      <dgm:prSet/>
      <dgm:spPr/>
      <dgm:t>
        <a:bodyPr/>
        <a:lstStyle/>
        <a:p>
          <a:r>
            <a:rPr lang="en-GB"/>
            <a:t>The following provides an example of both a good and bad introduction.  Can you see the reasons why?  </a:t>
          </a:r>
          <a:endParaRPr lang="en-US"/>
        </a:p>
      </dgm:t>
    </dgm:pt>
    <dgm:pt modelId="{924303DC-DC10-4198-893A-CEB5601CCCDD}" type="parTrans" cxnId="{242291A6-BB7C-462A-B6AC-619842DCEE1E}">
      <dgm:prSet/>
      <dgm:spPr/>
      <dgm:t>
        <a:bodyPr/>
        <a:lstStyle/>
        <a:p>
          <a:endParaRPr lang="en-US"/>
        </a:p>
      </dgm:t>
    </dgm:pt>
    <dgm:pt modelId="{18A886FA-E0DA-4901-A9D6-F69625C1C76E}" type="sibTrans" cxnId="{242291A6-BB7C-462A-B6AC-619842DCEE1E}">
      <dgm:prSet/>
      <dgm:spPr/>
      <dgm:t>
        <a:bodyPr/>
        <a:lstStyle/>
        <a:p>
          <a:endParaRPr lang="en-US"/>
        </a:p>
      </dgm:t>
    </dgm:pt>
    <dgm:pt modelId="{CD989E34-0B6F-4089-8DAF-F423139257EC}">
      <dgm:prSet/>
      <dgm:spPr/>
      <dgm:t>
        <a:bodyPr/>
        <a:lstStyle/>
        <a:p>
          <a:r>
            <a:rPr lang="en-GB"/>
            <a:t>The ‘good’ introduction is by no means perfect, but should give you an idea of what a decent introduction should look like.</a:t>
          </a:r>
          <a:endParaRPr lang="en-US"/>
        </a:p>
      </dgm:t>
    </dgm:pt>
    <dgm:pt modelId="{FC7D0BED-420E-4A49-A0E5-E1F0AB6B9EE2}" type="parTrans" cxnId="{FED6104E-0F32-45F9-97F9-BDEBA34E9C99}">
      <dgm:prSet/>
      <dgm:spPr/>
      <dgm:t>
        <a:bodyPr/>
        <a:lstStyle/>
        <a:p>
          <a:endParaRPr lang="en-US"/>
        </a:p>
      </dgm:t>
    </dgm:pt>
    <dgm:pt modelId="{C0FD1D70-C50B-49C6-8063-9BD981016AC2}" type="sibTrans" cxnId="{FED6104E-0F32-45F9-97F9-BDEBA34E9C99}">
      <dgm:prSet/>
      <dgm:spPr/>
      <dgm:t>
        <a:bodyPr/>
        <a:lstStyle/>
        <a:p>
          <a:endParaRPr lang="en-US"/>
        </a:p>
      </dgm:t>
    </dgm:pt>
    <dgm:pt modelId="{36C1FB1D-60D9-4A31-BC8E-B12F57242E9B}" type="pres">
      <dgm:prSet presAssocID="{BC3FF4C0-C8EF-4858-9544-055D00B12AC3}" presName="vert0" presStyleCnt="0">
        <dgm:presLayoutVars>
          <dgm:dir/>
          <dgm:animOne val="branch"/>
          <dgm:animLvl val="lvl"/>
        </dgm:presLayoutVars>
      </dgm:prSet>
      <dgm:spPr/>
    </dgm:pt>
    <dgm:pt modelId="{A55AE4DF-BFA9-4650-9AC2-86F1678AB998}" type="pres">
      <dgm:prSet presAssocID="{BA8FC867-74AA-4D44-90EB-68198DBC0FF6}" presName="thickLine" presStyleLbl="alignNode1" presStyleIdx="0" presStyleCnt="2"/>
      <dgm:spPr/>
    </dgm:pt>
    <dgm:pt modelId="{964DE137-45B4-4215-9106-488D367491B7}" type="pres">
      <dgm:prSet presAssocID="{BA8FC867-74AA-4D44-90EB-68198DBC0FF6}" presName="horz1" presStyleCnt="0"/>
      <dgm:spPr/>
    </dgm:pt>
    <dgm:pt modelId="{DD6A9FFE-ABB5-466E-8A07-70349BB983E6}" type="pres">
      <dgm:prSet presAssocID="{BA8FC867-74AA-4D44-90EB-68198DBC0FF6}" presName="tx1" presStyleLbl="revTx" presStyleIdx="0" presStyleCnt="2"/>
      <dgm:spPr/>
    </dgm:pt>
    <dgm:pt modelId="{E6046AD8-3984-42EF-8E93-C3D5F1CFDC51}" type="pres">
      <dgm:prSet presAssocID="{BA8FC867-74AA-4D44-90EB-68198DBC0FF6}" presName="vert1" presStyleCnt="0"/>
      <dgm:spPr/>
    </dgm:pt>
    <dgm:pt modelId="{938E2BD8-A756-4E90-A017-939FE0E9D535}" type="pres">
      <dgm:prSet presAssocID="{CD989E34-0B6F-4089-8DAF-F423139257EC}" presName="thickLine" presStyleLbl="alignNode1" presStyleIdx="1" presStyleCnt="2"/>
      <dgm:spPr/>
    </dgm:pt>
    <dgm:pt modelId="{E10CC867-473B-46B7-AE1F-978F3505E26E}" type="pres">
      <dgm:prSet presAssocID="{CD989E34-0B6F-4089-8DAF-F423139257EC}" presName="horz1" presStyleCnt="0"/>
      <dgm:spPr/>
    </dgm:pt>
    <dgm:pt modelId="{0A20F80D-9405-41A3-A652-199870995DF2}" type="pres">
      <dgm:prSet presAssocID="{CD989E34-0B6F-4089-8DAF-F423139257EC}" presName="tx1" presStyleLbl="revTx" presStyleIdx="1" presStyleCnt="2"/>
      <dgm:spPr/>
    </dgm:pt>
    <dgm:pt modelId="{78375E98-CEB0-4149-813B-5627260E780F}" type="pres">
      <dgm:prSet presAssocID="{CD989E34-0B6F-4089-8DAF-F423139257EC}" presName="vert1" presStyleCnt="0"/>
      <dgm:spPr/>
    </dgm:pt>
  </dgm:ptLst>
  <dgm:cxnLst>
    <dgm:cxn modelId="{01AC076A-1405-4714-A967-D052CEAA8863}" type="presOf" srcId="{BA8FC867-74AA-4D44-90EB-68198DBC0FF6}" destId="{DD6A9FFE-ABB5-466E-8A07-70349BB983E6}" srcOrd="0" destOrd="0" presId="urn:microsoft.com/office/officeart/2008/layout/LinedList"/>
    <dgm:cxn modelId="{FED6104E-0F32-45F9-97F9-BDEBA34E9C99}" srcId="{BC3FF4C0-C8EF-4858-9544-055D00B12AC3}" destId="{CD989E34-0B6F-4089-8DAF-F423139257EC}" srcOrd="1" destOrd="0" parTransId="{FC7D0BED-420E-4A49-A0E5-E1F0AB6B9EE2}" sibTransId="{C0FD1D70-C50B-49C6-8063-9BD981016AC2}"/>
    <dgm:cxn modelId="{A0981255-C8E0-41EC-8141-052402BE7EE0}" type="presOf" srcId="{BC3FF4C0-C8EF-4858-9544-055D00B12AC3}" destId="{36C1FB1D-60D9-4A31-BC8E-B12F57242E9B}" srcOrd="0" destOrd="0" presId="urn:microsoft.com/office/officeart/2008/layout/LinedList"/>
    <dgm:cxn modelId="{242291A6-BB7C-462A-B6AC-619842DCEE1E}" srcId="{BC3FF4C0-C8EF-4858-9544-055D00B12AC3}" destId="{BA8FC867-74AA-4D44-90EB-68198DBC0FF6}" srcOrd="0" destOrd="0" parTransId="{924303DC-DC10-4198-893A-CEB5601CCCDD}" sibTransId="{18A886FA-E0DA-4901-A9D6-F69625C1C76E}"/>
    <dgm:cxn modelId="{4FA620D4-739C-440B-B049-3FE79F6C3924}" type="presOf" srcId="{CD989E34-0B6F-4089-8DAF-F423139257EC}" destId="{0A20F80D-9405-41A3-A652-199870995DF2}" srcOrd="0" destOrd="0" presId="urn:microsoft.com/office/officeart/2008/layout/LinedList"/>
    <dgm:cxn modelId="{A05372D3-DD52-43B8-BC23-406EC4512177}" type="presParOf" srcId="{36C1FB1D-60D9-4A31-BC8E-B12F57242E9B}" destId="{A55AE4DF-BFA9-4650-9AC2-86F1678AB998}" srcOrd="0" destOrd="0" presId="urn:microsoft.com/office/officeart/2008/layout/LinedList"/>
    <dgm:cxn modelId="{ECA9D431-A8C8-4A37-850B-CE3F136E4ECC}" type="presParOf" srcId="{36C1FB1D-60D9-4A31-BC8E-B12F57242E9B}" destId="{964DE137-45B4-4215-9106-488D367491B7}" srcOrd="1" destOrd="0" presId="urn:microsoft.com/office/officeart/2008/layout/LinedList"/>
    <dgm:cxn modelId="{5278BDDB-5F6E-467A-AD69-6A31B128A889}" type="presParOf" srcId="{964DE137-45B4-4215-9106-488D367491B7}" destId="{DD6A9FFE-ABB5-466E-8A07-70349BB983E6}" srcOrd="0" destOrd="0" presId="urn:microsoft.com/office/officeart/2008/layout/LinedList"/>
    <dgm:cxn modelId="{F55DD10F-1D03-4614-80CA-AECBBFA9D343}" type="presParOf" srcId="{964DE137-45B4-4215-9106-488D367491B7}" destId="{E6046AD8-3984-42EF-8E93-C3D5F1CFDC51}" srcOrd="1" destOrd="0" presId="urn:microsoft.com/office/officeart/2008/layout/LinedList"/>
    <dgm:cxn modelId="{F316F53B-CA17-4E90-8A67-D4B9632708BC}" type="presParOf" srcId="{36C1FB1D-60D9-4A31-BC8E-B12F57242E9B}" destId="{938E2BD8-A756-4E90-A017-939FE0E9D535}" srcOrd="2" destOrd="0" presId="urn:microsoft.com/office/officeart/2008/layout/LinedList"/>
    <dgm:cxn modelId="{7217E51A-4BCB-4C9E-806D-C01182C83881}" type="presParOf" srcId="{36C1FB1D-60D9-4A31-BC8E-B12F57242E9B}" destId="{E10CC867-473B-46B7-AE1F-978F3505E26E}" srcOrd="3" destOrd="0" presId="urn:microsoft.com/office/officeart/2008/layout/LinedList"/>
    <dgm:cxn modelId="{FA82CE29-10FA-46D7-B77E-AC17DC370F05}" type="presParOf" srcId="{E10CC867-473B-46B7-AE1F-978F3505E26E}" destId="{0A20F80D-9405-41A3-A652-199870995DF2}" srcOrd="0" destOrd="0" presId="urn:microsoft.com/office/officeart/2008/layout/LinedList"/>
    <dgm:cxn modelId="{F0034E6F-4073-4183-990E-43BBA273EC3D}" type="presParOf" srcId="{E10CC867-473B-46B7-AE1F-978F3505E26E}" destId="{78375E98-CEB0-4149-813B-5627260E780F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BC3FF4C0-C8EF-4858-9544-055D00B12AC3}" type="doc">
      <dgm:prSet loTypeId="urn:microsoft.com/office/officeart/2008/layout/LinedList" loCatId="list" qsTypeId="urn:microsoft.com/office/officeart/2005/8/quickstyle/simple1#2" qsCatId="simple" csTypeId="urn:microsoft.com/office/officeart/2005/8/colors/colorful2#2" csCatId="colorful" phldr="1"/>
      <dgm:spPr/>
      <dgm:t>
        <a:bodyPr/>
        <a:lstStyle/>
        <a:p>
          <a:endParaRPr lang="en-US"/>
        </a:p>
      </dgm:t>
    </dgm:pt>
    <dgm:pt modelId="{BA8FC867-74AA-4D44-90EB-68198DBC0FF6}">
      <dgm:prSet/>
      <dgm:spPr/>
      <dgm:t>
        <a:bodyPr/>
        <a:lstStyle/>
        <a:p>
          <a:r>
            <a:rPr lang="en-GB" dirty="0"/>
            <a:t>The following provides an example of both a good and bad conclusion.  Can you see the reasons why?  </a:t>
          </a:r>
          <a:endParaRPr lang="en-US" dirty="0"/>
        </a:p>
      </dgm:t>
    </dgm:pt>
    <dgm:pt modelId="{924303DC-DC10-4198-893A-CEB5601CCCDD}" type="parTrans" cxnId="{242291A6-BB7C-462A-B6AC-619842DCEE1E}">
      <dgm:prSet/>
      <dgm:spPr/>
      <dgm:t>
        <a:bodyPr/>
        <a:lstStyle/>
        <a:p>
          <a:endParaRPr lang="en-US"/>
        </a:p>
      </dgm:t>
    </dgm:pt>
    <dgm:pt modelId="{18A886FA-E0DA-4901-A9D6-F69625C1C76E}" type="sibTrans" cxnId="{242291A6-BB7C-462A-B6AC-619842DCEE1E}">
      <dgm:prSet/>
      <dgm:spPr/>
      <dgm:t>
        <a:bodyPr/>
        <a:lstStyle/>
        <a:p>
          <a:endParaRPr lang="en-US"/>
        </a:p>
      </dgm:t>
    </dgm:pt>
    <dgm:pt modelId="{CD989E34-0B6F-4089-8DAF-F423139257EC}">
      <dgm:prSet/>
      <dgm:spPr/>
      <dgm:t>
        <a:bodyPr/>
        <a:lstStyle/>
        <a:p>
          <a:r>
            <a:rPr lang="en-GB" dirty="0"/>
            <a:t>The ‘good’ conclusion is by no means perfect, but should give you an idea of what a decent conclusion should look like.</a:t>
          </a:r>
          <a:endParaRPr lang="en-US" dirty="0"/>
        </a:p>
      </dgm:t>
    </dgm:pt>
    <dgm:pt modelId="{FC7D0BED-420E-4A49-A0E5-E1F0AB6B9EE2}" type="parTrans" cxnId="{FED6104E-0F32-45F9-97F9-BDEBA34E9C99}">
      <dgm:prSet/>
      <dgm:spPr/>
      <dgm:t>
        <a:bodyPr/>
        <a:lstStyle/>
        <a:p>
          <a:endParaRPr lang="en-US"/>
        </a:p>
      </dgm:t>
    </dgm:pt>
    <dgm:pt modelId="{C0FD1D70-C50B-49C6-8063-9BD981016AC2}" type="sibTrans" cxnId="{FED6104E-0F32-45F9-97F9-BDEBA34E9C99}">
      <dgm:prSet/>
      <dgm:spPr/>
      <dgm:t>
        <a:bodyPr/>
        <a:lstStyle/>
        <a:p>
          <a:endParaRPr lang="en-US"/>
        </a:p>
      </dgm:t>
    </dgm:pt>
    <dgm:pt modelId="{36C1FB1D-60D9-4A31-BC8E-B12F57242E9B}" type="pres">
      <dgm:prSet presAssocID="{BC3FF4C0-C8EF-4858-9544-055D00B12AC3}" presName="vert0" presStyleCnt="0">
        <dgm:presLayoutVars>
          <dgm:dir/>
          <dgm:animOne val="branch"/>
          <dgm:animLvl val="lvl"/>
        </dgm:presLayoutVars>
      </dgm:prSet>
      <dgm:spPr/>
    </dgm:pt>
    <dgm:pt modelId="{A55AE4DF-BFA9-4650-9AC2-86F1678AB998}" type="pres">
      <dgm:prSet presAssocID="{BA8FC867-74AA-4D44-90EB-68198DBC0FF6}" presName="thickLine" presStyleLbl="alignNode1" presStyleIdx="0" presStyleCnt="2"/>
      <dgm:spPr/>
    </dgm:pt>
    <dgm:pt modelId="{964DE137-45B4-4215-9106-488D367491B7}" type="pres">
      <dgm:prSet presAssocID="{BA8FC867-74AA-4D44-90EB-68198DBC0FF6}" presName="horz1" presStyleCnt="0"/>
      <dgm:spPr/>
    </dgm:pt>
    <dgm:pt modelId="{DD6A9FFE-ABB5-466E-8A07-70349BB983E6}" type="pres">
      <dgm:prSet presAssocID="{BA8FC867-74AA-4D44-90EB-68198DBC0FF6}" presName="tx1" presStyleLbl="revTx" presStyleIdx="0" presStyleCnt="2"/>
      <dgm:spPr/>
    </dgm:pt>
    <dgm:pt modelId="{E6046AD8-3984-42EF-8E93-C3D5F1CFDC51}" type="pres">
      <dgm:prSet presAssocID="{BA8FC867-74AA-4D44-90EB-68198DBC0FF6}" presName="vert1" presStyleCnt="0"/>
      <dgm:spPr/>
    </dgm:pt>
    <dgm:pt modelId="{938E2BD8-A756-4E90-A017-939FE0E9D535}" type="pres">
      <dgm:prSet presAssocID="{CD989E34-0B6F-4089-8DAF-F423139257EC}" presName="thickLine" presStyleLbl="alignNode1" presStyleIdx="1" presStyleCnt="2"/>
      <dgm:spPr/>
    </dgm:pt>
    <dgm:pt modelId="{E10CC867-473B-46B7-AE1F-978F3505E26E}" type="pres">
      <dgm:prSet presAssocID="{CD989E34-0B6F-4089-8DAF-F423139257EC}" presName="horz1" presStyleCnt="0"/>
      <dgm:spPr/>
    </dgm:pt>
    <dgm:pt modelId="{0A20F80D-9405-41A3-A652-199870995DF2}" type="pres">
      <dgm:prSet presAssocID="{CD989E34-0B6F-4089-8DAF-F423139257EC}" presName="tx1" presStyleLbl="revTx" presStyleIdx="1" presStyleCnt="2"/>
      <dgm:spPr/>
    </dgm:pt>
    <dgm:pt modelId="{78375E98-CEB0-4149-813B-5627260E780F}" type="pres">
      <dgm:prSet presAssocID="{CD989E34-0B6F-4089-8DAF-F423139257EC}" presName="vert1" presStyleCnt="0"/>
      <dgm:spPr/>
    </dgm:pt>
  </dgm:ptLst>
  <dgm:cxnLst>
    <dgm:cxn modelId="{01AC076A-1405-4714-A967-D052CEAA8863}" type="presOf" srcId="{BA8FC867-74AA-4D44-90EB-68198DBC0FF6}" destId="{DD6A9FFE-ABB5-466E-8A07-70349BB983E6}" srcOrd="0" destOrd="0" presId="urn:microsoft.com/office/officeart/2008/layout/LinedList"/>
    <dgm:cxn modelId="{FED6104E-0F32-45F9-97F9-BDEBA34E9C99}" srcId="{BC3FF4C0-C8EF-4858-9544-055D00B12AC3}" destId="{CD989E34-0B6F-4089-8DAF-F423139257EC}" srcOrd="1" destOrd="0" parTransId="{FC7D0BED-420E-4A49-A0E5-E1F0AB6B9EE2}" sibTransId="{C0FD1D70-C50B-49C6-8063-9BD981016AC2}"/>
    <dgm:cxn modelId="{A0981255-C8E0-41EC-8141-052402BE7EE0}" type="presOf" srcId="{BC3FF4C0-C8EF-4858-9544-055D00B12AC3}" destId="{36C1FB1D-60D9-4A31-BC8E-B12F57242E9B}" srcOrd="0" destOrd="0" presId="urn:microsoft.com/office/officeart/2008/layout/LinedList"/>
    <dgm:cxn modelId="{242291A6-BB7C-462A-B6AC-619842DCEE1E}" srcId="{BC3FF4C0-C8EF-4858-9544-055D00B12AC3}" destId="{BA8FC867-74AA-4D44-90EB-68198DBC0FF6}" srcOrd="0" destOrd="0" parTransId="{924303DC-DC10-4198-893A-CEB5601CCCDD}" sibTransId="{18A886FA-E0DA-4901-A9D6-F69625C1C76E}"/>
    <dgm:cxn modelId="{4FA620D4-739C-440B-B049-3FE79F6C3924}" type="presOf" srcId="{CD989E34-0B6F-4089-8DAF-F423139257EC}" destId="{0A20F80D-9405-41A3-A652-199870995DF2}" srcOrd="0" destOrd="0" presId="urn:microsoft.com/office/officeart/2008/layout/LinedList"/>
    <dgm:cxn modelId="{A05372D3-DD52-43B8-BC23-406EC4512177}" type="presParOf" srcId="{36C1FB1D-60D9-4A31-BC8E-B12F57242E9B}" destId="{A55AE4DF-BFA9-4650-9AC2-86F1678AB998}" srcOrd="0" destOrd="0" presId="urn:microsoft.com/office/officeart/2008/layout/LinedList"/>
    <dgm:cxn modelId="{ECA9D431-A8C8-4A37-850B-CE3F136E4ECC}" type="presParOf" srcId="{36C1FB1D-60D9-4A31-BC8E-B12F57242E9B}" destId="{964DE137-45B4-4215-9106-488D367491B7}" srcOrd="1" destOrd="0" presId="urn:microsoft.com/office/officeart/2008/layout/LinedList"/>
    <dgm:cxn modelId="{5278BDDB-5F6E-467A-AD69-6A31B128A889}" type="presParOf" srcId="{964DE137-45B4-4215-9106-488D367491B7}" destId="{DD6A9FFE-ABB5-466E-8A07-70349BB983E6}" srcOrd="0" destOrd="0" presId="urn:microsoft.com/office/officeart/2008/layout/LinedList"/>
    <dgm:cxn modelId="{F55DD10F-1D03-4614-80CA-AECBBFA9D343}" type="presParOf" srcId="{964DE137-45B4-4215-9106-488D367491B7}" destId="{E6046AD8-3984-42EF-8E93-C3D5F1CFDC51}" srcOrd="1" destOrd="0" presId="urn:microsoft.com/office/officeart/2008/layout/LinedList"/>
    <dgm:cxn modelId="{F316F53B-CA17-4E90-8A67-D4B9632708BC}" type="presParOf" srcId="{36C1FB1D-60D9-4A31-BC8E-B12F57242E9B}" destId="{938E2BD8-A756-4E90-A017-939FE0E9D535}" srcOrd="2" destOrd="0" presId="urn:microsoft.com/office/officeart/2008/layout/LinedList"/>
    <dgm:cxn modelId="{7217E51A-4BCB-4C9E-806D-C01182C83881}" type="presParOf" srcId="{36C1FB1D-60D9-4A31-BC8E-B12F57242E9B}" destId="{E10CC867-473B-46B7-AE1F-978F3505E26E}" srcOrd="3" destOrd="0" presId="urn:microsoft.com/office/officeart/2008/layout/LinedList"/>
    <dgm:cxn modelId="{FA82CE29-10FA-46D7-B77E-AC17DC370F05}" type="presParOf" srcId="{E10CC867-473B-46B7-AE1F-978F3505E26E}" destId="{0A20F80D-9405-41A3-A652-199870995DF2}" srcOrd="0" destOrd="0" presId="urn:microsoft.com/office/officeart/2008/layout/LinedList"/>
    <dgm:cxn modelId="{F0034E6F-4073-4183-990E-43BBA273EC3D}" type="presParOf" srcId="{E10CC867-473B-46B7-AE1F-978F3505E26E}" destId="{78375E98-CEB0-4149-813B-5627260E780F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BB70FFE1-529D-4C63-94E3-1260610344D2}" type="doc">
      <dgm:prSet loTypeId="urn:microsoft.com/office/officeart/2005/8/layout/vList2" loCatId="list" qsTypeId="urn:microsoft.com/office/officeart/2005/8/quickstyle/simple4#1" qsCatId="simple" csTypeId="urn:microsoft.com/office/officeart/2005/8/colors/colorful5#1" csCatId="colorful"/>
      <dgm:spPr/>
      <dgm:t>
        <a:bodyPr/>
        <a:lstStyle/>
        <a:p>
          <a:endParaRPr lang="en-US"/>
        </a:p>
      </dgm:t>
    </dgm:pt>
    <dgm:pt modelId="{5C667CCC-C13F-43B2-B08F-4C926B4F9892}">
      <dgm:prSet/>
      <dgm:spPr/>
      <dgm:t>
        <a:bodyPr/>
        <a:lstStyle/>
        <a:p>
          <a:r>
            <a:rPr lang="en-GB"/>
            <a:t>Excellent way of getting high content of information in restricted word count</a:t>
          </a:r>
          <a:endParaRPr lang="en-US"/>
        </a:p>
      </dgm:t>
    </dgm:pt>
    <dgm:pt modelId="{0738C324-8047-41C0-9139-B552072F2FF9}" type="parTrans" cxnId="{C7CE9054-C089-4BDD-B3D2-8B3FD4BEE0D8}">
      <dgm:prSet/>
      <dgm:spPr/>
      <dgm:t>
        <a:bodyPr/>
        <a:lstStyle/>
        <a:p>
          <a:endParaRPr lang="en-US"/>
        </a:p>
      </dgm:t>
    </dgm:pt>
    <dgm:pt modelId="{787580B7-BE2F-4A33-8BA4-1398ED908B66}" type="sibTrans" cxnId="{C7CE9054-C089-4BDD-B3D2-8B3FD4BEE0D8}">
      <dgm:prSet/>
      <dgm:spPr/>
      <dgm:t>
        <a:bodyPr/>
        <a:lstStyle/>
        <a:p>
          <a:endParaRPr lang="en-US"/>
        </a:p>
      </dgm:t>
    </dgm:pt>
    <dgm:pt modelId="{099F607C-90C8-4465-B2C1-C17AACED73F9}">
      <dgm:prSet/>
      <dgm:spPr/>
      <dgm:t>
        <a:bodyPr/>
        <a:lstStyle/>
        <a:p>
          <a:r>
            <a:rPr lang="en-GB"/>
            <a:t>Structure varies – usually dictated by your lecturer</a:t>
          </a:r>
          <a:endParaRPr lang="en-US"/>
        </a:p>
      </dgm:t>
    </dgm:pt>
    <dgm:pt modelId="{08CBDB00-C209-4CD4-BD07-B16A0B13F4D4}" type="parTrans" cxnId="{5B3BE2E0-2D02-4D0F-86D8-BE56AA322BCE}">
      <dgm:prSet/>
      <dgm:spPr/>
      <dgm:t>
        <a:bodyPr/>
        <a:lstStyle/>
        <a:p>
          <a:endParaRPr lang="en-US"/>
        </a:p>
      </dgm:t>
    </dgm:pt>
    <dgm:pt modelId="{03154FE7-F46C-4B16-AB54-B0FE4DE86D4F}" type="sibTrans" cxnId="{5B3BE2E0-2D02-4D0F-86D8-BE56AA322BCE}">
      <dgm:prSet/>
      <dgm:spPr/>
      <dgm:t>
        <a:bodyPr/>
        <a:lstStyle/>
        <a:p>
          <a:endParaRPr lang="en-US"/>
        </a:p>
      </dgm:t>
    </dgm:pt>
    <dgm:pt modelId="{0B7A46F4-084D-4DB4-B31B-B07DC9F6BDDE}">
      <dgm:prSet/>
      <dgm:spPr/>
      <dgm:t>
        <a:bodyPr/>
        <a:lstStyle/>
        <a:p>
          <a:r>
            <a:rPr lang="en-GB"/>
            <a:t>Still follows set structure of assignment writing</a:t>
          </a:r>
          <a:endParaRPr lang="en-US"/>
        </a:p>
      </dgm:t>
    </dgm:pt>
    <dgm:pt modelId="{5C18E0EC-09BF-43BC-A84A-E83FB72312BB}" type="parTrans" cxnId="{D4C39E6D-CED8-4C6C-A840-13383F98AE65}">
      <dgm:prSet/>
      <dgm:spPr/>
      <dgm:t>
        <a:bodyPr/>
        <a:lstStyle/>
        <a:p>
          <a:endParaRPr lang="en-US"/>
        </a:p>
      </dgm:t>
    </dgm:pt>
    <dgm:pt modelId="{52431A79-C9CE-455D-80FB-0BD91B202C9D}" type="sibTrans" cxnId="{D4C39E6D-CED8-4C6C-A840-13383F98AE65}">
      <dgm:prSet/>
      <dgm:spPr/>
      <dgm:t>
        <a:bodyPr/>
        <a:lstStyle/>
        <a:p>
          <a:endParaRPr lang="en-US"/>
        </a:p>
      </dgm:t>
    </dgm:pt>
    <dgm:pt modelId="{1D5441A1-C94C-478F-BF8F-7F666EF6FEC7}" type="pres">
      <dgm:prSet presAssocID="{BB70FFE1-529D-4C63-94E3-1260610344D2}" presName="linear" presStyleCnt="0">
        <dgm:presLayoutVars>
          <dgm:animLvl val="lvl"/>
          <dgm:resizeHandles val="exact"/>
        </dgm:presLayoutVars>
      </dgm:prSet>
      <dgm:spPr/>
    </dgm:pt>
    <dgm:pt modelId="{0C7C877F-5716-488F-BD24-1A12DDDC2542}" type="pres">
      <dgm:prSet presAssocID="{5C667CCC-C13F-43B2-B08F-4C926B4F9892}" presName="parentText" presStyleLbl="node1" presStyleIdx="0" presStyleCnt="3">
        <dgm:presLayoutVars>
          <dgm:chMax val="0"/>
          <dgm:bulletEnabled val="1"/>
        </dgm:presLayoutVars>
      </dgm:prSet>
      <dgm:spPr/>
    </dgm:pt>
    <dgm:pt modelId="{0DAB3F24-9E96-4418-855C-D0266044C086}" type="pres">
      <dgm:prSet presAssocID="{787580B7-BE2F-4A33-8BA4-1398ED908B66}" presName="spacer" presStyleCnt="0"/>
      <dgm:spPr/>
    </dgm:pt>
    <dgm:pt modelId="{845F8E89-BAEC-47EC-A0E1-7E533DF85125}" type="pres">
      <dgm:prSet presAssocID="{099F607C-90C8-4465-B2C1-C17AACED73F9}" presName="parentText" presStyleLbl="node1" presStyleIdx="1" presStyleCnt="3">
        <dgm:presLayoutVars>
          <dgm:chMax val="0"/>
          <dgm:bulletEnabled val="1"/>
        </dgm:presLayoutVars>
      </dgm:prSet>
      <dgm:spPr/>
    </dgm:pt>
    <dgm:pt modelId="{28D8AA23-2BB7-4002-A7B1-44F4A3AF777D}" type="pres">
      <dgm:prSet presAssocID="{03154FE7-F46C-4B16-AB54-B0FE4DE86D4F}" presName="spacer" presStyleCnt="0"/>
      <dgm:spPr/>
    </dgm:pt>
    <dgm:pt modelId="{4B969A52-EF4D-440B-9E2F-C3BAC36D2ADD}" type="pres">
      <dgm:prSet presAssocID="{0B7A46F4-084D-4DB4-B31B-B07DC9F6BDDE}" presName="parentText" presStyleLbl="node1" presStyleIdx="2" presStyleCnt="3">
        <dgm:presLayoutVars>
          <dgm:chMax val="0"/>
          <dgm:bulletEnabled val="1"/>
        </dgm:presLayoutVars>
      </dgm:prSet>
      <dgm:spPr/>
    </dgm:pt>
  </dgm:ptLst>
  <dgm:cxnLst>
    <dgm:cxn modelId="{C6E6203F-3197-47D4-8BB9-910476A65C67}" type="presOf" srcId="{0B7A46F4-084D-4DB4-B31B-B07DC9F6BDDE}" destId="{4B969A52-EF4D-440B-9E2F-C3BAC36D2ADD}" srcOrd="0" destOrd="0" presId="urn:microsoft.com/office/officeart/2005/8/layout/vList2"/>
    <dgm:cxn modelId="{D4C39E6D-CED8-4C6C-A840-13383F98AE65}" srcId="{BB70FFE1-529D-4C63-94E3-1260610344D2}" destId="{0B7A46F4-084D-4DB4-B31B-B07DC9F6BDDE}" srcOrd="2" destOrd="0" parTransId="{5C18E0EC-09BF-43BC-A84A-E83FB72312BB}" sibTransId="{52431A79-C9CE-455D-80FB-0BD91B202C9D}"/>
    <dgm:cxn modelId="{C7CE9054-C089-4BDD-B3D2-8B3FD4BEE0D8}" srcId="{BB70FFE1-529D-4C63-94E3-1260610344D2}" destId="{5C667CCC-C13F-43B2-B08F-4C926B4F9892}" srcOrd="0" destOrd="0" parTransId="{0738C324-8047-41C0-9139-B552072F2FF9}" sibTransId="{787580B7-BE2F-4A33-8BA4-1398ED908B66}"/>
    <dgm:cxn modelId="{42EB15C1-7F37-41B2-8E25-0ACCCAC10B86}" type="presOf" srcId="{BB70FFE1-529D-4C63-94E3-1260610344D2}" destId="{1D5441A1-C94C-478F-BF8F-7F666EF6FEC7}" srcOrd="0" destOrd="0" presId="urn:microsoft.com/office/officeart/2005/8/layout/vList2"/>
    <dgm:cxn modelId="{5B3BE2E0-2D02-4D0F-86D8-BE56AA322BCE}" srcId="{BB70FFE1-529D-4C63-94E3-1260610344D2}" destId="{099F607C-90C8-4465-B2C1-C17AACED73F9}" srcOrd="1" destOrd="0" parTransId="{08CBDB00-C209-4CD4-BD07-B16A0B13F4D4}" sibTransId="{03154FE7-F46C-4B16-AB54-B0FE4DE86D4F}"/>
    <dgm:cxn modelId="{2697D9E5-F943-44E0-92C9-49E85CF28FB5}" type="presOf" srcId="{099F607C-90C8-4465-B2C1-C17AACED73F9}" destId="{845F8E89-BAEC-47EC-A0E1-7E533DF85125}" srcOrd="0" destOrd="0" presId="urn:microsoft.com/office/officeart/2005/8/layout/vList2"/>
    <dgm:cxn modelId="{63B290F1-CDC7-471C-8EE1-71A2250982A4}" type="presOf" srcId="{5C667CCC-C13F-43B2-B08F-4C926B4F9892}" destId="{0C7C877F-5716-488F-BD24-1A12DDDC2542}" srcOrd="0" destOrd="0" presId="urn:microsoft.com/office/officeart/2005/8/layout/vList2"/>
    <dgm:cxn modelId="{DADF17D3-FC16-439A-B9CC-410A9C08B774}" type="presParOf" srcId="{1D5441A1-C94C-478F-BF8F-7F666EF6FEC7}" destId="{0C7C877F-5716-488F-BD24-1A12DDDC2542}" srcOrd="0" destOrd="0" presId="urn:microsoft.com/office/officeart/2005/8/layout/vList2"/>
    <dgm:cxn modelId="{411B45DC-4F1C-42C5-A717-1BF54DDFCF4B}" type="presParOf" srcId="{1D5441A1-C94C-478F-BF8F-7F666EF6FEC7}" destId="{0DAB3F24-9E96-4418-855C-D0266044C086}" srcOrd="1" destOrd="0" presId="urn:microsoft.com/office/officeart/2005/8/layout/vList2"/>
    <dgm:cxn modelId="{F511BE0E-A42D-4706-B102-0413A1D0D3BB}" type="presParOf" srcId="{1D5441A1-C94C-478F-BF8F-7F666EF6FEC7}" destId="{845F8E89-BAEC-47EC-A0E1-7E533DF85125}" srcOrd="2" destOrd="0" presId="urn:microsoft.com/office/officeart/2005/8/layout/vList2"/>
    <dgm:cxn modelId="{6A2C101C-AB5D-4005-8378-C102929B8320}" type="presParOf" srcId="{1D5441A1-C94C-478F-BF8F-7F666EF6FEC7}" destId="{28D8AA23-2BB7-4002-A7B1-44F4A3AF777D}" srcOrd="3" destOrd="0" presId="urn:microsoft.com/office/officeart/2005/8/layout/vList2"/>
    <dgm:cxn modelId="{DFE21261-4EB6-4D31-9074-F4C8AC0C177E}" type="presParOf" srcId="{1D5441A1-C94C-478F-BF8F-7F666EF6FEC7}" destId="{4B969A52-EF4D-440B-9E2F-C3BAC36D2ADD}" srcOrd="4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A50BBF26-BE9E-431F-A187-0117DD5E343A}" type="doc">
      <dgm:prSet loTypeId="urn:microsoft.com/office/officeart/2016/7/layout/VerticalSolidActionList" loCatId="List" qsTypeId="urn:microsoft.com/office/officeart/2005/8/quickstyle/simple1#4" qsCatId="simple" csTypeId="urn:microsoft.com/office/officeart/2005/8/colors/accent1_2#2" csCatId="accent1" phldr="1"/>
      <dgm:spPr/>
      <dgm:t>
        <a:bodyPr/>
        <a:lstStyle/>
        <a:p>
          <a:endParaRPr lang="en-US"/>
        </a:p>
      </dgm:t>
    </dgm:pt>
    <dgm:pt modelId="{B576F572-A61A-43B9-A6BD-2F1DDA194501}">
      <dgm:prSet/>
      <dgm:spPr/>
      <dgm:t>
        <a:bodyPr/>
        <a:lstStyle/>
        <a:p>
          <a:r>
            <a:rPr lang="en-GB"/>
            <a:t>Title Page</a:t>
          </a:r>
          <a:endParaRPr lang="en-US"/>
        </a:p>
      </dgm:t>
    </dgm:pt>
    <dgm:pt modelId="{C9BC6328-04F4-487A-8C36-D231A06A2E5B}" type="parTrans" cxnId="{36A58EB6-6416-49F9-BBC4-D35171390940}">
      <dgm:prSet/>
      <dgm:spPr/>
      <dgm:t>
        <a:bodyPr/>
        <a:lstStyle/>
        <a:p>
          <a:endParaRPr lang="en-US"/>
        </a:p>
      </dgm:t>
    </dgm:pt>
    <dgm:pt modelId="{E8603261-53DA-45FB-8B05-0362F58C4109}" type="sibTrans" cxnId="{36A58EB6-6416-49F9-BBC4-D35171390940}">
      <dgm:prSet/>
      <dgm:spPr/>
      <dgm:t>
        <a:bodyPr/>
        <a:lstStyle/>
        <a:p>
          <a:endParaRPr lang="en-US"/>
        </a:p>
      </dgm:t>
    </dgm:pt>
    <dgm:pt modelId="{DC4AB7DB-B231-4F37-917B-C19A5AA97A6D}">
      <dgm:prSet/>
      <dgm:spPr/>
      <dgm:t>
        <a:bodyPr/>
        <a:lstStyle/>
        <a:p>
          <a:r>
            <a:rPr lang="en-GB"/>
            <a:t>Contents Page</a:t>
          </a:r>
          <a:endParaRPr lang="en-US"/>
        </a:p>
      </dgm:t>
    </dgm:pt>
    <dgm:pt modelId="{B23EDD28-E8CC-495C-9EA2-1FC024EA4988}" type="parTrans" cxnId="{C5F8C25B-9AB0-4B12-B434-A661EC6F3CC9}">
      <dgm:prSet/>
      <dgm:spPr/>
      <dgm:t>
        <a:bodyPr/>
        <a:lstStyle/>
        <a:p>
          <a:endParaRPr lang="en-US"/>
        </a:p>
      </dgm:t>
    </dgm:pt>
    <dgm:pt modelId="{ED2EBEE3-D773-4B9A-AC8D-ACB3031945B7}" type="sibTrans" cxnId="{C5F8C25B-9AB0-4B12-B434-A661EC6F3CC9}">
      <dgm:prSet/>
      <dgm:spPr/>
      <dgm:t>
        <a:bodyPr/>
        <a:lstStyle/>
        <a:p>
          <a:endParaRPr lang="en-US"/>
        </a:p>
      </dgm:t>
    </dgm:pt>
    <dgm:pt modelId="{24B1FF48-3FF8-4CC9-BCCF-0657505D2CC7}">
      <dgm:prSet/>
      <dgm:spPr/>
      <dgm:t>
        <a:bodyPr/>
        <a:lstStyle/>
        <a:p>
          <a:r>
            <a:rPr lang="en-GB" dirty="0"/>
            <a:t>Introduction</a:t>
          </a:r>
          <a:endParaRPr lang="en-US" dirty="0"/>
        </a:p>
      </dgm:t>
    </dgm:pt>
    <dgm:pt modelId="{87949911-0037-4966-866F-8BB3D65EB67C}" type="parTrans" cxnId="{B6476F08-899C-4653-B552-67B9FACE763A}">
      <dgm:prSet/>
      <dgm:spPr/>
      <dgm:t>
        <a:bodyPr/>
        <a:lstStyle/>
        <a:p>
          <a:endParaRPr lang="en-US"/>
        </a:p>
      </dgm:t>
    </dgm:pt>
    <dgm:pt modelId="{658D2F7E-70A5-41AE-AF44-8F4B73296991}" type="sibTrans" cxnId="{B6476F08-899C-4653-B552-67B9FACE763A}">
      <dgm:prSet/>
      <dgm:spPr/>
      <dgm:t>
        <a:bodyPr/>
        <a:lstStyle/>
        <a:p>
          <a:endParaRPr lang="en-US"/>
        </a:p>
      </dgm:t>
    </dgm:pt>
    <dgm:pt modelId="{50100223-5106-44D7-B373-F64952B554ED}">
      <dgm:prSet/>
      <dgm:spPr/>
      <dgm:t>
        <a:bodyPr/>
        <a:lstStyle/>
        <a:p>
          <a:r>
            <a:rPr lang="en-GB"/>
            <a:t>Main Body</a:t>
          </a:r>
          <a:endParaRPr lang="en-US"/>
        </a:p>
      </dgm:t>
    </dgm:pt>
    <dgm:pt modelId="{335E7D64-A61B-49C5-BA25-381D9DF7E8B1}" type="parTrans" cxnId="{A9247509-687D-4946-9F3A-A1298E6454DD}">
      <dgm:prSet/>
      <dgm:spPr/>
      <dgm:t>
        <a:bodyPr/>
        <a:lstStyle/>
        <a:p>
          <a:endParaRPr lang="en-US"/>
        </a:p>
      </dgm:t>
    </dgm:pt>
    <dgm:pt modelId="{0F1B2240-5950-4B1D-9A2E-30E44CBBC6EE}" type="sibTrans" cxnId="{A9247509-687D-4946-9F3A-A1298E6454DD}">
      <dgm:prSet/>
      <dgm:spPr/>
      <dgm:t>
        <a:bodyPr/>
        <a:lstStyle/>
        <a:p>
          <a:endParaRPr lang="en-US"/>
        </a:p>
      </dgm:t>
    </dgm:pt>
    <dgm:pt modelId="{4B601B5E-F003-46A3-AEED-26D1E0152B5E}">
      <dgm:prSet/>
      <dgm:spPr>
        <a:solidFill>
          <a:srgbClr val="FF5050">
            <a:alpha val="90000"/>
          </a:srgbClr>
        </a:solidFill>
      </dgm:spPr>
      <dgm:t>
        <a:bodyPr/>
        <a:lstStyle/>
        <a:p>
          <a:pPr algn="ctr"/>
          <a:r>
            <a:rPr lang="en-US" b="1" dirty="0"/>
            <a:t>Split into sections with relevant subheadings</a:t>
          </a:r>
        </a:p>
      </dgm:t>
    </dgm:pt>
    <dgm:pt modelId="{AEBB2F39-95D3-4BAA-B875-08EECB411775}" type="parTrans" cxnId="{4DD78844-B6F0-43E5-969D-123D77B1884D}">
      <dgm:prSet/>
      <dgm:spPr/>
      <dgm:t>
        <a:bodyPr/>
        <a:lstStyle/>
        <a:p>
          <a:endParaRPr lang="en-US"/>
        </a:p>
      </dgm:t>
    </dgm:pt>
    <dgm:pt modelId="{BDB6D497-6128-4C85-BFFA-C5061C7ADEA6}" type="sibTrans" cxnId="{4DD78844-B6F0-43E5-969D-123D77B1884D}">
      <dgm:prSet/>
      <dgm:spPr/>
      <dgm:t>
        <a:bodyPr/>
        <a:lstStyle/>
        <a:p>
          <a:endParaRPr lang="en-US"/>
        </a:p>
      </dgm:t>
    </dgm:pt>
    <dgm:pt modelId="{8D6AC769-569C-4B3D-801F-C5F0DE968C9F}">
      <dgm:prSet/>
      <dgm:spPr/>
      <dgm:t>
        <a:bodyPr/>
        <a:lstStyle/>
        <a:p>
          <a:r>
            <a:rPr lang="en-GB"/>
            <a:t>Conclusion</a:t>
          </a:r>
          <a:endParaRPr lang="en-US"/>
        </a:p>
      </dgm:t>
    </dgm:pt>
    <dgm:pt modelId="{B0195965-ED62-4633-B0A5-440B2C2DD7B9}" type="parTrans" cxnId="{BB395DCA-B828-4368-8D54-492CE447C989}">
      <dgm:prSet/>
      <dgm:spPr/>
      <dgm:t>
        <a:bodyPr/>
        <a:lstStyle/>
        <a:p>
          <a:endParaRPr lang="en-US"/>
        </a:p>
      </dgm:t>
    </dgm:pt>
    <dgm:pt modelId="{4C418727-810D-42E5-8F8C-ACB782E7D4E0}" type="sibTrans" cxnId="{BB395DCA-B828-4368-8D54-492CE447C989}">
      <dgm:prSet/>
      <dgm:spPr/>
      <dgm:t>
        <a:bodyPr/>
        <a:lstStyle/>
        <a:p>
          <a:endParaRPr lang="en-US"/>
        </a:p>
      </dgm:t>
    </dgm:pt>
    <dgm:pt modelId="{AE2251B0-E46B-416A-A3E9-57C45660DEDF}">
      <dgm:prSet/>
      <dgm:spPr/>
      <dgm:t>
        <a:bodyPr/>
        <a:lstStyle/>
        <a:p>
          <a:r>
            <a:rPr lang="en-GB"/>
            <a:t>Reference List</a:t>
          </a:r>
          <a:endParaRPr lang="en-US"/>
        </a:p>
      </dgm:t>
    </dgm:pt>
    <dgm:pt modelId="{87F03C94-5EAA-4503-8697-369028D5A471}" type="parTrans" cxnId="{C6CC95A8-273A-4837-A072-EBE2BE258936}">
      <dgm:prSet/>
      <dgm:spPr/>
      <dgm:t>
        <a:bodyPr/>
        <a:lstStyle/>
        <a:p>
          <a:endParaRPr lang="en-US"/>
        </a:p>
      </dgm:t>
    </dgm:pt>
    <dgm:pt modelId="{06C18C43-6ACE-4993-A5C1-5318222747F1}" type="sibTrans" cxnId="{C6CC95A8-273A-4837-A072-EBE2BE258936}">
      <dgm:prSet/>
      <dgm:spPr/>
      <dgm:t>
        <a:bodyPr/>
        <a:lstStyle/>
        <a:p>
          <a:endParaRPr lang="en-US"/>
        </a:p>
      </dgm:t>
    </dgm:pt>
    <dgm:pt modelId="{0970F93E-4B25-44B0-85EB-7E9E97B9D5BF}">
      <dgm:prSet/>
      <dgm:spPr/>
      <dgm:t>
        <a:bodyPr/>
        <a:lstStyle/>
        <a:p>
          <a:r>
            <a:rPr lang="en-GB" b="1"/>
            <a:t>Title of Assignment – your name – student number – word count</a:t>
          </a:r>
          <a:endParaRPr lang="en-GB"/>
        </a:p>
      </dgm:t>
    </dgm:pt>
    <dgm:pt modelId="{864754AC-AFD9-480D-AB49-D7AF6EA87ABD}" type="parTrans" cxnId="{04420B13-DFCD-45AC-8EA9-84DE535A18D6}">
      <dgm:prSet/>
      <dgm:spPr/>
      <dgm:t>
        <a:bodyPr/>
        <a:lstStyle/>
        <a:p>
          <a:endParaRPr lang="en-GB"/>
        </a:p>
      </dgm:t>
    </dgm:pt>
    <dgm:pt modelId="{4649A806-7DC6-4629-98F2-C07628C62732}" type="sibTrans" cxnId="{04420B13-DFCD-45AC-8EA9-84DE535A18D6}">
      <dgm:prSet/>
      <dgm:spPr/>
      <dgm:t>
        <a:bodyPr/>
        <a:lstStyle/>
        <a:p>
          <a:endParaRPr lang="en-GB"/>
        </a:p>
      </dgm:t>
    </dgm:pt>
    <dgm:pt modelId="{ACDE04FD-63AF-48BE-B0D3-2960976B4165}">
      <dgm:prSet/>
      <dgm:spPr/>
      <dgm:t>
        <a:bodyPr/>
        <a:lstStyle/>
        <a:p>
          <a:pPr algn="ctr"/>
          <a:r>
            <a:rPr lang="en-GB" b="1" dirty="0"/>
            <a:t>Corresponding sections and page numbers</a:t>
          </a:r>
        </a:p>
      </dgm:t>
    </dgm:pt>
    <dgm:pt modelId="{897F7B77-E906-43D5-AB0C-06F83FA68B12}" type="parTrans" cxnId="{7171C5E4-E230-45F9-9F29-E9FB416536FA}">
      <dgm:prSet/>
      <dgm:spPr/>
      <dgm:t>
        <a:bodyPr/>
        <a:lstStyle/>
        <a:p>
          <a:endParaRPr lang="en-GB"/>
        </a:p>
      </dgm:t>
    </dgm:pt>
    <dgm:pt modelId="{93B3525D-FD79-4044-BBF2-E8846B7D331C}" type="sibTrans" cxnId="{7171C5E4-E230-45F9-9F29-E9FB416536FA}">
      <dgm:prSet/>
      <dgm:spPr/>
      <dgm:t>
        <a:bodyPr/>
        <a:lstStyle/>
        <a:p>
          <a:endParaRPr lang="en-GB"/>
        </a:p>
      </dgm:t>
    </dgm:pt>
    <dgm:pt modelId="{701B29EC-FCED-47BD-9711-328DE5224188}">
      <dgm:prSet/>
      <dgm:spPr>
        <a:solidFill>
          <a:srgbClr val="FF5050">
            <a:alpha val="89804"/>
          </a:srgbClr>
        </a:solidFill>
      </dgm:spPr>
      <dgm:t>
        <a:bodyPr/>
        <a:lstStyle/>
        <a:p>
          <a:pPr algn="ctr"/>
          <a:r>
            <a:rPr lang="en-GB" b="1" dirty="0"/>
            <a:t>With subheading</a:t>
          </a:r>
        </a:p>
      </dgm:t>
    </dgm:pt>
    <dgm:pt modelId="{A961940C-DA3E-4614-8C31-3025E1B0935D}" type="parTrans" cxnId="{BD46E9D6-0E9F-4926-8D89-76B8E616FFEB}">
      <dgm:prSet/>
      <dgm:spPr/>
      <dgm:t>
        <a:bodyPr/>
        <a:lstStyle/>
        <a:p>
          <a:endParaRPr lang="en-GB"/>
        </a:p>
      </dgm:t>
    </dgm:pt>
    <dgm:pt modelId="{A30C1BD7-8061-4FD1-B536-6E2501A6EEBE}" type="sibTrans" cxnId="{BD46E9D6-0E9F-4926-8D89-76B8E616FFEB}">
      <dgm:prSet/>
      <dgm:spPr/>
      <dgm:t>
        <a:bodyPr/>
        <a:lstStyle/>
        <a:p>
          <a:endParaRPr lang="en-GB"/>
        </a:p>
      </dgm:t>
    </dgm:pt>
    <dgm:pt modelId="{61EED58D-C25E-4A41-981B-CBCAEB415B3D}">
      <dgm:prSet/>
      <dgm:spPr>
        <a:solidFill>
          <a:srgbClr val="FF5050">
            <a:alpha val="90000"/>
          </a:srgbClr>
        </a:solidFill>
      </dgm:spPr>
      <dgm:t>
        <a:bodyPr/>
        <a:lstStyle/>
        <a:p>
          <a:pPr algn="ctr"/>
          <a:r>
            <a:rPr lang="en-GB" b="1" dirty="0"/>
            <a:t>With subheading</a:t>
          </a:r>
          <a:endParaRPr lang="en-GB" dirty="0"/>
        </a:p>
      </dgm:t>
    </dgm:pt>
    <dgm:pt modelId="{7941CB9B-0C50-4A94-9025-A3C90B8C337D}" type="parTrans" cxnId="{8ECE27FD-5579-414C-9E7F-4B1251B73B1C}">
      <dgm:prSet/>
      <dgm:spPr/>
      <dgm:t>
        <a:bodyPr/>
        <a:lstStyle/>
        <a:p>
          <a:endParaRPr lang="en-GB"/>
        </a:p>
      </dgm:t>
    </dgm:pt>
    <dgm:pt modelId="{4881DAC5-6825-4009-AFF0-BAF0D83B3CDB}" type="sibTrans" cxnId="{8ECE27FD-5579-414C-9E7F-4B1251B73B1C}">
      <dgm:prSet/>
      <dgm:spPr/>
      <dgm:t>
        <a:bodyPr/>
        <a:lstStyle/>
        <a:p>
          <a:endParaRPr lang="en-GB"/>
        </a:p>
      </dgm:t>
    </dgm:pt>
    <dgm:pt modelId="{32A722D6-2449-4FEA-8D92-3E4D92BBF54A}" type="pres">
      <dgm:prSet presAssocID="{A50BBF26-BE9E-431F-A187-0117DD5E343A}" presName="Name0" presStyleCnt="0">
        <dgm:presLayoutVars>
          <dgm:dir/>
          <dgm:animLvl val="lvl"/>
          <dgm:resizeHandles val="exact"/>
        </dgm:presLayoutVars>
      </dgm:prSet>
      <dgm:spPr/>
    </dgm:pt>
    <dgm:pt modelId="{51606A95-3902-4A9F-9854-9CFECF87677C}" type="pres">
      <dgm:prSet presAssocID="{B576F572-A61A-43B9-A6BD-2F1DDA194501}" presName="linNode" presStyleCnt="0"/>
      <dgm:spPr/>
    </dgm:pt>
    <dgm:pt modelId="{AE7B0E46-468B-454F-B7A3-A5F5206C03B5}" type="pres">
      <dgm:prSet presAssocID="{B576F572-A61A-43B9-A6BD-2F1DDA194501}" presName="parentText" presStyleLbl="alignNode1" presStyleIdx="0" presStyleCnt="6">
        <dgm:presLayoutVars>
          <dgm:chMax val="1"/>
          <dgm:bulletEnabled/>
        </dgm:presLayoutVars>
      </dgm:prSet>
      <dgm:spPr/>
    </dgm:pt>
    <dgm:pt modelId="{FBC7CB71-0E28-46EA-90EC-6D0D6AB5EC93}" type="pres">
      <dgm:prSet presAssocID="{B576F572-A61A-43B9-A6BD-2F1DDA194501}" presName="descendantText" presStyleLbl="alignAccFollowNode1" presStyleIdx="0" presStyleCnt="6">
        <dgm:presLayoutVars>
          <dgm:bulletEnabled/>
        </dgm:presLayoutVars>
      </dgm:prSet>
      <dgm:spPr/>
    </dgm:pt>
    <dgm:pt modelId="{733958A8-D19C-41C2-B740-2149118A11F0}" type="pres">
      <dgm:prSet presAssocID="{E8603261-53DA-45FB-8B05-0362F58C4109}" presName="sp" presStyleCnt="0"/>
      <dgm:spPr/>
    </dgm:pt>
    <dgm:pt modelId="{50238656-924F-44B6-99C1-CB997CDFF005}" type="pres">
      <dgm:prSet presAssocID="{DC4AB7DB-B231-4F37-917B-C19A5AA97A6D}" presName="linNode" presStyleCnt="0"/>
      <dgm:spPr/>
    </dgm:pt>
    <dgm:pt modelId="{D32CCAA1-36FD-419C-BADE-0C3C70C39C69}" type="pres">
      <dgm:prSet presAssocID="{DC4AB7DB-B231-4F37-917B-C19A5AA97A6D}" presName="parentText" presStyleLbl="alignNode1" presStyleIdx="1" presStyleCnt="6">
        <dgm:presLayoutVars>
          <dgm:chMax val="1"/>
          <dgm:bulletEnabled/>
        </dgm:presLayoutVars>
      </dgm:prSet>
      <dgm:spPr/>
    </dgm:pt>
    <dgm:pt modelId="{D261C0F5-46E5-4B3B-987B-CE590892D269}" type="pres">
      <dgm:prSet presAssocID="{DC4AB7DB-B231-4F37-917B-C19A5AA97A6D}" presName="descendantText" presStyleLbl="alignAccFollowNode1" presStyleIdx="1" presStyleCnt="6">
        <dgm:presLayoutVars>
          <dgm:bulletEnabled/>
        </dgm:presLayoutVars>
      </dgm:prSet>
      <dgm:spPr/>
    </dgm:pt>
    <dgm:pt modelId="{B5F0C916-EDF4-4C3F-89EB-FA47215E854D}" type="pres">
      <dgm:prSet presAssocID="{ED2EBEE3-D773-4B9A-AC8D-ACB3031945B7}" presName="sp" presStyleCnt="0"/>
      <dgm:spPr/>
    </dgm:pt>
    <dgm:pt modelId="{DB8BF596-D9B3-4EFB-BA0E-524804A93791}" type="pres">
      <dgm:prSet presAssocID="{24B1FF48-3FF8-4CC9-BCCF-0657505D2CC7}" presName="linNode" presStyleCnt="0"/>
      <dgm:spPr/>
    </dgm:pt>
    <dgm:pt modelId="{A1DB83C7-0F1E-4A4D-AB1B-7EAF4F793019}" type="pres">
      <dgm:prSet presAssocID="{24B1FF48-3FF8-4CC9-BCCF-0657505D2CC7}" presName="parentText" presStyleLbl="alignNode1" presStyleIdx="2" presStyleCnt="6">
        <dgm:presLayoutVars>
          <dgm:chMax val="1"/>
          <dgm:bulletEnabled/>
        </dgm:presLayoutVars>
      </dgm:prSet>
      <dgm:spPr/>
    </dgm:pt>
    <dgm:pt modelId="{2B395784-4A84-42BD-98EC-6B705DD5A4A7}" type="pres">
      <dgm:prSet presAssocID="{24B1FF48-3FF8-4CC9-BCCF-0657505D2CC7}" presName="descendantText" presStyleLbl="alignAccFollowNode1" presStyleIdx="2" presStyleCnt="6">
        <dgm:presLayoutVars>
          <dgm:bulletEnabled/>
        </dgm:presLayoutVars>
      </dgm:prSet>
      <dgm:spPr/>
    </dgm:pt>
    <dgm:pt modelId="{A3C76C64-35A4-4FB2-A054-53F0E3DAB7DB}" type="pres">
      <dgm:prSet presAssocID="{658D2F7E-70A5-41AE-AF44-8F4B73296991}" presName="sp" presStyleCnt="0"/>
      <dgm:spPr/>
    </dgm:pt>
    <dgm:pt modelId="{4095BF44-9084-4865-8E7A-64B31D781968}" type="pres">
      <dgm:prSet presAssocID="{50100223-5106-44D7-B373-F64952B554ED}" presName="linNode" presStyleCnt="0"/>
      <dgm:spPr/>
    </dgm:pt>
    <dgm:pt modelId="{81CEFBFE-0CDC-4917-AF13-185636BD998A}" type="pres">
      <dgm:prSet presAssocID="{50100223-5106-44D7-B373-F64952B554ED}" presName="parentText" presStyleLbl="alignNode1" presStyleIdx="3" presStyleCnt="6">
        <dgm:presLayoutVars>
          <dgm:chMax val="1"/>
          <dgm:bulletEnabled/>
        </dgm:presLayoutVars>
      </dgm:prSet>
      <dgm:spPr/>
    </dgm:pt>
    <dgm:pt modelId="{9810206E-7640-44F2-9D33-14EEAB6769A8}" type="pres">
      <dgm:prSet presAssocID="{50100223-5106-44D7-B373-F64952B554ED}" presName="descendantText" presStyleLbl="alignAccFollowNode1" presStyleIdx="3" presStyleCnt="6">
        <dgm:presLayoutVars>
          <dgm:bulletEnabled/>
        </dgm:presLayoutVars>
      </dgm:prSet>
      <dgm:spPr/>
    </dgm:pt>
    <dgm:pt modelId="{F9A6DD78-ED44-40C3-9F55-3653FDCA6B67}" type="pres">
      <dgm:prSet presAssocID="{0F1B2240-5950-4B1D-9A2E-30E44CBBC6EE}" presName="sp" presStyleCnt="0"/>
      <dgm:spPr/>
    </dgm:pt>
    <dgm:pt modelId="{746532B4-9859-4955-9E1C-EE060DEEFADC}" type="pres">
      <dgm:prSet presAssocID="{8D6AC769-569C-4B3D-801F-C5F0DE968C9F}" presName="linNode" presStyleCnt="0"/>
      <dgm:spPr/>
    </dgm:pt>
    <dgm:pt modelId="{07EEB20E-FAAC-49B3-B34D-1D000E134393}" type="pres">
      <dgm:prSet presAssocID="{8D6AC769-569C-4B3D-801F-C5F0DE968C9F}" presName="parentText" presStyleLbl="alignNode1" presStyleIdx="4" presStyleCnt="6">
        <dgm:presLayoutVars>
          <dgm:chMax val="1"/>
          <dgm:bulletEnabled/>
        </dgm:presLayoutVars>
      </dgm:prSet>
      <dgm:spPr/>
    </dgm:pt>
    <dgm:pt modelId="{06644D21-F86A-4B44-9F89-353B36C8D086}" type="pres">
      <dgm:prSet presAssocID="{8D6AC769-569C-4B3D-801F-C5F0DE968C9F}" presName="descendantText" presStyleLbl="alignAccFollowNode1" presStyleIdx="4" presStyleCnt="6">
        <dgm:presLayoutVars>
          <dgm:bulletEnabled/>
        </dgm:presLayoutVars>
      </dgm:prSet>
      <dgm:spPr/>
    </dgm:pt>
    <dgm:pt modelId="{49EC14F1-F8CE-47B2-8D41-BA9D2595E40C}" type="pres">
      <dgm:prSet presAssocID="{4C418727-810D-42E5-8F8C-ACB782E7D4E0}" presName="sp" presStyleCnt="0"/>
      <dgm:spPr/>
    </dgm:pt>
    <dgm:pt modelId="{8CBDC28D-6231-4B2D-BC16-C34536683788}" type="pres">
      <dgm:prSet presAssocID="{AE2251B0-E46B-416A-A3E9-57C45660DEDF}" presName="linNode" presStyleCnt="0"/>
      <dgm:spPr/>
    </dgm:pt>
    <dgm:pt modelId="{68BE61A0-7943-4156-854C-0368FAAEEA9C}" type="pres">
      <dgm:prSet presAssocID="{AE2251B0-E46B-416A-A3E9-57C45660DEDF}" presName="parentText" presStyleLbl="alignNode1" presStyleIdx="5" presStyleCnt="6">
        <dgm:presLayoutVars>
          <dgm:chMax val="1"/>
          <dgm:bulletEnabled/>
        </dgm:presLayoutVars>
      </dgm:prSet>
      <dgm:spPr/>
    </dgm:pt>
    <dgm:pt modelId="{F02B94AE-9027-421C-8784-DBCF073E4CE9}" type="pres">
      <dgm:prSet presAssocID="{AE2251B0-E46B-416A-A3E9-57C45660DEDF}" presName="descendantText" presStyleLbl="alignAccFollowNode1" presStyleIdx="5" presStyleCnt="6">
        <dgm:presLayoutVars>
          <dgm:bulletEnabled/>
        </dgm:presLayoutVars>
      </dgm:prSet>
      <dgm:spPr>
        <a:solidFill>
          <a:srgbClr val="FF5050">
            <a:alpha val="90000"/>
          </a:srgbClr>
        </a:solidFill>
      </dgm:spPr>
    </dgm:pt>
  </dgm:ptLst>
  <dgm:cxnLst>
    <dgm:cxn modelId="{30E41C03-BA83-4FDB-B7CE-0BB7423864E0}" type="presOf" srcId="{AE2251B0-E46B-416A-A3E9-57C45660DEDF}" destId="{68BE61A0-7943-4156-854C-0368FAAEEA9C}" srcOrd="0" destOrd="0" presId="urn:microsoft.com/office/officeart/2016/7/layout/VerticalSolidActionList"/>
    <dgm:cxn modelId="{B6476F08-899C-4653-B552-67B9FACE763A}" srcId="{A50BBF26-BE9E-431F-A187-0117DD5E343A}" destId="{24B1FF48-3FF8-4CC9-BCCF-0657505D2CC7}" srcOrd="2" destOrd="0" parTransId="{87949911-0037-4966-866F-8BB3D65EB67C}" sibTransId="{658D2F7E-70A5-41AE-AF44-8F4B73296991}"/>
    <dgm:cxn modelId="{A9247509-687D-4946-9F3A-A1298E6454DD}" srcId="{A50BBF26-BE9E-431F-A187-0117DD5E343A}" destId="{50100223-5106-44D7-B373-F64952B554ED}" srcOrd="3" destOrd="0" parTransId="{335E7D64-A61B-49C5-BA25-381D9DF7E8B1}" sibTransId="{0F1B2240-5950-4B1D-9A2E-30E44CBBC6EE}"/>
    <dgm:cxn modelId="{F3BAC20B-2D6C-4908-B99C-2B1EF78C7127}" type="presOf" srcId="{DC4AB7DB-B231-4F37-917B-C19A5AA97A6D}" destId="{D32CCAA1-36FD-419C-BADE-0C3C70C39C69}" srcOrd="0" destOrd="0" presId="urn:microsoft.com/office/officeart/2016/7/layout/VerticalSolidActionList"/>
    <dgm:cxn modelId="{04420B13-DFCD-45AC-8EA9-84DE535A18D6}" srcId="{B576F572-A61A-43B9-A6BD-2F1DDA194501}" destId="{0970F93E-4B25-44B0-85EB-7E9E97B9D5BF}" srcOrd="0" destOrd="0" parTransId="{864754AC-AFD9-480D-AB49-D7AF6EA87ABD}" sibTransId="{4649A806-7DC6-4629-98F2-C07628C62732}"/>
    <dgm:cxn modelId="{9463302C-79AD-4984-A4AB-41C7DA3C300A}" type="presOf" srcId="{61EED58D-C25E-4A41-981B-CBCAEB415B3D}" destId="{06644D21-F86A-4B44-9F89-353B36C8D086}" srcOrd="0" destOrd="0" presId="urn:microsoft.com/office/officeart/2016/7/layout/VerticalSolidActionList"/>
    <dgm:cxn modelId="{5DF4A439-D840-44CD-8368-EC01C3330842}" type="presOf" srcId="{4B601B5E-F003-46A3-AEED-26D1E0152B5E}" destId="{9810206E-7640-44F2-9D33-14EEAB6769A8}" srcOrd="0" destOrd="0" presId="urn:microsoft.com/office/officeart/2016/7/layout/VerticalSolidActionList"/>
    <dgm:cxn modelId="{C5F8C25B-9AB0-4B12-B434-A661EC6F3CC9}" srcId="{A50BBF26-BE9E-431F-A187-0117DD5E343A}" destId="{DC4AB7DB-B231-4F37-917B-C19A5AA97A6D}" srcOrd="1" destOrd="0" parTransId="{B23EDD28-E8CC-495C-9EA2-1FC024EA4988}" sibTransId="{ED2EBEE3-D773-4B9A-AC8D-ACB3031945B7}"/>
    <dgm:cxn modelId="{1F18F85E-53E0-4FC6-8A87-6F265CC89719}" type="presOf" srcId="{0970F93E-4B25-44B0-85EB-7E9E97B9D5BF}" destId="{FBC7CB71-0E28-46EA-90EC-6D0D6AB5EC93}" srcOrd="0" destOrd="0" presId="urn:microsoft.com/office/officeart/2016/7/layout/VerticalSolidActionList"/>
    <dgm:cxn modelId="{5927465F-3FD1-46D0-9DB6-527B324F6BB2}" type="presOf" srcId="{701B29EC-FCED-47BD-9711-328DE5224188}" destId="{2B395784-4A84-42BD-98EC-6B705DD5A4A7}" srcOrd="0" destOrd="0" presId="urn:microsoft.com/office/officeart/2016/7/layout/VerticalSolidActionList"/>
    <dgm:cxn modelId="{3A242F42-BFE7-415F-8B97-2841301DF19E}" type="presOf" srcId="{B576F572-A61A-43B9-A6BD-2F1DDA194501}" destId="{AE7B0E46-468B-454F-B7A3-A5F5206C03B5}" srcOrd="0" destOrd="0" presId="urn:microsoft.com/office/officeart/2016/7/layout/VerticalSolidActionList"/>
    <dgm:cxn modelId="{4DD78844-B6F0-43E5-969D-123D77B1884D}" srcId="{50100223-5106-44D7-B373-F64952B554ED}" destId="{4B601B5E-F003-46A3-AEED-26D1E0152B5E}" srcOrd="0" destOrd="0" parTransId="{AEBB2F39-95D3-4BAA-B875-08EECB411775}" sibTransId="{BDB6D497-6128-4C85-BFFA-C5061C7ADEA6}"/>
    <dgm:cxn modelId="{71C6A787-D392-4C21-8879-CD1BBC3E0740}" type="presOf" srcId="{24B1FF48-3FF8-4CC9-BCCF-0657505D2CC7}" destId="{A1DB83C7-0F1E-4A4D-AB1B-7EAF4F793019}" srcOrd="0" destOrd="0" presId="urn:microsoft.com/office/officeart/2016/7/layout/VerticalSolidActionList"/>
    <dgm:cxn modelId="{9EBEDE90-D3AE-4772-AD02-A7C248CE1015}" type="presOf" srcId="{A50BBF26-BE9E-431F-A187-0117DD5E343A}" destId="{32A722D6-2449-4FEA-8D92-3E4D92BBF54A}" srcOrd="0" destOrd="0" presId="urn:microsoft.com/office/officeart/2016/7/layout/VerticalSolidActionList"/>
    <dgm:cxn modelId="{7D338BA0-0C2E-4B0A-9758-5B86DFCDDACA}" type="presOf" srcId="{50100223-5106-44D7-B373-F64952B554ED}" destId="{81CEFBFE-0CDC-4917-AF13-185636BD998A}" srcOrd="0" destOrd="0" presId="urn:microsoft.com/office/officeart/2016/7/layout/VerticalSolidActionList"/>
    <dgm:cxn modelId="{C6CC95A8-273A-4837-A072-EBE2BE258936}" srcId="{A50BBF26-BE9E-431F-A187-0117DD5E343A}" destId="{AE2251B0-E46B-416A-A3E9-57C45660DEDF}" srcOrd="5" destOrd="0" parTransId="{87F03C94-5EAA-4503-8697-369028D5A471}" sibTransId="{06C18C43-6ACE-4993-A5C1-5318222747F1}"/>
    <dgm:cxn modelId="{36A58EB6-6416-49F9-BBC4-D35171390940}" srcId="{A50BBF26-BE9E-431F-A187-0117DD5E343A}" destId="{B576F572-A61A-43B9-A6BD-2F1DDA194501}" srcOrd="0" destOrd="0" parTransId="{C9BC6328-04F4-487A-8C36-D231A06A2E5B}" sibTransId="{E8603261-53DA-45FB-8B05-0362F58C4109}"/>
    <dgm:cxn modelId="{BB395DCA-B828-4368-8D54-492CE447C989}" srcId="{A50BBF26-BE9E-431F-A187-0117DD5E343A}" destId="{8D6AC769-569C-4B3D-801F-C5F0DE968C9F}" srcOrd="4" destOrd="0" parTransId="{B0195965-ED62-4633-B0A5-440B2C2DD7B9}" sibTransId="{4C418727-810D-42E5-8F8C-ACB782E7D4E0}"/>
    <dgm:cxn modelId="{BD46E9D6-0E9F-4926-8D89-76B8E616FFEB}" srcId="{24B1FF48-3FF8-4CC9-BCCF-0657505D2CC7}" destId="{701B29EC-FCED-47BD-9711-328DE5224188}" srcOrd="0" destOrd="0" parTransId="{A961940C-DA3E-4614-8C31-3025E1B0935D}" sibTransId="{A30C1BD7-8061-4FD1-B536-6E2501A6EEBE}"/>
    <dgm:cxn modelId="{BA4F86DD-93A6-4262-A11E-BE1A94EFAE97}" type="presOf" srcId="{8D6AC769-569C-4B3D-801F-C5F0DE968C9F}" destId="{07EEB20E-FAAC-49B3-B34D-1D000E134393}" srcOrd="0" destOrd="0" presId="urn:microsoft.com/office/officeart/2016/7/layout/VerticalSolidActionList"/>
    <dgm:cxn modelId="{7171C5E4-E230-45F9-9F29-E9FB416536FA}" srcId="{DC4AB7DB-B231-4F37-917B-C19A5AA97A6D}" destId="{ACDE04FD-63AF-48BE-B0D3-2960976B4165}" srcOrd="0" destOrd="0" parTransId="{897F7B77-E906-43D5-AB0C-06F83FA68B12}" sibTransId="{93B3525D-FD79-4044-BBF2-E8846B7D331C}"/>
    <dgm:cxn modelId="{07CAE8F5-4190-4DC4-B40B-C1A1F8DDDA2E}" type="presOf" srcId="{ACDE04FD-63AF-48BE-B0D3-2960976B4165}" destId="{D261C0F5-46E5-4B3B-987B-CE590892D269}" srcOrd="0" destOrd="0" presId="urn:microsoft.com/office/officeart/2016/7/layout/VerticalSolidActionList"/>
    <dgm:cxn modelId="{8ECE27FD-5579-414C-9E7F-4B1251B73B1C}" srcId="{8D6AC769-569C-4B3D-801F-C5F0DE968C9F}" destId="{61EED58D-C25E-4A41-981B-CBCAEB415B3D}" srcOrd="0" destOrd="0" parTransId="{7941CB9B-0C50-4A94-9025-A3C90B8C337D}" sibTransId="{4881DAC5-6825-4009-AFF0-BAF0D83B3CDB}"/>
    <dgm:cxn modelId="{17F6A49B-8043-46F6-AEFF-8C3D0F55E40B}" type="presParOf" srcId="{32A722D6-2449-4FEA-8D92-3E4D92BBF54A}" destId="{51606A95-3902-4A9F-9854-9CFECF87677C}" srcOrd="0" destOrd="0" presId="urn:microsoft.com/office/officeart/2016/7/layout/VerticalSolidActionList"/>
    <dgm:cxn modelId="{E7BDA8AA-FE0C-479C-BD59-FB73E7FCC6D1}" type="presParOf" srcId="{51606A95-3902-4A9F-9854-9CFECF87677C}" destId="{AE7B0E46-468B-454F-B7A3-A5F5206C03B5}" srcOrd="0" destOrd="0" presId="urn:microsoft.com/office/officeart/2016/7/layout/VerticalSolidActionList"/>
    <dgm:cxn modelId="{CD838B49-9AC1-4456-9D32-68E3DAC9AA5E}" type="presParOf" srcId="{51606A95-3902-4A9F-9854-9CFECF87677C}" destId="{FBC7CB71-0E28-46EA-90EC-6D0D6AB5EC93}" srcOrd="1" destOrd="0" presId="urn:microsoft.com/office/officeart/2016/7/layout/VerticalSolidActionList"/>
    <dgm:cxn modelId="{0BE86A04-3ADB-43A0-A613-FC99CB9D918A}" type="presParOf" srcId="{32A722D6-2449-4FEA-8D92-3E4D92BBF54A}" destId="{733958A8-D19C-41C2-B740-2149118A11F0}" srcOrd="1" destOrd="0" presId="urn:microsoft.com/office/officeart/2016/7/layout/VerticalSolidActionList"/>
    <dgm:cxn modelId="{79A9B0F8-8414-4D3E-9253-0B6E0BBAE53C}" type="presParOf" srcId="{32A722D6-2449-4FEA-8D92-3E4D92BBF54A}" destId="{50238656-924F-44B6-99C1-CB997CDFF005}" srcOrd="2" destOrd="0" presId="urn:microsoft.com/office/officeart/2016/7/layout/VerticalSolidActionList"/>
    <dgm:cxn modelId="{173B8951-D62E-47B8-9A31-7C18AFCC1394}" type="presParOf" srcId="{50238656-924F-44B6-99C1-CB997CDFF005}" destId="{D32CCAA1-36FD-419C-BADE-0C3C70C39C69}" srcOrd="0" destOrd="0" presId="urn:microsoft.com/office/officeart/2016/7/layout/VerticalSolidActionList"/>
    <dgm:cxn modelId="{83FA59B8-C534-4D4C-BD76-889917B3A472}" type="presParOf" srcId="{50238656-924F-44B6-99C1-CB997CDFF005}" destId="{D261C0F5-46E5-4B3B-987B-CE590892D269}" srcOrd="1" destOrd="0" presId="urn:microsoft.com/office/officeart/2016/7/layout/VerticalSolidActionList"/>
    <dgm:cxn modelId="{6371A390-6BCE-487F-AC61-A6AAECF230BF}" type="presParOf" srcId="{32A722D6-2449-4FEA-8D92-3E4D92BBF54A}" destId="{B5F0C916-EDF4-4C3F-89EB-FA47215E854D}" srcOrd="3" destOrd="0" presId="urn:microsoft.com/office/officeart/2016/7/layout/VerticalSolidActionList"/>
    <dgm:cxn modelId="{CC228EFC-6443-4008-819D-16556F2DE7B1}" type="presParOf" srcId="{32A722D6-2449-4FEA-8D92-3E4D92BBF54A}" destId="{DB8BF596-D9B3-4EFB-BA0E-524804A93791}" srcOrd="4" destOrd="0" presId="urn:microsoft.com/office/officeart/2016/7/layout/VerticalSolidActionList"/>
    <dgm:cxn modelId="{60DB3A02-C6BB-44C6-AA20-33DC4122FB5B}" type="presParOf" srcId="{DB8BF596-D9B3-4EFB-BA0E-524804A93791}" destId="{A1DB83C7-0F1E-4A4D-AB1B-7EAF4F793019}" srcOrd="0" destOrd="0" presId="urn:microsoft.com/office/officeart/2016/7/layout/VerticalSolidActionList"/>
    <dgm:cxn modelId="{0FD0B7E6-9049-4258-B6BE-5D64BBF78C0A}" type="presParOf" srcId="{DB8BF596-D9B3-4EFB-BA0E-524804A93791}" destId="{2B395784-4A84-42BD-98EC-6B705DD5A4A7}" srcOrd="1" destOrd="0" presId="urn:microsoft.com/office/officeart/2016/7/layout/VerticalSolidActionList"/>
    <dgm:cxn modelId="{F32742D1-B96D-49A8-B0B1-6DAF33465E15}" type="presParOf" srcId="{32A722D6-2449-4FEA-8D92-3E4D92BBF54A}" destId="{A3C76C64-35A4-4FB2-A054-53F0E3DAB7DB}" srcOrd="5" destOrd="0" presId="urn:microsoft.com/office/officeart/2016/7/layout/VerticalSolidActionList"/>
    <dgm:cxn modelId="{46054045-DC46-44D3-B727-BE478D18B277}" type="presParOf" srcId="{32A722D6-2449-4FEA-8D92-3E4D92BBF54A}" destId="{4095BF44-9084-4865-8E7A-64B31D781968}" srcOrd="6" destOrd="0" presId="urn:microsoft.com/office/officeart/2016/7/layout/VerticalSolidActionList"/>
    <dgm:cxn modelId="{9FAEE775-F4E1-4D65-AC33-7166BF0B396A}" type="presParOf" srcId="{4095BF44-9084-4865-8E7A-64B31D781968}" destId="{81CEFBFE-0CDC-4917-AF13-185636BD998A}" srcOrd="0" destOrd="0" presId="urn:microsoft.com/office/officeart/2016/7/layout/VerticalSolidActionList"/>
    <dgm:cxn modelId="{50A2DBC1-DF47-40AA-8366-5FBD3EEF939C}" type="presParOf" srcId="{4095BF44-9084-4865-8E7A-64B31D781968}" destId="{9810206E-7640-44F2-9D33-14EEAB6769A8}" srcOrd="1" destOrd="0" presId="urn:microsoft.com/office/officeart/2016/7/layout/VerticalSolidActionList"/>
    <dgm:cxn modelId="{BFF3D026-1C85-41B9-826D-224A6CB3AAEB}" type="presParOf" srcId="{32A722D6-2449-4FEA-8D92-3E4D92BBF54A}" destId="{F9A6DD78-ED44-40C3-9F55-3653FDCA6B67}" srcOrd="7" destOrd="0" presId="urn:microsoft.com/office/officeart/2016/7/layout/VerticalSolidActionList"/>
    <dgm:cxn modelId="{43BB8886-47E7-436B-A5F3-7B083E039643}" type="presParOf" srcId="{32A722D6-2449-4FEA-8D92-3E4D92BBF54A}" destId="{746532B4-9859-4955-9E1C-EE060DEEFADC}" srcOrd="8" destOrd="0" presId="urn:microsoft.com/office/officeart/2016/7/layout/VerticalSolidActionList"/>
    <dgm:cxn modelId="{6DC5D319-F299-4C63-8EC4-F354B2AE7430}" type="presParOf" srcId="{746532B4-9859-4955-9E1C-EE060DEEFADC}" destId="{07EEB20E-FAAC-49B3-B34D-1D000E134393}" srcOrd="0" destOrd="0" presId="urn:microsoft.com/office/officeart/2016/7/layout/VerticalSolidActionList"/>
    <dgm:cxn modelId="{61021305-EBA4-4880-A8E7-8C385E7CC429}" type="presParOf" srcId="{746532B4-9859-4955-9E1C-EE060DEEFADC}" destId="{06644D21-F86A-4B44-9F89-353B36C8D086}" srcOrd="1" destOrd="0" presId="urn:microsoft.com/office/officeart/2016/7/layout/VerticalSolidActionList"/>
    <dgm:cxn modelId="{6C803ACC-3117-493B-B873-AB0D15E24796}" type="presParOf" srcId="{32A722D6-2449-4FEA-8D92-3E4D92BBF54A}" destId="{49EC14F1-F8CE-47B2-8D41-BA9D2595E40C}" srcOrd="9" destOrd="0" presId="urn:microsoft.com/office/officeart/2016/7/layout/VerticalSolidActionList"/>
    <dgm:cxn modelId="{88687A98-C73E-4888-889D-116619742BDC}" type="presParOf" srcId="{32A722D6-2449-4FEA-8D92-3E4D92BBF54A}" destId="{8CBDC28D-6231-4B2D-BC16-C34536683788}" srcOrd="10" destOrd="0" presId="urn:microsoft.com/office/officeart/2016/7/layout/VerticalSolidActionList"/>
    <dgm:cxn modelId="{904F75F4-E44C-4E11-836D-30BBE3392E62}" type="presParOf" srcId="{8CBDC28D-6231-4B2D-BC16-C34536683788}" destId="{68BE61A0-7943-4156-854C-0368FAAEEA9C}" srcOrd="0" destOrd="0" presId="urn:microsoft.com/office/officeart/2016/7/layout/VerticalSolidActionList"/>
    <dgm:cxn modelId="{99BBB753-6565-41F0-89B9-56ABC79E47A6}" type="presParOf" srcId="{8CBDC28D-6231-4B2D-BC16-C34536683788}" destId="{F02B94AE-9027-421C-8784-DBCF073E4CE9}" srcOrd="1" destOrd="0" presId="urn:microsoft.com/office/officeart/2016/7/layout/VerticalSolidAction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A50BBF26-BE9E-431F-A187-0117DD5E343A}" type="doc">
      <dgm:prSet loTypeId="urn:microsoft.com/office/officeart/2016/7/layout/VerticalSolidActionList" loCatId="List" qsTypeId="urn:microsoft.com/office/officeart/2005/8/quickstyle/simple1#5" qsCatId="simple" csTypeId="urn:microsoft.com/office/officeart/2005/8/colors/accent1_2#3" csCatId="accent1" phldr="1"/>
      <dgm:spPr/>
      <dgm:t>
        <a:bodyPr/>
        <a:lstStyle/>
        <a:p>
          <a:endParaRPr lang="en-US"/>
        </a:p>
      </dgm:t>
    </dgm:pt>
    <dgm:pt modelId="{B576F572-A61A-43B9-A6BD-2F1DDA194501}">
      <dgm:prSet/>
      <dgm:spPr/>
      <dgm:t>
        <a:bodyPr/>
        <a:lstStyle/>
        <a:p>
          <a:r>
            <a:rPr lang="en-GB" dirty="0"/>
            <a:t>Title/Front sheet</a:t>
          </a:r>
          <a:endParaRPr lang="en-US" dirty="0"/>
        </a:p>
      </dgm:t>
    </dgm:pt>
    <dgm:pt modelId="{C9BC6328-04F4-487A-8C36-D231A06A2E5B}" type="parTrans" cxnId="{36A58EB6-6416-49F9-BBC4-D35171390940}">
      <dgm:prSet/>
      <dgm:spPr/>
      <dgm:t>
        <a:bodyPr/>
        <a:lstStyle/>
        <a:p>
          <a:endParaRPr lang="en-US"/>
        </a:p>
      </dgm:t>
    </dgm:pt>
    <dgm:pt modelId="{E8603261-53DA-45FB-8B05-0362F58C4109}" type="sibTrans" cxnId="{36A58EB6-6416-49F9-BBC4-D35171390940}">
      <dgm:prSet/>
      <dgm:spPr/>
      <dgm:t>
        <a:bodyPr/>
        <a:lstStyle/>
        <a:p>
          <a:endParaRPr lang="en-US"/>
        </a:p>
      </dgm:t>
    </dgm:pt>
    <dgm:pt modelId="{24B1FF48-3FF8-4CC9-BCCF-0657505D2CC7}">
      <dgm:prSet/>
      <dgm:spPr/>
      <dgm:t>
        <a:bodyPr/>
        <a:lstStyle/>
        <a:p>
          <a:r>
            <a:rPr lang="en-GB" dirty="0"/>
            <a:t>Introduction</a:t>
          </a:r>
          <a:endParaRPr lang="en-US" dirty="0"/>
        </a:p>
      </dgm:t>
    </dgm:pt>
    <dgm:pt modelId="{87949911-0037-4966-866F-8BB3D65EB67C}" type="parTrans" cxnId="{B6476F08-899C-4653-B552-67B9FACE763A}">
      <dgm:prSet/>
      <dgm:spPr/>
      <dgm:t>
        <a:bodyPr/>
        <a:lstStyle/>
        <a:p>
          <a:endParaRPr lang="en-US"/>
        </a:p>
      </dgm:t>
    </dgm:pt>
    <dgm:pt modelId="{658D2F7E-70A5-41AE-AF44-8F4B73296991}" type="sibTrans" cxnId="{B6476F08-899C-4653-B552-67B9FACE763A}">
      <dgm:prSet/>
      <dgm:spPr/>
      <dgm:t>
        <a:bodyPr/>
        <a:lstStyle/>
        <a:p>
          <a:endParaRPr lang="en-US"/>
        </a:p>
      </dgm:t>
    </dgm:pt>
    <dgm:pt modelId="{AE2251B0-E46B-416A-A3E9-57C45660DEDF}">
      <dgm:prSet/>
      <dgm:spPr/>
      <dgm:t>
        <a:bodyPr/>
        <a:lstStyle/>
        <a:p>
          <a:r>
            <a:rPr lang="en-GB"/>
            <a:t>Reference List</a:t>
          </a:r>
          <a:endParaRPr lang="en-US"/>
        </a:p>
      </dgm:t>
    </dgm:pt>
    <dgm:pt modelId="{87F03C94-5EAA-4503-8697-369028D5A471}" type="parTrans" cxnId="{C6CC95A8-273A-4837-A072-EBE2BE258936}">
      <dgm:prSet/>
      <dgm:spPr/>
      <dgm:t>
        <a:bodyPr/>
        <a:lstStyle/>
        <a:p>
          <a:endParaRPr lang="en-US"/>
        </a:p>
      </dgm:t>
    </dgm:pt>
    <dgm:pt modelId="{06C18C43-6ACE-4993-A5C1-5318222747F1}" type="sibTrans" cxnId="{C6CC95A8-273A-4837-A072-EBE2BE258936}">
      <dgm:prSet/>
      <dgm:spPr/>
      <dgm:t>
        <a:bodyPr/>
        <a:lstStyle/>
        <a:p>
          <a:endParaRPr lang="en-US"/>
        </a:p>
      </dgm:t>
    </dgm:pt>
    <dgm:pt modelId="{8D6AC769-569C-4B3D-801F-C5F0DE968C9F}">
      <dgm:prSet/>
      <dgm:spPr/>
      <dgm:t>
        <a:bodyPr/>
        <a:lstStyle/>
        <a:p>
          <a:r>
            <a:rPr lang="en-GB"/>
            <a:t>Conclusion</a:t>
          </a:r>
          <a:endParaRPr lang="en-US"/>
        </a:p>
      </dgm:t>
    </dgm:pt>
    <dgm:pt modelId="{4C418727-810D-42E5-8F8C-ACB782E7D4E0}" type="sibTrans" cxnId="{BB395DCA-B828-4368-8D54-492CE447C989}">
      <dgm:prSet/>
      <dgm:spPr/>
      <dgm:t>
        <a:bodyPr/>
        <a:lstStyle/>
        <a:p>
          <a:endParaRPr lang="en-US"/>
        </a:p>
      </dgm:t>
    </dgm:pt>
    <dgm:pt modelId="{B0195965-ED62-4633-B0A5-440B2C2DD7B9}" type="parTrans" cxnId="{BB395DCA-B828-4368-8D54-492CE447C989}">
      <dgm:prSet/>
      <dgm:spPr/>
      <dgm:t>
        <a:bodyPr/>
        <a:lstStyle/>
        <a:p>
          <a:endParaRPr lang="en-US"/>
        </a:p>
      </dgm:t>
    </dgm:pt>
    <dgm:pt modelId="{50100223-5106-44D7-B373-F64952B554ED}">
      <dgm:prSet/>
      <dgm:spPr/>
      <dgm:t>
        <a:bodyPr/>
        <a:lstStyle/>
        <a:p>
          <a:r>
            <a:rPr lang="en-GB"/>
            <a:t>Main Body</a:t>
          </a:r>
          <a:endParaRPr lang="en-US"/>
        </a:p>
      </dgm:t>
    </dgm:pt>
    <dgm:pt modelId="{0F1B2240-5950-4B1D-9A2E-30E44CBBC6EE}" type="sibTrans" cxnId="{A9247509-687D-4946-9F3A-A1298E6454DD}">
      <dgm:prSet/>
      <dgm:spPr/>
      <dgm:t>
        <a:bodyPr/>
        <a:lstStyle/>
        <a:p>
          <a:endParaRPr lang="en-US"/>
        </a:p>
      </dgm:t>
    </dgm:pt>
    <dgm:pt modelId="{335E7D64-A61B-49C5-BA25-381D9DF7E8B1}" type="parTrans" cxnId="{A9247509-687D-4946-9F3A-A1298E6454DD}">
      <dgm:prSet/>
      <dgm:spPr/>
      <dgm:t>
        <a:bodyPr/>
        <a:lstStyle/>
        <a:p>
          <a:endParaRPr lang="en-US"/>
        </a:p>
      </dgm:t>
    </dgm:pt>
    <dgm:pt modelId="{4B601B5E-F003-46A3-AEED-26D1E0152B5E}">
      <dgm:prSet/>
      <dgm:spPr>
        <a:solidFill>
          <a:srgbClr val="FF5050">
            <a:alpha val="90000"/>
          </a:srgbClr>
        </a:solidFill>
      </dgm:spPr>
      <dgm:t>
        <a:bodyPr/>
        <a:lstStyle/>
        <a:p>
          <a:pPr algn="ctr"/>
          <a:r>
            <a:rPr lang="en-US" b="1" dirty="0"/>
            <a:t>Split into sections using a reflective framework (subheadings)</a:t>
          </a:r>
        </a:p>
      </dgm:t>
    </dgm:pt>
    <dgm:pt modelId="{BDB6D497-6128-4C85-BFFA-C5061C7ADEA6}" type="sibTrans" cxnId="{4DD78844-B6F0-43E5-969D-123D77B1884D}">
      <dgm:prSet/>
      <dgm:spPr/>
      <dgm:t>
        <a:bodyPr/>
        <a:lstStyle/>
        <a:p>
          <a:endParaRPr lang="en-US"/>
        </a:p>
      </dgm:t>
    </dgm:pt>
    <dgm:pt modelId="{AEBB2F39-95D3-4BAA-B875-08EECB411775}" type="parTrans" cxnId="{4DD78844-B6F0-43E5-969D-123D77B1884D}">
      <dgm:prSet/>
      <dgm:spPr/>
      <dgm:t>
        <a:bodyPr/>
        <a:lstStyle/>
        <a:p>
          <a:endParaRPr lang="en-US"/>
        </a:p>
      </dgm:t>
    </dgm:pt>
    <dgm:pt modelId="{FA8B6B27-3BCD-49D9-8122-4E2AA9D1B0B9}">
      <dgm:prSet/>
      <dgm:spPr>
        <a:solidFill>
          <a:srgbClr val="FF5050">
            <a:alpha val="89804"/>
          </a:srgbClr>
        </a:solidFill>
      </dgm:spPr>
      <dgm:t>
        <a:bodyPr/>
        <a:lstStyle/>
        <a:p>
          <a:pPr algn="ctr"/>
          <a:r>
            <a:rPr lang="en-GB" b="1" dirty="0"/>
            <a:t>No subheadings</a:t>
          </a:r>
        </a:p>
      </dgm:t>
    </dgm:pt>
    <dgm:pt modelId="{3BB80A57-8418-40B7-B00C-01B1CBB1C04C}" type="parTrans" cxnId="{5C9C7641-A852-47A3-A7C1-AA83D84634D6}">
      <dgm:prSet/>
      <dgm:spPr/>
      <dgm:t>
        <a:bodyPr/>
        <a:lstStyle/>
        <a:p>
          <a:endParaRPr lang="en-GB"/>
        </a:p>
      </dgm:t>
    </dgm:pt>
    <dgm:pt modelId="{06EC6D14-DE02-4F1E-BA49-E3AF1729CAC1}" type="sibTrans" cxnId="{5C9C7641-A852-47A3-A7C1-AA83D84634D6}">
      <dgm:prSet/>
      <dgm:spPr/>
      <dgm:t>
        <a:bodyPr/>
        <a:lstStyle/>
        <a:p>
          <a:endParaRPr lang="en-GB"/>
        </a:p>
      </dgm:t>
    </dgm:pt>
    <dgm:pt modelId="{D10A5724-932A-4889-B1AE-114C965114E7}">
      <dgm:prSet/>
      <dgm:spPr>
        <a:solidFill>
          <a:srgbClr val="FF5050">
            <a:alpha val="90000"/>
          </a:srgbClr>
        </a:solidFill>
      </dgm:spPr>
      <dgm:t>
        <a:bodyPr/>
        <a:lstStyle/>
        <a:p>
          <a:pPr algn="ctr"/>
          <a:r>
            <a:rPr lang="en-GB" b="1" dirty="0"/>
            <a:t>No subheadings</a:t>
          </a:r>
          <a:endParaRPr lang="en-GB" dirty="0"/>
        </a:p>
      </dgm:t>
    </dgm:pt>
    <dgm:pt modelId="{1A1D2180-64E9-4F31-8706-A248351B9774}" type="parTrans" cxnId="{A0D2871E-B300-4813-9D77-CAE0D2B654ED}">
      <dgm:prSet/>
      <dgm:spPr/>
      <dgm:t>
        <a:bodyPr/>
        <a:lstStyle/>
        <a:p>
          <a:endParaRPr lang="en-GB"/>
        </a:p>
      </dgm:t>
    </dgm:pt>
    <dgm:pt modelId="{C1C5BFB3-9B7A-4304-97A2-62B117C941BD}" type="sibTrans" cxnId="{A0D2871E-B300-4813-9D77-CAE0D2B654ED}">
      <dgm:prSet/>
      <dgm:spPr/>
      <dgm:t>
        <a:bodyPr/>
        <a:lstStyle/>
        <a:p>
          <a:endParaRPr lang="en-GB"/>
        </a:p>
      </dgm:t>
    </dgm:pt>
    <dgm:pt modelId="{A7AC738E-9133-43F2-A6C5-9496ADF4CB01}">
      <dgm:prSet/>
      <dgm:spPr/>
      <dgm:t>
        <a:bodyPr/>
        <a:lstStyle/>
        <a:p>
          <a:r>
            <a:rPr lang="en-GB" b="1"/>
            <a:t>Title of Assignment – your name – student number – word count</a:t>
          </a:r>
          <a:endParaRPr lang="en-GB"/>
        </a:p>
      </dgm:t>
    </dgm:pt>
    <dgm:pt modelId="{05B61804-1E9B-4014-B437-5FF03AA9F65D}" type="parTrans" cxnId="{E216C469-9FDE-4068-8283-D509DA4DFBE6}">
      <dgm:prSet/>
      <dgm:spPr/>
      <dgm:t>
        <a:bodyPr/>
        <a:lstStyle/>
        <a:p>
          <a:endParaRPr lang="en-GB"/>
        </a:p>
      </dgm:t>
    </dgm:pt>
    <dgm:pt modelId="{63C08D90-0C7A-489A-B647-9C1800D92565}" type="sibTrans" cxnId="{E216C469-9FDE-4068-8283-D509DA4DFBE6}">
      <dgm:prSet/>
      <dgm:spPr/>
      <dgm:t>
        <a:bodyPr/>
        <a:lstStyle/>
        <a:p>
          <a:endParaRPr lang="en-GB"/>
        </a:p>
      </dgm:t>
    </dgm:pt>
    <dgm:pt modelId="{32A722D6-2449-4FEA-8D92-3E4D92BBF54A}" type="pres">
      <dgm:prSet presAssocID="{A50BBF26-BE9E-431F-A187-0117DD5E343A}" presName="Name0" presStyleCnt="0">
        <dgm:presLayoutVars>
          <dgm:dir/>
          <dgm:animLvl val="lvl"/>
          <dgm:resizeHandles val="exact"/>
        </dgm:presLayoutVars>
      </dgm:prSet>
      <dgm:spPr/>
    </dgm:pt>
    <dgm:pt modelId="{51606A95-3902-4A9F-9854-9CFECF87677C}" type="pres">
      <dgm:prSet presAssocID="{B576F572-A61A-43B9-A6BD-2F1DDA194501}" presName="linNode" presStyleCnt="0"/>
      <dgm:spPr/>
    </dgm:pt>
    <dgm:pt modelId="{AE7B0E46-468B-454F-B7A3-A5F5206C03B5}" type="pres">
      <dgm:prSet presAssocID="{B576F572-A61A-43B9-A6BD-2F1DDA194501}" presName="parentText" presStyleLbl="alignNode1" presStyleIdx="0" presStyleCnt="5">
        <dgm:presLayoutVars>
          <dgm:chMax val="1"/>
          <dgm:bulletEnabled/>
        </dgm:presLayoutVars>
      </dgm:prSet>
      <dgm:spPr/>
    </dgm:pt>
    <dgm:pt modelId="{FBC7CB71-0E28-46EA-90EC-6D0D6AB5EC93}" type="pres">
      <dgm:prSet presAssocID="{B576F572-A61A-43B9-A6BD-2F1DDA194501}" presName="descendantText" presStyleLbl="alignAccFollowNode1" presStyleIdx="0" presStyleCnt="5">
        <dgm:presLayoutVars>
          <dgm:bulletEnabled/>
        </dgm:presLayoutVars>
      </dgm:prSet>
      <dgm:spPr/>
    </dgm:pt>
    <dgm:pt modelId="{733958A8-D19C-41C2-B740-2149118A11F0}" type="pres">
      <dgm:prSet presAssocID="{E8603261-53DA-45FB-8B05-0362F58C4109}" presName="sp" presStyleCnt="0"/>
      <dgm:spPr/>
    </dgm:pt>
    <dgm:pt modelId="{DB8BF596-D9B3-4EFB-BA0E-524804A93791}" type="pres">
      <dgm:prSet presAssocID="{24B1FF48-3FF8-4CC9-BCCF-0657505D2CC7}" presName="linNode" presStyleCnt="0"/>
      <dgm:spPr/>
    </dgm:pt>
    <dgm:pt modelId="{A1DB83C7-0F1E-4A4D-AB1B-7EAF4F793019}" type="pres">
      <dgm:prSet presAssocID="{24B1FF48-3FF8-4CC9-BCCF-0657505D2CC7}" presName="parentText" presStyleLbl="alignNode1" presStyleIdx="1" presStyleCnt="5">
        <dgm:presLayoutVars>
          <dgm:chMax val="1"/>
          <dgm:bulletEnabled/>
        </dgm:presLayoutVars>
      </dgm:prSet>
      <dgm:spPr/>
    </dgm:pt>
    <dgm:pt modelId="{2B395784-4A84-42BD-98EC-6B705DD5A4A7}" type="pres">
      <dgm:prSet presAssocID="{24B1FF48-3FF8-4CC9-BCCF-0657505D2CC7}" presName="descendantText" presStyleLbl="alignAccFollowNode1" presStyleIdx="1" presStyleCnt="5">
        <dgm:presLayoutVars>
          <dgm:bulletEnabled/>
        </dgm:presLayoutVars>
      </dgm:prSet>
      <dgm:spPr/>
    </dgm:pt>
    <dgm:pt modelId="{A3C76C64-35A4-4FB2-A054-53F0E3DAB7DB}" type="pres">
      <dgm:prSet presAssocID="{658D2F7E-70A5-41AE-AF44-8F4B73296991}" presName="sp" presStyleCnt="0"/>
      <dgm:spPr/>
    </dgm:pt>
    <dgm:pt modelId="{4095BF44-9084-4865-8E7A-64B31D781968}" type="pres">
      <dgm:prSet presAssocID="{50100223-5106-44D7-B373-F64952B554ED}" presName="linNode" presStyleCnt="0"/>
      <dgm:spPr/>
    </dgm:pt>
    <dgm:pt modelId="{81CEFBFE-0CDC-4917-AF13-185636BD998A}" type="pres">
      <dgm:prSet presAssocID="{50100223-5106-44D7-B373-F64952B554ED}" presName="parentText" presStyleLbl="alignNode1" presStyleIdx="2" presStyleCnt="5">
        <dgm:presLayoutVars>
          <dgm:chMax val="1"/>
          <dgm:bulletEnabled/>
        </dgm:presLayoutVars>
      </dgm:prSet>
      <dgm:spPr/>
    </dgm:pt>
    <dgm:pt modelId="{9810206E-7640-44F2-9D33-14EEAB6769A8}" type="pres">
      <dgm:prSet presAssocID="{50100223-5106-44D7-B373-F64952B554ED}" presName="descendantText" presStyleLbl="alignAccFollowNode1" presStyleIdx="2" presStyleCnt="5">
        <dgm:presLayoutVars>
          <dgm:bulletEnabled/>
        </dgm:presLayoutVars>
      </dgm:prSet>
      <dgm:spPr/>
    </dgm:pt>
    <dgm:pt modelId="{F9A6DD78-ED44-40C3-9F55-3653FDCA6B67}" type="pres">
      <dgm:prSet presAssocID="{0F1B2240-5950-4B1D-9A2E-30E44CBBC6EE}" presName="sp" presStyleCnt="0"/>
      <dgm:spPr/>
    </dgm:pt>
    <dgm:pt modelId="{746532B4-9859-4955-9E1C-EE060DEEFADC}" type="pres">
      <dgm:prSet presAssocID="{8D6AC769-569C-4B3D-801F-C5F0DE968C9F}" presName="linNode" presStyleCnt="0"/>
      <dgm:spPr/>
    </dgm:pt>
    <dgm:pt modelId="{07EEB20E-FAAC-49B3-B34D-1D000E134393}" type="pres">
      <dgm:prSet presAssocID="{8D6AC769-569C-4B3D-801F-C5F0DE968C9F}" presName="parentText" presStyleLbl="alignNode1" presStyleIdx="3" presStyleCnt="5">
        <dgm:presLayoutVars>
          <dgm:chMax val="1"/>
          <dgm:bulletEnabled/>
        </dgm:presLayoutVars>
      </dgm:prSet>
      <dgm:spPr/>
    </dgm:pt>
    <dgm:pt modelId="{06644D21-F86A-4B44-9F89-353B36C8D086}" type="pres">
      <dgm:prSet presAssocID="{8D6AC769-569C-4B3D-801F-C5F0DE968C9F}" presName="descendantText" presStyleLbl="alignAccFollowNode1" presStyleIdx="3" presStyleCnt="5">
        <dgm:presLayoutVars>
          <dgm:bulletEnabled/>
        </dgm:presLayoutVars>
      </dgm:prSet>
      <dgm:spPr/>
    </dgm:pt>
    <dgm:pt modelId="{49EC14F1-F8CE-47B2-8D41-BA9D2595E40C}" type="pres">
      <dgm:prSet presAssocID="{4C418727-810D-42E5-8F8C-ACB782E7D4E0}" presName="sp" presStyleCnt="0"/>
      <dgm:spPr/>
    </dgm:pt>
    <dgm:pt modelId="{8CBDC28D-6231-4B2D-BC16-C34536683788}" type="pres">
      <dgm:prSet presAssocID="{AE2251B0-E46B-416A-A3E9-57C45660DEDF}" presName="linNode" presStyleCnt="0"/>
      <dgm:spPr/>
    </dgm:pt>
    <dgm:pt modelId="{68BE61A0-7943-4156-854C-0368FAAEEA9C}" type="pres">
      <dgm:prSet presAssocID="{AE2251B0-E46B-416A-A3E9-57C45660DEDF}" presName="parentText" presStyleLbl="alignNode1" presStyleIdx="4" presStyleCnt="5">
        <dgm:presLayoutVars>
          <dgm:chMax val="1"/>
          <dgm:bulletEnabled/>
        </dgm:presLayoutVars>
      </dgm:prSet>
      <dgm:spPr/>
    </dgm:pt>
    <dgm:pt modelId="{F02B94AE-9027-421C-8784-DBCF073E4CE9}" type="pres">
      <dgm:prSet presAssocID="{AE2251B0-E46B-416A-A3E9-57C45660DEDF}" presName="descendantText" presStyleLbl="alignAccFollowNode1" presStyleIdx="4" presStyleCnt="5">
        <dgm:presLayoutVars>
          <dgm:bulletEnabled/>
        </dgm:presLayoutVars>
      </dgm:prSet>
      <dgm:spPr>
        <a:solidFill>
          <a:srgbClr val="FF5050">
            <a:alpha val="90000"/>
          </a:srgbClr>
        </a:solidFill>
      </dgm:spPr>
    </dgm:pt>
  </dgm:ptLst>
  <dgm:cxnLst>
    <dgm:cxn modelId="{30E41C03-BA83-4FDB-B7CE-0BB7423864E0}" type="presOf" srcId="{AE2251B0-E46B-416A-A3E9-57C45660DEDF}" destId="{68BE61A0-7943-4156-854C-0368FAAEEA9C}" srcOrd="0" destOrd="0" presId="urn:microsoft.com/office/officeart/2016/7/layout/VerticalSolidActionList"/>
    <dgm:cxn modelId="{B6476F08-899C-4653-B552-67B9FACE763A}" srcId="{A50BBF26-BE9E-431F-A187-0117DD5E343A}" destId="{24B1FF48-3FF8-4CC9-BCCF-0657505D2CC7}" srcOrd="1" destOrd="0" parTransId="{87949911-0037-4966-866F-8BB3D65EB67C}" sibTransId="{658D2F7E-70A5-41AE-AF44-8F4B73296991}"/>
    <dgm:cxn modelId="{A9247509-687D-4946-9F3A-A1298E6454DD}" srcId="{A50BBF26-BE9E-431F-A187-0117DD5E343A}" destId="{50100223-5106-44D7-B373-F64952B554ED}" srcOrd="2" destOrd="0" parTransId="{335E7D64-A61B-49C5-BA25-381D9DF7E8B1}" sibTransId="{0F1B2240-5950-4B1D-9A2E-30E44CBBC6EE}"/>
    <dgm:cxn modelId="{A0D2871E-B300-4813-9D77-CAE0D2B654ED}" srcId="{8D6AC769-569C-4B3D-801F-C5F0DE968C9F}" destId="{D10A5724-932A-4889-B1AE-114C965114E7}" srcOrd="0" destOrd="0" parTransId="{1A1D2180-64E9-4F31-8706-A248351B9774}" sibTransId="{C1C5BFB3-9B7A-4304-97A2-62B117C941BD}"/>
    <dgm:cxn modelId="{5DF4A439-D840-44CD-8368-EC01C3330842}" type="presOf" srcId="{4B601B5E-F003-46A3-AEED-26D1E0152B5E}" destId="{9810206E-7640-44F2-9D33-14EEAB6769A8}" srcOrd="0" destOrd="0" presId="urn:microsoft.com/office/officeart/2016/7/layout/VerticalSolidActionList"/>
    <dgm:cxn modelId="{5C9C7641-A852-47A3-A7C1-AA83D84634D6}" srcId="{24B1FF48-3FF8-4CC9-BCCF-0657505D2CC7}" destId="{FA8B6B27-3BCD-49D9-8122-4E2AA9D1B0B9}" srcOrd="0" destOrd="0" parTransId="{3BB80A57-8418-40B7-B00C-01B1CBB1C04C}" sibTransId="{06EC6D14-DE02-4F1E-BA49-E3AF1729CAC1}"/>
    <dgm:cxn modelId="{3A242F42-BFE7-415F-8B97-2841301DF19E}" type="presOf" srcId="{B576F572-A61A-43B9-A6BD-2F1DDA194501}" destId="{AE7B0E46-468B-454F-B7A3-A5F5206C03B5}" srcOrd="0" destOrd="0" presId="urn:microsoft.com/office/officeart/2016/7/layout/VerticalSolidActionList"/>
    <dgm:cxn modelId="{4DD78844-B6F0-43E5-969D-123D77B1884D}" srcId="{50100223-5106-44D7-B373-F64952B554ED}" destId="{4B601B5E-F003-46A3-AEED-26D1E0152B5E}" srcOrd="0" destOrd="0" parTransId="{AEBB2F39-95D3-4BAA-B875-08EECB411775}" sibTransId="{BDB6D497-6128-4C85-BFFA-C5061C7ADEA6}"/>
    <dgm:cxn modelId="{E216C469-9FDE-4068-8283-D509DA4DFBE6}" srcId="{B576F572-A61A-43B9-A6BD-2F1DDA194501}" destId="{A7AC738E-9133-43F2-A6C5-9496ADF4CB01}" srcOrd="0" destOrd="0" parTransId="{05B61804-1E9B-4014-B437-5FF03AA9F65D}" sibTransId="{63C08D90-0C7A-489A-B647-9C1800D92565}"/>
    <dgm:cxn modelId="{37795C4B-5623-49E2-AE74-626B2BB38BA1}" type="presOf" srcId="{A7AC738E-9133-43F2-A6C5-9496ADF4CB01}" destId="{FBC7CB71-0E28-46EA-90EC-6D0D6AB5EC93}" srcOrd="0" destOrd="0" presId="urn:microsoft.com/office/officeart/2016/7/layout/VerticalSolidActionList"/>
    <dgm:cxn modelId="{77667150-403E-45D6-8A4B-B26541BE445A}" type="presOf" srcId="{D10A5724-932A-4889-B1AE-114C965114E7}" destId="{06644D21-F86A-4B44-9F89-353B36C8D086}" srcOrd="0" destOrd="0" presId="urn:microsoft.com/office/officeart/2016/7/layout/VerticalSolidActionList"/>
    <dgm:cxn modelId="{71C6A787-D392-4C21-8879-CD1BBC3E0740}" type="presOf" srcId="{24B1FF48-3FF8-4CC9-BCCF-0657505D2CC7}" destId="{A1DB83C7-0F1E-4A4D-AB1B-7EAF4F793019}" srcOrd="0" destOrd="0" presId="urn:microsoft.com/office/officeart/2016/7/layout/VerticalSolidActionList"/>
    <dgm:cxn modelId="{9EBEDE90-D3AE-4772-AD02-A7C248CE1015}" type="presOf" srcId="{A50BBF26-BE9E-431F-A187-0117DD5E343A}" destId="{32A722D6-2449-4FEA-8D92-3E4D92BBF54A}" srcOrd="0" destOrd="0" presId="urn:microsoft.com/office/officeart/2016/7/layout/VerticalSolidActionList"/>
    <dgm:cxn modelId="{7D338BA0-0C2E-4B0A-9758-5B86DFCDDACA}" type="presOf" srcId="{50100223-5106-44D7-B373-F64952B554ED}" destId="{81CEFBFE-0CDC-4917-AF13-185636BD998A}" srcOrd="0" destOrd="0" presId="urn:microsoft.com/office/officeart/2016/7/layout/VerticalSolidActionList"/>
    <dgm:cxn modelId="{C6CC95A8-273A-4837-A072-EBE2BE258936}" srcId="{A50BBF26-BE9E-431F-A187-0117DD5E343A}" destId="{AE2251B0-E46B-416A-A3E9-57C45660DEDF}" srcOrd="4" destOrd="0" parTransId="{87F03C94-5EAA-4503-8697-369028D5A471}" sibTransId="{06C18C43-6ACE-4993-A5C1-5318222747F1}"/>
    <dgm:cxn modelId="{36A58EB6-6416-49F9-BBC4-D35171390940}" srcId="{A50BBF26-BE9E-431F-A187-0117DD5E343A}" destId="{B576F572-A61A-43B9-A6BD-2F1DDA194501}" srcOrd="0" destOrd="0" parTransId="{C9BC6328-04F4-487A-8C36-D231A06A2E5B}" sibTransId="{E8603261-53DA-45FB-8B05-0362F58C4109}"/>
    <dgm:cxn modelId="{BB395DCA-B828-4368-8D54-492CE447C989}" srcId="{A50BBF26-BE9E-431F-A187-0117DD5E343A}" destId="{8D6AC769-569C-4B3D-801F-C5F0DE968C9F}" srcOrd="3" destOrd="0" parTransId="{B0195965-ED62-4633-B0A5-440B2C2DD7B9}" sibTransId="{4C418727-810D-42E5-8F8C-ACB782E7D4E0}"/>
    <dgm:cxn modelId="{BA4F86DD-93A6-4262-A11E-BE1A94EFAE97}" type="presOf" srcId="{8D6AC769-569C-4B3D-801F-C5F0DE968C9F}" destId="{07EEB20E-FAAC-49B3-B34D-1D000E134393}" srcOrd="0" destOrd="0" presId="urn:microsoft.com/office/officeart/2016/7/layout/VerticalSolidActionList"/>
    <dgm:cxn modelId="{CB09E7F0-695A-4A91-8124-55B386BAD2E0}" type="presOf" srcId="{FA8B6B27-3BCD-49D9-8122-4E2AA9D1B0B9}" destId="{2B395784-4A84-42BD-98EC-6B705DD5A4A7}" srcOrd="0" destOrd="0" presId="urn:microsoft.com/office/officeart/2016/7/layout/VerticalSolidActionList"/>
    <dgm:cxn modelId="{17F6A49B-8043-46F6-AEFF-8C3D0F55E40B}" type="presParOf" srcId="{32A722D6-2449-4FEA-8D92-3E4D92BBF54A}" destId="{51606A95-3902-4A9F-9854-9CFECF87677C}" srcOrd="0" destOrd="0" presId="urn:microsoft.com/office/officeart/2016/7/layout/VerticalSolidActionList"/>
    <dgm:cxn modelId="{E7BDA8AA-FE0C-479C-BD59-FB73E7FCC6D1}" type="presParOf" srcId="{51606A95-3902-4A9F-9854-9CFECF87677C}" destId="{AE7B0E46-468B-454F-B7A3-A5F5206C03B5}" srcOrd="0" destOrd="0" presId="urn:microsoft.com/office/officeart/2016/7/layout/VerticalSolidActionList"/>
    <dgm:cxn modelId="{CD838B49-9AC1-4456-9D32-68E3DAC9AA5E}" type="presParOf" srcId="{51606A95-3902-4A9F-9854-9CFECF87677C}" destId="{FBC7CB71-0E28-46EA-90EC-6D0D6AB5EC93}" srcOrd="1" destOrd="0" presId="urn:microsoft.com/office/officeart/2016/7/layout/VerticalSolidActionList"/>
    <dgm:cxn modelId="{0BE86A04-3ADB-43A0-A613-FC99CB9D918A}" type="presParOf" srcId="{32A722D6-2449-4FEA-8D92-3E4D92BBF54A}" destId="{733958A8-D19C-41C2-B740-2149118A11F0}" srcOrd="1" destOrd="0" presId="urn:microsoft.com/office/officeart/2016/7/layout/VerticalSolidActionList"/>
    <dgm:cxn modelId="{CC228EFC-6443-4008-819D-16556F2DE7B1}" type="presParOf" srcId="{32A722D6-2449-4FEA-8D92-3E4D92BBF54A}" destId="{DB8BF596-D9B3-4EFB-BA0E-524804A93791}" srcOrd="2" destOrd="0" presId="urn:microsoft.com/office/officeart/2016/7/layout/VerticalSolidActionList"/>
    <dgm:cxn modelId="{60DB3A02-C6BB-44C6-AA20-33DC4122FB5B}" type="presParOf" srcId="{DB8BF596-D9B3-4EFB-BA0E-524804A93791}" destId="{A1DB83C7-0F1E-4A4D-AB1B-7EAF4F793019}" srcOrd="0" destOrd="0" presId="urn:microsoft.com/office/officeart/2016/7/layout/VerticalSolidActionList"/>
    <dgm:cxn modelId="{0FD0B7E6-9049-4258-B6BE-5D64BBF78C0A}" type="presParOf" srcId="{DB8BF596-D9B3-4EFB-BA0E-524804A93791}" destId="{2B395784-4A84-42BD-98EC-6B705DD5A4A7}" srcOrd="1" destOrd="0" presId="urn:microsoft.com/office/officeart/2016/7/layout/VerticalSolidActionList"/>
    <dgm:cxn modelId="{F32742D1-B96D-49A8-B0B1-6DAF33465E15}" type="presParOf" srcId="{32A722D6-2449-4FEA-8D92-3E4D92BBF54A}" destId="{A3C76C64-35A4-4FB2-A054-53F0E3DAB7DB}" srcOrd="3" destOrd="0" presId="urn:microsoft.com/office/officeart/2016/7/layout/VerticalSolidActionList"/>
    <dgm:cxn modelId="{46054045-DC46-44D3-B727-BE478D18B277}" type="presParOf" srcId="{32A722D6-2449-4FEA-8D92-3E4D92BBF54A}" destId="{4095BF44-9084-4865-8E7A-64B31D781968}" srcOrd="4" destOrd="0" presId="urn:microsoft.com/office/officeart/2016/7/layout/VerticalSolidActionList"/>
    <dgm:cxn modelId="{9FAEE775-F4E1-4D65-AC33-7166BF0B396A}" type="presParOf" srcId="{4095BF44-9084-4865-8E7A-64B31D781968}" destId="{81CEFBFE-0CDC-4917-AF13-185636BD998A}" srcOrd="0" destOrd="0" presId="urn:microsoft.com/office/officeart/2016/7/layout/VerticalSolidActionList"/>
    <dgm:cxn modelId="{50A2DBC1-DF47-40AA-8366-5FBD3EEF939C}" type="presParOf" srcId="{4095BF44-9084-4865-8E7A-64B31D781968}" destId="{9810206E-7640-44F2-9D33-14EEAB6769A8}" srcOrd="1" destOrd="0" presId="urn:microsoft.com/office/officeart/2016/7/layout/VerticalSolidActionList"/>
    <dgm:cxn modelId="{BFF3D026-1C85-41B9-826D-224A6CB3AAEB}" type="presParOf" srcId="{32A722D6-2449-4FEA-8D92-3E4D92BBF54A}" destId="{F9A6DD78-ED44-40C3-9F55-3653FDCA6B67}" srcOrd="5" destOrd="0" presId="urn:microsoft.com/office/officeart/2016/7/layout/VerticalSolidActionList"/>
    <dgm:cxn modelId="{43BB8886-47E7-436B-A5F3-7B083E039643}" type="presParOf" srcId="{32A722D6-2449-4FEA-8D92-3E4D92BBF54A}" destId="{746532B4-9859-4955-9E1C-EE060DEEFADC}" srcOrd="6" destOrd="0" presId="urn:microsoft.com/office/officeart/2016/7/layout/VerticalSolidActionList"/>
    <dgm:cxn modelId="{6DC5D319-F299-4C63-8EC4-F354B2AE7430}" type="presParOf" srcId="{746532B4-9859-4955-9E1C-EE060DEEFADC}" destId="{07EEB20E-FAAC-49B3-B34D-1D000E134393}" srcOrd="0" destOrd="0" presId="urn:microsoft.com/office/officeart/2016/7/layout/VerticalSolidActionList"/>
    <dgm:cxn modelId="{61021305-EBA4-4880-A8E7-8C385E7CC429}" type="presParOf" srcId="{746532B4-9859-4955-9E1C-EE060DEEFADC}" destId="{06644D21-F86A-4B44-9F89-353B36C8D086}" srcOrd="1" destOrd="0" presId="urn:microsoft.com/office/officeart/2016/7/layout/VerticalSolidActionList"/>
    <dgm:cxn modelId="{6C803ACC-3117-493B-B873-AB0D15E24796}" type="presParOf" srcId="{32A722D6-2449-4FEA-8D92-3E4D92BBF54A}" destId="{49EC14F1-F8CE-47B2-8D41-BA9D2595E40C}" srcOrd="7" destOrd="0" presId="urn:microsoft.com/office/officeart/2016/7/layout/VerticalSolidActionList"/>
    <dgm:cxn modelId="{88687A98-C73E-4888-889D-116619742BDC}" type="presParOf" srcId="{32A722D6-2449-4FEA-8D92-3E4D92BBF54A}" destId="{8CBDC28D-6231-4B2D-BC16-C34536683788}" srcOrd="8" destOrd="0" presId="urn:microsoft.com/office/officeart/2016/7/layout/VerticalSolidActionList"/>
    <dgm:cxn modelId="{904F75F4-E44C-4E11-836D-30BBE3392E62}" type="presParOf" srcId="{8CBDC28D-6231-4B2D-BC16-C34536683788}" destId="{68BE61A0-7943-4156-854C-0368FAAEEA9C}" srcOrd="0" destOrd="0" presId="urn:microsoft.com/office/officeart/2016/7/layout/VerticalSolidActionList"/>
    <dgm:cxn modelId="{99BBB753-6565-41F0-89B9-56ABC79E47A6}" type="presParOf" srcId="{8CBDC28D-6231-4B2D-BC16-C34536683788}" destId="{F02B94AE-9027-421C-8784-DBCF073E4CE9}" srcOrd="1" destOrd="0" presId="urn:microsoft.com/office/officeart/2016/7/layout/VerticalSolidAction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55AE4DF-BFA9-4650-9AC2-86F1678AB998}">
      <dsp:nvSpPr>
        <dsp:cNvPr id="0" name=""/>
        <dsp:cNvSpPr/>
      </dsp:nvSpPr>
      <dsp:spPr>
        <a:xfrm>
          <a:off x="0" y="0"/>
          <a:ext cx="5175384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D6A9FFE-ABB5-466E-8A07-70349BB983E6}">
      <dsp:nvSpPr>
        <dsp:cNvPr id="0" name=""/>
        <dsp:cNvSpPr/>
      </dsp:nvSpPr>
      <dsp:spPr>
        <a:xfrm>
          <a:off x="0" y="0"/>
          <a:ext cx="5175384" cy="276807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5730" tIns="125730" rIns="125730" bIns="125730" numCol="1" spcCol="1270" anchor="t" anchorCtr="0">
          <a:noAutofit/>
        </a:bodyPr>
        <a:lstStyle/>
        <a:p>
          <a:pPr marL="0" lvl="0" indent="0" algn="l" defTabSz="1466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300" kern="1200"/>
            <a:t>The following provides an example of both a good and bad introduction.  Can you see the reasons why?  </a:t>
          </a:r>
          <a:endParaRPr lang="en-US" sz="3300" kern="1200"/>
        </a:p>
      </dsp:txBody>
      <dsp:txXfrm>
        <a:off x="0" y="0"/>
        <a:ext cx="5175384" cy="2768070"/>
      </dsp:txXfrm>
    </dsp:sp>
    <dsp:sp modelId="{938E2BD8-A756-4E90-A017-939FE0E9D535}">
      <dsp:nvSpPr>
        <dsp:cNvPr id="0" name=""/>
        <dsp:cNvSpPr/>
      </dsp:nvSpPr>
      <dsp:spPr>
        <a:xfrm>
          <a:off x="0" y="2768070"/>
          <a:ext cx="5175384" cy="0"/>
        </a:xfrm>
        <a:prstGeom prst="line">
          <a:avLst/>
        </a:prstGeom>
        <a:solidFill>
          <a:schemeClr val="accent2">
            <a:hueOff val="6443614"/>
            <a:satOff val="-18493"/>
            <a:lumOff val="-29609"/>
            <a:alphaOff val="0"/>
          </a:schemeClr>
        </a:solidFill>
        <a:ln w="19050" cap="flat" cmpd="sng" algn="ctr">
          <a:solidFill>
            <a:schemeClr val="accent2">
              <a:hueOff val="6443614"/>
              <a:satOff val="-18493"/>
              <a:lumOff val="-29609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A20F80D-9405-41A3-A652-199870995DF2}">
      <dsp:nvSpPr>
        <dsp:cNvPr id="0" name=""/>
        <dsp:cNvSpPr/>
      </dsp:nvSpPr>
      <dsp:spPr>
        <a:xfrm>
          <a:off x="0" y="2768070"/>
          <a:ext cx="5175384" cy="276807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5730" tIns="125730" rIns="125730" bIns="125730" numCol="1" spcCol="1270" anchor="t" anchorCtr="0">
          <a:noAutofit/>
        </a:bodyPr>
        <a:lstStyle/>
        <a:p>
          <a:pPr marL="0" lvl="0" indent="0" algn="l" defTabSz="1466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300" kern="1200"/>
            <a:t>The ‘good’ introduction is by no means perfect, but should give you an idea of what a decent introduction should look like.</a:t>
          </a:r>
          <a:endParaRPr lang="en-US" sz="3300" kern="1200"/>
        </a:p>
      </dsp:txBody>
      <dsp:txXfrm>
        <a:off x="0" y="2768070"/>
        <a:ext cx="5175384" cy="2768070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55AE4DF-BFA9-4650-9AC2-86F1678AB998}">
      <dsp:nvSpPr>
        <dsp:cNvPr id="0" name=""/>
        <dsp:cNvSpPr/>
      </dsp:nvSpPr>
      <dsp:spPr>
        <a:xfrm>
          <a:off x="0" y="0"/>
          <a:ext cx="5175384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D6A9FFE-ABB5-466E-8A07-70349BB983E6}">
      <dsp:nvSpPr>
        <dsp:cNvPr id="0" name=""/>
        <dsp:cNvSpPr/>
      </dsp:nvSpPr>
      <dsp:spPr>
        <a:xfrm>
          <a:off x="0" y="0"/>
          <a:ext cx="5175384" cy="276807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9540" tIns="129540" rIns="129540" bIns="129540" numCol="1" spcCol="1270" anchor="t" anchorCtr="0">
          <a:noAutofit/>
        </a:bodyPr>
        <a:lstStyle/>
        <a:p>
          <a:pPr marL="0" lvl="0" indent="0" algn="l" defTabSz="1511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400" kern="1200" dirty="0"/>
            <a:t>The following provides an example of both a good and bad conclusion.  Can you see the reasons why?  </a:t>
          </a:r>
          <a:endParaRPr lang="en-US" sz="3400" kern="1200" dirty="0"/>
        </a:p>
      </dsp:txBody>
      <dsp:txXfrm>
        <a:off x="0" y="0"/>
        <a:ext cx="5175384" cy="2768070"/>
      </dsp:txXfrm>
    </dsp:sp>
    <dsp:sp modelId="{938E2BD8-A756-4E90-A017-939FE0E9D535}">
      <dsp:nvSpPr>
        <dsp:cNvPr id="0" name=""/>
        <dsp:cNvSpPr/>
      </dsp:nvSpPr>
      <dsp:spPr>
        <a:xfrm>
          <a:off x="0" y="2768070"/>
          <a:ext cx="5175384" cy="0"/>
        </a:xfrm>
        <a:prstGeom prst="line">
          <a:avLst/>
        </a:prstGeom>
        <a:solidFill>
          <a:schemeClr val="accent2">
            <a:hueOff val="6443614"/>
            <a:satOff val="-18493"/>
            <a:lumOff val="-29609"/>
            <a:alphaOff val="0"/>
          </a:schemeClr>
        </a:solidFill>
        <a:ln w="19050" cap="flat" cmpd="sng" algn="ctr">
          <a:solidFill>
            <a:schemeClr val="accent2">
              <a:hueOff val="6443614"/>
              <a:satOff val="-18493"/>
              <a:lumOff val="-29609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A20F80D-9405-41A3-A652-199870995DF2}">
      <dsp:nvSpPr>
        <dsp:cNvPr id="0" name=""/>
        <dsp:cNvSpPr/>
      </dsp:nvSpPr>
      <dsp:spPr>
        <a:xfrm>
          <a:off x="0" y="2768070"/>
          <a:ext cx="5175384" cy="276807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9540" tIns="129540" rIns="129540" bIns="129540" numCol="1" spcCol="1270" anchor="t" anchorCtr="0">
          <a:noAutofit/>
        </a:bodyPr>
        <a:lstStyle/>
        <a:p>
          <a:pPr marL="0" lvl="0" indent="0" algn="l" defTabSz="1511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400" kern="1200" dirty="0"/>
            <a:t>The ‘good’ conclusion is by no means perfect, but should give you an idea of what a decent conclusion should look like.</a:t>
          </a:r>
          <a:endParaRPr lang="en-US" sz="3400" kern="1200" dirty="0"/>
        </a:p>
      </dsp:txBody>
      <dsp:txXfrm>
        <a:off x="0" y="2768070"/>
        <a:ext cx="5175384" cy="2768070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C7C877F-5716-488F-BD24-1A12DDDC2542}">
      <dsp:nvSpPr>
        <dsp:cNvPr id="0" name=""/>
        <dsp:cNvSpPr/>
      </dsp:nvSpPr>
      <dsp:spPr>
        <a:xfrm>
          <a:off x="0" y="80644"/>
          <a:ext cx="5000124" cy="1704690"/>
        </a:xfrm>
        <a:prstGeom prst="roundRect">
          <a:avLst/>
        </a:prstGeom>
        <a:gradFill rotWithShape="0">
          <a:gsLst>
            <a:gs pos="0">
              <a:schemeClr val="accent5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18110" tIns="118110" rIns="118110" bIns="118110" numCol="1" spcCol="1270" anchor="ctr" anchorCtr="0">
          <a:noAutofit/>
        </a:bodyPr>
        <a:lstStyle/>
        <a:p>
          <a:pPr marL="0" lvl="0" indent="0" algn="l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100" kern="1200"/>
            <a:t>Excellent way of getting high content of information in restricted word count</a:t>
          </a:r>
          <a:endParaRPr lang="en-US" sz="3100" kern="1200"/>
        </a:p>
      </dsp:txBody>
      <dsp:txXfrm>
        <a:off x="83216" y="163860"/>
        <a:ext cx="4833692" cy="1538258"/>
      </dsp:txXfrm>
    </dsp:sp>
    <dsp:sp modelId="{845F8E89-BAEC-47EC-A0E1-7E533DF85125}">
      <dsp:nvSpPr>
        <dsp:cNvPr id="0" name=""/>
        <dsp:cNvSpPr/>
      </dsp:nvSpPr>
      <dsp:spPr>
        <a:xfrm>
          <a:off x="0" y="1874614"/>
          <a:ext cx="5000124" cy="1704690"/>
        </a:xfrm>
        <a:prstGeom prst="roundRect">
          <a:avLst/>
        </a:prstGeom>
        <a:gradFill rotWithShape="0">
          <a:gsLst>
            <a:gs pos="0">
              <a:schemeClr val="accent5">
                <a:hueOff val="-6076075"/>
                <a:satOff val="-413"/>
                <a:lumOff val="981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-6076075"/>
                <a:satOff val="-413"/>
                <a:lumOff val="981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-6076075"/>
                <a:satOff val="-413"/>
                <a:lumOff val="981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18110" tIns="118110" rIns="118110" bIns="118110" numCol="1" spcCol="1270" anchor="ctr" anchorCtr="0">
          <a:noAutofit/>
        </a:bodyPr>
        <a:lstStyle/>
        <a:p>
          <a:pPr marL="0" lvl="0" indent="0" algn="l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100" kern="1200"/>
            <a:t>Structure varies – usually dictated by your lecturer</a:t>
          </a:r>
          <a:endParaRPr lang="en-US" sz="3100" kern="1200"/>
        </a:p>
      </dsp:txBody>
      <dsp:txXfrm>
        <a:off x="83216" y="1957830"/>
        <a:ext cx="4833692" cy="1538258"/>
      </dsp:txXfrm>
    </dsp:sp>
    <dsp:sp modelId="{4B969A52-EF4D-440B-9E2F-C3BAC36D2ADD}">
      <dsp:nvSpPr>
        <dsp:cNvPr id="0" name=""/>
        <dsp:cNvSpPr/>
      </dsp:nvSpPr>
      <dsp:spPr>
        <a:xfrm>
          <a:off x="0" y="3668585"/>
          <a:ext cx="5000124" cy="1704690"/>
        </a:xfrm>
        <a:prstGeom prst="roundRect">
          <a:avLst/>
        </a:prstGeom>
        <a:gradFill rotWithShape="0">
          <a:gsLst>
            <a:gs pos="0">
              <a:schemeClr val="accent5">
                <a:hueOff val="-12152150"/>
                <a:satOff val="-826"/>
                <a:lumOff val="1961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-12152150"/>
                <a:satOff val="-826"/>
                <a:lumOff val="1961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-12152150"/>
                <a:satOff val="-826"/>
                <a:lumOff val="1961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18110" tIns="118110" rIns="118110" bIns="118110" numCol="1" spcCol="1270" anchor="ctr" anchorCtr="0">
          <a:noAutofit/>
        </a:bodyPr>
        <a:lstStyle/>
        <a:p>
          <a:pPr marL="0" lvl="0" indent="0" algn="l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100" kern="1200"/>
            <a:t>Still follows set structure of assignment writing</a:t>
          </a:r>
          <a:endParaRPr lang="en-US" sz="3100" kern="1200"/>
        </a:p>
      </dsp:txBody>
      <dsp:txXfrm>
        <a:off x="83216" y="3751801"/>
        <a:ext cx="4833692" cy="1538258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BC7CB71-0E28-46EA-90EC-6D0D6AB5EC93}">
      <dsp:nvSpPr>
        <dsp:cNvPr id="0" name=""/>
        <dsp:cNvSpPr/>
      </dsp:nvSpPr>
      <dsp:spPr>
        <a:xfrm>
          <a:off x="1639174" y="511"/>
          <a:ext cx="6556696" cy="665362"/>
        </a:xfrm>
        <a:prstGeom prst="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218" tIns="169002" rIns="127218" bIns="169002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b="1" kern="1200"/>
            <a:t>Title of Assignment – your name – student number – word count</a:t>
          </a:r>
          <a:endParaRPr lang="en-GB" sz="1600" kern="1200"/>
        </a:p>
      </dsp:txBody>
      <dsp:txXfrm>
        <a:off x="1639174" y="511"/>
        <a:ext cx="6556696" cy="665362"/>
      </dsp:txXfrm>
    </dsp:sp>
    <dsp:sp modelId="{AE7B0E46-468B-454F-B7A3-A5F5206C03B5}">
      <dsp:nvSpPr>
        <dsp:cNvPr id="0" name=""/>
        <dsp:cNvSpPr/>
      </dsp:nvSpPr>
      <dsp:spPr>
        <a:xfrm>
          <a:off x="0" y="511"/>
          <a:ext cx="1639174" cy="665362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6740" tIns="65723" rIns="86740" bIns="65723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Title Page</a:t>
          </a:r>
          <a:endParaRPr lang="en-US" sz="1900" kern="1200"/>
        </a:p>
      </dsp:txBody>
      <dsp:txXfrm>
        <a:off x="0" y="511"/>
        <a:ext cx="1639174" cy="665362"/>
      </dsp:txXfrm>
    </dsp:sp>
    <dsp:sp modelId="{D261C0F5-46E5-4B3B-987B-CE590892D269}">
      <dsp:nvSpPr>
        <dsp:cNvPr id="0" name=""/>
        <dsp:cNvSpPr/>
      </dsp:nvSpPr>
      <dsp:spPr>
        <a:xfrm>
          <a:off x="1639174" y="705795"/>
          <a:ext cx="6556696" cy="665362"/>
        </a:xfrm>
        <a:prstGeom prst="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218" tIns="169002" rIns="127218" bIns="169002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b="1" kern="1200" dirty="0"/>
            <a:t>Corresponding sections and page numbers</a:t>
          </a:r>
        </a:p>
      </dsp:txBody>
      <dsp:txXfrm>
        <a:off x="1639174" y="705795"/>
        <a:ext cx="6556696" cy="665362"/>
      </dsp:txXfrm>
    </dsp:sp>
    <dsp:sp modelId="{D32CCAA1-36FD-419C-BADE-0C3C70C39C69}">
      <dsp:nvSpPr>
        <dsp:cNvPr id="0" name=""/>
        <dsp:cNvSpPr/>
      </dsp:nvSpPr>
      <dsp:spPr>
        <a:xfrm>
          <a:off x="0" y="705795"/>
          <a:ext cx="1639174" cy="665362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6740" tIns="65723" rIns="86740" bIns="65723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Contents Page</a:t>
          </a:r>
          <a:endParaRPr lang="en-US" sz="1900" kern="1200"/>
        </a:p>
      </dsp:txBody>
      <dsp:txXfrm>
        <a:off x="0" y="705795"/>
        <a:ext cx="1639174" cy="665362"/>
      </dsp:txXfrm>
    </dsp:sp>
    <dsp:sp modelId="{2B395784-4A84-42BD-98EC-6B705DD5A4A7}">
      <dsp:nvSpPr>
        <dsp:cNvPr id="0" name=""/>
        <dsp:cNvSpPr/>
      </dsp:nvSpPr>
      <dsp:spPr>
        <a:xfrm>
          <a:off x="1639174" y="1411079"/>
          <a:ext cx="6556696" cy="665362"/>
        </a:xfrm>
        <a:prstGeom prst="rect">
          <a:avLst/>
        </a:prstGeom>
        <a:solidFill>
          <a:srgbClr val="FF5050">
            <a:alpha val="89804"/>
          </a:srgbClr>
        </a:solidFill>
        <a:ln w="1905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218" tIns="169002" rIns="127218" bIns="169002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b="1" kern="1200" dirty="0"/>
            <a:t>With subheading</a:t>
          </a:r>
        </a:p>
      </dsp:txBody>
      <dsp:txXfrm>
        <a:off x="1639174" y="1411079"/>
        <a:ext cx="6556696" cy="665362"/>
      </dsp:txXfrm>
    </dsp:sp>
    <dsp:sp modelId="{A1DB83C7-0F1E-4A4D-AB1B-7EAF4F793019}">
      <dsp:nvSpPr>
        <dsp:cNvPr id="0" name=""/>
        <dsp:cNvSpPr/>
      </dsp:nvSpPr>
      <dsp:spPr>
        <a:xfrm>
          <a:off x="0" y="1411079"/>
          <a:ext cx="1639174" cy="665362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6740" tIns="65723" rIns="86740" bIns="65723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 dirty="0"/>
            <a:t>Introduction</a:t>
          </a:r>
          <a:endParaRPr lang="en-US" sz="1900" kern="1200" dirty="0"/>
        </a:p>
      </dsp:txBody>
      <dsp:txXfrm>
        <a:off x="0" y="1411079"/>
        <a:ext cx="1639174" cy="665362"/>
      </dsp:txXfrm>
    </dsp:sp>
    <dsp:sp modelId="{9810206E-7640-44F2-9D33-14EEAB6769A8}">
      <dsp:nvSpPr>
        <dsp:cNvPr id="0" name=""/>
        <dsp:cNvSpPr/>
      </dsp:nvSpPr>
      <dsp:spPr>
        <a:xfrm>
          <a:off x="1639174" y="2116363"/>
          <a:ext cx="6556696" cy="665362"/>
        </a:xfrm>
        <a:prstGeom prst="rect">
          <a:avLst/>
        </a:prstGeom>
        <a:solidFill>
          <a:srgbClr val="FF5050">
            <a:alpha val="90000"/>
          </a:srgbClr>
        </a:solidFill>
        <a:ln w="1905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218" tIns="169002" rIns="127218" bIns="169002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b="1" kern="1200" dirty="0"/>
            <a:t>Split into sections with relevant subheadings</a:t>
          </a:r>
        </a:p>
      </dsp:txBody>
      <dsp:txXfrm>
        <a:off x="1639174" y="2116363"/>
        <a:ext cx="6556696" cy="665362"/>
      </dsp:txXfrm>
    </dsp:sp>
    <dsp:sp modelId="{81CEFBFE-0CDC-4917-AF13-185636BD998A}">
      <dsp:nvSpPr>
        <dsp:cNvPr id="0" name=""/>
        <dsp:cNvSpPr/>
      </dsp:nvSpPr>
      <dsp:spPr>
        <a:xfrm>
          <a:off x="0" y="2116363"/>
          <a:ext cx="1639174" cy="665362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6740" tIns="65723" rIns="86740" bIns="65723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Main Body</a:t>
          </a:r>
          <a:endParaRPr lang="en-US" sz="1900" kern="1200"/>
        </a:p>
      </dsp:txBody>
      <dsp:txXfrm>
        <a:off x="0" y="2116363"/>
        <a:ext cx="1639174" cy="665362"/>
      </dsp:txXfrm>
    </dsp:sp>
    <dsp:sp modelId="{06644D21-F86A-4B44-9F89-353B36C8D086}">
      <dsp:nvSpPr>
        <dsp:cNvPr id="0" name=""/>
        <dsp:cNvSpPr/>
      </dsp:nvSpPr>
      <dsp:spPr>
        <a:xfrm>
          <a:off x="1639174" y="2821647"/>
          <a:ext cx="6556696" cy="665362"/>
        </a:xfrm>
        <a:prstGeom prst="rect">
          <a:avLst/>
        </a:prstGeom>
        <a:solidFill>
          <a:srgbClr val="FF5050">
            <a:alpha val="90000"/>
          </a:srgbClr>
        </a:solidFill>
        <a:ln w="1905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218" tIns="169002" rIns="127218" bIns="169002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b="1" kern="1200" dirty="0"/>
            <a:t>With subheading</a:t>
          </a:r>
          <a:endParaRPr lang="en-GB" sz="1600" kern="1200" dirty="0"/>
        </a:p>
      </dsp:txBody>
      <dsp:txXfrm>
        <a:off x="1639174" y="2821647"/>
        <a:ext cx="6556696" cy="665362"/>
      </dsp:txXfrm>
    </dsp:sp>
    <dsp:sp modelId="{07EEB20E-FAAC-49B3-B34D-1D000E134393}">
      <dsp:nvSpPr>
        <dsp:cNvPr id="0" name=""/>
        <dsp:cNvSpPr/>
      </dsp:nvSpPr>
      <dsp:spPr>
        <a:xfrm>
          <a:off x="0" y="2821647"/>
          <a:ext cx="1639174" cy="665362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6740" tIns="65723" rIns="86740" bIns="65723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Conclusion</a:t>
          </a:r>
          <a:endParaRPr lang="en-US" sz="1900" kern="1200"/>
        </a:p>
      </dsp:txBody>
      <dsp:txXfrm>
        <a:off x="0" y="2821647"/>
        <a:ext cx="1639174" cy="665362"/>
      </dsp:txXfrm>
    </dsp:sp>
    <dsp:sp modelId="{F02B94AE-9027-421C-8784-DBCF073E4CE9}">
      <dsp:nvSpPr>
        <dsp:cNvPr id="0" name=""/>
        <dsp:cNvSpPr/>
      </dsp:nvSpPr>
      <dsp:spPr>
        <a:xfrm>
          <a:off x="1639174" y="3526931"/>
          <a:ext cx="6556696" cy="665362"/>
        </a:xfrm>
        <a:prstGeom prst="rect">
          <a:avLst/>
        </a:prstGeom>
        <a:solidFill>
          <a:srgbClr val="FF5050">
            <a:alpha val="90000"/>
          </a:srgbClr>
        </a:solidFill>
        <a:ln w="1905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8BE61A0-7943-4156-854C-0368FAAEEA9C}">
      <dsp:nvSpPr>
        <dsp:cNvPr id="0" name=""/>
        <dsp:cNvSpPr/>
      </dsp:nvSpPr>
      <dsp:spPr>
        <a:xfrm>
          <a:off x="0" y="3526931"/>
          <a:ext cx="1639174" cy="665362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6740" tIns="65723" rIns="86740" bIns="65723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Reference List</a:t>
          </a:r>
          <a:endParaRPr lang="en-US" sz="1900" kern="1200"/>
        </a:p>
      </dsp:txBody>
      <dsp:txXfrm>
        <a:off x="0" y="3526931"/>
        <a:ext cx="1639174" cy="665362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BC7CB71-0E28-46EA-90EC-6D0D6AB5EC93}">
      <dsp:nvSpPr>
        <dsp:cNvPr id="0" name=""/>
        <dsp:cNvSpPr/>
      </dsp:nvSpPr>
      <dsp:spPr>
        <a:xfrm>
          <a:off x="1639174" y="1822"/>
          <a:ext cx="6556696" cy="799458"/>
        </a:xfrm>
        <a:prstGeom prst="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218" tIns="203062" rIns="127218" bIns="203062" numCol="1" spcCol="1270" anchor="ctr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b="1" kern="1200"/>
            <a:t>Title of Assignment – your name – student number – word count</a:t>
          </a:r>
          <a:endParaRPr lang="en-GB" sz="1700" kern="1200"/>
        </a:p>
      </dsp:txBody>
      <dsp:txXfrm>
        <a:off x="1639174" y="1822"/>
        <a:ext cx="6556696" cy="799458"/>
      </dsp:txXfrm>
    </dsp:sp>
    <dsp:sp modelId="{AE7B0E46-468B-454F-B7A3-A5F5206C03B5}">
      <dsp:nvSpPr>
        <dsp:cNvPr id="0" name=""/>
        <dsp:cNvSpPr/>
      </dsp:nvSpPr>
      <dsp:spPr>
        <a:xfrm>
          <a:off x="0" y="1822"/>
          <a:ext cx="1639174" cy="799458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6740" tIns="78969" rIns="86740" bIns="78969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 dirty="0"/>
            <a:t>Title/Front sheet</a:t>
          </a:r>
          <a:endParaRPr lang="en-US" sz="2100" kern="1200" dirty="0"/>
        </a:p>
      </dsp:txBody>
      <dsp:txXfrm>
        <a:off x="0" y="1822"/>
        <a:ext cx="1639174" cy="799458"/>
      </dsp:txXfrm>
    </dsp:sp>
    <dsp:sp modelId="{2B395784-4A84-42BD-98EC-6B705DD5A4A7}">
      <dsp:nvSpPr>
        <dsp:cNvPr id="0" name=""/>
        <dsp:cNvSpPr/>
      </dsp:nvSpPr>
      <dsp:spPr>
        <a:xfrm>
          <a:off x="1639174" y="849247"/>
          <a:ext cx="6556696" cy="799458"/>
        </a:xfrm>
        <a:prstGeom prst="rect">
          <a:avLst/>
        </a:prstGeom>
        <a:solidFill>
          <a:srgbClr val="FF5050">
            <a:alpha val="89804"/>
          </a:srgbClr>
        </a:solidFill>
        <a:ln w="1905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218" tIns="203062" rIns="127218" bIns="203062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b="1" kern="1200" dirty="0"/>
            <a:t>No subheadings</a:t>
          </a:r>
        </a:p>
      </dsp:txBody>
      <dsp:txXfrm>
        <a:off x="1639174" y="849247"/>
        <a:ext cx="6556696" cy="799458"/>
      </dsp:txXfrm>
    </dsp:sp>
    <dsp:sp modelId="{A1DB83C7-0F1E-4A4D-AB1B-7EAF4F793019}">
      <dsp:nvSpPr>
        <dsp:cNvPr id="0" name=""/>
        <dsp:cNvSpPr/>
      </dsp:nvSpPr>
      <dsp:spPr>
        <a:xfrm>
          <a:off x="0" y="849247"/>
          <a:ext cx="1639174" cy="799458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6740" tIns="78969" rIns="86740" bIns="78969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 dirty="0"/>
            <a:t>Introduction</a:t>
          </a:r>
          <a:endParaRPr lang="en-US" sz="2100" kern="1200" dirty="0"/>
        </a:p>
      </dsp:txBody>
      <dsp:txXfrm>
        <a:off x="0" y="849247"/>
        <a:ext cx="1639174" cy="799458"/>
      </dsp:txXfrm>
    </dsp:sp>
    <dsp:sp modelId="{9810206E-7640-44F2-9D33-14EEAB6769A8}">
      <dsp:nvSpPr>
        <dsp:cNvPr id="0" name=""/>
        <dsp:cNvSpPr/>
      </dsp:nvSpPr>
      <dsp:spPr>
        <a:xfrm>
          <a:off x="1639174" y="1696673"/>
          <a:ext cx="6556696" cy="799458"/>
        </a:xfrm>
        <a:prstGeom prst="rect">
          <a:avLst/>
        </a:prstGeom>
        <a:solidFill>
          <a:srgbClr val="FF5050">
            <a:alpha val="90000"/>
          </a:srgbClr>
        </a:solidFill>
        <a:ln w="1905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218" tIns="203062" rIns="127218" bIns="203062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b="1" kern="1200" dirty="0"/>
            <a:t>Split into sections using a reflective framework (subheadings)</a:t>
          </a:r>
        </a:p>
      </dsp:txBody>
      <dsp:txXfrm>
        <a:off x="1639174" y="1696673"/>
        <a:ext cx="6556696" cy="799458"/>
      </dsp:txXfrm>
    </dsp:sp>
    <dsp:sp modelId="{81CEFBFE-0CDC-4917-AF13-185636BD998A}">
      <dsp:nvSpPr>
        <dsp:cNvPr id="0" name=""/>
        <dsp:cNvSpPr/>
      </dsp:nvSpPr>
      <dsp:spPr>
        <a:xfrm>
          <a:off x="0" y="1696673"/>
          <a:ext cx="1639174" cy="799458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6740" tIns="78969" rIns="86740" bIns="78969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/>
            <a:t>Main Body</a:t>
          </a:r>
          <a:endParaRPr lang="en-US" sz="2100" kern="1200"/>
        </a:p>
      </dsp:txBody>
      <dsp:txXfrm>
        <a:off x="0" y="1696673"/>
        <a:ext cx="1639174" cy="799458"/>
      </dsp:txXfrm>
    </dsp:sp>
    <dsp:sp modelId="{06644D21-F86A-4B44-9F89-353B36C8D086}">
      <dsp:nvSpPr>
        <dsp:cNvPr id="0" name=""/>
        <dsp:cNvSpPr/>
      </dsp:nvSpPr>
      <dsp:spPr>
        <a:xfrm>
          <a:off x="1639174" y="2544099"/>
          <a:ext cx="6556696" cy="799458"/>
        </a:xfrm>
        <a:prstGeom prst="rect">
          <a:avLst/>
        </a:prstGeom>
        <a:solidFill>
          <a:srgbClr val="FF5050">
            <a:alpha val="90000"/>
          </a:srgbClr>
        </a:solidFill>
        <a:ln w="1905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218" tIns="203062" rIns="127218" bIns="203062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b="1" kern="1200" dirty="0"/>
            <a:t>No subheadings</a:t>
          </a:r>
          <a:endParaRPr lang="en-GB" sz="1700" kern="1200" dirty="0"/>
        </a:p>
      </dsp:txBody>
      <dsp:txXfrm>
        <a:off x="1639174" y="2544099"/>
        <a:ext cx="6556696" cy="799458"/>
      </dsp:txXfrm>
    </dsp:sp>
    <dsp:sp modelId="{07EEB20E-FAAC-49B3-B34D-1D000E134393}">
      <dsp:nvSpPr>
        <dsp:cNvPr id="0" name=""/>
        <dsp:cNvSpPr/>
      </dsp:nvSpPr>
      <dsp:spPr>
        <a:xfrm>
          <a:off x="0" y="2544099"/>
          <a:ext cx="1639174" cy="799458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6740" tIns="78969" rIns="86740" bIns="78969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/>
            <a:t>Conclusion</a:t>
          </a:r>
          <a:endParaRPr lang="en-US" sz="2100" kern="1200"/>
        </a:p>
      </dsp:txBody>
      <dsp:txXfrm>
        <a:off x="0" y="2544099"/>
        <a:ext cx="1639174" cy="799458"/>
      </dsp:txXfrm>
    </dsp:sp>
    <dsp:sp modelId="{F02B94AE-9027-421C-8784-DBCF073E4CE9}">
      <dsp:nvSpPr>
        <dsp:cNvPr id="0" name=""/>
        <dsp:cNvSpPr/>
      </dsp:nvSpPr>
      <dsp:spPr>
        <a:xfrm>
          <a:off x="1639174" y="3391524"/>
          <a:ext cx="6556696" cy="799458"/>
        </a:xfrm>
        <a:prstGeom prst="rect">
          <a:avLst/>
        </a:prstGeom>
        <a:solidFill>
          <a:srgbClr val="FF5050">
            <a:alpha val="90000"/>
          </a:srgbClr>
        </a:solidFill>
        <a:ln w="1905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8BE61A0-7943-4156-854C-0368FAAEEA9C}">
      <dsp:nvSpPr>
        <dsp:cNvPr id="0" name=""/>
        <dsp:cNvSpPr/>
      </dsp:nvSpPr>
      <dsp:spPr>
        <a:xfrm>
          <a:off x="0" y="3391524"/>
          <a:ext cx="1639174" cy="799458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6740" tIns="78969" rIns="86740" bIns="78969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/>
            <a:t>Reference List</a:t>
          </a:r>
          <a:endParaRPr lang="en-US" sz="2100" kern="1200"/>
        </a:p>
      </dsp:txBody>
      <dsp:txXfrm>
        <a:off x="0" y="3391524"/>
        <a:ext cx="1639174" cy="799458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16/7/layout/VerticalSolidActionList">
  <dgm:title val="Vertical Solid Action List"/>
  <dgm:desc val="Use to show non-sequential or grouped lists of information. Works well with large amounts of text. All text has the same level of emphasis, and direction is not implied."/>
  <dgm:catLst>
    <dgm:cat type="list" pri="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  <dgm:pt modelId="3">
          <dgm:prSet phldr="1"/>
        </dgm:pt>
        <dgm:pt modelId="31">
          <dgm:prSet phldr="1"/>
        </dgm:pt>
        <dgm:pt modelId="4">
          <dgm:prSet phldr="1"/>
        </dgm:pt>
        <dgm:pt modelId="41">
          <dgm:prSet phldr="1"/>
        </dgm:pt>
        <dgm:pt modelId="5">
          <dgm:prSet phldr="1"/>
        </dgm:pt>
        <dgm:pt modelId="51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7" srcId="0" destId="4" srcOrd="3" destOrd="0"/>
        <dgm:cxn modelId="8" srcId="0" destId="5" srcOrd="4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  <dgm:cxn modelId="53" srcId="5" destId="5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>
          <dgm:param type="linDir" val="fromT"/>
          <dgm:param type="nodeHorzAlign" val="l"/>
        </dgm:alg>
      </dgm:if>
      <dgm:else name="Name3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h" for="ch" forName="linNode" refType="h"/>
      <dgm:constr type="w" for="ch" forName="linNode" refType="w"/>
      <dgm:constr type="h" for="ch" forName="sp" refType="h" fact="0.06"/>
      <dgm:constr type="primFontSz" for="des" forName="parentText" op="equ" val="28"/>
      <dgm:constr type="primFontSz" for="des" forName="descendantText" refType="primFontSz" refFor="des" refForName="parentText" op="lte" fact="0.82"/>
      <dgm:constr type="primFontSz" for="des" forName="parentText" refType="primFontSz" refFor="des" refForName="descendantText" op="lte" fact="1.25"/>
    </dgm:constrLst>
    <dgm:ruleLst/>
    <dgm:forEach name="Name4" axis="ch" ptType="node">
      <dgm:layoutNode name="linNode">
        <dgm:choose name="Name5">
          <dgm:if name="Name6" func="var" arg="dir" op="equ" val="norm">
            <dgm:alg type="lin">
              <dgm:param type="linDir" val="fromL"/>
            </dgm:alg>
          </dgm:if>
          <dgm:else name="Name7">
            <dgm:alg type="lin">
              <dgm:param type="linDir" val="fromR"/>
            </dgm:alg>
          </dgm:else>
        </dgm:choose>
        <dgm:shape xmlns:r="http://schemas.openxmlformats.org/officeDocument/2006/relationships" r:blip="">
          <dgm:adjLst/>
        </dgm:shape>
        <dgm:presOf/>
        <dgm:constrLst>
          <dgm:constr type="w" for="ch" forName="parentText" refType="w" fact="0.2"/>
          <dgm:constr type="w" for="ch" forName="descendantText" refType="w" fact="0.8"/>
          <dgm:constr type="h" for="ch" forName="parentText" refType="h"/>
          <dgm:constr type="h" for="ch" forName="descendantText" refType="h" refFor="ch" refForName="parentText"/>
        </dgm:constrLst>
        <dgm:ruleLst/>
        <dgm:layoutNode name="parentText" styleLbl="alignNode1">
          <dgm:varLst>
            <dgm:chMax val="1"/>
            <dgm:bulletEnabled/>
          </dgm:varLst>
          <dgm:alg type="tx"/>
          <dgm:shape xmlns:r="http://schemas.openxmlformats.org/officeDocument/2006/relationships" type="rect" r:blip="" zOrderOff="3">
            <dgm:adjLst/>
          </dgm:shape>
          <dgm:presOf axis="self" ptType="node"/>
          <dgm:constrLst>
            <dgm:constr type="tMarg" refType="h" fact="0.28"/>
            <dgm:constr type="bMarg" refType="h" fact="0.28"/>
            <dgm:constr type="lMarg" refType="w" fact="0.15"/>
            <dgm:constr type="rMarg" refType="w" fact="0.15"/>
          </dgm:constrLst>
          <dgm:ruleLst>
            <dgm:rule type="primFontSz" val="15" fact="NaN" max="NaN"/>
          </dgm:ruleLst>
        </dgm:layoutNode>
        <dgm:layoutNode name="descendantText" styleLbl="alignAccFollowNode1">
          <dgm:varLst>
            <dgm:bulletEnabled/>
          </dgm:varLst>
          <dgm:alg type="tx">
            <dgm:param type="stBulletLvl" val="0"/>
            <dgm:param type="parTxLTRAlign" val="l"/>
            <dgm:param type="shpTxLTRAlignCh" val="l"/>
            <dgm:param type="parTxRTLAlign" val="r"/>
            <dgm:param type="shpTxRTLAlignCh" val="r"/>
          </dgm:alg>
          <dgm:choose name="Name10">
            <dgm:if name="Name11" func="var" arg="dir" op="equ" val="norm">
              <dgm:shape xmlns:r="http://schemas.openxmlformats.org/officeDocument/2006/relationships" type="rect" r:blip="">
                <dgm:adjLst/>
              </dgm:shape>
            </dgm:if>
            <dgm:else name="Name12">
              <dgm:shape xmlns:r="http://schemas.openxmlformats.org/officeDocument/2006/relationships" type="rect" r:blip="">
                <dgm:adjLst/>
              </dgm:shape>
            </dgm:else>
          </dgm:choose>
          <dgm:presOf axis="des" ptType="node"/>
          <dgm:constrLst>
            <dgm:constr type="primFontSz" val="24"/>
            <dgm:constr type="lMarg" refType="w" fact="0.055"/>
            <dgm:constr type="rMarg" refType="w" fact="0.055"/>
            <dgm:constr type="tMarg" refType="h" fact="0.72"/>
            <dgm:constr type="bMarg" refType="h" fact="0.72"/>
          </dgm:constrLst>
          <dgm:ruleLst>
            <dgm:rule type="primFontSz" val="11" fact="NaN" max="NaN"/>
          </dgm:ruleLst>
        </dgm:layoutNode>
      </dgm:layoutNode>
      <dgm:forEach name="Name14" axis="followSib" ptType="sibTrans" cnt="1">
        <dgm:layoutNode name="sp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16/7/layout/VerticalSolidActionList">
  <dgm:title val="Vertical Solid Action List"/>
  <dgm:desc val="Use to show non-sequential or grouped lists of information. Works well with large amounts of text. All text has the same level of emphasis, and direction is not implied."/>
  <dgm:catLst>
    <dgm:cat type="list" pri="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  <dgm:pt modelId="3">
          <dgm:prSet phldr="1"/>
        </dgm:pt>
        <dgm:pt modelId="31">
          <dgm:prSet phldr="1"/>
        </dgm:pt>
        <dgm:pt modelId="4">
          <dgm:prSet phldr="1"/>
        </dgm:pt>
        <dgm:pt modelId="41">
          <dgm:prSet phldr="1"/>
        </dgm:pt>
        <dgm:pt modelId="5">
          <dgm:prSet phldr="1"/>
        </dgm:pt>
        <dgm:pt modelId="51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7" srcId="0" destId="4" srcOrd="3" destOrd="0"/>
        <dgm:cxn modelId="8" srcId="0" destId="5" srcOrd="4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  <dgm:cxn modelId="53" srcId="5" destId="5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>
          <dgm:param type="linDir" val="fromT"/>
          <dgm:param type="nodeHorzAlign" val="l"/>
        </dgm:alg>
      </dgm:if>
      <dgm:else name="Name3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h" for="ch" forName="linNode" refType="h"/>
      <dgm:constr type="w" for="ch" forName="linNode" refType="w"/>
      <dgm:constr type="h" for="ch" forName="sp" refType="h" fact="0.06"/>
      <dgm:constr type="primFontSz" for="des" forName="parentText" op="equ" val="28"/>
      <dgm:constr type="primFontSz" for="des" forName="descendantText" refType="primFontSz" refFor="des" refForName="parentText" op="lte" fact="0.82"/>
      <dgm:constr type="primFontSz" for="des" forName="parentText" refType="primFontSz" refFor="des" refForName="descendantText" op="lte" fact="1.25"/>
    </dgm:constrLst>
    <dgm:ruleLst/>
    <dgm:forEach name="Name4" axis="ch" ptType="node">
      <dgm:layoutNode name="linNode">
        <dgm:choose name="Name5">
          <dgm:if name="Name6" func="var" arg="dir" op="equ" val="norm">
            <dgm:alg type="lin">
              <dgm:param type="linDir" val="fromL"/>
            </dgm:alg>
          </dgm:if>
          <dgm:else name="Name7">
            <dgm:alg type="lin">
              <dgm:param type="linDir" val="fromR"/>
            </dgm:alg>
          </dgm:else>
        </dgm:choose>
        <dgm:shape xmlns:r="http://schemas.openxmlformats.org/officeDocument/2006/relationships" r:blip="">
          <dgm:adjLst/>
        </dgm:shape>
        <dgm:presOf/>
        <dgm:constrLst>
          <dgm:constr type="w" for="ch" forName="parentText" refType="w" fact="0.2"/>
          <dgm:constr type="w" for="ch" forName="descendantText" refType="w" fact="0.8"/>
          <dgm:constr type="h" for="ch" forName="parentText" refType="h"/>
          <dgm:constr type="h" for="ch" forName="descendantText" refType="h" refFor="ch" refForName="parentText"/>
        </dgm:constrLst>
        <dgm:ruleLst/>
        <dgm:layoutNode name="parentText" styleLbl="alignNode1">
          <dgm:varLst>
            <dgm:chMax val="1"/>
            <dgm:bulletEnabled/>
          </dgm:varLst>
          <dgm:alg type="tx"/>
          <dgm:shape xmlns:r="http://schemas.openxmlformats.org/officeDocument/2006/relationships" type="rect" r:blip="" zOrderOff="3">
            <dgm:adjLst/>
          </dgm:shape>
          <dgm:presOf axis="self" ptType="node"/>
          <dgm:constrLst>
            <dgm:constr type="tMarg" refType="h" fact="0.28"/>
            <dgm:constr type="bMarg" refType="h" fact="0.28"/>
            <dgm:constr type="lMarg" refType="w" fact="0.15"/>
            <dgm:constr type="rMarg" refType="w" fact="0.15"/>
          </dgm:constrLst>
          <dgm:ruleLst>
            <dgm:rule type="primFontSz" val="15" fact="NaN" max="NaN"/>
          </dgm:ruleLst>
        </dgm:layoutNode>
        <dgm:layoutNode name="descendantText" styleLbl="alignAccFollowNode1">
          <dgm:varLst>
            <dgm:bulletEnabled/>
          </dgm:varLst>
          <dgm:alg type="tx">
            <dgm:param type="stBulletLvl" val="0"/>
            <dgm:param type="parTxLTRAlign" val="l"/>
            <dgm:param type="shpTxLTRAlignCh" val="l"/>
            <dgm:param type="parTxRTLAlign" val="r"/>
            <dgm:param type="shpTxRTLAlignCh" val="r"/>
          </dgm:alg>
          <dgm:choose name="Name10">
            <dgm:if name="Name11" func="var" arg="dir" op="equ" val="norm">
              <dgm:shape xmlns:r="http://schemas.openxmlformats.org/officeDocument/2006/relationships" type="rect" r:blip="">
                <dgm:adjLst/>
              </dgm:shape>
            </dgm:if>
            <dgm:else name="Name12">
              <dgm:shape xmlns:r="http://schemas.openxmlformats.org/officeDocument/2006/relationships" type="rect" r:blip="">
                <dgm:adjLst/>
              </dgm:shape>
            </dgm:else>
          </dgm:choose>
          <dgm:presOf axis="des" ptType="node"/>
          <dgm:constrLst>
            <dgm:constr type="primFontSz" val="24"/>
            <dgm:constr type="lMarg" refType="w" fact="0.055"/>
            <dgm:constr type="rMarg" refType="w" fact="0.055"/>
            <dgm:constr type="tMarg" refType="h" fact="0.72"/>
            <dgm:constr type="bMarg" refType="h" fact="0.72"/>
          </dgm:constrLst>
          <dgm:ruleLst>
            <dgm:rule type="primFontSz" val="11" fact="NaN" max="NaN"/>
          </dgm:ruleLst>
        </dgm:layoutNode>
      </dgm:layoutNode>
      <dgm:forEach name="Name14" axis="followSib" ptType="sibTrans" cnt="1">
        <dgm:layoutNode name="sp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#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#2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4#1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#4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#5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id="{6C806CB1-136C-569C-89ED-4B58C0BFFA64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 eaLnBrk="1" hangingPunct="1">
              <a:defRPr sz="1200"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6AC904A-8FB5-716F-5C58-D286EA36E769}"/>
              </a:ext>
            </a:extLst>
          </p:cNvPr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 eaLnBrk="1" hangingPunct="1">
              <a:defRPr sz="1200"/>
            </a:lvl1pPr>
          </a:lstStyle>
          <a:p>
            <a:pPr>
              <a:defRPr/>
            </a:pPr>
            <a:fld id="{3BCCF392-2D8A-4A34-B582-5EBFC3D48DE4}" type="datetimeFigureOut">
              <a:rPr lang="en-GB"/>
              <a:pPr>
                <a:defRPr/>
              </a:pPr>
              <a:t>06/10/2026</a:t>
            </a:fld>
            <a:endParaRPr lang="en-GB"/>
          </a:p>
        </p:txBody>
      </p:sp>
      <p:sp>
        <p:nvSpPr>
          <p:cNvPr id="4" name="Slide Image Placeholder 3">
            <a:extLst>
              <a:ext uri="{FF2B5EF4-FFF2-40B4-BE49-F238E27FC236}">
                <a16:creationId xmlns:a16="http://schemas.microsoft.com/office/drawing/2014/main" id="{9EEE2ED4-D48F-7FD1-4DC5-8D03883B4D79}"/>
              </a:ext>
            </a:extLst>
          </p:cNvPr>
          <p:cNvSpPr>
            <a:spLocks noGrp="1" noRot="1" noChangeAspect="1"/>
          </p:cNvSpPr>
          <p:nvPr>
            <p:ph type="sldImg" idx="2"/>
          </p:nvPr>
        </p:nvSpPr>
        <p:spPr>
          <a:xfrm>
            <a:off x="1371600" y="1143000"/>
            <a:ext cx="41148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en-GB" noProof="0"/>
          </a:p>
        </p:txBody>
      </p:sp>
      <p:sp>
        <p:nvSpPr>
          <p:cNvPr id="5" name="Notes Placeholder 4">
            <a:extLst>
              <a:ext uri="{FF2B5EF4-FFF2-40B4-BE49-F238E27FC236}">
                <a16:creationId xmlns:a16="http://schemas.microsoft.com/office/drawing/2014/main" id="{CB45821E-BBA3-3D20-A332-212BB06D688D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noProof="0"/>
              <a:t>Click to 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  <a:endParaRPr lang="en-GB" noProof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C41C236-87A1-3F17-B2CB-F5F3C3497732}"/>
              </a:ext>
            </a:extLst>
          </p:cNvPr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eaLnBrk="1" hangingPunct="1">
              <a:defRPr sz="1200"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0E9B9C0-53FA-D4C6-F685-6733C1914993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fld id="{A3C88A3C-5DEC-4E54-91BA-017CF659DA9D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5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0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rPr dirty="0"/>
              <a:t>Instructions (Teams):</a:t>
            </a:r>
          </a:p>
          <a:p>
            <a:r>
              <a:rPr dirty="0"/>
              <a:t>Option A — Chat: Paste Q1 and Q2 in chat; ask for one-sentence answers.</a:t>
            </a:r>
          </a:p>
          <a:p>
            <a:r>
              <a:rPr dirty="0"/>
              <a:t>Option B — Poll: If available, create two polls (MCQ) with the listed options.</a:t>
            </a:r>
          </a:p>
          <a:p>
            <a:r>
              <a:rPr dirty="0"/>
              <a:t>Bridge: Highlight overlaps (clarity, accuracy, professionalism) and differences (formal tone, structure, referencing).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82550" indent="0" algn="ctr">
              <a:buFont typeface="Wingdings 2" panose="05020102010507070707" pitchFamily="18" charset="2"/>
              <a:buNone/>
            </a:pPr>
            <a:r>
              <a:rPr lang="en-GB" altLang="en-US" sz="1200" dirty="0"/>
              <a:t>The word essay comes from the Latin word meaning ‘to present a case’.</a:t>
            </a:r>
          </a:p>
          <a:p>
            <a:pPr marL="82550" indent="0" algn="ctr">
              <a:buFont typeface="Wingdings 2" panose="05020102010507070707" pitchFamily="18" charset="2"/>
              <a:buNone/>
            </a:pPr>
            <a:r>
              <a:rPr lang="en-GB" altLang="en-US" sz="1200" dirty="0"/>
              <a:t>In an essay you are presenting a case, presenting information to the reader.</a:t>
            </a:r>
          </a:p>
          <a:p>
            <a:pPr marL="82550" indent="0" algn="ctr">
              <a:buFont typeface="Wingdings 2" panose="05020102010507070707" pitchFamily="18" charset="2"/>
              <a:buNone/>
            </a:pPr>
            <a:r>
              <a:rPr lang="en-GB" altLang="en-US" sz="1200" dirty="0"/>
              <a:t>This will involve you presenting other people’s arguments.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A3C88A3C-5DEC-4E54-91BA-017CF659DA9D}" type="slidenum">
              <a:rPr lang="en-GB" altLang="en-US" smtClean="0"/>
              <a:pPr>
                <a:defRPr/>
              </a:pPr>
              <a:t>5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125192846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A3C88A3C-5DEC-4E54-91BA-017CF659DA9D}" type="slidenum">
              <a:rPr lang="en-GB" altLang="en-US" smtClean="0"/>
              <a:pPr>
                <a:defRPr/>
              </a:pPr>
              <a:t>7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70281291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A3C88A3C-5DEC-4E54-91BA-017CF659DA9D}" type="slidenum">
              <a:rPr lang="en-GB" altLang="en-US" smtClean="0"/>
              <a:pPr>
                <a:defRPr/>
              </a:pPr>
              <a:t>11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4149227197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30" name="Slide Image Placeholder 1">
            <a:extLst>
              <a:ext uri="{FF2B5EF4-FFF2-40B4-BE49-F238E27FC236}">
                <a16:creationId xmlns:a16="http://schemas.microsoft.com/office/drawing/2014/main" id="{5BBF40D9-D151-987E-BE9A-80F2F802BF34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22531" name="Notes Placeholder 2">
            <a:extLst>
              <a:ext uri="{FF2B5EF4-FFF2-40B4-BE49-F238E27FC236}">
                <a16:creationId xmlns:a16="http://schemas.microsoft.com/office/drawing/2014/main" id="{74AAEE27-9976-9614-5AD9-FF335B44E7CE}"/>
              </a:ext>
            </a:extLst>
          </p:cNvPr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en-GB" altLang="en-US" sz="2400"/>
          </a:p>
        </p:txBody>
      </p:sp>
      <p:sp>
        <p:nvSpPr>
          <p:cNvPr id="22532" name="Slide Number Placeholder 3">
            <a:extLst>
              <a:ext uri="{FF2B5EF4-FFF2-40B4-BE49-F238E27FC236}">
                <a16:creationId xmlns:a16="http://schemas.microsoft.com/office/drawing/2014/main" id="{B7527A92-690B-5231-2A57-2F23F90C3AB0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fld id="{0ECF8BFB-BA76-438C-A337-953C8AABE766}" type="slidenum">
              <a:rPr lang="en-GB" altLang="en-US" smtClean="0"/>
              <a:pPr/>
              <a:t>15</a:t>
            </a:fld>
            <a:endParaRPr lang="en-GB" altLang="en-US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A3C88A3C-5DEC-4E54-91BA-017CF659DA9D}" type="slidenum">
              <a:rPr lang="en-GB" altLang="en-US" smtClean="0"/>
              <a:pPr>
                <a:defRPr/>
              </a:pPr>
              <a:t>35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680075769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A3C88A3C-5DEC-4E54-91BA-017CF659DA9D}" type="slidenum">
              <a:rPr kumimoji="0" lang="en-GB" alt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40</a:t>
            </a:fld>
            <a:endParaRPr kumimoji="0" lang="en-GB" alt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300668263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A3C88A3C-5DEC-4E54-91BA-017CF659DA9D}" type="slidenum">
              <a:rPr kumimoji="0" lang="en-GB" alt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41</a:t>
            </a:fld>
            <a:endParaRPr kumimoji="0" lang="en-GB" alt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11513765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122363"/>
            <a:ext cx="77724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DD8C94C-CC21-4F04-A139-B54EC15F2423}" type="datetimeFigureOut">
              <a:rPr lang="en-GB" smtClean="0"/>
              <a:pPr>
                <a:defRPr/>
              </a:pPr>
              <a:t>06/10/2026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0395D705-6629-4F34-A252-04B22038536A}" type="slidenum">
              <a:rPr lang="en-GB" altLang="en-US" smtClean="0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425350160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5F508012-65F4-4359-9444-8BF5C5CAF2C3}" type="datetimeFigureOut">
              <a:rPr lang="en-GB" smtClean="0"/>
              <a:pPr>
                <a:defRPr/>
              </a:pPr>
              <a:t>06/10/2026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E7BA89C0-DBA8-475B-9E76-74BEE66EEDFD}" type="slidenum">
              <a:rPr lang="en-GB" altLang="en-US" smtClean="0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44334223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3888" y="1709739"/>
            <a:ext cx="78867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3888" y="4589464"/>
            <a:ext cx="78867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36C130DF-CF1A-4411-8C89-4C25DCAD864D}" type="datetimeFigureOut">
              <a:rPr lang="en-GB" smtClean="0"/>
              <a:pPr>
                <a:defRPr/>
              </a:pPr>
              <a:t>06/10/2026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F0EFCD21-DA5E-4BA5-98EF-3B7265EEF9B1}" type="slidenum">
              <a:rPr lang="en-GB" altLang="en-US" smtClean="0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31800089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28650" y="1825625"/>
            <a:ext cx="38862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29150" y="1825625"/>
            <a:ext cx="38862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5F508012-65F4-4359-9444-8BF5C5CAF2C3}" type="datetimeFigureOut">
              <a:rPr lang="en-GB" smtClean="0"/>
              <a:pPr>
                <a:defRPr/>
              </a:pPr>
              <a:t>06/10/2026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E7BA89C0-DBA8-475B-9E76-74BEE66EEDFD}" type="slidenum">
              <a:rPr lang="en-GB" altLang="en-US" smtClean="0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420431015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365126"/>
            <a:ext cx="78867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9842" y="1681163"/>
            <a:ext cx="3868340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9842" y="2505075"/>
            <a:ext cx="3868340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29150" y="1681163"/>
            <a:ext cx="3887391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29150" y="2505075"/>
            <a:ext cx="3887391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5F508012-65F4-4359-9444-8BF5C5CAF2C3}" type="datetimeFigureOut">
              <a:rPr lang="en-GB" smtClean="0"/>
              <a:pPr>
                <a:defRPr/>
              </a:pPr>
              <a:t>06/10/2026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E7BA89C0-DBA8-475B-9E76-74BEE66EEDFD}" type="slidenum">
              <a:rPr lang="en-GB" altLang="en-US" smtClean="0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44901055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72937A6F-2349-4018-9338-EE5D90906DFF}" type="datetimeFigureOut">
              <a:rPr lang="en-GB" smtClean="0"/>
              <a:pPr>
                <a:defRPr/>
              </a:pPr>
              <a:t>06/10/2026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066E98AE-717C-4853-A41C-94342CBE95C2}" type="slidenum">
              <a:rPr lang="en-GB" altLang="en-US" smtClean="0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95890029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D4D78A27-7E46-4881-B824-563CBC203D3B}" type="datetimeFigureOut">
              <a:rPr lang="en-GB" smtClean="0"/>
              <a:pPr>
                <a:defRPr/>
              </a:pPr>
              <a:t>06/10/2026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8756D439-E523-4806-AC40-B04D85E3240B}" type="slidenum">
              <a:rPr lang="en-GB" altLang="en-US" smtClean="0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03860988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87391" y="987426"/>
            <a:ext cx="462915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5F508012-65F4-4359-9444-8BF5C5CAF2C3}" type="datetimeFigureOut">
              <a:rPr lang="en-GB" smtClean="0"/>
              <a:pPr>
                <a:defRPr/>
              </a:pPr>
              <a:t>06/10/2026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E7BA89C0-DBA8-475B-9E76-74BEE66EEDFD}" type="slidenum">
              <a:rPr lang="en-GB" altLang="en-US" smtClean="0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04276279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3887391" y="987426"/>
            <a:ext cx="462915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FD43013-EE5C-4C82-929C-FB0CB3D1CF12}" type="datetimeFigureOut">
              <a:rPr lang="en-GB" smtClean="0"/>
              <a:pPr>
                <a:defRPr/>
              </a:pPr>
              <a:t>06/10/2026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A258347-4275-40E4-B2F3-9AC185C1F017}" type="slidenum">
              <a:rPr lang="en-GB" altLang="en-US" smtClean="0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25186889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5F508012-65F4-4359-9444-8BF5C5CAF2C3}" type="datetimeFigureOut">
              <a:rPr lang="en-GB" smtClean="0"/>
              <a:pPr>
                <a:defRPr/>
              </a:pPr>
              <a:t>06/10/2026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E7BA89C0-DBA8-475B-9E76-74BEE66EEDFD}" type="slidenum">
              <a:rPr lang="en-GB" altLang="en-US" smtClean="0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51057035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543675" y="365125"/>
            <a:ext cx="1971675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28650" y="365125"/>
            <a:ext cx="5800725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5F508012-65F4-4359-9444-8BF5C5CAF2C3}" type="datetimeFigureOut">
              <a:rPr lang="en-GB" smtClean="0"/>
              <a:pPr>
                <a:defRPr/>
              </a:pPr>
              <a:t>06/10/2026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E7BA89C0-DBA8-475B-9E76-74BEE66EEDFD}" type="slidenum">
              <a:rPr lang="en-GB" altLang="en-US" smtClean="0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45739747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28650" y="365126"/>
            <a:ext cx="78867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8650" y="1825625"/>
            <a:ext cx="78867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28650" y="6356351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pPr>
              <a:defRPr/>
            </a:pPr>
            <a:fld id="{5F508012-65F4-4359-9444-8BF5C5CAF2C3}" type="datetimeFigureOut">
              <a:rPr lang="en-GB" smtClean="0"/>
              <a:pPr>
                <a:defRPr/>
              </a:pPr>
              <a:t>06/10/2026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028950" y="6356351"/>
            <a:ext cx="30861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457950" y="6356351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pPr>
              <a:defRPr/>
            </a:pPr>
            <a:fld id="{E7BA89C0-DBA8-475B-9E76-74BEE66EEDFD}" type="slidenum">
              <a:rPr lang="en-GB" altLang="en-US" smtClean="0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04935999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4258" r:id="rId1"/>
    <p:sldLayoutId id="2147484259" r:id="rId2"/>
    <p:sldLayoutId id="2147484260" r:id="rId3"/>
    <p:sldLayoutId id="2147484261" r:id="rId4"/>
    <p:sldLayoutId id="2147484262" r:id="rId5"/>
    <p:sldLayoutId id="2147484263" r:id="rId6"/>
    <p:sldLayoutId id="2147484264" r:id="rId7"/>
    <p:sldLayoutId id="2147484265" r:id="rId8"/>
    <p:sldLayoutId id="2147484266" r:id="rId9"/>
    <p:sldLayoutId id="2147484267" r:id="rId10"/>
    <p:sldLayoutId id="2147484268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6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6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6.xm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3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2.xml"/></Relationships>
</file>

<file path=ppt/slides/_rels/slide3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emf"/><Relationship Id="rId1" Type="http://schemas.openxmlformats.org/officeDocument/2006/relationships/slideLayout" Target="../slideLayouts/slideLayout7.xml"/></Relationships>
</file>

<file path=ppt/slides/_rels/slide35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3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2.xml"/></Relationships>
</file>

<file path=ppt/slides/_rels/slide3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2.xml"/></Relationships>
</file>

<file path=ppt/slides/_rels/slide38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7" Type="http://schemas.openxmlformats.org/officeDocument/2006/relationships/image" Target="../media/image16.png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39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4.xml"/><Relationship Id="rId7" Type="http://schemas.openxmlformats.org/officeDocument/2006/relationships/image" Target="../media/image16.png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4.xml"/><Relationship Id="rId5" Type="http://schemas.openxmlformats.org/officeDocument/2006/relationships/diagramColors" Target="../diagrams/colors4.xml"/><Relationship Id="rId4" Type="http://schemas.openxmlformats.org/officeDocument/2006/relationships/diagramQuickStyle" Target="../diagrams/quickStyle4.xml"/></Relationships>
</file>

<file path=ppt/slides/_rels/slide4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jpe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8.png"/></Relationships>
</file>

<file path=ppt/slides/_rels/slide4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4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5.xml"/><Relationship Id="rId7" Type="http://schemas.openxmlformats.org/officeDocument/2006/relationships/image" Target="../media/image18.png"/><Relationship Id="rId2" Type="http://schemas.openxmlformats.org/officeDocument/2006/relationships/diagramData" Target="../diagrams/data5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5.xml"/><Relationship Id="rId5" Type="http://schemas.openxmlformats.org/officeDocument/2006/relationships/diagramColors" Target="../diagrams/colors5.xml"/><Relationship Id="rId4" Type="http://schemas.openxmlformats.org/officeDocument/2006/relationships/diagramQuickStyle" Target="../diagrams/quickStyle5.xml"/></Relationships>
</file>

<file path=ppt/slides/_rels/slide4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2.xml"/></Relationships>
</file>

<file path=ppt/slides/_rels/slide4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2.xml"/></Relationships>
</file>

<file path=ppt/slides/_rels/slide4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png"/><Relationship Id="rId1" Type="http://schemas.openxmlformats.org/officeDocument/2006/relationships/slideLayout" Target="../slideLayouts/slideLayout2.xml"/></Relationships>
</file>

<file path=ppt/slides/_rels/slide4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1816424-00BB-B103-0987-500495E07D2E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480060" y="5576887"/>
            <a:ext cx="8183880" cy="640081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en-US" sz="2800" dirty="0"/>
              <a:t>For Therapy Assistant Practitioners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312D03DB-7B58-7FB0-185B-5AEEF4B80307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3173" r="1653" b="1"/>
          <a:stretch>
            <a:fillRect/>
          </a:stretch>
        </p:blipFill>
        <p:spPr>
          <a:xfrm>
            <a:off x="480060" y="640080"/>
            <a:ext cx="8183880" cy="4836795"/>
          </a:xfrm>
          <a:prstGeom prst="rect">
            <a:avLst/>
          </a:prstGeom>
          <a:ln w="19050">
            <a:solidFill>
              <a:schemeClr val="tx1"/>
            </a:solidFill>
            <a:miter lim="800000"/>
          </a:ln>
        </p:spPr>
      </p:pic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249" name="Rectangle 10248">
            <a:extLst>
              <a:ext uri="{FF2B5EF4-FFF2-40B4-BE49-F238E27FC236}">
                <a16:creationId xmlns:a16="http://schemas.microsoft.com/office/drawing/2014/main" id="{56688E73-49B9-4052-A836-D248C825D7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1"/>
            <a:ext cx="9141714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0250" name="Rectangle 10249">
            <a:extLst>
              <a:ext uri="{FF2B5EF4-FFF2-40B4-BE49-F238E27FC236}">
                <a16:creationId xmlns:a16="http://schemas.microsoft.com/office/drawing/2014/main" id="{5B6AEE0C-07FE-4154-BC7C-2F20530BC5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14D422C4-FA25-DDF5-9DD5-F2AB069E7633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 amt="35000"/>
          </a:blip>
          <a:stretch>
            <a:fillRect/>
          </a:stretch>
        </p:blipFill>
        <p:spPr>
          <a:xfrm>
            <a:off x="-2286" y="419714"/>
            <a:ext cx="9144000" cy="5146234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C91F55C9-DCA4-5502-CACC-B88CC67D8EF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95536" y="5648835"/>
            <a:ext cx="8119815" cy="927595"/>
          </a:xfrm>
        </p:spPr>
        <p:txBody>
          <a:bodyPr>
            <a:normAutofit/>
          </a:bodyPr>
          <a:lstStyle/>
          <a:p>
            <a:pPr algn="r" eaLnBrk="1" fontAlgn="auto" hangingPunct="1">
              <a:spcAft>
                <a:spcPts val="0"/>
              </a:spcAft>
              <a:defRPr/>
            </a:pPr>
            <a:r>
              <a:rPr lang="en-GB" dirty="0">
                <a:ln w="22225">
                  <a:solidFill>
                    <a:srgbClr val="FFFFFF"/>
                  </a:solidFill>
                </a:ln>
                <a:solidFill>
                  <a:srgbClr val="FFFFFF"/>
                </a:solidFill>
              </a:rPr>
              <a:t>Learning Objectives</a:t>
            </a:r>
          </a:p>
        </p:txBody>
      </p:sp>
      <p:sp>
        <p:nvSpPr>
          <p:cNvPr id="10243" name="Content Placeholder 2">
            <a:extLst>
              <a:ext uri="{FF2B5EF4-FFF2-40B4-BE49-F238E27FC236}">
                <a16:creationId xmlns:a16="http://schemas.microsoft.com/office/drawing/2014/main" id="{552B1486-6072-8818-F5D3-F475E0373A3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283968" y="921644"/>
            <a:ext cx="3868818" cy="5571899"/>
          </a:xfrm>
        </p:spPr>
        <p:txBody>
          <a:bodyPr anchor="ctr">
            <a:normAutofit/>
          </a:bodyPr>
          <a:lstStyle/>
          <a:p>
            <a:pPr eaLnBrk="1" hangingPunct="1">
              <a:buFontTx/>
              <a:buNone/>
            </a:pPr>
            <a:r>
              <a:rPr lang="en-GB" altLang="en-US" sz="2000" b="1" dirty="0">
                <a:solidFill>
                  <a:srgbClr val="FFFFFF"/>
                </a:solidFill>
                <a:latin typeface="Arial" panose="020B0604020202020204" pitchFamily="34" charset="0"/>
              </a:rPr>
              <a:t>By the end of this lecture you should be able to:</a:t>
            </a:r>
          </a:p>
          <a:p>
            <a:pPr eaLnBrk="1" hangingPunct="1">
              <a:buFontTx/>
              <a:buNone/>
            </a:pPr>
            <a:endParaRPr lang="en-GB" altLang="en-US" sz="2000" b="1" dirty="0">
              <a:solidFill>
                <a:srgbClr val="FFFFFF"/>
              </a:solidFill>
              <a:latin typeface="Arial" panose="020B0604020202020204" pitchFamily="34" charset="0"/>
            </a:endParaRPr>
          </a:p>
          <a:p>
            <a:pPr lvl="1" eaLnBrk="1" hangingPunct="1"/>
            <a:r>
              <a:rPr lang="en-GB" altLang="en-US" sz="2000" b="1" dirty="0">
                <a:solidFill>
                  <a:srgbClr val="FFFFFF"/>
                </a:solidFill>
                <a:latin typeface="Arial" panose="020B0604020202020204" pitchFamily="34" charset="0"/>
              </a:rPr>
              <a:t>Identify the ‘Do’s and </a:t>
            </a:r>
            <a:r>
              <a:rPr lang="en-GB" altLang="en-US" sz="2000" b="1" dirty="0" err="1">
                <a:solidFill>
                  <a:srgbClr val="FFFFFF"/>
                </a:solidFill>
                <a:latin typeface="Arial" panose="020B0604020202020204" pitchFamily="34" charset="0"/>
              </a:rPr>
              <a:t>Don't’s</a:t>
            </a:r>
            <a:r>
              <a:rPr lang="en-GB" altLang="en-US" sz="2000" b="1" dirty="0">
                <a:solidFill>
                  <a:srgbClr val="FFFFFF"/>
                </a:solidFill>
                <a:latin typeface="Arial" panose="020B0604020202020204" pitchFamily="34" charset="0"/>
              </a:rPr>
              <a:t> of Assignment Writing</a:t>
            </a:r>
          </a:p>
          <a:p>
            <a:pPr lvl="1" eaLnBrk="1" hangingPunct="1"/>
            <a:endParaRPr lang="en-GB" altLang="en-US" sz="2000" b="1" dirty="0">
              <a:solidFill>
                <a:srgbClr val="FFFFFF"/>
              </a:solidFill>
              <a:latin typeface="Arial" panose="020B0604020202020204" pitchFamily="34" charset="0"/>
            </a:endParaRPr>
          </a:p>
          <a:p>
            <a:pPr lvl="1" eaLnBrk="1" hangingPunct="1"/>
            <a:r>
              <a:rPr lang="en-GB" altLang="en-US" sz="2000" b="1" dirty="0">
                <a:solidFill>
                  <a:srgbClr val="FFFFFF"/>
                </a:solidFill>
                <a:latin typeface="Arial" panose="020B0604020202020204" pitchFamily="34" charset="0"/>
              </a:rPr>
              <a:t>Recognise the different stages of an essay, and what to include in each</a:t>
            </a:r>
          </a:p>
          <a:p>
            <a:pPr lvl="1" eaLnBrk="1" hangingPunct="1"/>
            <a:endParaRPr lang="en-GB" altLang="en-US" sz="2000" b="1" dirty="0">
              <a:solidFill>
                <a:srgbClr val="FFFFFF"/>
              </a:solidFill>
              <a:latin typeface="Arial" panose="020B0604020202020204" pitchFamily="34" charset="0"/>
            </a:endParaRPr>
          </a:p>
          <a:p>
            <a:pPr lvl="1" eaLnBrk="1" hangingPunct="1"/>
            <a:r>
              <a:rPr lang="en-GB" altLang="en-US" sz="2000" b="1" dirty="0">
                <a:solidFill>
                  <a:srgbClr val="FFFFFF"/>
                </a:solidFill>
                <a:latin typeface="Arial" panose="020B0604020202020204" pitchFamily="34" charset="0"/>
              </a:rPr>
              <a:t>Plan an essay</a:t>
            </a:r>
          </a:p>
          <a:p>
            <a:pPr lvl="1" eaLnBrk="1" hangingPunct="1"/>
            <a:endParaRPr lang="en-GB" altLang="en-US" sz="2000" b="1" dirty="0">
              <a:solidFill>
                <a:srgbClr val="FFFFFF"/>
              </a:solidFill>
              <a:latin typeface="Arial" panose="020B0604020202020204" pitchFamily="34" charset="0"/>
            </a:endParaRPr>
          </a:p>
          <a:p>
            <a:pPr lvl="1" eaLnBrk="1" hangingPunct="1"/>
            <a:endParaRPr lang="en-GB" altLang="en-US" sz="2000" b="1" dirty="0">
              <a:solidFill>
                <a:srgbClr val="FFFFFF"/>
              </a:solidFill>
              <a:latin typeface="Arial" panose="020B0604020202020204" pitchFamily="34" charset="0"/>
            </a:endParaRPr>
          </a:p>
          <a:p>
            <a:pPr lvl="1" eaLnBrk="1" hangingPunct="1"/>
            <a:endParaRPr lang="en-GB" altLang="en-US" sz="2000" b="1" dirty="0">
              <a:solidFill>
                <a:srgbClr val="FFFFFF"/>
              </a:solidFill>
              <a:latin typeface="Arial" panose="020B0604020202020204" pitchFamily="34" charset="0"/>
            </a:endParaRPr>
          </a:p>
          <a:p>
            <a:pPr lvl="1" eaLnBrk="1" hangingPunct="1"/>
            <a:endParaRPr lang="en-GB" altLang="en-US" sz="1700" dirty="0">
              <a:solidFill>
                <a:srgbClr val="FFFFFF"/>
              </a:solidFill>
              <a:latin typeface="Arial" panose="020B0604020202020204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024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024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024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 nodeType="clickPar">
                      <p:stCondLst>
                        <p:cond delay="indefinite"/>
                      </p:stCondLst>
                      <p:childTnLst>
                        <p:par>
                          <p:cTn id="11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1024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024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1024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1024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1024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1024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F13C74B1-5B17-4795-BED0-7140497B445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1714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80060" y="325369"/>
            <a:ext cx="3276451" cy="1956841"/>
          </a:xfrm>
        </p:spPr>
        <p:txBody>
          <a:bodyPr anchor="b">
            <a:normAutofit/>
          </a:bodyPr>
          <a:lstStyle/>
          <a:p>
            <a:r>
              <a:rPr lang="en-GB" sz="4700"/>
              <a:t>Lets consider….</a:t>
            </a:r>
          </a:p>
        </p:txBody>
      </p:sp>
      <p:sp>
        <p:nvSpPr>
          <p:cNvPr id="13" name="sketchy line">
            <a:extLst>
              <a:ext uri="{FF2B5EF4-FFF2-40B4-BE49-F238E27FC236}">
                <a16:creationId xmlns:a16="http://schemas.microsoft.com/office/drawing/2014/main" id="{D4974D33-8DC5-464E-8C6D-BE58F0669C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80060" y="2586994"/>
            <a:ext cx="2606040" cy="18288"/>
          </a:xfrm>
          <a:custGeom>
            <a:avLst/>
            <a:gdLst>
              <a:gd name="csX0" fmla="*/ 0 w 2606040"/>
              <a:gd name="csY0" fmla="*/ 0 h 18288"/>
              <a:gd name="csX1" fmla="*/ 625450 w 2606040"/>
              <a:gd name="csY1" fmla="*/ 0 h 18288"/>
              <a:gd name="csX2" fmla="*/ 1224839 w 2606040"/>
              <a:gd name="csY2" fmla="*/ 0 h 18288"/>
              <a:gd name="csX3" fmla="*/ 1824228 w 2606040"/>
              <a:gd name="csY3" fmla="*/ 0 h 18288"/>
              <a:gd name="csX4" fmla="*/ 2606040 w 2606040"/>
              <a:gd name="csY4" fmla="*/ 0 h 18288"/>
              <a:gd name="csX5" fmla="*/ 2606040 w 2606040"/>
              <a:gd name="csY5" fmla="*/ 18288 h 18288"/>
              <a:gd name="csX6" fmla="*/ 1902409 w 2606040"/>
              <a:gd name="csY6" fmla="*/ 18288 h 18288"/>
              <a:gd name="csX7" fmla="*/ 1276960 w 2606040"/>
              <a:gd name="csY7" fmla="*/ 18288 h 18288"/>
              <a:gd name="csX8" fmla="*/ 677570 w 2606040"/>
              <a:gd name="csY8" fmla="*/ 18288 h 18288"/>
              <a:gd name="csX9" fmla="*/ 0 w 2606040"/>
              <a:gd name="csY9" fmla="*/ 18288 h 18288"/>
              <a:gd name="csX10" fmla="*/ 0 w 2606040"/>
              <a:gd name="csY10" fmla="*/ 0 h 18288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</a:cxnLst>
            <a:rect l="l" t="t" r="r" b="b"/>
            <a:pathLst>
              <a:path w="2606040" h="18288" fill="none" extrusionOk="0">
                <a:moveTo>
                  <a:pt x="0" y="0"/>
                </a:moveTo>
                <a:cubicBezTo>
                  <a:pt x="266776" y="-600"/>
                  <a:pt x="322756" y="3201"/>
                  <a:pt x="625450" y="0"/>
                </a:cubicBezTo>
                <a:cubicBezTo>
                  <a:pt x="928144" y="-3201"/>
                  <a:pt x="968141" y="9269"/>
                  <a:pt x="1224839" y="0"/>
                </a:cubicBezTo>
                <a:cubicBezTo>
                  <a:pt x="1481537" y="-9269"/>
                  <a:pt x="1569059" y="21947"/>
                  <a:pt x="1824228" y="0"/>
                </a:cubicBezTo>
                <a:cubicBezTo>
                  <a:pt x="2079397" y="-21947"/>
                  <a:pt x="2326053" y="-10194"/>
                  <a:pt x="2606040" y="0"/>
                </a:cubicBezTo>
                <a:cubicBezTo>
                  <a:pt x="2605462" y="4771"/>
                  <a:pt x="2606793" y="12323"/>
                  <a:pt x="2606040" y="18288"/>
                </a:cubicBezTo>
                <a:cubicBezTo>
                  <a:pt x="2256758" y="31410"/>
                  <a:pt x="2173673" y="-12878"/>
                  <a:pt x="1902409" y="18288"/>
                </a:cubicBezTo>
                <a:cubicBezTo>
                  <a:pt x="1631145" y="49454"/>
                  <a:pt x="1461378" y="5466"/>
                  <a:pt x="1276960" y="18288"/>
                </a:cubicBezTo>
                <a:cubicBezTo>
                  <a:pt x="1092542" y="31110"/>
                  <a:pt x="890442" y="13213"/>
                  <a:pt x="677570" y="18288"/>
                </a:cubicBezTo>
                <a:cubicBezTo>
                  <a:pt x="464698" y="23364"/>
                  <a:pt x="187648" y="35837"/>
                  <a:pt x="0" y="18288"/>
                </a:cubicBezTo>
                <a:cubicBezTo>
                  <a:pt x="841" y="12879"/>
                  <a:pt x="-726" y="3977"/>
                  <a:pt x="0" y="0"/>
                </a:cubicBezTo>
                <a:close/>
              </a:path>
              <a:path w="2606040" h="18288" stroke="0" extrusionOk="0">
                <a:moveTo>
                  <a:pt x="0" y="0"/>
                </a:moveTo>
                <a:cubicBezTo>
                  <a:pt x="197231" y="3803"/>
                  <a:pt x="358914" y="-9291"/>
                  <a:pt x="599389" y="0"/>
                </a:cubicBezTo>
                <a:cubicBezTo>
                  <a:pt x="839864" y="9291"/>
                  <a:pt x="979371" y="8509"/>
                  <a:pt x="1303020" y="0"/>
                </a:cubicBezTo>
                <a:cubicBezTo>
                  <a:pt x="1626669" y="-8509"/>
                  <a:pt x="1726300" y="7440"/>
                  <a:pt x="1876349" y="0"/>
                </a:cubicBezTo>
                <a:cubicBezTo>
                  <a:pt x="2026398" y="-7440"/>
                  <a:pt x="2430712" y="17957"/>
                  <a:pt x="2606040" y="0"/>
                </a:cubicBezTo>
                <a:cubicBezTo>
                  <a:pt x="2605426" y="8857"/>
                  <a:pt x="2606544" y="13619"/>
                  <a:pt x="2606040" y="18288"/>
                </a:cubicBezTo>
                <a:cubicBezTo>
                  <a:pt x="2393024" y="2241"/>
                  <a:pt x="2191161" y="39259"/>
                  <a:pt x="1980590" y="18288"/>
                </a:cubicBezTo>
                <a:cubicBezTo>
                  <a:pt x="1770019" y="-2683"/>
                  <a:pt x="1476440" y="36114"/>
                  <a:pt x="1276960" y="18288"/>
                </a:cubicBezTo>
                <a:cubicBezTo>
                  <a:pt x="1077480" y="463"/>
                  <a:pt x="880988" y="42125"/>
                  <a:pt x="651510" y="18288"/>
                </a:cubicBezTo>
                <a:cubicBezTo>
                  <a:pt x="422032" y="-5549"/>
                  <a:pt x="130744" y="-1947"/>
                  <a:pt x="0" y="18288"/>
                </a:cubicBezTo>
                <a:cubicBezTo>
                  <a:pt x="-487" y="10816"/>
                  <a:pt x="-839" y="6058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445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2863741219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80060" y="2872899"/>
            <a:ext cx="3182691" cy="3320668"/>
          </a:xfrm>
        </p:spPr>
        <p:txBody>
          <a:bodyPr>
            <a:normAutofit/>
          </a:bodyPr>
          <a:lstStyle/>
          <a:p>
            <a:r>
              <a:rPr lang="en-US" dirty="0"/>
              <a:t>What writing do you do most at work or at home? </a:t>
            </a:r>
          </a:p>
          <a:p>
            <a:r>
              <a:rPr lang="en-US" dirty="0"/>
              <a:t>How might academic writing be similar or different?</a:t>
            </a:r>
          </a:p>
          <a:p>
            <a:pPr marL="0" indent="0">
              <a:buNone/>
            </a:pPr>
            <a:endParaRPr lang="en-US" sz="1900" dirty="0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DAF40DC4-36EC-1E23-CAF9-C686FC6B9DC6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r="30"/>
          <a:stretch>
            <a:fillRect/>
          </a:stretch>
        </p:blipFill>
        <p:spPr>
          <a:xfrm>
            <a:off x="3983776" y="10"/>
            <a:ext cx="5159081" cy="6857990"/>
          </a:xfrm>
          <a:custGeom>
            <a:avLst/>
            <a:gdLst/>
            <a:ahLst/>
            <a:cxnLst/>
            <a:rect l="l" t="t" r="r" b="b"/>
            <a:pathLst>
              <a:path w="6878775" h="6858000">
                <a:moveTo>
                  <a:pt x="1102973" y="0"/>
                </a:moveTo>
                <a:lnTo>
                  <a:pt x="1160688" y="0"/>
                </a:lnTo>
                <a:lnTo>
                  <a:pt x="983189" y="331786"/>
                </a:lnTo>
                <a:cubicBezTo>
                  <a:pt x="914866" y="469145"/>
                  <a:pt x="850355" y="608712"/>
                  <a:pt x="789261" y="750263"/>
                </a:cubicBezTo>
                <a:cubicBezTo>
                  <a:pt x="774307" y="784928"/>
                  <a:pt x="759992" y="819849"/>
                  <a:pt x="745295" y="854514"/>
                </a:cubicBezTo>
                <a:cubicBezTo>
                  <a:pt x="756682" y="845393"/>
                  <a:pt x="765489" y="833492"/>
                  <a:pt x="770857" y="819975"/>
                </a:cubicBezTo>
                <a:cubicBezTo>
                  <a:pt x="879943" y="589569"/>
                  <a:pt x="999605" y="365513"/>
                  <a:pt x="1131329" y="148742"/>
                </a:cubicBezTo>
                <a:lnTo>
                  <a:pt x="1227589" y="0"/>
                </a:lnTo>
                <a:lnTo>
                  <a:pt x="6878775" y="0"/>
                </a:lnTo>
                <a:lnTo>
                  <a:pt x="6878775" y="6858000"/>
                </a:lnTo>
                <a:lnTo>
                  <a:pt x="713521" y="6858000"/>
                </a:lnTo>
                <a:lnTo>
                  <a:pt x="625642" y="6670527"/>
                </a:lnTo>
                <a:cubicBezTo>
                  <a:pt x="507232" y="6398531"/>
                  <a:pt x="403083" y="6118381"/>
                  <a:pt x="312785" y="5830359"/>
                </a:cubicBezTo>
                <a:cubicBezTo>
                  <a:pt x="278149" y="5719759"/>
                  <a:pt x="248879" y="5607635"/>
                  <a:pt x="212198" y="5480401"/>
                </a:cubicBezTo>
                <a:cubicBezTo>
                  <a:pt x="212208" y="5491601"/>
                  <a:pt x="212803" y="5502788"/>
                  <a:pt x="213988" y="5513923"/>
                </a:cubicBezTo>
                <a:cubicBezTo>
                  <a:pt x="264089" y="5723695"/>
                  <a:pt x="307290" y="5935370"/>
                  <a:pt x="365826" y="6142729"/>
                </a:cubicBezTo>
                <a:cubicBezTo>
                  <a:pt x="433152" y="6380817"/>
                  <a:pt x="510068" y="6614016"/>
                  <a:pt x="597975" y="6841549"/>
                </a:cubicBezTo>
                <a:lnTo>
                  <a:pt x="604824" y="6858000"/>
                </a:lnTo>
                <a:lnTo>
                  <a:pt x="552056" y="6858000"/>
                </a:lnTo>
                <a:lnTo>
                  <a:pt x="539576" y="6828295"/>
                </a:lnTo>
                <a:cubicBezTo>
                  <a:pt x="380597" y="6414594"/>
                  <a:pt x="260223" y="5988893"/>
                  <a:pt x="171555" y="5552906"/>
                </a:cubicBezTo>
                <a:cubicBezTo>
                  <a:pt x="91163" y="5157998"/>
                  <a:pt x="43746" y="4758899"/>
                  <a:pt x="12305" y="4357388"/>
                </a:cubicBezTo>
                <a:cubicBezTo>
                  <a:pt x="-14281" y="4013908"/>
                  <a:pt x="4507" y="3672965"/>
                  <a:pt x="46684" y="3331516"/>
                </a:cubicBezTo>
                <a:cubicBezTo>
                  <a:pt x="127203" y="2664286"/>
                  <a:pt x="277819" y="2007265"/>
                  <a:pt x="496065" y="1371196"/>
                </a:cubicBezTo>
                <a:cubicBezTo>
                  <a:pt x="636273" y="966066"/>
                  <a:pt x="800445" y="573253"/>
                  <a:pt x="995723" y="196614"/>
                </a:cubicBezTo>
                <a:close/>
              </a:path>
            </a:pathLst>
          </a:cu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DDE300B-AA04-A7F4-F40A-FEC1A5A0802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80060" y="325369"/>
            <a:ext cx="3276451" cy="1956841"/>
          </a:xfrm>
        </p:spPr>
        <p:txBody>
          <a:bodyPr anchor="b">
            <a:normAutofit/>
          </a:bodyPr>
          <a:lstStyle/>
          <a:p>
            <a:r>
              <a:rPr lang="en-GB" sz="4000"/>
              <a:t>As a student…</a:t>
            </a:r>
            <a:br>
              <a:rPr lang="en-GB" sz="4000"/>
            </a:br>
            <a:r>
              <a:rPr lang="en-GB" sz="4000"/>
              <a:t>why written assignments?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F73AFCF-9E39-03F1-30AF-155E548811E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7504" y="2872899"/>
            <a:ext cx="3875129" cy="3320668"/>
          </a:xfrm>
        </p:spPr>
        <p:txBody>
          <a:bodyPr>
            <a:normAutofit/>
          </a:bodyPr>
          <a:lstStyle/>
          <a:p>
            <a:pPr marL="0" indent="0">
              <a:buNone/>
            </a:pPr>
            <a:endParaRPr lang="en-GB" sz="1500"/>
          </a:p>
          <a:p>
            <a:pPr marL="0" indent="0">
              <a:buNone/>
              <a:defRPr/>
            </a:pPr>
            <a:r>
              <a:rPr lang="en-GB" sz="2000"/>
              <a:t>To give you the opportunity to demonstrate that you know and understand specific information related to your course</a:t>
            </a:r>
          </a:p>
          <a:p>
            <a:pPr marL="82550" indent="0">
              <a:buFont typeface="Wingdings 2" panose="05020102010507070707" pitchFamily="18" charset="2"/>
              <a:buNone/>
              <a:defRPr/>
            </a:pPr>
            <a:endParaRPr lang="en-GB" sz="2000"/>
          </a:p>
          <a:p>
            <a:pPr marL="0" indent="0">
              <a:buNone/>
              <a:defRPr/>
            </a:pPr>
            <a:r>
              <a:rPr lang="en-GB" sz="2000"/>
              <a:t>…as well as how you organise, analyse,  evaluate, and present it!</a:t>
            </a:r>
          </a:p>
          <a:p>
            <a:endParaRPr lang="en-GB" sz="1500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83AD6AC8-47FD-6CB6-E6C5-02A3C0CDC168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52362"/>
          <a:stretch>
            <a:fillRect/>
          </a:stretch>
        </p:blipFill>
        <p:spPr>
          <a:xfrm>
            <a:off x="4139952" y="678564"/>
            <a:ext cx="4656155" cy="550087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4926960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57B743F-5F4D-FA71-BA36-3A972D1F12D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80060" y="5576887"/>
            <a:ext cx="8183880" cy="640081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ctr"/>
            <a:br>
              <a:rPr lang="en-US" sz="1800"/>
            </a:br>
            <a:endParaRPr lang="en-US" sz="180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CC66BFCE-049C-F73C-13BF-89C777F59289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2103" r="2722" b="1"/>
          <a:stretch>
            <a:fillRect/>
          </a:stretch>
        </p:blipFill>
        <p:spPr>
          <a:xfrm>
            <a:off x="480060" y="640080"/>
            <a:ext cx="8183880" cy="4836795"/>
          </a:xfrm>
          <a:prstGeom prst="rect">
            <a:avLst/>
          </a:prstGeom>
          <a:ln w="19050">
            <a:solidFill>
              <a:schemeClr val="tx1"/>
            </a:solidFill>
            <a:miter lim="800000"/>
          </a:ln>
        </p:spPr>
      </p:pic>
    </p:spTree>
    <p:extLst>
      <p:ext uri="{BB962C8B-B14F-4D97-AF65-F5344CB8AC3E}">
        <p14:creationId xmlns:p14="http://schemas.microsoft.com/office/powerpoint/2010/main" val="187762348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4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4" name="Rectangle 13">
            <a:extLst>
              <a:ext uri="{FF2B5EF4-FFF2-40B4-BE49-F238E27FC236}">
                <a16:creationId xmlns:a16="http://schemas.microsoft.com/office/drawing/2014/main" id="{0E91F5CA-B392-444C-88E3-BF5BAAEBDEB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0459807F-B6FA-44D3-9A53-C55B6B56884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4080681"/>
            <a:ext cx="9144000" cy="2777318"/>
          </a:xfrm>
          <a:prstGeom prst="rect">
            <a:avLst/>
          </a:prstGeom>
          <a:solidFill>
            <a:srgbClr val="82766A">
              <a:alpha val="15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22F0B18-782B-3EA8-27D0-90014A9D136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41295" y="5279511"/>
            <a:ext cx="7261411" cy="739880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ctr"/>
            <a:r>
              <a:rPr lang="en-US" sz="3100">
                <a:solidFill>
                  <a:schemeClr val="tx1">
                    <a:lumMod val="85000"/>
                    <a:lumOff val="15000"/>
                  </a:schemeClr>
                </a:solidFill>
              </a:rPr>
              <a:t>What is an essay? </a:t>
            </a:r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29B1715A-99B1-0D23-18D9-0E9779FD4994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rcRect r="197" b="1"/>
          <a:stretch>
            <a:fillRect/>
          </a:stretch>
        </p:blipFill>
        <p:spPr>
          <a:xfrm>
            <a:off x="20" y="10"/>
            <a:ext cx="9143979" cy="5886523"/>
          </a:xfrm>
          <a:custGeom>
            <a:avLst/>
            <a:gdLst/>
            <a:ahLst/>
            <a:cxnLst/>
            <a:rect l="l" t="t" r="r" b="b"/>
            <a:pathLst>
              <a:path w="12191999" h="5886533">
                <a:moveTo>
                  <a:pt x="4721173" y="4907914"/>
                </a:moveTo>
                <a:lnTo>
                  <a:pt x="4722109" y="4908125"/>
                </a:lnTo>
                <a:cubicBezTo>
                  <a:pt x="4721143" y="4908767"/>
                  <a:pt x="4718263" y="4909373"/>
                  <a:pt x="4717199" y="4909396"/>
                </a:cubicBezTo>
                <a:close/>
                <a:moveTo>
                  <a:pt x="0" y="0"/>
                </a:moveTo>
                <a:lnTo>
                  <a:pt x="12191999" y="0"/>
                </a:lnTo>
                <a:lnTo>
                  <a:pt x="12191999" y="5751311"/>
                </a:lnTo>
                <a:lnTo>
                  <a:pt x="12140860" y="5770509"/>
                </a:lnTo>
                <a:cubicBezTo>
                  <a:pt x="12126656" y="5772723"/>
                  <a:pt x="12093589" y="5827925"/>
                  <a:pt x="12080161" y="5826358"/>
                </a:cubicBezTo>
                <a:cubicBezTo>
                  <a:pt x="11978188" y="5850511"/>
                  <a:pt x="11967361" y="5873564"/>
                  <a:pt x="11917885" y="5861578"/>
                </a:cubicBezTo>
                <a:cubicBezTo>
                  <a:pt x="11872779" y="5859863"/>
                  <a:pt x="11928861" y="5896778"/>
                  <a:pt x="11894610" y="5883738"/>
                </a:cubicBezTo>
                <a:cubicBezTo>
                  <a:pt x="11860359" y="5870698"/>
                  <a:pt x="11736091" y="5807232"/>
                  <a:pt x="11712379" y="5783337"/>
                </a:cubicBezTo>
                <a:cubicBezTo>
                  <a:pt x="11688667" y="5759442"/>
                  <a:pt x="11627912" y="5782933"/>
                  <a:pt x="11585366" y="5740371"/>
                </a:cubicBezTo>
                <a:lnTo>
                  <a:pt x="11516470" y="5663679"/>
                </a:lnTo>
                <a:cubicBezTo>
                  <a:pt x="11468274" y="5661847"/>
                  <a:pt x="11507335" y="5626593"/>
                  <a:pt x="11462692" y="5610127"/>
                </a:cubicBezTo>
                <a:cubicBezTo>
                  <a:pt x="11417567" y="5608500"/>
                  <a:pt x="11408021" y="5556613"/>
                  <a:pt x="11369712" y="5548654"/>
                </a:cubicBezTo>
                <a:cubicBezTo>
                  <a:pt x="11354317" y="5554704"/>
                  <a:pt x="11288328" y="5499810"/>
                  <a:pt x="11273969" y="5488986"/>
                </a:cubicBezTo>
                <a:cubicBezTo>
                  <a:pt x="11231913" y="5490378"/>
                  <a:pt x="11221973" y="5480544"/>
                  <a:pt x="11195084" y="5467967"/>
                </a:cubicBezTo>
                <a:cubicBezTo>
                  <a:pt x="11164086" y="5497749"/>
                  <a:pt x="11171649" y="5471790"/>
                  <a:pt x="11143408" y="5468614"/>
                </a:cubicBezTo>
                <a:cubicBezTo>
                  <a:pt x="11125906" y="5464975"/>
                  <a:pt x="11102603" y="5460835"/>
                  <a:pt x="11085935" y="5459365"/>
                </a:cubicBezTo>
                <a:cubicBezTo>
                  <a:pt x="11057493" y="5459661"/>
                  <a:pt x="11029906" y="5441496"/>
                  <a:pt x="11030953" y="5456484"/>
                </a:cubicBezTo>
                <a:cubicBezTo>
                  <a:pt x="11007784" y="5459001"/>
                  <a:pt x="10982005" y="5463178"/>
                  <a:pt x="10951060" y="5461240"/>
                </a:cubicBezTo>
                <a:cubicBezTo>
                  <a:pt x="10885365" y="5424406"/>
                  <a:pt x="10915288" y="5460968"/>
                  <a:pt x="10857721" y="5448157"/>
                </a:cubicBezTo>
                <a:cubicBezTo>
                  <a:pt x="10806646" y="5435790"/>
                  <a:pt x="10707075" y="5402712"/>
                  <a:pt x="10644616" y="5387039"/>
                </a:cubicBezTo>
                <a:cubicBezTo>
                  <a:pt x="10616446" y="5382224"/>
                  <a:pt x="10558603" y="5371613"/>
                  <a:pt x="10519277" y="5366793"/>
                </a:cubicBezTo>
                <a:cubicBezTo>
                  <a:pt x="10495461" y="5368312"/>
                  <a:pt x="10473830" y="5354868"/>
                  <a:pt x="10445981" y="5364735"/>
                </a:cubicBezTo>
                <a:cubicBezTo>
                  <a:pt x="10436536" y="5368773"/>
                  <a:pt x="10409281" y="5367966"/>
                  <a:pt x="10383865" y="5360888"/>
                </a:cubicBezTo>
                <a:cubicBezTo>
                  <a:pt x="10374827" y="5369095"/>
                  <a:pt x="10347864" y="5360432"/>
                  <a:pt x="10336852" y="5360277"/>
                </a:cubicBezTo>
                <a:cubicBezTo>
                  <a:pt x="10323586" y="5366987"/>
                  <a:pt x="10274741" y="5357921"/>
                  <a:pt x="10261098" y="5350526"/>
                </a:cubicBezTo>
                <a:lnTo>
                  <a:pt x="10126497" y="5339011"/>
                </a:lnTo>
                <a:lnTo>
                  <a:pt x="10082166" y="5336916"/>
                </a:lnTo>
                <a:cubicBezTo>
                  <a:pt x="10074567" y="5338985"/>
                  <a:pt x="10046860" y="5337657"/>
                  <a:pt x="10039237" y="5338580"/>
                </a:cubicBezTo>
                <a:cubicBezTo>
                  <a:pt x="9998458" y="5328479"/>
                  <a:pt x="9984394" y="5327989"/>
                  <a:pt x="9960016" y="5323065"/>
                </a:cubicBezTo>
                <a:cubicBezTo>
                  <a:pt x="9918980" y="5322923"/>
                  <a:pt x="9888741" y="5326122"/>
                  <a:pt x="9847789" y="5316297"/>
                </a:cubicBezTo>
                <a:lnTo>
                  <a:pt x="9728306" y="5296090"/>
                </a:lnTo>
                <a:cubicBezTo>
                  <a:pt x="9675056" y="5305676"/>
                  <a:pt x="9602035" y="5297282"/>
                  <a:pt x="9584504" y="5284670"/>
                </a:cubicBezTo>
                <a:cubicBezTo>
                  <a:pt x="9518952" y="5270394"/>
                  <a:pt x="9415429" y="5244268"/>
                  <a:pt x="9343049" y="5238968"/>
                </a:cubicBezTo>
                <a:lnTo>
                  <a:pt x="9231367" y="5187063"/>
                </a:lnTo>
                <a:lnTo>
                  <a:pt x="9194807" y="5176984"/>
                </a:lnTo>
                <a:lnTo>
                  <a:pt x="9189243" y="5167745"/>
                </a:lnTo>
                <a:lnTo>
                  <a:pt x="9151229" y="5156543"/>
                </a:lnTo>
                <a:lnTo>
                  <a:pt x="9150207" y="5157608"/>
                </a:lnTo>
                <a:cubicBezTo>
                  <a:pt x="9147045" y="5159739"/>
                  <a:pt x="9143081" y="5160831"/>
                  <a:pt x="9137315" y="5159777"/>
                </a:cubicBezTo>
                <a:cubicBezTo>
                  <a:pt x="9138862" y="5179261"/>
                  <a:pt x="9130952" y="5165972"/>
                  <a:pt x="9113809" y="5161143"/>
                </a:cubicBezTo>
                <a:cubicBezTo>
                  <a:pt x="9112388" y="5190326"/>
                  <a:pt x="9068114" y="5155892"/>
                  <a:pt x="9053450" y="5169457"/>
                </a:cubicBezTo>
                <a:lnTo>
                  <a:pt x="9005483" y="5166172"/>
                </a:lnTo>
                <a:lnTo>
                  <a:pt x="9005198" y="5166412"/>
                </a:lnTo>
                <a:cubicBezTo>
                  <a:pt x="9003143" y="5166632"/>
                  <a:pt x="9000324" y="5166304"/>
                  <a:pt x="8996229" y="5165201"/>
                </a:cubicBezTo>
                <a:lnTo>
                  <a:pt x="8990391" y="5163140"/>
                </a:lnTo>
                <a:lnTo>
                  <a:pt x="8974334" y="5159914"/>
                </a:lnTo>
                <a:lnTo>
                  <a:pt x="8968008" y="5160614"/>
                </a:lnTo>
                <a:lnTo>
                  <a:pt x="8963045" y="5162839"/>
                </a:lnTo>
                <a:cubicBezTo>
                  <a:pt x="8954690" y="5154888"/>
                  <a:pt x="8955517" y="5145940"/>
                  <a:pt x="8928985" y="5166027"/>
                </a:cubicBezTo>
                <a:cubicBezTo>
                  <a:pt x="8898031" y="5165007"/>
                  <a:pt x="8789300" y="5150352"/>
                  <a:pt x="8752441" y="5146795"/>
                </a:cubicBezTo>
                <a:cubicBezTo>
                  <a:pt x="8719819" y="5136075"/>
                  <a:pt x="8748194" y="5149736"/>
                  <a:pt x="8707844" y="5144694"/>
                </a:cubicBezTo>
                <a:cubicBezTo>
                  <a:pt x="8671606" y="5125159"/>
                  <a:pt x="8639142" y="5141599"/>
                  <a:pt x="8596068" y="5136122"/>
                </a:cubicBezTo>
                <a:lnTo>
                  <a:pt x="8525227" y="5150964"/>
                </a:lnTo>
                <a:lnTo>
                  <a:pt x="8510980" y="5145049"/>
                </a:lnTo>
                <a:lnTo>
                  <a:pt x="8506164" y="5142048"/>
                </a:lnTo>
                <a:cubicBezTo>
                  <a:pt x="8502646" y="5140271"/>
                  <a:pt x="8500045" y="5139460"/>
                  <a:pt x="8497965" y="5139310"/>
                </a:cubicBezTo>
                <a:lnTo>
                  <a:pt x="8497591" y="5139489"/>
                </a:lnTo>
                <a:lnTo>
                  <a:pt x="8490246" y="5136439"/>
                </a:lnTo>
                <a:lnTo>
                  <a:pt x="8367179" y="5122397"/>
                </a:lnTo>
                <a:cubicBezTo>
                  <a:pt x="8362021" y="5120372"/>
                  <a:pt x="8357730" y="5120720"/>
                  <a:pt x="8353796" y="5122203"/>
                </a:cubicBezTo>
                <a:lnTo>
                  <a:pt x="8352369" y="5123043"/>
                </a:lnTo>
                <a:lnTo>
                  <a:pt x="8320101" y="5105625"/>
                </a:lnTo>
                <a:lnTo>
                  <a:pt x="8314429" y="5105299"/>
                </a:lnTo>
                <a:lnTo>
                  <a:pt x="8295170" y="5091404"/>
                </a:lnTo>
                <a:lnTo>
                  <a:pt x="8284273" y="5085581"/>
                </a:lnTo>
                <a:lnTo>
                  <a:pt x="8283146" y="5081138"/>
                </a:lnTo>
                <a:cubicBezTo>
                  <a:pt x="8280842" y="5077893"/>
                  <a:pt x="8276148" y="5075245"/>
                  <a:pt x="8266072" y="5073963"/>
                </a:cubicBezTo>
                <a:lnTo>
                  <a:pt x="8263373" y="5074193"/>
                </a:lnTo>
                <a:lnTo>
                  <a:pt x="8252030" y="5064350"/>
                </a:lnTo>
                <a:cubicBezTo>
                  <a:pt x="8248856" y="5060500"/>
                  <a:pt x="8246644" y="5056218"/>
                  <a:pt x="8245831" y="5051358"/>
                </a:cubicBezTo>
                <a:cubicBezTo>
                  <a:pt x="8181824" y="5054265"/>
                  <a:pt x="8147127" y="5020143"/>
                  <a:pt x="8090268" y="5005197"/>
                </a:cubicBezTo>
                <a:cubicBezTo>
                  <a:pt x="8025464" y="4982055"/>
                  <a:pt x="7967067" y="4960819"/>
                  <a:pt x="7905404" y="4963224"/>
                </a:cubicBezTo>
                <a:cubicBezTo>
                  <a:pt x="7835116" y="4948312"/>
                  <a:pt x="7780962" y="4946081"/>
                  <a:pt x="7718741" y="4937509"/>
                </a:cubicBezTo>
                <a:lnTo>
                  <a:pt x="7614343" y="4940980"/>
                </a:lnTo>
                <a:lnTo>
                  <a:pt x="7527539" y="4935152"/>
                </a:lnTo>
                <a:lnTo>
                  <a:pt x="7519567" y="4932599"/>
                </a:lnTo>
                <a:cubicBezTo>
                  <a:pt x="7513989" y="4931260"/>
                  <a:pt x="7510169" y="4930910"/>
                  <a:pt x="7507408" y="4931264"/>
                </a:cubicBezTo>
                <a:lnTo>
                  <a:pt x="7507036" y="4931591"/>
                </a:lnTo>
                <a:lnTo>
                  <a:pt x="7495791" y="4929639"/>
                </a:lnTo>
                <a:cubicBezTo>
                  <a:pt x="7476982" y="4925521"/>
                  <a:pt x="7422524" y="4942937"/>
                  <a:pt x="7405387" y="4937744"/>
                </a:cubicBezTo>
                <a:cubicBezTo>
                  <a:pt x="7374785" y="4940694"/>
                  <a:pt x="7333986" y="4941799"/>
                  <a:pt x="7312176" y="4947339"/>
                </a:cubicBezTo>
                <a:lnTo>
                  <a:pt x="7310849" y="4948781"/>
                </a:lnTo>
                <a:lnTo>
                  <a:pt x="7218556" y="4923532"/>
                </a:lnTo>
                <a:lnTo>
                  <a:pt x="7201098" y="4918982"/>
                </a:lnTo>
                <a:lnTo>
                  <a:pt x="7197000" y="4913624"/>
                </a:lnTo>
                <a:cubicBezTo>
                  <a:pt x="7192108" y="4910101"/>
                  <a:pt x="7184502" y="4907962"/>
                  <a:pt x="7170804" y="4908976"/>
                </a:cubicBezTo>
                <a:lnTo>
                  <a:pt x="7096984" y="4896748"/>
                </a:lnTo>
                <a:cubicBezTo>
                  <a:pt x="7061144" y="4895770"/>
                  <a:pt x="7050185" y="4894793"/>
                  <a:pt x="7018492" y="4897122"/>
                </a:cubicBezTo>
                <a:cubicBezTo>
                  <a:pt x="6937524" y="4886184"/>
                  <a:pt x="6943641" y="4862018"/>
                  <a:pt x="6904142" y="4867616"/>
                </a:cubicBezTo>
                <a:cubicBezTo>
                  <a:pt x="6871918" y="4872824"/>
                  <a:pt x="6787985" y="4853750"/>
                  <a:pt x="6708218" y="4839661"/>
                </a:cubicBezTo>
                <a:cubicBezTo>
                  <a:pt x="6649102" y="4830206"/>
                  <a:pt x="6628102" y="4816105"/>
                  <a:pt x="6549451" y="4810885"/>
                </a:cubicBezTo>
                <a:cubicBezTo>
                  <a:pt x="6472150" y="4766795"/>
                  <a:pt x="6409692" y="4790518"/>
                  <a:pt x="6317556" y="4764085"/>
                </a:cubicBezTo>
                <a:cubicBezTo>
                  <a:pt x="6297547" y="4748563"/>
                  <a:pt x="6209288" y="4765756"/>
                  <a:pt x="6168670" y="4761998"/>
                </a:cubicBezTo>
                <a:cubicBezTo>
                  <a:pt x="6128052" y="4758240"/>
                  <a:pt x="6090536" y="4744692"/>
                  <a:pt x="6073844" y="4741536"/>
                </a:cubicBezTo>
                <a:lnTo>
                  <a:pt x="6068526" y="4743073"/>
                </a:lnTo>
                <a:lnTo>
                  <a:pt x="6048634" y="4742390"/>
                </a:lnTo>
                <a:lnTo>
                  <a:pt x="6041279" y="4750739"/>
                </a:lnTo>
                <a:lnTo>
                  <a:pt x="6010088" y="4755832"/>
                </a:lnTo>
                <a:cubicBezTo>
                  <a:pt x="5998677" y="4756419"/>
                  <a:pt x="5970124" y="4755506"/>
                  <a:pt x="5957373" y="4752188"/>
                </a:cubicBezTo>
                <a:lnTo>
                  <a:pt x="5758915" y="4736496"/>
                </a:lnTo>
                <a:lnTo>
                  <a:pt x="5626957" y="4735473"/>
                </a:lnTo>
                <a:lnTo>
                  <a:pt x="5470902" y="4749493"/>
                </a:lnTo>
                <a:cubicBezTo>
                  <a:pt x="5478131" y="4762521"/>
                  <a:pt x="5439006" y="4748455"/>
                  <a:pt x="5432757" y="4760746"/>
                </a:cubicBezTo>
                <a:cubicBezTo>
                  <a:pt x="5429365" y="4770778"/>
                  <a:pt x="5391824" y="4775462"/>
                  <a:pt x="5381664" y="4778448"/>
                </a:cubicBezTo>
                <a:lnTo>
                  <a:pt x="5261760" y="4798865"/>
                </a:lnTo>
                <a:cubicBezTo>
                  <a:pt x="5251595" y="4799049"/>
                  <a:pt x="5230547" y="4807359"/>
                  <a:pt x="5222959" y="4809989"/>
                </a:cubicBezTo>
                <a:lnTo>
                  <a:pt x="5174657" y="4812979"/>
                </a:lnTo>
                <a:lnTo>
                  <a:pt x="5156551" y="4820202"/>
                </a:lnTo>
                <a:lnTo>
                  <a:pt x="5142595" y="4823602"/>
                </a:lnTo>
                <a:lnTo>
                  <a:pt x="5139593" y="4825703"/>
                </a:lnTo>
                <a:cubicBezTo>
                  <a:pt x="5133873" y="4829743"/>
                  <a:pt x="5128076" y="4833554"/>
                  <a:pt x="5121656" y="4836556"/>
                </a:cubicBezTo>
                <a:cubicBezTo>
                  <a:pt x="5108317" y="4807937"/>
                  <a:pt x="5064853" y="4857373"/>
                  <a:pt x="5065787" y="4829985"/>
                </a:cubicBezTo>
                <a:cubicBezTo>
                  <a:pt x="5028193" y="4841501"/>
                  <a:pt x="5038944" y="4812412"/>
                  <a:pt x="5011510" y="4846366"/>
                </a:cubicBezTo>
                <a:cubicBezTo>
                  <a:pt x="4937023" y="4845983"/>
                  <a:pt x="4916353" y="4832976"/>
                  <a:pt x="4840437" y="4870383"/>
                </a:cubicBezTo>
                <a:cubicBezTo>
                  <a:pt x="4806739" y="4887025"/>
                  <a:pt x="4784106" y="4898171"/>
                  <a:pt x="4762444" y="4898151"/>
                </a:cubicBezTo>
                <a:cubicBezTo>
                  <a:pt x="4741323" y="4902652"/>
                  <a:pt x="4729481" y="4905474"/>
                  <a:pt x="4723182" y="4907166"/>
                </a:cubicBezTo>
                <a:lnTo>
                  <a:pt x="4721173" y="4907914"/>
                </a:lnTo>
                <a:lnTo>
                  <a:pt x="4715524" y="4906639"/>
                </a:lnTo>
                <a:cubicBezTo>
                  <a:pt x="4680148" y="4913595"/>
                  <a:pt x="4524744" y="4914403"/>
                  <a:pt x="4515810" y="4916541"/>
                </a:cubicBezTo>
                <a:cubicBezTo>
                  <a:pt x="4457819" y="4929653"/>
                  <a:pt x="4462659" y="4930394"/>
                  <a:pt x="4428539" y="4927192"/>
                </a:cubicBezTo>
                <a:cubicBezTo>
                  <a:pt x="4423303" y="4923821"/>
                  <a:pt x="4368974" y="4930115"/>
                  <a:pt x="4362872" y="4928538"/>
                </a:cubicBezTo>
                <a:lnTo>
                  <a:pt x="4316962" y="4921923"/>
                </a:lnTo>
                <a:lnTo>
                  <a:pt x="4315106" y="4923264"/>
                </a:lnTo>
                <a:cubicBezTo>
                  <a:pt x="4306123" y="4926635"/>
                  <a:pt x="4299993" y="4926634"/>
                  <a:pt x="4295140" y="4925143"/>
                </a:cubicBezTo>
                <a:lnTo>
                  <a:pt x="4290059" y="4922226"/>
                </a:lnTo>
                <a:lnTo>
                  <a:pt x="4276138" y="4922472"/>
                </a:lnTo>
                <a:lnTo>
                  <a:pt x="4248113" y="4920148"/>
                </a:lnTo>
                <a:lnTo>
                  <a:pt x="4202046" y="4922943"/>
                </a:lnTo>
                <a:cubicBezTo>
                  <a:pt x="4201945" y="4923363"/>
                  <a:pt x="4201842" y="4923782"/>
                  <a:pt x="4201741" y="4924202"/>
                </a:cubicBezTo>
                <a:cubicBezTo>
                  <a:pt x="4200116" y="4927039"/>
                  <a:pt x="4197140" y="4929158"/>
                  <a:pt x="4191245" y="4929836"/>
                </a:cubicBezTo>
                <a:cubicBezTo>
                  <a:pt x="4204212" y="4947125"/>
                  <a:pt x="4161274" y="4945230"/>
                  <a:pt x="4142742" y="4945701"/>
                </a:cubicBezTo>
                <a:cubicBezTo>
                  <a:pt x="4124717" y="4952767"/>
                  <a:pt x="4099099" y="4966347"/>
                  <a:pt x="4083094" y="4972234"/>
                </a:cubicBezTo>
                <a:lnTo>
                  <a:pt x="4074543" y="4973069"/>
                </a:lnTo>
                <a:cubicBezTo>
                  <a:pt x="4074504" y="4973170"/>
                  <a:pt x="4074463" y="4973269"/>
                  <a:pt x="4074424" y="4973368"/>
                </a:cubicBezTo>
                <a:cubicBezTo>
                  <a:pt x="4072678" y="4974152"/>
                  <a:pt x="4069906" y="4974653"/>
                  <a:pt x="4065507" y="4974812"/>
                </a:cubicBezTo>
                <a:lnTo>
                  <a:pt x="4058951" y="4974594"/>
                </a:lnTo>
                <a:lnTo>
                  <a:pt x="4042361" y="4976215"/>
                </a:lnTo>
                <a:lnTo>
                  <a:pt x="4036993" y="4978649"/>
                </a:lnTo>
                <a:lnTo>
                  <a:pt x="4035360" y="4982316"/>
                </a:lnTo>
                <a:lnTo>
                  <a:pt x="4033775" y="4982081"/>
                </a:lnTo>
                <a:cubicBezTo>
                  <a:pt x="4021424" y="4977217"/>
                  <a:pt x="4016874" y="4968841"/>
                  <a:pt x="4004535" y="4994649"/>
                </a:cubicBezTo>
                <a:cubicBezTo>
                  <a:pt x="3976667" y="4987584"/>
                  <a:pt x="3972977" y="5002913"/>
                  <a:pt x="3936843" y="5012106"/>
                </a:cubicBezTo>
                <a:cubicBezTo>
                  <a:pt x="3920506" y="5004382"/>
                  <a:pt x="3908535" y="5009071"/>
                  <a:pt x="3897272" y="5017761"/>
                </a:cubicBezTo>
                <a:cubicBezTo>
                  <a:pt x="3861092" y="5017265"/>
                  <a:pt x="3829628" y="5031135"/>
                  <a:pt x="3789757" y="5037999"/>
                </a:cubicBezTo>
                <a:cubicBezTo>
                  <a:pt x="3741007" y="5052705"/>
                  <a:pt x="3725129" y="5054682"/>
                  <a:pt x="3682510" y="5061922"/>
                </a:cubicBezTo>
                <a:lnTo>
                  <a:pt x="3610032" y="5094193"/>
                </a:lnTo>
                <a:lnTo>
                  <a:pt x="3603852" y="5092831"/>
                </a:lnTo>
                <a:cubicBezTo>
                  <a:pt x="3599580" y="5092212"/>
                  <a:pt x="3596726" y="5092212"/>
                  <a:pt x="3594733" y="5092667"/>
                </a:cubicBezTo>
                <a:lnTo>
                  <a:pt x="3594498" y="5092936"/>
                </a:lnTo>
                <a:lnTo>
                  <a:pt x="3585975" y="5092246"/>
                </a:lnTo>
                <a:cubicBezTo>
                  <a:pt x="3571623" y="5090455"/>
                  <a:pt x="3549389" y="5104654"/>
                  <a:pt x="3536132" y="5101945"/>
                </a:cubicBezTo>
                <a:cubicBezTo>
                  <a:pt x="3513940" y="5106241"/>
                  <a:pt x="3488622" y="5099976"/>
                  <a:pt x="3473220" y="5105606"/>
                </a:cubicBezTo>
                <a:lnTo>
                  <a:pt x="3400725" y="5117654"/>
                </a:lnTo>
                <a:lnTo>
                  <a:pt x="3375935" y="5106247"/>
                </a:lnTo>
                <a:lnTo>
                  <a:pt x="3348219" y="5109860"/>
                </a:lnTo>
                <a:cubicBezTo>
                  <a:pt x="3337206" y="5110533"/>
                  <a:pt x="3327054" y="5111295"/>
                  <a:pt x="3319639" y="5114795"/>
                </a:cubicBezTo>
                <a:lnTo>
                  <a:pt x="3248529" y="5133347"/>
                </a:lnTo>
                <a:lnTo>
                  <a:pt x="3210308" y="5119794"/>
                </a:lnTo>
                <a:cubicBezTo>
                  <a:pt x="3206088" y="5117870"/>
                  <a:pt x="3200152" y="5117326"/>
                  <a:pt x="3190375" y="5119915"/>
                </a:cubicBezTo>
                <a:lnTo>
                  <a:pt x="3188145" y="5121096"/>
                </a:lnTo>
                <a:cubicBezTo>
                  <a:pt x="3182625" y="5119116"/>
                  <a:pt x="3141856" y="5121682"/>
                  <a:pt x="3108596" y="5122416"/>
                </a:cubicBezTo>
                <a:cubicBezTo>
                  <a:pt x="3055968" y="5124842"/>
                  <a:pt x="3048940" y="5117475"/>
                  <a:pt x="2988584" y="5125502"/>
                </a:cubicBezTo>
                <a:cubicBezTo>
                  <a:pt x="2928853" y="5129690"/>
                  <a:pt x="2917951" y="5124649"/>
                  <a:pt x="2876540" y="5133019"/>
                </a:cubicBezTo>
                <a:lnTo>
                  <a:pt x="2626864" y="5133771"/>
                </a:lnTo>
                <a:cubicBezTo>
                  <a:pt x="2562348" y="5111858"/>
                  <a:pt x="2563422" y="5142456"/>
                  <a:pt x="2491422" y="5135486"/>
                </a:cubicBezTo>
                <a:cubicBezTo>
                  <a:pt x="2433091" y="5200962"/>
                  <a:pt x="2455709" y="5160483"/>
                  <a:pt x="2415617" y="5168715"/>
                </a:cubicBezTo>
                <a:lnTo>
                  <a:pt x="2290098" y="5166151"/>
                </a:lnTo>
                <a:cubicBezTo>
                  <a:pt x="2257057" y="5152522"/>
                  <a:pt x="2202458" y="5187690"/>
                  <a:pt x="2161714" y="5169302"/>
                </a:cubicBezTo>
                <a:cubicBezTo>
                  <a:pt x="2122714" y="5172302"/>
                  <a:pt x="2080450" y="5180350"/>
                  <a:pt x="2056089" y="5184144"/>
                </a:cubicBezTo>
                <a:cubicBezTo>
                  <a:pt x="2019828" y="5191108"/>
                  <a:pt x="1978839" y="5203797"/>
                  <a:pt x="1944153" y="5211084"/>
                </a:cubicBezTo>
                <a:cubicBezTo>
                  <a:pt x="1925867" y="5199079"/>
                  <a:pt x="1896027" y="5224183"/>
                  <a:pt x="1847968" y="5227868"/>
                </a:cubicBezTo>
                <a:cubicBezTo>
                  <a:pt x="1827977" y="5213971"/>
                  <a:pt x="1815570" y="5230544"/>
                  <a:pt x="1777083" y="5212267"/>
                </a:cubicBezTo>
                <a:cubicBezTo>
                  <a:pt x="1775439" y="5214216"/>
                  <a:pt x="1773397" y="5216035"/>
                  <a:pt x="1771025" y="5217668"/>
                </a:cubicBezTo>
                <a:cubicBezTo>
                  <a:pt x="1757251" y="5227146"/>
                  <a:pt x="1735528" y="5228402"/>
                  <a:pt x="1722509" y="5220470"/>
                </a:cubicBezTo>
                <a:cubicBezTo>
                  <a:pt x="1691779" y="5208440"/>
                  <a:pt x="1662321" y="5203305"/>
                  <a:pt x="1633941" y="5200774"/>
                </a:cubicBezTo>
                <a:lnTo>
                  <a:pt x="1586145" y="5210184"/>
                </a:lnTo>
                <a:cubicBezTo>
                  <a:pt x="1567948" y="5215416"/>
                  <a:pt x="1545900" y="5226363"/>
                  <a:pt x="1524748" y="5232173"/>
                </a:cubicBezTo>
                <a:cubicBezTo>
                  <a:pt x="1502586" y="5235395"/>
                  <a:pt x="1478013" y="5230993"/>
                  <a:pt x="1459242" y="5245044"/>
                </a:cubicBezTo>
                <a:cubicBezTo>
                  <a:pt x="1421474" y="5260197"/>
                  <a:pt x="1374524" y="5244220"/>
                  <a:pt x="1349457" y="5280705"/>
                </a:cubicBezTo>
                <a:cubicBezTo>
                  <a:pt x="1273276" y="5302389"/>
                  <a:pt x="1121512" y="5336260"/>
                  <a:pt x="1009212" y="5361227"/>
                </a:cubicBezTo>
                <a:cubicBezTo>
                  <a:pt x="939016" y="5373529"/>
                  <a:pt x="866895" y="5370149"/>
                  <a:pt x="808572" y="5377024"/>
                </a:cubicBezTo>
                <a:cubicBezTo>
                  <a:pt x="802823" y="5374184"/>
                  <a:pt x="726016" y="5397963"/>
                  <a:pt x="719549" y="5396991"/>
                </a:cubicBezTo>
                <a:lnTo>
                  <a:pt x="698795" y="5397657"/>
                </a:lnTo>
                <a:cubicBezTo>
                  <a:pt x="689833" y="5401894"/>
                  <a:pt x="683492" y="5402495"/>
                  <a:pt x="678327" y="5401487"/>
                </a:cubicBezTo>
                <a:lnTo>
                  <a:pt x="672784" y="5399085"/>
                </a:lnTo>
                <a:lnTo>
                  <a:pt x="658406" y="5400696"/>
                </a:lnTo>
                <a:lnTo>
                  <a:pt x="629185" y="5401132"/>
                </a:lnTo>
                <a:lnTo>
                  <a:pt x="624558" y="5403782"/>
                </a:lnTo>
                <a:lnTo>
                  <a:pt x="581798" y="5408438"/>
                </a:lnTo>
                <a:cubicBezTo>
                  <a:pt x="581736" y="5408865"/>
                  <a:pt x="581671" y="5409294"/>
                  <a:pt x="581608" y="5409722"/>
                </a:cubicBezTo>
                <a:cubicBezTo>
                  <a:pt x="580204" y="5412704"/>
                  <a:pt x="577331" y="5415106"/>
                  <a:pt x="571299" y="5416358"/>
                </a:cubicBezTo>
                <a:cubicBezTo>
                  <a:pt x="551623" y="5426267"/>
                  <a:pt x="484499" y="5459654"/>
                  <a:pt x="463549" y="5469173"/>
                </a:cubicBezTo>
                <a:cubicBezTo>
                  <a:pt x="453136" y="5470720"/>
                  <a:pt x="449731" y="5472678"/>
                  <a:pt x="445606" y="5473465"/>
                </a:cubicBezTo>
                <a:lnTo>
                  <a:pt x="438799" y="5473893"/>
                </a:lnTo>
                <a:cubicBezTo>
                  <a:pt x="417222" y="5482183"/>
                  <a:pt x="343312" y="5513407"/>
                  <a:pt x="316138" y="5523213"/>
                </a:cubicBezTo>
                <a:cubicBezTo>
                  <a:pt x="298481" y="5517132"/>
                  <a:pt x="286556" y="5522972"/>
                  <a:pt x="275748" y="5532726"/>
                </a:cubicBezTo>
                <a:cubicBezTo>
                  <a:pt x="238274" y="5535784"/>
                  <a:pt x="207076" y="5552679"/>
                  <a:pt x="166496" y="5563424"/>
                </a:cubicBezTo>
                <a:lnTo>
                  <a:pt x="0" y="5629888"/>
                </a:ln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181342277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65" name="Rectangle 13364">
            <a:extLst>
              <a:ext uri="{FF2B5EF4-FFF2-40B4-BE49-F238E27FC236}">
                <a16:creationId xmlns:a16="http://schemas.microsoft.com/office/drawing/2014/main" id="{E8A8EAB8-D2FF-444D-B34B-7D32F106AD0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chemeClr val="tx1">
              <a:lumMod val="95000"/>
              <a:lumOff val="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bg1"/>
              </a:solidFill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E5D2D545-5AD4-B12E-BAF2-93368BE395F5}"/>
              </a:ext>
            </a:extLst>
          </p:cNvPr>
          <p:cNvSpPr txBox="1"/>
          <p:nvPr/>
        </p:nvSpPr>
        <p:spPr>
          <a:xfrm>
            <a:off x="628650" y="448721"/>
            <a:ext cx="3530753" cy="1225650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pPr defTabSz="91440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3300">
                <a:solidFill>
                  <a:schemeClr val="bg1"/>
                </a:solidFill>
                <a:latin typeface="+mj-lt"/>
                <a:ea typeface="+mj-ea"/>
                <a:cs typeface="+mj-cs"/>
              </a:rPr>
              <a:t>An Essay…</a:t>
            </a:r>
          </a:p>
        </p:txBody>
      </p:sp>
      <p:cxnSp>
        <p:nvCxnSpPr>
          <p:cNvPr id="13367" name="Straight Connector 13366">
            <a:extLst>
              <a:ext uri="{FF2B5EF4-FFF2-40B4-BE49-F238E27FC236}">
                <a16:creationId xmlns:a16="http://schemas.microsoft.com/office/drawing/2014/main" id="{EEA38897-7BA3-4408-8083-3235339C4A6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623904" y="1749756"/>
            <a:ext cx="3538728" cy="0"/>
          </a:xfrm>
          <a:prstGeom prst="line">
            <a:avLst/>
          </a:prstGeom>
          <a:ln w="1270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763C4E2-47F4-BEB6-EE7E-2CBD653FCC7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73326" y="1909192"/>
            <a:ext cx="3439885" cy="3647710"/>
          </a:xfrm>
        </p:spPr>
        <p:txBody>
          <a:bodyPr vert="horz" lIns="91440" tIns="45720" rIns="91440" bIns="45720" rtlCol="0">
            <a:normAutofit/>
          </a:bodyPr>
          <a:lstStyle/>
          <a:p>
            <a:pPr marL="0">
              <a:defRPr/>
            </a:pPr>
            <a:r>
              <a:rPr lang="en-US" sz="1600" b="1">
                <a:solidFill>
                  <a:schemeClr val="bg1"/>
                </a:solidFill>
              </a:rPr>
              <a:t>Is written in continuous prose – </a:t>
            </a:r>
          </a:p>
          <a:p>
            <a:pPr marL="457200" lvl="1">
              <a:defRPr/>
            </a:pPr>
            <a:r>
              <a:rPr lang="en-US" sz="1600" b="1">
                <a:solidFill>
                  <a:schemeClr val="bg1"/>
                </a:solidFill>
              </a:rPr>
              <a:t>No subheadings</a:t>
            </a:r>
          </a:p>
          <a:p>
            <a:pPr marL="457200" lvl="1">
              <a:defRPr/>
            </a:pPr>
            <a:r>
              <a:rPr lang="en-US" sz="1600" b="1">
                <a:solidFill>
                  <a:schemeClr val="bg1"/>
                </a:solidFill>
              </a:rPr>
              <a:t>No bullet points</a:t>
            </a:r>
          </a:p>
          <a:p>
            <a:pPr marL="457200" lvl="1">
              <a:defRPr/>
            </a:pPr>
            <a:r>
              <a:rPr lang="en-US" sz="1600" b="1">
                <a:solidFill>
                  <a:schemeClr val="bg1"/>
                </a:solidFill>
              </a:rPr>
              <a:t>No pictures, illustrations, charts, or graphs</a:t>
            </a:r>
          </a:p>
          <a:p>
            <a:pPr lvl="1">
              <a:defRPr/>
            </a:pPr>
            <a:endParaRPr lang="en-US" sz="1600" b="1">
              <a:solidFill>
                <a:schemeClr val="bg1"/>
              </a:solidFill>
            </a:endParaRPr>
          </a:p>
          <a:p>
            <a:pPr marL="0">
              <a:defRPr/>
            </a:pPr>
            <a:r>
              <a:rPr lang="en-US" sz="1600" b="1">
                <a:solidFill>
                  <a:schemeClr val="bg1"/>
                </a:solidFill>
              </a:rPr>
              <a:t>Has a set length</a:t>
            </a:r>
          </a:p>
          <a:p>
            <a:pPr marL="0">
              <a:defRPr/>
            </a:pPr>
            <a:r>
              <a:rPr lang="en-US" sz="1600" b="1">
                <a:solidFill>
                  <a:schemeClr val="bg1"/>
                </a:solidFill>
              </a:rPr>
              <a:t>Usually have +/- 10% flexibility </a:t>
            </a:r>
          </a:p>
          <a:p>
            <a:pPr>
              <a:defRPr/>
            </a:pPr>
            <a:endParaRPr lang="en-US" sz="1600" b="1">
              <a:solidFill>
                <a:schemeClr val="bg1"/>
              </a:solidFill>
            </a:endParaRPr>
          </a:p>
          <a:p>
            <a:pPr marL="0">
              <a:defRPr/>
            </a:pPr>
            <a:r>
              <a:rPr lang="en-US" sz="1600" b="1">
                <a:solidFill>
                  <a:schemeClr val="bg1"/>
                </a:solidFill>
              </a:rPr>
              <a:t>Has a set form</a:t>
            </a:r>
          </a:p>
          <a:p>
            <a:pPr marL="0">
              <a:defRPr/>
            </a:pPr>
            <a:r>
              <a:rPr lang="en-US" sz="1600" b="1">
                <a:solidFill>
                  <a:schemeClr val="bg1"/>
                </a:solidFill>
              </a:rPr>
              <a:t>Beginning, middle and an end</a:t>
            </a:r>
          </a:p>
          <a:p>
            <a:pPr lvl="1">
              <a:defRPr/>
            </a:pPr>
            <a:endParaRPr lang="en-US" sz="1600" b="1">
              <a:solidFill>
                <a:schemeClr val="bg1"/>
              </a:solidFill>
            </a:endParaRPr>
          </a:p>
          <a:p>
            <a:pPr lvl="1">
              <a:defRPr/>
            </a:pPr>
            <a:endParaRPr lang="en-US" sz="1600">
              <a:solidFill>
                <a:schemeClr val="bg1"/>
              </a:solidFill>
            </a:endParaRPr>
          </a:p>
          <a:p>
            <a:pPr lvl="1">
              <a:defRPr/>
            </a:pPr>
            <a:endParaRPr lang="en-US" sz="1600">
              <a:solidFill>
                <a:schemeClr val="bg1"/>
              </a:solidFill>
            </a:endParaRPr>
          </a:p>
          <a:p>
            <a:pPr marL="403225" lvl="1">
              <a:defRPr/>
            </a:pPr>
            <a:endParaRPr lang="en-US" sz="1600">
              <a:solidFill>
                <a:schemeClr val="bg1"/>
              </a:solidFill>
            </a:endParaRPr>
          </a:p>
        </p:txBody>
      </p:sp>
      <p:cxnSp>
        <p:nvCxnSpPr>
          <p:cNvPr id="13369" name="Straight Connector 13368">
            <a:extLst>
              <a:ext uri="{FF2B5EF4-FFF2-40B4-BE49-F238E27FC236}">
                <a16:creationId xmlns:a16="http://schemas.microsoft.com/office/drawing/2014/main" id="{F11AD06B-AB20-4097-8606-5DA00DBACE8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625520" y="5707672"/>
            <a:ext cx="3535498" cy="0"/>
          </a:xfrm>
          <a:prstGeom prst="line">
            <a:avLst/>
          </a:prstGeom>
          <a:ln w="1270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8" name="Picture 7">
            <a:extLst>
              <a:ext uri="{FF2B5EF4-FFF2-40B4-BE49-F238E27FC236}">
                <a16:creationId xmlns:a16="http://schemas.microsoft.com/office/drawing/2014/main" id="{DB85701C-3104-2328-EFB2-B5946AAF3886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6593" r="16900"/>
          <a:stretch>
            <a:fillRect/>
          </a:stretch>
        </p:blipFill>
        <p:spPr>
          <a:xfrm>
            <a:off x="4894089" y="10"/>
            <a:ext cx="4249911" cy="685799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1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8" dur="1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5" dur="10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utoUpdateAnimBg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51" name="Slide Background">
            <a:extLst>
              <a:ext uri="{FF2B5EF4-FFF2-40B4-BE49-F238E27FC236}">
                <a16:creationId xmlns:a16="http://schemas.microsoft.com/office/drawing/2014/main" id="{7DE220E6-BA55-4F04-B3C4-F4985F3E77A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0" y="0"/>
            <a:ext cx="9143998" cy="68580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>
        <p:nvSpPr>
          <p:cNvPr id="14353" name="tint">
            <a:extLst>
              <a:ext uri="{FF2B5EF4-FFF2-40B4-BE49-F238E27FC236}">
                <a16:creationId xmlns:a16="http://schemas.microsoft.com/office/drawing/2014/main" id="{5AE190BC-D2FD-433E-AB89-0DF68EFD6D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359233" y="0"/>
            <a:ext cx="784767" cy="6858000"/>
          </a:xfrm>
          <a:prstGeom prst="rect">
            <a:avLst/>
          </a:prstGeom>
          <a:solidFill>
            <a:schemeClr val="bg2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dirty="0"/>
          </a:p>
        </p:txBody>
      </p:sp>
      <p:sp useBgFill="1">
        <p:nvSpPr>
          <p:cNvPr id="14355" name="Rectangle 14354">
            <a:extLst>
              <a:ext uri="{FF2B5EF4-FFF2-40B4-BE49-F238E27FC236}">
                <a16:creationId xmlns:a16="http://schemas.microsoft.com/office/drawing/2014/main" id="{43E8FEA2-54EE-4F84-B5DB-A055A7D805E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587333" y="0"/>
            <a:ext cx="4556665" cy="6858000"/>
          </a:xfrm>
          <a:prstGeom prst="rect">
            <a:avLst/>
          </a:prstGeom>
          <a:ln>
            <a:noFill/>
          </a:ln>
          <a:effectLst>
            <a:outerShdw blurRad="508000" dist="190500" dir="5460000" sx="93000" sy="93000" algn="t" rotWithShape="0">
              <a:srgbClr val="000000">
                <a:alpha val="3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B381B54-FA06-46E5-5487-C4DA569E74A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7243" y="605828"/>
            <a:ext cx="4372847" cy="1708243"/>
          </a:xfrm>
        </p:spPr>
        <p:txBody>
          <a:bodyPr anchor="ctr">
            <a:normAutofit/>
          </a:bodyPr>
          <a:lstStyle/>
          <a:p>
            <a:pPr algn="ctr">
              <a:defRPr/>
            </a:pPr>
            <a:r>
              <a:rPr lang="en-GB" sz="3500" dirty="0"/>
              <a:t>Academic Writing Rules….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0197064-F697-5D74-3A2C-D266BFA805F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33178" y="332656"/>
            <a:ext cx="4556665" cy="6141823"/>
          </a:xfrm>
        </p:spPr>
        <p:txBody>
          <a:bodyPr anchor="ctr">
            <a:normAutofit lnSpcReduction="10000"/>
          </a:bodyPr>
          <a:lstStyle/>
          <a:p>
            <a:pPr marL="82550" indent="0">
              <a:buFont typeface="Wingdings 2" panose="05020102010507070707" pitchFamily="18" charset="2"/>
              <a:buNone/>
              <a:defRPr/>
            </a:pPr>
            <a:r>
              <a:rPr lang="en-GB" altLang="en-US" sz="2200" dirty="0"/>
              <a:t>Must be academically written – this means considering several factors…</a:t>
            </a:r>
          </a:p>
          <a:p>
            <a:pPr marL="82550" indent="0">
              <a:buFont typeface="Wingdings 2" panose="05020102010507070707" pitchFamily="18" charset="2"/>
              <a:buNone/>
              <a:defRPr/>
            </a:pPr>
            <a:endParaRPr lang="en-GB" altLang="en-US" sz="2200" dirty="0"/>
          </a:p>
          <a:p>
            <a:pPr marL="425450" indent="-342900">
              <a:defRPr/>
            </a:pPr>
            <a:r>
              <a:rPr lang="en-GB" altLang="en-US" sz="2200" dirty="0"/>
              <a:t>No slang terms</a:t>
            </a:r>
          </a:p>
          <a:p>
            <a:pPr marL="425450" indent="-342900">
              <a:defRPr/>
            </a:pPr>
            <a:endParaRPr lang="en-GB" altLang="en-US" sz="2200" dirty="0"/>
          </a:p>
          <a:p>
            <a:pPr marL="425450" indent="-342900">
              <a:defRPr/>
            </a:pPr>
            <a:r>
              <a:rPr lang="en-GB" altLang="en-US" sz="2200" dirty="0"/>
              <a:t>Use full words</a:t>
            </a:r>
          </a:p>
          <a:p>
            <a:pPr marL="539750" lvl="1" indent="0">
              <a:buNone/>
              <a:defRPr/>
            </a:pPr>
            <a:r>
              <a:rPr lang="en-GB" altLang="en-US" sz="2200" dirty="0"/>
              <a:t>No shortening (can’t, won’t, shouldn’t)</a:t>
            </a:r>
          </a:p>
          <a:p>
            <a:pPr marL="539750" lvl="1" indent="0">
              <a:buNone/>
              <a:defRPr/>
            </a:pPr>
            <a:endParaRPr lang="en-GB" altLang="en-US" sz="2200" dirty="0"/>
          </a:p>
          <a:p>
            <a:pPr marL="425450" indent="-342900">
              <a:defRPr/>
            </a:pPr>
            <a:r>
              <a:rPr lang="en-GB" altLang="en-US" sz="2200" dirty="0"/>
              <a:t>No abbreviations like etc, </a:t>
            </a:r>
            <a:r>
              <a:rPr lang="en-GB" altLang="en-US" sz="2200" dirty="0" err="1"/>
              <a:t>eg</a:t>
            </a:r>
            <a:r>
              <a:rPr lang="en-GB" altLang="en-US" sz="2200" dirty="0"/>
              <a:t>, </a:t>
            </a:r>
            <a:r>
              <a:rPr lang="en-GB" altLang="en-US" sz="2200" dirty="0" err="1"/>
              <a:t>ie</a:t>
            </a:r>
            <a:endParaRPr lang="en-GB" altLang="en-US" sz="2200" dirty="0"/>
          </a:p>
          <a:p>
            <a:pPr marL="539750" lvl="1" indent="0">
              <a:buNone/>
              <a:defRPr/>
            </a:pPr>
            <a:r>
              <a:rPr lang="en-GB" altLang="en-US" sz="2200" dirty="0"/>
              <a:t>(use terms like …‘for example’, …‘and so on’.</a:t>
            </a:r>
          </a:p>
          <a:p>
            <a:pPr marL="539750" lvl="1" indent="0">
              <a:buNone/>
              <a:defRPr/>
            </a:pPr>
            <a:endParaRPr lang="en-GB" altLang="en-US" sz="2200" dirty="0"/>
          </a:p>
          <a:p>
            <a:pPr marL="425450" indent="-342900">
              <a:defRPr/>
            </a:pPr>
            <a:r>
              <a:rPr lang="en-GB" altLang="en-US" sz="2200" dirty="0"/>
              <a:t>Introduce acronyms properly</a:t>
            </a:r>
          </a:p>
          <a:p>
            <a:pPr marL="539750" lvl="1" indent="0">
              <a:buNone/>
              <a:defRPr/>
            </a:pPr>
            <a:r>
              <a:rPr lang="en-GB" altLang="en-US" sz="2200" dirty="0"/>
              <a:t>National Health Service (NHS) can then be referred to as NHS throughout your essay</a:t>
            </a:r>
          </a:p>
          <a:p>
            <a:pPr>
              <a:defRPr/>
            </a:pPr>
            <a:endParaRPr lang="en-GB" altLang="en-US" sz="1400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5323F551-1314-E432-3919-3602D61AF7C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6799" y="3140968"/>
            <a:ext cx="4112952" cy="3077623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7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9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0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4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9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1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2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4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6" dur="5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1" dur="5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5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3" dur="500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4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6" dur="5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5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8" dur="500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utoUpdateAnimBg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461B70E9-5818-9F48-997F-DBB82CCA97A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51" name="Slide Background">
            <a:extLst>
              <a:ext uri="{FF2B5EF4-FFF2-40B4-BE49-F238E27FC236}">
                <a16:creationId xmlns:a16="http://schemas.microsoft.com/office/drawing/2014/main" id="{CE6B1720-9724-3D66-CC08-C59DDFB604D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0" y="0"/>
            <a:ext cx="9143998" cy="68580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>
        <p:nvSpPr>
          <p:cNvPr id="14353" name="tint">
            <a:extLst>
              <a:ext uri="{FF2B5EF4-FFF2-40B4-BE49-F238E27FC236}">
                <a16:creationId xmlns:a16="http://schemas.microsoft.com/office/drawing/2014/main" id="{2DA5DC44-7C24-ECD6-16BE-7BF7F4FA5A5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359233" y="0"/>
            <a:ext cx="784767" cy="6858000"/>
          </a:xfrm>
          <a:prstGeom prst="rect">
            <a:avLst/>
          </a:prstGeom>
          <a:solidFill>
            <a:schemeClr val="bg2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dirty="0"/>
          </a:p>
        </p:txBody>
      </p:sp>
      <p:sp useBgFill="1">
        <p:nvSpPr>
          <p:cNvPr id="14355" name="Rectangle 14354">
            <a:extLst>
              <a:ext uri="{FF2B5EF4-FFF2-40B4-BE49-F238E27FC236}">
                <a16:creationId xmlns:a16="http://schemas.microsoft.com/office/drawing/2014/main" id="{6B8BA92E-D61F-87B3-3C19-DBAA55F82D3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587333" y="0"/>
            <a:ext cx="4556665" cy="6858000"/>
          </a:xfrm>
          <a:prstGeom prst="rect">
            <a:avLst/>
          </a:prstGeom>
          <a:ln>
            <a:noFill/>
          </a:ln>
          <a:effectLst>
            <a:outerShdw blurRad="508000" dist="190500" dir="5460000" sx="93000" sy="93000" algn="t" rotWithShape="0">
              <a:srgbClr val="000000">
                <a:alpha val="3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F892F7A-6F17-D3FB-FED9-F2503DBD1BE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5094" y="639409"/>
            <a:ext cx="3416010" cy="1708243"/>
          </a:xfrm>
        </p:spPr>
        <p:txBody>
          <a:bodyPr anchor="ctr">
            <a:normAutofit fontScale="90000"/>
          </a:bodyPr>
          <a:lstStyle/>
          <a:p>
            <a:pPr algn="ctr">
              <a:defRPr/>
            </a:pPr>
            <a:r>
              <a:rPr lang="en-GB" sz="3500" dirty="0"/>
              <a:t>Academic Writing Rules….</a:t>
            </a:r>
            <a:br>
              <a:rPr lang="en-GB" sz="3500" dirty="0"/>
            </a:br>
            <a:br>
              <a:rPr lang="en-GB" sz="3500" dirty="0"/>
            </a:br>
            <a:r>
              <a:rPr lang="en-GB" sz="3500" dirty="0"/>
              <a:t>…there’s more!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E6AAE61-24AC-3123-0FA9-E2825CA63A2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067944" y="44624"/>
            <a:ext cx="4968552" cy="7128791"/>
          </a:xfrm>
        </p:spPr>
        <p:txBody>
          <a:bodyPr anchor="ctr">
            <a:normAutofit/>
          </a:bodyPr>
          <a:lstStyle/>
          <a:p>
            <a:pPr lvl="1">
              <a:defRPr/>
            </a:pPr>
            <a:r>
              <a:rPr lang="en-GB" altLang="en-US" sz="2200" dirty="0"/>
              <a:t>Must be written in 3</a:t>
            </a:r>
            <a:r>
              <a:rPr lang="en-GB" altLang="en-US" sz="2200" baseline="30000" dirty="0"/>
              <a:t>rd</a:t>
            </a:r>
            <a:r>
              <a:rPr lang="en-GB" altLang="en-US" sz="2200" dirty="0"/>
              <a:t> person – as if telling a story – (no use of I, we, you, us)</a:t>
            </a:r>
          </a:p>
          <a:p>
            <a:pPr lvl="1">
              <a:defRPr/>
            </a:pPr>
            <a:endParaRPr lang="en-GB" altLang="en-US" sz="2200" dirty="0"/>
          </a:p>
          <a:p>
            <a:pPr lvl="1">
              <a:defRPr/>
            </a:pPr>
            <a:r>
              <a:rPr lang="en-GB" altLang="en-US" sz="2200" dirty="0"/>
              <a:t>Must make use of paragraphs.  Paragraphs should be meaty, they are not one or two sentences long</a:t>
            </a:r>
          </a:p>
          <a:p>
            <a:pPr lvl="1">
              <a:defRPr/>
            </a:pPr>
            <a:endParaRPr lang="en-GB" altLang="en-US" sz="2200" dirty="0"/>
          </a:p>
          <a:p>
            <a:pPr lvl="1">
              <a:defRPr/>
            </a:pPr>
            <a:r>
              <a:rPr lang="en-GB" altLang="en-US" sz="2200" dirty="0"/>
              <a:t> Always one point per paragraph.</a:t>
            </a:r>
          </a:p>
          <a:p>
            <a:pPr marL="403225" lvl="1" indent="0">
              <a:buFont typeface="Verdana" panose="020B0604030504040204" pitchFamily="34" charset="0"/>
              <a:buNone/>
              <a:defRPr/>
            </a:pPr>
            <a:endParaRPr lang="en-GB" altLang="en-US" sz="2200" dirty="0"/>
          </a:p>
          <a:p>
            <a:pPr lvl="1">
              <a:defRPr/>
            </a:pPr>
            <a:r>
              <a:rPr lang="en-GB" altLang="en-US" sz="2200" dirty="0"/>
              <a:t>Don’t ask the reader a direct question</a:t>
            </a:r>
          </a:p>
          <a:p>
            <a:pPr marL="403225" lvl="1" indent="0">
              <a:buFont typeface="Verdana" panose="020B0604030504040204" pitchFamily="34" charset="0"/>
              <a:buNone/>
              <a:defRPr/>
            </a:pPr>
            <a:endParaRPr lang="en-GB" altLang="en-US" sz="2200" dirty="0"/>
          </a:p>
          <a:p>
            <a:pPr lvl="1">
              <a:defRPr/>
            </a:pPr>
            <a:r>
              <a:rPr lang="en-GB" altLang="en-US" sz="2200" dirty="0"/>
              <a:t>Always give your assignment a title</a:t>
            </a:r>
          </a:p>
          <a:p>
            <a:pPr marL="403225" lvl="1" indent="0">
              <a:buFont typeface="Verdana" panose="020B0604030504040204" pitchFamily="34" charset="0"/>
              <a:buNone/>
              <a:defRPr/>
            </a:pPr>
            <a:endParaRPr lang="en-GB" altLang="en-US" sz="2200" dirty="0"/>
          </a:p>
          <a:p>
            <a:pPr lvl="1">
              <a:defRPr/>
            </a:pPr>
            <a:r>
              <a:rPr lang="en-GB" altLang="en-US" sz="2200" dirty="0"/>
              <a:t>Never give your opinion – unless asked for it</a:t>
            </a:r>
          </a:p>
          <a:p>
            <a:pPr>
              <a:defRPr/>
            </a:pPr>
            <a:endParaRPr lang="en-GB" altLang="en-US" sz="1400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CDAA2CFA-683C-64E6-7EA7-CC9C95A35DD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6799" y="3140968"/>
            <a:ext cx="4112952" cy="307762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3007380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7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9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4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6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1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3" dur="5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8" dur="5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5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0" dur="500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utoUpdateAnimBg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BF712505-D697-AF17-2033-1F8E395683B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51" name="Slide Background">
            <a:extLst>
              <a:ext uri="{FF2B5EF4-FFF2-40B4-BE49-F238E27FC236}">
                <a16:creationId xmlns:a16="http://schemas.microsoft.com/office/drawing/2014/main" id="{948CDFC4-E676-E13E-0495-A5069FDBE7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0" y="0"/>
            <a:ext cx="9143998" cy="68580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>
        <p:nvSpPr>
          <p:cNvPr id="14353" name="tint">
            <a:extLst>
              <a:ext uri="{FF2B5EF4-FFF2-40B4-BE49-F238E27FC236}">
                <a16:creationId xmlns:a16="http://schemas.microsoft.com/office/drawing/2014/main" id="{2D1E0F30-4B46-0507-91F2-2AB63867E81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359233" y="0"/>
            <a:ext cx="784767" cy="6858000"/>
          </a:xfrm>
          <a:prstGeom prst="rect">
            <a:avLst/>
          </a:prstGeom>
          <a:solidFill>
            <a:schemeClr val="bg2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dirty="0"/>
          </a:p>
        </p:txBody>
      </p:sp>
      <p:sp useBgFill="1">
        <p:nvSpPr>
          <p:cNvPr id="14355" name="Rectangle 14354">
            <a:extLst>
              <a:ext uri="{FF2B5EF4-FFF2-40B4-BE49-F238E27FC236}">
                <a16:creationId xmlns:a16="http://schemas.microsoft.com/office/drawing/2014/main" id="{09BF289D-DDE2-68B2-1403-EDE92E69B65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587333" y="0"/>
            <a:ext cx="4556665" cy="6858000"/>
          </a:xfrm>
          <a:prstGeom prst="rect">
            <a:avLst/>
          </a:prstGeom>
          <a:ln>
            <a:noFill/>
          </a:ln>
          <a:effectLst>
            <a:outerShdw blurRad="508000" dist="190500" dir="5460000" sx="93000" sy="93000" algn="t" rotWithShape="0">
              <a:srgbClr val="000000">
                <a:alpha val="3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A6CB7E0-678A-44B0-EFDA-26320765DBE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67544" y="605828"/>
            <a:ext cx="3416010" cy="2607148"/>
          </a:xfrm>
        </p:spPr>
        <p:txBody>
          <a:bodyPr anchor="ctr">
            <a:normAutofit/>
          </a:bodyPr>
          <a:lstStyle/>
          <a:p>
            <a:pPr algn="ctr">
              <a:defRPr/>
            </a:pPr>
            <a:r>
              <a:rPr lang="en-GB" sz="3500" dirty="0"/>
              <a:t>Academic Writing Rules….</a:t>
            </a:r>
            <a:br>
              <a:rPr lang="en-GB" sz="3500" dirty="0"/>
            </a:br>
            <a:br>
              <a:rPr lang="en-GB" sz="3500" dirty="0"/>
            </a:br>
            <a:r>
              <a:rPr lang="en-GB" sz="3500" dirty="0"/>
              <a:t>…and more!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538FDC8-6C70-7003-FC53-06F9D917200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423106" y="188640"/>
            <a:ext cx="4556665" cy="5328591"/>
          </a:xfrm>
        </p:spPr>
        <p:txBody>
          <a:bodyPr anchor="ctr">
            <a:normAutofit/>
          </a:bodyPr>
          <a:lstStyle/>
          <a:p>
            <a:r>
              <a:rPr lang="en-GB" altLang="en-US" sz="2200" dirty="0"/>
              <a:t>Have excellent sentence structure</a:t>
            </a:r>
          </a:p>
          <a:p>
            <a:pPr marL="0" indent="0">
              <a:buNone/>
            </a:pPr>
            <a:r>
              <a:rPr lang="en-GB" altLang="en-US" sz="2200" dirty="0"/>
              <a:t> </a:t>
            </a:r>
          </a:p>
          <a:p>
            <a:pPr marL="457200" lvl="1" indent="0">
              <a:buNone/>
            </a:pPr>
            <a:r>
              <a:rPr lang="en-GB" altLang="en-US" sz="2200" dirty="0"/>
              <a:t>When standing alone, every single sentence should make complete sense</a:t>
            </a:r>
          </a:p>
          <a:p>
            <a:pPr marL="457200" lvl="1" indent="0">
              <a:buNone/>
            </a:pPr>
            <a:r>
              <a:rPr lang="en-GB" altLang="en-US" sz="2200" dirty="0"/>
              <a:t>…if it does not then you have poor sentence structure</a:t>
            </a:r>
          </a:p>
          <a:p>
            <a:pPr lvl="1"/>
            <a:endParaRPr lang="en-GB" altLang="en-US" sz="2200" dirty="0"/>
          </a:p>
          <a:p>
            <a:pPr marL="457200" lvl="1" indent="0">
              <a:buNone/>
            </a:pPr>
            <a:r>
              <a:rPr lang="en-GB" altLang="en-US" sz="2200" dirty="0"/>
              <a:t>Poor sentence structure can be fixed by either </a:t>
            </a:r>
          </a:p>
          <a:p>
            <a:pPr marL="457200" lvl="1" indent="0">
              <a:buNone/>
            </a:pPr>
            <a:r>
              <a:rPr lang="en-GB" altLang="en-US" sz="2200" dirty="0"/>
              <a:t>…re-wording the sentence, </a:t>
            </a:r>
          </a:p>
          <a:p>
            <a:pPr marL="457200" lvl="1" indent="0">
              <a:buNone/>
            </a:pPr>
            <a:r>
              <a:rPr lang="en-GB" altLang="en-US" sz="2200" dirty="0"/>
              <a:t>or</a:t>
            </a:r>
          </a:p>
          <a:p>
            <a:pPr marL="457200" lvl="1" indent="0">
              <a:buNone/>
            </a:pPr>
            <a:r>
              <a:rPr lang="en-GB" altLang="en-US" sz="2200" dirty="0"/>
              <a:t>…joining the sentence to the one before with the correct punctuation.</a:t>
            </a:r>
          </a:p>
          <a:p>
            <a:pPr>
              <a:defRPr/>
            </a:pPr>
            <a:endParaRPr lang="en-GB" altLang="en-US" sz="1400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52217AAC-CDB0-B9A2-B1AE-15E2BD161C3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6799" y="3140968"/>
            <a:ext cx="4112952" cy="307762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3826663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2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4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9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1" dur="5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29" name="Rectangle 17428">
            <a:extLst>
              <a:ext uri="{FF2B5EF4-FFF2-40B4-BE49-F238E27FC236}">
                <a16:creationId xmlns:a16="http://schemas.microsoft.com/office/drawing/2014/main" id="{E8A8EAB8-D2FF-444D-B34B-7D32F106AD0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chemeClr val="tx1">
              <a:lumMod val="95000"/>
              <a:lumOff val="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bg1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75531D4-DF17-FD30-AC17-55FA025F72C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8696" y="758865"/>
            <a:ext cx="3530753" cy="693643"/>
          </a:xfrm>
        </p:spPr>
        <p:txBody>
          <a:bodyPr anchor="b">
            <a:normAutofit/>
          </a:bodyPr>
          <a:lstStyle/>
          <a:p>
            <a:pPr>
              <a:defRPr/>
            </a:pPr>
            <a:r>
              <a:rPr lang="en-GB" sz="3300" dirty="0">
                <a:solidFill>
                  <a:schemeClr val="bg1"/>
                </a:solidFill>
              </a:rPr>
              <a:t>  </a:t>
            </a:r>
          </a:p>
        </p:txBody>
      </p:sp>
      <p:cxnSp>
        <p:nvCxnSpPr>
          <p:cNvPr id="17431" name="Straight Connector 17430">
            <a:extLst>
              <a:ext uri="{FF2B5EF4-FFF2-40B4-BE49-F238E27FC236}">
                <a16:creationId xmlns:a16="http://schemas.microsoft.com/office/drawing/2014/main" id="{EEA38897-7BA3-4408-8083-3235339C4A6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623904" y="1749756"/>
            <a:ext cx="3538728" cy="0"/>
          </a:xfrm>
          <a:prstGeom prst="line">
            <a:avLst/>
          </a:prstGeom>
          <a:ln w="1270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FD6D305-FB93-6897-1970-06A513D46B9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73326" y="1909192"/>
            <a:ext cx="3439885" cy="3647710"/>
          </a:xfrm>
        </p:spPr>
        <p:txBody>
          <a:bodyPr>
            <a:normAutofit/>
          </a:bodyPr>
          <a:lstStyle/>
          <a:p>
            <a:pPr marL="82550" indent="0">
              <a:buFont typeface="Wingdings 2" panose="05020102010507070707" pitchFamily="18" charset="2"/>
              <a:buNone/>
            </a:pPr>
            <a:r>
              <a:rPr lang="en-GB" altLang="en-US" sz="2000" dirty="0">
                <a:solidFill>
                  <a:schemeClr val="bg1"/>
                </a:solidFill>
              </a:rPr>
              <a:t>The physiotherapist had excellent communication skills.  He used these when talking to Mrs Jones.</a:t>
            </a:r>
          </a:p>
          <a:p>
            <a:pPr marL="82550" indent="0">
              <a:buFont typeface="Wingdings 2" panose="05020102010507070707" pitchFamily="18" charset="2"/>
              <a:buNone/>
            </a:pPr>
            <a:endParaRPr lang="en-GB" altLang="en-US" sz="2000" dirty="0">
              <a:solidFill>
                <a:schemeClr val="bg1"/>
              </a:solidFill>
            </a:endParaRPr>
          </a:p>
          <a:p>
            <a:pPr marL="82550" indent="0">
              <a:buFont typeface="Wingdings 2" panose="05020102010507070707" pitchFamily="18" charset="2"/>
              <a:buNone/>
            </a:pPr>
            <a:endParaRPr lang="en-GB" altLang="en-US" sz="2000" dirty="0">
              <a:solidFill>
                <a:schemeClr val="bg1"/>
              </a:solidFill>
            </a:endParaRPr>
          </a:p>
          <a:p>
            <a:pPr marL="82550" indent="0">
              <a:buFont typeface="Wingdings 2" panose="05020102010507070707" pitchFamily="18" charset="2"/>
              <a:buNone/>
            </a:pPr>
            <a:r>
              <a:rPr lang="en-GB" altLang="en-US" sz="2000" dirty="0">
                <a:solidFill>
                  <a:schemeClr val="bg1"/>
                </a:solidFill>
              </a:rPr>
              <a:t>The physiotherapist had excellent communication skills, he used these when talking to Mrs Jones.</a:t>
            </a:r>
          </a:p>
          <a:p>
            <a:pPr marL="82550" indent="0">
              <a:buFont typeface="Wingdings 2" panose="05020102010507070707" pitchFamily="18" charset="2"/>
              <a:buNone/>
            </a:pPr>
            <a:endParaRPr lang="en-GB" altLang="en-US" sz="1700" dirty="0">
              <a:solidFill>
                <a:schemeClr val="bg1"/>
              </a:solidFill>
            </a:endParaRPr>
          </a:p>
        </p:txBody>
      </p:sp>
      <p:cxnSp>
        <p:nvCxnSpPr>
          <p:cNvPr id="17433" name="Straight Connector 17432">
            <a:extLst>
              <a:ext uri="{FF2B5EF4-FFF2-40B4-BE49-F238E27FC236}">
                <a16:creationId xmlns:a16="http://schemas.microsoft.com/office/drawing/2014/main" id="{F11AD06B-AB20-4097-8606-5DA00DBACE8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625520" y="5707672"/>
            <a:ext cx="3535498" cy="0"/>
          </a:xfrm>
          <a:prstGeom prst="line">
            <a:avLst/>
          </a:prstGeom>
          <a:ln w="1270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" name="Group 7">
            <a:extLst>
              <a:ext uri="{FF2B5EF4-FFF2-40B4-BE49-F238E27FC236}">
                <a16:creationId xmlns:a16="http://schemas.microsoft.com/office/drawing/2014/main" id="{2D7C0E90-AB9D-5DC6-BCAA-E87EB27D3646}"/>
              </a:ext>
            </a:extLst>
          </p:cNvPr>
          <p:cNvGrpSpPr/>
          <p:nvPr/>
        </p:nvGrpSpPr>
        <p:grpSpPr>
          <a:xfrm>
            <a:off x="-540568" y="1700808"/>
            <a:ext cx="4947439" cy="1116053"/>
            <a:chOff x="-44896" y="1900526"/>
            <a:chExt cx="4616896" cy="1116053"/>
          </a:xfrm>
        </p:grpSpPr>
        <p:sp>
          <p:nvSpPr>
            <p:cNvPr id="6" name="Rectangle 5">
              <a:extLst>
                <a:ext uri="{FF2B5EF4-FFF2-40B4-BE49-F238E27FC236}">
                  <a16:creationId xmlns:a16="http://schemas.microsoft.com/office/drawing/2014/main" id="{2AABE6F3-372E-7B25-3F87-3ABF0C67D5DC}"/>
                </a:ext>
              </a:extLst>
            </p:cNvPr>
            <p:cNvSpPr/>
            <p:nvPr/>
          </p:nvSpPr>
          <p:spPr>
            <a:xfrm>
              <a:off x="-44896" y="2444906"/>
              <a:ext cx="1541364" cy="571673"/>
            </a:xfrm>
            <a:prstGeom prst="rect">
              <a:avLst/>
            </a:prstGeom>
            <a:solidFill>
              <a:schemeClr val="tx1"/>
            </a:solidFill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7" name="Rectangle 6">
              <a:extLst>
                <a:ext uri="{FF2B5EF4-FFF2-40B4-BE49-F238E27FC236}">
                  <a16:creationId xmlns:a16="http://schemas.microsoft.com/office/drawing/2014/main" id="{01849927-A5B5-6304-08F2-D589B127020B}"/>
                </a:ext>
              </a:extLst>
            </p:cNvPr>
            <p:cNvSpPr/>
            <p:nvPr/>
          </p:nvSpPr>
          <p:spPr>
            <a:xfrm>
              <a:off x="-44896" y="1900526"/>
              <a:ext cx="4616896" cy="693641"/>
            </a:xfrm>
            <a:prstGeom prst="rect">
              <a:avLst/>
            </a:prstGeom>
            <a:solidFill>
              <a:schemeClr val="tx1"/>
            </a:solidFill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</p:grpSp>
      <p:pic>
        <p:nvPicPr>
          <p:cNvPr id="5" name="Picture 4">
            <a:extLst>
              <a:ext uri="{FF2B5EF4-FFF2-40B4-BE49-F238E27FC236}">
                <a16:creationId xmlns:a16="http://schemas.microsoft.com/office/drawing/2014/main" id="{21CB6100-C2AE-61E2-60FB-36168B18F98C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6130" r="5396"/>
          <a:stretch>
            <a:fillRect/>
          </a:stretch>
        </p:blipFill>
        <p:spPr>
          <a:xfrm>
            <a:off x="4737131" y="626677"/>
            <a:ext cx="4406870" cy="5604645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6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2401A947-082B-7BA4-438F-DA273569250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51" name="Slide Background">
            <a:extLst>
              <a:ext uri="{FF2B5EF4-FFF2-40B4-BE49-F238E27FC236}">
                <a16:creationId xmlns:a16="http://schemas.microsoft.com/office/drawing/2014/main" id="{4DE7FA83-D577-C64D-45B4-27463319AB6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0" y="0"/>
            <a:ext cx="9143998" cy="68580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>
        <p:nvSpPr>
          <p:cNvPr id="14353" name="tint">
            <a:extLst>
              <a:ext uri="{FF2B5EF4-FFF2-40B4-BE49-F238E27FC236}">
                <a16:creationId xmlns:a16="http://schemas.microsoft.com/office/drawing/2014/main" id="{51962AAF-098F-4EB6-5B54-CFC42778FB3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359233" y="0"/>
            <a:ext cx="784767" cy="6858000"/>
          </a:xfrm>
          <a:prstGeom prst="rect">
            <a:avLst/>
          </a:prstGeom>
          <a:solidFill>
            <a:schemeClr val="bg2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dirty="0"/>
          </a:p>
        </p:txBody>
      </p:sp>
      <p:sp useBgFill="1">
        <p:nvSpPr>
          <p:cNvPr id="14355" name="Rectangle 14354">
            <a:extLst>
              <a:ext uri="{FF2B5EF4-FFF2-40B4-BE49-F238E27FC236}">
                <a16:creationId xmlns:a16="http://schemas.microsoft.com/office/drawing/2014/main" id="{A1C8327D-3225-BE76-FB30-516AC495DF9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587333" y="0"/>
            <a:ext cx="4556665" cy="6858000"/>
          </a:xfrm>
          <a:prstGeom prst="rect">
            <a:avLst/>
          </a:prstGeom>
          <a:ln>
            <a:noFill/>
          </a:ln>
          <a:effectLst>
            <a:outerShdw blurRad="508000" dist="190500" dir="5460000" sx="93000" sy="93000" algn="t" rotWithShape="0">
              <a:srgbClr val="000000">
                <a:alpha val="3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4168E09-F5B0-C567-F964-C092ECB6F20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67544" y="605828"/>
            <a:ext cx="3416010" cy="2607148"/>
          </a:xfrm>
        </p:spPr>
        <p:txBody>
          <a:bodyPr anchor="ctr">
            <a:normAutofit/>
          </a:bodyPr>
          <a:lstStyle/>
          <a:p>
            <a:pPr algn="ctr">
              <a:defRPr/>
            </a:pPr>
            <a:r>
              <a:rPr lang="en-GB" sz="3500" dirty="0"/>
              <a:t>Academic Writing Rules….</a:t>
            </a:r>
            <a:br>
              <a:rPr lang="en-GB" sz="3500" dirty="0"/>
            </a:br>
            <a:br>
              <a:rPr lang="en-GB" sz="3500" dirty="0"/>
            </a:br>
            <a:r>
              <a:rPr lang="en-GB" sz="3500" dirty="0"/>
              <a:t>…yep, even more!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CA993C2-8775-63A8-AAAC-0C56EAFE165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139952" y="476672"/>
            <a:ext cx="5034467" cy="5328591"/>
          </a:xfrm>
        </p:spPr>
        <p:txBody>
          <a:bodyPr anchor="ctr">
            <a:normAutofit fontScale="92500" lnSpcReduction="10000"/>
          </a:bodyPr>
          <a:lstStyle/>
          <a:p>
            <a:pPr lvl="1">
              <a:buClr>
                <a:srgbClr val="3891A7"/>
              </a:buClr>
              <a:defRPr/>
            </a:pPr>
            <a:r>
              <a:rPr lang="en-GB" altLang="en-US" sz="2600" dirty="0">
                <a:solidFill>
                  <a:prstClr val="black"/>
                </a:solidFill>
              </a:rPr>
              <a:t>Always provide a citation to show where you have retrieved your information  from</a:t>
            </a:r>
          </a:p>
          <a:p>
            <a:pPr lvl="1">
              <a:buClr>
                <a:srgbClr val="3891A7"/>
              </a:buClr>
              <a:defRPr/>
            </a:pPr>
            <a:endParaRPr lang="en-GB" altLang="en-US" sz="2600" dirty="0">
              <a:solidFill>
                <a:prstClr val="black"/>
              </a:solidFill>
            </a:endParaRPr>
          </a:p>
          <a:p>
            <a:pPr lvl="1">
              <a:buClr>
                <a:srgbClr val="3891A7"/>
              </a:buClr>
              <a:defRPr/>
            </a:pPr>
            <a:r>
              <a:rPr lang="en-GB" altLang="en-US" sz="2600" dirty="0">
                <a:solidFill>
                  <a:prstClr val="black"/>
                </a:solidFill>
              </a:rPr>
              <a:t>Use appropriate spelling, punctuation and grammar</a:t>
            </a:r>
          </a:p>
          <a:p>
            <a:pPr marL="403225" lvl="1" indent="0">
              <a:buClr>
                <a:srgbClr val="3891A7"/>
              </a:buClr>
              <a:buFont typeface="Verdana" panose="020B0604030504040204" pitchFamily="34" charset="0"/>
              <a:buNone/>
              <a:defRPr/>
            </a:pPr>
            <a:endParaRPr lang="en-GB" altLang="en-US" sz="2600" dirty="0">
              <a:solidFill>
                <a:prstClr val="black"/>
              </a:solidFill>
            </a:endParaRPr>
          </a:p>
          <a:p>
            <a:pPr lvl="1">
              <a:buClr>
                <a:srgbClr val="3891A7"/>
              </a:buClr>
              <a:defRPr/>
            </a:pPr>
            <a:r>
              <a:rPr lang="en-GB" altLang="en-US" sz="2600" dirty="0">
                <a:solidFill>
                  <a:prstClr val="black"/>
                </a:solidFill>
              </a:rPr>
              <a:t>Use size 12 font in a professional style</a:t>
            </a:r>
          </a:p>
          <a:p>
            <a:pPr marL="403225" lvl="1" indent="0">
              <a:buClr>
                <a:srgbClr val="3891A7"/>
              </a:buClr>
              <a:buFont typeface="Verdana" panose="020B0604030504040204" pitchFamily="34" charset="0"/>
              <a:buNone/>
              <a:defRPr/>
            </a:pPr>
            <a:endParaRPr lang="en-GB" altLang="en-US" sz="2600" dirty="0">
              <a:solidFill>
                <a:prstClr val="black"/>
              </a:solidFill>
            </a:endParaRPr>
          </a:p>
          <a:p>
            <a:pPr lvl="1">
              <a:buClr>
                <a:srgbClr val="3891A7"/>
              </a:buClr>
              <a:defRPr/>
            </a:pPr>
            <a:r>
              <a:rPr lang="en-GB" altLang="en-US" sz="2600" dirty="0">
                <a:solidFill>
                  <a:prstClr val="black"/>
                </a:solidFill>
              </a:rPr>
              <a:t>Line space your essay at 1.5</a:t>
            </a:r>
          </a:p>
          <a:p>
            <a:pPr lvl="1">
              <a:buClr>
                <a:srgbClr val="3891A7"/>
              </a:buClr>
              <a:defRPr/>
            </a:pPr>
            <a:endParaRPr lang="en-GB" altLang="en-US" sz="2600" dirty="0">
              <a:solidFill>
                <a:prstClr val="black"/>
              </a:solidFill>
            </a:endParaRPr>
          </a:p>
          <a:p>
            <a:pPr lvl="1">
              <a:buClr>
                <a:srgbClr val="3891A7"/>
              </a:buClr>
              <a:defRPr/>
            </a:pPr>
            <a:r>
              <a:rPr lang="en-GB" altLang="en-US" sz="2600" dirty="0">
                <a:solidFill>
                  <a:prstClr val="black"/>
                </a:solidFill>
              </a:rPr>
              <a:t>2 spaces after each full stop</a:t>
            </a:r>
          </a:p>
          <a:p>
            <a:pPr marL="403225" lvl="1" indent="0">
              <a:buClr>
                <a:srgbClr val="3891A7"/>
              </a:buClr>
              <a:buFont typeface="Verdana" panose="020B0604030504040204" pitchFamily="34" charset="0"/>
              <a:buNone/>
              <a:defRPr/>
            </a:pPr>
            <a:endParaRPr lang="en-GB" altLang="en-US" sz="2600" dirty="0">
              <a:solidFill>
                <a:prstClr val="black"/>
              </a:solidFill>
            </a:endParaRPr>
          </a:p>
          <a:p>
            <a:pPr lvl="1">
              <a:buClr>
                <a:srgbClr val="3891A7"/>
              </a:buClr>
              <a:defRPr/>
            </a:pPr>
            <a:r>
              <a:rPr lang="en-GB" altLang="en-US" sz="2600" dirty="0">
                <a:solidFill>
                  <a:prstClr val="black"/>
                </a:solidFill>
              </a:rPr>
              <a:t>Always submit a draft</a:t>
            </a:r>
            <a:endParaRPr lang="en-GB" sz="2600" dirty="0"/>
          </a:p>
          <a:p>
            <a:pPr>
              <a:defRPr/>
            </a:pPr>
            <a:endParaRPr lang="en-GB" altLang="en-US" sz="1400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65C9A261-750C-3279-5E85-D73E7E23125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6799" y="3140968"/>
            <a:ext cx="4112952" cy="307762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1434983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2" dur="5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4" dur="500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Slide Background">
            <a:extLst>
              <a:ext uri="{FF2B5EF4-FFF2-40B4-BE49-F238E27FC236}">
                <a16:creationId xmlns:a16="http://schemas.microsoft.com/office/drawing/2014/main" id="{7B1AB9FE-36F5-4FD1-9850-DB5C5AD4828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6" name="Content Placeholder 5">
            <a:extLst>
              <a:ext uri="{FF2B5EF4-FFF2-40B4-BE49-F238E27FC236}">
                <a16:creationId xmlns:a16="http://schemas.microsoft.com/office/drawing/2014/main" id="{6830E879-1857-0A2D-FD8A-17696C00E86D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rcRect r="6250"/>
          <a:stretch>
            <a:fillRect/>
          </a:stretch>
        </p:blipFill>
        <p:spPr>
          <a:xfrm>
            <a:off x="20" y="10"/>
            <a:ext cx="9143979" cy="5486390"/>
          </a:xfrm>
          <a:prstGeom prst="rect">
            <a:avLst/>
          </a:prstGeom>
          <a:effectLst>
            <a:outerShdw blurRad="596900" dist="330200" dir="8820000" sx="87000" sy="87000" algn="ctr" rotWithShape="0">
              <a:srgbClr val="000000">
                <a:alpha val="29000"/>
              </a:srgbClr>
            </a:outerShdw>
          </a:effectLst>
        </p:spPr>
      </p:pic>
      <p:sp useBgFill="1">
        <p:nvSpPr>
          <p:cNvPr id="13" name="Rectangle 12">
            <a:extLst>
              <a:ext uri="{FF2B5EF4-FFF2-40B4-BE49-F238E27FC236}">
                <a16:creationId xmlns:a16="http://schemas.microsoft.com/office/drawing/2014/main" id="{F489C2E0-4895-4B72-85EA-7EE9FAFFDC7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5486402"/>
            <a:ext cx="9144000" cy="1371598"/>
          </a:xfrm>
          <a:prstGeom prst="rect">
            <a:avLst/>
          </a:prstGeom>
          <a:ln>
            <a:noFill/>
          </a:ln>
          <a:effectLst>
            <a:outerShdw blurRad="254000" dist="114300" dir="20340000" sx="89000" sy="89000" algn="t" rotWithShape="0">
              <a:srgbClr val="000000">
                <a:alpha val="3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D97D2E1-44F8-A29F-9934-BCF276951EA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42167" y="5746071"/>
            <a:ext cx="5261624" cy="852260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defRPr/>
            </a:pPr>
            <a:r>
              <a:rPr lang="en-US" sz="3100"/>
              <a:t>Break time….</a:t>
            </a:r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4396" name="Rectangle 14395">
            <a:extLst>
              <a:ext uri="{FF2B5EF4-FFF2-40B4-BE49-F238E27FC236}">
                <a16:creationId xmlns:a16="http://schemas.microsoft.com/office/drawing/2014/main" id="{F13C74B1-5B17-4795-BED0-7140497B445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1714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397" name="sketchy line">
            <a:extLst>
              <a:ext uri="{FF2B5EF4-FFF2-40B4-BE49-F238E27FC236}">
                <a16:creationId xmlns:a16="http://schemas.microsoft.com/office/drawing/2014/main" id="{D4974D33-8DC5-464E-8C6D-BE58F0669C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80060" y="2586994"/>
            <a:ext cx="2606040" cy="18288"/>
          </a:xfrm>
          <a:custGeom>
            <a:avLst/>
            <a:gdLst>
              <a:gd name="csX0" fmla="*/ 0 w 2606040"/>
              <a:gd name="csY0" fmla="*/ 0 h 18288"/>
              <a:gd name="csX1" fmla="*/ 625450 w 2606040"/>
              <a:gd name="csY1" fmla="*/ 0 h 18288"/>
              <a:gd name="csX2" fmla="*/ 1224839 w 2606040"/>
              <a:gd name="csY2" fmla="*/ 0 h 18288"/>
              <a:gd name="csX3" fmla="*/ 1824228 w 2606040"/>
              <a:gd name="csY3" fmla="*/ 0 h 18288"/>
              <a:gd name="csX4" fmla="*/ 2606040 w 2606040"/>
              <a:gd name="csY4" fmla="*/ 0 h 18288"/>
              <a:gd name="csX5" fmla="*/ 2606040 w 2606040"/>
              <a:gd name="csY5" fmla="*/ 18288 h 18288"/>
              <a:gd name="csX6" fmla="*/ 1902409 w 2606040"/>
              <a:gd name="csY6" fmla="*/ 18288 h 18288"/>
              <a:gd name="csX7" fmla="*/ 1276960 w 2606040"/>
              <a:gd name="csY7" fmla="*/ 18288 h 18288"/>
              <a:gd name="csX8" fmla="*/ 677570 w 2606040"/>
              <a:gd name="csY8" fmla="*/ 18288 h 18288"/>
              <a:gd name="csX9" fmla="*/ 0 w 2606040"/>
              <a:gd name="csY9" fmla="*/ 18288 h 18288"/>
              <a:gd name="csX10" fmla="*/ 0 w 2606040"/>
              <a:gd name="csY10" fmla="*/ 0 h 18288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</a:cxnLst>
            <a:rect l="l" t="t" r="r" b="b"/>
            <a:pathLst>
              <a:path w="2606040" h="18288" fill="none" extrusionOk="0">
                <a:moveTo>
                  <a:pt x="0" y="0"/>
                </a:moveTo>
                <a:cubicBezTo>
                  <a:pt x="266776" y="-600"/>
                  <a:pt x="322756" y="3201"/>
                  <a:pt x="625450" y="0"/>
                </a:cubicBezTo>
                <a:cubicBezTo>
                  <a:pt x="928144" y="-3201"/>
                  <a:pt x="968141" y="9269"/>
                  <a:pt x="1224839" y="0"/>
                </a:cubicBezTo>
                <a:cubicBezTo>
                  <a:pt x="1481537" y="-9269"/>
                  <a:pt x="1569059" y="21947"/>
                  <a:pt x="1824228" y="0"/>
                </a:cubicBezTo>
                <a:cubicBezTo>
                  <a:pt x="2079397" y="-21947"/>
                  <a:pt x="2326053" y="-10194"/>
                  <a:pt x="2606040" y="0"/>
                </a:cubicBezTo>
                <a:cubicBezTo>
                  <a:pt x="2605462" y="4771"/>
                  <a:pt x="2606793" y="12323"/>
                  <a:pt x="2606040" y="18288"/>
                </a:cubicBezTo>
                <a:cubicBezTo>
                  <a:pt x="2256758" y="31410"/>
                  <a:pt x="2173673" y="-12878"/>
                  <a:pt x="1902409" y="18288"/>
                </a:cubicBezTo>
                <a:cubicBezTo>
                  <a:pt x="1631145" y="49454"/>
                  <a:pt x="1461378" y="5466"/>
                  <a:pt x="1276960" y="18288"/>
                </a:cubicBezTo>
                <a:cubicBezTo>
                  <a:pt x="1092542" y="31110"/>
                  <a:pt x="890442" y="13213"/>
                  <a:pt x="677570" y="18288"/>
                </a:cubicBezTo>
                <a:cubicBezTo>
                  <a:pt x="464698" y="23364"/>
                  <a:pt x="187648" y="35837"/>
                  <a:pt x="0" y="18288"/>
                </a:cubicBezTo>
                <a:cubicBezTo>
                  <a:pt x="841" y="12879"/>
                  <a:pt x="-726" y="3977"/>
                  <a:pt x="0" y="0"/>
                </a:cubicBezTo>
                <a:close/>
              </a:path>
              <a:path w="2606040" h="18288" stroke="0" extrusionOk="0">
                <a:moveTo>
                  <a:pt x="0" y="0"/>
                </a:moveTo>
                <a:cubicBezTo>
                  <a:pt x="197231" y="3803"/>
                  <a:pt x="358914" y="-9291"/>
                  <a:pt x="599389" y="0"/>
                </a:cubicBezTo>
                <a:cubicBezTo>
                  <a:pt x="839864" y="9291"/>
                  <a:pt x="979371" y="8509"/>
                  <a:pt x="1303020" y="0"/>
                </a:cubicBezTo>
                <a:cubicBezTo>
                  <a:pt x="1626669" y="-8509"/>
                  <a:pt x="1726300" y="7440"/>
                  <a:pt x="1876349" y="0"/>
                </a:cubicBezTo>
                <a:cubicBezTo>
                  <a:pt x="2026398" y="-7440"/>
                  <a:pt x="2430712" y="17957"/>
                  <a:pt x="2606040" y="0"/>
                </a:cubicBezTo>
                <a:cubicBezTo>
                  <a:pt x="2605426" y="8857"/>
                  <a:pt x="2606544" y="13619"/>
                  <a:pt x="2606040" y="18288"/>
                </a:cubicBezTo>
                <a:cubicBezTo>
                  <a:pt x="2393024" y="2241"/>
                  <a:pt x="2191161" y="39259"/>
                  <a:pt x="1980590" y="18288"/>
                </a:cubicBezTo>
                <a:cubicBezTo>
                  <a:pt x="1770019" y="-2683"/>
                  <a:pt x="1476440" y="36114"/>
                  <a:pt x="1276960" y="18288"/>
                </a:cubicBezTo>
                <a:cubicBezTo>
                  <a:pt x="1077480" y="463"/>
                  <a:pt x="880988" y="42125"/>
                  <a:pt x="651510" y="18288"/>
                </a:cubicBezTo>
                <a:cubicBezTo>
                  <a:pt x="422032" y="-5549"/>
                  <a:pt x="130744" y="-1947"/>
                  <a:pt x="0" y="18288"/>
                </a:cubicBezTo>
                <a:cubicBezTo>
                  <a:pt x="-487" y="10816"/>
                  <a:pt x="-839" y="6058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445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2863741219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339" name="Content Placeholder 2">
            <a:extLst>
              <a:ext uri="{FF2B5EF4-FFF2-40B4-BE49-F238E27FC236}">
                <a16:creationId xmlns:a16="http://schemas.microsoft.com/office/drawing/2014/main" id="{866F26A3-EAAF-C129-0DF0-881F3FDBD1E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80060" y="2872899"/>
            <a:ext cx="3182691" cy="3320668"/>
          </a:xfrm>
        </p:spPr>
        <p:txBody>
          <a:bodyPr vert="horz" lIns="91440" tIns="45720" rIns="91440" bIns="45720" rtlCol="0">
            <a:normAutofit/>
          </a:bodyPr>
          <a:lstStyle/>
          <a:p>
            <a:pPr marL="0" indent="0">
              <a:buNone/>
            </a:pPr>
            <a:r>
              <a:rPr lang="en-US" altLang="en-US" sz="3600" kern="1200" dirty="0">
                <a:latin typeface="+mn-lt"/>
                <a:ea typeface="+mn-ea"/>
                <a:cs typeface="+mn-cs"/>
              </a:rPr>
              <a:t>An essay is written about one topic that has several main points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45F6D042-7CB9-8D0F-4BDF-F1AEB51B6C7C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r="7127"/>
          <a:stretch>
            <a:fillRect/>
          </a:stretch>
        </p:blipFill>
        <p:spPr>
          <a:xfrm>
            <a:off x="3983776" y="10"/>
            <a:ext cx="5159081" cy="6857990"/>
          </a:xfrm>
          <a:custGeom>
            <a:avLst/>
            <a:gdLst/>
            <a:ahLst/>
            <a:cxnLst/>
            <a:rect l="l" t="t" r="r" b="b"/>
            <a:pathLst>
              <a:path w="6878775" h="6858000">
                <a:moveTo>
                  <a:pt x="1102973" y="0"/>
                </a:moveTo>
                <a:lnTo>
                  <a:pt x="1160688" y="0"/>
                </a:lnTo>
                <a:lnTo>
                  <a:pt x="983189" y="331786"/>
                </a:lnTo>
                <a:cubicBezTo>
                  <a:pt x="914866" y="469145"/>
                  <a:pt x="850355" y="608712"/>
                  <a:pt x="789261" y="750263"/>
                </a:cubicBezTo>
                <a:cubicBezTo>
                  <a:pt x="774307" y="784928"/>
                  <a:pt x="759992" y="819849"/>
                  <a:pt x="745295" y="854514"/>
                </a:cubicBezTo>
                <a:cubicBezTo>
                  <a:pt x="756682" y="845393"/>
                  <a:pt x="765489" y="833492"/>
                  <a:pt x="770857" y="819975"/>
                </a:cubicBezTo>
                <a:cubicBezTo>
                  <a:pt x="879943" y="589569"/>
                  <a:pt x="999605" y="365513"/>
                  <a:pt x="1131329" y="148742"/>
                </a:cubicBezTo>
                <a:lnTo>
                  <a:pt x="1227589" y="0"/>
                </a:lnTo>
                <a:lnTo>
                  <a:pt x="6878775" y="0"/>
                </a:lnTo>
                <a:lnTo>
                  <a:pt x="6878775" y="6858000"/>
                </a:lnTo>
                <a:lnTo>
                  <a:pt x="713521" y="6858000"/>
                </a:lnTo>
                <a:lnTo>
                  <a:pt x="625642" y="6670527"/>
                </a:lnTo>
                <a:cubicBezTo>
                  <a:pt x="507232" y="6398531"/>
                  <a:pt x="403083" y="6118381"/>
                  <a:pt x="312785" y="5830359"/>
                </a:cubicBezTo>
                <a:cubicBezTo>
                  <a:pt x="278149" y="5719759"/>
                  <a:pt x="248879" y="5607635"/>
                  <a:pt x="212198" y="5480401"/>
                </a:cubicBezTo>
                <a:cubicBezTo>
                  <a:pt x="212208" y="5491601"/>
                  <a:pt x="212803" y="5502788"/>
                  <a:pt x="213988" y="5513923"/>
                </a:cubicBezTo>
                <a:cubicBezTo>
                  <a:pt x="264089" y="5723695"/>
                  <a:pt x="307290" y="5935370"/>
                  <a:pt x="365826" y="6142729"/>
                </a:cubicBezTo>
                <a:cubicBezTo>
                  <a:pt x="433152" y="6380817"/>
                  <a:pt x="510068" y="6614016"/>
                  <a:pt x="597975" y="6841549"/>
                </a:cubicBezTo>
                <a:lnTo>
                  <a:pt x="604824" y="6858000"/>
                </a:lnTo>
                <a:lnTo>
                  <a:pt x="552056" y="6858000"/>
                </a:lnTo>
                <a:lnTo>
                  <a:pt x="539576" y="6828295"/>
                </a:lnTo>
                <a:cubicBezTo>
                  <a:pt x="380597" y="6414594"/>
                  <a:pt x="260223" y="5988893"/>
                  <a:pt x="171555" y="5552906"/>
                </a:cubicBezTo>
                <a:cubicBezTo>
                  <a:pt x="91163" y="5157998"/>
                  <a:pt x="43746" y="4758899"/>
                  <a:pt x="12305" y="4357388"/>
                </a:cubicBezTo>
                <a:cubicBezTo>
                  <a:pt x="-14281" y="4013908"/>
                  <a:pt x="4507" y="3672965"/>
                  <a:pt x="46684" y="3331516"/>
                </a:cubicBezTo>
                <a:cubicBezTo>
                  <a:pt x="127203" y="2664286"/>
                  <a:pt x="277819" y="2007265"/>
                  <a:pt x="496065" y="1371196"/>
                </a:cubicBezTo>
                <a:cubicBezTo>
                  <a:pt x="636273" y="966066"/>
                  <a:pt x="800445" y="573253"/>
                  <a:pt x="995723" y="196614"/>
                </a:cubicBezTo>
                <a:close/>
              </a:path>
            </a:pathLst>
          </a:cu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3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433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433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433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>
            <a:extLst>
              <a:ext uri="{FF2B5EF4-FFF2-40B4-BE49-F238E27FC236}">
                <a16:creationId xmlns:a16="http://schemas.microsoft.com/office/drawing/2014/main" id="{E38F5530-DA31-4B62-8DF9-56A1A3B6B61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286" y="0"/>
            <a:ext cx="9141714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4AEFAF95-013F-4375-AAF4-033AC93F555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1714" cy="6858000"/>
          </a:xfrm>
          <a:prstGeom prst="rect">
            <a:avLst/>
          </a:prstGeom>
          <a:solidFill>
            <a:schemeClr val="tx1">
              <a:alpha val="53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5" name="Group 14">
            <a:extLst>
              <a:ext uri="{FF2B5EF4-FFF2-40B4-BE49-F238E27FC236}">
                <a16:creationId xmlns:a16="http://schemas.microsoft.com/office/drawing/2014/main" id="{68735E28-7236-42D8-A5E1-A0F302FE879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2075420"/>
            <a:ext cx="9036544" cy="4093306"/>
            <a:chOff x="1" y="2075420"/>
            <a:chExt cx="12048729" cy="4093306"/>
          </a:xfrm>
        </p:grpSpPr>
        <p:sp>
          <p:nvSpPr>
            <p:cNvPr id="16" name="Oval 15">
              <a:extLst>
                <a:ext uri="{FF2B5EF4-FFF2-40B4-BE49-F238E27FC236}">
                  <a16:creationId xmlns:a16="http://schemas.microsoft.com/office/drawing/2014/main" id="{F3642881-D4B2-4CC2-A287-0FA0006F3AC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4500000">
              <a:off x="7942191" y="2507571"/>
              <a:ext cx="3563871" cy="3563871"/>
            </a:xfrm>
            <a:prstGeom prst="ellipse">
              <a:avLst/>
            </a:prstGeom>
            <a:noFill/>
            <a:ln w="31750">
              <a:gradFill>
                <a:gsLst>
                  <a:gs pos="0">
                    <a:schemeClr val="tx2">
                      <a:lumMod val="60000"/>
                      <a:lumOff val="40000"/>
                      <a:alpha val="10000"/>
                    </a:schemeClr>
                  </a:gs>
                  <a:gs pos="100000">
                    <a:schemeClr val="tx2">
                      <a:lumMod val="50000"/>
                      <a:alpha val="20000"/>
                    </a:schemeClr>
                  </a:gs>
                </a:gsLst>
                <a:lin ang="5400000" scaled="1"/>
              </a:gradFill>
              <a:prstDash val="sysDot"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7" name="Oval 16">
              <a:extLst>
                <a:ext uri="{FF2B5EF4-FFF2-40B4-BE49-F238E27FC236}">
                  <a16:creationId xmlns:a16="http://schemas.microsoft.com/office/drawing/2014/main" id="{901C50C6-CC43-4D9E-B2AB-F373712E43A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6200000">
              <a:off x="10435065" y="4048931"/>
              <a:ext cx="1381607" cy="1381607"/>
            </a:xfrm>
            <a:prstGeom prst="ellipse">
              <a:avLst/>
            </a:prstGeom>
            <a:noFill/>
            <a:ln w="31750">
              <a:gradFill>
                <a:gsLst>
                  <a:gs pos="0">
                    <a:schemeClr val="tx2">
                      <a:lumMod val="60000"/>
                      <a:lumOff val="40000"/>
                      <a:alpha val="20000"/>
                    </a:schemeClr>
                  </a:gs>
                  <a:gs pos="100000">
                    <a:schemeClr val="tx2">
                      <a:lumMod val="50000"/>
                      <a:alpha val="20000"/>
                    </a:schemeClr>
                  </a:gs>
                </a:gsLst>
                <a:lin ang="5400000" scaled="1"/>
              </a:gradFill>
              <a:prstDash val="sysDot"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8" name="Oval 17">
              <a:extLst>
                <a:ext uri="{FF2B5EF4-FFF2-40B4-BE49-F238E27FC236}">
                  <a16:creationId xmlns:a16="http://schemas.microsoft.com/office/drawing/2014/main" id="{26E7187D-0938-461D-BFC5-89EEF350622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6200000">
              <a:off x="1" y="2075420"/>
              <a:ext cx="3144364" cy="3144364"/>
            </a:xfrm>
            <a:prstGeom prst="ellipse">
              <a:avLst/>
            </a:prstGeom>
            <a:gradFill>
              <a:gsLst>
                <a:gs pos="0">
                  <a:schemeClr val="tx2">
                    <a:lumMod val="75000"/>
                    <a:alpha val="20000"/>
                  </a:schemeClr>
                </a:gs>
                <a:gs pos="100000">
                  <a:schemeClr val="tx2">
                    <a:lumMod val="50000"/>
                    <a:alpha val="10000"/>
                  </a:schemeClr>
                </a:gs>
              </a:gsLst>
              <a:lin ang="5400000" scaled="1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9" name="Oval 18">
              <a:extLst>
                <a:ext uri="{FF2B5EF4-FFF2-40B4-BE49-F238E27FC236}">
                  <a16:creationId xmlns:a16="http://schemas.microsoft.com/office/drawing/2014/main" id="{934C951A-9754-438B-9D57-E6B93B6E4C2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2600000">
              <a:off x="10150845" y="4270841"/>
              <a:ext cx="1897885" cy="1897885"/>
            </a:xfrm>
            <a:prstGeom prst="ellipse">
              <a:avLst/>
            </a:prstGeom>
            <a:gradFill>
              <a:gsLst>
                <a:gs pos="0">
                  <a:schemeClr val="tx2">
                    <a:lumMod val="75000"/>
                    <a:alpha val="10000"/>
                  </a:schemeClr>
                </a:gs>
                <a:gs pos="100000">
                  <a:schemeClr val="tx2">
                    <a:lumMod val="75000"/>
                    <a:alpha val="20000"/>
                  </a:schemeClr>
                </a:gs>
              </a:gsLst>
              <a:lin ang="5400000" scaled="1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20" name="Oval 19">
              <a:extLst>
                <a:ext uri="{FF2B5EF4-FFF2-40B4-BE49-F238E27FC236}">
                  <a16:creationId xmlns:a16="http://schemas.microsoft.com/office/drawing/2014/main" id="{FCCC8FCE-0563-4147-B2A2-7C81702EBE8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4500000">
              <a:off x="2046780" y="3040492"/>
              <a:ext cx="2579322" cy="2579322"/>
            </a:xfrm>
            <a:prstGeom prst="ellipse">
              <a:avLst/>
            </a:prstGeom>
            <a:noFill/>
            <a:ln w="31750">
              <a:gradFill>
                <a:gsLst>
                  <a:gs pos="0">
                    <a:schemeClr val="tx2">
                      <a:lumMod val="60000"/>
                      <a:lumOff val="40000"/>
                      <a:alpha val="20000"/>
                    </a:schemeClr>
                  </a:gs>
                  <a:gs pos="100000">
                    <a:schemeClr val="tx2">
                      <a:lumMod val="50000"/>
                      <a:alpha val="20000"/>
                    </a:schemeClr>
                  </a:gs>
                </a:gsLst>
                <a:lin ang="5400000" scaled="1"/>
              </a:gradFill>
              <a:prstDash val="sysDot"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1" name="Oval 20">
              <a:extLst>
                <a:ext uri="{FF2B5EF4-FFF2-40B4-BE49-F238E27FC236}">
                  <a16:creationId xmlns:a16="http://schemas.microsoft.com/office/drawing/2014/main" id="{5E68FC26-41A9-4C82-BE7F-E9344CDC4F9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4500000">
              <a:off x="2224640" y="3193975"/>
              <a:ext cx="2243193" cy="2243193"/>
            </a:xfrm>
            <a:prstGeom prst="ellipse">
              <a:avLst/>
            </a:prstGeom>
            <a:noFill/>
            <a:ln w="31750">
              <a:gradFill>
                <a:gsLst>
                  <a:gs pos="0">
                    <a:schemeClr val="tx2">
                      <a:lumMod val="60000"/>
                      <a:lumOff val="40000"/>
                      <a:alpha val="10000"/>
                    </a:schemeClr>
                  </a:gs>
                  <a:gs pos="100000">
                    <a:schemeClr val="tx2">
                      <a:lumMod val="50000"/>
                      <a:alpha val="10000"/>
                    </a:schemeClr>
                  </a:gs>
                </a:gsLst>
                <a:lin ang="5400000" scaled="1"/>
              </a:gra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23" name="Rectangle 22">
            <a:extLst>
              <a:ext uri="{FF2B5EF4-FFF2-40B4-BE49-F238E27FC236}">
                <a16:creationId xmlns:a16="http://schemas.microsoft.com/office/drawing/2014/main" id="{FBB336D1-2562-4680-B29B-E22C603C0ED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7479052" y="1131512"/>
            <a:ext cx="2796461" cy="533439"/>
          </a:xfrm>
          <a:prstGeom prst="rect">
            <a:avLst/>
          </a:prstGeom>
          <a:gradFill flip="none" rotWithShape="1">
            <a:gsLst>
              <a:gs pos="0">
                <a:schemeClr val="tx2">
                  <a:lumMod val="40000"/>
                  <a:lumOff val="60000"/>
                  <a:alpha val="0"/>
                </a:schemeClr>
              </a:gs>
              <a:gs pos="100000">
                <a:schemeClr val="tx2">
                  <a:lumMod val="75000"/>
                  <a:alpha val="10000"/>
                </a:schemeClr>
              </a:gs>
            </a:gsLst>
            <a:lin ang="8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25" name="Group 24">
            <a:extLst>
              <a:ext uri="{FF2B5EF4-FFF2-40B4-BE49-F238E27FC236}">
                <a16:creationId xmlns:a16="http://schemas.microsoft.com/office/drawing/2014/main" id="{9EED3885-4010-4FBE-A045-DC59CAE7829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8444654" y="317578"/>
            <a:ext cx="411480" cy="549007"/>
            <a:chOff x="7029447" y="3514725"/>
            <a:chExt cx="1285875" cy="549007"/>
          </a:xfrm>
        </p:grpSpPr>
        <p:cxnSp>
          <p:nvCxnSpPr>
            <p:cNvPr id="26" name="Straight Connector 25">
              <a:extLst>
                <a:ext uri="{FF2B5EF4-FFF2-40B4-BE49-F238E27FC236}">
                  <a16:creationId xmlns:a16="http://schemas.microsoft.com/office/drawing/2014/main" id="{C3D74F45-ED22-46E8-8A8C-85550ED981F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7029447" y="3514725"/>
              <a:ext cx="1285875" cy="0"/>
            </a:xfrm>
            <a:prstGeom prst="line">
              <a:avLst/>
            </a:prstGeom>
            <a:ln w="31750" cap="rnd" cmpd="sng">
              <a:gradFill>
                <a:gsLst>
                  <a:gs pos="0">
                    <a:schemeClr val="tx2">
                      <a:lumMod val="60000"/>
                      <a:lumOff val="40000"/>
                      <a:alpha val="40000"/>
                    </a:schemeClr>
                  </a:gs>
                  <a:gs pos="100000">
                    <a:schemeClr val="tx2">
                      <a:lumMod val="75000"/>
                      <a:alpha val="40000"/>
                    </a:schemeClr>
                  </a:gs>
                </a:gsLst>
                <a:lin ang="5400000" scaled="1"/>
              </a:gradFill>
              <a:prstDash val="sysDot"/>
              <a:round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7" name="Straight Connector 26">
              <a:extLst>
                <a:ext uri="{FF2B5EF4-FFF2-40B4-BE49-F238E27FC236}">
                  <a16:creationId xmlns:a16="http://schemas.microsoft.com/office/drawing/2014/main" id="{7F675583-78ED-4BEC-8424-37068227E88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7029447" y="3697727"/>
              <a:ext cx="1285875" cy="0"/>
            </a:xfrm>
            <a:prstGeom prst="line">
              <a:avLst/>
            </a:prstGeom>
            <a:ln w="31750" cap="rnd" cmpd="sng">
              <a:gradFill>
                <a:gsLst>
                  <a:gs pos="0">
                    <a:schemeClr val="tx2">
                      <a:lumMod val="60000"/>
                      <a:lumOff val="40000"/>
                      <a:alpha val="40000"/>
                    </a:schemeClr>
                  </a:gs>
                  <a:gs pos="100000">
                    <a:schemeClr val="tx2">
                      <a:lumMod val="75000"/>
                      <a:alpha val="40000"/>
                    </a:schemeClr>
                  </a:gs>
                </a:gsLst>
                <a:lin ang="5400000" scaled="1"/>
              </a:gradFill>
              <a:prstDash val="sysDot"/>
              <a:round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8" name="Straight Connector 27">
              <a:extLst>
                <a:ext uri="{FF2B5EF4-FFF2-40B4-BE49-F238E27FC236}">
                  <a16:creationId xmlns:a16="http://schemas.microsoft.com/office/drawing/2014/main" id="{C9BD9726-207D-4725-AA6E-5147080D5BE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7029447" y="3880729"/>
              <a:ext cx="1285875" cy="0"/>
            </a:xfrm>
            <a:prstGeom prst="line">
              <a:avLst/>
            </a:prstGeom>
            <a:ln w="31750" cap="rnd" cmpd="sng">
              <a:gradFill>
                <a:gsLst>
                  <a:gs pos="0">
                    <a:schemeClr val="tx2">
                      <a:lumMod val="60000"/>
                      <a:lumOff val="40000"/>
                      <a:alpha val="40000"/>
                    </a:schemeClr>
                  </a:gs>
                  <a:gs pos="100000">
                    <a:schemeClr val="tx2">
                      <a:lumMod val="75000"/>
                      <a:alpha val="40000"/>
                    </a:schemeClr>
                  </a:gs>
                </a:gsLst>
                <a:lin ang="5400000" scaled="1"/>
              </a:gradFill>
              <a:prstDash val="sysDot"/>
              <a:round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" name="Straight Connector 28">
              <a:extLst>
                <a:ext uri="{FF2B5EF4-FFF2-40B4-BE49-F238E27FC236}">
                  <a16:creationId xmlns:a16="http://schemas.microsoft.com/office/drawing/2014/main" id="{B1A43941-4783-4A0B-9385-1952F9F89DE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7029447" y="4063732"/>
              <a:ext cx="1285875" cy="0"/>
            </a:xfrm>
            <a:prstGeom prst="line">
              <a:avLst/>
            </a:prstGeom>
            <a:ln w="31750" cap="rnd" cmpd="sng">
              <a:gradFill>
                <a:gsLst>
                  <a:gs pos="0">
                    <a:schemeClr val="tx2">
                      <a:lumMod val="60000"/>
                      <a:lumOff val="40000"/>
                      <a:alpha val="40000"/>
                    </a:schemeClr>
                  </a:gs>
                  <a:gs pos="100000">
                    <a:schemeClr val="tx2">
                      <a:lumMod val="75000"/>
                      <a:alpha val="40000"/>
                    </a:schemeClr>
                  </a:gs>
                </a:gsLst>
                <a:lin ang="5400000" scaled="1"/>
              </a:gradFill>
              <a:prstDash val="sysDot"/>
              <a:round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31" name="Rectangle 30">
            <a:extLst>
              <a:ext uri="{FF2B5EF4-FFF2-40B4-BE49-F238E27FC236}">
                <a16:creationId xmlns:a16="http://schemas.microsoft.com/office/drawing/2014/main" id="{B4806F9C-3233-4FC3-B300-D5AA58A5CD8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0" y="6140785"/>
            <a:ext cx="4571997" cy="711252"/>
          </a:xfrm>
          <a:prstGeom prst="rect">
            <a:avLst/>
          </a:prstGeom>
          <a:gradFill flip="none" rotWithShape="1">
            <a:gsLst>
              <a:gs pos="10000">
                <a:schemeClr val="tx2">
                  <a:lumMod val="50000"/>
                  <a:alpha val="10000"/>
                </a:schemeClr>
              </a:gs>
              <a:gs pos="100000">
                <a:schemeClr val="tx2">
                  <a:lumMod val="60000"/>
                  <a:lumOff val="40000"/>
                  <a:alpha val="0"/>
                </a:schemeClr>
              </a:gs>
            </a:gsLst>
            <a:lin ang="8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33" name="Group 32">
            <a:extLst>
              <a:ext uri="{FF2B5EF4-FFF2-40B4-BE49-F238E27FC236}">
                <a16:creationId xmlns:a16="http://schemas.microsoft.com/office/drawing/2014/main" id="{70E3F9FC-BB7B-433D-8A4F-1BCFA582E01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rot="5400000">
            <a:off x="-645785" y="5940560"/>
            <a:ext cx="1285875" cy="549007"/>
            <a:chOff x="7029447" y="3514725"/>
            <a:chExt cx="1285875" cy="549007"/>
          </a:xfrm>
        </p:grpSpPr>
        <p:cxnSp>
          <p:nvCxnSpPr>
            <p:cNvPr id="34" name="Straight Connector 33">
              <a:extLst>
                <a:ext uri="{FF2B5EF4-FFF2-40B4-BE49-F238E27FC236}">
                  <a16:creationId xmlns:a16="http://schemas.microsoft.com/office/drawing/2014/main" id="{1406F394-9D6F-4986-A3AF-6EF16DEDE62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7029447" y="3514725"/>
              <a:ext cx="1285875" cy="0"/>
            </a:xfrm>
            <a:prstGeom prst="line">
              <a:avLst/>
            </a:prstGeom>
            <a:ln w="31750" cap="rnd" cmpd="sng">
              <a:gradFill>
                <a:gsLst>
                  <a:gs pos="0">
                    <a:schemeClr val="tx2">
                      <a:lumMod val="60000"/>
                      <a:lumOff val="40000"/>
                      <a:alpha val="40000"/>
                    </a:schemeClr>
                  </a:gs>
                  <a:gs pos="100000">
                    <a:schemeClr val="tx2">
                      <a:lumMod val="50000"/>
                      <a:alpha val="40000"/>
                    </a:schemeClr>
                  </a:gs>
                </a:gsLst>
                <a:lin ang="5400000" scaled="1"/>
              </a:gradFill>
              <a:prstDash val="sysDot"/>
              <a:round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5" name="Straight Connector 34">
              <a:extLst>
                <a:ext uri="{FF2B5EF4-FFF2-40B4-BE49-F238E27FC236}">
                  <a16:creationId xmlns:a16="http://schemas.microsoft.com/office/drawing/2014/main" id="{54F98CF1-0C8F-435D-846B-D3C506378FC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7029447" y="3697727"/>
              <a:ext cx="1285875" cy="0"/>
            </a:xfrm>
            <a:prstGeom prst="line">
              <a:avLst/>
            </a:prstGeom>
            <a:ln w="31750" cap="rnd" cmpd="sng">
              <a:gradFill>
                <a:gsLst>
                  <a:gs pos="0">
                    <a:schemeClr val="tx2">
                      <a:lumMod val="60000"/>
                      <a:lumOff val="40000"/>
                      <a:alpha val="40000"/>
                    </a:schemeClr>
                  </a:gs>
                  <a:gs pos="100000">
                    <a:schemeClr val="tx2">
                      <a:lumMod val="50000"/>
                      <a:alpha val="40000"/>
                    </a:schemeClr>
                  </a:gs>
                </a:gsLst>
                <a:lin ang="5400000" scaled="1"/>
              </a:gradFill>
              <a:prstDash val="sysDot"/>
              <a:round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2781ACDD-4A0F-4369-A468-3FEC355F8E2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7029447" y="3880729"/>
              <a:ext cx="1285875" cy="0"/>
            </a:xfrm>
            <a:prstGeom prst="line">
              <a:avLst/>
            </a:prstGeom>
            <a:ln w="31750" cap="rnd" cmpd="sng">
              <a:gradFill>
                <a:gsLst>
                  <a:gs pos="0">
                    <a:schemeClr val="tx2">
                      <a:lumMod val="60000"/>
                      <a:lumOff val="40000"/>
                      <a:alpha val="40000"/>
                    </a:schemeClr>
                  </a:gs>
                  <a:gs pos="100000">
                    <a:schemeClr val="tx2">
                      <a:lumMod val="50000"/>
                      <a:alpha val="40000"/>
                    </a:schemeClr>
                  </a:gs>
                </a:gsLst>
                <a:lin ang="5400000" scaled="1"/>
              </a:gradFill>
              <a:prstDash val="sysDot"/>
              <a:round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7" name="Straight Connector 36">
              <a:extLst>
                <a:ext uri="{FF2B5EF4-FFF2-40B4-BE49-F238E27FC236}">
                  <a16:creationId xmlns:a16="http://schemas.microsoft.com/office/drawing/2014/main" id="{2BB34D61-E762-4862-9DA8-702D97A3620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7029447" y="4063732"/>
              <a:ext cx="1285875" cy="0"/>
            </a:xfrm>
            <a:prstGeom prst="line">
              <a:avLst/>
            </a:prstGeom>
            <a:ln w="31750" cap="rnd" cmpd="sng">
              <a:gradFill>
                <a:gsLst>
                  <a:gs pos="0">
                    <a:schemeClr val="tx2">
                      <a:lumMod val="60000"/>
                      <a:lumOff val="40000"/>
                      <a:alpha val="40000"/>
                    </a:schemeClr>
                  </a:gs>
                  <a:gs pos="100000">
                    <a:schemeClr val="tx2">
                      <a:lumMod val="50000"/>
                      <a:alpha val="40000"/>
                    </a:schemeClr>
                  </a:gs>
                </a:gsLst>
                <a:lin ang="5400000" scaled="1"/>
              </a:gradFill>
              <a:prstDash val="sysDot"/>
              <a:round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AA253798-1436-3941-AB63-3103EFFAFF7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1666" y="4437112"/>
            <a:ext cx="4098798" cy="1805361"/>
          </a:xfrm>
          <a:noFill/>
        </p:spPr>
        <p:txBody>
          <a:bodyPr anchor="ctr">
            <a:normAutofit/>
          </a:bodyPr>
          <a:lstStyle/>
          <a:p>
            <a:pPr>
              <a:defRPr/>
            </a:pPr>
            <a:r>
              <a:rPr lang="en-GB" sz="4200" dirty="0">
                <a:solidFill>
                  <a:schemeClr val="bg1"/>
                </a:solidFill>
              </a:rPr>
              <a:t>Essay Structure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01FE1BB8-F22C-1BE6-9990-E7DF35E4703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840488" y="683580"/>
            <a:ext cx="4204715" cy="5429917"/>
          </a:xfrm>
          <a:noFill/>
        </p:spPr>
        <p:txBody>
          <a:bodyPr anchor="ctr">
            <a:normAutofit/>
          </a:bodyPr>
          <a:lstStyle/>
          <a:p>
            <a:pPr>
              <a:defRPr/>
            </a:pPr>
            <a:r>
              <a:rPr lang="en-GB" sz="2400" dirty="0">
                <a:solidFill>
                  <a:schemeClr val="bg1"/>
                </a:solidFill>
              </a:rPr>
              <a:t>Title or Question</a:t>
            </a:r>
          </a:p>
          <a:p>
            <a:pPr>
              <a:defRPr/>
            </a:pPr>
            <a:endParaRPr lang="en-GB" sz="2400" dirty="0">
              <a:solidFill>
                <a:schemeClr val="bg1"/>
              </a:solidFill>
            </a:endParaRPr>
          </a:p>
          <a:p>
            <a:pPr>
              <a:defRPr/>
            </a:pPr>
            <a:r>
              <a:rPr lang="en-GB" sz="2400" dirty="0">
                <a:solidFill>
                  <a:schemeClr val="bg1"/>
                </a:solidFill>
              </a:rPr>
              <a:t>Introduction (10%)</a:t>
            </a:r>
          </a:p>
          <a:p>
            <a:pPr>
              <a:defRPr/>
            </a:pPr>
            <a:endParaRPr lang="en-GB" sz="2400" dirty="0">
              <a:solidFill>
                <a:schemeClr val="bg1"/>
              </a:solidFill>
            </a:endParaRPr>
          </a:p>
          <a:p>
            <a:pPr>
              <a:defRPr/>
            </a:pPr>
            <a:r>
              <a:rPr lang="en-GB" sz="2400" dirty="0">
                <a:solidFill>
                  <a:schemeClr val="bg1"/>
                </a:solidFill>
              </a:rPr>
              <a:t>Main Body (80%)</a:t>
            </a:r>
          </a:p>
          <a:p>
            <a:pPr>
              <a:defRPr/>
            </a:pPr>
            <a:endParaRPr lang="en-GB" sz="2400" dirty="0">
              <a:solidFill>
                <a:schemeClr val="bg1"/>
              </a:solidFill>
            </a:endParaRPr>
          </a:p>
          <a:p>
            <a:pPr>
              <a:defRPr/>
            </a:pPr>
            <a:r>
              <a:rPr lang="en-GB" sz="2400" dirty="0">
                <a:solidFill>
                  <a:schemeClr val="bg1"/>
                </a:solidFill>
              </a:rPr>
              <a:t>Conclusion (10%)</a:t>
            </a:r>
          </a:p>
          <a:p>
            <a:pPr>
              <a:defRPr/>
            </a:pPr>
            <a:endParaRPr lang="en-GB" sz="2400" dirty="0">
              <a:solidFill>
                <a:schemeClr val="bg1"/>
              </a:solidFill>
            </a:endParaRPr>
          </a:p>
          <a:p>
            <a:pPr>
              <a:defRPr/>
            </a:pPr>
            <a:r>
              <a:rPr lang="en-GB" sz="2400" dirty="0">
                <a:solidFill>
                  <a:schemeClr val="bg1"/>
                </a:solidFill>
              </a:rPr>
              <a:t>Reference List (essential) not included in word count. </a:t>
            </a:r>
          </a:p>
          <a:p>
            <a:pPr marL="82550" indent="0">
              <a:buFont typeface="Wingdings 2" panose="05020102010507070707" pitchFamily="18" charset="2"/>
              <a:buNone/>
              <a:defRPr/>
            </a:pPr>
            <a:endParaRPr lang="en-GB" sz="1600" dirty="0">
              <a:solidFill>
                <a:schemeClr val="bg1"/>
              </a:solidFill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09A45364-CA7C-14C9-55AE-594C626E4092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163532" y="757137"/>
            <a:ext cx="2895862" cy="3573016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 nodeType="clickPar">
                      <p:stCondLst>
                        <p:cond delay="indefinite"/>
                      </p:stCondLst>
                      <p:childTnLst>
                        <p:par>
                          <p:cTn id="11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 nodeType="clickPar">
                      <p:stCondLst>
                        <p:cond delay="indefinite"/>
                      </p:stCondLst>
                      <p:childTnLst>
                        <p:par>
                          <p:cTn id="1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 nodeType="clickPar">
                      <p:stCondLst>
                        <p:cond delay="indefinite"/>
                      </p:stCondLst>
                      <p:childTnLst>
                        <p:par>
                          <p:cTn id="25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 nodeType="clickPar">
                      <p:stCondLst>
                        <p:cond delay="indefinite"/>
                      </p:stCondLst>
                      <p:childTnLst>
                        <p:par>
                          <p:cTn id="3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6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6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6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150CCC60-2D4C-ED82-8443-70009D50F052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>
          <a:xfrm>
            <a:off x="4499992" y="-26773"/>
            <a:ext cx="5414263" cy="6858000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BFC1F37-827A-E19B-3A48-517975DCA8F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2364" y="931404"/>
            <a:ext cx="4608852" cy="5616618"/>
          </a:xfrm>
        </p:spPr>
        <p:txBody>
          <a:bodyPr>
            <a:normAutofit/>
          </a:bodyPr>
          <a:lstStyle/>
          <a:p>
            <a:pPr marL="82550" indent="0">
              <a:buFont typeface="Wingdings 2" panose="05020102010507070707" pitchFamily="18" charset="2"/>
              <a:buNone/>
              <a:defRPr/>
            </a:pPr>
            <a:r>
              <a:rPr lang="en-GB" sz="1800" b="1" dirty="0"/>
              <a:t>Introduction – write this last</a:t>
            </a:r>
          </a:p>
          <a:p>
            <a:pPr marL="0" indent="0">
              <a:buNone/>
              <a:defRPr/>
            </a:pPr>
            <a:r>
              <a:rPr lang="en-GB" sz="1800" dirty="0"/>
              <a:t>Usually short  - introduces the context and reason for writing the essay. </a:t>
            </a:r>
          </a:p>
          <a:p>
            <a:pPr marL="0" indent="0">
              <a:buNone/>
              <a:defRPr/>
            </a:pPr>
            <a:r>
              <a:rPr lang="en-GB" sz="1800" i="1" dirty="0"/>
              <a:t>‘Here’s what this essay is going to show’</a:t>
            </a:r>
          </a:p>
          <a:p>
            <a:pPr marL="82550" indent="0">
              <a:buFont typeface="Wingdings 2" panose="05020102010507070707" pitchFamily="18" charset="2"/>
              <a:buNone/>
              <a:defRPr/>
            </a:pPr>
            <a:endParaRPr lang="en-GB" sz="1800" b="1" i="1" dirty="0"/>
          </a:p>
          <a:p>
            <a:pPr marL="82550" indent="0">
              <a:buFont typeface="Wingdings 2" panose="05020102010507070707" pitchFamily="18" charset="2"/>
              <a:buNone/>
              <a:defRPr/>
            </a:pPr>
            <a:r>
              <a:rPr lang="en-GB" sz="1800" b="1" dirty="0"/>
              <a:t>Main body</a:t>
            </a:r>
          </a:p>
          <a:p>
            <a:pPr marL="0" indent="0">
              <a:buNone/>
              <a:defRPr/>
            </a:pPr>
            <a:r>
              <a:rPr lang="en-GB" sz="1800" dirty="0"/>
              <a:t>Develops key themes and arguments, which link together to produce a logical and coherent progression of ideas. Each paragraph should link to statements within the introduction</a:t>
            </a:r>
          </a:p>
          <a:p>
            <a:pPr marL="0" indent="0">
              <a:buNone/>
              <a:defRPr/>
            </a:pPr>
            <a:endParaRPr lang="en-GB" sz="1800" dirty="0"/>
          </a:p>
          <a:p>
            <a:pPr marL="82550" indent="0">
              <a:buFont typeface="Wingdings 2" panose="05020102010507070707" pitchFamily="18" charset="2"/>
              <a:buNone/>
              <a:defRPr/>
            </a:pPr>
            <a:r>
              <a:rPr lang="en-GB" sz="1800" b="1" dirty="0"/>
              <a:t>Conclusion – write this last</a:t>
            </a:r>
          </a:p>
          <a:p>
            <a:pPr marL="0" indent="0">
              <a:buNone/>
              <a:defRPr/>
            </a:pPr>
            <a:r>
              <a:rPr lang="en-GB" sz="1800" dirty="0"/>
              <a:t>Summarises the content of the essay  -presents concluding arguments and implications for the future</a:t>
            </a:r>
          </a:p>
          <a:p>
            <a:pPr marL="0" indent="0">
              <a:buNone/>
              <a:defRPr/>
            </a:pPr>
            <a:r>
              <a:rPr lang="en-GB" sz="1800" i="1" dirty="0"/>
              <a:t>‘Here’s what this essay has shown’</a:t>
            </a:r>
          </a:p>
          <a:p>
            <a:pPr marL="82550" indent="0">
              <a:buFont typeface="Wingdings 2" panose="05020102010507070707" pitchFamily="18" charset="2"/>
              <a:buNone/>
              <a:defRPr/>
            </a:pPr>
            <a:endParaRPr lang="en-GB" sz="1100" dirty="0"/>
          </a:p>
          <a:p>
            <a:pPr>
              <a:defRPr/>
            </a:pPr>
            <a:endParaRPr lang="en-GB" sz="1100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81DF253-166F-0D3D-091A-620F6C82027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67544" y="309978"/>
            <a:ext cx="3408571" cy="1401183"/>
          </a:xfrm>
        </p:spPr>
        <p:txBody>
          <a:bodyPr anchor="t">
            <a:normAutofit/>
          </a:bodyPr>
          <a:lstStyle/>
          <a:p>
            <a:pPr>
              <a:defRPr/>
            </a:pPr>
            <a:r>
              <a:rPr lang="en-GB" sz="2800" dirty="0"/>
              <a:t>Essay Structure</a:t>
            </a:r>
          </a:p>
        </p:txBody>
      </p:sp>
      <p:cxnSp>
        <p:nvCxnSpPr>
          <p:cNvPr id="23603" name="Straight Connector 23602">
            <a:extLst>
              <a:ext uri="{FF2B5EF4-FFF2-40B4-BE49-F238E27FC236}">
                <a16:creationId xmlns:a16="http://schemas.microsoft.com/office/drawing/2014/main" id="{FC23E3B9-5ABF-58B3-E2B0-E9A5DAA9003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646096" y="871146"/>
            <a:ext cx="552704" cy="0"/>
          </a:xfrm>
          <a:prstGeom prst="line">
            <a:avLst/>
          </a:prstGeom>
          <a:ln w="57150">
            <a:solidFill>
              <a:schemeClr val="accent4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5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4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7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utoUpdateAnimBg="0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53DDF96-159A-02BF-52D1-F53A8DEB2F4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16013" y="174625"/>
            <a:ext cx="7777162" cy="561975"/>
          </a:xfrm>
        </p:spPr>
        <p:txBody>
          <a:bodyPr>
            <a:normAutofit fontScale="90000"/>
          </a:bodyPr>
          <a:lstStyle/>
          <a:p>
            <a:pPr>
              <a:defRPr/>
            </a:pPr>
            <a:r>
              <a:rPr lang="en-GB" dirty="0"/>
              <a:t>Here’s how I see it…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A389FB99-F95E-6842-B4A8-AEDA38C3AEC2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5507038" y="741363"/>
            <a:ext cx="3386137" cy="1754187"/>
          </a:xfrm>
          <a:prstGeom prst="rect">
            <a:avLst/>
          </a:prstGeom>
          <a:noFill/>
          <a:ln>
            <a:noFill/>
          </a:ln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defRPr/>
            </a:pPr>
            <a:r>
              <a:rPr lang="en-GB" altLang="en-US" b="1" u="sng" dirty="0"/>
              <a:t>Introduction – </a:t>
            </a:r>
          </a:p>
          <a:p>
            <a:pPr marL="285750" indent="-285750">
              <a:buFont typeface="Arial" panose="020B0604020202020204" pitchFamily="34" charset="0"/>
              <a:buChar char="•"/>
              <a:defRPr/>
            </a:pPr>
            <a:r>
              <a:rPr lang="en-GB" altLang="en-US" dirty="0"/>
              <a:t>General statements about the topic</a:t>
            </a:r>
          </a:p>
          <a:p>
            <a:pPr marL="285750" indent="-285750">
              <a:buFont typeface="Arial" panose="020B0604020202020204" pitchFamily="34" charset="0"/>
              <a:buChar char="•"/>
              <a:defRPr/>
            </a:pPr>
            <a:r>
              <a:rPr lang="en-GB" altLang="en-US" dirty="0"/>
              <a:t>Provides the main ideas that are to come</a:t>
            </a:r>
          </a:p>
          <a:p>
            <a:pPr marL="285750" indent="-285750">
              <a:buFont typeface="Arial" panose="020B0604020202020204" pitchFamily="34" charset="0"/>
              <a:buChar char="•"/>
              <a:defRPr/>
            </a:pPr>
            <a:r>
              <a:rPr lang="en-GB" altLang="en-US" dirty="0"/>
              <a:t>Sets parameters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CE0547D6-9F2E-00CC-EE86-59E9DEA7A36A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5507038" y="2979738"/>
            <a:ext cx="3636962" cy="1754187"/>
          </a:xfrm>
          <a:prstGeom prst="rect">
            <a:avLst/>
          </a:prstGeom>
          <a:noFill/>
          <a:ln>
            <a:noFill/>
          </a:ln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defRPr/>
            </a:pPr>
            <a:r>
              <a:rPr lang="en-GB" altLang="en-US" b="1" u="sng" dirty="0"/>
              <a:t>Main body – </a:t>
            </a:r>
          </a:p>
          <a:p>
            <a:pPr marL="285750" indent="-285750">
              <a:buFont typeface="Arial" panose="020B0604020202020204" pitchFamily="34" charset="0"/>
              <a:buChar char="•"/>
              <a:defRPr/>
            </a:pPr>
            <a:r>
              <a:rPr lang="en-GB" altLang="en-US" dirty="0"/>
              <a:t>Reflects the ideas presented in the introduction</a:t>
            </a:r>
          </a:p>
          <a:p>
            <a:pPr marL="285750" indent="-285750">
              <a:buFont typeface="Arial" panose="020B0604020202020204" pitchFamily="34" charset="0"/>
              <a:buChar char="•"/>
              <a:defRPr/>
            </a:pPr>
            <a:r>
              <a:rPr lang="en-GB" altLang="en-US" dirty="0"/>
              <a:t>Arguments are delivered</a:t>
            </a:r>
          </a:p>
          <a:p>
            <a:pPr marL="285750" indent="-285750">
              <a:buFont typeface="Arial" panose="020B0604020202020204" pitchFamily="34" charset="0"/>
              <a:buChar char="•"/>
              <a:defRPr/>
            </a:pPr>
            <a:r>
              <a:rPr lang="en-GB" altLang="en-US" dirty="0"/>
              <a:t>Compare Contrast Analyse Evaluate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2B8CD2DD-BC62-18B8-4868-2DE74719B68A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5381625" y="5084763"/>
            <a:ext cx="3636963" cy="1477328"/>
          </a:xfrm>
          <a:prstGeom prst="rect">
            <a:avLst/>
          </a:prstGeom>
          <a:noFill/>
          <a:ln>
            <a:noFill/>
          </a:ln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defRPr/>
            </a:pPr>
            <a:r>
              <a:rPr lang="en-GB" altLang="en-US" b="1" u="sng" dirty="0"/>
              <a:t>Conclusion – </a:t>
            </a:r>
          </a:p>
          <a:p>
            <a:pPr marL="285750" indent="-285750">
              <a:buFont typeface="Arial" panose="020B0604020202020204" pitchFamily="34" charset="0"/>
              <a:buChar char="•"/>
              <a:defRPr/>
            </a:pPr>
            <a:r>
              <a:rPr lang="en-GB" altLang="en-US" dirty="0"/>
              <a:t>Brief summary of the main points</a:t>
            </a:r>
          </a:p>
          <a:p>
            <a:pPr marL="285750" indent="-285750">
              <a:buFont typeface="Arial" panose="020B0604020202020204" pitchFamily="34" charset="0"/>
              <a:buChar char="•"/>
              <a:defRPr/>
            </a:pPr>
            <a:r>
              <a:rPr lang="en-GB" altLang="en-US" dirty="0"/>
              <a:t>Should relate to introduction</a:t>
            </a:r>
          </a:p>
          <a:p>
            <a:pPr marL="285750" indent="-285750">
              <a:buFont typeface="Arial" panose="020B0604020202020204" pitchFamily="34" charset="0"/>
              <a:buChar char="•"/>
              <a:defRPr/>
            </a:pPr>
            <a:r>
              <a:rPr lang="en-GB" altLang="en-US" dirty="0"/>
              <a:t>Recommendations if required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1332BFB-B4F6-B869-6746-788A3A783DA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22DC2A95-61B2-A6FB-A138-92159614164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7827" y="1108588"/>
            <a:ext cx="5146437" cy="4824536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 nodeType="clickPar">
                      <p:stCondLst>
                        <p:cond delay="indefinite"/>
                      </p:stCondLst>
                      <p:childTnLst>
                        <p:par>
                          <p:cTn id="11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 nodeType="clickPar">
                      <p:stCondLst>
                        <p:cond delay="indefinite"/>
                      </p:stCondLst>
                      <p:childTnLst>
                        <p:par>
                          <p:cTn id="1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 nodeType="clickPar">
                      <p:stCondLst>
                        <p:cond delay="indefinite"/>
                      </p:stCondLst>
                      <p:childTnLst>
                        <p:par>
                          <p:cTn id="25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 nodeType="clickPar">
                      <p:stCondLst>
                        <p:cond delay="indefinite"/>
                      </p:stCondLst>
                      <p:childTnLst>
                        <p:par>
                          <p:cTn id="3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 nodeType="clickPar">
                      <p:stCondLst>
                        <p:cond delay="indefinite"/>
                      </p:stCondLst>
                      <p:childTnLst>
                        <p:par>
                          <p:cTn id="3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 nodeType="clickPar">
                      <p:stCondLst>
                        <p:cond delay="indefinite"/>
                      </p:stCondLst>
                      <p:childTnLst>
                        <p:par>
                          <p:cTn id="53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 nodeType="clickPar">
                      <p:stCondLst>
                        <p:cond delay="indefinite"/>
                      </p:stCondLst>
                      <p:childTnLst>
                        <p:par>
                          <p:cTn id="6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61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1000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 nodeType="clickPar">
                      <p:stCondLst>
                        <p:cond delay="indefinite"/>
                      </p:stCondLst>
                      <p:childTnLst>
                        <p:par>
                          <p:cTn id="67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68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0" dur="1000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1" dur="1000" fill="hold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1000" fill="hold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 nodeType="clickPar">
                      <p:stCondLst>
                        <p:cond delay="indefinite"/>
                      </p:stCondLst>
                      <p:childTnLst>
                        <p:par>
                          <p:cTn id="7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7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7" dur="1000"/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8" dur="1000" fill="hold"/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9" dur="1000" fill="hold"/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0" fill="hold" nodeType="clickPar">
                      <p:stCondLst>
                        <p:cond delay="indefinite"/>
                      </p:stCondLst>
                      <p:childTnLst>
                        <p:par>
                          <p:cTn id="81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8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4" dur="1000"/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5" dur="1000" fill="hold"/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6" dur="1000" fill="hold"/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50A6269-237C-D9B5-2D56-7ACD2DCEC64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r>
              <a:rPr lang="en-GB" dirty="0"/>
              <a:t>The Essay Burger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1FAC93FC-D28D-7074-7BB0-28A02103EA76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5537200" y="2098675"/>
            <a:ext cx="3397250" cy="12001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r>
              <a:rPr lang="en-GB" altLang="en-US" b="1" u="sng"/>
              <a:t>Introduction – </a:t>
            </a:r>
          </a:p>
          <a:p>
            <a:r>
              <a:rPr lang="en-GB" altLang="en-US"/>
              <a:t>‘Here’s what this essay is going to show, and how its going to show it’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EEB76808-F049-C720-4AA3-9D1999B5F3B5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5530850" y="3940175"/>
            <a:ext cx="3097213" cy="6461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r>
              <a:rPr lang="en-GB" altLang="en-US" b="1" u="sng"/>
              <a:t>Main body – </a:t>
            </a:r>
          </a:p>
          <a:p>
            <a:r>
              <a:rPr lang="en-GB" altLang="en-US"/>
              <a:t>‘show it’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709D2629-1D5F-2A61-02C7-C67FF9060AFC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5508625" y="5186363"/>
            <a:ext cx="3311525" cy="9239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r>
              <a:rPr lang="en-GB" altLang="en-US" b="1" u="sng"/>
              <a:t>Conclusion – </a:t>
            </a:r>
          </a:p>
          <a:p>
            <a:r>
              <a:rPr lang="en-GB" altLang="en-US"/>
              <a:t>‘Here’s what this essay has shown, and how it’s shown it’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8507482-DC06-0DCB-3FCD-6915EB3710F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5A83AF1D-4306-59DD-5121-5A7480680A9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36149" y="1484784"/>
            <a:ext cx="5146437" cy="4824536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2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 nodeType="clickPar">
                      <p:stCondLst>
                        <p:cond delay="indefinite"/>
                      </p:stCondLst>
                      <p:childTnLst>
                        <p:par>
                          <p:cTn id="2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1000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4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1000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0671A8AE-40A1-4631-A6B8-581AFF06548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" name="Content Placeholder 3">
            <a:extLst>
              <a:ext uri="{FF2B5EF4-FFF2-40B4-BE49-F238E27FC236}">
                <a16:creationId xmlns:a16="http://schemas.microsoft.com/office/drawing/2014/main" id="{4CEA6AC8-FE2D-AB4C-4760-8D8535666DD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9091" r="26100" b="2"/>
          <a:stretch>
            <a:fillRect/>
          </a:stretch>
        </p:blipFill>
        <p:spPr>
          <a:xfrm>
            <a:off x="2642616" y="10"/>
            <a:ext cx="6501384" cy="6857990"/>
          </a:xfrm>
          <a:prstGeom prst="rect">
            <a:avLst/>
          </a:prstGeom>
        </p:spPr>
      </p:pic>
      <p:sp>
        <p:nvSpPr>
          <p:cNvPr id="11" name="Rectangle 10">
            <a:extLst>
              <a:ext uri="{FF2B5EF4-FFF2-40B4-BE49-F238E27FC236}">
                <a16:creationId xmlns:a16="http://schemas.microsoft.com/office/drawing/2014/main" id="{AB58EF07-17C2-48CF-ABB0-EEF1F17CB8F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" y="0"/>
            <a:ext cx="7004404" cy="6858000"/>
          </a:xfrm>
          <a:prstGeom prst="rect">
            <a:avLst/>
          </a:prstGeom>
          <a:gradFill>
            <a:gsLst>
              <a:gs pos="58000">
                <a:schemeClr val="tx1"/>
              </a:gs>
              <a:gs pos="33000">
                <a:schemeClr val="tx1">
                  <a:alpha val="64000"/>
                </a:schemeClr>
              </a:gs>
              <a:gs pos="0">
                <a:schemeClr val="tx1">
                  <a:alpha val="0"/>
                </a:schemeClr>
              </a:gs>
              <a:gs pos="100000">
                <a:schemeClr val="tx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4" name="Title 3">
            <a:extLst>
              <a:ext uri="{FF2B5EF4-FFF2-40B4-BE49-F238E27FC236}">
                <a16:creationId xmlns:a16="http://schemas.microsoft.com/office/drawing/2014/main" id="{C07E9EEC-282C-AA51-01F8-9598B02E946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485" y="1122363"/>
            <a:ext cx="3017520" cy="3204134"/>
          </a:xfrm>
        </p:spPr>
        <p:txBody>
          <a:bodyPr vert="horz" lIns="91440" tIns="45720" rIns="91440" bIns="45720" rtlCol="0" anchor="b">
            <a:normAutofit/>
          </a:bodyPr>
          <a:lstStyle/>
          <a:p>
            <a:pPr>
              <a:defRPr/>
            </a:pPr>
            <a:r>
              <a:rPr lang="en-US" sz="4200">
                <a:solidFill>
                  <a:schemeClr val="bg1"/>
                </a:solidFill>
              </a:rPr>
              <a:t>Main Body</a:t>
            </a: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AF2F604E-43BE-4DC3-B983-E071523364F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551653" y="434802"/>
            <a:ext cx="146304" cy="528066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08C9B587-E65E-4B52-B37C-ABEBB6E8792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60771" y="4546920"/>
            <a:ext cx="2983230" cy="18288"/>
          </a:xfrm>
          <a:prstGeom prst="rect">
            <a:avLst/>
          </a:prstGeom>
          <a:solidFill>
            <a:schemeClr val="tx1"/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Slide Background">
            <a:extLst>
              <a:ext uri="{FF2B5EF4-FFF2-40B4-BE49-F238E27FC236}">
                <a16:creationId xmlns:a16="http://schemas.microsoft.com/office/drawing/2014/main" id="{B210AC1D-4063-4C6E-9528-FA9C4C0C18E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02F8C595-E68C-4306-AED8-DC7826A0A50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8562310" cy="6858000"/>
          </a:xfrm>
          <a:prstGeom prst="rect">
            <a:avLst/>
          </a:prstGeom>
          <a:ln>
            <a:noFill/>
          </a:ln>
          <a:effectLst>
            <a:outerShdw blurRad="889000" dist="406400" dir="21540000" sx="90000" sy="90000" algn="t" rotWithShape="0">
              <a:srgbClr val="000000">
                <a:alpha val="2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A43EDFD-73C6-4A7B-7135-E0FEC5628D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02556" y="762001"/>
            <a:ext cx="3117384" cy="1708244"/>
          </a:xfrm>
        </p:spPr>
        <p:txBody>
          <a:bodyPr anchor="ctr">
            <a:normAutofit/>
          </a:bodyPr>
          <a:lstStyle/>
          <a:p>
            <a:pPr>
              <a:defRPr/>
            </a:pPr>
            <a:r>
              <a:rPr lang="en-GB" sz="3500"/>
              <a:t>Main body</a:t>
            </a:r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4E91F99F-3A1B-A4D1-A28C-1041CEC94C4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7431" r="25402" b="-1"/>
          <a:stretch>
            <a:fillRect/>
          </a:stretch>
        </p:blipFill>
        <p:spPr>
          <a:xfrm>
            <a:off x="20" y="-2"/>
            <a:ext cx="4571980" cy="6858002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9A0167D-E4D6-C318-829D-CA2D0610298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02556" y="2470245"/>
            <a:ext cx="3117384" cy="3769835"/>
          </a:xfrm>
        </p:spPr>
        <p:txBody>
          <a:bodyPr anchor="ctr">
            <a:normAutofit/>
          </a:bodyPr>
          <a:lstStyle/>
          <a:p>
            <a:pPr marL="82550" indent="0">
              <a:buFont typeface="Wingdings 2" panose="05020102010507070707" pitchFamily="18" charset="2"/>
              <a:buNone/>
            </a:pPr>
            <a:r>
              <a:rPr lang="en-GB" altLang="en-US" sz="1700"/>
              <a:t>Always start with the main body!</a:t>
            </a:r>
          </a:p>
          <a:p>
            <a:pPr marL="82550" indent="0">
              <a:buFont typeface="Wingdings 2" panose="05020102010507070707" pitchFamily="18" charset="2"/>
              <a:buNone/>
            </a:pPr>
            <a:r>
              <a:rPr lang="en-GB" altLang="en-US" sz="1700"/>
              <a:t>Although writing it first, it will be the ‘middle’ part of your essay.</a:t>
            </a:r>
          </a:p>
          <a:p>
            <a:pPr marL="82550" indent="0">
              <a:buFont typeface="Wingdings 2" panose="05020102010507070707" pitchFamily="18" charset="2"/>
              <a:buNone/>
            </a:pPr>
            <a:r>
              <a:rPr lang="en-GB" altLang="en-US" sz="1700"/>
              <a:t>This is where you respond to the task, or the question set, by using a series of linking paragraphs.</a:t>
            </a:r>
          </a:p>
          <a:p>
            <a:pPr marL="82550" indent="0">
              <a:buFont typeface="Wingdings 2" panose="05020102010507070707" pitchFamily="18" charset="2"/>
              <a:buNone/>
            </a:pPr>
            <a:endParaRPr lang="en-GB" altLang="en-US" sz="170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Content Placeholder 3">
            <a:extLst>
              <a:ext uri="{FF2B5EF4-FFF2-40B4-BE49-F238E27FC236}">
                <a16:creationId xmlns:a16="http://schemas.microsoft.com/office/drawing/2014/main" id="{CC4A583E-FC8D-A27D-CDEC-396B388DEF0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8235" b="24441"/>
          <a:stretch>
            <a:fillRect/>
          </a:stretch>
        </p:blipFill>
        <p:spPr>
          <a:xfrm>
            <a:off x="20" y="11"/>
            <a:ext cx="9143980" cy="3284974"/>
          </a:xfrm>
          <a:custGeom>
            <a:avLst/>
            <a:gdLst/>
            <a:ahLst/>
            <a:cxnLst/>
            <a:rect l="l" t="t" r="r" b="b"/>
            <a:pathLst>
              <a:path w="12192000" h="3692092">
                <a:moveTo>
                  <a:pt x="0" y="0"/>
                </a:moveTo>
                <a:lnTo>
                  <a:pt x="12192000" y="0"/>
                </a:lnTo>
                <a:lnTo>
                  <a:pt x="12192000" y="3504824"/>
                </a:lnTo>
                <a:lnTo>
                  <a:pt x="12024691" y="3517794"/>
                </a:lnTo>
                <a:cubicBezTo>
                  <a:pt x="8077523" y="3783195"/>
                  <a:pt x="4094678" y="3026959"/>
                  <a:pt x="160485" y="3663863"/>
                </a:cubicBezTo>
                <a:lnTo>
                  <a:pt x="0" y="3692092"/>
                </a:lnTo>
                <a:close/>
              </a:path>
            </a:pathLst>
          </a:custGeom>
        </p:spPr>
      </p:pic>
      <p:sp>
        <p:nvSpPr>
          <p:cNvPr id="33795" name="Content Placeholder 2">
            <a:extLst>
              <a:ext uri="{FF2B5EF4-FFF2-40B4-BE49-F238E27FC236}">
                <a16:creationId xmlns:a16="http://schemas.microsoft.com/office/drawing/2014/main" id="{72707C0F-F967-E84D-9080-146BAB8B7E0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83568" y="3356992"/>
            <a:ext cx="8170486" cy="2952328"/>
          </a:xfrm>
        </p:spPr>
        <p:txBody>
          <a:bodyPr anchor="ctr">
            <a:normAutofit fontScale="92500" lnSpcReduction="20000"/>
          </a:bodyPr>
          <a:lstStyle/>
          <a:p>
            <a:pPr>
              <a:defRPr/>
            </a:pPr>
            <a:endParaRPr lang="en-GB" altLang="en-US" sz="1100" dirty="0"/>
          </a:p>
          <a:p>
            <a:pPr marL="0" indent="0">
              <a:buNone/>
              <a:defRPr/>
            </a:pPr>
            <a:r>
              <a:rPr lang="en-GB" altLang="en-US" sz="1900" dirty="0"/>
              <a:t>Should be split into paragraphs – one point per paragraph</a:t>
            </a:r>
          </a:p>
          <a:p>
            <a:pPr marL="0" indent="0">
              <a:buNone/>
              <a:defRPr/>
            </a:pPr>
            <a:r>
              <a:rPr lang="en-GB" altLang="en-US" sz="1900" dirty="0"/>
              <a:t>Fully explains the arguments or claims which you make in your introduction.</a:t>
            </a:r>
          </a:p>
          <a:p>
            <a:pPr>
              <a:defRPr/>
            </a:pPr>
            <a:endParaRPr lang="en-GB" altLang="en-US" sz="1900" dirty="0"/>
          </a:p>
          <a:p>
            <a:pPr marL="82550" indent="0">
              <a:buFont typeface="Wingdings 2" panose="05020102010507070707" pitchFamily="18" charset="2"/>
              <a:buNone/>
              <a:defRPr/>
            </a:pPr>
            <a:r>
              <a:rPr lang="en-GB" altLang="en-US" sz="1900" dirty="0"/>
              <a:t>Each paragraph -</a:t>
            </a:r>
          </a:p>
          <a:p>
            <a:pPr marL="0" indent="0">
              <a:buNone/>
              <a:defRPr/>
            </a:pPr>
            <a:r>
              <a:rPr lang="en-GB" altLang="en-US" sz="1900" dirty="0"/>
              <a:t>Usually makes a point then introduces evidence from research to support the point. </a:t>
            </a:r>
          </a:p>
          <a:p>
            <a:pPr marL="0" indent="0">
              <a:buNone/>
              <a:defRPr/>
            </a:pPr>
            <a:r>
              <a:rPr lang="en-GB" altLang="en-US" sz="1900" dirty="0"/>
              <a:t>Compares views/opinions.</a:t>
            </a:r>
          </a:p>
          <a:p>
            <a:pPr marL="457200" lvl="1" indent="0">
              <a:buNone/>
              <a:defRPr/>
            </a:pPr>
            <a:r>
              <a:rPr lang="en-GB" altLang="en-US" sz="1900" dirty="0"/>
              <a:t>In order to corroborate (back up) any point, you should use evidence </a:t>
            </a:r>
            <a:r>
              <a:rPr lang="en-GB" altLang="en-US" sz="1900"/>
              <a:t>from a</a:t>
            </a:r>
          </a:p>
          <a:p>
            <a:pPr marL="457200" lvl="1" indent="0">
              <a:buNone/>
              <a:defRPr/>
            </a:pPr>
            <a:r>
              <a:rPr lang="en-GB" altLang="en-US" sz="1900"/>
              <a:t> </a:t>
            </a:r>
            <a:r>
              <a:rPr lang="en-GB" altLang="en-US" sz="1900" dirty="0"/>
              <a:t>range of sources from your research (try at least 2).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79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3379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79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3379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79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500"/>
                                        <p:tgtEl>
                                          <p:spTgt spid="3379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79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2" dur="500"/>
                                        <p:tgtEl>
                                          <p:spTgt spid="3379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79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3379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3379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379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 nodeType="clickPar">
                      <p:stCondLst>
                        <p:cond delay="indefinite"/>
                      </p:stCondLst>
                      <p:childTnLst>
                        <p:par>
                          <p:cTn id="31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2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79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4" dur="500"/>
                                        <p:tgtEl>
                                          <p:spTgt spid="3379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79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9" dur="500"/>
                                        <p:tgtEl>
                                          <p:spTgt spid="3379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4D17380A-D734-9C2D-5597-B0CF36C44FF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Content Placeholder 3">
            <a:extLst>
              <a:ext uri="{FF2B5EF4-FFF2-40B4-BE49-F238E27FC236}">
                <a16:creationId xmlns:a16="http://schemas.microsoft.com/office/drawing/2014/main" id="{5169A19E-98D7-D844-F968-AF7CD517FB9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8235" b="24441"/>
          <a:stretch>
            <a:fillRect/>
          </a:stretch>
        </p:blipFill>
        <p:spPr>
          <a:xfrm>
            <a:off x="20" y="11"/>
            <a:ext cx="9143980" cy="3284974"/>
          </a:xfrm>
          <a:custGeom>
            <a:avLst/>
            <a:gdLst/>
            <a:ahLst/>
            <a:cxnLst/>
            <a:rect l="l" t="t" r="r" b="b"/>
            <a:pathLst>
              <a:path w="12192000" h="3692092">
                <a:moveTo>
                  <a:pt x="0" y="0"/>
                </a:moveTo>
                <a:lnTo>
                  <a:pt x="12192000" y="0"/>
                </a:lnTo>
                <a:lnTo>
                  <a:pt x="12192000" y="3504824"/>
                </a:lnTo>
                <a:lnTo>
                  <a:pt x="12024691" y="3517794"/>
                </a:lnTo>
                <a:cubicBezTo>
                  <a:pt x="8077523" y="3783195"/>
                  <a:pt x="4094678" y="3026959"/>
                  <a:pt x="160485" y="3663863"/>
                </a:cubicBezTo>
                <a:lnTo>
                  <a:pt x="0" y="3692092"/>
                </a:lnTo>
                <a:close/>
              </a:path>
            </a:pathLst>
          </a:custGeom>
        </p:spPr>
      </p:pic>
      <p:sp>
        <p:nvSpPr>
          <p:cNvPr id="33795" name="Content Placeholder 2">
            <a:extLst>
              <a:ext uri="{FF2B5EF4-FFF2-40B4-BE49-F238E27FC236}">
                <a16:creationId xmlns:a16="http://schemas.microsoft.com/office/drawing/2014/main" id="{B1A07257-7F46-4638-905B-B2DEB145B74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83568" y="3356992"/>
            <a:ext cx="8170486" cy="2952328"/>
          </a:xfrm>
        </p:spPr>
        <p:txBody>
          <a:bodyPr anchor="ctr">
            <a:normAutofit/>
          </a:bodyPr>
          <a:lstStyle/>
          <a:p>
            <a:pPr marL="0" indent="0">
              <a:buNone/>
            </a:pPr>
            <a:r>
              <a:rPr lang="en-GB" altLang="en-US" sz="1800" dirty="0"/>
              <a:t>Close your paragraph with a link to the next paragraph if you can (but this can always be done in your re-draft!)</a:t>
            </a:r>
          </a:p>
          <a:p>
            <a:endParaRPr lang="en-GB" altLang="en-US" sz="1800" dirty="0"/>
          </a:p>
          <a:p>
            <a:pPr marL="0" indent="0">
              <a:buNone/>
            </a:pPr>
            <a:r>
              <a:rPr lang="en-GB" altLang="en-US" sz="1800" dirty="0"/>
              <a:t>If your paragraph is only 4 or 5 lines long – then it is not a paragraph… It’s sentences.</a:t>
            </a:r>
          </a:p>
          <a:p>
            <a:endParaRPr lang="en-GB" altLang="en-US" sz="1800" dirty="0"/>
          </a:p>
          <a:p>
            <a:pPr marL="0" indent="0">
              <a:buNone/>
            </a:pPr>
            <a:r>
              <a:rPr lang="en-GB" altLang="en-US" sz="1800" dirty="0"/>
              <a:t>Tell the reader how sources are similar or different. ‘Compare and Contrast’.</a:t>
            </a:r>
          </a:p>
          <a:p>
            <a:pPr>
              <a:defRPr/>
            </a:pPr>
            <a:endParaRPr lang="en-GB" altLang="en-US" sz="1100" dirty="0"/>
          </a:p>
        </p:txBody>
      </p:sp>
    </p:spTree>
    <p:extLst>
      <p:ext uri="{BB962C8B-B14F-4D97-AF65-F5344CB8AC3E}">
        <p14:creationId xmlns:p14="http://schemas.microsoft.com/office/powerpoint/2010/main" val="293458479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79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379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379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379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79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379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379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379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79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379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379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379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777A147A-9ED8-46B4-8660-1B3C2AA880B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1714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6EBD510-23F7-24E6-60C8-470DFE5D355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936" y="548640"/>
            <a:ext cx="2700645" cy="5431536"/>
          </a:xfrm>
        </p:spPr>
        <p:txBody>
          <a:bodyPr>
            <a:normAutofit/>
          </a:bodyPr>
          <a:lstStyle/>
          <a:p>
            <a:pPr>
              <a:defRPr/>
            </a:pPr>
            <a:r>
              <a:rPr lang="en-GB" sz="4700"/>
              <a:t>Compare and Contrast</a:t>
            </a:r>
          </a:p>
        </p:txBody>
      </p:sp>
      <p:sp>
        <p:nvSpPr>
          <p:cNvPr id="10" name="sketch line">
            <a:extLst>
              <a:ext uri="{FF2B5EF4-FFF2-40B4-BE49-F238E27FC236}">
                <a16:creationId xmlns:a16="http://schemas.microsoft.com/office/drawing/2014/main" id="{5D6C15A0-C087-4593-8414-2B4EC1CDC3D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1347917" y="3261001"/>
            <a:ext cx="4480560" cy="13716"/>
          </a:xfrm>
          <a:custGeom>
            <a:avLst/>
            <a:gdLst>
              <a:gd name="csX0" fmla="*/ 0 w 4480560"/>
              <a:gd name="csY0" fmla="*/ 0 h 13716"/>
              <a:gd name="csX1" fmla="*/ 595274 w 4480560"/>
              <a:gd name="csY1" fmla="*/ 0 h 13716"/>
              <a:gd name="csX2" fmla="*/ 1100938 w 4480560"/>
              <a:gd name="csY2" fmla="*/ 0 h 13716"/>
              <a:gd name="csX3" fmla="*/ 1651406 w 4480560"/>
              <a:gd name="csY3" fmla="*/ 0 h 13716"/>
              <a:gd name="csX4" fmla="*/ 2336292 w 4480560"/>
              <a:gd name="csY4" fmla="*/ 0 h 13716"/>
              <a:gd name="csX5" fmla="*/ 2931566 w 4480560"/>
              <a:gd name="csY5" fmla="*/ 0 h 13716"/>
              <a:gd name="csX6" fmla="*/ 3482035 w 4480560"/>
              <a:gd name="csY6" fmla="*/ 0 h 13716"/>
              <a:gd name="csX7" fmla="*/ 4480560 w 4480560"/>
              <a:gd name="csY7" fmla="*/ 0 h 13716"/>
              <a:gd name="csX8" fmla="*/ 4480560 w 4480560"/>
              <a:gd name="csY8" fmla="*/ 13716 h 13716"/>
              <a:gd name="csX9" fmla="*/ 3840480 w 4480560"/>
              <a:gd name="csY9" fmla="*/ 13716 h 13716"/>
              <a:gd name="csX10" fmla="*/ 3290011 w 4480560"/>
              <a:gd name="csY10" fmla="*/ 13716 h 13716"/>
              <a:gd name="csX11" fmla="*/ 2560320 w 4480560"/>
              <a:gd name="csY11" fmla="*/ 13716 h 13716"/>
              <a:gd name="csX12" fmla="*/ 1965046 w 4480560"/>
              <a:gd name="csY12" fmla="*/ 13716 h 13716"/>
              <a:gd name="csX13" fmla="*/ 1459382 w 4480560"/>
              <a:gd name="csY13" fmla="*/ 13716 h 13716"/>
              <a:gd name="csX14" fmla="*/ 774497 w 4480560"/>
              <a:gd name="csY14" fmla="*/ 13716 h 13716"/>
              <a:gd name="csX15" fmla="*/ 0 w 4480560"/>
              <a:gd name="csY15" fmla="*/ 13716 h 13716"/>
              <a:gd name="csX16" fmla="*/ 0 w 4480560"/>
              <a:gd name="csY16" fmla="*/ 0 h 13716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  <a:cxn ang="0">
                <a:pos x="csX13" y="csY13"/>
              </a:cxn>
              <a:cxn ang="0">
                <a:pos x="csX14" y="csY14"/>
              </a:cxn>
              <a:cxn ang="0">
                <a:pos x="csX15" y="csY15"/>
              </a:cxn>
              <a:cxn ang="0">
                <a:pos x="csX16" y="csY16"/>
              </a:cxn>
            </a:cxnLst>
            <a:rect l="l" t="t" r="r" b="b"/>
            <a:pathLst>
              <a:path w="4480560" h="13716" fill="none" extrusionOk="0">
                <a:moveTo>
                  <a:pt x="0" y="0"/>
                </a:moveTo>
                <a:cubicBezTo>
                  <a:pt x="267821" y="8731"/>
                  <a:pt x="334105" y="2629"/>
                  <a:pt x="595274" y="0"/>
                </a:cubicBezTo>
                <a:cubicBezTo>
                  <a:pt x="856443" y="-2629"/>
                  <a:pt x="863808" y="-13353"/>
                  <a:pt x="1100938" y="0"/>
                </a:cubicBezTo>
                <a:cubicBezTo>
                  <a:pt x="1338068" y="13353"/>
                  <a:pt x="1431663" y="-25862"/>
                  <a:pt x="1651406" y="0"/>
                </a:cubicBezTo>
                <a:cubicBezTo>
                  <a:pt x="1871149" y="25862"/>
                  <a:pt x="2173163" y="23827"/>
                  <a:pt x="2336292" y="0"/>
                </a:cubicBezTo>
                <a:cubicBezTo>
                  <a:pt x="2499421" y="-23827"/>
                  <a:pt x="2720589" y="28148"/>
                  <a:pt x="2931566" y="0"/>
                </a:cubicBezTo>
                <a:cubicBezTo>
                  <a:pt x="3142543" y="-28148"/>
                  <a:pt x="3323630" y="27022"/>
                  <a:pt x="3482035" y="0"/>
                </a:cubicBezTo>
                <a:cubicBezTo>
                  <a:pt x="3640440" y="-27022"/>
                  <a:pt x="4012110" y="-20118"/>
                  <a:pt x="4480560" y="0"/>
                </a:cubicBezTo>
                <a:cubicBezTo>
                  <a:pt x="4480273" y="3379"/>
                  <a:pt x="4480768" y="9289"/>
                  <a:pt x="4480560" y="13716"/>
                </a:cubicBezTo>
                <a:cubicBezTo>
                  <a:pt x="4314132" y="10352"/>
                  <a:pt x="4028383" y="32060"/>
                  <a:pt x="3840480" y="13716"/>
                </a:cubicBezTo>
                <a:cubicBezTo>
                  <a:pt x="3652577" y="-4628"/>
                  <a:pt x="3547615" y="-1724"/>
                  <a:pt x="3290011" y="13716"/>
                </a:cubicBezTo>
                <a:cubicBezTo>
                  <a:pt x="3032407" y="29156"/>
                  <a:pt x="2830268" y="4147"/>
                  <a:pt x="2560320" y="13716"/>
                </a:cubicBezTo>
                <a:cubicBezTo>
                  <a:pt x="2290372" y="23285"/>
                  <a:pt x="2147422" y="2156"/>
                  <a:pt x="1965046" y="13716"/>
                </a:cubicBezTo>
                <a:cubicBezTo>
                  <a:pt x="1782670" y="25276"/>
                  <a:pt x="1689791" y="36108"/>
                  <a:pt x="1459382" y="13716"/>
                </a:cubicBezTo>
                <a:cubicBezTo>
                  <a:pt x="1228973" y="-8676"/>
                  <a:pt x="915486" y="31929"/>
                  <a:pt x="774497" y="13716"/>
                </a:cubicBezTo>
                <a:cubicBezTo>
                  <a:pt x="633508" y="-4497"/>
                  <a:pt x="361442" y="-15679"/>
                  <a:pt x="0" y="13716"/>
                </a:cubicBezTo>
                <a:cubicBezTo>
                  <a:pt x="-362" y="8190"/>
                  <a:pt x="-434" y="6098"/>
                  <a:pt x="0" y="0"/>
                </a:cubicBezTo>
                <a:close/>
              </a:path>
              <a:path w="4480560" h="13716" stroke="0" extrusionOk="0">
                <a:moveTo>
                  <a:pt x="0" y="0"/>
                </a:moveTo>
                <a:cubicBezTo>
                  <a:pt x="285465" y="225"/>
                  <a:pt x="322691" y="16223"/>
                  <a:pt x="595274" y="0"/>
                </a:cubicBezTo>
                <a:cubicBezTo>
                  <a:pt x="867857" y="-16223"/>
                  <a:pt x="989129" y="-11242"/>
                  <a:pt x="1100938" y="0"/>
                </a:cubicBezTo>
                <a:cubicBezTo>
                  <a:pt x="1212747" y="11242"/>
                  <a:pt x="1574350" y="-36410"/>
                  <a:pt x="1830629" y="0"/>
                </a:cubicBezTo>
                <a:cubicBezTo>
                  <a:pt x="2086908" y="36410"/>
                  <a:pt x="2180922" y="4645"/>
                  <a:pt x="2425903" y="0"/>
                </a:cubicBezTo>
                <a:cubicBezTo>
                  <a:pt x="2670884" y="-4645"/>
                  <a:pt x="2782024" y="22929"/>
                  <a:pt x="3021178" y="0"/>
                </a:cubicBezTo>
                <a:cubicBezTo>
                  <a:pt x="3260332" y="-22929"/>
                  <a:pt x="3456982" y="-1586"/>
                  <a:pt x="3750869" y="0"/>
                </a:cubicBezTo>
                <a:cubicBezTo>
                  <a:pt x="4044756" y="1586"/>
                  <a:pt x="4302726" y="17043"/>
                  <a:pt x="4480560" y="0"/>
                </a:cubicBezTo>
                <a:cubicBezTo>
                  <a:pt x="4480360" y="3832"/>
                  <a:pt x="4481152" y="9314"/>
                  <a:pt x="4480560" y="13716"/>
                </a:cubicBezTo>
                <a:cubicBezTo>
                  <a:pt x="4279652" y="-11422"/>
                  <a:pt x="4200762" y="36994"/>
                  <a:pt x="3930091" y="13716"/>
                </a:cubicBezTo>
                <a:cubicBezTo>
                  <a:pt x="3659420" y="-9562"/>
                  <a:pt x="3456052" y="17722"/>
                  <a:pt x="3290011" y="13716"/>
                </a:cubicBezTo>
                <a:cubicBezTo>
                  <a:pt x="3123970" y="9710"/>
                  <a:pt x="2882392" y="28246"/>
                  <a:pt x="2649931" y="13716"/>
                </a:cubicBezTo>
                <a:cubicBezTo>
                  <a:pt x="2417470" y="-814"/>
                  <a:pt x="2238426" y="2765"/>
                  <a:pt x="2054657" y="13716"/>
                </a:cubicBezTo>
                <a:cubicBezTo>
                  <a:pt x="1870888" y="24667"/>
                  <a:pt x="1566368" y="40468"/>
                  <a:pt x="1324966" y="13716"/>
                </a:cubicBezTo>
                <a:cubicBezTo>
                  <a:pt x="1083564" y="-13036"/>
                  <a:pt x="787410" y="6374"/>
                  <a:pt x="595274" y="13716"/>
                </a:cubicBezTo>
                <a:cubicBezTo>
                  <a:pt x="403138" y="21058"/>
                  <a:pt x="169622" y="5927"/>
                  <a:pt x="0" y="13716"/>
                </a:cubicBezTo>
                <a:cubicBezTo>
                  <a:pt x="-475" y="8699"/>
                  <a:pt x="-565" y="4408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375F0BF-4F0D-9C5F-9C36-6C908231ECD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844813" y="552091"/>
            <a:ext cx="4668251" cy="5431536"/>
          </a:xfrm>
        </p:spPr>
        <p:txBody>
          <a:bodyPr anchor="ctr">
            <a:normAutofit/>
          </a:bodyPr>
          <a:lstStyle/>
          <a:p>
            <a:pPr marL="0" indent="0">
              <a:buNone/>
              <a:defRPr/>
            </a:pPr>
            <a:r>
              <a:rPr lang="en-GB" sz="1900" b="1" dirty="0"/>
              <a:t>Compare – showing similarities</a:t>
            </a:r>
          </a:p>
          <a:p>
            <a:pPr lvl="1">
              <a:defRPr/>
            </a:pPr>
            <a:r>
              <a:rPr lang="en-GB" sz="1900" dirty="0"/>
              <a:t>Thomas (2018) identifies that… Jones (2017) shares a similar view, adding…</a:t>
            </a:r>
          </a:p>
          <a:p>
            <a:pPr lvl="1">
              <a:defRPr/>
            </a:pPr>
            <a:r>
              <a:rPr lang="en-GB" sz="1900" dirty="0"/>
              <a:t>Jones (2017) and Thomas (2018) are of the same opinion that….</a:t>
            </a:r>
          </a:p>
          <a:p>
            <a:pPr marL="403225" lvl="1" indent="0">
              <a:buFont typeface="Verdana" panose="020B0604030504040204" pitchFamily="34" charset="0"/>
              <a:buNone/>
              <a:defRPr/>
            </a:pPr>
            <a:endParaRPr lang="en-GB" sz="1900" dirty="0"/>
          </a:p>
          <a:p>
            <a:pPr marL="0" indent="0">
              <a:buNone/>
              <a:defRPr/>
            </a:pPr>
            <a:r>
              <a:rPr lang="en-GB" sz="1900" b="1" dirty="0"/>
              <a:t>Contrast – showing differences</a:t>
            </a:r>
          </a:p>
          <a:p>
            <a:pPr lvl="1">
              <a:defRPr/>
            </a:pPr>
            <a:r>
              <a:rPr lang="en-GB" sz="1900" dirty="0"/>
              <a:t>Thomas (2018) identifies that…, however Jones (2017) takes an opposing view, adding…</a:t>
            </a:r>
          </a:p>
          <a:p>
            <a:pPr lvl="1">
              <a:defRPr/>
            </a:pPr>
            <a:r>
              <a:rPr lang="en-GB" sz="1900" dirty="0"/>
              <a:t>Jones (2017) disagrees, highlighting that…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 nodeType="clickPar">
                      <p:stCondLst>
                        <p:cond delay="indefinite"/>
                      </p:stCondLst>
                      <p:childTnLst>
                        <p:par>
                          <p:cTn id="2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 nodeType="clickPar">
                      <p:stCondLst>
                        <p:cond delay="indefinite"/>
                      </p:stCondLst>
                      <p:childTnLst>
                        <p:par>
                          <p:cTn id="3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98C93012-929E-F08D-2FA6-033F4711AD1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89C161E9-AE4F-F7B4-6157-CA396293055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80060" y="5576887"/>
            <a:ext cx="8183880" cy="640081"/>
          </a:xfrm>
        </p:spPr>
        <p:txBody>
          <a:bodyPr vert="horz" lIns="91440" tIns="45720" rIns="91440" bIns="45720" rtlCol="0">
            <a:normAutofit/>
          </a:bodyPr>
          <a:lstStyle/>
          <a:p>
            <a:pPr algn="ctr">
              <a:defRPr/>
            </a:pPr>
            <a:r>
              <a:rPr lang="en-US" sz="2800"/>
              <a:t>Introduction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96C382AF-C046-AD2E-41CC-EED5F7D7A575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12819" r="1" b="28080"/>
          <a:stretch>
            <a:fillRect/>
          </a:stretch>
        </p:blipFill>
        <p:spPr>
          <a:xfrm>
            <a:off x="480060" y="640080"/>
            <a:ext cx="8183880" cy="4836795"/>
          </a:xfrm>
          <a:prstGeom prst="rect">
            <a:avLst/>
          </a:prstGeom>
          <a:ln w="19050">
            <a:solidFill>
              <a:schemeClr val="tx1"/>
            </a:solidFill>
            <a:miter lim="800000"/>
          </a:ln>
        </p:spPr>
      </p:pic>
    </p:spTree>
    <p:extLst>
      <p:ext uri="{BB962C8B-B14F-4D97-AF65-F5344CB8AC3E}">
        <p14:creationId xmlns:p14="http://schemas.microsoft.com/office/powerpoint/2010/main" val="615838120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5857" name="Rectangle 35856">
            <a:extLst>
              <a:ext uri="{FF2B5EF4-FFF2-40B4-BE49-F238E27FC236}">
                <a16:creationId xmlns:a16="http://schemas.microsoft.com/office/drawing/2014/main" id="{F13C74B1-5B17-4795-BED0-7140497B445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1714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Title 5">
            <a:extLst>
              <a:ext uri="{FF2B5EF4-FFF2-40B4-BE49-F238E27FC236}">
                <a16:creationId xmlns:a16="http://schemas.microsoft.com/office/drawing/2014/main" id="{699498BA-38E0-6057-5FD2-1B21954F10C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80060" y="325369"/>
            <a:ext cx="3276451" cy="1956841"/>
          </a:xfrm>
        </p:spPr>
        <p:txBody>
          <a:bodyPr anchor="b">
            <a:normAutofit fontScale="90000"/>
          </a:bodyPr>
          <a:lstStyle/>
          <a:p>
            <a:r>
              <a:rPr lang="en-GB" sz="4700" dirty="0"/>
              <a:t>An Introduction…</a:t>
            </a:r>
          </a:p>
        </p:txBody>
      </p:sp>
      <p:sp>
        <p:nvSpPr>
          <p:cNvPr id="35859" name="sketchy line">
            <a:extLst>
              <a:ext uri="{FF2B5EF4-FFF2-40B4-BE49-F238E27FC236}">
                <a16:creationId xmlns:a16="http://schemas.microsoft.com/office/drawing/2014/main" id="{D4974D33-8DC5-464E-8C6D-BE58F0669C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80060" y="2586994"/>
            <a:ext cx="2606040" cy="18288"/>
          </a:xfrm>
          <a:custGeom>
            <a:avLst/>
            <a:gdLst>
              <a:gd name="csX0" fmla="*/ 0 w 2606040"/>
              <a:gd name="csY0" fmla="*/ 0 h 18288"/>
              <a:gd name="csX1" fmla="*/ 625450 w 2606040"/>
              <a:gd name="csY1" fmla="*/ 0 h 18288"/>
              <a:gd name="csX2" fmla="*/ 1224839 w 2606040"/>
              <a:gd name="csY2" fmla="*/ 0 h 18288"/>
              <a:gd name="csX3" fmla="*/ 1824228 w 2606040"/>
              <a:gd name="csY3" fmla="*/ 0 h 18288"/>
              <a:gd name="csX4" fmla="*/ 2606040 w 2606040"/>
              <a:gd name="csY4" fmla="*/ 0 h 18288"/>
              <a:gd name="csX5" fmla="*/ 2606040 w 2606040"/>
              <a:gd name="csY5" fmla="*/ 18288 h 18288"/>
              <a:gd name="csX6" fmla="*/ 1902409 w 2606040"/>
              <a:gd name="csY6" fmla="*/ 18288 h 18288"/>
              <a:gd name="csX7" fmla="*/ 1276960 w 2606040"/>
              <a:gd name="csY7" fmla="*/ 18288 h 18288"/>
              <a:gd name="csX8" fmla="*/ 677570 w 2606040"/>
              <a:gd name="csY8" fmla="*/ 18288 h 18288"/>
              <a:gd name="csX9" fmla="*/ 0 w 2606040"/>
              <a:gd name="csY9" fmla="*/ 18288 h 18288"/>
              <a:gd name="csX10" fmla="*/ 0 w 2606040"/>
              <a:gd name="csY10" fmla="*/ 0 h 18288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</a:cxnLst>
            <a:rect l="l" t="t" r="r" b="b"/>
            <a:pathLst>
              <a:path w="2606040" h="18288" fill="none" extrusionOk="0">
                <a:moveTo>
                  <a:pt x="0" y="0"/>
                </a:moveTo>
                <a:cubicBezTo>
                  <a:pt x="266776" y="-600"/>
                  <a:pt x="322756" y="3201"/>
                  <a:pt x="625450" y="0"/>
                </a:cubicBezTo>
                <a:cubicBezTo>
                  <a:pt x="928144" y="-3201"/>
                  <a:pt x="968141" y="9269"/>
                  <a:pt x="1224839" y="0"/>
                </a:cubicBezTo>
                <a:cubicBezTo>
                  <a:pt x="1481537" y="-9269"/>
                  <a:pt x="1569059" y="21947"/>
                  <a:pt x="1824228" y="0"/>
                </a:cubicBezTo>
                <a:cubicBezTo>
                  <a:pt x="2079397" y="-21947"/>
                  <a:pt x="2326053" y="-10194"/>
                  <a:pt x="2606040" y="0"/>
                </a:cubicBezTo>
                <a:cubicBezTo>
                  <a:pt x="2605462" y="4771"/>
                  <a:pt x="2606793" y="12323"/>
                  <a:pt x="2606040" y="18288"/>
                </a:cubicBezTo>
                <a:cubicBezTo>
                  <a:pt x="2256758" y="31410"/>
                  <a:pt x="2173673" y="-12878"/>
                  <a:pt x="1902409" y="18288"/>
                </a:cubicBezTo>
                <a:cubicBezTo>
                  <a:pt x="1631145" y="49454"/>
                  <a:pt x="1461378" y="5466"/>
                  <a:pt x="1276960" y="18288"/>
                </a:cubicBezTo>
                <a:cubicBezTo>
                  <a:pt x="1092542" y="31110"/>
                  <a:pt x="890442" y="13213"/>
                  <a:pt x="677570" y="18288"/>
                </a:cubicBezTo>
                <a:cubicBezTo>
                  <a:pt x="464698" y="23364"/>
                  <a:pt x="187648" y="35837"/>
                  <a:pt x="0" y="18288"/>
                </a:cubicBezTo>
                <a:cubicBezTo>
                  <a:pt x="841" y="12879"/>
                  <a:pt x="-726" y="3977"/>
                  <a:pt x="0" y="0"/>
                </a:cubicBezTo>
                <a:close/>
              </a:path>
              <a:path w="2606040" h="18288" stroke="0" extrusionOk="0">
                <a:moveTo>
                  <a:pt x="0" y="0"/>
                </a:moveTo>
                <a:cubicBezTo>
                  <a:pt x="197231" y="3803"/>
                  <a:pt x="358914" y="-9291"/>
                  <a:pt x="599389" y="0"/>
                </a:cubicBezTo>
                <a:cubicBezTo>
                  <a:pt x="839864" y="9291"/>
                  <a:pt x="979371" y="8509"/>
                  <a:pt x="1303020" y="0"/>
                </a:cubicBezTo>
                <a:cubicBezTo>
                  <a:pt x="1626669" y="-8509"/>
                  <a:pt x="1726300" y="7440"/>
                  <a:pt x="1876349" y="0"/>
                </a:cubicBezTo>
                <a:cubicBezTo>
                  <a:pt x="2026398" y="-7440"/>
                  <a:pt x="2430712" y="17957"/>
                  <a:pt x="2606040" y="0"/>
                </a:cubicBezTo>
                <a:cubicBezTo>
                  <a:pt x="2605426" y="8857"/>
                  <a:pt x="2606544" y="13619"/>
                  <a:pt x="2606040" y="18288"/>
                </a:cubicBezTo>
                <a:cubicBezTo>
                  <a:pt x="2393024" y="2241"/>
                  <a:pt x="2191161" y="39259"/>
                  <a:pt x="1980590" y="18288"/>
                </a:cubicBezTo>
                <a:cubicBezTo>
                  <a:pt x="1770019" y="-2683"/>
                  <a:pt x="1476440" y="36114"/>
                  <a:pt x="1276960" y="18288"/>
                </a:cubicBezTo>
                <a:cubicBezTo>
                  <a:pt x="1077480" y="463"/>
                  <a:pt x="880988" y="42125"/>
                  <a:pt x="651510" y="18288"/>
                </a:cubicBezTo>
                <a:cubicBezTo>
                  <a:pt x="422032" y="-5549"/>
                  <a:pt x="130744" y="-1947"/>
                  <a:pt x="0" y="18288"/>
                </a:cubicBezTo>
                <a:cubicBezTo>
                  <a:pt x="-487" y="10816"/>
                  <a:pt x="-839" y="6058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445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2863741219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019B921-8AF9-78ED-6876-733E0842C08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80060" y="2872899"/>
            <a:ext cx="3182691" cy="3320668"/>
          </a:xfrm>
        </p:spPr>
        <p:txBody>
          <a:bodyPr>
            <a:normAutofit/>
          </a:bodyPr>
          <a:lstStyle/>
          <a:p>
            <a:pPr marL="82550" indent="0">
              <a:buFont typeface="Wingdings 2" panose="05020102010507070707" pitchFamily="18" charset="2"/>
              <a:buNone/>
            </a:pPr>
            <a:r>
              <a:rPr lang="en-GB" altLang="en-US" sz="1800"/>
              <a:t>First complete paragraph of your essay!</a:t>
            </a:r>
          </a:p>
          <a:p>
            <a:pPr marL="82550" indent="0">
              <a:buFont typeface="Wingdings 2" panose="05020102010507070707" pitchFamily="18" charset="2"/>
              <a:buNone/>
            </a:pPr>
            <a:endParaRPr lang="en-GB" altLang="en-US" sz="1800"/>
          </a:p>
          <a:p>
            <a:pPr marL="82550" indent="0">
              <a:buFont typeface="Wingdings 2" panose="05020102010507070707" pitchFamily="18" charset="2"/>
              <a:buNone/>
            </a:pPr>
            <a:r>
              <a:rPr lang="en-GB" altLang="en-US" sz="1800"/>
              <a:t>This is where you tell the reader exactly how you are going to tackle the question or address the task.</a:t>
            </a:r>
          </a:p>
          <a:p>
            <a:pPr marL="82550" indent="0">
              <a:buFont typeface="Wingdings 2" panose="05020102010507070707" pitchFamily="18" charset="2"/>
              <a:buNone/>
            </a:pPr>
            <a:endParaRPr lang="en-GB" altLang="en-US" sz="1800"/>
          </a:p>
          <a:p>
            <a:pPr marL="82550" indent="0">
              <a:buFont typeface="Wingdings 2" panose="05020102010507070707" pitchFamily="18" charset="2"/>
              <a:buNone/>
            </a:pPr>
            <a:r>
              <a:rPr lang="en-GB" altLang="en-US" sz="1800"/>
              <a:t>This is where you provide an agenda of your essay and signpost what is to come!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72E1787E-8968-F339-79A2-50741735C397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4171" r="10602"/>
          <a:stretch>
            <a:fillRect/>
          </a:stretch>
        </p:blipFill>
        <p:spPr>
          <a:xfrm>
            <a:off x="3983776" y="10"/>
            <a:ext cx="5159081" cy="6857990"/>
          </a:xfrm>
          <a:custGeom>
            <a:avLst/>
            <a:gdLst/>
            <a:ahLst/>
            <a:cxnLst/>
            <a:rect l="l" t="t" r="r" b="b"/>
            <a:pathLst>
              <a:path w="6878775" h="6858000">
                <a:moveTo>
                  <a:pt x="1102973" y="0"/>
                </a:moveTo>
                <a:lnTo>
                  <a:pt x="1160688" y="0"/>
                </a:lnTo>
                <a:lnTo>
                  <a:pt x="983189" y="331786"/>
                </a:lnTo>
                <a:cubicBezTo>
                  <a:pt x="914866" y="469145"/>
                  <a:pt x="850355" y="608712"/>
                  <a:pt x="789261" y="750263"/>
                </a:cubicBezTo>
                <a:cubicBezTo>
                  <a:pt x="774307" y="784928"/>
                  <a:pt x="759992" y="819849"/>
                  <a:pt x="745295" y="854514"/>
                </a:cubicBezTo>
                <a:cubicBezTo>
                  <a:pt x="756682" y="845393"/>
                  <a:pt x="765489" y="833492"/>
                  <a:pt x="770857" y="819975"/>
                </a:cubicBezTo>
                <a:cubicBezTo>
                  <a:pt x="879943" y="589569"/>
                  <a:pt x="999605" y="365513"/>
                  <a:pt x="1131329" y="148742"/>
                </a:cubicBezTo>
                <a:lnTo>
                  <a:pt x="1227589" y="0"/>
                </a:lnTo>
                <a:lnTo>
                  <a:pt x="6878775" y="0"/>
                </a:lnTo>
                <a:lnTo>
                  <a:pt x="6878775" y="6858000"/>
                </a:lnTo>
                <a:lnTo>
                  <a:pt x="713521" y="6858000"/>
                </a:lnTo>
                <a:lnTo>
                  <a:pt x="625642" y="6670527"/>
                </a:lnTo>
                <a:cubicBezTo>
                  <a:pt x="507232" y="6398531"/>
                  <a:pt x="403083" y="6118381"/>
                  <a:pt x="312785" y="5830359"/>
                </a:cubicBezTo>
                <a:cubicBezTo>
                  <a:pt x="278149" y="5719759"/>
                  <a:pt x="248879" y="5607635"/>
                  <a:pt x="212198" y="5480401"/>
                </a:cubicBezTo>
                <a:cubicBezTo>
                  <a:pt x="212208" y="5491601"/>
                  <a:pt x="212803" y="5502788"/>
                  <a:pt x="213988" y="5513923"/>
                </a:cubicBezTo>
                <a:cubicBezTo>
                  <a:pt x="264089" y="5723695"/>
                  <a:pt x="307290" y="5935370"/>
                  <a:pt x="365826" y="6142729"/>
                </a:cubicBezTo>
                <a:cubicBezTo>
                  <a:pt x="433152" y="6380817"/>
                  <a:pt x="510068" y="6614016"/>
                  <a:pt x="597975" y="6841549"/>
                </a:cubicBezTo>
                <a:lnTo>
                  <a:pt x="604824" y="6858000"/>
                </a:lnTo>
                <a:lnTo>
                  <a:pt x="552056" y="6858000"/>
                </a:lnTo>
                <a:lnTo>
                  <a:pt x="539576" y="6828295"/>
                </a:lnTo>
                <a:cubicBezTo>
                  <a:pt x="380597" y="6414594"/>
                  <a:pt x="260223" y="5988893"/>
                  <a:pt x="171555" y="5552906"/>
                </a:cubicBezTo>
                <a:cubicBezTo>
                  <a:pt x="91163" y="5157998"/>
                  <a:pt x="43746" y="4758899"/>
                  <a:pt x="12305" y="4357388"/>
                </a:cubicBezTo>
                <a:cubicBezTo>
                  <a:pt x="-14281" y="4013908"/>
                  <a:pt x="4507" y="3672965"/>
                  <a:pt x="46684" y="3331516"/>
                </a:cubicBezTo>
                <a:cubicBezTo>
                  <a:pt x="127203" y="2664286"/>
                  <a:pt x="277819" y="2007265"/>
                  <a:pt x="496065" y="1371196"/>
                </a:cubicBezTo>
                <a:cubicBezTo>
                  <a:pt x="636273" y="966066"/>
                  <a:pt x="800445" y="573253"/>
                  <a:pt x="995723" y="196614"/>
                </a:cubicBezTo>
                <a:close/>
              </a:path>
            </a:pathLst>
          </a:cu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10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utoUpdateAnimBg="0"/>
    </p:bld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E98C55B1-A641-54A0-D598-6E0C34F5A79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5857" name="Rectangle 35856">
            <a:extLst>
              <a:ext uri="{FF2B5EF4-FFF2-40B4-BE49-F238E27FC236}">
                <a16:creationId xmlns:a16="http://schemas.microsoft.com/office/drawing/2014/main" id="{45D37F4E-DDB4-456B-97E0-9937730A03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1714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Title 5">
            <a:extLst>
              <a:ext uri="{FF2B5EF4-FFF2-40B4-BE49-F238E27FC236}">
                <a16:creationId xmlns:a16="http://schemas.microsoft.com/office/drawing/2014/main" id="{5F1B8EB8-A96A-0A81-2A1C-5A9E2719B7D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29369" y="238539"/>
            <a:ext cx="8263890" cy="1434415"/>
          </a:xfrm>
        </p:spPr>
        <p:txBody>
          <a:bodyPr anchor="b">
            <a:normAutofit/>
          </a:bodyPr>
          <a:lstStyle/>
          <a:p>
            <a:r>
              <a:rPr lang="en-GB" sz="4700" dirty="0"/>
              <a:t>An Introduction….</a:t>
            </a:r>
          </a:p>
        </p:txBody>
      </p:sp>
      <p:sp>
        <p:nvSpPr>
          <p:cNvPr id="35859" name="sketchy line">
            <a:extLst>
              <a:ext uri="{FF2B5EF4-FFF2-40B4-BE49-F238E27FC236}">
                <a16:creationId xmlns:a16="http://schemas.microsoft.com/office/drawing/2014/main" id="{B2DD41CD-8F47-4F56-AD12-4E2FF76969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29369" y="1681544"/>
            <a:ext cx="8229600" cy="18288"/>
          </a:xfrm>
          <a:custGeom>
            <a:avLst/>
            <a:gdLst>
              <a:gd name="csX0" fmla="*/ 0 w 8229600"/>
              <a:gd name="csY0" fmla="*/ 0 h 18288"/>
              <a:gd name="csX1" fmla="*/ 521208 w 8229600"/>
              <a:gd name="csY1" fmla="*/ 0 h 18288"/>
              <a:gd name="csX2" fmla="*/ 1371600 w 8229600"/>
              <a:gd name="csY2" fmla="*/ 0 h 18288"/>
              <a:gd name="csX3" fmla="*/ 2221992 w 8229600"/>
              <a:gd name="csY3" fmla="*/ 0 h 18288"/>
              <a:gd name="csX4" fmla="*/ 3072384 w 8229600"/>
              <a:gd name="csY4" fmla="*/ 0 h 18288"/>
              <a:gd name="csX5" fmla="*/ 3511296 w 8229600"/>
              <a:gd name="csY5" fmla="*/ 0 h 18288"/>
              <a:gd name="csX6" fmla="*/ 4114800 w 8229600"/>
              <a:gd name="csY6" fmla="*/ 0 h 18288"/>
              <a:gd name="csX7" fmla="*/ 4553712 w 8229600"/>
              <a:gd name="csY7" fmla="*/ 0 h 18288"/>
              <a:gd name="csX8" fmla="*/ 5239512 w 8229600"/>
              <a:gd name="csY8" fmla="*/ 0 h 18288"/>
              <a:gd name="csX9" fmla="*/ 5843016 w 8229600"/>
              <a:gd name="csY9" fmla="*/ 0 h 18288"/>
              <a:gd name="csX10" fmla="*/ 6611112 w 8229600"/>
              <a:gd name="csY10" fmla="*/ 0 h 18288"/>
              <a:gd name="csX11" fmla="*/ 7461504 w 8229600"/>
              <a:gd name="csY11" fmla="*/ 0 h 18288"/>
              <a:gd name="csX12" fmla="*/ 8229600 w 8229600"/>
              <a:gd name="csY12" fmla="*/ 0 h 18288"/>
              <a:gd name="csX13" fmla="*/ 8229600 w 8229600"/>
              <a:gd name="csY13" fmla="*/ 18288 h 18288"/>
              <a:gd name="csX14" fmla="*/ 7461504 w 8229600"/>
              <a:gd name="csY14" fmla="*/ 18288 h 18288"/>
              <a:gd name="csX15" fmla="*/ 6940296 w 8229600"/>
              <a:gd name="csY15" fmla="*/ 18288 h 18288"/>
              <a:gd name="csX16" fmla="*/ 6419088 w 8229600"/>
              <a:gd name="csY16" fmla="*/ 18288 h 18288"/>
              <a:gd name="csX17" fmla="*/ 5650992 w 8229600"/>
              <a:gd name="csY17" fmla="*/ 18288 h 18288"/>
              <a:gd name="csX18" fmla="*/ 5129784 w 8229600"/>
              <a:gd name="csY18" fmla="*/ 18288 h 18288"/>
              <a:gd name="csX19" fmla="*/ 4690872 w 8229600"/>
              <a:gd name="csY19" fmla="*/ 18288 h 18288"/>
              <a:gd name="csX20" fmla="*/ 4087368 w 8229600"/>
              <a:gd name="csY20" fmla="*/ 18288 h 18288"/>
              <a:gd name="csX21" fmla="*/ 3401568 w 8229600"/>
              <a:gd name="csY21" fmla="*/ 18288 h 18288"/>
              <a:gd name="csX22" fmla="*/ 2798064 w 8229600"/>
              <a:gd name="csY22" fmla="*/ 18288 h 18288"/>
              <a:gd name="csX23" fmla="*/ 2276856 w 8229600"/>
              <a:gd name="csY23" fmla="*/ 18288 h 18288"/>
              <a:gd name="csX24" fmla="*/ 1426464 w 8229600"/>
              <a:gd name="csY24" fmla="*/ 18288 h 18288"/>
              <a:gd name="csX25" fmla="*/ 740664 w 8229600"/>
              <a:gd name="csY25" fmla="*/ 18288 h 18288"/>
              <a:gd name="csX26" fmla="*/ 0 w 8229600"/>
              <a:gd name="csY26" fmla="*/ 18288 h 18288"/>
              <a:gd name="csX27" fmla="*/ 0 w 8229600"/>
              <a:gd name="csY27" fmla="*/ 0 h 18288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  <a:cxn ang="0">
                <a:pos x="csX13" y="csY13"/>
              </a:cxn>
              <a:cxn ang="0">
                <a:pos x="csX14" y="csY14"/>
              </a:cxn>
              <a:cxn ang="0">
                <a:pos x="csX15" y="csY15"/>
              </a:cxn>
              <a:cxn ang="0">
                <a:pos x="csX16" y="csY16"/>
              </a:cxn>
              <a:cxn ang="0">
                <a:pos x="csX17" y="csY17"/>
              </a:cxn>
              <a:cxn ang="0">
                <a:pos x="csX18" y="csY18"/>
              </a:cxn>
              <a:cxn ang="0">
                <a:pos x="csX19" y="csY19"/>
              </a:cxn>
              <a:cxn ang="0">
                <a:pos x="csX20" y="csY20"/>
              </a:cxn>
              <a:cxn ang="0">
                <a:pos x="csX21" y="csY21"/>
              </a:cxn>
              <a:cxn ang="0">
                <a:pos x="csX22" y="csY22"/>
              </a:cxn>
              <a:cxn ang="0">
                <a:pos x="csX23" y="csY23"/>
              </a:cxn>
              <a:cxn ang="0">
                <a:pos x="csX24" y="csY24"/>
              </a:cxn>
              <a:cxn ang="0">
                <a:pos x="csX25" y="csY25"/>
              </a:cxn>
              <a:cxn ang="0">
                <a:pos x="csX26" y="csY26"/>
              </a:cxn>
              <a:cxn ang="0">
                <a:pos x="csX27" y="csY27"/>
              </a:cxn>
            </a:cxnLst>
            <a:rect l="l" t="t" r="r" b="b"/>
            <a:pathLst>
              <a:path w="8229600" h="18288" fill="none" extrusionOk="0">
                <a:moveTo>
                  <a:pt x="0" y="0"/>
                </a:moveTo>
                <a:cubicBezTo>
                  <a:pt x="227594" y="-4267"/>
                  <a:pt x="329693" y="13251"/>
                  <a:pt x="521208" y="0"/>
                </a:cubicBezTo>
                <a:cubicBezTo>
                  <a:pt x="712723" y="-13251"/>
                  <a:pt x="1137373" y="-13618"/>
                  <a:pt x="1371600" y="0"/>
                </a:cubicBezTo>
                <a:cubicBezTo>
                  <a:pt x="1605827" y="13618"/>
                  <a:pt x="1975382" y="-27374"/>
                  <a:pt x="2221992" y="0"/>
                </a:cubicBezTo>
                <a:cubicBezTo>
                  <a:pt x="2468602" y="27374"/>
                  <a:pt x="2863316" y="-20517"/>
                  <a:pt x="3072384" y="0"/>
                </a:cubicBezTo>
                <a:cubicBezTo>
                  <a:pt x="3281452" y="20517"/>
                  <a:pt x="3331438" y="10793"/>
                  <a:pt x="3511296" y="0"/>
                </a:cubicBezTo>
                <a:cubicBezTo>
                  <a:pt x="3691154" y="-10793"/>
                  <a:pt x="3906405" y="-29737"/>
                  <a:pt x="4114800" y="0"/>
                </a:cubicBezTo>
                <a:cubicBezTo>
                  <a:pt x="4323195" y="29737"/>
                  <a:pt x="4428852" y="-2234"/>
                  <a:pt x="4553712" y="0"/>
                </a:cubicBezTo>
                <a:cubicBezTo>
                  <a:pt x="4678572" y="2234"/>
                  <a:pt x="5065629" y="29368"/>
                  <a:pt x="5239512" y="0"/>
                </a:cubicBezTo>
                <a:cubicBezTo>
                  <a:pt x="5413395" y="-29368"/>
                  <a:pt x="5703888" y="11839"/>
                  <a:pt x="5843016" y="0"/>
                </a:cubicBezTo>
                <a:cubicBezTo>
                  <a:pt x="5982144" y="-11839"/>
                  <a:pt x="6260765" y="24719"/>
                  <a:pt x="6611112" y="0"/>
                </a:cubicBezTo>
                <a:cubicBezTo>
                  <a:pt x="6961459" y="-24719"/>
                  <a:pt x="7228293" y="32959"/>
                  <a:pt x="7461504" y="0"/>
                </a:cubicBezTo>
                <a:cubicBezTo>
                  <a:pt x="7694715" y="-32959"/>
                  <a:pt x="7990029" y="-3422"/>
                  <a:pt x="8229600" y="0"/>
                </a:cubicBezTo>
                <a:cubicBezTo>
                  <a:pt x="8228940" y="5812"/>
                  <a:pt x="8229447" y="9773"/>
                  <a:pt x="8229600" y="18288"/>
                </a:cubicBezTo>
                <a:cubicBezTo>
                  <a:pt x="7940706" y="-9293"/>
                  <a:pt x="7792584" y="-16009"/>
                  <a:pt x="7461504" y="18288"/>
                </a:cubicBezTo>
                <a:cubicBezTo>
                  <a:pt x="7130424" y="52585"/>
                  <a:pt x="7080072" y="43845"/>
                  <a:pt x="6940296" y="18288"/>
                </a:cubicBezTo>
                <a:cubicBezTo>
                  <a:pt x="6800520" y="-7269"/>
                  <a:pt x="6672872" y="26671"/>
                  <a:pt x="6419088" y="18288"/>
                </a:cubicBezTo>
                <a:cubicBezTo>
                  <a:pt x="6165304" y="9905"/>
                  <a:pt x="5869721" y="4987"/>
                  <a:pt x="5650992" y="18288"/>
                </a:cubicBezTo>
                <a:cubicBezTo>
                  <a:pt x="5432263" y="31589"/>
                  <a:pt x="5308310" y="3023"/>
                  <a:pt x="5129784" y="18288"/>
                </a:cubicBezTo>
                <a:cubicBezTo>
                  <a:pt x="4951258" y="33553"/>
                  <a:pt x="4799696" y="15357"/>
                  <a:pt x="4690872" y="18288"/>
                </a:cubicBezTo>
                <a:cubicBezTo>
                  <a:pt x="4582048" y="21219"/>
                  <a:pt x="4311124" y="-7836"/>
                  <a:pt x="4087368" y="18288"/>
                </a:cubicBezTo>
                <a:cubicBezTo>
                  <a:pt x="3863612" y="44412"/>
                  <a:pt x="3730288" y="13374"/>
                  <a:pt x="3401568" y="18288"/>
                </a:cubicBezTo>
                <a:cubicBezTo>
                  <a:pt x="3072848" y="23202"/>
                  <a:pt x="3020684" y="32425"/>
                  <a:pt x="2798064" y="18288"/>
                </a:cubicBezTo>
                <a:cubicBezTo>
                  <a:pt x="2575444" y="4151"/>
                  <a:pt x="2440915" y="-7352"/>
                  <a:pt x="2276856" y="18288"/>
                </a:cubicBezTo>
                <a:cubicBezTo>
                  <a:pt x="2112797" y="43928"/>
                  <a:pt x="1726502" y="-9560"/>
                  <a:pt x="1426464" y="18288"/>
                </a:cubicBezTo>
                <a:cubicBezTo>
                  <a:pt x="1126426" y="46136"/>
                  <a:pt x="992925" y="21016"/>
                  <a:pt x="740664" y="18288"/>
                </a:cubicBezTo>
                <a:cubicBezTo>
                  <a:pt x="488403" y="15560"/>
                  <a:pt x="195650" y="-16061"/>
                  <a:pt x="0" y="18288"/>
                </a:cubicBezTo>
                <a:cubicBezTo>
                  <a:pt x="348" y="9455"/>
                  <a:pt x="654" y="3983"/>
                  <a:pt x="0" y="0"/>
                </a:cubicBezTo>
                <a:close/>
              </a:path>
              <a:path w="8229600" h="18288" stroke="0" extrusionOk="0">
                <a:moveTo>
                  <a:pt x="0" y="0"/>
                </a:moveTo>
                <a:cubicBezTo>
                  <a:pt x="259263" y="-9445"/>
                  <a:pt x="404731" y="4427"/>
                  <a:pt x="521208" y="0"/>
                </a:cubicBezTo>
                <a:cubicBezTo>
                  <a:pt x="637685" y="-4427"/>
                  <a:pt x="839187" y="564"/>
                  <a:pt x="960120" y="0"/>
                </a:cubicBezTo>
                <a:cubicBezTo>
                  <a:pt x="1081053" y="-564"/>
                  <a:pt x="1313469" y="-16481"/>
                  <a:pt x="1481328" y="0"/>
                </a:cubicBezTo>
                <a:cubicBezTo>
                  <a:pt x="1649187" y="16481"/>
                  <a:pt x="1885247" y="26161"/>
                  <a:pt x="2167128" y="0"/>
                </a:cubicBezTo>
                <a:cubicBezTo>
                  <a:pt x="2449009" y="-26161"/>
                  <a:pt x="2761875" y="-22202"/>
                  <a:pt x="2935224" y="0"/>
                </a:cubicBezTo>
                <a:cubicBezTo>
                  <a:pt x="3108573" y="22202"/>
                  <a:pt x="3540687" y="-2863"/>
                  <a:pt x="3785616" y="0"/>
                </a:cubicBezTo>
                <a:cubicBezTo>
                  <a:pt x="4030545" y="2863"/>
                  <a:pt x="4280774" y="-12442"/>
                  <a:pt x="4636008" y="0"/>
                </a:cubicBezTo>
                <a:cubicBezTo>
                  <a:pt x="4991242" y="12442"/>
                  <a:pt x="5025483" y="16914"/>
                  <a:pt x="5239512" y="0"/>
                </a:cubicBezTo>
                <a:cubicBezTo>
                  <a:pt x="5453541" y="-16914"/>
                  <a:pt x="5754008" y="16592"/>
                  <a:pt x="6007608" y="0"/>
                </a:cubicBezTo>
                <a:cubicBezTo>
                  <a:pt x="6261208" y="-16592"/>
                  <a:pt x="6407957" y="-11909"/>
                  <a:pt x="6693408" y="0"/>
                </a:cubicBezTo>
                <a:cubicBezTo>
                  <a:pt x="6978859" y="11909"/>
                  <a:pt x="7015437" y="-20890"/>
                  <a:pt x="7296912" y="0"/>
                </a:cubicBezTo>
                <a:cubicBezTo>
                  <a:pt x="7578387" y="20890"/>
                  <a:pt x="7859622" y="46406"/>
                  <a:pt x="8229600" y="0"/>
                </a:cubicBezTo>
                <a:cubicBezTo>
                  <a:pt x="8230508" y="6337"/>
                  <a:pt x="8228722" y="11778"/>
                  <a:pt x="8229600" y="18288"/>
                </a:cubicBezTo>
                <a:cubicBezTo>
                  <a:pt x="8075287" y="35054"/>
                  <a:pt x="7821366" y="21850"/>
                  <a:pt x="7626096" y="18288"/>
                </a:cubicBezTo>
                <a:cubicBezTo>
                  <a:pt x="7430826" y="14726"/>
                  <a:pt x="7320004" y="-9669"/>
                  <a:pt x="7022592" y="18288"/>
                </a:cubicBezTo>
                <a:cubicBezTo>
                  <a:pt x="6725180" y="46245"/>
                  <a:pt x="6348804" y="-14025"/>
                  <a:pt x="6172200" y="18288"/>
                </a:cubicBezTo>
                <a:cubicBezTo>
                  <a:pt x="5995596" y="50601"/>
                  <a:pt x="5788102" y="22890"/>
                  <a:pt x="5650992" y="18288"/>
                </a:cubicBezTo>
                <a:cubicBezTo>
                  <a:pt x="5513882" y="13686"/>
                  <a:pt x="5198399" y="29121"/>
                  <a:pt x="4882896" y="18288"/>
                </a:cubicBezTo>
                <a:cubicBezTo>
                  <a:pt x="4567393" y="7455"/>
                  <a:pt x="4557008" y="26965"/>
                  <a:pt x="4443984" y="18288"/>
                </a:cubicBezTo>
                <a:cubicBezTo>
                  <a:pt x="4330960" y="9611"/>
                  <a:pt x="4061674" y="28891"/>
                  <a:pt x="3758184" y="18288"/>
                </a:cubicBezTo>
                <a:cubicBezTo>
                  <a:pt x="3454694" y="7685"/>
                  <a:pt x="3380392" y="19119"/>
                  <a:pt x="3236976" y="18288"/>
                </a:cubicBezTo>
                <a:cubicBezTo>
                  <a:pt x="3093560" y="17457"/>
                  <a:pt x="2632116" y="37607"/>
                  <a:pt x="2386584" y="18288"/>
                </a:cubicBezTo>
                <a:cubicBezTo>
                  <a:pt x="2141052" y="-1031"/>
                  <a:pt x="2110884" y="28777"/>
                  <a:pt x="1947672" y="18288"/>
                </a:cubicBezTo>
                <a:cubicBezTo>
                  <a:pt x="1784460" y="7799"/>
                  <a:pt x="1535467" y="461"/>
                  <a:pt x="1261872" y="18288"/>
                </a:cubicBezTo>
                <a:cubicBezTo>
                  <a:pt x="988277" y="36115"/>
                  <a:pt x="1021096" y="10375"/>
                  <a:pt x="822960" y="18288"/>
                </a:cubicBezTo>
                <a:cubicBezTo>
                  <a:pt x="624824" y="26201"/>
                  <a:pt x="298309" y="1283"/>
                  <a:pt x="0" y="18288"/>
                </a:cubicBezTo>
                <a:cubicBezTo>
                  <a:pt x="-633" y="12278"/>
                  <a:pt x="-757" y="5867"/>
                  <a:pt x="0" y="0"/>
                </a:cubicBezTo>
                <a:close/>
              </a:path>
            </a:pathLst>
          </a:custGeom>
          <a:solidFill>
            <a:schemeClr val="accent2">
              <a:alpha val="75000"/>
            </a:schemeClr>
          </a:solidFill>
          <a:ln w="44450" cap="rnd">
            <a:solidFill>
              <a:schemeClr val="accent2">
                <a:alpha val="75000"/>
              </a:schemeClr>
            </a:solidFill>
            <a:round/>
            <a:extLst>
              <a:ext uri="{C807C97D-BFC1-408E-A445-0C87EB9F89A2}">
                <ask:lineSketchStyleProps xmlns:ask="http://schemas.microsoft.com/office/drawing/2018/sketchyshapes" sd="2727557108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B482CE0-A37F-2822-83BB-DFD5EB834E4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29369" y="2071316"/>
            <a:ext cx="5035164" cy="4119172"/>
          </a:xfrm>
        </p:spPr>
        <p:txBody>
          <a:bodyPr anchor="t">
            <a:normAutofit/>
          </a:bodyPr>
          <a:lstStyle/>
          <a:p>
            <a:pPr marL="0" indent="0">
              <a:buNone/>
            </a:pPr>
            <a:r>
              <a:rPr lang="en-GB" altLang="en-US" sz="1900"/>
              <a:t>Is very important – establishes context, topic and focus of your response to the essay question.</a:t>
            </a:r>
          </a:p>
          <a:p>
            <a:pPr marL="0" indent="0">
              <a:buNone/>
            </a:pPr>
            <a:endParaRPr lang="en-GB" altLang="en-US" sz="1900"/>
          </a:p>
          <a:p>
            <a:pPr marL="0" indent="0">
              <a:buNone/>
            </a:pPr>
            <a:r>
              <a:rPr lang="en-GB" altLang="en-US" sz="1900"/>
              <a:t>A good introduction should present an interesting, succinct and logical reason for writing the essay/assignment that will encourage the reader to continue to read.</a:t>
            </a:r>
          </a:p>
          <a:p>
            <a:pPr marL="82550" indent="0">
              <a:buFont typeface="Wingdings 2" panose="05020102010507070707" pitchFamily="18" charset="2"/>
              <a:buNone/>
            </a:pPr>
            <a:endParaRPr lang="en-GB" altLang="en-US" sz="1900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65B718A9-9AD9-A2E2-ADDF-2F41C7FCCD25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5708" r="12136" b="-3"/>
          <a:stretch>
            <a:fillRect/>
          </a:stretch>
        </p:blipFill>
        <p:spPr>
          <a:xfrm>
            <a:off x="5756743" y="2093976"/>
            <a:ext cx="2955798" cy="409651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0008445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10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utoUpdateAnimBg="0"/>
    </p:bld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9A8BEAE6-5394-C881-C86C-483A7EB860F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5857" name="Rectangle 35856">
            <a:extLst>
              <a:ext uri="{FF2B5EF4-FFF2-40B4-BE49-F238E27FC236}">
                <a16:creationId xmlns:a16="http://schemas.microsoft.com/office/drawing/2014/main" id="{56688E73-49B9-4052-A836-D248C825D7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1"/>
            <a:ext cx="9141714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35859" name="Rectangle 35858">
            <a:extLst>
              <a:ext uri="{FF2B5EF4-FFF2-40B4-BE49-F238E27FC236}">
                <a16:creationId xmlns:a16="http://schemas.microsoft.com/office/drawing/2014/main" id="{5B6AEE0C-07FE-4154-BC7C-2F20530BC5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38123963-1FA5-9BD5-CFD5-CD5C3BB914B3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 amt="50000"/>
          </a:blip>
          <a:srcRect t="4870" b="20130"/>
          <a:stretch>
            <a:fillRect/>
          </a:stretch>
        </p:blipFill>
        <p:spPr>
          <a:xfrm>
            <a:off x="-4552" y="-31270"/>
            <a:ext cx="9143980" cy="6857990"/>
          </a:xfrm>
          <a:prstGeom prst="rect">
            <a:avLst/>
          </a:prstGeom>
        </p:spPr>
      </p:pic>
      <p:sp>
        <p:nvSpPr>
          <p:cNvPr id="6" name="Title 5">
            <a:extLst>
              <a:ext uri="{FF2B5EF4-FFF2-40B4-BE49-F238E27FC236}">
                <a16:creationId xmlns:a16="http://schemas.microsoft.com/office/drawing/2014/main" id="{15FA2731-17D0-77CC-AB90-C4123036AE5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7504" y="1142851"/>
            <a:ext cx="2935239" cy="4572296"/>
          </a:xfrm>
        </p:spPr>
        <p:txBody>
          <a:bodyPr>
            <a:normAutofit/>
          </a:bodyPr>
          <a:lstStyle/>
          <a:p>
            <a:r>
              <a:rPr lang="en-GB" dirty="0">
                <a:solidFill>
                  <a:srgbClr val="FFFFFF"/>
                </a:solidFill>
              </a:rPr>
              <a:t>An Introduction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F71A800-DEFA-3C41-0CA7-B3F8216A1C7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32372" y="116632"/>
            <a:ext cx="6107056" cy="6710088"/>
          </a:xfrm>
          <a:solidFill>
            <a:schemeClr val="bg1"/>
          </a:solidFill>
        </p:spPr>
        <p:txBody>
          <a:bodyPr anchor="ctr">
            <a:normAutofit/>
          </a:bodyPr>
          <a:lstStyle/>
          <a:p>
            <a:pPr marL="0" indent="0">
              <a:buNone/>
            </a:pPr>
            <a:r>
              <a:rPr lang="en-GB" altLang="en-US" sz="2000" dirty="0" err="1">
                <a:solidFill>
                  <a:srgbClr val="FFFFFF"/>
                </a:solidFill>
              </a:rPr>
              <a:t>Usu</a:t>
            </a:r>
            <a:r>
              <a:rPr lang="en-GB" altLang="en-US" sz="2000" dirty="0" err="1"/>
              <a:t>An</a:t>
            </a:r>
            <a:r>
              <a:rPr lang="en-GB" altLang="en-US" sz="2000" dirty="0"/>
              <a:t> attention grabbing statement.</a:t>
            </a:r>
          </a:p>
          <a:p>
            <a:pPr marL="457200" lvl="1" indent="0">
              <a:buNone/>
            </a:pPr>
            <a:r>
              <a:rPr lang="en-GB" altLang="en-US" sz="2000" dirty="0"/>
              <a:t>For example - identification of a problem, a</a:t>
            </a:r>
          </a:p>
          <a:p>
            <a:pPr marL="457200" lvl="1" indent="0">
              <a:buNone/>
            </a:pPr>
            <a:r>
              <a:rPr lang="en-GB" altLang="en-US" sz="2000" dirty="0"/>
              <a:t>controversial issue or point of view, or the</a:t>
            </a:r>
          </a:p>
          <a:p>
            <a:pPr marL="457200" lvl="1" indent="0">
              <a:buNone/>
            </a:pPr>
            <a:r>
              <a:rPr lang="en-GB" altLang="en-US" sz="2000" dirty="0"/>
              <a:t>relevance of the topic today.</a:t>
            </a:r>
          </a:p>
          <a:p>
            <a:pPr marL="457200" lvl="1" indent="0">
              <a:buNone/>
            </a:pPr>
            <a:endParaRPr lang="en-GB" sz="2000" dirty="0"/>
          </a:p>
          <a:p>
            <a:pPr marL="457200" lvl="1" indent="0">
              <a:buNone/>
            </a:pPr>
            <a:r>
              <a:rPr lang="en-GB" sz="2000" dirty="0"/>
              <a:t>an overview and context for the topic.</a:t>
            </a:r>
          </a:p>
          <a:p>
            <a:pPr marL="457200" lvl="1" indent="0">
              <a:buNone/>
              <a:defRPr/>
            </a:pPr>
            <a:r>
              <a:rPr lang="en-GB" sz="2000" dirty="0"/>
              <a:t>Maybe briefly describe and summarise the</a:t>
            </a:r>
          </a:p>
          <a:p>
            <a:pPr marL="457200" lvl="1" indent="0">
              <a:buNone/>
              <a:defRPr/>
            </a:pPr>
            <a:r>
              <a:rPr lang="en-GB" sz="2000" dirty="0"/>
              <a:t>condition that led to the problem you are</a:t>
            </a:r>
          </a:p>
          <a:p>
            <a:pPr marL="457200" lvl="1" indent="0">
              <a:buNone/>
              <a:defRPr/>
            </a:pPr>
            <a:r>
              <a:rPr lang="en-GB" sz="2000" dirty="0"/>
              <a:t>discussing.</a:t>
            </a:r>
          </a:p>
          <a:p>
            <a:pPr marL="457200" lvl="1" indent="0">
              <a:buNone/>
              <a:defRPr/>
            </a:pPr>
            <a:endParaRPr lang="en-GB" sz="2000" dirty="0"/>
          </a:p>
          <a:p>
            <a:pPr marL="457200" lvl="1" indent="0">
              <a:buNone/>
            </a:pPr>
            <a:r>
              <a:rPr lang="en-GB" sz="2000" dirty="0"/>
              <a:t>Maybe include some of the key writers, critics,</a:t>
            </a:r>
          </a:p>
          <a:p>
            <a:pPr marL="457200" lvl="1" indent="0">
              <a:buNone/>
            </a:pPr>
            <a:r>
              <a:rPr lang="en-GB" sz="2000" dirty="0"/>
              <a:t>theorists and experts connected to the</a:t>
            </a:r>
          </a:p>
          <a:p>
            <a:pPr marL="457200" lvl="1" indent="0">
              <a:buNone/>
            </a:pPr>
            <a:r>
              <a:rPr lang="en-GB" sz="2000" dirty="0"/>
              <a:t>research and discussion.</a:t>
            </a:r>
          </a:p>
          <a:p>
            <a:pPr marL="457200" lvl="1" indent="0">
              <a:buNone/>
            </a:pPr>
            <a:endParaRPr lang="en-GB" altLang="en-US" sz="2000" dirty="0"/>
          </a:p>
          <a:p>
            <a:pPr marL="457200" lvl="1" indent="0">
              <a:buNone/>
            </a:pPr>
            <a:r>
              <a:rPr lang="en-GB" altLang="en-US" sz="2000" dirty="0"/>
              <a:t>Definitions and explanations of key terms</a:t>
            </a:r>
          </a:p>
          <a:p>
            <a:pPr marL="457200" lvl="1" indent="0">
              <a:buNone/>
            </a:pPr>
            <a:r>
              <a:rPr lang="en-GB" altLang="en-US" sz="2000" dirty="0"/>
              <a:t>You should have identified what these are from your analysis of the assignment question /task.</a:t>
            </a:r>
          </a:p>
          <a:p>
            <a:pPr marL="457200" lvl="1" indent="0">
              <a:buNone/>
            </a:pPr>
            <a:r>
              <a:rPr lang="en-GB" altLang="en-US" sz="2000" dirty="0"/>
              <a:t>This is setting your parameters!</a:t>
            </a:r>
          </a:p>
          <a:p>
            <a:pPr marL="82550" indent="0">
              <a:buFont typeface="Wingdings 2" panose="05020102010507070707" pitchFamily="18" charset="2"/>
              <a:buNone/>
            </a:pPr>
            <a:endParaRPr lang="en-GB" altLang="en-US" sz="1400" dirty="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6685803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5" end="1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6" end="1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 autoUpdateAnimBg="0"/>
    </p:bld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9945" name="Rectangle 39944">
            <a:extLst>
              <a:ext uri="{FF2B5EF4-FFF2-40B4-BE49-F238E27FC236}">
                <a16:creationId xmlns:a16="http://schemas.microsoft.com/office/drawing/2014/main" id="{2E442304-DDBD-4F7B-8017-36BCC863FB4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1714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FE69644-A5FB-277A-7C2D-7B7261C287B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76250" y="640823"/>
            <a:ext cx="2563994" cy="5583148"/>
          </a:xfrm>
        </p:spPr>
        <p:txBody>
          <a:bodyPr anchor="ctr">
            <a:normAutofit/>
          </a:bodyPr>
          <a:lstStyle/>
          <a:p>
            <a:pPr>
              <a:defRPr/>
            </a:pPr>
            <a:r>
              <a:rPr lang="en-GB" altLang="en-US" sz="3600"/>
              <a:t>Example of a good and bad introduction</a:t>
            </a:r>
            <a:br>
              <a:rPr lang="en-GB" altLang="en-US" sz="3600"/>
            </a:br>
            <a:endParaRPr lang="en-GB" sz="3600"/>
          </a:p>
        </p:txBody>
      </p:sp>
      <p:sp>
        <p:nvSpPr>
          <p:cNvPr id="39947" name="sketch line">
            <a:extLst>
              <a:ext uri="{FF2B5EF4-FFF2-40B4-BE49-F238E27FC236}">
                <a16:creationId xmlns:a16="http://schemas.microsoft.com/office/drawing/2014/main" id="{5E107275-3853-46FD-A241-DE4355A426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544313" y="3465005"/>
            <a:ext cx="5410200" cy="13716"/>
          </a:xfrm>
          <a:custGeom>
            <a:avLst/>
            <a:gdLst>
              <a:gd name="csX0" fmla="*/ 0 w 5410200"/>
              <a:gd name="csY0" fmla="*/ 0 h 13716"/>
              <a:gd name="csX1" fmla="*/ 568071 w 5410200"/>
              <a:gd name="csY1" fmla="*/ 0 h 13716"/>
              <a:gd name="csX2" fmla="*/ 1298448 w 5410200"/>
              <a:gd name="csY2" fmla="*/ 0 h 13716"/>
              <a:gd name="csX3" fmla="*/ 1920621 w 5410200"/>
              <a:gd name="csY3" fmla="*/ 0 h 13716"/>
              <a:gd name="csX4" fmla="*/ 2488692 w 5410200"/>
              <a:gd name="csY4" fmla="*/ 0 h 13716"/>
              <a:gd name="csX5" fmla="*/ 3219069 w 5410200"/>
              <a:gd name="csY5" fmla="*/ 0 h 13716"/>
              <a:gd name="csX6" fmla="*/ 3895344 w 5410200"/>
              <a:gd name="csY6" fmla="*/ 0 h 13716"/>
              <a:gd name="csX7" fmla="*/ 4571619 w 5410200"/>
              <a:gd name="csY7" fmla="*/ 0 h 13716"/>
              <a:gd name="csX8" fmla="*/ 5410200 w 5410200"/>
              <a:gd name="csY8" fmla="*/ 0 h 13716"/>
              <a:gd name="csX9" fmla="*/ 5410200 w 5410200"/>
              <a:gd name="csY9" fmla="*/ 13716 h 13716"/>
              <a:gd name="csX10" fmla="*/ 4842129 w 5410200"/>
              <a:gd name="csY10" fmla="*/ 13716 h 13716"/>
              <a:gd name="csX11" fmla="*/ 4328160 w 5410200"/>
              <a:gd name="csY11" fmla="*/ 13716 h 13716"/>
              <a:gd name="csX12" fmla="*/ 3597783 w 5410200"/>
              <a:gd name="csY12" fmla="*/ 13716 h 13716"/>
              <a:gd name="csX13" fmla="*/ 3029712 w 5410200"/>
              <a:gd name="csY13" fmla="*/ 13716 h 13716"/>
              <a:gd name="csX14" fmla="*/ 2299335 w 5410200"/>
              <a:gd name="csY14" fmla="*/ 13716 h 13716"/>
              <a:gd name="csX15" fmla="*/ 1514856 w 5410200"/>
              <a:gd name="csY15" fmla="*/ 13716 h 13716"/>
              <a:gd name="csX16" fmla="*/ 892683 w 5410200"/>
              <a:gd name="csY16" fmla="*/ 13716 h 13716"/>
              <a:gd name="csX17" fmla="*/ 0 w 5410200"/>
              <a:gd name="csY17" fmla="*/ 13716 h 13716"/>
              <a:gd name="csX18" fmla="*/ 0 w 5410200"/>
              <a:gd name="csY18" fmla="*/ 0 h 13716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  <a:cxn ang="0">
                <a:pos x="csX13" y="csY13"/>
              </a:cxn>
              <a:cxn ang="0">
                <a:pos x="csX14" y="csY14"/>
              </a:cxn>
              <a:cxn ang="0">
                <a:pos x="csX15" y="csY15"/>
              </a:cxn>
              <a:cxn ang="0">
                <a:pos x="csX16" y="csY16"/>
              </a:cxn>
              <a:cxn ang="0">
                <a:pos x="csX17" y="csY17"/>
              </a:cxn>
              <a:cxn ang="0">
                <a:pos x="csX18" y="csY18"/>
              </a:cxn>
            </a:cxnLst>
            <a:rect l="l" t="t" r="r" b="b"/>
            <a:pathLst>
              <a:path w="5410200" h="13716" fill="none" extrusionOk="0">
                <a:moveTo>
                  <a:pt x="0" y="0"/>
                </a:moveTo>
                <a:cubicBezTo>
                  <a:pt x="163050" y="-18707"/>
                  <a:pt x="319321" y="-16364"/>
                  <a:pt x="568071" y="0"/>
                </a:cubicBezTo>
                <a:cubicBezTo>
                  <a:pt x="816821" y="16364"/>
                  <a:pt x="1013224" y="-7268"/>
                  <a:pt x="1298448" y="0"/>
                </a:cubicBezTo>
                <a:cubicBezTo>
                  <a:pt x="1583672" y="7268"/>
                  <a:pt x="1631711" y="-3367"/>
                  <a:pt x="1920621" y="0"/>
                </a:cubicBezTo>
                <a:cubicBezTo>
                  <a:pt x="2209531" y="3367"/>
                  <a:pt x="2364420" y="-19184"/>
                  <a:pt x="2488692" y="0"/>
                </a:cubicBezTo>
                <a:cubicBezTo>
                  <a:pt x="2612964" y="19184"/>
                  <a:pt x="3023298" y="-34627"/>
                  <a:pt x="3219069" y="0"/>
                </a:cubicBezTo>
                <a:cubicBezTo>
                  <a:pt x="3414840" y="34627"/>
                  <a:pt x="3656810" y="24043"/>
                  <a:pt x="3895344" y="0"/>
                </a:cubicBezTo>
                <a:cubicBezTo>
                  <a:pt x="4133879" y="-24043"/>
                  <a:pt x="4393984" y="-19577"/>
                  <a:pt x="4571619" y="0"/>
                </a:cubicBezTo>
                <a:cubicBezTo>
                  <a:pt x="4749255" y="19577"/>
                  <a:pt x="5179928" y="-6281"/>
                  <a:pt x="5410200" y="0"/>
                </a:cubicBezTo>
                <a:cubicBezTo>
                  <a:pt x="5409587" y="2854"/>
                  <a:pt x="5409791" y="9451"/>
                  <a:pt x="5410200" y="13716"/>
                </a:cubicBezTo>
                <a:cubicBezTo>
                  <a:pt x="5139060" y="2179"/>
                  <a:pt x="5121593" y="26463"/>
                  <a:pt x="4842129" y="13716"/>
                </a:cubicBezTo>
                <a:cubicBezTo>
                  <a:pt x="4562665" y="969"/>
                  <a:pt x="4448273" y="4915"/>
                  <a:pt x="4328160" y="13716"/>
                </a:cubicBezTo>
                <a:cubicBezTo>
                  <a:pt x="4208047" y="22517"/>
                  <a:pt x="3760936" y="17995"/>
                  <a:pt x="3597783" y="13716"/>
                </a:cubicBezTo>
                <a:cubicBezTo>
                  <a:pt x="3434630" y="9437"/>
                  <a:pt x="3299718" y="28641"/>
                  <a:pt x="3029712" y="13716"/>
                </a:cubicBezTo>
                <a:cubicBezTo>
                  <a:pt x="2759706" y="-1209"/>
                  <a:pt x="2640159" y="22822"/>
                  <a:pt x="2299335" y="13716"/>
                </a:cubicBezTo>
                <a:cubicBezTo>
                  <a:pt x="1958511" y="4610"/>
                  <a:pt x="1801186" y="24413"/>
                  <a:pt x="1514856" y="13716"/>
                </a:cubicBezTo>
                <a:cubicBezTo>
                  <a:pt x="1228526" y="3019"/>
                  <a:pt x="1063509" y="-9877"/>
                  <a:pt x="892683" y="13716"/>
                </a:cubicBezTo>
                <a:cubicBezTo>
                  <a:pt x="721857" y="37309"/>
                  <a:pt x="186945" y="-25469"/>
                  <a:pt x="0" y="13716"/>
                </a:cubicBezTo>
                <a:cubicBezTo>
                  <a:pt x="-342" y="9537"/>
                  <a:pt x="-97" y="6817"/>
                  <a:pt x="0" y="0"/>
                </a:cubicBezTo>
                <a:close/>
              </a:path>
              <a:path w="5410200" h="13716" stroke="0" extrusionOk="0">
                <a:moveTo>
                  <a:pt x="0" y="0"/>
                </a:moveTo>
                <a:cubicBezTo>
                  <a:pt x="285096" y="-4925"/>
                  <a:pt x="376456" y="22268"/>
                  <a:pt x="622173" y="0"/>
                </a:cubicBezTo>
                <a:cubicBezTo>
                  <a:pt x="867890" y="-22268"/>
                  <a:pt x="1031392" y="7228"/>
                  <a:pt x="1136142" y="0"/>
                </a:cubicBezTo>
                <a:cubicBezTo>
                  <a:pt x="1240892" y="-7228"/>
                  <a:pt x="1561853" y="9877"/>
                  <a:pt x="1920621" y="0"/>
                </a:cubicBezTo>
                <a:cubicBezTo>
                  <a:pt x="2279389" y="-9877"/>
                  <a:pt x="2367255" y="19546"/>
                  <a:pt x="2542794" y="0"/>
                </a:cubicBezTo>
                <a:cubicBezTo>
                  <a:pt x="2718333" y="-19546"/>
                  <a:pt x="2866732" y="-22226"/>
                  <a:pt x="3164967" y="0"/>
                </a:cubicBezTo>
                <a:cubicBezTo>
                  <a:pt x="3463202" y="22226"/>
                  <a:pt x="3568055" y="-2765"/>
                  <a:pt x="3949446" y="0"/>
                </a:cubicBezTo>
                <a:cubicBezTo>
                  <a:pt x="4330837" y="2765"/>
                  <a:pt x="4287895" y="10557"/>
                  <a:pt x="4517517" y="0"/>
                </a:cubicBezTo>
                <a:cubicBezTo>
                  <a:pt x="4747139" y="-10557"/>
                  <a:pt x="5149588" y="8716"/>
                  <a:pt x="5410200" y="0"/>
                </a:cubicBezTo>
                <a:cubicBezTo>
                  <a:pt x="5410660" y="2787"/>
                  <a:pt x="5410166" y="9748"/>
                  <a:pt x="5410200" y="13716"/>
                </a:cubicBezTo>
                <a:cubicBezTo>
                  <a:pt x="5163327" y="36922"/>
                  <a:pt x="5008749" y="6121"/>
                  <a:pt x="4842129" y="13716"/>
                </a:cubicBezTo>
                <a:cubicBezTo>
                  <a:pt x="4675509" y="21311"/>
                  <a:pt x="4433401" y="-5187"/>
                  <a:pt x="4165854" y="13716"/>
                </a:cubicBezTo>
                <a:cubicBezTo>
                  <a:pt x="3898308" y="32619"/>
                  <a:pt x="3809032" y="-13282"/>
                  <a:pt x="3543681" y="13716"/>
                </a:cubicBezTo>
                <a:cubicBezTo>
                  <a:pt x="3278330" y="40714"/>
                  <a:pt x="3073876" y="-20489"/>
                  <a:pt x="2759202" y="13716"/>
                </a:cubicBezTo>
                <a:cubicBezTo>
                  <a:pt x="2444528" y="47921"/>
                  <a:pt x="2204144" y="-1200"/>
                  <a:pt x="1974723" y="13716"/>
                </a:cubicBezTo>
                <a:cubicBezTo>
                  <a:pt x="1745302" y="28632"/>
                  <a:pt x="1602335" y="26918"/>
                  <a:pt x="1406652" y="13716"/>
                </a:cubicBezTo>
                <a:cubicBezTo>
                  <a:pt x="1210969" y="514"/>
                  <a:pt x="923948" y="-1411"/>
                  <a:pt x="730377" y="13716"/>
                </a:cubicBezTo>
                <a:cubicBezTo>
                  <a:pt x="536806" y="28843"/>
                  <a:pt x="336496" y="-4713"/>
                  <a:pt x="0" y="13716"/>
                </a:cubicBezTo>
                <a:cubicBezTo>
                  <a:pt x="-535" y="9547"/>
                  <a:pt x="488" y="4515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39941" name="Content Placeholder 2">
            <a:extLst>
              <a:ext uri="{FF2B5EF4-FFF2-40B4-BE49-F238E27FC236}">
                <a16:creationId xmlns:a16="http://schemas.microsoft.com/office/drawing/2014/main" id="{B665310F-DE29-6585-739D-608442F63382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795323610"/>
              </p:ext>
            </p:extLst>
          </p:nvPr>
        </p:nvGraphicFramePr>
        <p:xfrm>
          <a:off x="3486013" y="640822"/>
          <a:ext cx="5175384" cy="553614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BC78F5E0-3FF7-6B2C-3C93-4CB6823D809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1" name="Rectangle 20">
            <a:extLst>
              <a:ext uri="{FF2B5EF4-FFF2-40B4-BE49-F238E27FC236}">
                <a16:creationId xmlns:a16="http://schemas.microsoft.com/office/drawing/2014/main" id="{ECC07320-C2CA-4E29-8481-9D9E143C778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1713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949CE573-7A50-8C01-067F-E6DD3D2C6957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r="2" b="5438"/>
          <a:stretch>
            <a:fillRect/>
          </a:stretch>
        </p:blipFill>
        <p:spPr>
          <a:xfrm>
            <a:off x="1891768" y="10"/>
            <a:ext cx="7252232" cy="6857990"/>
          </a:xfrm>
          <a:prstGeom prst="rect">
            <a:avLst/>
          </a:prstGeom>
        </p:spPr>
      </p:pic>
      <p:sp>
        <p:nvSpPr>
          <p:cNvPr id="23" name="Rectangle 22">
            <a:extLst>
              <a:ext uri="{FF2B5EF4-FFF2-40B4-BE49-F238E27FC236}">
                <a16:creationId xmlns:a16="http://schemas.microsoft.com/office/drawing/2014/main" id="{178FB36B-5BFE-42CA-BC60-1115E0D95EE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5300233" cy="6858000"/>
          </a:xfrm>
          <a:prstGeom prst="rect">
            <a:avLst/>
          </a:prstGeom>
          <a:gradFill>
            <a:gsLst>
              <a:gs pos="48000">
                <a:schemeClr val="bg1"/>
              </a:gs>
              <a:gs pos="35000">
                <a:schemeClr val="bg1">
                  <a:alpha val="77000"/>
                </a:schemeClr>
              </a:gs>
              <a:gs pos="19000">
                <a:schemeClr val="bg1">
                  <a:alpha val="38000"/>
                </a:schemeClr>
              </a:gs>
              <a:gs pos="0">
                <a:schemeClr val="bg1">
                  <a:alpha val="0"/>
                </a:schemeClr>
              </a:gs>
              <a:gs pos="100000">
                <a:schemeClr val="bg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4" name="Title 3">
            <a:extLst>
              <a:ext uri="{FF2B5EF4-FFF2-40B4-BE49-F238E27FC236}">
                <a16:creationId xmlns:a16="http://schemas.microsoft.com/office/drawing/2014/main" id="{64634C96-8AB4-1077-05C8-E7F8BF4837D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14171" y="743447"/>
            <a:ext cx="2980038" cy="3692028"/>
          </a:xfrm>
          <a:noFill/>
        </p:spPr>
        <p:txBody>
          <a:bodyPr vert="horz" lIns="91440" tIns="45720" rIns="91440" bIns="45720" rtlCol="0" anchor="b">
            <a:normAutofit/>
          </a:bodyPr>
          <a:lstStyle/>
          <a:p>
            <a:pPr>
              <a:defRPr/>
            </a:pPr>
            <a:r>
              <a:rPr lang="en-US" sz="4500"/>
              <a:t>Conclusion</a:t>
            </a:r>
          </a:p>
        </p:txBody>
      </p:sp>
    </p:spTree>
    <p:extLst>
      <p:ext uri="{BB962C8B-B14F-4D97-AF65-F5344CB8AC3E}">
        <p14:creationId xmlns:p14="http://schemas.microsoft.com/office/powerpoint/2010/main" val="363444093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9704" name="Rectangle 29703">
            <a:extLst>
              <a:ext uri="{FF2B5EF4-FFF2-40B4-BE49-F238E27FC236}">
                <a16:creationId xmlns:a16="http://schemas.microsoft.com/office/drawing/2014/main" id="{45D37F4E-DDB4-456B-97E0-9937730A03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1714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Title 3">
            <a:extLst>
              <a:ext uri="{FF2B5EF4-FFF2-40B4-BE49-F238E27FC236}">
                <a16:creationId xmlns:a16="http://schemas.microsoft.com/office/drawing/2014/main" id="{55E469C9-B583-DC04-B1CC-ED4B71FDC6B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29369" y="238539"/>
            <a:ext cx="8263890" cy="1434415"/>
          </a:xfrm>
        </p:spPr>
        <p:txBody>
          <a:bodyPr anchor="b">
            <a:normAutofit/>
          </a:bodyPr>
          <a:lstStyle/>
          <a:p>
            <a:r>
              <a:rPr lang="en-GB" sz="4700" dirty="0"/>
              <a:t>A Conclusion…</a:t>
            </a:r>
          </a:p>
        </p:txBody>
      </p:sp>
      <p:sp>
        <p:nvSpPr>
          <p:cNvPr id="29706" name="sketchy line">
            <a:extLst>
              <a:ext uri="{FF2B5EF4-FFF2-40B4-BE49-F238E27FC236}">
                <a16:creationId xmlns:a16="http://schemas.microsoft.com/office/drawing/2014/main" id="{B2DD41CD-8F47-4F56-AD12-4E2FF76969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29369" y="1681544"/>
            <a:ext cx="8229600" cy="18288"/>
          </a:xfrm>
          <a:custGeom>
            <a:avLst/>
            <a:gdLst>
              <a:gd name="csX0" fmla="*/ 0 w 8229600"/>
              <a:gd name="csY0" fmla="*/ 0 h 18288"/>
              <a:gd name="csX1" fmla="*/ 521208 w 8229600"/>
              <a:gd name="csY1" fmla="*/ 0 h 18288"/>
              <a:gd name="csX2" fmla="*/ 1371600 w 8229600"/>
              <a:gd name="csY2" fmla="*/ 0 h 18288"/>
              <a:gd name="csX3" fmla="*/ 2221992 w 8229600"/>
              <a:gd name="csY3" fmla="*/ 0 h 18288"/>
              <a:gd name="csX4" fmla="*/ 3072384 w 8229600"/>
              <a:gd name="csY4" fmla="*/ 0 h 18288"/>
              <a:gd name="csX5" fmla="*/ 3511296 w 8229600"/>
              <a:gd name="csY5" fmla="*/ 0 h 18288"/>
              <a:gd name="csX6" fmla="*/ 4114800 w 8229600"/>
              <a:gd name="csY6" fmla="*/ 0 h 18288"/>
              <a:gd name="csX7" fmla="*/ 4553712 w 8229600"/>
              <a:gd name="csY7" fmla="*/ 0 h 18288"/>
              <a:gd name="csX8" fmla="*/ 5239512 w 8229600"/>
              <a:gd name="csY8" fmla="*/ 0 h 18288"/>
              <a:gd name="csX9" fmla="*/ 5843016 w 8229600"/>
              <a:gd name="csY9" fmla="*/ 0 h 18288"/>
              <a:gd name="csX10" fmla="*/ 6611112 w 8229600"/>
              <a:gd name="csY10" fmla="*/ 0 h 18288"/>
              <a:gd name="csX11" fmla="*/ 7461504 w 8229600"/>
              <a:gd name="csY11" fmla="*/ 0 h 18288"/>
              <a:gd name="csX12" fmla="*/ 8229600 w 8229600"/>
              <a:gd name="csY12" fmla="*/ 0 h 18288"/>
              <a:gd name="csX13" fmla="*/ 8229600 w 8229600"/>
              <a:gd name="csY13" fmla="*/ 18288 h 18288"/>
              <a:gd name="csX14" fmla="*/ 7461504 w 8229600"/>
              <a:gd name="csY14" fmla="*/ 18288 h 18288"/>
              <a:gd name="csX15" fmla="*/ 6940296 w 8229600"/>
              <a:gd name="csY15" fmla="*/ 18288 h 18288"/>
              <a:gd name="csX16" fmla="*/ 6419088 w 8229600"/>
              <a:gd name="csY16" fmla="*/ 18288 h 18288"/>
              <a:gd name="csX17" fmla="*/ 5650992 w 8229600"/>
              <a:gd name="csY17" fmla="*/ 18288 h 18288"/>
              <a:gd name="csX18" fmla="*/ 5129784 w 8229600"/>
              <a:gd name="csY18" fmla="*/ 18288 h 18288"/>
              <a:gd name="csX19" fmla="*/ 4690872 w 8229600"/>
              <a:gd name="csY19" fmla="*/ 18288 h 18288"/>
              <a:gd name="csX20" fmla="*/ 4087368 w 8229600"/>
              <a:gd name="csY20" fmla="*/ 18288 h 18288"/>
              <a:gd name="csX21" fmla="*/ 3401568 w 8229600"/>
              <a:gd name="csY21" fmla="*/ 18288 h 18288"/>
              <a:gd name="csX22" fmla="*/ 2798064 w 8229600"/>
              <a:gd name="csY22" fmla="*/ 18288 h 18288"/>
              <a:gd name="csX23" fmla="*/ 2276856 w 8229600"/>
              <a:gd name="csY23" fmla="*/ 18288 h 18288"/>
              <a:gd name="csX24" fmla="*/ 1426464 w 8229600"/>
              <a:gd name="csY24" fmla="*/ 18288 h 18288"/>
              <a:gd name="csX25" fmla="*/ 740664 w 8229600"/>
              <a:gd name="csY25" fmla="*/ 18288 h 18288"/>
              <a:gd name="csX26" fmla="*/ 0 w 8229600"/>
              <a:gd name="csY26" fmla="*/ 18288 h 18288"/>
              <a:gd name="csX27" fmla="*/ 0 w 8229600"/>
              <a:gd name="csY27" fmla="*/ 0 h 18288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  <a:cxn ang="0">
                <a:pos x="csX13" y="csY13"/>
              </a:cxn>
              <a:cxn ang="0">
                <a:pos x="csX14" y="csY14"/>
              </a:cxn>
              <a:cxn ang="0">
                <a:pos x="csX15" y="csY15"/>
              </a:cxn>
              <a:cxn ang="0">
                <a:pos x="csX16" y="csY16"/>
              </a:cxn>
              <a:cxn ang="0">
                <a:pos x="csX17" y="csY17"/>
              </a:cxn>
              <a:cxn ang="0">
                <a:pos x="csX18" y="csY18"/>
              </a:cxn>
              <a:cxn ang="0">
                <a:pos x="csX19" y="csY19"/>
              </a:cxn>
              <a:cxn ang="0">
                <a:pos x="csX20" y="csY20"/>
              </a:cxn>
              <a:cxn ang="0">
                <a:pos x="csX21" y="csY21"/>
              </a:cxn>
              <a:cxn ang="0">
                <a:pos x="csX22" y="csY22"/>
              </a:cxn>
              <a:cxn ang="0">
                <a:pos x="csX23" y="csY23"/>
              </a:cxn>
              <a:cxn ang="0">
                <a:pos x="csX24" y="csY24"/>
              </a:cxn>
              <a:cxn ang="0">
                <a:pos x="csX25" y="csY25"/>
              </a:cxn>
              <a:cxn ang="0">
                <a:pos x="csX26" y="csY26"/>
              </a:cxn>
              <a:cxn ang="0">
                <a:pos x="csX27" y="csY27"/>
              </a:cxn>
            </a:cxnLst>
            <a:rect l="l" t="t" r="r" b="b"/>
            <a:pathLst>
              <a:path w="8229600" h="18288" fill="none" extrusionOk="0">
                <a:moveTo>
                  <a:pt x="0" y="0"/>
                </a:moveTo>
                <a:cubicBezTo>
                  <a:pt x="227594" y="-4267"/>
                  <a:pt x="329693" y="13251"/>
                  <a:pt x="521208" y="0"/>
                </a:cubicBezTo>
                <a:cubicBezTo>
                  <a:pt x="712723" y="-13251"/>
                  <a:pt x="1137373" y="-13618"/>
                  <a:pt x="1371600" y="0"/>
                </a:cubicBezTo>
                <a:cubicBezTo>
                  <a:pt x="1605827" y="13618"/>
                  <a:pt x="1975382" y="-27374"/>
                  <a:pt x="2221992" y="0"/>
                </a:cubicBezTo>
                <a:cubicBezTo>
                  <a:pt x="2468602" y="27374"/>
                  <a:pt x="2863316" y="-20517"/>
                  <a:pt x="3072384" y="0"/>
                </a:cubicBezTo>
                <a:cubicBezTo>
                  <a:pt x="3281452" y="20517"/>
                  <a:pt x="3331438" y="10793"/>
                  <a:pt x="3511296" y="0"/>
                </a:cubicBezTo>
                <a:cubicBezTo>
                  <a:pt x="3691154" y="-10793"/>
                  <a:pt x="3906405" y="-29737"/>
                  <a:pt x="4114800" y="0"/>
                </a:cubicBezTo>
                <a:cubicBezTo>
                  <a:pt x="4323195" y="29737"/>
                  <a:pt x="4428852" y="-2234"/>
                  <a:pt x="4553712" y="0"/>
                </a:cubicBezTo>
                <a:cubicBezTo>
                  <a:pt x="4678572" y="2234"/>
                  <a:pt x="5065629" y="29368"/>
                  <a:pt x="5239512" y="0"/>
                </a:cubicBezTo>
                <a:cubicBezTo>
                  <a:pt x="5413395" y="-29368"/>
                  <a:pt x="5703888" y="11839"/>
                  <a:pt x="5843016" y="0"/>
                </a:cubicBezTo>
                <a:cubicBezTo>
                  <a:pt x="5982144" y="-11839"/>
                  <a:pt x="6260765" y="24719"/>
                  <a:pt x="6611112" y="0"/>
                </a:cubicBezTo>
                <a:cubicBezTo>
                  <a:pt x="6961459" y="-24719"/>
                  <a:pt x="7228293" y="32959"/>
                  <a:pt x="7461504" y="0"/>
                </a:cubicBezTo>
                <a:cubicBezTo>
                  <a:pt x="7694715" y="-32959"/>
                  <a:pt x="7990029" y="-3422"/>
                  <a:pt x="8229600" y="0"/>
                </a:cubicBezTo>
                <a:cubicBezTo>
                  <a:pt x="8228940" y="5812"/>
                  <a:pt x="8229447" y="9773"/>
                  <a:pt x="8229600" y="18288"/>
                </a:cubicBezTo>
                <a:cubicBezTo>
                  <a:pt x="7940706" y="-9293"/>
                  <a:pt x="7792584" y="-16009"/>
                  <a:pt x="7461504" y="18288"/>
                </a:cubicBezTo>
                <a:cubicBezTo>
                  <a:pt x="7130424" y="52585"/>
                  <a:pt x="7080072" y="43845"/>
                  <a:pt x="6940296" y="18288"/>
                </a:cubicBezTo>
                <a:cubicBezTo>
                  <a:pt x="6800520" y="-7269"/>
                  <a:pt x="6672872" y="26671"/>
                  <a:pt x="6419088" y="18288"/>
                </a:cubicBezTo>
                <a:cubicBezTo>
                  <a:pt x="6165304" y="9905"/>
                  <a:pt x="5869721" y="4987"/>
                  <a:pt x="5650992" y="18288"/>
                </a:cubicBezTo>
                <a:cubicBezTo>
                  <a:pt x="5432263" y="31589"/>
                  <a:pt x="5308310" y="3023"/>
                  <a:pt x="5129784" y="18288"/>
                </a:cubicBezTo>
                <a:cubicBezTo>
                  <a:pt x="4951258" y="33553"/>
                  <a:pt x="4799696" y="15357"/>
                  <a:pt x="4690872" y="18288"/>
                </a:cubicBezTo>
                <a:cubicBezTo>
                  <a:pt x="4582048" y="21219"/>
                  <a:pt x="4311124" y="-7836"/>
                  <a:pt x="4087368" y="18288"/>
                </a:cubicBezTo>
                <a:cubicBezTo>
                  <a:pt x="3863612" y="44412"/>
                  <a:pt x="3730288" y="13374"/>
                  <a:pt x="3401568" y="18288"/>
                </a:cubicBezTo>
                <a:cubicBezTo>
                  <a:pt x="3072848" y="23202"/>
                  <a:pt x="3020684" y="32425"/>
                  <a:pt x="2798064" y="18288"/>
                </a:cubicBezTo>
                <a:cubicBezTo>
                  <a:pt x="2575444" y="4151"/>
                  <a:pt x="2440915" y="-7352"/>
                  <a:pt x="2276856" y="18288"/>
                </a:cubicBezTo>
                <a:cubicBezTo>
                  <a:pt x="2112797" y="43928"/>
                  <a:pt x="1726502" y="-9560"/>
                  <a:pt x="1426464" y="18288"/>
                </a:cubicBezTo>
                <a:cubicBezTo>
                  <a:pt x="1126426" y="46136"/>
                  <a:pt x="992925" y="21016"/>
                  <a:pt x="740664" y="18288"/>
                </a:cubicBezTo>
                <a:cubicBezTo>
                  <a:pt x="488403" y="15560"/>
                  <a:pt x="195650" y="-16061"/>
                  <a:pt x="0" y="18288"/>
                </a:cubicBezTo>
                <a:cubicBezTo>
                  <a:pt x="348" y="9455"/>
                  <a:pt x="654" y="3983"/>
                  <a:pt x="0" y="0"/>
                </a:cubicBezTo>
                <a:close/>
              </a:path>
              <a:path w="8229600" h="18288" stroke="0" extrusionOk="0">
                <a:moveTo>
                  <a:pt x="0" y="0"/>
                </a:moveTo>
                <a:cubicBezTo>
                  <a:pt x="259263" y="-9445"/>
                  <a:pt x="404731" y="4427"/>
                  <a:pt x="521208" y="0"/>
                </a:cubicBezTo>
                <a:cubicBezTo>
                  <a:pt x="637685" y="-4427"/>
                  <a:pt x="839187" y="564"/>
                  <a:pt x="960120" y="0"/>
                </a:cubicBezTo>
                <a:cubicBezTo>
                  <a:pt x="1081053" y="-564"/>
                  <a:pt x="1313469" y="-16481"/>
                  <a:pt x="1481328" y="0"/>
                </a:cubicBezTo>
                <a:cubicBezTo>
                  <a:pt x="1649187" y="16481"/>
                  <a:pt x="1885247" y="26161"/>
                  <a:pt x="2167128" y="0"/>
                </a:cubicBezTo>
                <a:cubicBezTo>
                  <a:pt x="2449009" y="-26161"/>
                  <a:pt x="2761875" y="-22202"/>
                  <a:pt x="2935224" y="0"/>
                </a:cubicBezTo>
                <a:cubicBezTo>
                  <a:pt x="3108573" y="22202"/>
                  <a:pt x="3540687" y="-2863"/>
                  <a:pt x="3785616" y="0"/>
                </a:cubicBezTo>
                <a:cubicBezTo>
                  <a:pt x="4030545" y="2863"/>
                  <a:pt x="4280774" y="-12442"/>
                  <a:pt x="4636008" y="0"/>
                </a:cubicBezTo>
                <a:cubicBezTo>
                  <a:pt x="4991242" y="12442"/>
                  <a:pt x="5025483" y="16914"/>
                  <a:pt x="5239512" y="0"/>
                </a:cubicBezTo>
                <a:cubicBezTo>
                  <a:pt x="5453541" y="-16914"/>
                  <a:pt x="5754008" y="16592"/>
                  <a:pt x="6007608" y="0"/>
                </a:cubicBezTo>
                <a:cubicBezTo>
                  <a:pt x="6261208" y="-16592"/>
                  <a:pt x="6407957" y="-11909"/>
                  <a:pt x="6693408" y="0"/>
                </a:cubicBezTo>
                <a:cubicBezTo>
                  <a:pt x="6978859" y="11909"/>
                  <a:pt x="7015437" y="-20890"/>
                  <a:pt x="7296912" y="0"/>
                </a:cubicBezTo>
                <a:cubicBezTo>
                  <a:pt x="7578387" y="20890"/>
                  <a:pt x="7859622" y="46406"/>
                  <a:pt x="8229600" y="0"/>
                </a:cubicBezTo>
                <a:cubicBezTo>
                  <a:pt x="8230508" y="6337"/>
                  <a:pt x="8228722" y="11778"/>
                  <a:pt x="8229600" y="18288"/>
                </a:cubicBezTo>
                <a:cubicBezTo>
                  <a:pt x="8075287" y="35054"/>
                  <a:pt x="7821366" y="21850"/>
                  <a:pt x="7626096" y="18288"/>
                </a:cubicBezTo>
                <a:cubicBezTo>
                  <a:pt x="7430826" y="14726"/>
                  <a:pt x="7320004" y="-9669"/>
                  <a:pt x="7022592" y="18288"/>
                </a:cubicBezTo>
                <a:cubicBezTo>
                  <a:pt x="6725180" y="46245"/>
                  <a:pt x="6348804" y="-14025"/>
                  <a:pt x="6172200" y="18288"/>
                </a:cubicBezTo>
                <a:cubicBezTo>
                  <a:pt x="5995596" y="50601"/>
                  <a:pt x="5788102" y="22890"/>
                  <a:pt x="5650992" y="18288"/>
                </a:cubicBezTo>
                <a:cubicBezTo>
                  <a:pt x="5513882" y="13686"/>
                  <a:pt x="5198399" y="29121"/>
                  <a:pt x="4882896" y="18288"/>
                </a:cubicBezTo>
                <a:cubicBezTo>
                  <a:pt x="4567393" y="7455"/>
                  <a:pt x="4557008" y="26965"/>
                  <a:pt x="4443984" y="18288"/>
                </a:cubicBezTo>
                <a:cubicBezTo>
                  <a:pt x="4330960" y="9611"/>
                  <a:pt x="4061674" y="28891"/>
                  <a:pt x="3758184" y="18288"/>
                </a:cubicBezTo>
                <a:cubicBezTo>
                  <a:pt x="3454694" y="7685"/>
                  <a:pt x="3380392" y="19119"/>
                  <a:pt x="3236976" y="18288"/>
                </a:cubicBezTo>
                <a:cubicBezTo>
                  <a:pt x="3093560" y="17457"/>
                  <a:pt x="2632116" y="37607"/>
                  <a:pt x="2386584" y="18288"/>
                </a:cubicBezTo>
                <a:cubicBezTo>
                  <a:pt x="2141052" y="-1031"/>
                  <a:pt x="2110884" y="28777"/>
                  <a:pt x="1947672" y="18288"/>
                </a:cubicBezTo>
                <a:cubicBezTo>
                  <a:pt x="1784460" y="7799"/>
                  <a:pt x="1535467" y="461"/>
                  <a:pt x="1261872" y="18288"/>
                </a:cubicBezTo>
                <a:cubicBezTo>
                  <a:pt x="988277" y="36115"/>
                  <a:pt x="1021096" y="10375"/>
                  <a:pt x="822960" y="18288"/>
                </a:cubicBezTo>
                <a:cubicBezTo>
                  <a:pt x="624824" y="26201"/>
                  <a:pt x="298309" y="1283"/>
                  <a:pt x="0" y="18288"/>
                </a:cubicBezTo>
                <a:cubicBezTo>
                  <a:pt x="-633" y="12278"/>
                  <a:pt x="-757" y="5867"/>
                  <a:pt x="0" y="0"/>
                </a:cubicBezTo>
                <a:close/>
              </a:path>
            </a:pathLst>
          </a:custGeom>
          <a:solidFill>
            <a:schemeClr val="accent2">
              <a:alpha val="75000"/>
            </a:schemeClr>
          </a:solidFill>
          <a:ln w="44450" cap="rnd">
            <a:solidFill>
              <a:schemeClr val="accent2">
                <a:alpha val="75000"/>
              </a:schemeClr>
            </a:solidFill>
            <a:round/>
            <a:extLst>
              <a:ext uri="{C807C97D-BFC1-408E-A445-0C87EB9F89A2}">
                <ask:lineSketchStyleProps xmlns:ask="http://schemas.microsoft.com/office/drawing/2018/sketchyshapes" sd="2727557108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9699" name="Content Placeholder 2">
            <a:extLst>
              <a:ext uri="{FF2B5EF4-FFF2-40B4-BE49-F238E27FC236}">
                <a16:creationId xmlns:a16="http://schemas.microsoft.com/office/drawing/2014/main" id="{C8832F12-05DD-BFDB-2756-451EDB4FEC8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29369" y="2071316"/>
            <a:ext cx="5035164" cy="4119172"/>
          </a:xfrm>
        </p:spPr>
        <p:txBody>
          <a:bodyPr anchor="t">
            <a:normAutofit/>
          </a:bodyPr>
          <a:lstStyle/>
          <a:p>
            <a:pPr marL="0" indent="0">
              <a:buNone/>
              <a:defRPr/>
            </a:pPr>
            <a:r>
              <a:rPr lang="en-GB" altLang="en-US" sz="1900"/>
              <a:t>Is very important – it presents the final words of the essay</a:t>
            </a:r>
          </a:p>
          <a:p>
            <a:pPr marL="0" indent="0">
              <a:buNone/>
              <a:defRPr/>
            </a:pPr>
            <a:endParaRPr lang="en-GB" altLang="en-US" sz="1900"/>
          </a:p>
          <a:p>
            <a:pPr marL="0" indent="0">
              <a:buNone/>
              <a:defRPr/>
            </a:pPr>
            <a:r>
              <a:rPr lang="en-GB" altLang="en-US" sz="1900"/>
              <a:t>Should leave the reader satisfied that you have provided a thorough, well-researched and reasoned response to the assignment question/task</a:t>
            </a:r>
          </a:p>
          <a:p>
            <a:pPr marL="0" indent="0">
              <a:buNone/>
              <a:defRPr/>
            </a:pPr>
            <a:endParaRPr lang="en-GB" altLang="en-US" sz="1900"/>
          </a:p>
          <a:p>
            <a:pPr marL="0" indent="0">
              <a:buNone/>
              <a:defRPr/>
            </a:pPr>
            <a:r>
              <a:rPr lang="en-GB" altLang="en-US" sz="1900"/>
              <a:t>An indication that the essay is finished, that the purpose has been achieved and the question answered.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65C3FC0C-E626-E791-FEC0-CAA487836EC9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23548" r="4296" b="-3"/>
          <a:stretch>
            <a:fillRect/>
          </a:stretch>
        </p:blipFill>
        <p:spPr>
          <a:xfrm>
            <a:off x="5756743" y="2093976"/>
            <a:ext cx="2955798" cy="4096512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6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969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969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69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2969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2969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2969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69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1000"/>
                                        <p:tgtEl>
                                          <p:spTgt spid="2969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2969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2969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69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2969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2969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2969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9699" grpId="0" autoUpdateAnimBg="0"/>
    </p:bld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6EDD05E4-A7C0-EF07-714C-A90272DA1D3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9704" name="Rectangle 29703">
            <a:extLst>
              <a:ext uri="{FF2B5EF4-FFF2-40B4-BE49-F238E27FC236}">
                <a16:creationId xmlns:a16="http://schemas.microsoft.com/office/drawing/2014/main" id="{45D37F4E-DDB4-456B-97E0-9937730A03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1714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Title 3">
            <a:extLst>
              <a:ext uri="{FF2B5EF4-FFF2-40B4-BE49-F238E27FC236}">
                <a16:creationId xmlns:a16="http://schemas.microsoft.com/office/drawing/2014/main" id="{3C7F4D18-F92A-34CF-71AE-4CBE0020201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29369" y="238539"/>
            <a:ext cx="8263890" cy="1434415"/>
          </a:xfrm>
        </p:spPr>
        <p:txBody>
          <a:bodyPr anchor="b">
            <a:normAutofit/>
          </a:bodyPr>
          <a:lstStyle/>
          <a:p>
            <a:r>
              <a:rPr lang="en-GB" sz="4700" dirty="0"/>
              <a:t>A Conclusion…</a:t>
            </a:r>
          </a:p>
        </p:txBody>
      </p:sp>
      <p:sp>
        <p:nvSpPr>
          <p:cNvPr id="29706" name="sketchy line">
            <a:extLst>
              <a:ext uri="{FF2B5EF4-FFF2-40B4-BE49-F238E27FC236}">
                <a16:creationId xmlns:a16="http://schemas.microsoft.com/office/drawing/2014/main" id="{B2DD41CD-8F47-4F56-AD12-4E2FF76969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29369" y="1681544"/>
            <a:ext cx="8229600" cy="18288"/>
          </a:xfrm>
          <a:custGeom>
            <a:avLst/>
            <a:gdLst>
              <a:gd name="csX0" fmla="*/ 0 w 8229600"/>
              <a:gd name="csY0" fmla="*/ 0 h 18288"/>
              <a:gd name="csX1" fmla="*/ 521208 w 8229600"/>
              <a:gd name="csY1" fmla="*/ 0 h 18288"/>
              <a:gd name="csX2" fmla="*/ 1371600 w 8229600"/>
              <a:gd name="csY2" fmla="*/ 0 h 18288"/>
              <a:gd name="csX3" fmla="*/ 2221992 w 8229600"/>
              <a:gd name="csY3" fmla="*/ 0 h 18288"/>
              <a:gd name="csX4" fmla="*/ 3072384 w 8229600"/>
              <a:gd name="csY4" fmla="*/ 0 h 18288"/>
              <a:gd name="csX5" fmla="*/ 3511296 w 8229600"/>
              <a:gd name="csY5" fmla="*/ 0 h 18288"/>
              <a:gd name="csX6" fmla="*/ 4114800 w 8229600"/>
              <a:gd name="csY6" fmla="*/ 0 h 18288"/>
              <a:gd name="csX7" fmla="*/ 4553712 w 8229600"/>
              <a:gd name="csY7" fmla="*/ 0 h 18288"/>
              <a:gd name="csX8" fmla="*/ 5239512 w 8229600"/>
              <a:gd name="csY8" fmla="*/ 0 h 18288"/>
              <a:gd name="csX9" fmla="*/ 5843016 w 8229600"/>
              <a:gd name="csY9" fmla="*/ 0 h 18288"/>
              <a:gd name="csX10" fmla="*/ 6611112 w 8229600"/>
              <a:gd name="csY10" fmla="*/ 0 h 18288"/>
              <a:gd name="csX11" fmla="*/ 7461504 w 8229600"/>
              <a:gd name="csY11" fmla="*/ 0 h 18288"/>
              <a:gd name="csX12" fmla="*/ 8229600 w 8229600"/>
              <a:gd name="csY12" fmla="*/ 0 h 18288"/>
              <a:gd name="csX13" fmla="*/ 8229600 w 8229600"/>
              <a:gd name="csY13" fmla="*/ 18288 h 18288"/>
              <a:gd name="csX14" fmla="*/ 7461504 w 8229600"/>
              <a:gd name="csY14" fmla="*/ 18288 h 18288"/>
              <a:gd name="csX15" fmla="*/ 6940296 w 8229600"/>
              <a:gd name="csY15" fmla="*/ 18288 h 18288"/>
              <a:gd name="csX16" fmla="*/ 6419088 w 8229600"/>
              <a:gd name="csY16" fmla="*/ 18288 h 18288"/>
              <a:gd name="csX17" fmla="*/ 5650992 w 8229600"/>
              <a:gd name="csY17" fmla="*/ 18288 h 18288"/>
              <a:gd name="csX18" fmla="*/ 5129784 w 8229600"/>
              <a:gd name="csY18" fmla="*/ 18288 h 18288"/>
              <a:gd name="csX19" fmla="*/ 4690872 w 8229600"/>
              <a:gd name="csY19" fmla="*/ 18288 h 18288"/>
              <a:gd name="csX20" fmla="*/ 4087368 w 8229600"/>
              <a:gd name="csY20" fmla="*/ 18288 h 18288"/>
              <a:gd name="csX21" fmla="*/ 3401568 w 8229600"/>
              <a:gd name="csY21" fmla="*/ 18288 h 18288"/>
              <a:gd name="csX22" fmla="*/ 2798064 w 8229600"/>
              <a:gd name="csY22" fmla="*/ 18288 h 18288"/>
              <a:gd name="csX23" fmla="*/ 2276856 w 8229600"/>
              <a:gd name="csY23" fmla="*/ 18288 h 18288"/>
              <a:gd name="csX24" fmla="*/ 1426464 w 8229600"/>
              <a:gd name="csY24" fmla="*/ 18288 h 18288"/>
              <a:gd name="csX25" fmla="*/ 740664 w 8229600"/>
              <a:gd name="csY25" fmla="*/ 18288 h 18288"/>
              <a:gd name="csX26" fmla="*/ 0 w 8229600"/>
              <a:gd name="csY26" fmla="*/ 18288 h 18288"/>
              <a:gd name="csX27" fmla="*/ 0 w 8229600"/>
              <a:gd name="csY27" fmla="*/ 0 h 18288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  <a:cxn ang="0">
                <a:pos x="csX13" y="csY13"/>
              </a:cxn>
              <a:cxn ang="0">
                <a:pos x="csX14" y="csY14"/>
              </a:cxn>
              <a:cxn ang="0">
                <a:pos x="csX15" y="csY15"/>
              </a:cxn>
              <a:cxn ang="0">
                <a:pos x="csX16" y="csY16"/>
              </a:cxn>
              <a:cxn ang="0">
                <a:pos x="csX17" y="csY17"/>
              </a:cxn>
              <a:cxn ang="0">
                <a:pos x="csX18" y="csY18"/>
              </a:cxn>
              <a:cxn ang="0">
                <a:pos x="csX19" y="csY19"/>
              </a:cxn>
              <a:cxn ang="0">
                <a:pos x="csX20" y="csY20"/>
              </a:cxn>
              <a:cxn ang="0">
                <a:pos x="csX21" y="csY21"/>
              </a:cxn>
              <a:cxn ang="0">
                <a:pos x="csX22" y="csY22"/>
              </a:cxn>
              <a:cxn ang="0">
                <a:pos x="csX23" y="csY23"/>
              </a:cxn>
              <a:cxn ang="0">
                <a:pos x="csX24" y="csY24"/>
              </a:cxn>
              <a:cxn ang="0">
                <a:pos x="csX25" y="csY25"/>
              </a:cxn>
              <a:cxn ang="0">
                <a:pos x="csX26" y="csY26"/>
              </a:cxn>
              <a:cxn ang="0">
                <a:pos x="csX27" y="csY27"/>
              </a:cxn>
            </a:cxnLst>
            <a:rect l="l" t="t" r="r" b="b"/>
            <a:pathLst>
              <a:path w="8229600" h="18288" fill="none" extrusionOk="0">
                <a:moveTo>
                  <a:pt x="0" y="0"/>
                </a:moveTo>
                <a:cubicBezTo>
                  <a:pt x="227594" y="-4267"/>
                  <a:pt x="329693" y="13251"/>
                  <a:pt x="521208" y="0"/>
                </a:cubicBezTo>
                <a:cubicBezTo>
                  <a:pt x="712723" y="-13251"/>
                  <a:pt x="1137373" y="-13618"/>
                  <a:pt x="1371600" y="0"/>
                </a:cubicBezTo>
                <a:cubicBezTo>
                  <a:pt x="1605827" y="13618"/>
                  <a:pt x="1975382" y="-27374"/>
                  <a:pt x="2221992" y="0"/>
                </a:cubicBezTo>
                <a:cubicBezTo>
                  <a:pt x="2468602" y="27374"/>
                  <a:pt x="2863316" y="-20517"/>
                  <a:pt x="3072384" y="0"/>
                </a:cubicBezTo>
                <a:cubicBezTo>
                  <a:pt x="3281452" y="20517"/>
                  <a:pt x="3331438" y="10793"/>
                  <a:pt x="3511296" y="0"/>
                </a:cubicBezTo>
                <a:cubicBezTo>
                  <a:pt x="3691154" y="-10793"/>
                  <a:pt x="3906405" y="-29737"/>
                  <a:pt x="4114800" y="0"/>
                </a:cubicBezTo>
                <a:cubicBezTo>
                  <a:pt x="4323195" y="29737"/>
                  <a:pt x="4428852" y="-2234"/>
                  <a:pt x="4553712" y="0"/>
                </a:cubicBezTo>
                <a:cubicBezTo>
                  <a:pt x="4678572" y="2234"/>
                  <a:pt x="5065629" y="29368"/>
                  <a:pt x="5239512" y="0"/>
                </a:cubicBezTo>
                <a:cubicBezTo>
                  <a:pt x="5413395" y="-29368"/>
                  <a:pt x="5703888" y="11839"/>
                  <a:pt x="5843016" y="0"/>
                </a:cubicBezTo>
                <a:cubicBezTo>
                  <a:pt x="5982144" y="-11839"/>
                  <a:pt x="6260765" y="24719"/>
                  <a:pt x="6611112" y="0"/>
                </a:cubicBezTo>
                <a:cubicBezTo>
                  <a:pt x="6961459" y="-24719"/>
                  <a:pt x="7228293" y="32959"/>
                  <a:pt x="7461504" y="0"/>
                </a:cubicBezTo>
                <a:cubicBezTo>
                  <a:pt x="7694715" y="-32959"/>
                  <a:pt x="7990029" y="-3422"/>
                  <a:pt x="8229600" y="0"/>
                </a:cubicBezTo>
                <a:cubicBezTo>
                  <a:pt x="8228940" y="5812"/>
                  <a:pt x="8229447" y="9773"/>
                  <a:pt x="8229600" y="18288"/>
                </a:cubicBezTo>
                <a:cubicBezTo>
                  <a:pt x="7940706" y="-9293"/>
                  <a:pt x="7792584" y="-16009"/>
                  <a:pt x="7461504" y="18288"/>
                </a:cubicBezTo>
                <a:cubicBezTo>
                  <a:pt x="7130424" y="52585"/>
                  <a:pt x="7080072" y="43845"/>
                  <a:pt x="6940296" y="18288"/>
                </a:cubicBezTo>
                <a:cubicBezTo>
                  <a:pt x="6800520" y="-7269"/>
                  <a:pt x="6672872" y="26671"/>
                  <a:pt x="6419088" y="18288"/>
                </a:cubicBezTo>
                <a:cubicBezTo>
                  <a:pt x="6165304" y="9905"/>
                  <a:pt x="5869721" y="4987"/>
                  <a:pt x="5650992" y="18288"/>
                </a:cubicBezTo>
                <a:cubicBezTo>
                  <a:pt x="5432263" y="31589"/>
                  <a:pt x="5308310" y="3023"/>
                  <a:pt x="5129784" y="18288"/>
                </a:cubicBezTo>
                <a:cubicBezTo>
                  <a:pt x="4951258" y="33553"/>
                  <a:pt x="4799696" y="15357"/>
                  <a:pt x="4690872" y="18288"/>
                </a:cubicBezTo>
                <a:cubicBezTo>
                  <a:pt x="4582048" y="21219"/>
                  <a:pt x="4311124" y="-7836"/>
                  <a:pt x="4087368" y="18288"/>
                </a:cubicBezTo>
                <a:cubicBezTo>
                  <a:pt x="3863612" y="44412"/>
                  <a:pt x="3730288" y="13374"/>
                  <a:pt x="3401568" y="18288"/>
                </a:cubicBezTo>
                <a:cubicBezTo>
                  <a:pt x="3072848" y="23202"/>
                  <a:pt x="3020684" y="32425"/>
                  <a:pt x="2798064" y="18288"/>
                </a:cubicBezTo>
                <a:cubicBezTo>
                  <a:pt x="2575444" y="4151"/>
                  <a:pt x="2440915" y="-7352"/>
                  <a:pt x="2276856" y="18288"/>
                </a:cubicBezTo>
                <a:cubicBezTo>
                  <a:pt x="2112797" y="43928"/>
                  <a:pt x="1726502" y="-9560"/>
                  <a:pt x="1426464" y="18288"/>
                </a:cubicBezTo>
                <a:cubicBezTo>
                  <a:pt x="1126426" y="46136"/>
                  <a:pt x="992925" y="21016"/>
                  <a:pt x="740664" y="18288"/>
                </a:cubicBezTo>
                <a:cubicBezTo>
                  <a:pt x="488403" y="15560"/>
                  <a:pt x="195650" y="-16061"/>
                  <a:pt x="0" y="18288"/>
                </a:cubicBezTo>
                <a:cubicBezTo>
                  <a:pt x="348" y="9455"/>
                  <a:pt x="654" y="3983"/>
                  <a:pt x="0" y="0"/>
                </a:cubicBezTo>
                <a:close/>
              </a:path>
              <a:path w="8229600" h="18288" stroke="0" extrusionOk="0">
                <a:moveTo>
                  <a:pt x="0" y="0"/>
                </a:moveTo>
                <a:cubicBezTo>
                  <a:pt x="259263" y="-9445"/>
                  <a:pt x="404731" y="4427"/>
                  <a:pt x="521208" y="0"/>
                </a:cubicBezTo>
                <a:cubicBezTo>
                  <a:pt x="637685" y="-4427"/>
                  <a:pt x="839187" y="564"/>
                  <a:pt x="960120" y="0"/>
                </a:cubicBezTo>
                <a:cubicBezTo>
                  <a:pt x="1081053" y="-564"/>
                  <a:pt x="1313469" y="-16481"/>
                  <a:pt x="1481328" y="0"/>
                </a:cubicBezTo>
                <a:cubicBezTo>
                  <a:pt x="1649187" y="16481"/>
                  <a:pt x="1885247" y="26161"/>
                  <a:pt x="2167128" y="0"/>
                </a:cubicBezTo>
                <a:cubicBezTo>
                  <a:pt x="2449009" y="-26161"/>
                  <a:pt x="2761875" y="-22202"/>
                  <a:pt x="2935224" y="0"/>
                </a:cubicBezTo>
                <a:cubicBezTo>
                  <a:pt x="3108573" y="22202"/>
                  <a:pt x="3540687" y="-2863"/>
                  <a:pt x="3785616" y="0"/>
                </a:cubicBezTo>
                <a:cubicBezTo>
                  <a:pt x="4030545" y="2863"/>
                  <a:pt x="4280774" y="-12442"/>
                  <a:pt x="4636008" y="0"/>
                </a:cubicBezTo>
                <a:cubicBezTo>
                  <a:pt x="4991242" y="12442"/>
                  <a:pt x="5025483" y="16914"/>
                  <a:pt x="5239512" y="0"/>
                </a:cubicBezTo>
                <a:cubicBezTo>
                  <a:pt x="5453541" y="-16914"/>
                  <a:pt x="5754008" y="16592"/>
                  <a:pt x="6007608" y="0"/>
                </a:cubicBezTo>
                <a:cubicBezTo>
                  <a:pt x="6261208" y="-16592"/>
                  <a:pt x="6407957" y="-11909"/>
                  <a:pt x="6693408" y="0"/>
                </a:cubicBezTo>
                <a:cubicBezTo>
                  <a:pt x="6978859" y="11909"/>
                  <a:pt x="7015437" y="-20890"/>
                  <a:pt x="7296912" y="0"/>
                </a:cubicBezTo>
                <a:cubicBezTo>
                  <a:pt x="7578387" y="20890"/>
                  <a:pt x="7859622" y="46406"/>
                  <a:pt x="8229600" y="0"/>
                </a:cubicBezTo>
                <a:cubicBezTo>
                  <a:pt x="8230508" y="6337"/>
                  <a:pt x="8228722" y="11778"/>
                  <a:pt x="8229600" y="18288"/>
                </a:cubicBezTo>
                <a:cubicBezTo>
                  <a:pt x="8075287" y="35054"/>
                  <a:pt x="7821366" y="21850"/>
                  <a:pt x="7626096" y="18288"/>
                </a:cubicBezTo>
                <a:cubicBezTo>
                  <a:pt x="7430826" y="14726"/>
                  <a:pt x="7320004" y="-9669"/>
                  <a:pt x="7022592" y="18288"/>
                </a:cubicBezTo>
                <a:cubicBezTo>
                  <a:pt x="6725180" y="46245"/>
                  <a:pt x="6348804" y="-14025"/>
                  <a:pt x="6172200" y="18288"/>
                </a:cubicBezTo>
                <a:cubicBezTo>
                  <a:pt x="5995596" y="50601"/>
                  <a:pt x="5788102" y="22890"/>
                  <a:pt x="5650992" y="18288"/>
                </a:cubicBezTo>
                <a:cubicBezTo>
                  <a:pt x="5513882" y="13686"/>
                  <a:pt x="5198399" y="29121"/>
                  <a:pt x="4882896" y="18288"/>
                </a:cubicBezTo>
                <a:cubicBezTo>
                  <a:pt x="4567393" y="7455"/>
                  <a:pt x="4557008" y="26965"/>
                  <a:pt x="4443984" y="18288"/>
                </a:cubicBezTo>
                <a:cubicBezTo>
                  <a:pt x="4330960" y="9611"/>
                  <a:pt x="4061674" y="28891"/>
                  <a:pt x="3758184" y="18288"/>
                </a:cubicBezTo>
                <a:cubicBezTo>
                  <a:pt x="3454694" y="7685"/>
                  <a:pt x="3380392" y="19119"/>
                  <a:pt x="3236976" y="18288"/>
                </a:cubicBezTo>
                <a:cubicBezTo>
                  <a:pt x="3093560" y="17457"/>
                  <a:pt x="2632116" y="37607"/>
                  <a:pt x="2386584" y="18288"/>
                </a:cubicBezTo>
                <a:cubicBezTo>
                  <a:pt x="2141052" y="-1031"/>
                  <a:pt x="2110884" y="28777"/>
                  <a:pt x="1947672" y="18288"/>
                </a:cubicBezTo>
                <a:cubicBezTo>
                  <a:pt x="1784460" y="7799"/>
                  <a:pt x="1535467" y="461"/>
                  <a:pt x="1261872" y="18288"/>
                </a:cubicBezTo>
                <a:cubicBezTo>
                  <a:pt x="988277" y="36115"/>
                  <a:pt x="1021096" y="10375"/>
                  <a:pt x="822960" y="18288"/>
                </a:cubicBezTo>
                <a:cubicBezTo>
                  <a:pt x="624824" y="26201"/>
                  <a:pt x="298309" y="1283"/>
                  <a:pt x="0" y="18288"/>
                </a:cubicBezTo>
                <a:cubicBezTo>
                  <a:pt x="-633" y="12278"/>
                  <a:pt x="-757" y="5867"/>
                  <a:pt x="0" y="0"/>
                </a:cubicBezTo>
                <a:close/>
              </a:path>
            </a:pathLst>
          </a:custGeom>
          <a:solidFill>
            <a:schemeClr val="accent2">
              <a:alpha val="75000"/>
            </a:schemeClr>
          </a:solidFill>
          <a:ln w="44450" cap="rnd">
            <a:solidFill>
              <a:schemeClr val="accent2">
                <a:alpha val="75000"/>
              </a:schemeClr>
            </a:solidFill>
            <a:round/>
            <a:extLst>
              <a:ext uri="{C807C97D-BFC1-408E-A445-0C87EB9F89A2}">
                <ask:lineSketchStyleProps xmlns:ask="http://schemas.microsoft.com/office/drawing/2018/sketchyshapes" sd="2727557108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9699" name="Content Placeholder 2">
            <a:extLst>
              <a:ext uri="{FF2B5EF4-FFF2-40B4-BE49-F238E27FC236}">
                <a16:creationId xmlns:a16="http://schemas.microsoft.com/office/drawing/2014/main" id="{4938D836-E894-0F92-F0CA-7B730BF8BDE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29369" y="2071316"/>
            <a:ext cx="5035164" cy="4119172"/>
          </a:xfrm>
        </p:spPr>
        <p:txBody>
          <a:bodyPr anchor="t">
            <a:normAutofit/>
          </a:bodyPr>
          <a:lstStyle/>
          <a:p>
            <a:pPr marL="0" indent="0">
              <a:buNone/>
              <a:defRPr/>
            </a:pPr>
            <a:r>
              <a:rPr lang="en-GB" sz="1900"/>
              <a:t>Reiterate the main statements using different wording to the introduction</a:t>
            </a:r>
          </a:p>
          <a:p>
            <a:pPr marL="0" indent="0">
              <a:buNone/>
              <a:defRPr/>
            </a:pPr>
            <a:endParaRPr lang="en-GB" sz="1900"/>
          </a:p>
          <a:p>
            <a:pPr marL="0" indent="0">
              <a:buNone/>
              <a:defRPr/>
            </a:pPr>
            <a:r>
              <a:rPr lang="en-GB" altLang="en-US" sz="1900"/>
              <a:t>Briefly summarise the most important ideas previously discussed in the essay</a:t>
            </a:r>
          </a:p>
          <a:p>
            <a:pPr marL="0" indent="0">
              <a:buNone/>
              <a:defRPr/>
            </a:pPr>
            <a:endParaRPr lang="en-GB" altLang="en-US" sz="1900"/>
          </a:p>
          <a:p>
            <a:pPr marL="0" indent="0">
              <a:buNone/>
              <a:defRPr/>
            </a:pPr>
            <a:r>
              <a:rPr lang="en-GB" altLang="en-US" sz="1900"/>
              <a:t>Outline any implications, limitations, future investigations/research which may be needed – or even a prediction. 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48ED31B0-C26E-466C-B6F3-98F05F4AA720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23548" r="4296" b="-3"/>
          <a:stretch>
            <a:fillRect/>
          </a:stretch>
        </p:blipFill>
        <p:spPr>
          <a:xfrm>
            <a:off x="5756743" y="2093976"/>
            <a:ext cx="2955798" cy="409651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2002772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6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969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969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69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2969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2969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2969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69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1000"/>
                                        <p:tgtEl>
                                          <p:spTgt spid="2969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2969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2969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69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2969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2969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2969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9699" grpId="0" autoUpdateAnimBg="0"/>
    </p:bld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64AAD696-AE32-BA8E-0C0B-1913354B4E3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9945" name="Rectangle 39944">
            <a:extLst>
              <a:ext uri="{FF2B5EF4-FFF2-40B4-BE49-F238E27FC236}">
                <a16:creationId xmlns:a16="http://schemas.microsoft.com/office/drawing/2014/main" id="{FA105B18-4454-8826-3F62-6FE87E9403C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1714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4DFC254-0AF5-6B06-BE1A-CCA3DEC1233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76250" y="640823"/>
            <a:ext cx="2563994" cy="5583148"/>
          </a:xfrm>
        </p:spPr>
        <p:txBody>
          <a:bodyPr anchor="ctr">
            <a:normAutofit/>
          </a:bodyPr>
          <a:lstStyle/>
          <a:p>
            <a:pPr>
              <a:defRPr/>
            </a:pPr>
            <a:r>
              <a:rPr lang="en-GB" altLang="en-US" sz="3600" dirty="0"/>
              <a:t>Example of a good and bad conclusion</a:t>
            </a:r>
            <a:br>
              <a:rPr lang="en-GB" altLang="en-US" sz="3600" dirty="0"/>
            </a:br>
            <a:endParaRPr lang="en-GB" sz="3600" dirty="0"/>
          </a:p>
        </p:txBody>
      </p:sp>
      <p:sp>
        <p:nvSpPr>
          <p:cNvPr id="39947" name="sketch line">
            <a:extLst>
              <a:ext uri="{FF2B5EF4-FFF2-40B4-BE49-F238E27FC236}">
                <a16:creationId xmlns:a16="http://schemas.microsoft.com/office/drawing/2014/main" id="{BF896AA3-1C36-F473-652D-29B1BAFAE32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544313" y="3465005"/>
            <a:ext cx="5410200" cy="13716"/>
          </a:xfrm>
          <a:custGeom>
            <a:avLst/>
            <a:gdLst>
              <a:gd name="csX0" fmla="*/ 0 w 5410200"/>
              <a:gd name="csY0" fmla="*/ 0 h 13716"/>
              <a:gd name="csX1" fmla="*/ 568071 w 5410200"/>
              <a:gd name="csY1" fmla="*/ 0 h 13716"/>
              <a:gd name="csX2" fmla="*/ 1298448 w 5410200"/>
              <a:gd name="csY2" fmla="*/ 0 h 13716"/>
              <a:gd name="csX3" fmla="*/ 1920621 w 5410200"/>
              <a:gd name="csY3" fmla="*/ 0 h 13716"/>
              <a:gd name="csX4" fmla="*/ 2488692 w 5410200"/>
              <a:gd name="csY4" fmla="*/ 0 h 13716"/>
              <a:gd name="csX5" fmla="*/ 3219069 w 5410200"/>
              <a:gd name="csY5" fmla="*/ 0 h 13716"/>
              <a:gd name="csX6" fmla="*/ 3895344 w 5410200"/>
              <a:gd name="csY6" fmla="*/ 0 h 13716"/>
              <a:gd name="csX7" fmla="*/ 4571619 w 5410200"/>
              <a:gd name="csY7" fmla="*/ 0 h 13716"/>
              <a:gd name="csX8" fmla="*/ 5410200 w 5410200"/>
              <a:gd name="csY8" fmla="*/ 0 h 13716"/>
              <a:gd name="csX9" fmla="*/ 5410200 w 5410200"/>
              <a:gd name="csY9" fmla="*/ 13716 h 13716"/>
              <a:gd name="csX10" fmla="*/ 4842129 w 5410200"/>
              <a:gd name="csY10" fmla="*/ 13716 h 13716"/>
              <a:gd name="csX11" fmla="*/ 4328160 w 5410200"/>
              <a:gd name="csY11" fmla="*/ 13716 h 13716"/>
              <a:gd name="csX12" fmla="*/ 3597783 w 5410200"/>
              <a:gd name="csY12" fmla="*/ 13716 h 13716"/>
              <a:gd name="csX13" fmla="*/ 3029712 w 5410200"/>
              <a:gd name="csY13" fmla="*/ 13716 h 13716"/>
              <a:gd name="csX14" fmla="*/ 2299335 w 5410200"/>
              <a:gd name="csY14" fmla="*/ 13716 h 13716"/>
              <a:gd name="csX15" fmla="*/ 1514856 w 5410200"/>
              <a:gd name="csY15" fmla="*/ 13716 h 13716"/>
              <a:gd name="csX16" fmla="*/ 892683 w 5410200"/>
              <a:gd name="csY16" fmla="*/ 13716 h 13716"/>
              <a:gd name="csX17" fmla="*/ 0 w 5410200"/>
              <a:gd name="csY17" fmla="*/ 13716 h 13716"/>
              <a:gd name="csX18" fmla="*/ 0 w 5410200"/>
              <a:gd name="csY18" fmla="*/ 0 h 13716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  <a:cxn ang="0">
                <a:pos x="csX13" y="csY13"/>
              </a:cxn>
              <a:cxn ang="0">
                <a:pos x="csX14" y="csY14"/>
              </a:cxn>
              <a:cxn ang="0">
                <a:pos x="csX15" y="csY15"/>
              </a:cxn>
              <a:cxn ang="0">
                <a:pos x="csX16" y="csY16"/>
              </a:cxn>
              <a:cxn ang="0">
                <a:pos x="csX17" y="csY17"/>
              </a:cxn>
              <a:cxn ang="0">
                <a:pos x="csX18" y="csY18"/>
              </a:cxn>
            </a:cxnLst>
            <a:rect l="l" t="t" r="r" b="b"/>
            <a:pathLst>
              <a:path w="5410200" h="13716" fill="none" extrusionOk="0">
                <a:moveTo>
                  <a:pt x="0" y="0"/>
                </a:moveTo>
                <a:cubicBezTo>
                  <a:pt x="163050" y="-18707"/>
                  <a:pt x="319321" y="-16364"/>
                  <a:pt x="568071" y="0"/>
                </a:cubicBezTo>
                <a:cubicBezTo>
                  <a:pt x="816821" y="16364"/>
                  <a:pt x="1013224" y="-7268"/>
                  <a:pt x="1298448" y="0"/>
                </a:cubicBezTo>
                <a:cubicBezTo>
                  <a:pt x="1583672" y="7268"/>
                  <a:pt x="1631711" y="-3367"/>
                  <a:pt x="1920621" y="0"/>
                </a:cubicBezTo>
                <a:cubicBezTo>
                  <a:pt x="2209531" y="3367"/>
                  <a:pt x="2364420" y="-19184"/>
                  <a:pt x="2488692" y="0"/>
                </a:cubicBezTo>
                <a:cubicBezTo>
                  <a:pt x="2612964" y="19184"/>
                  <a:pt x="3023298" y="-34627"/>
                  <a:pt x="3219069" y="0"/>
                </a:cubicBezTo>
                <a:cubicBezTo>
                  <a:pt x="3414840" y="34627"/>
                  <a:pt x="3656810" y="24043"/>
                  <a:pt x="3895344" y="0"/>
                </a:cubicBezTo>
                <a:cubicBezTo>
                  <a:pt x="4133879" y="-24043"/>
                  <a:pt x="4393984" y="-19577"/>
                  <a:pt x="4571619" y="0"/>
                </a:cubicBezTo>
                <a:cubicBezTo>
                  <a:pt x="4749255" y="19577"/>
                  <a:pt x="5179928" y="-6281"/>
                  <a:pt x="5410200" y="0"/>
                </a:cubicBezTo>
                <a:cubicBezTo>
                  <a:pt x="5409587" y="2854"/>
                  <a:pt x="5409791" y="9451"/>
                  <a:pt x="5410200" y="13716"/>
                </a:cubicBezTo>
                <a:cubicBezTo>
                  <a:pt x="5139060" y="2179"/>
                  <a:pt x="5121593" y="26463"/>
                  <a:pt x="4842129" y="13716"/>
                </a:cubicBezTo>
                <a:cubicBezTo>
                  <a:pt x="4562665" y="969"/>
                  <a:pt x="4448273" y="4915"/>
                  <a:pt x="4328160" y="13716"/>
                </a:cubicBezTo>
                <a:cubicBezTo>
                  <a:pt x="4208047" y="22517"/>
                  <a:pt x="3760936" y="17995"/>
                  <a:pt x="3597783" y="13716"/>
                </a:cubicBezTo>
                <a:cubicBezTo>
                  <a:pt x="3434630" y="9437"/>
                  <a:pt x="3299718" y="28641"/>
                  <a:pt x="3029712" y="13716"/>
                </a:cubicBezTo>
                <a:cubicBezTo>
                  <a:pt x="2759706" y="-1209"/>
                  <a:pt x="2640159" y="22822"/>
                  <a:pt x="2299335" y="13716"/>
                </a:cubicBezTo>
                <a:cubicBezTo>
                  <a:pt x="1958511" y="4610"/>
                  <a:pt x="1801186" y="24413"/>
                  <a:pt x="1514856" y="13716"/>
                </a:cubicBezTo>
                <a:cubicBezTo>
                  <a:pt x="1228526" y="3019"/>
                  <a:pt x="1063509" y="-9877"/>
                  <a:pt x="892683" y="13716"/>
                </a:cubicBezTo>
                <a:cubicBezTo>
                  <a:pt x="721857" y="37309"/>
                  <a:pt x="186945" y="-25469"/>
                  <a:pt x="0" y="13716"/>
                </a:cubicBezTo>
                <a:cubicBezTo>
                  <a:pt x="-342" y="9537"/>
                  <a:pt x="-97" y="6817"/>
                  <a:pt x="0" y="0"/>
                </a:cubicBezTo>
                <a:close/>
              </a:path>
              <a:path w="5410200" h="13716" stroke="0" extrusionOk="0">
                <a:moveTo>
                  <a:pt x="0" y="0"/>
                </a:moveTo>
                <a:cubicBezTo>
                  <a:pt x="285096" y="-4925"/>
                  <a:pt x="376456" y="22268"/>
                  <a:pt x="622173" y="0"/>
                </a:cubicBezTo>
                <a:cubicBezTo>
                  <a:pt x="867890" y="-22268"/>
                  <a:pt x="1031392" y="7228"/>
                  <a:pt x="1136142" y="0"/>
                </a:cubicBezTo>
                <a:cubicBezTo>
                  <a:pt x="1240892" y="-7228"/>
                  <a:pt x="1561853" y="9877"/>
                  <a:pt x="1920621" y="0"/>
                </a:cubicBezTo>
                <a:cubicBezTo>
                  <a:pt x="2279389" y="-9877"/>
                  <a:pt x="2367255" y="19546"/>
                  <a:pt x="2542794" y="0"/>
                </a:cubicBezTo>
                <a:cubicBezTo>
                  <a:pt x="2718333" y="-19546"/>
                  <a:pt x="2866732" y="-22226"/>
                  <a:pt x="3164967" y="0"/>
                </a:cubicBezTo>
                <a:cubicBezTo>
                  <a:pt x="3463202" y="22226"/>
                  <a:pt x="3568055" y="-2765"/>
                  <a:pt x="3949446" y="0"/>
                </a:cubicBezTo>
                <a:cubicBezTo>
                  <a:pt x="4330837" y="2765"/>
                  <a:pt x="4287895" y="10557"/>
                  <a:pt x="4517517" y="0"/>
                </a:cubicBezTo>
                <a:cubicBezTo>
                  <a:pt x="4747139" y="-10557"/>
                  <a:pt x="5149588" y="8716"/>
                  <a:pt x="5410200" y="0"/>
                </a:cubicBezTo>
                <a:cubicBezTo>
                  <a:pt x="5410660" y="2787"/>
                  <a:pt x="5410166" y="9748"/>
                  <a:pt x="5410200" y="13716"/>
                </a:cubicBezTo>
                <a:cubicBezTo>
                  <a:pt x="5163327" y="36922"/>
                  <a:pt x="5008749" y="6121"/>
                  <a:pt x="4842129" y="13716"/>
                </a:cubicBezTo>
                <a:cubicBezTo>
                  <a:pt x="4675509" y="21311"/>
                  <a:pt x="4433401" y="-5187"/>
                  <a:pt x="4165854" y="13716"/>
                </a:cubicBezTo>
                <a:cubicBezTo>
                  <a:pt x="3898308" y="32619"/>
                  <a:pt x="3809032" y="-13282"/>
                  <a:pt x="3543681" y="13716"/>
                </a:cubicBezTo>
                <a:cubicBezTo>
                  <a:pt x="3278330" y="40714"/>
                  <a:pt x="3073876" y="-20489"/>
                  <a:pt x="2759202" y="13716"/>
                </a:cubicBezTo>
                <a:cubicBezTo>
                  <a:pt x="2444528" y="47921"/>
                  <a:pt x="2204144" y="-1200"/>
                  <a:pt x="1974723" y="13716"/>
                </a:cubicBezTo>
                <a:cubicBezTo>
                  <a:pt x="1745302" y="28632"/>
                  <a:pt x="1602335" y="26918"/>
                  <a:pt x="1406652" y="13716"/>
                </a:cubicBezTo>
                <a:cubicBezTo>
                  <a:pt x="1210969" y="514"/>
                  <a:pt x="923948" y="-1411"/>
                  <a:pt x="730377" y="13716"/>
                </a:cubicBezTo>
                <a:cubicBezTo>
                  <a:pt x="536806" y="28843"/>
                  <a:pt x="336496" y="-4713"/>
                  <a:pt x="0" y="13716"/>
                </a:cubicBezTo>
                <a:cubicBezTo>
                  <a:pt x="-535" y="9547"/>
                  <a:pt x="488" y="4515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39941" name="Content Placeholder 2">
            <a:extLst>
              <a:ext uri="{FF2B5EF4-FFF2-40B4-BE49-F238E27FC236}">
                <a16:creationId xmlns:a16="http://schemas.microsoft.com/office/drawing/2014/main" id="{DBE44E36-BD34-7FF7-A476-34B351923A71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53398779"/>
              </p:ext>
            </p:extLst>
          </p:nvPr>
        </p:nvGraphicFramePr>
        <p:xfrm>
          <a:off x="3486013" y="640822"/>
          <a:ext cx="5175384" cy="553614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359260246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49162" name="Rectangle 49161">
            <a:extLst>
              <a:ext uri="{FF2B5EF4-FFF2-40B4-BE49-F238E27FC236}">
                <a16:creationId xmlns:a16="http://schemas.microsoft.com/office/drawing/2014/main" id="{9AA72BD9-2C5A-4EDC-931F-5AA08EACA0F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9164" name="Rectangle 49163">
            <a:extLst>
              <a:ext uri="{FF2B5EF4-FFF2-40B4-BE49-F238E27FC236}">
                <a16:creationId xmlns:a16="http://schemas.microsoft.com/office/drawing/2014/main" id="{DD3981AC-7B61-4947-BCF3-F7AA7FA385B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7317451" cy="6858000"/>
          </a:xfrm>
          <a:prstGeom prst="rect">
            <a:avLst/>
          </a:prstGeom>
          <a:gradFill>
            <a:gsLst>
              <a:gs pos="58000">
                <a:schemeClr val="tx1"/>
              </a:gs>
              <a:gs pos="35000">
                <a:schemeClr val="tx1">
                  <a:alpha val="78000"/>
                </a:schemeClr>
              </a:gs>
              <a:gs pos="19000">
                <a:schemeClr val="tx1">
                  <a:alpha val="38000"/>
                </a:schemeClr>
              </a:gs>
              <a:gs pos="0">
                <a:schemeClr val="tx1">
                  <a:alpha val="0"/>
                </a:schemeClr>
              </a:gs>
              <a:gs pos="100000">
                <a:schemeClr val="tx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6EC6212-7888-FD29-F50B-A87FF22789F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78320" y="1161288"/>
            <a:ext cx="2578608" cy="1124712"/>
          </a:xfrm>
        </p:spPr>
        <p:txBody>
          <a:bodyPr anchor="b">
            <a:normAutofit/>
          </a:bodyPr>
          <a:lstStyle/>
          <a:p>
            <a:pPr>
              <a:defRPr/>
            </a:pPr>
            <a:r>
              <a:rPr lang="en-GB" sz="2400">
                <a:solidFill>
                  <a:schemeClr val="bg1"/>
                </a:solidFill>
              </a:rPr>
              <a:t>The Reference List</a:t>
            </a:r>
          </a:p>
        </p:txBody>
      </p:sp>
      <p:sp>
        <p:nvSpPr>
          <p:cNvPr id="49166" name="Rectangle 49165">
            <a:extLst>
              <a:ext uri="{FF2B5EF4-FFF2-40B4-BE49-F238E27FC236}">
                <a16:creationId xmlns:a16="http://schemas.microsoft.com/office/drawing/2014/main" id="{55D4142C-5077-457F-A6AD-3FECFDB396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487775" y="674370"/>
            <a:ext cx="73152" cy="41148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49168" name="Rectangle 49167">
            <a:extLst>
              <a:ext uri="{FF2B5EF4-FFF2-40B4-BE49-F238E27FC236}">
                <a16:creationId xmlns:a16="http://schemas.microsoft.com/office/drawing/2014/main" id="{7A5F0580-5EE9-419F-96EE-B6529EF6E7D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21183" y="2443480"/>
            <a:ext cx="2475738" cy="9144"/>
          </a:xfrm>
          <a:prstGeom prst="rect">
            <a:avLst/>
          </a:prstGeom>
          <a:solidFill>
            <a:schemeClr val="tx1"/>
          </a:solidFill>
          <a:ln w="3175">
            <a:solidFill>
              <a:schemeClr val="bg1"/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39431DE-7116-3258-A097-B5E4DC6123B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0" y="2778435"/>
            <a:ext cx="3933640" cy="3207258"/>
          </a:xfrm>
        </p:spPr>
        <p:txBody>
          <a:bodyPr anchor="t">
            <a:noAutofit/>
          </a:bodyPr>
          <a:lstStyle/>
          <a:p>
            <a:pPr marL="82550" indent="0">
              <a:buFont typeface="Wingdings 2" panose="05020102010507070707" pitchFamily="18" charset="2"/>
              <a:buNone/>
            </a:pPr>
            <a:r>
              <a:rPr lang="en-GB" altLang="en-US" sz="2000" dirty="0">
                <a:solidFill>
                  <a:schemeClr val="bg1"/>
                </a:solidFill>
              </a:rPr>
              <a:t>The record of the full details of the sources that you have ‘made reference’ to within your main body, by providing a citation</a:t>
            </a:r>
          </a:p>
          <a:p>
            <a:pPr marL="82550" indent="0">
              <a:buFont typeface="Wingdings 2" panose="05020102010507070707" pitchFamily="18" charset="2"/>
              <a:buNone/>
            </a:pPr>
            <a:endParaRPr lang="en-GB" altLang="en-US" sz="2000" dirty="0">
              <a:solidFill>
                <a:schemeClr val="bg1"/>
              </a:solidFill>
            </a:endParaRPr>
          </a:p>
          <a:p>
            <a:pPr marL="82550" indent="0">
              <a:buFont typeface="Wingdings 2" panose="05020102010507070707" pitchFamily="18" charset="2"/>
              <a:buNone/>
            </a:pPr>
            <a:r>
              <a:rPr lang="en-GB" altLang="en-US" sz="2000" dirty="0">
                <a:solidFill>
                  <a:schemeClr val="bg1"/>
                </a:solidFill>
              </a:rPr>
              <a:t>Must use the Harvard Referencing System</a:t>
            </a:r>
          </a:p>
          <a:p>
            <a:pPr marL="82550" indent="0">
              <a:buFont typeface="Wingdings 2" panose="05020102010507070707" pitchFamily="18" charset="2"/>
              <a:buNone/>
            </a:pPr>
            <a:endParaRPr lang="en-GB" altLang="en-US" sz="2000" dirty="0">
              <a:solidFill>
                <a:schemeClr val="bg1"/>
              </a:solidFill>
            </a:endParaRPr>
          </a:p>
          <a:p>
            <a:pPr marL="82550" indent="0">
              <a:buFont typeface="Wingdings 2" panose="05020102010507070707" pitchFamily="18" charset="2"/>
              <a:buNone/>
            </a:pPr>
            <a:r>
              <a:rPr lang="en-GB" altLang="en-US" sz="2000" dirty="0">
                <a:solidFill>
                  <a:schemeClr val="bg1"/>
                </a:solidFill>
              </a:rPr>
              <a:t>Must be in alphabetical order!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3706B535-39B2-FB48-A754-512EE4EDB3C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51920" y="0"/>
            <a:ext cx="6094854" cy="685800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utoUpdateAnimBg="0"/>
    </p:bldLst>
  </p:timing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" name="Picture 12">
            <a:extLst>
              <a:ext uri="{FF2B5EF4-FFF2-40B4-BE49-F238E27FC236}">
                <a16:creationId xmlns:a16="http://schemas.microsoft.com/office/drawing/2014/main" id="{E37E7FA4-22CE-3773-84D4-A0C191F6DC6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966671" y="0"/>
            <a:ext cx="5210658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65135692"/>
      </p:ext>
    </p:extLst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0818E89E-2428-4EF3-FDEB-DCA3F08E0B2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Slide Background">
            <a:extLst>
              <a:ext uri="{FF2B5EF4-FFF2-40B4-BE49-F238E27FC236}">
                <a16:creationId xmlns:a16="http://schemas.microsoft.com/office/drawing/2014/main" id="{BE9DC930-A358-6239-27F2-146BF09ADD2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6" name="Content Placeholder 5">
            <a:extLst>
              <a:ext uri="{FF2B5EF4-FFF2-40B4-BE49-F238E27FC236}">
                <a16:creationId xmlns:a16="http://schemas.microsoft.com/office/drawing/2014/main" id="{76E2C78F-7054-3699-3838-F8AF330870A7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/>
          <a:srcRect r="6250"/>
          <a:stretch>
            <a:fillRect/>
          </a:stretch>
        </p:blipFill>
        <p:spPr>
          <a:xfrm>
            <a:off x="20" y="10"/>
            <a:ext cx="9143979" cy="5486390"/>
          </a:xfrm>
          <a:prstGeom prst="rect">
            <a:avLst/>
          </a:prstGeom>
          <a:effectLst>
            <a:outerShdw blurRad="596900" dist="330200" dir="8820000" sx="87000" sy="87000" algn="ctr" rotWithShape="0">
              <a:srgbClr val="000000">
                <a:alpha val="29000"/>
              </a:srgbClr>
            </a:outerShdw>
          </a:effectLst>
        </p:spPr>
      </p:pic>
      <p:sp useBgFill="1">
        <p:nvSpPr>
          <p:cNvPr id="13" name="Rectangle 12">
            <a:extLst>
              <a:ext uri="{FF2B5EF4-FFF2-40B4-BE49-F238E27FC236}">
                <a16:creationId xmlns:a16="http://schemas.microsoft.com/office/drawing/2014/main" id="{4F11F97F-7EEB-B3EB-B989-D0240A7BA3D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5486402"/>
            <a:ext cx="9144000" cy="1371598"/>
          </a:xfrm>
          <a:prstGeom prst="rect">
            <a:avLst/>
          </a:prstGeom>
          <a:ln>
            <a:noFill/>
          </a:ln>
          <a:effectLst>
            <a:outerShdw blurRad="254000" dist="114300" dir="20340000" sx="89000" sy="89000" algn="t" rotWithShape="0">
              <a:srgbClr val="000000">
                <a:alpha val="3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36FF9AF-C500-A441-D3E2-D456BFB7EA8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42167" y="5746071"/>
            <a:ext cx="5261624" cy="852260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defRPr/>
            </a:pPr>
            <a:r>
              <a:rPr lang="en-US" sz="3100"/>
              <a:t>Break time….</a:t>
            </a:r>
          </a:p>
        </p:txBody>
      </p:sp>
    </p:spTree>
    <p:extLst>
      <p:ext uri="{BB962C8B-B14F-4D97-AF65-F5344CB8AC3E}">
        <p14:creationId xmlns:p14="http://schemas.microsoft.com/office/powerpoint/2010/main" val="3543638618"/>
      </p:ext>
    </p:extLst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184" name="Rectangle 7183">
            <a:extLst>
              <a:ext uri="{FF2B5EF4-FFF2-40B4-BE49-F238E27FC236}">
                <a16:creationId xmlns:a16="http://schemas.microsoft.com/office/drawing/2014/main" id="{A4E37431-20F0-4DD6-84A9-ED2B644943A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ptos" panose="02110004020202020204"/>
              <a:ea typeface="+mn-ea"/>
              <a:cs typeface="+mn-cs"/>
            </a:endParaRPr>
          </a:p>
        </p:txBody>
      </p:sp>
      <p:sp>
        <p:nvSpPr>
          <p:cNvPr id="7186" name="Rectangle 7185">
            <a:extLst>
              <a:ext uri="{FF2B5EF4-FFF2-40B4-BE49-F238E27FC236}">
                <a16:creationId xmlns:a16="http://schemas.microsoft.com/office/drawing/2014/main" id="{0AE98B72-66C6-4AB4-AF0D-BA830DE8639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336136" y="1336710"/>
            <a:ext cx="6858000" cy="4184580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ptos" panose="02110004020202020204"/>
              <a:ea typeface="+mn-ea"/>
              <a:cs typeface="+mn-cs"/>
            </a:endParaRPr>
          </a:p>
        </p:txBody>
      </p:sp>
      <p:sp>
        <p:nvSpPr>
          <p:cNvPr id="7188" name="Rectangle 7187">
            <a:extLst>
              <a:ext uri="{FF2B5EF4-FFF2-40B4-BE49-F238E27FC236}">
                <a16:creationId xmlns:a16="http://schemas.microsoft.com/office/drawing/2014/main" id="{407EAFC6-733F-403D-BB4D-05A3A28742F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088181" y="1092216"/>
            <a:ext cx="6346209" cy="4182060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ptos" panose="02110004020202020204"/>
              <a:ea typeface="+mn-ea"/>
              <a:cs typeface="+mn-cs"/>
            </a:endParaRPr>
          </a:p>
        </p:txBody>
      </p:sp>
      <p:sp>
        <p:nvSpPr>
          <p:cNvPr id="7190" name="Rectangle 7189">
            <a:extLst>
              <a:ext uri="{FF2B5EF4-FFF2-40B4-BE49-F238E27FC236}">
                <a16:creationId xmlns:a16="http://schemas.microsoft.com/office/drawing/2014/main" id="{17A36730-4CB0-4F61-AD11-A44C9765833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833933" y="3515977"/>
            <a:ext cx="2501979" cy="4182060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ptos" panose="02110004020202020204"/>
              <a:ea typeface="+mn-ea"/>
              <a:cs typeface="+mn-cs"/>
            </a:endParaRPr>
          </a:p>
        </p:txBody>
      </p:sp>
      <p:sp>
        <p:nvSpPr>
          <p:cNvPr id="7192" name="Rectangle 7191">
            <a:extLst>
              <a:ext uri="{FF2B5EF4-FFF2-40B4-BE49-F238E27FC236}">
                <a16:creationId xmlns:a16="http://schemas.microsoft.com/office/drawing/2014/main" id="{C69C79E1-F916-4929-A4F3-DE763D4BFA5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176002" y="1496845"/>
            <a:ext cx="6858001" cy="3864309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11000"/>
                </a:scheme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ptos" panose="02110004020202020204"/>
              <a:ea typeface="+mn-ea"/>
              <a:cs typeface="+mn-cs"/>
            </a:endParaRPr>
          </a:p>
        </p:txBody>
      </p:sp>
      <p:sp>
        <p:nvSpPr>
          <p:cNvPr id="7194" name="Oval 7193">
            <a:extLst>
              <a:ext uri="{FF2B5EF4-FFF2-40B4-BE49-F238E27FC236}">
                <a16:creationId xmlns:a16="http://schemas.microsoft.com/office/drawing/2014/main" id="{767334AB-16BD-4EC7-8C6B-4B517160093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6097846">
            <a:off x="74277" y="1668285"/>
            <a:ext cx="4318303" cy="3238727"/>
          </a:xfrm>
          <a:prstGeom prst="ellipse">
            <a:avLst/>
          </a:prstGeom>
          <a:gradFill>
            <a:gsLst>
              <a:gs pos="39000">
                <a:schemeClr val="accent1">
                  <a:alpha val="0"/>
                </a:schemeClr>
              </a:gs>
              <a:gs pos="100000">
                <a:schemeClr val="accent1">
                  <a:lumMod val="60000"/>
                  <a:lumOff val="40000"/>
                  <a:alpha val="15000"/>
                </a:schemeClr>
              </a:gs>
            </a:gsLst>
            <a:lin ang="17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ptos" panose="0211000402020202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01FC84A-FB81-94CA-E07A-9023D8E0087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95031" y="891652"/>
            <a:ext cx="3309016" cy="3030724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r">
              <a:defRPr/>
            </a:pPr>
            <a:r>
              <a:rPr lang="en-US" sz="3500" kern="120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Report Writing…</a:t>
            </a:r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4A654DCA-1B11-7D4E-6958-7F0023E9A62F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4175953" y="-4"/>
            <a:ext cx="5567884" cy="6957396"/>
          </a:xfrm>
          <a:prstGeom prst="rect">
            <a:avLst/>
          </a:prstGeom>
        </p:spPr>
      </p:pic>
    </p:spTree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51223" name="Rectangle 51222">
            <a:extLst>
              <a:ext uri="{FF2B5EF4-FFF2-40B4-BE49-F238E27FC236}">
                <a16:creationId xmlns:a16="http://schemas.microsoft.com/office/drawing/2014/main" id="{F13C74B1-5B17-4795-BED0-7140497B445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1714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6247198-5B24-12EF-9276-C9987F609E4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80060" y="325369"/>
            <a:ext cx="3276451" cy="1956841"/>
          </a:xfrm>
        </p:spPr>
        <p:txBody>
          <a:bodyPr anchor="b">
            <a:normAutofit/>
          </a:bodyPr>
          <a:lstStyle/>
          <a:p>
            <a:pPr>
              <a:defRPr/>
            </a:pPr>
            <a:r>
              <a:rPr lang="en-GB" sz="4700"/>
              <a:t>Report…</a:t>
            </a:r>
          </a:p>
        </p:txBody>
      </p:sp>
      <p:sp>
        <p:nvSpPr>
          <p:cNvPr id="51225" name="sketchy line">
            <a:extLst>
              <a:ext uri="{FF2B5EF4-FFF2-40B4-BE49-F238E27FC236}">
                <a16:creationId xmlns:a16="http://schemas.microsoft.com/office/drawing/2014/main" id="{D4974D33-8DC5-464E-8C6D-BE58F0669C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80060" y="2586994"/>
            <a:ext cx="2606040" cy="18288"/>
          </a:xfrm>
          <a:custGeom>
            <a:avLst/>
            <a:gdLst>
              <a:gd name="csX0" fmla="*/ 0 w 2606040"/>
              <a:gd name="csY0" fmla="*/ 0 h 18288"/>
              <a:gd name="csX1" fmla="*/ 625450 w 2606040"/>
              <a:gd name="csY1" fmla="*/ 0 h 18288"/>
              <a:gd name="csX2" fmla="*/ 1224839 w 2606040"/>
              <a:gd name="csY2" fmla="*/ 0 h 18288"/>
              <a:gd name="csX3" fmla="*/ 1824228 w 2606040"/>
              <a:gd name="csY3" fmla="*/ 0 h 18288"/>
              <a:gd name="csX4" fmla="*/ 2606040 w 2606040"/>
              <a:gd name="csY4" fmla="*/ 0 h 18288"/>
              <a:gd name="csX5" fmla="*/ 2606040 w 2606040"/>
              <a:gd name="csY5" fmla="*/ 18288 h 18288"/>
              <a:gd name="csX6" fmla="*/ 1902409 w 2606040"/>
              <a:gd name="csY6" fmla="*/ 18288 h 18288"/>
              <a:gd name="csX7" fmla="*/ 1276960 w 2606040"/>
              <a:gd name="csY7" fmla="*/ 18288 h 18288"/>
              <a:gd name="csX8" fmla="*/ 677570 w 2606040"/>
              <a:gd name="csY8" fmla="*/ 18288 h 18288"/>
              <a:gd name="csX9" fmla="*/ 0 w 2606040"/>
              <a:gd name="csY9" fmla="*/ 18288 h 18288"/>
              <a:gd name="csX10" fmla="*/ 0 w 2606040"/>
              <a:gd name="csY10" fmla="*/ 0 h 18288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</a:cxnLst>
            <a:rect l="l" t="t" r="r" b="b"/>
            <a:pathLst>
              <a:path w="2606040" h="18288" fill="none" extrusionOk="0">
                <a:moveTo>
                  <a:pt x="0" y="0"/>
                </a:moveTo>
                <a:cubicBezTo>
                  <a:pt x="266776" y="-600"/>
                  <a:pt x="322756" y="3201"/>
                  <a:pt x="625450" y="0"/>
                </a:cubicBezTo>
                <a:cubicBezTo>
                  <a:pt x="928144" y="-3201"/>
                  <a:pt x="968141" y="9269"/>
                  <a:pt x="1224839" y="0"/>
                </a:cubicBezTo>
                <a:cubicBezTo>
                  <a:pt x="1481537" y="-9269"/>
                  <a:pt x="1569059" y="21947"/>
                  <a:pt x="1824228" y="0"/>
                </a:cubicBezTo>
                <a:cubicBezTo>
                  <a:pt x="2079397" y="-21947"/>
                  <a:pt x="2326053" y="-10194"/>
                  <a:pt x="2606040" y="0"/>
                </a:cubicBezTo>
                <a:cubicBezTo>
                  <a:pt x="2605462" y="4771"/>
                  <a:pt x="2606793" y="12323"/>
                  <a:pt x="2606040" y="18288"/>
                </a:cubicBezTo>
                <a:cubicBezTo>
                  <a:pt x="2256758" y="31410"/>
                  <a:pt x="2173673" y="-12878"/>
                  <a:pt x="1902409" y="18288"/>
                </a:cubicBezTo>
                <a:cubicBezTo>
                  <a:pt x="1631145" y="49454"/>
                  <a:pt x="1461378" y="5466"/>
                  <a:pt x="1276960" y="18288"/>
                </a:cubicBezTo>
                <a:cubicBezTo>
                  <a:pt x="1092542" y="31110"/>
                  <a:pt x="890442" y="13213"/>
                  <a:pt x="677570" y="18288"/>
                </a:cubicBezTo>
                <a:cubicBezTo>
                  <a:pt x="464698" y="23364"/>
                  <a:pt x="187648" y="35837"/>
                  <a:pt x="0" y="18288"/>
                </a:cubicBezTo>
                <a:cubicBezTo>
                  <a:pt x="841" y="12879"/>
                  <a:pt x="-726" y="3977"/>
                  <a:pt x="0" y="0"/>
                </a:cubicBezTo>
                <a:close/>
              </a:path>
              <a:path w="2606040" h="18288" stroke="0" extrusionOk="0">
                <a:moveTo>
                  <a:pt x="0" y="0"/>
                </a:moveTo>
                <a:cubicBezTo>
                  <a:pt x="197231" y="3803"/>
                  <a:pt x="358914" y="-9291"/>
                  <a:pt x="599389" y="0"/>
                </a:cubicBezTo>
                <a:cubicBezTo>
                  <a:pt x="839864" y="9291"/>
                  <a:pt x="979371" y="8509"/>
                  <a:pt x="1303020" y="0"/>
                </a:cubicBezTo>
                <a:cubicBezTo>
                  <a:pt x="1626669" y="-8509"/>
                  <a:pt x="1726300" y="7440"/>
                  <a:pt x="1876349" y="0"/>
                </a:cubicBezTo>
                <a:cubicBezTo>
                  <a:pt x="2026398" y="-7440"/>
                  <a:pt x="2430712" y="17957"/>
                  <a:pt x="2606040" y="0"/>
                </a:cubicBezTo>
                <a:cubicBezTo>
                  <a:pt x="2605426" y="8857"/>
                  <a:pt x="2606544" y="13619"/>
                  <a:pt x="2606040" y="18288"/>
                </a:cubicBezTo>
                <a:cubicBezTo>
                  <a:pt x="2393024" y="2241"/>
                  <a:pt x="2191161" y="39259"/>
                  <a:pt x="1980590" y="18288"/>
                </a:cubicBezTo>
                <a:cubicBezTo>
                  <a:pt x="1770019" y="-2683"/>
                  <a:pt x="1476440" y="36114"/>
                  <a:pt x="1276960" y="18288"/>
                </a:cubicBezTo>
                <a:cubicBezTo>
                  <a:pt x="1077480" y="463"/>
                  <a:pt x="880988" y="42125"/>
                  <a:pt x="651510" y="18288"/>
                </a:cubicBezTo>
                <a:cubicBezTo>
                  <a:pt x="422032" y="-5549"/>
                  <a:pt x="130744" y="-1947"/>
                  <a:pt x="0" y="18288"/>
                </a:cubicBezTo>
                <a:cubicBezTo>
                  <a:pt x="-487" y="10816"/>
                  <a:pt x="-839" y="6058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445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2863741219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1203" name="Content Placeholder 2">
            <a:extLst>
              <a:ext uri="{FF2B5EF4-FFF2-40B4-BE49-F238E27FC236}">
                <a16:creationId xmlns:a16="http://schemas.microsoft.com/office/drawing/2014/main" id="{6395E418-7CD0-9968-581D-95468F2100D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80060" y="2872899"/>
            <a:ext cx="3182691" cy="3320668"/>
          </a:xfrm>
        </p:spPr>
        <p:txBody>
          <a:bodyPr>
            <a:normAutofit/>
          </a:bodyPr>
          <a:lstStyle/>
          <a:p>
            <a:r>
              <a:rPr lang="en-GB" altLang="en-US" sz="1600"/>
              <a:t>Used to investigate an issue or problem</a:t>
            </a:r>
          </a:p>
          <a:p>
            <a:r>
              <a:rPr lang="en-GB" altLang="en-US" sz="1600"/>
              <a:t>Usually answers a question</a:t>
            </a:r>
          </a:p>
          <a:p>
            <a:r>
              <a:rPr lang="en-GB" altLang="en-US" sz="1600"/>
              <a:t>Not continuous prose – Reports can include…</a:t>
            </a:r>
          </a:p>
          <a:p>
            <a:pPr lvl="1"/>
            <a:r>
              <a:rPr lang="en-GB" altLang="en-US" sz="1600"/>
              <a:t>Subheadings</a:t>
            </a:r>
          </a:p>
          <a:p>
            <a:pPr lvl="1"/>
            <a:r>
              <a:rPr lang="en-GB" altLang="en-US" sz="1600"/>
              <a:t>Bullet points</a:t>
            </a:r>
          </a:p>
          <a:p>
            <a:pPr lvl="1"/>
            <a:r>
              <a:rPr lang="en-GB" altLang="en-US" sz="1600"/>
              <a:t>Graphs </a:t>
            </a:r>
          </a:p>
          <a:p>
            <a:pPr lvl="1"/>
            <a:r>
              <a:rPr lang="en-GB" altLang="en-US" sz="1600"/>
              <a:t>Charts</a:t>
            </a:r>
          </a:p>
          <a:p>
            <a:pPr lvl="1"/>
            <a:r>
              <a:rPr lang="en-GB" altLang="en-US" sz="1600"/>
              <a:t>Illustrations</a:t>
            </a:r>
          </a:p>
          <a:p>
            <a:pPr lvl="1"/>
            <a:r>
              <a:rPr lang="en-GB" altLang="en-US" sz="1600"/>
              <a:t>Tables etc</a:t>
            </a:r>
          </a:p>
          <a:p>
            <a:pPr lvl="1"/>
            <a:endParaRPr lang="en-GB" altLang="en-US" sz="1600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EBD340E0-EC9D-DC90-5306-37A147D55182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r="7413"/>
          <a:stretch>
            <a:fillRect/>
          </a:stretch>
        </p:blipFill>
        <p:spPr>
          <a:xfrm>
            <a:off x="3983776" y="10"/>
            <a:ext cx="5159081" cy="6857990"/>
          </a:xfrm>
          <a:custGeom>
            <a:avLst/>
            <a:gdLst/>
            <a:ahLst/>
            <a:cxnLst/>
            <a:rect l="l" t="t" r="r" b="b"/>
            <a:pathLst>
              <a:path w="6878775" h="6858000">
                <a:moveTo>
                  <a:pt x="1102973" y="0"/>
                </a:moveTo>
                <a:lnTo>
                  <a:pt x="1160688" y="0"/>
                </a:lnTo>
                <a:lnTo>
                  <a:pt x="983189" y="331786"/>
                </a:lnTo>
                <a:cubicBezTo>
                  <a:pt x="914866" y="469145"/>
                  <a:pt x="850355" y="608712"/>
                  <a:pt x="789261" y="750263"/>
                </a:cubicBezTo>
                <a:cubicBezTo>
                  <a:pt x="774307" y="784928"/>
                  <a:pt x="759992" y="819849"/>
                  <a:pt x="745295" y="854514"/>
                </a:cubicBezTo>
                <a:cubicBezTo>
                  <a:pt x="756682" y="845393"/>
                  <a:pt x="765489" y="833492"/>
                  <a:pt x="770857" y="819975"/>
                </a:cubicBezTo>
                <a:cubicBezTo>
                  <a:pt x="879943" y="589569"/>
                  <a:pt x="999605" y="365513"/>
                  <a:pt x="1131329" y="148742"/>
                </a:cubicBezTo>
                <a:lnTo>
                  <a:pt x="1227589" y="0"/>
                </a:lnTo>
                <a:lnTo>
                  <a:pt x="6878775" y="0"/>
                </a:lnTo>
                <a:lnTo>
                  <a:pt x="6878775" y="6858000"/>
                </a:lnTo>
                <a:lnTo>
                  <a:pt x="713521" y="6858000"/>
                </a:lnTo>
                <a:lnTo>
                  <a:pt x="625642" y="6670527"/>
                </a:lnTo>
                <a:cubicBezTo>
                  <a:pt x="507232" y="6398531"/>
                  <a:pt x="403083" y="6118381"/>
                  <a:pt x="312785" y="5830359"/>
                </a:cubicBezTo>
                <a:cubicBezTo>
                  <a:pt x="278149" y="5719759"/>
                  <a:pt x="248879" y="5607635"/>
                  <a:pt x="212198" y="5480401"/>
                </a:cubicBezTo>
                <a:cubicBezTo>
                  <a:pt x="212208" y="5491601"/>
                  <a:pt x="212803" y="5502788"/>
                  <a:pt x="213988" y="5513923"/>
                </a:cubicBezTo>
                <a:cubicBezTo>
                  <a:pt x="264089" y="5723695"/>
                  <a:pt x="307290" y="5935370"/>
                  <a:pt x="365826" y="6142729"/>
                </a:cubicBezTo>
                <a:cubicBezTo>
                  <a:pt x="433152" y="6380817"/>
                  <a:pt x="510068" y="6614016"/>
                  <a:pt x="597975" y="6841549"/>
                </a:cubicBezTo>
                <a:lnTo>
                  <a:pt x="604824" y="6858000"/>
                </a:lnTo>
                <a:lnTo>
                  <a:pt x="552056" y="6858000"/>
                </a:lnTo>
                <a:lnTo>
                  <a:pt x="539576" y="6828295"/>
                </a:lnTo>
                <a:cubicBezTo>
                  <a:pt x="380597" y="6414594"/>
                  <a:pt x="260223" y="5988893"/>
                  <a:pt x="171555" y="5552906"/>
                </a:cubicBezTo>
                <a:cubicBezTo>
                  <a:pt x="91163" y="5157998"/>
                  <a:pt x="43746" y="4758899"/>
                  <a:pt x="12305" y="4357388"/>
                </a:cubicBezTo>
                <a:cubicBezTo>
                  <a:pt x="-14281" y="4013908"/>
                  <a:pt x="4507" y="3672965"/>
                  <a:pt x="46684" y="3331516"/>
                </a:cubicBezTo>
                <a:cubicBezTo>
                  <a:pt x="127203" y="2664286"/>
                  <a:pt x="277819" y="2007265"/>
                  <a:pt x="496065" y="1371196"/>
                </a:cubicBezTo>
                <a:cubicBezTo>
                  <a:pt x="636273" y="966066"/>
                  <a:pt x="800445" y="573253"/>
                  <a:pt x="995723" y="196614"/>
                </a:cubicBezTo>
                <a:close/>
              </a:path>
            </a:pathLst>
          </a:custGeom>
        </p:spPr>
      </p:pic>
    </p:spTree>
  </p:cSld>
  <p:clrMapOvr>
    <a:masterClrMapping/>
  </p:clrMapOvr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53257" name="Rectangle 53256">
            <a:extLst>
              <a:ext uri="{FF2B5EF4-FFF2-40B4-BE49-F238E27FC236}">
                <a16:creationId xmlns:a16="http://schemas.microsoft.com/office/drawing/2014/main" id="{BACC6370-2D7E-4714-9D71-7542949D7D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ptos" panose="02110004020202020204"/>
              <a:ea typeface="+mn-ea"/>
              <a:cs typeface="+mn-cs"/>
            </a:endParaRPr>
          </a:p>
        </p:txBody>
      </p:sp>
      <p:sp>
        <p:nvSpPr>
          <p:cNvPr id="53259" name="Rectangle 53258">
            <a:extLst>
              <a:ext uri="{FF2B5EF4-FFF2-40B4-BE49-F238E27FC236}">
                <a16:creationId xmlns:a16="http://schemas.microsoft.com/office/drawing/2014/main" id="{256B2C21-A230-48C0-8DF1-C46611373C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914813" y="1914812"/>
            <a:ext cx="6858000" cy="3028377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ptos" panose="02110004020202020204"/>
              <a:ea typeface="+mn-ea"/>
              <a:cs typeface="+mn-cs"/>
            </a:endParaRPr>
          </a:p>
        </p:txBody>
      </p:sp>
      <p:sp>
        <p:nvSpPr>
          <p:cNvPr id="53261" name="Rectangle 53260">
            <a:extLst>
              <a:ext uri="{FF2B5EF4-FFF2-40B4-BE49-F238E27FC236}">
                <a16:creationId xmlns:a16="http://schemas.microsoft.com/office/drawing/2014/main" id="{3847E18C-932D-4C95-AABA-FEC7C9499AD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914814" y="1924949"/>
            <a:ext cx="6857999" cy="3028379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46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ptos" panose="02110004020202020204"/>
              <a:ea typeface="+mn-ea"/>
              <a:cs typeface="+mn-cs"/>
            </a:endParaRPr>
          </a:p>
        </p:txBody>
      </p:sp>
      <p:sp>
        <p:nvSpPr>
          <p:cNvPr id="53263" name="Rectangle 53262">
            <a:extLst>
              <a:ext uri="{FF2B5EF4-FFF2-40B4-BE49-F238E27FC236}">
                <a16:creationId xmlns:a16="http://schemas.microsoft.com/office/drawing/2014/main" id="{3150CB11-0C61-439E-910F-5787759E72A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263195" y="4092815"/>
            <a:ext cx="2501979" cy="3028381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ptos" panose="02110004020202020204"/>
              <a:ea typeface="+mn-ea"/>
              <a:cs typeface="+mn-cs"/>
            </a:endParaRPr>
          </a:p>
        </p:txBody>
      </p:sp>
      <p:sp>
        <p:nvSpPr>
          <p:cNvPr id="53265" name="Freeform: Shape 53264">
            <a:extLst>
              <a:ext uri="{FF2B5EF4-FFF2-40B4-BE49-F238E27FC236}">
                <a16:creationId xmlns:a16="http://schemas.microsoft.com/office/drawing/2014/main" id="{43F8A58B-5155-44CE-A5FF-7647B47D0A7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635413">
            <a:off x="-376302" y="969718"/>
            <a:ext cx="2925267" cy="4178958"/>
          </a:xfrm>
          <a:custGeom>
            <a:avLst/>
            <a:gdLst>
              <a:gd name="connsiteX0" fmla="*/ 2432225 w 3900357"/>
              <a:gd name="connsiteY0" fmla="*/ 93939 h 4178958"/>
              <a:gd name="connsiteX1" fmla="*/ 3900357 w 3900357"/>
              <a:gd name="connsiteY1" fmla="*/ 2089479 h 4178958"/>
              <a:gd name="connsiteX2" fmla="*/ 1810878 w 3900357"/>
              <a:gd name="connsiteY2" fmla="*/ 4178958 h 4178958"/>
              <a:gd name="connsiteX3" fmla="*/ 78249 w 3900357"/>
              <a:gd name="connsiteY3" fmla="*/ 3257727 h 4178958"/>
              <a:gd name="connsiteX4" fmla="*/ 0 w 3900357"/>
              <a:gd name="connsiteY4" fmla="*/ 3128923 h 4178958"/>
              <a:gd name="connsiteX5" fmla="*/ 831324 w 3900357"/>
              <a:gd name="connsiteY5" fmla="*/ 244281 h 4178958"/>
              <a:gd name="connsiteX6" fmla="*/ 997559 w 3900357"/>
              <a:gd name="connsiteY6" fmla="*/ 164202 h 4178958"/>
              <a:gd name="connsiteX7" fmla="*/ 1810878 w 3900357"/>
              <a:gd name="connsiteY7" fmla="*/ 0 h 4178958"/>
              <a:gd name="connsiteX8" fmla="*/ 2432225 w 3900357"/>
              <a:gd name="connsiteY8" fmla="*/ 93939 h 41789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900357" h="4178958">
                <a:moveTo>
                  <a:pt x="2432225" y="93939"/>
                </a:moveTo>
                <a:cubicBezTo>
                  <a:pt x="3282786" y="358491"/>
                  <a:pt x="3900357" y="1151865"/>
                  <a:pt x="3900357" y="2089479"/>
                </a:cubicBezTo>
                <a:cubicBezTo>
                  <a:pt x="3900357" y="3243466"/>
                  <a:pt x="2964865" y="4178958"/>
                  <a:pt x="1810878" y="4178958"/>
                </a:cubicBezTo>
                <a:cubicBezTo>
                  <a:pt x="1089636" y="4178958"/>
                  <a:pt x="453744" y="3813531"/>
                  <a:pt x="78249" y="3257727"/>
                </a:cubicBezTo>
                <a:lnTo>
                  <a:pt x="0" y="3128923"/>
                </a:lnTo>
                <a:lnTo>
                  <a:pt x="831324" y="244281"/>
                </a:lnTo>
                <a:lnTo>
                  <a:pt x="997559" y="164202"/>
                </a:lnTo>
                <a:cubicBezTo>
                  <a:pt x="1247540" y="58468"/>
                  <a:pt x="1522381" y="0"/>
                  <a:pt x="1810878" y="0"/>
                </a:cubicBezTo>
                <a:cubicBezTo>
                  <a:pt x="2027251" y="0"/>
                  <a:pt x="2235942" y="32888"/>
                  <a:pt x="2432225" y="93939"/>
                </a:cubicBezTo>
                <a:close/>
              </a:path>
            </a:pathLst>
          </a:custGeom>
          <a:gradFill>
            <a:gsLst>
              <a:gs pos="29000">
                <a:srgbClr val="000000">
                  <a:alpha val="0"/>
                </a:srgbClr>
              </a:gs>
              <a:gs pos="100000">
                <a:schemeClr val="accent1">
                  <a:alpha val="43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ptos" panose="02110004020202020204"/>
              <a:ea typeface="+mn-ea"/>
              <a:cs typeface="+mn-cs"/>
            </a:endParaRPr>
          </a:p>
        </p:txBody>
      </p:sp>
      <p:sp>
        <p:nvSpPr>
          <p:cNvPr id="53267" name="Rectangle 53266">
            <a:extLst>
              <a:ext uri="{FF2B5EF4-FFF2-40B4-BE49-F238E27FC236}">
                <a16:creationId xmlns:a16="http://schemas.microsoft.com/office/drawing/2014/main" id="{443F2ACA-E6D6-4028-82DD-F03C262D5DE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914822" y="1914808"/>
            <a:ext cx="6858003" cy="3028376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lumMod val="60000"/>
                  <a:lumOff val="40000"/>
                  <a:alpha val="11000"/>
                </a:schemeClr>
              </a:gs>
            </a:gsLst>
            <a:lin ang="7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ptos" panose="0211000402020202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2865E70-6DAB-E864-2ED2-4DE4100BC2B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45954" y="4343515"/>
            <a:ext cx="2336449" cy="651115"/>
          </a:xfrm>
        </p:spPr>
        <p:txBody>
          <a:bodyPr anchor="b">
            <a:normAutofit/>
          </a:bodyPr>
          <a:lstStyle/>
          <a:p>
            <a:pPr algn="r">
              <a:defRPr/>
            </a:pPr>
            <a:r>
              <a:rPr lang="en-GB" sz="3500" dirty="0">
                <a:solidFill>
                  <a:srgbClr val="FFFFFF"/>
                </a:solidFill>
              </a:rPr>
              <a:t>Reports…</a:t>
            </a:r>
          </a:p>
        </p:txBody>
      </p:sp>
      <p:graphicFrame>
        <p:nvGraphicFramePr>
          <p:cNvPr id="53253" name="Content Placeholder 2">
            <a:extLst>
              <a:ext uri="{FF2B5EF4-FFF2-40B4-BE49-F238E27FC236}">
                <a16:creationId xmlns:a16="http://schemas.microsoft.com/office/drawing/2014/main" id="{27E8B2D0-AC1A-6177-8E8C-9B6F1E1FA652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3678789" y="750440"/>
          <a:ext cx="5000124" cy="545392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4" name="Picture 3">
            <a:extLst>
              <a:ext uri="{FF2B5EF4-FFF2-40B4-BE49-F238E27FC236}">
                <a16:creationId xmlns:a16="http://schemas.microsoft.com/office/drawing/2014/main" id="{5C29C571-5B87-854F-C0C9-6E6485B73FD1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16332" y="1754034"/>
            <a:ext cx="1852839" cy="2278779"/>
          </a:xfrm>
          <a:prstGeom prst="rect">
            <a:avLst/>
          </a:prstGeom>
        </p:spPr>
      </p:pic>
    </p:spTree>
  </p:cSld>
  <p:clrMapOvr>
    <a:masterClrMapping/>
  </p:clrMapOvr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53257" name="Rectangle 53256">
            <a:extLst>
              <a:ext uri="{FF2B5EF4-FFF2-40B4-BE49-F238E27FC236}">
                <a16:creationId xmlns:a16="http://schemas.microsoft.com/office/drawing/2014/main" id="{BACC6370-2D7E-4714-9D71-7542949D7D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ptos" panose="02110004020202020204"/>
              <a:ea typeface="+mn-ea"/>
              <a:cs typeface="+mn-cs"/>
            </a:endParaRPr>
          </a:p>
        </p:txBody>
      </p:sp>
      <p:sp>
        <p:nvSpPr>
          <p:cNvPr id="53259" name="Rectangle 53258">
            <a:extLst>
              <a:ext uri="{FF2B5EF4-FFF2-40B4-BE49-F238E27FC236}">
                <a16:creationId xmlns:a16="http://schemas.microsoft.com/office/drawing/2014/main" id="{F68B3F68-107C-434F-AA38-110D5EA91B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1" y="0"/>
            <a:ext cx="9143999" cy="1575955"/>
          </a:xfrm>
          <a:prstGeom prst="rect">
            <a:avLst/>
          </a:prstGeom>
          <a:gradFill>
            <a:gsLst>
              <a:gs pos="0">
                <a:srgbClr val="000000">
                  <a:alpha val="96000"/>
                </a:srgbClr>
              </a:gs>
              <a:gs pos="100000">
                <a:schemeClr val="accent1">
                  <a:lumMod val="75000"/>
                </a:scheme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ptos" panose="02110004020202020204"/>
              <a:ea typeface="+mn-ea"/>
              <a:cs typeface="+mn-cs"/>
            </a:endParaRPr>
          </a:p>
        </p:txBody>
      </p:sp>
      <p:sp>
        <p:nvSpPr>
          <p:cNvPr id="53261" name="Rectangle 53260">
            <a:extLst>
              <a:ext uri="{FF2B5EF4-FFF2-40B4-BE49-F238E27FC236}">
                <a16:creationId xmlns:a16="http://schemas.microsoft.com/office/drawing/2014/main" id="{AAD0DBB9-1A4B-4391-81D4-CB19F9AB91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6096642" y="0"/>
            <a:ext cx="3047358" cy="1576412"/>
          </a:xfrm>
          <a:prstGeom prst="rect">
            <a:avLst/>
          </a:prstGeom>
          <a:gradFill>
            <a:gsLst>
              <a:gs pos="19000">
                <a:schemeClr val="accent1">
                  <a:lumMod val="50000"/>
                  <a:alpha val="68000"/>
                </a:schemeClr>
              </a:gs>
              <a:gs pos="100000">
                <a:schemeClr val="accent1">
                  <a:alpha val="79000"/>
                </a:schemeClr>
              </a:gs>
            </a:gsLst>
            <a:lin ang="19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ptos" panose="02110004020202020204"/>
              <a:ea typeface="+mn-ea"/>
              <a:cs typeface="+mn-cs"/>
            </a:endParaRPr>
          </a:p>
        </p:txBody>
      </p:sp>
      <p:sp>
        <p:nvSpPr>
          <p:cNvPr id="53263" name="Rectangle 53262">
            <a:extLst>
              <a:ext uri="{FF2B5EF4-FFF2-40B4-BE49-F238E27FC236}">
                <a16:creationId xmlns:a16="http://schemas.microsoft.com/office/drawing/2014/main" id="{063BBA22-50EA-4C4D-BE05-F1CE4E63AA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3783777" y="-3783778"/>
            <a:ext cx="1576446" cy="9144002"/>
          </a:xfrm>
          <a:prstGeom prst="rect">
            <a:avLst/>
          </a:prstGeom>
          <a:gradFill>
            <a:gsLst>
              <a:gs pos="23000">
                <a:schemeClr val="accent1">
                  <a:alpha val="0"/>
                </a:schemeClr>
              </a:gs>
              <a:gs pos="99000">
                <a:srgbClr val="000000">
                  <a:alpha val="74000"/>
                </a:srgbClr>
              </a:gs>
            </a:gsLst>
            <a:lin ang="20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ptos" panose="0211000402020202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6663D63-DF65-A3FC-CFEF-4CE40266D1A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28697" y="348865"/>
            <a:ext cx="7533018" cy="877729"/>
          </a:xfrm>
        </p:spPr>
        <p:txBody>
          <a:bodyPr anchor="ctr">
            <a:normAutofit/>
          </a:bodyPr>
          <a:lstStyle/>
          <a:p>
            <a:pPr>
              <a:defRPr/>
            </a:pPr>
            <a:r>
              <a:rPr lang="en-GB" sz="3500">
                <a:solidFill>
                  <a:srgbClr val="FFFFFF"/>
                </a:solidFill>
              </a:rPr>
              <a:t>Reports…</a:t>
            </a:r>
          </a:p>
        </p:txBody>
      </p:sp>
      <p:graphicFrame>
        <p:nvGraphicFramePr>
          <p:cNvPr id="53253" name="Content Placeholder 2">
            <a:extLst>
              <a:ext uri="{FF2B5EF4-FFF2-40B4-BE49-F238E27FC236}">
                <a16:creationId xmlns:a16="http://schemas.microsoft.com/office/drawing/2014/main" id="{AB84153D-139F-2DC5-2958-FB08B0F9EE39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483042" y="2112579"/>
          <a:ext cx="8195871" cy="419280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4" name="Picture 3">
            <a:extLst>
              <a:ext uri="{FF2B5EF4-FFF2-40B4-BE49-F238E27FC236}">
                <a16:creationId xmlns:a16="http://schemas.microsoft.com/office/drawing/2014/main" id="{9AEC0B34-89A6-5A47-D3A6-FE2EC69F5AC8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7064309" y="75357"/>
            <a:ext cx="1112024" cy="1367661"/>
          </a:xfrm>
          <a:prstGeom prst="rect">
            <a:avLst/>
          </a:prstGeom>
        </p:spPr>
      </p:pic>
    </p:spTree>
  </p:cSld>
  <p:clrMapOvr>
    <a:masterClrMapping/>
  </p:clrMapOvr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081" name="Rectangle 3080">
            <a:extLst>
              <a:ext uri="{FF2B5EF4-FFF2-40B4-BE49-F238E27FC236}">
                <a16:creationId xmlns:a16="http://schemas.microsoft.com/office/drawing/2014/main" id="{C3D6EC93-F369-413E-AA67-5D410416104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chemeClr val="tx1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ptos" panose="0211000402020202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08248B7-82A6-5F90-9F62-1F3F90A52EC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1641752"/>
            <a:ext cx="3295650" cy="1323439"/>
          </a:xfrm>
        </p:spPr>
        <p:txBody>
          <a:bodyPr anchor="t">
            <a:normAutofit/>
          </a:bodyPr>
          <a:lstStyle/>
          <a:p>
            <a:pPr>
              <a:defRPr/>
            </a:pPr>
            <a:r>
              <a:rPr lang="en-GB" sz="3500">
                <a:solidFill>
                  <a:schemeClr val="bg1"/>
                </a:solidFill>
              </a:rPr>
              <a:t>Reflections…</a:t>
            </a:r>
          </a:p>
        </p:txBody>
      </p:sp>
      <p:sp>
        <p:nvSpPr>
          <p:cNvPr id="3078" name="Content Placeholder 3077">
            <a:extLst>
              <a:ext uri="{FF2B5EF4-FFF2-40B4-BE49-F238E27FC236}">
                <a16:creationId xmlns:a16="http://schemas.microsoft.com/office/drawing/2014/main" id="{423600D2-8F7B-0209-71F4-1D4E091B235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8650" y="3146400"/>
            <a:ext cx="3295650" cy="2454300"/>
          </a:xfrm>
        </p:spPr>
        <p:txBody>
          <a:bodyPr>
            <a:normAutofit/>
          </a:bodyPr>
          <a:lstStyle/>
          <a:p>
            <a:endParaRPr lang="en-US" sz="2100">
              <a:solidFill>
                <a:schemeClr val="bg1">
                  <a:alpha val="80000"/>
                </a:schemeClr>
              </a:solidFill>
            </a:endParaRPr>
          </a:p>
        </p:txBody>
      </p:sp>
      <p:grpSp>
        <p:nvGrpSpPr>
          <p:cNvPr id="3083" name="Group 3082">
            <a:extLst>
              <a:ext uri="{FF2B5EF4-FFF2-40B4-BE49-F238E27FC236}">
                <a16:creationId xmlns:a16="http://schemas.microsoft.com/office/drawing/2014/main" id="{4EA04677-6B2C-40F4-975C-ED919655277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4224273" y="0"/>
            <a:ext cx="656039" cy="6857455"/>
            <a:chOff x="5632356" y="0"/>
            <a:chExt cx="874718" cy="6857455"/>
          </a:xfrm>
        </p:grpSpPr>
        <p:sp>
          <p:nvSpPr>
            <p:cNvPr id="3084" name="Freeform: Shape 3083">
              <a:extLst>
                <a:ext uri="{FF2B5EF4-FFF2-40B4-BE49-F238E27FC236}">
                  <a16:creationId xmlns:a16="http://schemas.microsoft.com/office/drawing/2014/main" id="{3F1ABE2E-F19F-4BD3-B0FA-8A2D8885B9C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5400000" flipH="1">
              <a:off x="2640986" y="2991370"/>
              <a:ext cx="6857455" cy="874716"/>
            </a:xfrm>
            <a:custGeom>
              <a:avLst/>
              <a:gdLst>
                <a:gd name="connsiteX0" fmla="*/ 6857455 w 6857455"/>
                <a:gd name="connsiteY0" fmla="*/ 804643 h 874716"/>
                <a:gd name="connsiteX1" fmla="*/ 6857455 w 6857455"/>
                <a:gd name="connsiteY1" fmla="*/ 562246 h 874716"/>
                <a:gd name="connsiteX2" fmla="*/ 6829178 w 6857455"/>
                <a:gd name="connsiteY2" fmla="*/ 551284 h 874716"/>
                <a:gd name="connsiteX3" fmla="*/ 6766024 w 6857455"/>
                <a:gd name="connsiteY3" fmla="*/ 500372 h 874716"/>
                <a:gd name="connsiteX4" fmla="*/ 6734971 w 6857455"/>
                <a:gd name="connsiteY4" fmla="*/ 500944 h 874716"/>
                <a:gd name="connsiteX5" fmla="*/ 6683915 w 6857455"/>
                <a:gd name="connsiteY5" fmla="*/ 507040 h 874716"/>
                <a:gd name="connsiteX6" fmla="*/ 6628860 w 6857455"/>
                <a:gd name="connsiteY6" fmla="*/ 495418 h 874716"/>
                <a:gd name="connsiteX7" fmla="*/ 6588662 w 6857455"/>
                <a:gd name="connsiteY7" fmla="*/ 487227 h 874716"/>
                <a:gd name="connsiteX8" fmla="*/ 6476074 w 6857455"/>
                <a:gd name="connsiteY8" fmla="*/ 511230 h 874716"/>
                <a:gd name="connsiteX9" fmla="*/ 6382345 w 6857455"/>
                <a:gd name="connsiteY9" fmla="*/ 534853 h 874716"/>
                <a:gd name="connsiteX10" fmla="*/ 6369391 w 6857455"/>
                <a:gd name="connsiteY10" fmla="*/ 531615 h 874716"/>
                <a:gd name="connsiteX11" fmla="*/ 6244799 w 6857455"/>
                <a:gd name="connsiteY11" fmla="*/ 512182 h 874716"/>
                <a:gd name="connsiteX12" fmla="*/ 6190315 w 6857455"/>
                <a:gd name="connsiteY12" fmla="*/ 485703 h 874716"/>
                <a:gd name="connsiteX13" fmla="*/ 6115446 w 6857455"/>
                <a:gd name="connsiteY13" fmla="*/ 462270 h 874716"/>
                <a:gd name="connsiteX14" fmla="*/ 6032194 w 6857455"/>
                <a:gd name="connsiteY14" fmla="*/ 434266 h 874716"/>
                <a:gd name="connsiteX15" fmla="*/ 5971042 w 6857455"/>
                <a:gd name="connsiteY15" fmla="*/ 420738 h 874716"/>
                <a:gd name="connsiteX16" fmla="*/ 5880933 w 6857455"/>
                <a:gd name="connsiteY16" fmla="*/ 430646 h 874716"/>
                <a:gd name="connsiteX17" fmla="*/ 5862452 w 6857455"/>
                <a:gd name="connsiteY17" fmla="*/ 438648 h 874716"/>
                <a:gd name="connsiteX18" fmla="*/ 5685283 w 6857455"/>
                <a:gd name="connsiteY18" fmla="*/ 498658 h 874716"/>
                <a:gd name="connsiteX19" fmla="*/ 5567169 w 6857455"/>
                <a:gd name="connsiteY19" fmla="*/ 499420 h 874716"/>
                <a:gd name="connsiteX20" fmla="*/ 5527923 w 6857455"/>
                <a:gd name="connsiteY20" fmla="*/ 490466 h 874716"/>
                <a:gd name="connsiteX21" fmla="*/ 5456292 w 6857455"/>
                <a:gd name="connsiteY21" fmla="*/ 450650 h 874716"/>
                <a:gd name="connsiteX22" fmla="*/ 5424670 w 6857455"/>
                <a:gd name="connsiteY22" fmla="*/ 444934 h 874716"/>
                <a:gd name="connsiteX23" fmla="*/ 5368662 w 6857455"/>
                <a:gd name="connsiteY23" fmla="*/ 441124 h 874716"/>
                <a:gd name="connsiteX24" fmla="*/ 5247118 w 6857455"/>
                <a:gd name="connsiteY24" fmla="*/ 444934 h 874716"/>
                <a:gd name="connsiteX25" fmla="*/ 5088617 w 6857455"/>
                <a:gd name="connsiteY25" fmla="*/ 428742 h 874716"/>
                <a:gd name="connsiteX26" fmla="*/ 5025750 w 6857455"/>
                <a:gd name="connsiteY26" fmla="*/ 433694 h 874716"/>
                <a:gd name="connsiteX27" fmla="*/ 4957930 w 6857455"/>
                <a:gd name="connsiteY27" fmla="*/ 442268 h 874716"/>
                <a:gd name="connsiteX28" fmla="*/ 4938116 w 6857455"/>
                <a:gd name="connsiteY28" fmla="*/ 441886 h 874716"/>
                <a:gd name="connsiteX29" fmla="*/ 4833910 w 6857455"/>
                <a:gd name="connsiteY29" fmla="*/ 421693 h 874716"/>
                <a:gd name="connsiteX30" fmla="*/ 4810095 w 6857455"/>
                <a:gd name="connsiteY30" fmla="*/ 408167 h 874716"/>
                <a:gd name="connsiteX31" fmla="*/ 4747991 w 6857455"/>
                <a:gd name="connsiteY31" fmla="*/ 413691 h 874716"/>
                <a:gd name="connsiteX32" fmla="*/ 4692745 w 6857455"/>
                <a:gd name="connsiteY32" fmla="*/ 435790 h 874716"/>
                <a:gd name="connsiteX33" fmla="*/ 4375933 w 6857455"/>
                <a:gd name="connsiteY33" fmla="*/ 483417 h 874716"/>
                <a:gd name="connsiteX34" fmla="*/ 4185426 w 6857455"/>
                <a:gd name="connsiteY34" fmla="*/ 484179 h 874716"/>
                <a:gd name="connsiteX35" fmla="*/ 4052072 w 6857455"/>
                <a:gd name="connsiteY35" fmla="*/ 505134 h 874716"/>
                <a:gd name="connsiteX36" fmla="*/ 4029973 w 6857455"/>
                <a:gd name="connsiteY36" fmla="*/ 527233 h 874716"/>
                <a:gd name="connsiteX37" fmla="*/ 3948626 w 6857455"/>
                <a:gd name="connsiteY37" fmla="*/ 550666 h 874716"/>
                <a:gd name="connsiteX38" fmla="*/ 3871280 w 6857455"/>
                <a:gd name="connsiteY38" fmla="*/ 502275 h 874716"/>
                <a:gd name="connsiteX39" fmla="*/ 3774312 w 6857455"/>
                <a:gd name="connsiteY39" fmla="*/ 429122 h 874716"/>
                <a:gd name="connsiteX40" fmla="*/ 3721543 w 6857455"/>
                <a:gd name="connsiteY40" fmla="*/ 428552 h 874716"/>
                <a:gd name="connsiteX41" fmla="*/ 3612763 w 6857455"/>
                <a:gd name="connsiteY41" fmla="*/ 414263 h 874716"/>
                <a:gd name="connsiteX42" fmla="*/ 3537323 w 6857455"/>
                <a:gd name="connsiteY42" fmla="*/ 389878 h 874716"/>
                <a:gd name="connsiteX43" fmla="*/ 3431593 w 6857455"/>
                <a:gd name="connsiteY43" fmla="*/ 360921 h 874716"/>
                <a:gd name="connsiteX44" fmla="*/ 3392158 w 6857455"/>
                <a:gd name="connsiteY44" fmla="*/ 345681 h 874716"/>
                <a:gd name="connsiteX45" fmla="*/ 3297856 w 6857455"/>
                <a:gd name="connsiteY45" fmla="*/ 323010 h 874716"/>
                <a:gd name="connsiteX46" fmla="*/ 3219748 w 6857455"/>
                <a:gd name="connsiteY46" fmla="*/ 308151 h 874716"/>
                <a:gd name="connsiteX47" fmla="*/ 3156692 w 6857455"/>
                <a:gd name="connsiteY47" fmla="*/ 261668 h 874716"/>
                <a:gd name="connsiteX48" fmla="*/ 3136497 w 6857455"/>
                <a:gd name="connsiteY48" fmla="*/ 237663 h 874716"/>
                <a:gd name="connsiteX49" fmla="*/ 3119733 w 6857455"/>
                <a:gd name="connsiteY49" fmla="*/ 222233 h 874716"/>
                <a:gd name="connsiteX50" fmla="*/ 3045436 w 6857455"/>
                <a:gd name="connsiteY50" fmla="*/ 131742 h 874716"/>
                <a:gd name="connsiteX51" fmla="*/ 3037054 w 6857455"/>
                <a:gd name="connsiteY51" fmla="*/ 124121 h 874716"/>
                <a:gd name="connsiteX52" fmla="*/ 2936466 w 6857455"/>
                <a:gd name="connsiteY52" fmla="*/ 82400 h 874716"/>
                <a:gd name="connsiteX53" fmla="*/ 2901031 w 6857455"/>
                <a:gd name="connsiteY53" fmla="*/ 59731 h 874716"/>
                <a:gd name="connsiteX54" fmla="*/ 2828259 w 6857455"/>
                <a:gd name="connsiteY54" fmla="*/ 3149 h 874716"/>
                <a:gd name="connsiteX55" fmla="*/ 2799492 w 6857455"/>
                <a:gd name="connsiteY55" fmla="*/ 1245 h 874716"/>
                <a:gd name="connsiteX56" fmla="*/ 2693570 w 6857455"/>
                <a:gd name="connsiteY56" fmla="*/ 35154 h 874716"/>
                <a:gd name="connsiteX57" fmla="*/ 2639847 w 6857455"/>
                <a:gd name="connsiteY57" fmla="*/ 73448 h 874716"/>
                <a:gd name="connsiteX58" fmla="*/ 2621178 w 6857455"/>
                <a:gd name="connsiteY58" fmla="*/ 88688 h 874716"/>
                <a:gd name="connsiteX59" fmla="*/ 2489348 w 6857455"/>
                <a:gd name="connsiteY59" fmla="*/ 72304 h 874716"/>
                <a:gd name="connsiteX60" fmla="*/ 2452580 w 6857455"/>
                <a:gd name="connsiteY60" fmla="*/ 68683 h 874716"/>
                <a:gd name="connsiteX61" fmla="*/ 2326464 w 6857455"/>
                <a:gd name="connsiteY61" fmla="*/ 50395 h 874716"/>
                <a:gd name="connsiteX62" fmla="*/ 2300365 w 6857455"/>
                <a:gd name="connsiteY62" fmla="*/ 54777 h 874716"/>
                <a:gd name="connsiteX63" fmla="*/ 2130434 w 6857455"/>
                <a:gd name="connsiteY63" fmla="*/ 58397 h 874716"/>
                <a:gd name="connsiteX64" fmla="*/ 2118621 w 6857455"/>
                <a:gd name="connsiteY64" fmla="*/ 47919 h 874716"/>
                <a:gd name="connsiteX65" fmla="*/ 2057659 w 6857455"/>
                <a:gd name="connsiteY65" fmla="*/ 16866 h 874716"/>
                <a:gd name="connsiteX66" fmla="*/ 1976314 w 6857455"/>
                <a:gd name="connsiteY66" fmla="*/ 8865 h 874716"/>
                <a:gd name="connsiteX67" fmla="*/ 1961454 w 6857455"/>
                <a:gd name="connsiteY67" fmla="*/ 11724 h 874716"/>
                <a:gd name="connsiteX68" fmla="*/ 1906588 w 6857455"/>
                <a:gd name="connsiteY68" fmla="*/ 30964 h 874716"/>
                <a:gd name="connsiteX69" fmla="*/ 1783330 w 6857455"/>
                <a:gd name="connsiteY69" fmla="*/ 48871 h 874716"/>
                <a:gd name="connsiteX70" fmla="*/ 1759327 w 6857455"/>
                <a:gd name="connsiteY70" fmla="*/ 55349 h 874716"/>
                <a:gd name="connsiteX71" fmla="*/ 1716082 w 6857455"/>
                <a:gd name="connsiteY71" fmla="*/ 65445 h 874716"/>
                <a:gd name="connsiteX72" fmla="*/ 1598920 w 6857455"/>
                <a:gd name="connsiteY72" fmla="*/ 72114 h 874716"/>
                <a:gd name="connsiteX73" fmla="*/ 1542150 w 6857455"/>
                <a:gd name="connsiteY73" fmla="*/ 62207 h 874716"/>
                <a:gd name="connsiteX74" fmla="*/ 1516813 w 6857455"/>
                <a:gd name="connsiteY74" fmla="*/ 62779 h 874716"/>
                <a:gd name="connsiteX75" fmla="*/ 1432228 w 6857455"/>
                <a:gd name="connsiteY75" fmla="*/ 88116 h 874716"/>
                <a:gd name="connsiteX76" fmla="*/ 1224765 w 6857455"/>
                <a:gd name="connsiteY76" fmla="*/ 71924 h 874716"/>
                <a:gd name="connsiteX77" fmla="*/ 1159231 w 6857455"/>
                <a:gd name="connsiteY77" fmla="*/ 58207 h 874716"/>
                <a:gd name="connsiteX78" fmla="*/ 1124370 w 6857455"/>
                <a:gd name="connsiteY78" fmla="*/ 56301 h 874716"/>
                <a:gd name="connsiteX79" fmla="*/ 1075600 w 6857455"/>
                <a:gd name="connsiteY79" fmla="*/ 75542 h 874716"/>
                <a:gd name="connsiteX80" fmla="*/ 986633 w 6857455"/>
                <a:gd name="connsiteY80" fmla="*/ 79162 h 874716"/>
                <a:gd name="connsiteX81" fmla="*/ 861089 w 6857455"/>
                <a:gd name="connsiteY81" fmla="*/ 76304 h 874716"/>
                <a:gd name="connsiteX82" fmla="*/ 759168 w 6857455"/>
                <a:gd name="connsiteY82" fmla="*/ 104689 h 874716"/>
                <a:gd name="connsiteX83" fmla="*/ 723735 w 6857455"/>
                <a:gd name="connsiteY83" fmla="*/ 140696 h 874716"/>
                <a:gd name="connsiteX84" fmla="*/ 647532 w 6857455"/>
                <a:gd name="connsiteY84" fmla="*/ 147934 h 874716"/>
                <a:gd name="connsiteX85" fmla="*/ 552659 w 6857455"/>
                <a:gd name="connsiteY85" fmla="*/ 95926 h 874716"/>
                <a:gd name="connsiteX86" fmla="*/ 541800 w 6857455"/>
                <a:gd name="connsiteY86" fmla="*/ 97640 h 874716"/>
                <a:gd name="connsiteX87" fmla="*/ 375107 w 6857455"/>
                <a:gd name="connsiteY87" fmla="*/ 123169 h 874716"/>
                <a:gd name="connsiteX88" fmla="*/ 273567 w 6857455"/>
                <a:gd name="connsiteY88" fmla="*/ 145458 h 874716"/>
                <a:gd name="connsiteX89" fmla="*/ 264043 w 6857455"/>
                <a:gd name="connsiteY89" fmla="*/ 154792 h 874716"/>
                <a:gd name="connsiteX90" fmla="*/ 169360 w 6857455"/>
                <a:gd name="connsiteY90" fmla="*/ 177273 h 874716"/>
                <a:gd name="connsiteX91" fmla="*/ 89347 w 6857455"/>
                <a:gd name="connsiteY91" fmla="*/ 157460 h 874716"/>
                <a:gd name="connsiteX92" fmla="*/ 34291 w 6857455"/>
                <a:gd name="connsiteY92" fmla="*/ 145268 h 874716"/>
                <a:gd name="connsiteX93" fmla="*/ 0 w 6857455"/>
                <a:gd name="connsiteY93" fmla="*/ 142056 h 874716"/>
                <a:gd name="connsiteX94" fmla="*/ 0 w 6857455"/>
                <a:gd name="connsiteY94" fmla="*/ 849556 h 874716"/>
                <a:gd name="connsiteX95" fmla="*/ 60652 w 6857455"/>
                <a:gd name="connsiteY95" fmla="*/ 844783 h 874716"/>
                <a:gd name="connsiteX96" fmla="*/ 119068 w 6857455"/>
                <a:gd name="connsiteY96" fmla="*/ 827281 h 874716"/>
                <a:gd name="connsiteX97" fmla="*/ 171840 w 6857455"/>
                <a:gd name="connsiteY97" fmla="*/ 804420 h 874716"/>
                <a:gd name="connsiteX98" fmla="*/ 274329 w 6857455"/>
                <a:gd name="connsiteY98" fmla="*/ 794324 h 874716"/>
                <a:gd name="connsiteX99" fmla="*/ 306715 w 6857455"/>
                <a:gd name="connsiteY99" fmla="*/ 788798 h 874716"/>
                <a:gd name="connsiteX100" fmla="*/ 393967 w 6857455"/>
                <a:gd name="connsiteY100" fmla="*/ 765937 h 874716"/>
                <a:gd name="connsiteX101" fmla="*/ 493793 w 6857455"/>
                <a:gd name="connsiteY101" fmla="*/ 725549 h 874716"/>
                <a:gd name="connsiteX102" fmla="*/ 546373 w 6857455"/>
                <a:gd name="connsiteY102" fmla="*/ 740600 h 874716"/>
                <a:gd name="connsiteX103" fmla="*/ 730211 w 6857455"/>
                <a:gd name="connsiteY103" fmla="*/ 698116 h 874716"/>
                <a:gd name="connsiteX104" fmla="*/ 784889 w 6857455"/>
                <a:gd name="connsiteY104" fmla="*/ 676018 h 874716"/>
                <a:gd name="connsiteX105" fmla="*/ 800509 w 6857455"/>
                <a:gd name="connsiteY105" fmla="*/ 661349 h 874716"/>
                <a:gd name="connsiteX106" fmla="*/ 857661 w 6857455"/>
                <a:gd name="connsiteY106" fmla="*/ 626868 h 874716"/>
                <a:gd name="connsiteX107" fmla="*/ 949102 w 6857455"/>
                <a:gd name="connsiteY107" fmla="*/ 614676 h 874716"/>
                <a:gd name="connsiteX108" fmla="*/ 960342 w 6857455"/>
                <a:gd name="connsiteY108" fmla="*/ 607435 h 874716"/>
                <a:gd name="connsiteX109" fmla="*/ 977109 w 6857455"/>
                <a:gd name="connsiteY109" fmla="*/ 595815 h 874716"/>
                <a:gd name="connsiteX110" fmla="*/ 1071218 w 6857455"/>
                <a:gd name="connsiteY110" fmla="*/ 575240 h 874716"/>
                <a:gd name="connsiteX111" fmla="*/ 1091983 w 6857455"/>
                <a:gd name="connsiteY111" fmla="*/ 568764 h 874716"/>
                <a:gd name="connsiteX112" fmla="*/ 1109321 w 6857455"/>
                <a:gd name="connsiteY112" fmla="*/ 557904 h 874716"/>
                <a:gd name="connsiteX113" fmla="*/ 1162279 w 6857455"/>
                <a:gd name="connsiteY113" fmla="*/ 532949 h 874716"/>
                <a:gd name="connsiteX114" fmla="*/ 1206097 w 6857455"/>
                <a:gd name="connsiteY114" fmla="*/ 532187 h 874716"/>
                <a:gd name="connsiteX115" fmla="*/ 1266867 w 6857455"/>
                <a:gd name="connsiteY115" fmla="*/ 518088 h 874716"/>
                <a:gd name="connsiteX116" fmla="*/ 1380219 w 6857455"/>
                <a:gd name="connsiteY116" fmla="*/ 504182 h 874716"/>
                <a:gd name="connsiteX117" fmla="*/ 1403461 w 6857455"/>
                <a:gd name="connsiteY117" fmla="*/ 496180 h 874716"/>
                <a:gd name="connsiteX118" fmla="*/ 1544054 w 6857455"/>
                <a:gd name="connsiteY118" fmla="*/ 458268 h 874716"/>
                <a:gd name="connsiteX119" fmla="*/ 1656644 w 6857455"/>
                <a:gd name="connsiteY119" fmla="*/ 459032 h 874716"/>
                <a:gd name="connsiteX120" fmla="*/ 1665406 w 6857455"/>
                <a:gd name="connsiteY120" fmla="*/ 460747 h 874716"/>
                <a:gd name="connsiteX121" fmla="*/ 1708461 w 6857455"/>
                <a:gd name="connsiteY121" fmla="*/ 473318 h 874716"/>
                <a:gd name="connsiteX122" fmla="*/ 1775140 w 6857455"/>
                <a:gd name="connsiteY122" fmla="*/ 469891 h 874716"/>
                <a:gd name="connsiteX123" fmla="*/ 1821051 w 6857455"/>
                <a:gd name="connsiteY123" fmla="*/ 452554 h 874716"/>
                <a:gd name="connsiteX124" fmla="*/ 1878203 w 6857455"/>
                <a:gd name="connsiteY124" fmla="*/ 451792 h 874716"/>
                <a:gd name="connsiteX125" fmla="*/ 1943547 w 6857455"/>
                <a:gd name="connsiteY125" fmla="*/ 462651 h 874716"/>
                <a:gd name="connsiteX126" fmla="*/ 1972884 w 6857455"/>
                <a:gd name="connsiteY126" fmla="*/ 464937 h 874716"/>
                <a:gd name="connsiteX127" fmla="*/ 2053469 w 6857455"/>
                <a:gd name="connsiteY127" fmla="*/ 487417 h 874716"/>
                <a:gd name="connsiteX128" fmla="*/ 2101477 w 6857455"/>
                <a:gd name="connsiteY128" fmla="*/ 481893 h 874716"/>
                <a:gd name="connsiteX129" fmla="*/ 2148722 w 6857455"/>
                <a:gd name="connsiteY129" fmla="*/ 467033 h 874716"/>
                <a:gd name="connsiteX130" fmla="*/ 2179011 w 6857455"/>
                <a:gd name="connsiteY130" fmla="*/ 452744 h 874716"/>
                <a:gd name="connsiteX131" fmla="*/ 2240165 w 6857455"/>
                <a:gd name="connsiteY131" fmla="*/ 442648 h 874716"/>
                <a:gd name="connsiteX132" fmla="*/ 2251404 w 6857455"/>
                <a:gd name="connsiteY132" fmla="*/ 444172 h 874716"/>
                <a:gd name="connsiteX133" fmla="*/ 2433912 w 6857455"/>
                <a:gd name="connsiteY133" fmla="*/ 456746 h 874716"/>
                <a:gd name="connsiteX134" fmla="*/ 2506302 w 6857455"/>
                <a:gd name="connsiteY134" fmla="*/ 476939 h 874716"/>
                <a:gd name="connsiteX135" fmla="*/ 2521735 w 6857455"/>
                <a:gd name="connsiteY135" fmla="*/ 479415 h 874716"/>
                <a:gd name="connsiteX136" fmla="*/ 2675854 w 6857455"/>
                <a:gd name="connsiteY136" fmla="*/ 502086 h 874716"/>
                <a:gd name="connsiteX137" fmla="*/ 2692998 w 6857455"/>
                <a:gd name="connsiteY137" fmla="*/ 503038 h 874716"/>
                <a:gd name="connsiteX138" fmla="*/ 2740816 w 6857455"/>
                <a:gd name="connsiteY138" fmla="*/ 499037 h 874716"/>
                <a:gd name="connsiteX139" fmla="*/ 2853596 w 6857455"/>
                <a:gd name="connsiteY139" fmla="*/ 540187 h 874716"/>
                <a:gd name="connsiteX140" fmla="*/ 2966565 w 6857455"/>
                <a:gd name="connsiteY140" fmla="*/ 554286 h 874716"/>
                <a:gd name="connsiteX141" fmla="*/ 3028671 w 6857455"/>
                <a:gd name="connsiteY141" fmla="*/ 554094 h 874716"/>
                <a:gd name="connsiteX142" fmla="*/ 3073059 w 6857455"/>
                <a:gd name="connsiteY142" fmla="*/ 564192 h 874716"/>
                <a:gd name="connsiteX143" fmla="*/ 3182219 w 6857455"/>
                <a:gd name="connsiteY143" fmla="*/ 594862 h 874716"/>
                <a:gd name="connsiteX144" fmla="*/ 3233656 w 6857455"/>
                <a:gd name="connsiteY144" fmla="*/ 599625 h 874716"/>
                <a:gd name="connsiteX145" fmla="*/ 3288332 w 6857455"/>
                <a:gd name="connsiteY145" fmla="*/ 609914 h 874716"/>
                <a:gd name="connsiteX146" fmla="*/ 3423591 w 6857455"/>
                <a:gd name="connsiteY146" fmla="*/ 656015 h 874716"/>
                <a:gd name="connsiteX147" fmla="*/ 3534084 w 6857455"/>
                <a:gd name="connsiteY147" fmla="*/ 653349 h 874716"/>
                <a:gd name="connsiteX148" fmla="*/ 3604571 w 6857455"/>
                <a:gd name="connsiteY148" fmla="*/ 653918 h 874716"/>
                <a:gd name="connsiteX149" fmla="*/ 3688586 w 6857455"/>
                <a:gd name="connsiteY149" fmla="*/ 669160 h 874716"/>
                <a:gd name="connsiteX150" fmla="*/ 3757358 w 6857455"/>
                <a:gd name="connsiteY150" fmla="*/ 691450 h 874716"/>
                <a:gd name="connsiteX151" fmla="*/ 3852421 w 6857455"/>
                <a:gd name="connsiteY151" fmla="*/ 709167 h 874716"/>
                <a:gd name="connsiteX152" fmla="*/ 3947104 w 6857455"/>
                <a:gd name="connsiteY152" fmla="*/ 743267 h 874716"/>
                <a:gd name="connsiteX153" fmla="*/ 4013208 w 6857455"/>
                <a:gd name="connsiteY153" fmla="*/ 769367 h 874716"/>
                <a:gd name="connsiteX154" fmla="*/ 4105222 w 6857455"/>
                <a:gd name="connsiteY154" fmla="*/ 792418 h 874716"/>
                <a:gd name="connsiteX155" fmla="*/ 4246006 w 6857455"/>
                <a:gd name="connsiteY155" fmla="*/ 808610 h 874716"/>
                <a:gd name="connsiteX156" fmla="*/ 4310779 w 6857455"/>
                <a:gd name="connsiteY156" fmla="*/ 810326 h 874716"/>
                <a:gd name="connsiteX157" fmla="*/ 4413272 w 6857455"/>
                <a:gd name="connsiteY157" fmla="*/ 848235 h 874716"/>
                <a:gd name="connsiteX158" fmla="*/ 4457087 w 6857455"/>
                <a:gd name="connsiteY158" fmla="*/ 866524 h 874716"/>
                <a:gd name="connsiteX159" fmla="*/ 4496523 w 6857455"/>
                <a:gd name="connsiteY159" fmla="*/ 851284 h 874716"/>
                <a:gd name="connsiteX160" fmla="*/ 4522050 w 6857455"/>
                <a:gd name="connsiteY160" fmla="*/ 833757 h 874716"/>
                <a:gd name="connsiteX161" fmla="*/ 4602824 w 6857455"/>
                <a:gd name="connsiteY161" fmla="*/ 848618 h 874716"/>
                <a:gd name="connsiteX162" fmla="*/ 4688553 w 6857455"/>
                <a:gd name="connsiteY162" fmla="*/ 864238 h 874716"/>
                <a:gd name="connsiteX163" fmla="*/ 4749895 w 6857455"/>
                <a:gd name="connsiteY163" fmla="*/ 874716 h 874716"/>
                <a:gd name="connsiteX164" fmla="*/ 4826480 w 6857455"/>
                <a:gd name="connsiteY164" fmla="*/ 866334 h 874716"/>
                <a:gd name="connsiteX165" fmla="*/ 4886870 w 6857455"/>
                <a:gd name="connsiteY165" fmla="*/ 862906 h 874716"/>
                <a:gd name="connsiteX166" fmla="*/ 4935639 w 6857455"/>
                <a:gd name="connsiteY166" fmla="*/ 853190 h 874716"/>
                <a:gd name="connsiteX167" fmla="*/ 4952784 w 6857455"/>
                <a:gd name="connsiteY167" fmla="*/ 847473 h 874716"/>
                <a:gd name="connsiteX168" fmla="*/ 5088617 w 6857455"/>
                <a:gd name="connsiteY168" fmla="*/ 802896 h 874716"/>
                <a:gd name="connsiteX169" fmla="*/ 5233781 w 6857455"/>
                <a:gd name="connsiteY169" fmla="*/ 767271 h 874716"/>
                <a:gd name="connsiteX170" fmla="*/ 5327893 w 6857455"/>
                <a:gd name="connsiteY170" fmla="*/ 789752 h 874716"/>
                <a:gd name="connsiteX171" fmla="*/ 5362946 w 6857455"/>
                <a:gd name="connsiteY171" fmla="*/ 789370 h 874716"/>
                <a:gd name="connsiteX172" fmla="*/ 5524115 w 6857455"/>
                <a:gd name="connsiteY172" fmla="*/ 794514 h 874716"/>
                <a:gd name="connsiteX173" fmla="*/ 5552500 w 6857455"/>
                <a:gd name="connsiteY173" fmla="*/ 800038 h 874716"/>
                <a:gd name="connsiteX174" fmla="*/ 5705857 w 6857455"/>
                <a:gd name="connsiteY174" fmla="*/ 777367 h 874716"/>
                <a:gd name="connsiteX175" fmla="*/ 5761485 w 6857455"/>
                <a:gd name="connsiteY175" fmla="*/ 773557 h 874716"/>
                <a:gd name="connsiteX176" fmla="*/ 5812731 w 6857455"/>
                <a:gd name="connsiteY176" fmla="*/ 767271 h 874716"/>
                <a:gd name="connsiteX177" fmla="*/ 5884361 w 6857455"/>
                <a:gd name="connsiteY177" fmla="*/ 765747 h 874716"/>
                <a:gd name="connsiteX178" fmla="*/ 5958660 w 6857455"/>
                <a:gd name="connsiteY178" fmla="*/ 768605 h 874716"/>
                <a:gd name="connsiteX179" fmla="*/ 6041528 w 6857455"/>
                <a:gd name="connsiteY179" fmla="*/ 768033 h 874716"/>
                <a:gd name="connsiteX180" fmla="*/ 6074297 w 6857455"/>
                <a:gd name="connsiteY180" fmla="*/ 763081 h 874716"/>
                <a:gd name="connsiteX181" fmla="*/ 6162880 w 6857455"/>
                <a:gd name="connsiteY181" fmla="*/ 766509 h 874716"/>
                <a:gd name="connsiteX182" fmla="*/ 6209364 w 6857455"/>
                <a:gd name="connsiteY182" fmla="*/ 760795 h 874716"/>
                <a:gd name="connsiteX183" fmla="*/ 6285948 w 6857455"/>
                <a:gd name="connsiteY183" fmla="*/ 759651 h 874716"/>
                <a:gd name="connsiteX184" fmla="*/ 6310905 w 6857455"/>
                <a:gd name="connsiteY184" fmla="*/ 758316 h 874716"/>
                <a:gd name="connsiteX185" fmla="*/ 6333194 w 6857455"/>
                <a:gd name="connsiteY185" fmla="*/ 757554 h 874716"/>
                <a:gd name="connsiteX186" fmla="*/ 6409586 w 6857455"/>
                <a:gd name="connsiteY186" fmla="*/ 773177 h 874716"/>
                <a:gd name="connsiteX187" fmla="*/ 6477407 w 6857455"/>
                <a:gd name="connsiteY187" fmla="*/ 774129 h 874716"/>
                <a:gd name="connsiteX188" fmla="*/ 6596283 w 6857455"/>
                <a:gd name="connsiteY188" fmla="*/ 786703 h 874716"/>
                <a:gd name="connsiteX189" fmla="*/ 6622573 w 6857455"/>
                <a:gd name="connsiteY189" fmla="*/ 782321 h 874716"/>
                <a:gd name="connsiteX190" fmla="*/ 6704872 w 6857455"/>
                <a:gd name="connsiteY190" fmla="*/ 780607 h 874716"/>
                <a:gd name="connsiteX191" fmla="*/ 6751738 w 6857455"/>
                <a:gd name="connsiteY191" fmla="*/ 779273 h 874716"/>
                <a:gd name="connsiteX192" fmla="*/ 6809650 w 6857455"/>
                <a:gd name="connsiteY192" fmla="*/ 788417 h 874716"/>
                <a:gd name="connsiteX193" fmla="*/ 6832976 w 6857455"/>
                <a:gd name="connsiteY193" fmla="*/ 800428 h 87471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</a:cxnLst>
              <a:rect l="l" t="t" r="r" b="b"/>
              <a:pathLst>
                <a:path w="6857455" h="874716">
                  <a:moveTo>
                    <a:pt x="6857455" y="804643"/>
                  </a:moveTo>
                  <a:lnTo>
                    <a:pt x="6857455" y="562246"/>
                  </a:lnTo>
                  <a:lnTo>
                    <a:pt x="6829178" y="551284"/>
                  </a:lnTo>
                  <a:cubicBezTo>
                    <a:pt x="6805745" y="539044"/>
                    <a:pt x="6784885" y="521708"/>
                    <a:pt x="6766024" y="500372"/>
                  </a:cubicBezTo>
                  <a:cubicBezTo>
                    <a:pt x="6755166" y="488179"/>
                    <a:pt x="6746784" y="486845"/>
                    <a:pt x="6734971" y="500944"/>
                  </a:cubicBezTo>
                  <a:cubicBezTo>
                    <a:pt x="6721257" y="517326"/>
                    <a:pt x="6701634" y="510850"/>
                    <a:pt x="6683915" y="507040"/>
                  </a:cubicBezTo>
                  <a:cubicBezTo>
                    <a:pt x="6665629" y="503230"/>
                    <a:pt x="6647148" y="499228"/>
                    <a:pt x="6628860" y="495418"/>
                  </a:cubicBezTo>
                  <a:cubicBezTo>
                    <a:pt x="6615335" y="492752"/>
                    <a:pt x="6601999" y="490466"/>
                    <a:pt x="6588662" y="487227"/>
                  </a:cubicBezTo>
                  <a:cubicBezTo>
                    <a:pt x="6547133" y="477129"/>
                    <a:pt x="6509794" y="480177"/>
                    <a:pt x="6476074" y="511230"/>
                  </a:cubicBezTo>
                  <a:cubicBezTo>
                    <a:pt x="6450356" y="535043"/>
                    <a:pt x="6417399" y="542093"/>
                    <a:pt x="6382345" y="534853"/>
                  </a:cubicBezTo>
                  <a:cubicBezTo>
                    <a:pt x="6377963" y="533901"/>
                    <a:pt x="6372439" y="530091"/>
                    <a:pt x="6369391" y="531615"/>
                  </a:cubicBezTo>
                  <a:cubicBezTo>
                    <a:pt x="6323479" y="553904"/>
                    <a:pt x="6287092" y="514658"/>
                    <a:pt x="6244799" y="512182"/>
                  </a:cubicBezTo>
                  <a:cubicBezTo>
                    <a:pt x="6226130" y="511040"/>
                    <a:pt x="6207079" y="496942"/>
                    <a:pt x="6190315" y="485703"/>
                  </a:cubicBezTo>
                  <a:cubicBezTo>
                    <a:pt x="6167262" y="470271"/>
                    <a:pt x="6146687" y="455412"/>
                    <a:pt x="6115446" y="462270"/>
                  </a:cubicBezTo>
                  <a:cubicBezTo>
                    <a:pt x="6084203" y="469319"/>
                    <a:pt x="6055627" y="456364"/>
                    <a:pt x="6032194" y="434266"/>
                  </a:cubicBezTo>
                  <a:cubicBezTo>
                    <a:pt x="6014287" y="417501"/>
                    <a:pt x="5994665" y="415977"/>
                    <a:pt x="5971042" y="420738"/>
                  </a:cubicBezTo>
                  <a:cubicBezTo>
                    <a:pt x="5941513" y="426645"/>
                    <a:pt x="5910842" y="427027"/>
                    <a:pt x="5880933" y="430646"/>
                  </a:cubicBezTo>
                  <a:cubicBezTo>
                    <a:pt x="5874454" y="431408"/>
                    <a:pt x="5866265" y="434076"/>
                    <a:pt x="5862452" y="438648"/>
                  </a:cubicBezTo>
                  <a:cubicBezTo>
                    <a:pt x="5815779" y="495418"/>
                    <a:pt x="5750055" y="495990"/>
                    <a:pt x="5685283" y="498658"/>
                  </a:cubicBezTo>
                  <a:cubicBezTo>
                    <a:pt x="5646039" y="500372"/>
                    <a:pt x="5606604" y="500372"/>
                    <a:pt x="5567169" y="499420"/>
                  </a:cubicBezTo>
                  <a:cubicBezTo>
                    <a:pt x="5553832" y="499228"/>
                    <a:pt x="5539736" y="496180"/>
                    <a:pt x="5527923" y="490466"/>
                  </a:cubicBezTo>
                  <a:cubicBezTo>
                    <a:pt x="5503348" y="478463"/>
                    <a:pt x="5480680" y="462843"/>
                    <a:pt x="5456292" y="450650"/>
                  </a:cubicBezTo>
                  <a:cubicBezTo>
                    <a:pt x="5447151" y="445886"/>
                    <a:pt x="5435338" y="445696"/>
                    <a:pt x="5424670" y="444934"/>
                  </a:cubicBezTo>
                  <a:cubicBezTo>
                    <a:pt x="5405809" y="443410"/>
                    <a:pt x="5384854" y="447982"/>
                    <a:pt x="5368662" y="441124"/>
                  </a:cubicBezTo>
                  <a:cubicBezTo>
                    <a:pt x="5326559" y="423407"/>
                    <a:pt x="5287123" y="427407"/>
                    <a:pt x="5247118" y="444934"/>
                  </a:cubicBezTo>
                  <a:cubicBezTo>
                    <a:pt x="5191108" y="469509"/>
                    <a:pt x="5138148" y="467605"/>
                    <a:pt x="5088617" y="428742"/>
                  </a:cubicBezTo>
                  <a:cubicBezTo>
                    <a:pt x="5066328" y="411215"/>
                    <a:pt x="5044609" y="419596"/>
                    <a:pt x="5025750" y="433694"/>
                  </a:cubicBezTo>
                  <a:cubicBezTo>
                    <a:pt x="5004032" y="450078"/>
                    <a:pt x="4982885" y="454268"/>
                    <a:pt x="4957930" y="442268"/>
                  </a:cubicBezTo>
                  <a:cubicBezTo>
                    <a:pt x="4952404" y="439600"/>
                    <a:pt x="4944594" y="440933"/>
                    <a:pt x="4938116" y="441886"/>
                  </a:cubicBezTo>
                  <a:cubicBezTo>
                    <a:pt x="4901158" y="446648"/>
                    <a:pt x="4864009" y="454650"/>
                    <a:pt x="4833910" y="421693"/>
                  </a:cubicBezTo>
                  <a:cubicBezTo>
                    <a:pt x="4828004" y="415214"/>
                    <a:pt x="4818097" y="412549"/>
                    <a:pt x="4810095" y="408167"/>
                  </a:cubicBezTo>
                  <a:cubicBezTo>
                    <a:pt x="4776566" y="390258"/>
                    <a:pt x="4777900" y="391974"/>
                    <a:pt x="4747991" y="413691"/>
                  </a:cubicBezTo>
                  <a:cubicBezTo>
                    <a:pt x="4732369" y="425121"/>
                    <a:pt x="4710842" y="436742"/>
                    <a:pt x="4692745" y="435790"/>
                  </a:cubicBezTo>
                  <a:cubicBezTo>
                    <a:pt x="4583584" y="430075"/>
                    <a:pt x="4479758" y="457508"/>
                    <a:pt x="4375933" y="483417"/>
                  </a:cubicBezTo>
                  <a:cubicBezTo>
                    <a:pt x="4311923" y="499420"/>
                    <a:pt x="4249436" y="500372"/>
                    <a:pt x="4185426" y="484179"/>
                  </a:cubicBezTo>
                  <a:cubicBezTo>
                    <a:pt x="4139133" y="472367"/>
                    <a:pt x="4095315" y="491800"/>
                    <a:pt x="4052072" y="505134"/>
                  </a:cubicBezTo>
                  <a:cubicBezTo>
                    <a:pt x="4043117" y="507799"/>
                    <a:pt x="4034735" y="518278"/>
                    <a:pt x="4029973" y="527233"/>
                  </a:cubicBezTo>
                  <a:cubicBezTo>
                    <a:pt x="4012826" y="558858"/>
                    <a:pt x="3984441" y="563810"/>
                    <a:pt x="3948626" y="550666"/>
                  </a:cubicBezTo>
                  <a:cubicBezTo>
                    <a:pt x="3920241" y="540377"/>
                    <a:pt x="3894332" y="526661"/>
                    <a:pt x="3871280" y="502275"/>
                  </a:cubicBezTo>
                  <a:cubicBezTo>
                    <a:pt x="3844229" y="473701"/>
                    <a:pt x="3816224" y="441124"/>
                    <a:pt x="3774312" y="429122"/>
                  </a:cubicBezTo>
                  <a:cubicBezTo>
                    <a:pt x="3756214" y="423979"/>
                    <a:pt x="3740593" y="423217"/>
                    <a:pt x="3721543" y="428552"/>
                  </a:cubicBezTo>
                  <a:cubicBezTo>
                    <a:pt x="3684583" y="438837"/>
                    <a:pt x="3647436" y="446078"/>
                    <a:pt x="3612763" y="414263"/>
                  </a:cubicBezTo>
                  <a:cubicBezTo>
                    <a:pt x="3593712" y="396736"/>
                    <a:pt x="3567994" y="385496"/>
                    <a:pt x="3537323" y="389878"/>
                  </a:cubicBezTo>
                  <a:cubicBezTo>
                    <a:pt x="3499031" y="395402"/>
                    <a:pt x="3464168" y="381496"/>
                    <a:pt x="3431593" y="360921"/>
                  </a:cubicBezTo>
                  <a:cubicBezTo>
                    <a:pt x="3419971" y="353491"/>
                    <a:pt x="3405682" y="349301"/>
                    <a:pt x="3392158" y="345681"/>
                  </a:cubicBezTo>
                  <a:cubicBezTo>
                    <a:pt x="3360915" y="337298"/>
                    <a:pt x="3329480" y="329868"/>
                    <a:pt x="3297856" y="323010"/>
                  </a:cubicBezTo>
                  <a:cubicBezTo>
                    <a:pt x="3271948" y="317296"/>
                    <a:pt x="3245849" y="313104"/>
                    <a:pt x="3219748" y="308151"/>
                  </a:cubicBezTo>
                  <a:cubicBezTo>
                    <a:pt x="3191173" y="302817"/>
                    <a:pt x="3168502" y="290433"/>
                    <a:pt x="3156692" y="261668"/>
                  </a:cubicBezTo>
                  <a:cubicBezTo>
                    <a:pt x="3152882" y="252524"/>
                    <a:pt x="3143737" y="245283"/>
                    <a:pt x="3136497" y="237663"/>
                  </a:cubicBezTo>
                  <a:cubicBezTo>
                    <a:pt x="3131355" y="232139"/>
                    <a:pt x="3124495" y="227947"/>
                    <a:pt x="3119733" y="222233"/>
                  </a:cubicBezTo>
                  <a:cubicBezTo>
                    <a:pt x="3094776" y="192132"/>
                    <a:pt x="3070201" y="161843"/>
                    <a:pt x="3045436" y="131742"/>
                  </a:cubicBezTo>
                  <a:cubicBezTo>
                    <a:pt x="3042958" y="128884"/>
                    <a:pt x="3040292" y="125455"/>
                    <a:pt x="3037054" y="124121"/>
                  </a:cubicBezTo>
                  <a:cubicBezTo>
                    <a:pt x="3003525" y="110215"/>
                    <a:pt x="2969614" y="97070"/>
                    <a:pt x="2936466" y="82400"/>
                  </a:cubicBezTo>
                  <a:cubicBezTo>
                    <a:pt x="2923702" y="76686"/>
                    <a:pt x="2910558" y="69637"/>
                    <a:pt x="2901031" y="59731"/>
                  </a:cubicBezTo>
                  <a:cubicBezTo>
                    <a:pt x="2879314" y="37250"/>
                    <a:pt x="2859502" y="12866"/>
                    <a:pt x="2828259" y="3149"/>
                  </a:cubicBezTo>
                  <a:cubicBezTo>
                    <a:pt x="2819114" y="293"/>
                    <a:pt x="2808256" y="-1231"/>
                    <a:pt x="2799492" y="1245"/>
                  </a:cubicBezTo>
                  <a:cubicBezTo>
                    <a:pt x="2763867" y="11532"/>
                    <a:pt x="2729005" y="24296"/>
                    <a:pt x="2693570" y="35154"/>
                  </a:cubicBezTo>
                  <a:cubicBezTo>
                    <a:pt x="2671092" y="41823"/>
                    <a:pt x="2650707" y="49825"/>
                    <a:pt x="2639847" y="73448"/>
                  </a:cubicBezTo>
                  <a:cubicBezTo>
                    <a:pt x="2636801" y="80114"/>
                    <a:pt x="2628226" y="87354"/>
                    <a:pt x="2621178" y="88688"/>
                  </a:cubicBezTo>
                  <a:cubicBezTo>
                    <a:pt x="2575839" y="97260"/>
                    <a:pt x="2531069" y="101451"/>
                    <a:pt x="2489348" y="72304"/>
                  </a:cubicBezTo>
                  <a:cubicBezTo>
                    <a:pt x="2480585" y="66017"/>
                    <a:pt x="2464201" y="66017"/>
                    <a:pt x="2452580" y="68683"/>
                  </a:cubicBezTo>
                  <a:cubicBezTo>
                    <a:pt x="2407811" y="78590"/>
                    <a:pt x="2365328" y="82020"/>
                    <a:pt x="2326464" y="50395"/>
                  </a:cubicBezTo>
                  <a:cubicBezTo>
                    <a:pt x="2321892" y="46585"/>
                    <a:pt x="2307224" y="50015"/>
                    <a:pt x="2300365" y="54777"/>
                  </a:cubicBezTo>
                  <a:cubicBezTo>
                    <a:pt x="2234259" y="101261"/>
                    <a:pt x="2198064" y="102405"/>
                    <a:pt x="2130434" y="58397"/>
                  </a:cubicBezTo>
                  <a:cubicBezTo>
                    <a:pt x="2126052" y="55539"/>
                    <a:pt x="2120337" y="52301"/>
                    <a:pt x="2118621" y="47919"/>
                  </a:cubicBezTo>
                  <a:cubicBezTo>
                    <a:pt x="2107001" y="19914"/>
                    <a:pt x="2082236" y="19152"/>
                    <a:pt x="2057659" y="16866"/>
                  </a:cubicBezTo>
                  <a:cubicBezTo>
                    <a:pt x="2030608" y="14390"/>
                    <a:pt x="2003555" y="11152"/>
                    <a:pt x="1976314" y="8865"/>
                  </a:cubicBezTo>
                  <a:cubicBezTo>
                    <a:pt x="1971550" y="8483"/>
                    <a:pt x="1966216" y="10007"/>
                    <a:pt x="1961454" y="11724"/>
                  </a:cubicBezTo>
                  <a:cubicBezTo>
                    <a:pt x="1943165" y="18010"/>
                    <a:pt x="1925449" y="27154"/>
                    <a:pt x="1906588" y="30964"/>
                  </a:cubicBezTo>
                  <a:cubicBezTo>
                    <a:pt x="1865821" y="39156"/>
                    <a:pt x="1826385" y="55539"/>
                    <a:pt x="1783330" y="48871"/>
                  </a:cubicBezTo>
                  <a:cubicBezTo>
                    <a:pt x="1775902" y="47729"/>
                    <a:pt x="1767327" y="53253"/>
                    <a:pt x="1759327" y="55349"/>
                  </a:cubicBezTo>
                  <a:cubicBezTo>
                    <a:pt x="1744849" y="58969"/>
                    <a:pt x="1730750" y="64111"/>
                    <a:pt x="1716082" y="65445"/>
                  </a:cubicBezTo>
                  <a:cubicBezTo>
                    <a:pt x="1677218" y="68875"/>
                    <a:pt x="1637975" y="71924"/>
                    <a:pt x="1598920" y="72114"/>
                  </a:cubicBezTo>
                  <a:cubicBezTo>
                    <a:pt x="1580061" y="72304"/>
                    <a:pt x="1561201" y="65065"/>
                    <a:pt x="1542150" y="62207"/>
                  </a:cubicBezTo>
                  <a:cubicBezTo>
                    <a:pt x="1533578" y="60873"/>
                    <a:pt x="1519669" y="58587"/>
                    <a:pt x="1516813" y="62779"/>
                  </a:cubicBezTo>
                  <a:cubicBezTo>
                    <a:pt x="1494714" y="94592"/>
                    <a:pt x="1463661" y="88496"/>
                    <a:pt x="1432228" y="88116"/>
                  </a:cubicBezTo>
                  <a:cubicBezTo>
                    <a:pt x="1362884" y="87354"/>
                    <a:pt x="1295826" y="60493"/>
                    <a:pt x="1224765" y="71924"/>
                  </a:cubicBezTo>
                  <a:cubicBezTo>
                    <a:pt x="1204191" y="75162"/>
                    <a:pt x="1181330" y="62397"/>
                    <a:pt x="1159231" y="58207"/>
                  </a:cubicBezTo>
                  <a:cubicBezTo>
                    <a:pt x="1147801" y="56111"/>
                    <a:pt x="1135228" y="53633"/>
                    <a:pt x="1124370" y="56301"/>
                  </a:cubicBezTo>
                  <a:cubicBezTo>
                    <a:pt x="1107605" y="60493"/>
                    <a:pt x="1091411" y="68113"/>
                    <a:pt x="1075600" y="75542"/>
                  </a:cubicBezTo>
                  <a:cubicBezTo>
                    <a:pt x="1046261" y="89258"/>
                    <a:pt x="1016162" y="89258"/>
                    <a:pt x="986633" y="79162"/>
                  </a:cubicBezTo>
                  <a:cubicBezTo>
                    <a:pt x="944722" y="64873"/>
                    <a:pt x="903193" y="64873"/>
                    <a:pt x="861089" y="76304"/>
                  </a:cubicBezTo>
                  <a:cubicBezTo>
                    <a:pt x="826990" y="85638"/>
                    <a:pt x="791935" y="92116"/>
                    <a:pt x="759168" y="104689"/>
                  </a:cubicBezTo>
                  <a:cubicBezTo>
                    <a:pt x="744689" y="110215"/>
                    <a:pt x="732497" y="126597"/>
                    <a:pt x="723735" y="140696"/>
                  </a:cubicBezTo>
                  <a:cubicBezTo>
                    <a:pt x="706018" y="169271"/>
                    <a:pt x="674013" y="169081"/>
                    <a:pt x="647532" y="147934"/>
                  </a:cubicBezTo>
                  <a:cubicBezTo>
                    <a:pt x="619717" y="125645"/>
                    <a:pt x="584664" y="112501"/>
                    <a:pt x="552659" y="95926"/>
                  </a:cubicBezTo>
                  <a:cubicBezTo>
                    <a:pt x="549993" y="94592"/>
                    <a:pt x="545039" y="96116"/>
                    <a:pt x="541800" y="97640"/>
                  </a:cubicBezTo>
                  <a:cubicBezTo>
                    <a:pt x="488649" y="122407"/>
                    <a:pt x="433593" y="126979"/>
                    <a:pt x="375107" y="123169"/>
                  </a:cubicBezTo>
                  <a:cubicBezTo>
                    <a:pt x="341960" y="121073"/>
                    <a:pt x="307289" y="137076"/>
                    <a:pt x="273567" y="145458"/>
                  </a:cubicBezTo>
                  <a:cubicBezTo>
                    <a:pt x="269757" y="146410"/>
                    <a:pt x="266519" y="151174"/>
                    <a:pt x="264043" y="154792"/>
                  </a:cubicBezTo>
                  <a:cubicBezTo>
                    <a:pt x="240228" y="190800"/>
                    <a:pt x="208223" y="200706"/>
                    <a:pt x="169360" y="177273"/>
                  </a:cubicBezTo>
                  <a:cubicBezTo>
                    <a:pt x="143643" y="161651"/>
                    <a:pt x="118114" y="158032"/>
                    <a:pt x="89347" y="157460"/>
                  </a:cubicBezTo>
                  <a:cubicBezTo>
                    <a:pt x="71059" y="157078"/>
                    <a:pt x="52962" y="147934"/>
                    <a:pt x="34291" y="145268"/>
                  </a:cubicBezTo>
                  <a:lnTo>
                    <a:pt x="0" y="142056"/>
                  </a:lnTo>
                  <a:lnTo>
                    <a:pt x="0" y="849556"/>
                  </a:lnTo>
                  <a:lnTo>
                    <a:pt x="60652" y="844783"/>
                  </a:lnTo>
                  <a:cubicBezTo>
                    <a:pt x="80251" y="839473"/>
                    <a:pt x="99446" y="832043"/>
                    <a:pt x="119068" y="827281"/>
                  </a:cubicBezTo>
                  <a:cubicBezTo>
                    <a:pt x="137355" y="822899"/>
                    <a:pt x="154501" y="812802"/>
                    <a:pt x="171840" y="804420"/>
                  </a:cubicBezTo>
                  <a:cubicBezTo>
                    <a:pt x="204985" y="788417"/>
                    <a:pt x="240420" y="798514"/>
                    <a:pt x="274329" y="794324"/>
                  </a:cubicBezTo>
                  <a:cubicBezTo>
                    <a:pt x="285188" y="792990"/>
                    <a:pt x="296046" y="791466"/>
                    <a:pt x="306715" y="788798"/>
                  </a:cubicBezTo>
                  <a:cubicBezTo>
                    <a:pt x="335864" y="781749"/>
                    <a:pt x="365583" y="775653"/>
                    <a:pt x="393967" y="765937"/>
                  </a:cubicBezTo>
                  <a:cubicBezTo>
                    <a:pt x="426165" y="755078"/>
                    <a:pt x="457028" y="740600"/>
                    <a:pt x="493793" y="725549"/>
                  </a:cubicBezTo>
                  <a:cubicBezTo>
                    <a:pt x="506557" y="729360"/>
                    <a:pt x="526180" y="739648"/>
                    <a:pt x="546373" y="740600"/>
                  </a:cubicBezTo>
                  <a:cubicBezTo>
                    <a:pt x="611337" y="743838"/>
                    <a:pt x="672107" y="726121"/>
                    <a:pt x="730211" y="698116"/>
                  </a:cubicBezTo>
                  <a:cubicBezTo>
                    <a:pt x="747927" y="689734"/>
                    <a:pt x="766980" y="684210"/>
                    <a:pt x="784889" y="676018"/>
                  </a:cubicBezTo>
                  <a:cubicBezTo>
                    <a:pt x="791173" y="673161"/>
                    <a:pt x="799365" y="667065"/>
                    <a:pt x="800509" y="661349"/>
                  </a:cubicBezTo>
                  <a:cubicBezTo>
                    <a:pt x="807175" y="628201"/>
                    <a:pt x="831942" y="628772"/>
                    <a:pt x="857661" y="626868"/>
                  </a:cubicBezTo>
                  <a:cubicBezTo>
                    <a:pt x="888332" y="624582"/>
                    <a:pt x="918621" y="619248"/>
                    <a:pt x="949102" y="614676"/>
                  </a:cubicBezTo>
                  <a:cubicBezTo>
                    <a:pt x="953104" y="614104"/>
                    <a:pt x="956722" y="610104"/>
                    <a:pt x="960342" y="607435"/>
                  </a:cubicBezTo>
                  <a:cubicBezTo>
                    <a:pt x="965867" y="603435"/>
                    <a:pt x="971011" y="597339"/>
                    <a:pt x="977109" y="595815"/>
                  </a:cubicBezTo>
                  <a:cubicBezTo>
                    <a:pt x="1008350" y="588385"/>
                    <a:pt x="1039783" y="582099"/>
                    <a:pt x="1071218" y="575240"/>
                  </a:cubicBezTo>
                  <a:cubicBezTo>
                    <a:pt x="1078266" y="573716"/>
                    <a:pt x="1085505" y="571812"/>
                    <a:pt x="1091983" y="568764"/>
                  </a:cubicBezTo>
                  <a:cubicBezTo>
                    <a:pt x="1098079" y="565906"/>
                    <a:pt x="1103223" y="560952"/>
                    <a:pt x="1109321" y="557904"/>
                  </a:cubicBezTo>
                  <a:cubicBezTo>
                    <a:pt x="1125892" y="549714"/>
                    <a:pt x="1142851" y="542093"/>
                    <a:pt x="1162279" y="532949"/>
                  </a:cubicBezTo>
                  <a:cubicBezTo>
                    <a:pt x="1173138" y="550094"/>
                    <a:pt x="1187810" y="540377"/>
                    <a:pt x="1206097" y="532187"/>
                  </a:cubicBezTo>
                  <a:cubicBezTo>
                    <a:pt x="1224765" y="523805"/>
                    <a:pt x="1246292" y="521137"/>
                    <a:pt x="1266867" y="518088"/>
                  </a:cubicBezTo>
                  <a:cubicBezTo>
                    <a:pt x="1304588" y="512564"/>
                    <a:pt x="1342499" y="509134"/>
                    <a:pt x="1380219" y="504182"/>
                  </a:cubicBezTo>
                  <a:cubicBezTo>
                    <a:pt x="1388221" y="503038"/>
                    <a:pt x="1397365" y="500944"/>
                    <a:pt x="1403461" y="496180"/>
                  </a:cubicBezTo>
                  <a:cubicBezTo>
                    <a:pt x="1445181" y="464175"/>
                    <a:pt x="1495858" y="455222"/>
                    <a:pt x="1544054" y="458268"/>
                  </a:cubicBezTo>
                  <a:cubicBezTo>
                    <a:pt x="1581965" y="460557"/>
                    <a:pt x="1619114" y="462270"/>
                    <a:pt x="1656644" y="459032"/>
                  </a:cubicBezTo>
                  <a:cubicBezTo>
                    <a:pt x="1659502" y="458841"/>
                    <a:pt x="1663312" y="459223"/>
                    <a:pt x="1665406" y="460747"/>
                  </a:cubicBezTo>
                  <a:cubicBezTo>
                    <a:pt x="1678360" y="470843"/>
                    <a:pt x="1691887" y="471605"/>
                    <a:pt x="1708461" y="473318"/>
                  </a:cubicBezTo>
                  <a:cubicBezTo>
                    <a:pt x="1731894" y="475797"/>
                    <a:pt x="1753421" y="474081"/>
                    <a:pt x="1775140" y="469891"/>
                  </a:cubicBezTo>
                  <a:cubicBezTo>
                    <a:pt x="1790952" y="466843"/>
                    <a:pt x="1806953" y="460557"/>
                    <a:pt x="1821051" y="452554"/>
                  </a:cubicBezTo>
                  <a:cubicBezTo>
                    <a:pt x="1840672" y="441314"/>
                    <a:pt x="1859535" y="436934"/>
                    <a:pt x="1878203" y="451792"/>
                  </a:cubicBezTo>
                  <a:cubicBezTo>
                    <a:pt x="1898396" y="467605"/>
                    <a:pt x="1921257" y="462081"/>
                    <a:pt x="1943547" y="462651"/>
                  </a:cubicBezTo>
                  <a:cubicBezTo>
                    <a:pt x="1953262" y="462843"/>
                    <a:pt x="1963550" y="462461"/>
                    <a:pt x="1972884" y="464937"/>
                  </a:cubicBezTo>
                  <a:cubicBezTo>
                    <a:pt x="1999935" y="471987"/>
                    <a:pt x="2026036" y="482655"/>
                    <a:pt x="2053469" y="487417"/>
                  </a:cubicBezTo>
                  <a:cubicBezTo>
                    <a:pt x="2068710" y="490084"/>
                    <a:pt x="2085664" y="485321"/>
                    <a:pt x="2101477" y="481893"/>
                  </a:cubicBezTo>
                  <a:cubicBezTo>
                    <a:pt x="2117479" y="478273"/>
                    <a:pt x="2133290" y="472749"/>
                    <a:pt x="2148722" y="467033"/>
                  </a:cubicBezTo>
                  <a:cubicBezTo>
                    <a:pt x="2159199" y="463223"/>
                    <a:pt x="2170629" y="459603"/>
                    <a:pt x="2179011" y="452744"/>
                  </a:cubicBezTo>
                  <a:cubicBezTo>
                    <a:pt x="2198064" y="437124"/>
                    <a:pt x="2217685" y="434455"/>
                    <a:pt x="2240165" y="442648"/>
                  </a:cubicBezTo>
                  <a:cubicBezTo>
                    <a:pt x="2243593" y="443982"/>
                    <a:pt x="2247594" y="443982"/>
                    <a:pt x="2251404" y="444172"/>
                  </a:cubicBezTo>
                  <a:cubicBezTo>
                    <a:pt x="2312370" y="448172"/>
                    <a:pt x="2373330" y="450650"/>
                    <a:pt x="2433912" y="456746"/>
                  </a:cubicBezTo>
                  <a:cubicBezTo>
                    <a:pt x="2458485" y="459223"/>
                    <a:pt x="2482107" y="470081"/>
                    <a:pt x="2506302" y="476939"/>
                  </a:cubicBezTo>
                  <a:cubicBezTo>
                    <a:pt x="2511256" y="478273"/>
                    <a:pt x="2516783" y="480369"/>
                    <a:pt x="2521735" y="479415"/>
                  </a:cubicBezTo>
                  <a:cubicBezTo>
                    <a:pt x="2575647" y="469891"/>
                    <a:pt x="2626132" y="483797"/>
                    <a:pt x="2675854" y="502086"/>
                  </a:cubicBezTo>
                  <a:cubicBezTo>
                    <a:pt x="2680996" y="503992"/>
                    <a:pt x="2687282" y="503419"/>
                    <a:pt x="2692998" y="503038"/>
                  </a:cubicBezTo>
                  <a:cubicBezTo>
                    <a:pt x="2709003" y="501706"/>
                    <a:pt x="2726337" y="495038"/>
                    <a:pt x="2740816" y="499037"/>
                  </a:cubicBezTo>
                  <a:cubicBezTo>
                    <a:pt x="2779297" y="510088"/>
                    <a:pt x="2817398" y="523423"/>
                    <a:pt x="2853596" y="540187"/>
                  </a:cubicBezTo>
                  <a:cubicBezTo>
                    <a:pt x="2890365" y="557142"/>
                    <a:pt x="2924464" y="571430"/>
                    <a:pt x="2966565" y="554286"/>
                  </a:cubicBezTo>
                  <a:cubicBezTo>
                    <a:pt x="2984472" y="547045"/>
                    <a:pt x="3008095" y="552190"/>
                    <a:pt x="3028671" y="554094"/>
                  </a:cubicBezTo>
                  <a:cubicBezTo>
                    <a:pt x="3043720" y="555618"/>
                    <a:pt x="3058198" y="564192"/>
                    <a:pt x="3073059" y="564192"/>
                  </a:cubicBezTo>
                  <a:cubicBezTo>
                    <a:pt x="3112686" y="564192"/>
                    <a:pt x="3147927" y="574288"/>
                    <a:pt x="3182219" y="594862"/>
                  </a:cubicBezTo>
                  <a:cubicBezTo>
                    <a:pt x="3195557" y="602863"/>
                    <a:pt x="3216322" y="597529"/>
                    <a:pt x="3233656" y="599625"/>
                  </a:cubicBezTo>
                  <a:cubicBezTo>
                    <a:pt x="3251947" y="602101"/>
                    <a:pt x="3270804" y="604387"/>
                    <a:pt x="3288332" y="609914"/>
                  </a:cubicBezTo>
                  <a:cubicBezTo>
                    <a:pt x="3333672" y="624392"/>
                    <a:pt x="3378441" y="640774"/>
                    <a:pt x="3423591" y="656015"/>
                  </a:cubicBezTo>
                  <a:cubicBezTo>
                    <a:pt x="3460738" y="668590"/>
                    <a:pt x="3497317" y="658683"/>
                    <a:pt x="3534084" y="653349"/>
                  </a:cubicBezTo>
                  <a:cubicBezTo>
                    <a:pt x="3557137" y="649919"/>
                    <a:pt x="3578662" y="641727"/>
                    <a:pt x="3604571" y="653918"/>
                  </a:cubicBezTo>
                  <a:cubicBezTo>
                    <a:pt x="3629338" y="665541"/>
                    <a:pt x="3660771" y="662873"/>
                    <a:pt x="3688586" y="669160"/>
                  </a:cubicBezTo>
                  <a:cubicBezTo>
                    <a:pt x="3712020" y="674494"/>
                    <a:pt x="3734687" y="683068"/>
                    <a:pt x="3757358" y="691450"/>
                  </a:cubicBezTo>
                  <a:cubicBezTo>
                    <a:pt x="3788221" y="702881"/>
                    <a:pt x="3818700" y="714881"/>
                    <a:pt x="3852421" y="709167"/>
                  </a:cubicBezTo>
                  <a:cubicBezTo>
                    <a:pt x="3890714" y="702689"/>
                    <a:pt x="3917001" y="727073"/>
                    <a:pt x="3947104" y="743267"/>
                  </a:cubicBezTo>
                  <a:cubicBezTo>
                    <a:pt x="3967869" y="754316"/>
                    <a:pt x="3990538" y="762509"/>
                    <a:pt x="4013208" y="769367"/>
                  </a:cubicBezTo>
                  <a:cubicBezTo>
                    <a:pt x="4043497" y="778321"/>
                    <a:pt x="4074740" y="783655"/>
                    <a:pt x="4105222" y="792418"/>
                  </a:cubicBezTo>
                  <a:cubicBezTo>
                    <a:pt x="4151325" y="805561"/>
                    <a:pt x="4198001" y="815850"/>
                    <a:pt x="4246006" y="808610"/>
                  </a:cubicBezTo>
                  <a:cubicBezTo>
                    <a:pt x="4268105" y="805372"/>
                    <a:pt x="4288682" y="805561"/>
                    <a:pt x="4310779" y="810326"/>
                  </a:cubicBezTo>
                  <a:cubicBezTo>
                    <a:pt x="4346974" y="818136"/>
                    <a:pt x="4384123" y="819089"/>
                    <a:pt x="4413272" y="848235"/>
                  </a:cubicBezTo>
                  <a:cubicBezTo>
                    <a:pt x="4423558" y="858524"/>
                    <a:pt x="4442037" y="861190"/>
                    <a:pt x="4457087" y="866524"/>
                  </a:cubicBezTo>
                  <a:cubicBezTo>
                    <a:pt x="4474424" y="872812"/>
                    <a:pt x="4487186" y="869572"/>
                    <a:pt x="4496523" y="851284"/>
                  </a:cubicBezTo>
                  <a:cubicBezTo>
                    <a:pt x="4500713" y="843093"/>
                    <a:pt x="4512715" y="835091"/>
                    <a:pt x="4522050" y="833757"/>
                  </a:cubicBezTo>
                  <a:cubicBezTo>
                    <a:pt x="4550055" y="829757"/>
                    <a:pt x="4575773" y="835663"/>
                    <a:pt x="4602824" y="848618"/>
                  </a:cubicBezTo>
                  <a:cubicBezTo>
                    <a:pt x="4628161" y="860810"/>
                    <a:pt x="4659786" y="859476"/>
                    <a:pt x="4688553" y="864238"/>
                  </a:cubicBezTo>
                  <a:cubicBezTo>
                    <a:pt x="4708936" y="867668"/>
                    <a:pt x="4729321" y="874716"/>
                    <a:pt x="4749895" y="874716"/>
                  </a:cubicBezTo>
                  <a:cubicBezTo>
                    <a:pt x="4775424" y="874716"/>
                    <a:pt x="4800761" y="868620"/>
                    <a:pt x="4826480" y="866334"/>
                  </a:cubicBezTo>
                  <a:cubicBezTo>
                    <a:pt x="4846482" y="864430"/>
                    <a:pt x="4866867" y="865192"/>
                    <a:pt x="4886870" y="862906"/>
                  </a:cubicBezTo>
                  <a:cubicBezTo>
                    <a:pt x="4903254" y="861190"/>
                    <a:pt x="4919447" y="856810"/>
                    <a:pt x="4935639" y="853190"/>
                  </a:cubicBezTo>
                  <a:cubicBezTo>
                    <a:pt x="4941546" y="851856"/>
                    <a:pt x="4947452" y="846711"/>
                    <a:pt x="4952784" y="847473"/>
                  </a:cubicBezTo>
                  <a:cubicBezTo>
                    <a:pt x="5005745" y="855666"/>
                    <a:pt x="5043847" y="819089"/>
                    <a:pt x="5088617" y="802896"/>
                  </a:cubicBezTo>
                  <a:cubicBezTo>
                    <a:pt x="5135672" y="785749"/>
                    <a:pt x="5181204" y="759461"/>
                    <a:pt x="5233781" y="767271"/>
                  </a:cubicBezTo>
                  <a:cubicBezTo>
                    <a:pt x="5265596" y="772033"/>
                    <a:pt x="5296267" y="783083"/>
                    <a:pt x="5327893" y="789752"/>
                  </a:cubicBezTo>
                  <a:cubicBezTo>
                    <a:pt x="5339132" y="792038"/>
                    <a:pt x="5351705" y="791656"/>
                    <a:pt x="5362946" y="789370"/>
                  </a:cubicBezTo>
                  <a:cubicBezTo>
                    <a:pt x="5417240" y="778891"/>
                    <a:pt x="5470771" y="777367"/>
                    <a:pt x="5524115" y="794514"/>
                  </a:cubicBezTo>
                  <a:cubicBezTo>
                    <a:pt x="5533257" y="797372"/>
                    <a:pt x="5542974" y="800038"/>
                    <a:pt x="5552500" y="800038"/>
                  </a:cubicBezTo>
                  <a:cubicBezTo>
                    <a:pt x="5604697" y="800038"/>
                    <a:pt x="5655944" y="796038"/>
                    <a:pt x="5705857" y="777367"/>
                  </a:cubicBezTo>
                  <a:cubicBezTo>
                    <a:pt x="5722622" y="771080"/>
                    <a:pt x="5743006" y="775081"/>
                    <a:pt x="5761485" y="773557"/>
                  </a:cubicBezTo>
                  <a:cubicBezTo>
                    <a:pt x="5778629" y="772224"/>
                    <a:pt x="5796156" y="771653"/>
                    <a:pt x="5812731" y="767271"/>
                  </a:cubicBezTo>
                  <a:cubicBezTo>
                    <a:pt x="5836925" y="760795"/>
                    <a:pt x="5859404" y="760033"/>
                    <a:pt x="5884361" y="765747"/>
                  </a:cubicBezTo>
                  <a:cubicBezTo>
                    <a:pt x="5908174" y="771080"/>
                    <a:pt x="5933892" y="768415"/>
                    <a:pt x="5958660" y="768605"/>
                  </a:cubicBezTo>
                  <a:cubicBezTo>
                    <a:pt x="5986282" y="768795"/>
                    <a:pt x="6013906" y="768984"/>
                    <a:pt x="6041528" y="768033"/>
                  </a:cubicBezTo>
                  <a:cubicBezTo>
                    <a:pt x="6052579" y="767653"/>
                    <a:pt x="6065151" y="760033"/>
                    <a:pt x="6074297" y="763081"/>
                  </a:cubicBezTo>
                  <a:cubicBezTo>
                    <a:pt x="6103824" y="773366"/>
                    <a:pt x="6133353" y="760985"/>
                    <a:pt x="6162880" y="766509"/>
                  </a:cubicBezTo>
                  <a:cubicBezTo>
                    <a:pt x="6177360" y="769367"/>
                    <a:pt x="6193743" y="761557"/>
                    <a:pt x="6209364" y="760795"/>
                  </a:cubicBezTo>
                  <a:cubicBezTo>
                    <a:pt x="6234892" y="759461"/>
                    <a:pt x="6260419" y="760033"/>
                    <a:pt x="6285948" y="759651"/>
                  </a:cubicBezTo>
                  <a:cubicBezTo>
                    <a:pt x="6294330" y="759461"/>
                    <a:pt x="6302523" y="758699"/>
                    <a:pt x="6310905" y="758316"/>
                  </a:cubicBezTo>
                  <a:cubicBezTo>
                    <a:pt x="6318335" y="757936"/>
                    <a:pt x="6326145" y="756222"/>
                    <a:pt x="6333194" y="757554"/>
                  </a:cubicBezTo>
                  <a:cubicBezTo>
                    <a:pt x="6358723" y="762318"/>
                    <a:pt x="6383869" y="770129"/>
                    <a:pt x="6409586" y="773177"/>
                  </a:cubicBezTo>
                  <a:cubicBezTo>
                    <a:pt x="6431875" y="775843"/>
                    <a:pt x="6454928" y="772224"/>
                    <a:pt x="6477407" y="774129"/>
                  </a:cubicBezTo>
                  <a:cubicBezTo>
                    <a:pt x="6517032" y="777367"/>
                    <a:pt x="6556657" y="783083"/>
                    <a:pt x="6596283" y="786703"/>
                  </a:cubicBezTo>
                  <a:cubicBezTo>
                    <a:pt x="6604857" y="787465"/>
                    <a:pt x="6613809" y="782701"/>
                    <a:pt x="6622573" y="782321"/>
                  </a:cubicBezTo>
                  <a:cubicBezTo>
                    <a:pt x="6650006" y="781369"/>
                    <a:pt x="6677439" y="781177"/>
                    <a:pt x="6704872" y="780607"/>
                  </a:cubicBezTo>
                  <a:cubicBezTo>
                    <a:pt x="6720493" y="780415"/>
                    <a:pt x="6736305" y="780987"/>
                    <a:pt x="6751738" y="779273"/>
                  </a:cubicBezTo>
                  <a:cubicBezTo>
                    <a:pt x="6772120" y="776987"/>
                    <a:pt x="6790599" y="773557"/>
                    <a:pt x="6809650" y="788417"/>
                  </a:cubicBezTo>
                  <a:cubicBezTo>
                    <a:pt x="6816984" y="794180"/>
                    <a:pt x="6824819" y="797942"/>
                    <a:pt x="6832976" y="800428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marL="0" marR="0" lvl="0" indent="0" algn="ct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endParaRPr>
            </a:p>
          </p:txBody>
        </p:sp>
        <p:sp>
          <p:nvSpPr>
            <p:cNvPr id="3085" name="Freeform: Shape 3084">
              <a:extLst>
                <a:ext uri="{FF2B5EF4-FFF2-40B4-BE49-F238E27FC236}">
                  <a16:creationId xmlns:a16="http://schemas.microsoft.com/office/drawing/2014/main" id="{C86D0F14-D449-4833-830D-A382829E2D1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5400000" flipH="1">
              <a:off x="2640988" y="2991370"/>
              <a:ext cx="6857455" cy="874716"/>
            </a:xfrm>
            <a:custGeom>
              <a:avLst/>
              <a:gdLst>
                <a:gd name="connsiteX0" fmla="*/ 6857455 w 6857455"/>
                <a:gd name="connsiteY0" fmla="*/ 804643 h 874716"/>
                <a:gd name="connsiteX1" fmla="*/ 6857455 w 6857455"/>
                <a:gd name="connsiteY1" fmla="*/ 562246 h 874716"/>
                <a:gd name="connsiteX2" fmla="*/ 6829178 w 6857455"/>
                <a:gd name="connsiteY2" fmla="*/ 551284 h 874716"/>
                <a:gd name="connsiteX3" fmla="*/ 6766024 w 6857455"/>
                <a:gd name="connsiteY3" fmla="*/ 500372 h 874716"/>
                <a:gd name="connsiteX4" fmla="*/ 6734971 w 6857455"/>
                <a:gd name="connsiteY4" fmla="*/ 500944 h 874716"/>
                <a:gd name="connsiteX5" fmla="*/ 6683915 w 6857455"/>
                <a:gd name="connsiteY5" fmla="*/ 507040 h 874716"/>
                <a:gd name="connsiteX6" fmla="*/ 6628860 w 6857455"/>
                <a:gd name="connsiteY6" fmla="*/ 495418 h 874716"/>
                <a:gd name="connsiteX7" fmla="*/ 6588662 w 6857455"/>
                <a:gd name="connsiteY7" fmla="*/ 487227 h 874716"/>
                <a:gd name="connsiteX8" fmla="*/ 6476074 w 6857455"/>
                <a:gd name="connsiteY8" fmla="*/ 511230 h 874716"/>
                <a:gd name="connsiteX9" fmla="*/ 6382345 w 6857455"/>
                <a:gd name="connsiteY9" fmla="*/ 534853 h 874716"/>
                <a:gd name="connsiteX10" fmla="*/ 6369391 w 6857455"/>
                <a:gd name="connsiteY10" fmla="*/ 531615 h 874716"/>
                <a:gd name="connsiteX11" fmla="*/ 6244799 w 6857455"/>
                <a:gd name="connsiteY11" fmla="*/ 512182 h 874716"/>
                <a:gd name="connsiteX12" fmla="*/ 6190315 w 6857455"/>
                <a:gd name="connsiteY12" fmla="*/ 485703 h 874716"/>
                <a:gd name="connsiteX13" fmla="*/ 6115446 w 6857455"/>
                <a:gd name="connsiteY13" fmla="*/ 462270 h 874716"/>
                <a:gd name="connsiteX14" fmla="*/ 6032194 w 6857455"/>
                <a:gd name="connsiteY14" fmla="*/ 434266 h 874716"/>
                <a:gd name="connsiteX15" fmla="*/ 5971042 w 6857455"/>
                <a:gd name="connsiteY15" fmla="*/ 420738 h 874716"/>
                <a:gd name="connsiteX16" fmla="*/ 5880933 w 6857455"/>
                <a:gd name="connsiteY16" fmla="*/ 430646 h 874716"/>
                <a:gd name="connsiteX17" fmla="*/ 5862452 w 6857455"/>
                <a:gd name="connsiteY17" fmla="*/ 438648 h 874716"/>
                <a:gd name="connsiteX18" fmla="*/ 5685283 w 6857455"/>
                <a:gd name="connsiteY18" fmla="*/ 498658 h 874716"/>
                <a:gd name="connsiteX19" fmla="*/ 5567169 w 6857455"/>
                <a:gd name="connsiteY19" fmla="*/ 499420 h 874716"/>
                <a:gd name="connsiteX20" fmla="*/ 5527923 w 6857455"/>
                <a:gd name="connsiteY20" fmla="*/ 490466 h 874716"/>
                <a:gd name="connsiteX21" fmla="*/ 5456292 w 6857455"/>
                <a:gd name="connsiteY21" fmla="*/ 450650 h 874716"/>
                <a:gd name="connsiteX22" fmla="*/ 5424670 w 6857455"/>
                <a:gd name="connsiteY22" fmla="*/ 444934 h 874716"/>
                <a:gd name="connsiteX23" fmla="*/ 5368662 w 6857455"/>
                <a:gd name="connsiteY23" fmla="*/ 441124 h 874716"/>
                <a:gd name="connsiteX24" fmla="*/ 5247118 w 6857455"/>
                <a:gd name="connsiteY24" fmla="*/ 444934 h 874716"/>
                <a:gd name="connsiteX25" fmla="*/ 5088617 w 6857455"/>
                <a:gd name="connsiteY25" fmla="*/ 428742 h 874716"/>
                <a:gd name="connsiteX26" fmla="*/ 5025750 w 6857455"/>
                <a:gd name="connsiteY26" fmla="*/ 433694 h 874716"/>
                <a:gd name="connsiteX27" fmla="*/ 4957930 w 6857455"/>
                <a:gd name="connsiteY27" fmla="*/ 442268 h 874716"/>
                <a:gd name="connsiteX28" fmla="*/ 4938116 w 6857455"/>
                <a:gd name="connsiteY28" fmla="*/ 441886 h 874716"/>
                <a:gd name="connsiteX29" fmla="*/ 4833910 w 6857455"/>
                <a:gd name="connsiteY29" fmla="*/ 421693 h 874716"/>
                <a:gd name="connsiteX30" fmla="*/ 4810095 w 6857455"/>
                <a:gd name="connsiteY30" fmla="*/ 408167 h 874716"/>
                <a:gd name="connsiteX31" fmla="*/ 4747991 w 6857455"/>
                <a:gd name="connsiteY31" fmla="*/ 413691 h 874716"/>
                <a:gd name="connsiteX32" fmla="*/ 4692745 w 6857455"/>
                <a:gd name="connsiteY32" fmla="*/ 435790 h 874716"/>
                <a:gd name="connsiteX33" fmla="*/ 4375933 w 6857455"/>
                <a:gd name="connsiteY33" fmla="*/ 483417 h 874716"/>
                <a:gd name="connsiteX34" fmla="*/ 4185426 w 6857455"/>
                <a:gd name="connsiteY34" fmla="*/ 484179 h 874716"/>
                <a:gd name="connsiteX35" fmla="*/ 4052072 w 6857455"/>
                <a:gd name="connsiteY35" fmla="*/ 505134 h 874716"/>
                <a:gd name="connsiteX36" fmla="*/ 4029973 w 6857455"/>
                <a:gd name="connsiteY36" fmla="*/ 527233 h 874716"/>
                <a:gd name="connsiteX37" fmla="*/ 3948626 w 6857455"/>
                <a:gd name="connsiteY37" fmla="*/ 550666 h 874716"/>
                <a:gd name="connsiteX38" fmla="*/ 3871280 w 6857455"/>
                <a:gd name="connsiteY38" fmla="*/ 502275 h 874716"/>
                <a:gd name="connsiteX39" fmla="*/ 3774312 w 6857455"/>
                <a:gd name="connsiteY39" fmla="*/ 429122 h 874716"/>
                <a:gd name="connsiteX40" fmla="*/ 3721543 w 6857455"/>
                <a:gd name="connsiteY40" fmla="*/ 428552 h 874716"/>
                <a:gd name="connsiteX41" fmla="*/ 3612763 w 6857455"/>
                <a:gd name="connsiteY41" fmla="*/ 414263 h 874716"/>
                <a:gd name="connsiteX42" fmla="*/ 3537323 w 6857455"/>
                <a:gd name="connsiteY42" fmla="*/ 389878 h 874716"/>
                <a:gd name="connsiteX43" fmla="*/ 3431593 w 6857455"/>
                <a:gd name="connsiteY43" fmla="*/ 360921 h 874716"/>
                <a:gd name="connsiteX44" fmla="*/ 3392158 w 6857455"/>
                <a:gd name="connsiteY44" fmla="*/ 345681 h 874716"/>
                <a:gd name="connsiteX45" fmla="*/ 3297856 w 6857455"/>
                <a:gd name="connsiteY45" fmla="*/ 323010 h 874716"/>
                <a:gd name="connsiteX46" fmla="*/ 3219748 w 6857455"/>
                <a:gd name="connsiteY46" fmla="*/ 308151 h 874716"/>
                <a:gd name="connsiteX47" fmla="*/ 3156692 w 6857455"/>
                <a:gd name="connsiteY47" fmla="*/ 261668 h 874716"/>
                <a:gd name="connsiteX48" fmla="*/ 3136497 w 6857455"/>
                <a:gd name="connsiteY48" fmla="*/ 237663 h 874716"/>
                <a:gd name="connsiteX49" fmla="*/ 3119733 w 6857455"/>
                <a:gd name="connsiteY49" fmla="*/ 222233 h 874716"/>
                <a:gd name="connsiteX50" fmla="*/ 3045436 w 6857455"/>
                <a:gd name="connsiteY50" fmla="*/ 131742 h 874716"/>
                <a:gd name="connsiteX51" fmla="*/ 3037054 w 6857455"/>
                <a:gd name="connsiteY51" fmla="*/ 124121 h 874716"/>
                <a:gd name="connsiteX52" fmla="*/ 2936466 w 6857455"/>
                <a:gd name="connsiteY52" fmla="*/ 82400 h 874716"/>
                <a:gd name="connsiteX53" fmla="*/ 2901031 w 6857455"/>
                <a:gd name="connsiteY53" fmla="*/ 59731 h 874716"/>
                <a:gd name="connsiteX54" fmla="*/ 2828259 w 6857455"/>
                <a:gd name="connsiteY54" fmla="*/ 3149 h 874716"/>
                <a:gd name="connsiteX55" fmla="*/ 2799492 w 6857455"/>
                <a:gd name="connsiteY55" fmla="*/ 1245 h 874716"/>
                <a:gd name="connsiteX56" fmla="*/ 2693570 w 6857455"/>
                <a:gd name="connsiteY56" fmla="*/ 35154 h 874716"/>
                <a:gd name="connsiteX57" fmla="*/ 2639847 w 6857455"/>
                <a:gd name="connsiteY57" fmla="*/ 73448 h 874716"/>
                <a:gd name="connsiteX58" fmla="*/ 2621178 w 6857455"/>
                <a:gd name="connsiteY58" fmla="*/ 88688 h 874716"/>
                <a:gd name="connsiteX59" fmla="*/ 2489348 w 6857455"/>
                <a:gd name="connsiteY59" fmla="*/ 72304 h 874716"/>
                <a:gd name="connsiteX60" fmla="*/ 2452580 w 6857455"/>
                <a:gd name="connsiteY60" fmla="*/ 68683 h 874716"/>
                <a:gd name="connsiteX61" fmla="*/ 2326464 w 6857455"/>
                <a:gd name="connsiteY61" fmla="*/ 50395 h 874716"/>
                <a:gd name="connsiteX62" fmla="*/ 2300365 w 6857455"/>
                <a:gd name="connsiteY62" fmla="*/ 54777 h 874716"/>
                <a:gd name="connsiteX63" fmla="*/ 2130434 w 6857455"/>
                <a:gd name="connsiteY63" fmla="*/ 58397 h 874716"/>
                <a:gd name="connsiteX64" fmla="*/ 2118621 w 6857455"/>
                <a:gd name="connsiteY64" fmla="*/ 47919 h 874716"/>
                <a:gd name="connsiteX65" fmla="*/ 2057659 w 6857455"/>
                <a:gd name="connsiteY65" fmla="*/ 16866 h 874716"/>
                <a:gd name="connsiteX66" fmla="*/ 1976314 w 6857455"/>
                <a:gd name="connsiteY66" fmla="*/ 8865 h 874716"/>
                <a:gd name="connsiteX67" fmla="*/ 1961454 w 6857455"/>
                <a:gd name="connsiteY67" fmla="*/ 11724 h 874716"/>
                <a:gd name="connsiteX68" fmla="*/ 1906588 w 6857455"/>
                <a:gd name="connsiteY68" fmla="*/ 30964 h 874716"/>
                <a:gd name="connsiteX69" fmla="*/ 1783330 w 6857455"/>
                <a:gd name="connsiteY69" fmla="*/ 48871 h 874716"/>
                <a:gd name="connsiteX70" fmla="*/ 1759327 w 6857455"/>
                <a:gd name="connsiteY70" fmla="*/ 55349 h 874716"/>
                <a:gd name="connsiteX71" fmla="*/ 1716082 w 6857455"/>
                <a:gd name="connsiteY71" fmla="*/ 65445 h 874716"/>
                <a:gd name="connsiteX72" fmla="*/ 1598920 w 6857455"/>
                <a:gd name="connsiteY72" fmla="*/ 72114 h 874716"/>
                <a:gd name="connsiteX73" fmla="*/ 1542150 w 6857455"/>
                <a:gd name="connsiteY73" fmla="*/ 62207 h 874716"/>
                <a:gd name="connsiteX74" fmla="*/ 1516813 w 6857455"/>
                <a:gd name="connsiteY74" fmla="*/ 62779 h 874716"/>
                <a:gd name="connsiteX75" fmla="*/ 1432228 w 6857455"/>
                <a:gd name="connsiteY75" fmla="*/ 88116 h 874716"/>
                <a:gd name="connsiteX76" fmla="*/ 1224765 w 6857455"/>
                <a:gd name="connsiteY76" fmla="*/ 71924 h 874716"/>
                <a:gd name="connsiteX77" fmla="*/ 1159231 w 6857455"/>
                <a:gd name="connsiteY77" fmla="*/ 58207 h 874716"/>
                <a:gd name="connsiteX78" fmla="*/ 1124370 w 6857455"/>
                <a:gd name="connsiteY78" fmla="*/ 56301 h 874716"/>
                <a:gd name="connsiteX79" fmla="*/ 1075600 w 6857455"/>
                <a:gd name="connsiteY79" fmla="*/ 75542 h 874716"/>
                <a:gd name="connsiteX80" fmla="*/ 986633 w 6857455"/>
                <a:gd name="connsiteY80" fmla="*/ 79162 h 874716"/>
                <a:gd name="connsiteX81" fmla="*/ 861089 w 6857455"/>
                <a:gd name="connsiteY81" fmla="*/ 76304 h 874716"/>
                <a:gd name="connsiteX82" fmla="*/ 759168 w 6857455"/>
                <a:gd name="connsiteY82" fmla="*/ 104689 h 874716"/>
                <a:gd name="connsiteX83" fmla="*/ 723735 w 6857455"/>
                <a:gd name="connsiteY83" fmla="*/ 140696 h 874716"/>
                <a:gd name="connsiteX84" fmla="*/ 647532 w 6857455"/>
                <a:gd name="connsiteY84" fmla="*/ 147934 h 874716"/>
                <a:gd name="connsiteX85" fmla="*/ 552659 w 6857455"/>
                <a:gd name="connsiteY85" fmla="*/ 95926 h 874716"/>
                <a:gd name="connsiteX86" fmla="*/ 541800 w 6857455"/>
                <a:gd name="connsiteY86" fmla="*/ 97640 h 874716"/>
                <a:gd name="connsiteX87" fmla="*/ 375107 w 6857455"/>
                <a:gd name="connsiteY87" fmla="*/ 123169 h 874716"/>
                <a:gd name="connsiteX88" fmla="*/ 273567 w 6857455"/>
                <a:gd name="connsiteY88" fmla="*/ 145458 h 874716"/>
                <a:gd name="connsiteX89" fmla="*/ 264043 w 6857455"/>
                <a:gd name="connsiteY89" fmla="*/ 154792 h 874716"/>
                <a:gd name="connsiteX90" fmla="*/ 169360 w 6857455"/>
                <a:gd name="connsiteY90" fmla="*/ 177273 h 874716"/>
                <a:gd name="connsiteX91" fmla="*/ 89347 w 6857455"/>
                <a:gd name="connsiteY91" fmla="*/ 157460 h 874716"/>
                <a:gd name="connsiteX92" fmla="*/ 34291 w 6857455"/>
                <a:gd name="connsiteY92" fmla="*/ 145268 h 874716"/>
                <a:gd name="connsiteX93" fmla="*/ 0 w 6857455"/>
                <a:gd name="connsiteY93" fmla="*/ 142056 h 874716"/>
                <a:gd name="connsiteX94" fmla="*/ 0 w 6857455"/>
                <a:gd name="connsiteY94" fmla="*/ 849556 h 874716"/>
                <a:gd name="connsiteX95" fmla="*/ 60652 w 6857455"/>
                <a:gd name="connsiteY95" fmla="*/ 844783 h 874716"/>
                <a:gd name="connsiteX96" fmla="*/ 119068 w 6857455"/>
                <a:gd name="connsiteY96" fmla="*/ 827281 h 874716"/>
                <a:gd name="connsiteX97" fmla="*/ 171840 w 6857455"/>
                <a:gd name="connsiteY97" fmla="*/ 804420 h 874716"/>
                <a:gd name="connsiteX98" fmla="*/ 274329 w 6857455"/>
                <a:gd name="connsiteY98" fmla="*/ 794324 h 874716"/>
                <a:gd name="connsiteX99" fmla="*/ 306715 w 6857455"/>
                <a:gd name="connsiteY99" fmla="*/ 788798 h 874716"/>
                <a:gd name="connsiteX100" fmla="*/ 393967 w 6857455"/>
                <a:gd name="connsiteY100" fmla="*/ 765937 h 874716"/>
                <a:gd name="connsiteX101" fmla="*/ 493793 w 6857455"/>
                <a:gd name="connsiteY101" fmla="*/ 725549 h 874716"/>
                <a:gd name="connsiteX102" fmla="*/ 546373 w 6857455"/>
                <a:gd name="connsiteY102" fmla="*/ 740600 h 874716"/>
                <a:gd name="connsiteX103" fmla="*/ 730211 w 6857455"/>
                <a:gd name="connsiteY103" fmla="*/ 698116 h 874716"/>
                <a:gd name="connsiteX104" fmla="*/ 784889 w 6857455"/>
                <a:gd name="connsiteY104" fmla="*/ 676018 h 874716"/>
                <a:gd name="connsiteX105" fmla="*/ 800509 w 6857455"/>
                <a:gd name="connsiteY105" fmla="*/ 661349 h 874716"/>
                <a:gd name="connsiteX106" fmla="*/ 857661 w 6857455"/>
                <a:gd name="connsiteY106" fmla="*/ 626868 h 874716"/>
                <a:gd name="connsiteX107" fmla="*/ 949102 w 6857455"/>
                <a:gd name="connsiteY107" fmla="*/ 614676 h 874716"/>
                <a:gd name="connsiteX108" fmla="*/ 960342 w 6857455"/>
                <a:gd name="connsiteY108" fmla="*/ 607435 h 874716"/>
                <a:gd name="connsiteX109" fmla="*/ 977109 w 6857455"/>
                <a:gd name="connsiteY109" fmla="*/ 595815 h 874716"/>
                <a:gd name="connsiteX110" fmla="*/ 1071218 w 6857455"/>
                <a:gd name="connsiteY110" fmla="*/ 575240 h 874716"/>
                <a:gd name="connsiteX111" fmla="*/ 1091983 w 6857455"/>
                <a:gd name="connsiteY111" fmla="*/ 568764 h 874716"/>
                <a:gd name="connsiteX112" fmla="*/ 1109321 w 6857455"/>
                <a:gd name="connsiteY112" fmla="*/ 557904 h 874716"/>
                <a:gd name="connsiteX113" fmla="*/ 1162279 w 6857455"/>
                <a:gd name="connsiteY113" fmla="*/ 532949 h 874716"/>
                <a:gd name="connsiteX114" fmla="*/ 1206097 w 6857455"/>
                <a:gd name="connsiteY114" fmla="*/ 532187 h 874716"/>
                <a:gd name="connsiteX115" fmla="*/ 1266867 w 6857455"/>
                <a:gd name="connsiteY115" fmla="*/ 518088 h 874716"/>
                <a:gd name="connsiteX116" fmla="*/ 1380219 w 6857455"/>
                <a:gd name="connsiteY116" fmla="*/ 504182 h 874716"/>
                <a:gd name="connsiteX117" fmla="*/ 1403461 w 6857455"/>
                <a:gd name="connsiteY117" fmla="*/ 496180 h 874716"/>
                <a:gd name="connsiteX118" fmla="*/ 1544054 w 6857455"/>
                <a:gd name="connsiteY118" fmla="*/ 458268 h 874716"/>
                <a:gd name="connsiteX119" fmla="*/ 1656644 w 6857455"/>
                <a:gd name="connsiteY119" fmla="*/ 459032 h 874716"/>
                <a:gd name="connsiteX120" fmla="*/ 1665406 w 6857455"/>
                <a:gd name="connsiteY120" fmla="*/ 460747 h 874716"/>
                <a:gd name="connsiteX121" fmla="*/ 1708461 w 6857455"/>
                <a:gd name="connsiteY121" fmla="*/ 473318 h 874716"/>
                <a:gd name="connsiteX122" fmla="*/ 1775140 w 6857455"/>
                <a:gd name="connsiteY122" fmla="*/ 469891 h 874716"/>
                <a:gd name="connsiteX123" fmla="*/ 1821051 w 6857455"/>
                <a:gd name="connsiteY123" fmla="*/ 452554 h 874716"/>
                <a:gd name="connsiteX124" fmla="*/ 1878203 w 6857455"/>
                <a:gd name="connsiteY124" fmla="*/ 451792 h 874716"/>
                <a:gd name="connsiteX125" fmla="*/ 1943547 w 6857455"/>
                <a:gd name="connsiteY125" fmla="*/ 462651 h 874716"/>
                <a:gd name="connsiteX126" fmla="*/ 1972884 w 6857455"/>
                <a:gd name="connsiteY126" fmla="*/ 464937 h 874716"/>
                <a:gd name="connsiteX127" fmla="*/ 2053469 w 6857455"/>
                <a:gd name="connsiteY127" fmla="*/ 487417 h 874716"/>
                <a:gd name="connsiteX128" fmla="*/ 2101477 w 6857455"/>
                <a:gd name="connsiteY128" fmla="*/ 481893 h 874716"/>
                <a:gd name="connsiteX129" fmla="*/ 2148722 w 6857455"/>
                <a:gd name="connsiteY129" fmla="*/ 467033 h 874716"/>
                <a:gd name="connsiteX130" fmla="*/ 2179011 w 6857455"/>
                <a:gd name="connsiteY130" fmla="*/ 452744 h 874716"/>
                <a:gd name="connsiteX131" fmla="*/ 2240165 w 6857455"/>
                <a:gd name="connsiteY131" fmla="*/ 442648 h 874716"/>
                <a:gd name="connsiteX132" fmla="*/ 2251404 w 6857455"/>
                <a:gd name="connsiteY132" fmla="*/ 444172 h 874716"/>
                <a:gd name="connsiteX133" fmla="*/ 2433912 w 6857455"/>
                <a:gd name="connsiteY133" fmla="*/ 456746 h 874716"/>
                <a:gd name="connsiteX134" fmla="*/ 2506302 w 6857455"/>
                <a:gd name="connsiteY134" fmla="*/ 476939 h 874716"/>
                <a:gd name="connsiteX135" fmla="*/ 2521735 w 6857455"/>
                <a:gd name="connsiteY135" fmla="*/ 479415 h 874716"/>
                <a:gd name="connsiteX136" fmla="*/ 2675854 w 6857455"/>
                <a:gd name="connsiteY136" fmla="*/ 502086 h 874716"/>
                <a:gd name="connsiteX137" fmla="*/ 2692998 w 6857455"/>
                <a:gd name="connsiteY137" fmla="*/ 503038 h 874716"/>
                <a:gd name="connsiteX138" fmla="*/ 2740816 w 6857455"/>
                <a:gd name="connsiteY138" fmla="*/ 499037 h 874716"/>
                <a:gd name="connsiteX139" fmla="*/ 2853596 w 6857455"/>
                <a:gd name="connsiteY139" fmla="*/ 540187 h 874716"/>
                <a:gd name="connsiteX140" fmla="*/ 2966565 w 6857455"/>
                <a:gd name="connsiteY140" fmla="*/ 554286 h 874716"/>
                <a:gd name="connsiteX141" fmla="*/ 3028671 w 6857455"/>
                <a:gd name="connsiteY141" fmla="*/ 554094 h 874716"/>
                <a:gd name="connsiteX142" fmla="*/ 3073059 w 6857455"/>
                <a:gd name="connsiteY142" fmla="*/ 564192 h 874716"/>
                <a:gd name="connsiteX143" fmla="*/ 3182219 w 6857455"/>
                <a:gd name="connsiteY143" fmla="*/ 594862 h 874716"/>
                <a:gd name="connsiteX144" fmla="*/ 3233656 w 6857455"/>
                <a:gd name="connsiteY144" fmla="*/ 599625 h 874716"/>
                <a:gd name="connsiteX145" fmla="*/ 3288332 w 6857455"/>
                <a:gd name="connsiteY145" fmla="*/ 609914 h 874716"/>
                <a:gd name="connsiteX146" fmla="*/ 3423591 w 6857455"/>
                <a:gd name="connsiteY146" fmla="*/ 656015 h 874716"/>
                <a:gd name="connsiteX147" fmla="*/ 3534084 w 6857455"/>
                <a:gd name="connsiteY147" fmla="*/ 653349 h 874716"/>
                <a:gd name="connsiteX148" fmla="*/ 3604571 w 6857455"/>
                <a:gd name="connsiteY148" fmla="*/ 653918 h 874716"/>
                <a:gd name="connsiteX149" fmla="*/ 3688586 w 6857455"/>
                <a:gd name="connsiteY149" fmla="*/ 669160 h 874716"/>
                <a:gd name="connsiteX150" fmla="*/ 3757358 w 6857455"/>
                <a:gd name="connsiteY150" fmla="*/ 691450 h 874716"/>
                <a:gd name="connsiteX151" fmla="*/ 3852421 w 6857455"/>
                <a:gd name="connsiteY151" fmla="*/ 709167 h 874716"/>
                <a:gd name="connsiteX152" fmla="*/ 3947104 w 6857455"/>
                <a:gd name="connsiteY152" fmla="*/ 743267 h 874716"/>
                <a:gd name="connsiteX153" fmla="*/ 4013208 w 6857455"/>
                <a:gd name="connsiteY153" fmla="*/ 769367 h 874716"/>
                <a:gd name="connsiteX154" fmla="*/ 4105222 w 6857455"/>
                <a:gd name="connsiteY154" fmla="*/ 792417 h 874716"/>
                <a:gd name="connsiteX155" fmla="*/ 4246006 w 6857455"/>
                <a:gd name="connsiteY155" fmla="*/ 808610 h 874716"/>
                <a:gd name="connsiteX156" fmla="*/ 4310779 w 6857455"/>
                <a:gd name="connsiteY156" fmla="*/ 810326 h 874716"/>
                <a:gd name="connsiteX157" fmla="*/ 4413272 w 6857455"/>
                <a:gd name="connsiteY157" fmla="*/ 848235 h 874716"/>
                <a:gd name="connsiteX158" fmla="*/ 4457087 w 6857455"/>
                <a:gd name="connsiteY158" fmla="*/ 866524 h 874716"/>
                <a:gd name="connsiteX159" fmla="*/ 4496523 w 6857455"/>
                <a:gd name="connsiteY159" fmla="*/ 851284 h 874716"/>
                <a:gd name="connsiteX160" fmla="*/ 4522050 w 6857455"/>
                <a:gd name="connsiteY160" fmla="*/ 833757 h 874716"/>
                <a:gd name="connsiteX161" fmla="*/ 4602824 w 6857455"/>
                <a:gd name="connsiteY161" fmla="*/ 848618 h 874716"/>
                <a:gd name="connsiteX162" fmla="*/ 4688553 w 6857455"/>
                <a:gd name="connsiteY162" fmla="*/ 864238 h 874716"/>
                <a:gd name="connsiteX163" fmla="*/ 4749895 w 6857455"/>
                <a:gd name="connsiteY163" fmla="*/ 874716 h 874716"/>
                <a:gd name="connsiteX164" fmla="*/ 4826480 w 6857455"/>
                <a:gd name="connsiteY164" fmla="*/ 866334 h 874716"/>
                <a:gd name="connsiteX165" fmla="*/ 4886870 w 6857455"/>
                <a:gd name="connsiteY165" fmla="*/ 862906 h 874716"/>
                <a:gd name="connsiteX166" fmla="*/ 4935639 w 6857455"/>
                <a:gd name="connsiteY166" fmla="*/ 853190 h 874716"/>
                <a:gd name="connsiteX167" fmla="*/ 4952784 w 6857455"/>
                <a:gd name="connsiteY167" fmla="*/ 847473 h 874716"/>
                <a:gd name="connsiteX168" fmla="*/ 5088617 w 6857455"/>
                <a:gd name="connsiteY168" fmla="*/ 802896 h 874716"/>
                <a:gd name="connsiteX169" fmla="*/ 5233781 w 6857455"/>
                <a:gd name="connsiteY169" fmla="*/ 767271 h 874716"/>
                <a:gd name="connsiteX170" fmla="*/ 5327893 w 6857455"/>
                <a:gd name="connsiteY170" fmla="*/ 789752 h 874716"/>
                <a:gd name="connsiteX171" fmla="*/ 5362946 w 6857455"/>
                <a:gd name="connsiteY171" fmla="*/ 789370 h 874716"/>
                <a:gd name="connsiteX172" fmla="*/ 5524115 w 6857455"/>
                <a:gd name="connsiteY172" fmla="*/ 794514 h 874716"/>
                <a:gd name="connsiteX173" fmla="*/ 5552500 w 6857455"/>
                <a:gd name="connsiteY173" fmla="*/ 800038 h 874716"/>
                <a:gd name="connsiteX174" fmla="*/ 5705857 w 6857455"/>
                <a:gd name="connsiteY174" fmla="*/ 777367 h 874716"/>
                <a:gd name="connsiteX175" fmla="*/ 5761485 w 6857455"/>
                <a:gd name="connsiteY175" fmla="*/ 773557 h 874716"/>
                <a:gd name="connsiteX176" fmla="*/ 5812731 w 6857455"/>
                <a:gd name="connsiteY176" fmla="*/ 767271 h 874716"/>
                <a:gd name="connsiteX177" fmla="*/ 5884361 w 6857455"/>
                <a:gd name="connsiteY177" fmla="*/ 765747 h 874716"/>
                <a:gd name="connsiteX178" fmla="*/ 5958660 w 6857455"/>
                <a:gd name="connsiteY178" fmla="*/ 768605 h 874716"/>
                <a:gd name="connsiteX179" fmla="*/ 6041528 w 6857455"/>
                <a:gd name="connsiteY179" fmla="*/ 768033 h 874716"/>
                <a:gd name="connsiteX180" fmla="*/ 6074297 w 6857455"/>
                <a:gd name="connsiteY180" fmla="*/ 763081 h 874716"/>
                <a:gd name="connsiteX181" fmla="*/ 6162880 w 6857455"/>
                <a:gd name="connsiteY181" fmla="*/ 766509 h 874716"/>
                <a:gd name="connsiteX182" fmla="*/ 6209364 w 6857455"/>
                <a:gd name="connsiteY182" fmla="*/ 760795 h 874716"/>
                <a:gd name="connsiteX183" fmla="*/ 6285948 w 6857455"/>
                <a:gd name="connsiteY183" fmla="*/ 759651 h 874716"/>
                <a:gd name="connsiteX184" fmla="*/ 6310905 w 6857455"/>
                <a:gd name="connsiteY184" fmla="*/ 758316 h 874716"/>
                <a:gd name="connsiteX185" fmla="*/ 6333194 w 6857455"/>
                <a:gd name="connsiteY185" fmla="*/ 757554 h 874716"/>
                <a:gd name="connsiteX186" fmla="*/ 6409586 w 6857455"/>
                <a:gd name="connsiteY186" fmla="*/ 773177 h 874716"/>
                <a:gd name="connsiteX187" fmla="*/ 6477407 w 6857455"/>
                <a:gd name="connsiteY187" fmla="*/ 774129 h 874716"/>
                <a:gd name="connsiteX188" fmla="*/ 6596283 w 6857455"/>
                <a:gd name="connsiteY188" fmla="*/ 786703 h 874716"/>
                <a:gd name="connsiteX189" fmla="*/ 6622573 w 6857455"/>
                <a:gd name="connsiteY189" fmla="*/ 782321 h 874716"/>
                <a:gd name="connsiteX190" fmla="*/ 6704872 w 6857455"/>
                <a:gd name="connsiteY190" fmla="*/ 780607 h 874716"/>
                <a:gd name="connsiteX191" fmla="*/ 6751738 w 6857455"/>
                <a:gd name="connsiteY191" fmla="*/ 779273 h 874716"/>
                <a:gd name="connsiteX192" fmla="*/ 6809650 w 6857455"/>
                <a:gd name="connsiteY192" fmla="*/ 788417 h 874716"/>
                <a:gd name="connsiteX193" fmla="*/ 6832976 w 6857455"/>
                <a:gd name="connsiteY193" fmla="*/ 800428 h 87471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</a:cxnLst>
              <a:rect l="l" t="t" r="r" b="b"/>
              <a:pathLst>
                <a:path w="6857455" h="874716">
                  <a:moveTo>
                    <a:pt x="6857455" y="804643"/>
                  </a:moveTo>
                  <a:lnTo>
                    <a:pt x="6857455" y="562246"/>
                  </a:lnTo>
                  <a:lnTo>
                    <a:pt x="6829178" y="551284"/>
                  </a:lnTo>
                  <a:cubicBezTo>
                    <a:pt x="6805745" y="539044"/>
                    <a:pt x="6784885" y="521708"/>
                    <a:pt x="6766024" y="500372"/>
                  </a:cubicBezTo>
                  <a:cubicBezTo>
                    <a:pt x="6755166" y="488179"/>
                    <a:pt x="6746784" y="486845"/>
                    <a:pt x="6734971" y="500944"/>
                  </a:cubicBezTo>
                  <a:cubicBezTo>
                    <a:pt x="6721257" y="517326"/>
                    <a:pt x="6701634" y="510850"/>
                    <a:pt x="6683915" y="507040"/>
                  </a:cubicBezTo>
                  <a:cubicBezTo>
                    <a:pt x="6665629" y="503230"/>
                    <a:pt x="6647148" y="499228"/>
                    <a:pt x="6628860" y="495418"/>
                  </a:cubicBezTo>
                  <a:cubicBezTo>
                    <a:pt x="6615335" y="492752"/>
                    <a:pt x="6601999" y="490466"/>
                    <a:pt x="6588662" y="487227"/>
                  </a:cubicBezTo>
                  <a:cubicBezTo>
                    <a:pt x="6547133" y="477129"/>
                    <a:pt x="6509794" y="480177"/>
                    <a:pt x="6476074" y="511230"/>
                  </a:cubicBezTo>
                  <a:cubicBezTo>
                    <a:pt x="6450356" y="535043"/>
                    <a:pt x="6417399" y="542093"/>
                    <a:pt x="6382345" y="534853"/>
                  </a:cubicBezTo>
                  <a:cubicBezTo>
                    <a:pt x="6377963" y="533901"/>
                    <a:pt x="6372439" y="530091"/>
                    <a:pt x="6369391" y="531615"/>
                  </a:cubicBezTo>
                  <a:cubicBezTo>
                    <a:pt x="6323479" y="553904"/>
                    <a:pt x="6287092" y="514658"/>
                    <a:pt x="6244799" y="512182"/>
                  </a:cubicBezTo>
                  <a:cubicBezTo>
                    <a:pt x="6226130" y="511040"/>
                    <a:pt x="6207079" y="496942"/>
                    <a:pt x="6190315" y="485703"/>
                  </a:cubicBezTo>
                  <a:cubicBezTo>
                    <a:pt x="6167262" y="470271"/>
                    <a:pt x="6146687" y="455412"/>
                    <a:pt x="6115446" y="462270"/>
                  </a:cubicBezTo>
                  <a:cubicBezTo>
                    <a:pt x="6084203" y="469319"/>
                    <a:pt x="6055627" y="456364"/>
                    <a:pt x="6032194" y="434266"/>
                  </a:cubicBezTo>
                  <a:cubicBezTo>
                    <a:pt x="6014287" y="417501"/>
                    <a:pt x="5994665" y="415977"/>
                    <a:pt x="5971042" y="420738"/>
                  </a:cubicBezTo>
                  <a:cubicBezTo>
                    <a:pt x="5941513" y="426645"/>
                    <a:pt x="5910842" y="427027"/>
                    <a:pt x="5880933" y="430646"/>
                  </a:cubicBezTo>
                  <a:cubicBezTo>
                    <a:pt x="5874454" y="431408"/>
                    <a:pt x="5866265" y="434076"/>
                    <a:pt x="5862452" y="438648"/>
                  </a:cubicBezTo>
                  <a:cubicBezTo>
                    <a:pt x="5815779" y="495418"/>
                    <a:pt x="5750055" y="495990"/>
                    <a:pt x="5685283" y="498658"/>
                  </a:cubicBezTo>
                  <a:cubicBezTo>
                    <a:pt x="5646039" y="500372"/>
                    <a:pt x="5606604" y="500372"/>
                    <a:pt x="5567169" y="499420"/>
                  </a:cubicBezTo>
                  <a:cubicBezTo>
                    <a:pt x="5553832" y="499228"/>
                    <a:pt x="5539736" y="496180"/>
                    <a:pt x="5527923" y="490466"/>
                  </a:cubicBezTo>
                  <a:cubicBezTo>
                    <a:pt x="5503348" y="478463"/>
                    <a:pt x="5480680" y="462843"/>
                    <a:pt x="5456292" y="450650"/>
                  </a:cubicBezTo>
                  <a:cubicBezTo>
                    <a:pt x="5447151" y="445886"/>
                    <a:pt x="5435338" y="445696"/>
                    <a:pt x="5424670" y="444934"/>
                  </a:cubicBezTo>
                  <a:cubicBezTo>
                    <a:pt x="5405809" y="443410"/>
                    <a:pt x="5384854" y="447982"/>
                    <a:pt x="5368662" y="441124"/>
                  </a:cubicBezTo>
                  <a:cubicBezTo>
                    <a:pt x="5326559" y="423407"/>
                    <a:pt x="5287123" y="427407"/>
                    <a:pt x="5247118" y="444934"/>
                  </a:cubicBezTo>
                  <a:cubicBezTo>
                    <a:pt x="5191108" y="469509"/>
                    <a:pt x="5138148" y="467605"/>
                    <a:pt x="5088617" y="428742"/>
                  </a:cubicBezTo>
                  <a:cubicBezTo>
                    <a:pt x="5066328" y="411215"/>
                    <a:pt x="5044609" y="419596"/>
                    <a:pt x="5025750" y="433694"/>
                  </a:cubicBezTo>
                  <a:cubicBezTo>
                    <a:pt x="5004032" y="450078"/>
                    <a:pt x="4982885" y="454268"/>
                    <a:pt x="4957930" y="442268"/>
                  </a:cubicBezTo>
                  <a:cubicBezTo>
                    <a:pt x="4952404" y="439600"/>
                    <a:pt x="4944594" y="440933"/>
                    <a:pt x="4938116" y="441886"/>
                  </a:cubicBezTo>
                  <a:cubicBezTo>
                    <a:pt x="4901158" y="446648"/>
                    <a:pt x="4864009" y="454650"/>
                    <a:pt x="4833910" y="421693"/>
                  </a:cubicBezTo>
                  <a:cubicBezTo>
                    <a:pt x="4828004" y="415214"/>
                    <a:pt x="4818097" y="412549"/>
                    <a:pt x="4810095" y="408167"/>
                  </a:cubicBezTo>
                  <a:cubicBezTo>
                    <a:pt x="4776566" y="390258"/>
                    <a:pt x="4777900" y="391974"/>
                    <a:pt x="4747991" y="413691"/>
                  </a:cubicBezTo>
                  <a:cubicBezTo>
                    <a:pt x="4732369" y="425121"/>
                    <a:pt x="4710842" y="436742"/>
                    <a:pt x="4692745" y="435790"/>
                  </a:cubicBezTo>
                  <a:cubicBezTo>
                    <a:pt x="4583584" y="430075"/>
                    <a:pt x="4479758" y="457508"/>
                    <a:pt x="4375933" y="483417"/>
                  </a:cubicBezTo>
                  <a:cubicBezTo>
                    <a:pt x="4311923" y="499420"/>
                    <a:pt x="4249436" y="500372"/>
                    <a:pt x="4185426" y="484179"/>
                  </a:cubicBezTo>
                  <a:cubicBezTo>
                    <a:pt x="4139133" y="472367"/>
                    <a:pt x="4095315" y="491800"/>
                    <a:pt x="4052072" y="505134"/>
                  </a:cubicBezTo>
                  <a:cubicBezTo>
                    <a:pt x="4043117" y="507799"/>
                    <a:pt x="4034735" y="518278"/>
                    <a:pt x="4029973" y="527233"/>
                  </a:cubicBezTo>
                  <a:cubicBezTo>
                    <a:pt x="4012826" y="558858"/>
                    <a:pt x="3984441" y="563810"/>
                    <a:pt x="3948626" y="550666"/>
                  </a:cubicBezTo>
                  <a:cubicBezTo>
                    <a:pt x="3920241" y="540377"/>
                    <a:pt x="3894332" y="526661"/>
                    <a:pt x="3871280" y="502275"/>
                  </a:cubicBezTo>
                  <a:cubicBezTo>
                    <a:pt x="3844229" y="473701"/>
                    <a:pt x="3816224" y="441124"/>
                    <a:pt x="3774312" y="429122"/>
                  </a:cubicBezTo>
                  <a:cubicBezTo>
                    <a:pt x="3756214" y="423979"/>
                    <a:pt x="3740593" y="423217"/>
                    <a:pt x="3721543" y="428552"/>
                  </a:cubicBezTo>
                  <a:cubicBezTo>
                    <a:pt x="3684583" y="438837"/>
                    <a:pt x="3647436" y="446078"/>
                    <a:pt x="3612763" y="414263"/>
                  </a:cubicBezTo>
                  <a:cubicBezTo>
                    <a:pt x="3593712" y="396736"/>
                    <a:pt x="3567994" y="385496"/>
                    <a:pt x="3537323" y="389878"/>
                  </a:cubicBezTo>
                  <a:cubicBezTo>
                    <a:pt x="3499031" y="395402"/>
                    <a:pt x="3464168" y="381496"/>
                    <a:pt x="3431593" y="360921"/>
                  </a:cubicBezTo>
                  <a:cubicBezTo>
                    <a:pt x="3419971" y="353491"/>
                    <a:pt x="3405682" y="349301"/>
                    <a:pt x="3392158" y="345681"/>
                  </a:cubicBezTo>
                  <a:cubicBezTo>
                    <a:pt x="3360915" y="337298"/>
                    <a:pt x="3329480" y="329868"/>
                    <a:pt x="3297856" y="323010"/>
                  </a:cubicBezTo>
                  <a:cubicBezTo>
                    <a:pt x="3271948" y="317296"/>
                    <a:pt x="3245849" y="313104"/>
                    <a:pt x="3219748" y="308151"/>
                  </a:cubicBezTo>
                  <a:cubicBezTo>
                    <a:pt x="3191173" y="302817"/>
                    <a:pt x="3168502" y="290433"/>
                    <a:pt x="3156692" y="261668"/>
                  </a:cubicBezTo>
                  <a:cubicBezTo>
                    <a:pt x="3152882" y="252524"/>
                    <a:pt x="3143737" y="245283"/>
                    <a:pt x="3136497" y="237663"/>
                  </a:cubicBezTo>
                  <a:cubicBezTo>
                    <a:pt x="3131355" y="232139"/>
                    <a:pt x="3124495" y="227947"/>
                    <a:pt x="3119733" y="222233"/>
                  </a:cubicBezTo>
                  <a:cubicBezTo>
                    <a:pt x="3094776" y="192132"/>
                    <a:pt x="3070201" y="161843"/>
                    <a:pt x="3045436" y="131742"/>
                  </a:cubicBezTo>
                  <a:cubicBezTo>
                    <a:pt x="3042958" y="128884"/>
                    <a:pt x="3040292" y="125455"/>
                    <a:pt x="3037054" y="124121"/>
                  </a:cubicBezTo>
                  <a:cubicBezTo>
                    <a:pt x="3003525" y="110215"/>
                    <a:pt x="2969614" y="97070"/>
                    <a:pt x="2936466" y="82400"/>
                  </a:cubicBezTo>
                  <a:cubicBezTo>
                    <a:pt x="2923702" y="76686"/>
                    <a:pt x="2910558" y="69637"/>
                    <a:pt x="2901031" y="59731"/>
                  </a:cubicBezTo>
                  <a:cubicBezTo>
                    <a:pt x="2879314" y="37250"/>
                    <a:pt x="2859502" y="12866"/>
                    <a:pt x="2828259" y="3149"/>
                  </a:cubicBezTo>
                  <a:cubicBezTo>
                    <a:pt x="2819114" y="293"/>
                    <a:pt x="2808256" y="-1231"/>
                    <a:pt x="2799492" y="1245"/>
                  </a:cubicBezTo>
                  <a:cubicBezTo>
                    <a:pt x="2763867" y="11532"/>
                    <a:pt x="2729005" y="24296"/>
                    <a:pt x="2693570" y="35154"/>
                  </a:cubicBezTo>
                  <a:cubicBezTo>
                    <a:pt x="2671092" y="41823"/>
                    <a:pt x="2650707" y="49825"/>
                    <a:pt x="2639847" y="73448"/>
                  </a:cubicBezTo>
                  <a:cubicBezTo>
                    <a:pt x="2636801" y="80114"/>
                    <a:pt x="2628226" y="87354"/>
                    <a:pt x="2621178" y="88688"/>
                  </a:cubicBezTo>
                  <a:cubicBezTo>
                    <a:pt x="2575839" y="97260"/>
                    <a:pt x="2531069" y="101451"/>
                    <a:pt x="2489348" y="72304"/>
                  </a:cubicBezTo>
                  <a:cubicBezTo>
                    <a:pt x="2480585" y="66017"/>
                    <a:pt x="2464201" y="66017"/>
                    <a:pt x="2452580" y="68683"/>
                  </a:cubicBezTo>
                  <a:cubicBezTo>
                    <a:pt x="2407811" y="78590"/>
                    <a:pt x="2365328" y="82020"/>
                    <a:pt x="2326464" y="50395"/>
                  </a:cubicBezTo>
                  <a:cubicBezTo>
                    <a:pt x="2321892" y="46585"/>
                    <a:pt x="2307224" y="50015"/>
                    <a:pt x="2300365" y="54777"/>
                  </a:cubicBezTo>
                  <a:cubicBezTo>
                    <a:pt x="2234259" y="101261"/>
                    <a:pt x="2198064" y="102405"/>
                    <a:pt x="2130434" y="58397"/>
                  </a:cubicBezTo>
                  <a:cubicBezTo>
                    <a:pt x="2126052" y="55539"/>
                    <a:pt x="2120337" y="52301"/>
                    <a:pt x="2118621" y="47919"/>
                  </a:cubicBezTo>
                  <a:cubicBezTo>
                    <a:pt x="2107001" y="19914"/>
                    <a:pt x="2082236" y="19152"/>
                    <a:pt x="2057659" y="16866"/>
                  </a:cubicBezTo>
                  <a:cubicBezTo>
                    <a:pt x="2030608" y="14390"/>
                    <a:pt x="2003555" y="11152"/>
                    <a:pt x="1976314" y="8865"/>
                  </a:cubicBezTo>
                  <a:cubicBezTo>
                    <a:pt x="1971550" y="8483"/>
                    <a:pt x="1966216" y="10007"/>
                    <a:pt x="1961454" y="11724"/>
                  </a:cubicBezTo>
                  <a:cubicBezTo>
                    <a:pt x="1943165" y="18010"/>
                    <a:pt x="1925449" y="27154"/>
                    <a:pt x="1906588" y="30964"/>
                  </a:cubicBezTo>
                  <a:cubicBezTo>
                    <a:pt x="1865821" y="39156"/>
                    <a:pt x="1826385" y="55539"/>
                    <a:pt x="1783330" y="48871"/>
                  </a:cubicBezTo>
                  <a:cubicBezTo>
                    <a:pt x="1775902" y="47729"/>
                    <a:pt x="1767327" y="53253"/>
                    <a:pt x="1759327" y="55349"/>
                  </a:cubicBezTo>
                  <a:cubicBezTo>
                    <a:pt x="1744849" y="58969"/>
                    <a:pt x="1730750" y="64111"/>
                    <a:pt x="1716082" y="65445"/>
                  </a:cubicBezTo>
                  <a:cubicBezTo>
                    <a:pt x="1677218" y="68875"/>
                    <a:pt x="1637975" y="71924"/>
                    <a:pt x="1598920" y="72114"/>
                  </a:cubicBezTo>
                  <a:cubicBezTo>
                    <a:pt x="1580061" y="72304"/>
                    <a:pt x="1561201" y="65065"/>
                    <a:pt x="1542150" y="62207"/>
                  </a:cubicBezTo>
                  <a:cubicBezTo>
                    <a:pt x="1533578" y="60873"/>
                    <a:pt x="1519669" y="58587"/>
                    <a:pt x="1516813" y="62779"/>
                  </a:cubicBezTo>
                  <a:cubicBezTo>
                    <a:pt x="1494714" y="94592"/>
                    <a:pt x="1463661" y="88496"/>
                    <a:pt x="1432228" y="88116"/>
                  </a:cubicBezTo>
                  <a:cubicBezTo>
                    <a:pt x="1362884" y="87354"/>
                    <a:pt x="1295826" y="60493"/>
                    <a:pt x="1224765" y="71924"/>
                  </a:cubicBezTo>
                  <a:cubicBezTo>
                    <a:pt x="1204191" y="75162"/>
                    <a:pt x="1181330" y="62397"/>
                    <a:pt x="1159231" y="58207"/>
                  </a:cubicBezTo>
                  <a:cubicBezTo>
                    <a:pt x="1147801" y="56111"/>
                    <a:pt x="1135228" y="53633"/>
                    <a:pt x="1124370" y="56301"/>
                  </a:cubicBezTo>
                  <a:cubicBezTo>
                    <a:pt x="1107605" y="60493"/>
                    <a:pt x="1091411" y="68113"/>
                    <a:pt x="1075600" y="75542"/>
                  </a:cubicBezTo>
                  <a:cubicBezTo>
                    <a:pt x="1046261" y="89258"/>
                    <a:pt x="1016162" y="89258"/>
                    <a:pt x="986633" y="79162"/>
                  </a:cubicBezTo>
                  <a:cubicBezTo>
                    <a:pt x="944722" y="64873"/>
                    <a:pt x="903193" y="64873"/>
                    <a:pt x="861089" y="76304"/>
                  </a:cubicBezTo>
                  <a:cubicBezTo>
                    <a:pt x="826990" y="85638"/>
                    <a:pt x="791935" y="92116"/>
                    <a:pt x="759168" y="104689"/>
                  </a:cubicBezTo>
                  <a:cubicBezTo>
                    <a:pt x="744689" y="110215"/>
                    <a:pt x="732497" y="126597"/>
                    <a:pt x="723735" y="140696"/>
                  </a:cubicBezTo>
                  <a:cubicBezTo>
                    <a:pt x="706018" y="169271"/>
                    <a:pt x="674013" y="169081"/>
                    <a:pt x="647532" y="147934"/>
                  </a:cubicBezTo>
                  <a:cubicBezTo>
                    <a:pt x="619717" y="125645"/>
                    <a:pt x="584664" y="112501"/>
                    <a:pt x="552659" y="95926"/>
                  </a:cubicBezTo>
                  <a:cubicBezTo>
                    <a:pt x="549993" y="94592"/>
                    <a:pt x="545039" y="96116"/>
                    <a:pt x="541800" y="97640"/>
                  </a:cubicBezTo>
                  <a:cubicBezTo>
                    <a:pt x="488649" y="122407"/>
                    <a:pt x="433593" y="126979"/>
                    <a:pt x="375107" y="123169"/>
                  </a:cubicBezTo>
                  <a:cubicBezTo>
                    <a:pt x="341960" y="121073"/>
                    <a:pt x="307289" y="137076"/>
                    <a:pt x="273567" y="145458"/>
                  </a:cubicBezTo>
                  <a:cubicBezTo>
                    <a:pt x="269757" y="146410"/>
                    <a:pt x="266519" y="151174"/>
                    <a:pt x="264043" y="154792"/>
                  </a:cubicBezTo>
                  <a:cubicBezTo>
                    <a:pt x="240228" y="190800"/>
                    <a:pt x="208223" y="200706"/>
                    <a:pt x="169360" y="177273"/>
                  </a:cubicBezTo>
                  <a:cubicBezTo>
                    <a:pt x="143643" y="161651"/>
                    <a:pt x="118114" y="158032"/>
                    <a:pt x="89347" y="157460"/>
                  </a:cubicBezTo>
                  <a:cubicBezTo>
                    <a:pt x="71059" y="157078"/>
                    <a:pt x="52962" y="147934"/>
                    <a:pt x="34291" y="145268"/>
                  </a:cubicBezTo>
                  <a:lnTo>
                    <a:pt x="0" y="142056"/>
                  </a:lnTo>
                  <a:lnTo>
                    <a:pt x="0" y="849556"/>
                  </a:lnTo>
                  <a:lnTo>
                    <a:pt x="60652" y="844783"/>
                  </a:lnTo>
                  <a:cubicBezTo>
                    <a:pt x="80251" y="839473"/>
                    <a:pt x="99446" y="832043"/>
                    <a:pt x="119068" y="827281"/>
                  </a:cubicBezTo>
                  <a:cubicBezTo>
                    <a:pt x="137355" y="822899"/>
                    <a:pt x="154501" y="812802"/>
                    <a:pt x="171840" y="804420"/>
                  </a:cubicBezTo>
                  <a:cubicBezTo>
                    <a:pt x="204985" y="788417"/>
                    <a:pt x="240420" y="798514"/>
                    <a:pt x="274329" y="794324"/>
                  </a:cubicBezTo>
                  <a:cubicBezTo>
                    <a:pt x="285188" y="792990"/>
                    <a:pt x="296046" y="791466"/>
                    <a:pt x="306715" y="788798"/>
                  </a:cubicBezTo>
                  <a:cubicBezTo>
                    <a:pt x="335864" y="781749"/>
                    <a:pt x="365583" y="775653"/>
                    <a:pt x="393967" y="765937"/>
                  </a:cubicBezTo>
                  <a:cubicBezTo>
                    <a:pt x="426165" y="755078"/>
                    <a:pt x="457028" y="740600"/>
                    <a:pt x="493793" y="725549"/>
                  </a:cubicBezTo>
                  <a:cubicBezTo>
                    <a:pt x="506557" y="729360"/>
                    <a:pt x="526180" y="739648"/>
                    <a:pt x="546373" y="740600"/>
                  </a:cubicBezTo>
                  <a:cubicBezTo>
                    <a:pt x="611337" y="743838"/>
                    <a:pt x="672107" y="726121"/>
                    <a:pt x="730211" y="698116"/>
                  </a:cubicBezTo>
                  <a:cubicBezTo>
                    <a:pt x="747927" y="689734"/>
                    <a:pt x="766980" y="684210"/>
                    <a:pt x="784889" y="676018"/>
                  </a:cubicBezTo>
                  <a:cubicBezTo>
                    <a:pt x="791173" y="673161"/>
                    <a:pt x="799365" y="667065"/>
                    <a:pt x="800509" y="661349"/>
                  </a:cubicBezTo>
                  <a:cubicBezTo>
                    <a:pt x="807175" y="628201"/>
                    <a:pt x="831942" y="628772"/>
                    <a:pt x="857661" y="626868"/>
                  </a:cubicBezTo>
                  <a:cubicBezTo>
                    <a:pt x="888332" y="624582"/>
                    <a:pt x="918621" y="619248"/>
                    <a:pt x="949102" y="614676"/>
                  </a:cubicBezTo>
                  <a:cubicBezTo>
                    <a:pt x="953104" y="614104"/>
                    <a:pt x="956722" y="610104"/>
                    <a:pt x="960342" y="607435"/>
                  </a:cubicBezTo>
                  <a:cubicBezTo>
                    <a:pt x="965867" y="603435"/>
                    <a:pt x="971011" y="597339"/>
                    <a:pt x="977109" y="595815"/>
                  </a:cubicBezTo>
                  <a:cubicBezTo>
                    <a:pt x="1008350" y="588385"/>
                    <a:pt x="1039783" y="582099"/>
                    <a:pt x="1071218" y="575240"/>
                  </a:cubicBezTo>
                  <a:cubicBezTo>
                    <a:pt x="1078266" y="573716"/>
                    <a:pt x="1085505" y="571812"/>
                    <a:pt x="1091983" y="568764"/>
                  </a:cubicBezTo>
                  <a:cubicBezTo>
                    <a:pt x="1098079" y="565906"/>
                    <a:pt x="1103223" y="560952"/>
                    <a:pt x="1109321" y="557904"/>
                  </a:cubicBezTo>
                  <a:cubicBezTo>
                    <a:pt x="1125892" y="549714"/>
                    <a:pt x="1142851" y="542093"/>
                    <a:pt x="1162279" y="532949"/>
                  </a:cubicBezTo>
                  <a:cubicBezTo>
                    <a:pt x="1173138" y="550094"/>
                    <a:pt x="1187810" y="540377"/>
                    <a:pt x="1206097" y="532187"/>
                  </a:cubicBezTo>
                  <a:cubicBezTo>
                    <a:pt x="1224765" y="523805"/>
                    <a:pt x="1246292" y="521137"/>
                    <a:pt x="1266867" y="518088"/>
                  </a:cubicBezTo>
                  <a:cubicBezTo>
                    <a:pt x="1304588" y="512564"/>
                    <a:pt x="1342499" y="509134"/>
                    <a:pt x="1380219" y="504182"/>
                  </a:cubicBezTo>
                  <a:cubicBezTo>
                    <a:pt x="1388221" y="503038"/>
                    <a:pt x="1397365" y="500944"/>
                    <a:pt x="1403461" y="496180"/>
                  </a:cubicBezTo>
                  <a:cubicBezTo>
                    <a:pt x="1445181" y="464175"/>
                    <a:pt x="1495858" y="455222"/>
                    <a:pt x="1544054" y="458268"/>
                  </a:cubicBezTo>
                  <a:cubicBezTo>
                    <a:pt x="1581965" y="460557"/>
                    <a:pt x="1619114" y="462270"/>
                    <a:pt x="1656644" y="459032"/>
                  </a:cubicBezTo>
                  <a:cubicBezTo>
                    <a:pt x="1659502" y="458841"/>
                    <a:pt x="1663312" y="459223"/>
                    <a:pt x="1665406" y="460747"/>
                  </a:cubicBezTo>
                  <a:cubicBezTo>
                    <a:pt x="1678360" y="470843"/>
                    <a:pt x="1691887" y="471605"/>
                    <a:pt x="1708461" y="473318"/>
                  </a:cubicBezTo>
                  <a:cubicBezTo>
                    <a:pt x="1731894" y="475797"/>
                    <a:pt x="1753421" y="474081"/>
                    <a:pt x="1775140" y="469891"/>
                  </a:cubicBezTo>
                  <a:cubicBezTo>
                    <a:pt x="1790952" y="466843"/>
                    <a:pt x="1806953" y="460557"/>
                    <a:pt x="1821051" y="452554"/>
                  </a:cubicBezTo>
                  <a:cubicBezTo>
                    <a:pt x="1840672" y="441314"/>
                    <a:pt x="1859535" y="436934"/>
                    <a:pt x="1878203" y="451792"/>
                  </a:cubicBezTo>
                  <a:cubicBezTo>
                    <a:pt x="1898396" y="467605"/>
                    <a:pt x="1921257" y="462081"/>
                    <a:pt x="1943547" y="462651"/>
                  </a:cubicBezTo>
                  <a:cubicBezTo>
                    <a:pt x="1953262" y="462843"/>
                    <a:pt x="1963550" y="462461"/>
                    <a:pt x="1972884" y="464937"/>
                  </a:cubicBezTo>
                  <a:cubicBezTo>
                    <a:pt x="1999935" y="471987"/>
                    <a:pt x="2026036" y="482655"/>
                    <a:pt x="2053469" y="487417"/>
                  </a:cubicBezTo>
                  <a:cubicBezTo>
                    <a:pt x="2068710" y="490084"/>
                    <a:pt x="2085664" y="485321"/>
                    <a:pt x="2101477" y="481893"/>
                  </a:cubicBezTo>
                  <a:cubicBezTo>
                    <a:pt x="2117479" y="478273"/>
                    <a:pt x="2133290" y="472749"/>
                    <a:pt x="2148722" y="467033"/>
                  </a:cubicBezTo>
                  <a:cubicBezTo>
                    <a:pt x="2159199" y="463223"/>
                    <a:pt x="2170629" y="459603"/>
                    <a:pt x="2179011" y="452744"/>
                  </a:cubicBezTo>
                  <a:cubicBezTo>
                    <a:pt x="2198064" y="437124"/>
                    <a:pt x="2217685" y="434455"/>
                    <a:pt x="2240165" y="442648"/>
                  </a:cubicBezTo>
                  <a:cubicBezTo>
                    <a:pt x="2243593" y="443982"/>
                    <a:pt x="2247594" y="443982"/>
                    <a:pt x="2251404" y="444172"/>
                  </a:cubicBezTo>
                  <a:cubicBezTo>
                    <a:pt x="2312370" y="448172"/>
                    <a:pt x="2373330" y="450650"/>
                    <a:pt x="2433912" y="456746"/>
                  </a:cubicBezTo>
                  <a:cubicBezTo>
                    <a:pt x="2458485" y="459223"/>
                    <a:pt x="2482107" y="470081"/>
                    <a:pt x="2506302" y="476939"/>
                  </a:cubicBezTo>
                  <a:cubicBezTo>
                    <a:pt x="2511256" y="478273"/>
                    <a:pt x="2516783" y="480369"/>
                    <a:pt x="2521735" y="479415"/>
                  </a:cubicBezTo>
                  <a:cubicBezTo>
                    <a:pt x="2575647" y="469891"/>
                    <a:pt x="2626132" y="483797"/>
                    <a:pt x="2675854" y="502086"/>
                  </a:cubicBezTo>
                  <a:cubicBezTo>
                    <a:pt x="2680996" y="503992"/>
                    <a:pt x="2687282" y="503419"/>
                    <a:pt x="2692998" y="503038"/>
                  </a:cubicBezTo>
                  <a:cubicBezTo>
                    <a:pt x="2709003" y="501706"/>
                    <a:pt x="2726337" y="495038"/>
                    <a:pt x="2740816" y="499037"/>
                  </a:cubicBezTo>
                  <a:cubicBezTo>
                    <a:pt x="2779297" y="510088"/>
                    <a:pt x="2817398" y="523423"/>
                    <a:pt x="2853596" y="540187"/>
                  </a:cubicBezTo>
                  <a:cubicBezTo>
                    <a:pt x="2890365" y="557142"/>
                    <a:pt x="2924464" y="571430"/>
                    <a:pt x="2966565" y="554286"/>
                  </a:cubicBezTo>
                  <a:cubicBezTo>
                    <a:pt x="2984472" y="547045"/>
                    <a:pt x="3008095" y="552190"/>
                    <a:pt x="3028671" y="554094"/>
                  </a:cubicBezTo>
                  <a:cubicBezTo>
                    <a:pt x="3043720" y="555618"/>
                    <a:pt x="3058198" y="564192"/>
                    <a:pt x="3073059" y="564192"/>
                  </a:cubicBezTo>
                  <a:cubicBezTo>
                    <a:pt x="3112686" y="564192"/>
                    <a:pt x="3147927" y="574288"/>
                    <a:pt x="3182219" y="594862"/>
                  </a:cubicBezTo>
                  <a:cubicBezTo>
                    <a:pt x="3195557" y="602863"/>
                    <a:pt x="3216322" y="597529"/>
                    <a:pt x="3233656" y="599625"/>
                  </a:cubicBezTo>
                  <a:cubicBezTo>
                    <a:pt x="3251947" y="602101"/>
                    <a:pt x="3270804" y="604387"/>
                    <a:pt x="3288332" y="609914"/>
                  </a:cubicBezTo>
                  <a:cubicBezTo>
                    <a:pt x="3333672" y="624392"/>
                    <a:pt x="3378441" y="640774"/>
                    <a:pt x="3423591" y="656015"/>
                  </a:cubicBezTo>
                  <a:cubicBezTo>
                    <a:pt x="3460738" y="668590"/>
                    <a:pt x="3497317" y="658683"/>
                    <a:pt x="3534084" y="653349"/>
                  </a:cubicBezTo>
                  <a:cubicBezTo>
                    <a:pt x="3557137" y="649919"/>
                    <a:pt x="3578662" y="641727"/>
                    <a:pt x="3604571" y="653918"/>
                  </a:cubicBezTo>
                  <a:cubicBezTo>
                    <a:pt x="3629338" y="665541"/>
                    <a:pt x="3660771" y="662873"/>
                    <a:pt x="3688586" y="669160"/>
                  </a:cubicBezTo>
                  <a:cubicBezTo>
                    <a:pt x="3712020" y="674494"/>
                    <a:pt x="3734687" y="683068"/>
                    <a:pt x="3757358" y="691450"/>
                  </a:cubicBezTo>
                  <a:cubicBezTo>
                    <a:pt x="3788221" y="702881"/>
                    <a:pt x="3818700" y="714881"/>
                    <a:pt x="3852421" y="709167"/>
                  </a:cubicBezTo>
                  <a:cubicBezTo>
                    <a:pt x="3890714" y="702689"/>
                    <a:pt x="3917001" y="727073"/>
                    <a:pt x="3947104" y="743267"/>
                  </a:cubicBezTo>
                  <a:cubicBezTo>
                    <a:pt x="3967869" y="754316"/>
                    <a:pt x="3990538" y="762509"/>
                    <a:pt x="4013208" y="769367"/>
                  </a:cubicBezTo>
                  <a:cubicBezTo>
                    <a:pt x="4043497" y="778321"/>
                    <a:pt x="4074740" y="783655"/>
                    <a:pt x="4105222" y="792417"/>
                  </a:cubicBezTo>
                  <a:cubicBezTo>
                    <a:pt x="4151325" y="805561"/>
                    <a:pt x="4198001" y="815850"/>
                    <a:pt x="4246006" y="808610"/>
                  </a:cubicBezTo>
                  <a:cubicBezTo>
                    <a:pt x="4268105" y="805372"/>
                    <a:pt x="4288682" y="805561"/>
                    <a:pt x="4310779" y="810326"/>
                  </a:cubicBezTo>
                  <a:cubicBezTo>
                    <a:pt x="4346974" y="818136"/>
                    <a:pt x="4384123" y="819089"/>
                    <a:pt x="4413272" y="848235"/>
                  </a:cubicBezTo>
                  <a:cubicBezTo>
                    <a:pt x="4423558" y="858524"/>
                    <a:pt x="4442037" y="861190"/>
                    <a:pt x="4457087" y="866524"/>
                  </a:cubicBezTo>
                  <a:cubicBezTo>
                    <a:pt x="4474424" y="872812"/>
                    <a:pt x="4487186" y="869572"/>
                    <a:pt x="4496523" y="851284"/>
                  </a:cubicBezTo>
                  <a:cubicBezTo>
                    <a:pt x="4500713" y="843093"/>
                    <a:pt x="4512715" y="835091"/>
                    <a:pt x="4522050" y="833757"/>
                  </a:cubicBezTo>
                  <a:cubicBezTo>
                    <a:pt x="4550055" y="829757"/>
                    <a:pt x="4575773" y="835663"/>
                    <a:pt x="4602824" y="848618"/>
                  </a:cubicBezTo>
                  <a:cubicBezTo>
                    <a:pt x="4628161" y="860810"/>
                    <a:pt x="4659786" y="859476"/>
                    <a:pt x="4688553" y="864238"/>
                  </a:cubicBezTo>
                  <a:cubicBezTo>
                    <a:pt x="4708936" y="867668"/>
                    <a:pt x="4729321" y="874716"/>
                    <a:pt x="4749895" y="874716"/>
                  </a:cubicBezTo>
                  <a:cubicBezTo>
                    <a:pt x="4775424" y="874716"/>
                    <a:pt x="4800761" y="868620"/>
                    <a:pt x="4826480" y="866334"/>
                  </a:cubicBezTo>
                  <a:cubicBezTo>
                    <a:pt x="4846482" y="864430"/>
                    <a:pt x="4866867" y="865192"/>
                    <a:pt x="4886870" y="862906"/>
                  </a:cubicBezTo>
                  <a:cubicBezTo>
                    <a:pt x="4903254" y="861190"/>
                    <a:pt x="4919447" y="856810"/>
                    <a:pt x="4935639" y="853190"/>
                  </a:cubicBezTo>
                  <a:cubicBezTo>
                    <a:pt x="4941546" y="851856"/>
                    <a:pt x="4947452" y="846711"/>
                    <a:pt x="4952784" y="847473"/>
                  </a:cubicBezTo>
                  <a:cubicBezTo>
                    <a:pt x="5005745" y="855666"/>
                    <a:pt x="5043847" y="819089"/>
                    <a:pt x="5088617" y="802896"/>
                  </a:cubicBezTo>
                  <a:cubicBezTo>
                    <a:pt x="5135672" y="785749"/>
                    <a:pt x="5181204" y="759461"/>
                    <a:pt x="5233781" y="767271"/>
                  </a:cubicBezTo>
                  <a:cubicBezTo>
                    <a:pt x="5265596" y="772033"/>
                    <a:pt x="5296267" y="783083"/>
                    <a:pt x="5327893" y="789752"/>
                  </a:cubicBezTo>
                  <a:cubicBezTo>
                    <a:pt x="5339132" y="792038"/>
                    <a:pt x="5351705" y="791656"/>
                    <a:pt x="5362946" y="789370"/>
                  </a:cubicBezTo>
                  <a:cubicBezTo>
                    <a:pt x="5417240" y="778891"/>
                    <a:pt x="5470771" y="777367"/>
                    <a:pt x="5524115" y="794514"/>
                  </a:cubicBezTo>
                  <a:cubicBezTo>
                    <a:pt x="5533257" y="797372"/>
                    <a:pt x="5542974" y="800038"/>
                    <a:pt x="5552500" y="800038"/>
                  </a:cubicBezTo>
                  <a:cubicBezTo>
                    <a:pt x="5604697" y="800038"/>
                    <a:pt x="5655944" y="796038"/>
                    <a:pt x="5705857" y="777367"/>
                  </a:cubicBezTo>
                  <a:cubicBezTo>
                    <a:pt x="5722622" y="771080"/>
                    <a:pt x="5743006" y="775081"/>
                    <a:pt x="5761485" y="773557"/>
                  </a:cubicBezTo>
                  <a:cubicBezTo>
                    <a:pt x="5778629" y="772224"/>
                    <a:pt x="5796156" y="771653"/>
                    <a:pt x="5812731" y="767271"/>
                  </a:cubicBezTo>
                  <a:cubicBezTo>
                    <a:pt x="5836925" y="760795"/>
                    <a:pt x="5859404" y="760033"/>
                    <a:pt x="5884361" y="765747"/>
                  </a:cubicBezTo>
                  <a:cubicBezTo>
                    <a:pt x="5908174" y="771080"/>
                    <a:pt x="5933892" y="768415"/>
                    <a:pt x="5958660" y="768605"/>
                  </a:cubicBezTo>
                  <a:cubicBezTo>
                    <a:pt x="5986282" y="768795"/>
                    <a:pt x="6013906" y="768984"/>
                    <a:pt x="6041528" y="768033"/>
                  </a:cubicBezTo>
                  <a:cubicBezTo>
                    <a:pt x="6052579" y="767653"/>
                    <a:pt x="6065151" y="760033"/>
                    <a:pt x="6074297" y="763081"/>
                  </a:cubicBezTo>
                  <a:cubicBezTo>
                    <a:pt x="6103824" y="773366"/>
                    <a:pt x="6133353" y="760985"/>
                    <a:pt x="6162880" y="766509"/>
                  </a:cubicBezTo>
                  <a:cubicBezTo>
                    <a:pt x="6177360" y="769367"/>
                    <a:pt x="6193743" y="761557"/>
                    <a:pt x="6209364" y="760795"/>
                  </a:cubicBezTo>
                  <a:cubicBezTo>
                    <a:pt x="6234892" y="759461"/>
                    <a:pt x="6260419" y="760033"/>
                    <a:pt x="6285948" y="759651"/>
                  </a:cubicBezTo>
                  <a:cubicBezTo>
                    <a:pt x="6294330" y="759461"/>
                    <a:pt x="6302523" y="758699"/>
                    <a:pt x="6310905" y="758316"/>
                  </a:cubicBezTo>
                  <a:cubicBezTo>
                    <a:pt x="6318335" y="757936"/>
                    <a:pt x="6326145" y="756222"/>
                    <a:pt x="6333194" y="757554"/>
                  </a:cubicBezTo>
                  <a:cubicBezTo>
                    <a:pt x="6358723" y="762318"/>
                    <a:pt x="6383869" y="770129"/>
                    <a:pt x="6409586" y="773177"/>
                  </a:cubicBezTo>
                  <a:cubicBezTo>
                    <a:pt x="6431875" y="775843"/>
                    <a:pt x="6454928" y="772224"/>
                    <a:pt x="6477407" y="774129"/>
                  </a:cubicBezTo>
                  <a:cubicBezTo>
                    <a:pt x="6517032" y="777367"/>
                    <a:pt x="6556657" y="783083"/>
                    <a:pt x="6596283" y="786703"/>
                  </a:cubicBezTo>
                  <a:cubicBezTo>
                    <a:pt x="6604857" y="787465"/>
                    <a:pt x="6613809" y="782701"/>
                    <a:pt x="6622573" y="782321"/>
                  </a:cubicBezTo>
                  <a:cubicBezTo>
                    <a:pt x="6650006" y="781369"/>
                    <a:pt x="6677439" y="781177"/>
                    <a:pt x="6704872" y="780607"/>
                  </a:cubicBezTo>
                  <a:cubicBezTo>
                    <a:pt x="6720493" y="780415"/>
                    <a:pt x="6736305" y="780987"/>
                    <a:pt x="6751738" y="779273"/>
                  </a:cubicBezTo>
                  <a:cubicBezTo>
                    <a:pt x="6772120" y="776987"/>
                    <a:pt x="6790599" y="773557"/>
                    <a:pt x="6809650" y="788417"/>
                  </a:cubicBezTo>
                  <a:cubicBezTo>
                    <a:pt x="6816984" y="794180"/>
                    <a:pt x="6824819" y="797942"/>
                    <a:pt x="6832976" y="800428"/>
                  </a:cubicBezTo>
                  <a:close/>
                </a:path>
              </a:pathLst>
            </a:custGeom>
            <a:blipFill dpi="0" rotWithShape="1">
              <a:blip r:embed="rId3">
                <a:alphaModFix amt="57000"/>
              </a:blip>
              <a:srcRect/>
              <a:tile tx="0" ty="0" sx="100000" sy="100000" flip="none" algn="tl"/>
            </a:blipFill>
            <a:ln>
              <a:noFill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marL="0" marR="0" lvl="0" indent="0" algn="ct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endParaRPr>
            </a:p>
          </p:txBody>
        </p:sp>
      </p:grpSp>
      <p:pic>
        <p:nvPicPr>
          <p:cNvPr id="4" name="Picture 3">
            <a:extLst>
              <a:ext uri="{FF2B5EF4-FFF2-40B4-BE49-F238E27FC236}">
                <a16:creationId xmlns:a16="http://schemas.microsoft.com/office/drawing/2014/main" id="{1DCD23BE-A50B-6C3B-0C7A-D4473F1C68D7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924300" y="0"/>
            <a:ext cx="5558279" cy="6858000"/>
          </a:xfrm>
          <a:prstGeom prst="rect">
            <a:avLst/>
          </a:prstGeom>
        </p:spPr>
      </p:pic>
    </p:spTree>
  </p:cSld>
  <p:clrMapOvr>
    <a:masterClrMapping/>
  </p:clrMapOvr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54287" name="Rectangle 54286">
            <a:extLst>
              <a:ext uri="{FF2B5EF4-FFF2-40B4-BE49-F238E27FC236}">
                <a16:creationId xmlns:a16="http://schemas.microsoft.com/office/drawing/2014/main" id="{F13C74B1-5B17-4795-BED0-7140497B445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1714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FC1162D-D75D-B204-3AD4-7005666C144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80060" y="325369"/>
            <a:ext cx="3276451" cy="1956841"/>
          </a:xfrm>
        </p:spPr>
        <p:txBody>
          <a:bodyPr anchor="b">
            <a:normAutofit/>
          </a:bodyPr>
          <a:lstStyle/>
          <a:p>
            <a:pPr>
              <a:defRPr/>
            </a:pPr>
            <a:r>
              <a:rPr lang="en-GB" sz="4700"/>
              <a:t>Reflection…</a:t>
            </a:r>
            <a:br>
              <a:rPr lang="en-GB" sz="4700"/>
            </a:br>
            <a:endParaRPr lang="en-GB" sz="4700"/>
          </a:p>
        </p:txBody>
      </p:sp>
      <p:sp>
        <p:nvSpPr>
          <p:cNvPr id="54289" name="sketchy line">
            <a:extLst>
              <a:ext uri="{FF2B5EF4-FFF2-40B4-BE49-F238E27FC236}">
                <a16:creationId xmlns:a16="http://schemas.microsoft.com/office/drawing/2014/main" id="{D4974D33-8DC5-464E-8C6D-BE58F0669C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80060" y="2586994"/>
            <a:ext cx="2606040" cy="18288"/>
          </a:xfrm>
          <a:custGeom>
            <a:avLst/>
            <a:gdLst>
              <a:gd name="csX0" fmla="*/ 0 w 2606040"/>
              <a:gd name="csY0" fmla="*/ 0 h 18288"/>
              <a:gd name="csX1" fmla="*/ 625450 w 2606040"/>
              <a:gd name="csY1" fmla="*/ 0 h 18288"/>
              <a:gd name="csX2" fmla="*/ 1224839 w 2606040"/>
              <a:gd name="csY2" fmla="*/ 0 h 18288"/>
              <a:gd name="csX3" fmla="*/ 1824228 w 2606040"/>
              <a:gd name="csY3" fmla="*/ 0 h 18288"/>
              <a:gd name="csX4" fmla="*/ 2606040 w 2606040"/>
              <a:gd name="csY4" fmla="*/ 0 h 18288"/>
              <a:gd name="csX5" fmla="*/ 2606040 w 2606040"/>
              <a:gd name="csY5" fmla="*/ 18288 h 18288"/>
              <a:gd name="csX6" fmla="*/ 1902409 w 2606040"/>
              <a:gd name="csY6" fmla="*/ 18288 h 18288"/>
              <a:gd name="csX7" fmla="*/ 1276960 w 2606040"/>
              <a:gd name="csY7" fmla="*/ 18288 h 18288"/>
              <a:gd name="csX8" fmla="*/ 677570 w 2606040"/>
              <a:gd name="csY8" fmla="*/ 18288 h 18288"/>
              <a:gd name="csX9" fmla="*/ 0 w 2606040"/>
              <a:gd name="csY9" fmla="*/ 18288 h 18288"/>
              <a:gd name="csX10" fmla="*/ 0 w 2606040"/>
              <a:gd name="csY10" fmla="*/ 0 h 18288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</a:cxnLst>
            <a:rect l="l" t="t" r="r" b="b"/>
            <a:pathLst>
              <a:path w="2606040" h="18288" fill="none" extrusionOk="0">
                <a:moveTo>
                  <a:pt x="0" y="0"/>
                </a:moveTo>
                <a:cubicBezTo>
                  <a:pt x="266776" y="-600"/>
                  <a:pt x="322756" y="3201"/>
                  <a:pt x="625450" y="0"/>
                </a:cubicBezTo>
                <a:cubicBezTo>
                  <a:pt x="928144" y="-3201"/>
                  <a:pt x="968141" y="9269"/>
                  <a:pt x="1224839" y="0"/>
                </a:cubicBezTo>
                <a:cubicBezTo>
                  <a:pt x="1481537" y="-9269"/>
                  <a:pt x="1569059" y="21947"/>
                  <a:pt x="1824228" y="0"/>
                </a:cubicBezTo>
                <a:cubicBezTo>
                  <a:pt x="2079397" y="-21947"/>
                  <a:pt x="2326053" y="-10194"/>
                  <a:pt x="2606040" y="0"/>
                </a:cubicBezTo>
                <a:cubicBezTo>
                  <a:pt x="2605462" y="4771"/>
                  <a:pt x="2606793" y="12323"/>
                  <a:pt x="2606040" y="18288"/>
                </a:cubicBezTo>
                <a:cubicBezTo>
                  <a:pt x="2256758" y="31410"/>
                  <a:pt x="2173673" y="-12878"/>
                  <a:pt x="1902409" y="18288"/>
                </a:cubicBezTo>
                <a:cubicBezTo>
                  <a:pt x="1631145" y="49454"/>
                  <a:pt x="1461378" y="5466"/>
                  <a:pt x="1276960" y="18288"/>
                </a:cubicBezTo>
                <a:cubicBezTo>
                  <a:pt x="1092542" y="31110"/>
                  <a:pt x="890442" y="13213"/>
                  <a:pt x="677570" y="18288"/>
                </a:cubicBezTo>
                <a:cubicBezTo>
                  <a:pt x="464698" y="23364"/>
                  <a:pt x="187648" y="35837"/>
                  <a:pt x="0" y="18288"/>
                </a:cubicBezTo>
                <a:cubicBezTo>
                  <a:pt x="841" y="12879"/>
                  <a:pt x="-726" y="3977"/>
                  <a:pt x="0" y="0"/>
                </a:cubicBezTo>
                <a:close/>
              </a:path>
              <a:path w="2606040" h="18288" stroke="0" extrusionOk="0">
                <a:moveTo>
                  <a:pt x="0" y="0"/>
                </a:moveTo>
                <a:cubicBezTo>
                  <a:pt x="197231" y="3803"/>
                  <a:pt x="358914" y="-9291"/>
                  <a:pt x="599389" y="0"/>
                </a:cubicBezTo>
                <a:cubicBezTo>
                  <a:pt x="839864" y="9291"/>
                  <a:pt x="979371" y="8509"/>
                  <a:pt x="1303020" y="0"/>
                </a:cubicBezTo>
                <a:cubicBezTo>
                  <a:pt x="1626669" y="-8509"/>
                  <a:pt x="1726300" y="7440"/>
                  <a:pt x="1876349" y="0"/>
                </a:cubicBezTo>
                <a:cubicBezTo>
                  <a:pt x="2026398" y="-7440"/>
                  <a:pt x="2430712" y="17957"/>
                  <a:pt x="2606040" y="0"/>
                </a:cubicBezTo>
                <a:cubicBezTo>
                  <a:pt x="2605426" y="8857"/>
                  <a:pt x="2606544" y="13619"/>
                  <a:pt x="2606040" y="18288"/>
                </a:cubicBezTo>
                <a:cubicBezTo>
                  <a:pt x="2393024" y="2241"/>
                  <a:pt x="2191161" y="39259"/>
                  <a:pt x="1980590" y="18288"/>
                </a:cubicBezTo>
                <a:cubicBezTo>
                  <a:pt x="1770019" y="-2683"/>
                  <a:pt x="1476440" y="36114"/>
                  <a:pt x="1276960" y="18288"/>
                </a:cubicBezTo>
                <a:cubicBezTo>
                  <a:pt x="1077480" y="463"/>
                  <a:pt x="880988" y="42125"/>
                  <a:pt x="651510" y="18288"/>
                </a:cubicBezTo>
                <a:cubicBezTo>
                  <a:pt x="422032" y="-5549"/>
                  <a:pt x="130744" y="-1947"/>
                  <a:pt x="0" y="18288"/>
                </a:cubicBezTo>
                <a:cubicBezTo>
                  <a:pt x="-487" y="10816"/>
                  <a:pt x="-839" y="6058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445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2863741219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4275" name="Content Placeholder 2">
            <a:extLst>
              <a:ext uri="{FF2B5EF4-FFF2-40B4-BE49-F238E27FC236}">
                <a16:creationId xmlns:a16="http://schemas.microsoft.com/office/drawing/2014/main" id="{15230EAD-EA2C-BE73-4C94-91D0201623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80060" y="2872899"/>
            <a:ext cx="3182691" cy="3320668"/>
          </a:xfrm>
        </p:spPr>
        <p:txBody>
          <a:bodyPr>
            <a:normAutofit/>
          </a:bodyPr>
          <a:lstStyle/>
          <a:p>
            <a:pPr>
              <a:defRPr/>
            </a:pPr>
            <a:r>
              <a:rPr lang="en-GB" altLang="en-US" sz="1600"/>
              <a:t>Used to reflect on the writer’s experience</a:t>
            </a:r>
          </a:p>
          <a:p>
            <a:pPr>
              <a:defRPr/>
            </a:pPr>
            <a:r>
              <a:rPr lang="en-GB" altLang="en-US" sz="1600"/>
              <a:t>Should still be written in 3</a:t>
            </a:r>
            <a:r>
              <a:rPr lang="en-GB" altLang="en-US" sz="1600" baseline="30000"/>
              <a:t>rd</a:t>
            </a:r>
            <a:r>
              <a:rPr lang="en-GB" altLang="en-US" sz="1600"/>
              <a:t> person, unless asked otherwise</a:t>
            </a:r>
          </a:p>
          <a:p>
            <a:pPr lvl="1">
              <a:defRPr/>
            </a:pPr>
            <a:r>
              <a:rPr lang="en-GB" altLang="en-US" sz="1600"/>
              <a:t>(use of pseudonyms)</a:t>
            </a:r>
          </a:p>
          <a:p>
            <a:pPr>
              <a:defRPr/>
            </a:pPr>
            <a:r>
              <a:rPr lang="en-GB" altLang="en-US" sz="1600"/>
              <a:t>Main body follows a reflective framework</a:t>
            </a:r>
          </a:p>
          <a:p>
            <a:pPr lvl="1">
              <a:defRPr/>
            </a:pPr>
            <a:r>
              <a:rPr lang="en-GB" altLang="en-US" sz="1600"/>
              <a:t>Subheadings can therefore be used</a:t>
            </a:r>
          </a:p>
          <a:p>
            <a:pPr>
              <a:defRPr/>
            </a:pPr>
            <a:r>
              <a:rPr lang="en-GB" altLang="en-US" sz="1600"/>
              <a:t>Still follows set structure of assignment writing</a:t>
            </a:r>
          </a:p>
          <a:p>
            <a:pPr marL="82550" indent="0">
              <a:buFont typeface="Wingdings 2" panose="05020102010507070707" pitchFamily="18" charset="2"/>
              <a:buNone/>
              <a:defRPr/>
            </a:pPr>
            <a:endParaRPr lang="en-GB" altLang="en-US" sz="160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1C587BC2-BE49-7FC3-9A44-E5F5A16719EB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7127"/>
          <a:stretch>
            <a:fillRect/>
          </a:stretch>
        </p:blipFill>
        <p:spPr>
          <a:xfrm>
            <a:off x="3983776" y="10"/>
            <a:ext cx="5159081" cy="6857990"/>
          </a:xfrm>
          <a:custGeom>
            <a:avLst/>
            <a:gdLst/>
            <a:ahLst/>
            <a:cxnLst/>
            <a:rect l="l" t="t" r="r" b="b"/>
            <a:pathLst>
              <a:path w="6878775" h="6858000">
                <a:moveTo>
                  <a:pt x="1102973" y="0"/>
                </a:moveTo>
                <a:lnTo>
                  <a:pt x="1160688" y="0"/>
                </a:lnTo>
                <a:lnTo>
                  <a:pt x="983189" y="331786"/>
                </a:lnTo>
                <a:cubicBezTo>
                  <a:pt x="914866" y="469145"/>
                  <a:pt x="850355" y="608712"/>
                  <a:pt x="789261" y="750263"/>
                </a:cubicBezTo>
                <a:cubicBezTo>
                  <a:pt x="774307" y="784928"/>
                  <a:pt x="759992" y="819849"/>
                  <a:pt x="745295" y="854514"/>
                </a:cubicBezTo>
                <a:cubicBezTo>
                  <a:pt x="756682" y="845393"/>
                  <a:pt x="765489" y="833492"/>
                  <a:pt x="770857" y="819975"/>
                </a:cubicBezTo>
                <a:cubicBezTo>
                  <a:pt x="879943" y="589569"/>
                  <a:pt x="999605" y="365513"/>
                  <a:pt x="1131329" y="148742"/>
                </a:cubicBezTo>
                <a:lnTo>
                  <a:pt x="1227589" y="0"/>
                </a:lnTo>
                <a:lnTo>
                  <a:pt x="6878775" y="0"/>
                </a:lnTo>
                <a:lnTo>
                  <a:pt x="6878775" y="6858000"/>
                </a:lnTo>
                <a:lnTo>
                  <a:pt x="713521" y="6858000"/>
                </a:lnTo>
                <a:lnTo>
                  <a:pt x="625642" y="6670527"/>
                </a:lnTo>
                <a:cubicBezTo>
                  <a:pt x="507232" y="6398531"/>
                  <a:pt x="403083" y="6118381"/>
                  <a:pt x="312785" y="5830359"/>
                </a:cubicBezTo>
                <a:cubicBezTo>
                  <a:pt x="278149" y="5719759"/>
                  <a:pt x="248879" y="5607635"/>
                  <a:pt x="212198" y="5480401"/>
                </a:cubicBezTo>
                <a:cubicBezTo>
                  <a:pt x="212208" y="5491601"/>
                  <a:pt x="212803" y="5502788"/>
                  <a:pt x="213988" y="5513923"/>
                </a:cubicBezTo>
                <a:cubicBezTo>
                  <a:pt x="264089" y="5723695"/>
                  <a:pt x="307290" y="5935370"/>
                  <a:pt x="365826" y="6142729"/>
                </a:cubicBezTo>
                <a:cubicBezTo>
                  <a:pt x="433152" y="6380817"/>
                  <a:pt x="510068" y="6614016"/>
                  <a:pt x="597975" y="6841549"/>
                </a:cubicBezTo>
                <a:lnTo>
                  <a:pt x="604824" y="6858000"/>
                </a:lnTo>
                <a:lnTo>
                  <a:pt x="552056" y="6858000"/>
                </a:lnTo>
                <a:lnTo>
                  <a:pt x="539576" y="6828295"/>
                </a:lnTo>
                <a:cubicBezTo>
                  <a:pt x="380597" y="6414594"/>
                  <a:pt x="260223" y="5988893"/>
                  <a:pt x="171555" y="5552906"/>
                </a:cubicBezTo>
                <a:cubicBezTo>
                  <a:pt x="91163" y="5157998"/>
                  <a:pt x="43746" y="4758899"/>
                  <a:pt x="12305" y="4357388"/>
                </a:cubicBezTo>
                <a:cubicBezTo>
                  <a:pt x="-14281" y="4013908"/>
                  <a:pt x="4507" y="3672965"/>
                  <a:pt x="46684" y="3331516"/>
                </a:cubicBezTo>
                <a:cubicBezTo>
                  <a:pt x="127203" y="2664286"/>
                  <a:pt x="277819" y="2007265"/>
                  <a:pt x="496065" y="1371196"/>
                </a:cubicBezTo>
                <a:cubicBezTo>
                  <a:pt x="636273" y="966066"/>
                  <a:pt x="800445" y="573253"/>
                  <a:pt x="995723" y="196614"/>
                </a:cubicBezTo>
                <a:close/>
              </a:path>
            </a:pathLst>
          </a:custGeom>
        </p:spPr>
      </p:pic>
    </p:spTree>
  </p:cSld>
  <p:clrMapOvr>
    <a:masterClrMapping/>
  </p:clrMapOvr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A46FD781-1752-F8B3-1C75-0ECB24F651F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53257" name="Rectangle 53256">
            <a:extLst>
              <a:ext uri="{FF2B5EF4-FFF2-40B4-BE49-F238E27FC236}">
                <a16:creationId xmlns:a16="http://schemas.microsoft.com/office/drawing/2014/main" id="{9E82DBEE-9082-6879-D6C3-6BEA71128E0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ptos" panose="02110004020202020204"/>
              <a:ea typeface="+mn-ea"/>
              <a:cs typeface="+mn-cs"/>
            </a:endParaRPr>
          </a:p>
        </p:txBody>
      </p:sp>
      <p:sp>
        <p:nvSpPr>
          <p:cNvPr id="53259" name="Rectangle 53258">
            <a:extLst>
              <a:ext uri="{FF2B5EF4-FFF2-40B4-BE49-F238E27FC236}">
                <a16:creationId xmlns:a16="http://schemas.microsoft.com/office/drawing/2014/main" id="{DBFE902A-6590-7DC8-3575-AB95581795F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1" y="0"/>
            <a:ext cx="9143999" cy="1575955"/>
          </a:xfrm>
          <a:prstGeom prst="rect">
            <a:avLst/>
          </a:prstGeom>
          <a:gradFill>
            <a:gsLst>
              <a:gs pos="0">
                <a:srgbClr val="000000">
                  <a:alpha val="96000"/>
                </a:srgbClr>
              </a:gs>
              <a:gs pos="100000">
                <a:schemeClr val="accent1">
                  <a:lumMod val="75000"/>
                </a:scheme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ptos" panose="02110004020202020204"/>
              <a:ea typeface="+mn-ea"/>
              <a:cs typeface="+mn-cs"/>
            </a:endParaRPr>
          </a:p>
        </p:txBody>
      </p:sp>
      <p:sp>
        <p:nvSpPr>
          <p:cNvPr id="53261" name="Rectangle 53260">
            <a:extLst>
              <a:ext uri="{FF2B5EF4-FFF2-40B4-BE49-F238E27FC236}">
                <a16:creationId xmlns:a16="http://schemas.microsoft.com/office/drawing/2014/main" id="{C09339D4-0962-62EC-BB8B-83BCCA2AEB6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6096642" y="0"/>
            <a:ext cx="3047358" cy="1576412"/>
          </a:xfrm>
          <a:prstGeom prst="rect">
            <a:avLst/>
          </a:prstGeom>
          <a:gradFill>
            <a:gsLst>
              <a:gs pos="19000">
                <a:schemeClr val="accent1">
                  <a:lumMod val="50000"/>
                  <a:alpha val="68000"/>
                </a:schemeClr>
              </a:gs>
              <a:gs pos="100000">
                <a:schemeClr val="accent1">
                  <a:alpha val="79000"/>
                </a:schemeClr>
              </a:gs>
            </a:gsLst>
            <a:lin ang="19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ptos" panose="02110004020202020204"/>
              <a:ea typeface="+mn-ea"/>
              <a:cs typeface="+mn-cs"/>
            </a:endParaRPr>
          </a:p>
        </p:txBody>
      </p:sp>
      <p:sp>
        <p:nvSpPr>
          <p:cNvPr id="53263" name="Rectangle 53262">
            <a:extLst>
              <a:ext uri="{FF2B5EF4-FFF2-40B4-BE49-F238E27FC236}">
                <a16:creationId xmlns:a16="http://schemas.microsoft.com/office/drawing/2014/main" id="{042DDE67-6AFE-A239-D01E-58E8079A7F6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3783777" y="-3783778"/>
            <a:ext cx="1576446" cy="9144002"/>
          </a:xfrm>
          <a:prstGeom prst="rect">
            <a:avLst/>
          </a:prstGeom>
          <a:gradFill>
            <a:gsLst>
              <a:gs pos="23000">
                <a:schemeClr val="accent1">
                  <a:alpha val="0"/>
                </a:schemeClr>
              </a:gs>
              <a:gs pos="99000">
                <a:srgbClr val="000000">
                  <a:alpha val="74000"/>
                </a:srgbClr>
              </a:gs>
            </a:gsLst>
            <a:lin ang="20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ptos" panose="0211000402020202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3C2A598-32BD-0842-6BB3-AD7BF7636CC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28697" y="348865"/>
            <a:ext cx="7533018" cy="877729"/>
          </a:xfrm>
        </p:spPr>
        <p:txBody>
          <a:bodyPr anchor="ctr">
            <a:normAutofit/>
          </a:bodyPr>
          <a:lstStyle/>
          <a:p>
            <a:pPr>
              <a:defRPr/>
            </a:pPr>
            <a:r>
              <a:rPr lang="en-GB" sz="3500" dirty="0">
                <a:solidFill>
                  <a:srgbClr val="FFFFFF"/>
                </a:solidFill>
              </a:rPr>
              <a:t>Reflections…</a:t>
            </a:r>
          </a:p>
        </p:txBody>
      </p:sp>
      <p:graphicFrame>
        <p:nvGraphicFramePr>
          <p:cNvPr id="53253" name="Content Placeholder 2">
            <a:extLst>
              <a:ext uri="{FF2B5EF4-FFF2-40B4-BE49-F238E27FC236}">
                <a16:creationId xmlns:a16="http://schemas.microsoft.com/office/drawing/2014/main" id="{1C642639-369B-9683-FA9A-9883592F73CF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483042" y="2112579"/>
          <a:ext cx="8195871" cy="419280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4" name="Picture 3">
            <a:extLst>
              <a:ext uri="{FF2B5EF4-FFF2-40B4-BE49-F238E27FC236}">
                <a16:creationId xmlns:a16="http://schemas.microsoft.com/office/drawing/2014/main" id="{47555235-F5F6-15D6-373A-CD86B30BDAC5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228184" y="116632"/>
            <a:ext cx="1008112" cy="124384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69685462"/>
      </p:ext>
    </p:extLst>
  </p:cSld>
  <p:clrMapOvr>
    <a:masterClrMapping/>
  </p:clrMapOvr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6C12072-E3E0-8BD5-3157-DEF6B9A8C53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49C3A15-B7E9-2052-37C1-92717EB9F7F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C2A7A940-DE64-1E1B-674F-07EFAF9C348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435997" y="-46286"/>
            <a:ext cx="11087031" cy="6904285"/>
          </a:xfrm>
          <a:prstGeom prst="rect">
            <a:avLst/>
          </a:prstGeom>
        </p:spPr>
      </p:pic>
    </p:spTree>
  </p:cSld>
  <p:clrMapOvr>
    <a:masterClrMapping/>
  </p:clrMapOvr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8" name="Rectangle 51227">
            <a:extLst>
              <a:ext uri="{FF2B5EF4-FFF2-40B4-BE49-F238E27FC236}">
                <a16:creationId xmlns:a16="http://schemas.microsoft.com/office/drawing/2014/main" id="{E8A8EAB8-D2FF-444D-B34B-7D32F106AD0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chemeClr val="tx1">
              <a:lumMod val="95000"/>
              <a:lumOff val="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bg1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80904A0-47BA-6CAA-2768-B43087EC814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448721"/>
            <a:ext cx="3530753" cy="1225650"/>
          </a:xfrm>
        </p:spPr>
        <p:txBody>
          <a:bodyPr anchor="b">
            <a:normAutofit/>
          </a:bodyPr>
          <a:lstStyle/>
          <a:p>
            <a:pPr>
              <a:defRPr/>
            </a:pPr>
            <a:r>
              <a:rPr lang="en-GB" sz="3300">
                <a:solidFill>
                  <a:schemeClr val="bg1"/>
                </a:solidFill>
              </a:rPr>
              <a:t>Do…</a:t>
            </a:r>
          </a:p>
        </p:txBody>
      </p:sp>
      <p:cxnSp>
        <p:nvCxnSpPr>
          <p:cNvPr id="51230" name="Straight Connector 51229">
            <a:extLst>
              <a:ext uri="{FF2B5EF4-FFF2-40B4-BE49-F238E27FC236}">
                <a16:creationId xmlns:a16="http://schemas.microsoft.com/office/drawing/2014/main" id="{EEA38897-7BA3-4408-8083-3235339C4A6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623904" y="1749756"/>
            <a:ext cx="3538728" cy="0"/>
          </a:xfrm>
          <a:prstGeom prst="line">
            <a:avLst/>
          </a:prstGeom>
          <a:ln w="1270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319888F-80FD-B209-67A9-EA0E6E6C76E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73326" y="1909192"/>
            <a:ext cx="3439885" cy="3647710"/>
          </a:xfrm>
        </p:spPr>
        <p:txBody>
          <a:bodyPr>
            <a:normAutofit/>
          </a:bodyPr>
          <a:lstStyle/>
          <a:p>
            <a:pPr marL="82550" indent="0">
              <a:buFont typeface="Wingdings 2" panose="05020102010507070707" pitchFamily="18" charset="2"/>
              <a:buNone/>
              <a:defRPr/>
            </a:pPr>
            <a:endParaRPr lang="en-GB" sz="1300">
              <a:solidFill>
                <a:schemeClr val="bg1"/>
              </a:solidFill>
            </a:endParaRPr>
          </a:p>
          <a:p>
            <a:pPr>
              <a:defRPr/>
            </a:pPr>
            <a:r>
              <a:rPr lang="en-GB" sz="1300">
                <a:solidFill>
                  <a:schemeClr val="bg1"/>
                </a:solidFill>
              </a:rPr>
              <a:t>Read and analyse what the assignment brief is really asking you – and stick to it!</a:t>
            </a:r>
          </a:p>
          <a:p>
            <a:pPr>
              <a:defRPr/>
            </a:pPr>
            <a:r>
              <a:rPr lang="en-GB" sz="1300">
                <a:solidFill>
                  <a:schemeClr val="bg1"/>
                </a:solidFill>
              </a:rPr>
              <a:t>Undertake plenty of early background reading and research using a wide range of materials (Books, journals, reliable online sources)</a:t>
            </a:r>
          </a:p>
          <a:p>
            <a:pPr>
              <a:defRPr/>
            </a:pPr>
            <a:r>
              <a:rPr lang="en-GB" sz="1300">
                <a:solidFill>
                  <a:schemeClr val="bg1"/>
                </a:solidFill>
              </a:rPr>
              <a:t>Make a time plan and start early</a:t>
            </a:r>
          </a:p>
          <a:p>
            <a:pPr>
              <a:defRPr/>
            </a:pPr>
            <a:r>
              <a:rPr lang="en-GB" sz="1300">
                <a:solidFill>
                  <a:schemeClr val="bg1"/>
                </a:solidFill>
              </a:rPr>
              <a:t>Write a rough draft, allow your lecturer to read it and provide feedback</a:t>
            </a:r>
          </a:p>
          <a:p>
            <a:pPr>
              <a:defRPr/>
            </a:pPr>
            <a:r>
              <a:rPr lang="en-GB" sz="1300">
                <a:solidFill>
                  <a:schemeClr val="bg1"/>
                </a:solidFill>
              </a:rPr>
              <a:t>Reference correctly</a:t>
            </a:r>
          </a:p>
          <a:p>
            <a:pPr>
              <a:defRPr/>
            </a:pPr>
            <a:r>
              <a:rPr lang="en-GB" sz="1300">
                <a:solidFill>
                  <a:schemeClr val="bg1"/>
                </a:solidFill>
              </a:rPr>
              <a:t>Read through before handing in, and leave plenty of time for corrections</a:t>
            </a:r>
          </a:p>
          <a:p>
            <a:pPr>
              <a:defRPr/>
            </a:pPr>
            <a:r>
              <a:rPr lang="en-GB" sz="1300">
                <a:solidFill>
                  <a:schemeClr val="bg1"/>
                </a:solidFill>
              </a:rPr>
              <a:t>Hand in on time</a:t>
            </a:r>
          </a:p>
          <a:p>
            <a:pPr>
              <a:defRPr/>
            </a:pPr>
            <a:endParaRPr lang="en-GB" sz="1300">
              <a:solidFill>
                <a:schemeClr val="bg1"/>
              </a:solidFill>
            </a:endParaRPr>
          </a:p>
        </p:txBody>
      </p:sp>
      <p:cxnSp>
        <p:nvCxnSpPr>
          <p:cNvPr id="51232" name="Straight Connector 51231">
            <a:extLst>
              <a:ext uri="{FF2B5EF4-FFF2-40B4-BE49-F238E27FC236}">
                <a16:creationId xmlns:a16="http://schemas.microsoft.com/office/drawing/2014/main" id="{F11AD06B-AB20-4097-8606-5DA00DBACE8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625520" y="5707672"/>
            <a:ext cx="3535498" cy="0"/>
          </a:xfrm>
          <a:prstGeom prst="line">
            <a:avLst/>
          </a:prstGeom>
          <a:ln w="1270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5" name="Picture 4">
            <a:extLst>
              <a:ext uri="{FF2B5EF4-FFF2-40B4-BE49-F238E27FC236}">
                <a16:creationId xmlns:a16="http://schemas.microsoft.com/office/drawing/2014/main" id="{3E4117ED-7236-2A23-B934-1D11530EADD0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26982" r="3192"/>
          <a:stretch>
            <a:fillRect/>
          </a:stretch>
        </p:blipFill>
        <p:spPr>
          <a:xfrm>
            <a:off x="4894089" y="10"/>
            <a:ext cx="4249911" cy="685799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1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8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5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utoUpdateAnimBg="0"/>
    </p:bldLst>
  </p:timing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2259" name="Rectangle 52258">
            <a:extLst>
              <a:ext uri="{FF2B5EF4-FFF2-40B4-BE49-F238E27FC236}">
                <a16:creationId xmlns:a16="http://schemas.microsoft.com/office/drawing/2014/main" id="{E8A8EAB8-D2FF-444D-B34B-7D32F106AD0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chemeClr val="tx1">
              <a:lumMod val="95000"/>
              <a:lumOff val="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bg1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A3D702E-5C3B-CF50-E6AC-6F9B4EF611B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448721"/>
            <a:ext cx="3530753" cy="1225650"/>
          </a:xfrm>
        </p:spPr>
        <p:txBody>
          <a:bodyPr anchor="b">
            <a:normAutofit/>
          </a:bodyPr>
          <a:lstStyle/>
          <a:p>
            <a:pPr>
              <a:defRPr/>
            </a:pPr>
            <a:r>
              <a:rPr lang="en-GB" sz="3300">
                <a:solidFill>
                  <a:schemeClr val="bg1"/>
                </a:solidFill>
              </a:rPr>
              <a:t>Don’t…</a:t>
            </a:r>
          </a:p>
        </p:txBody>
      </p:sp>
      <p:cxnSp>
        <p:nvCxnSpPr>
          <p:cNvPr id="52256" name="Straight Connector 52255">
            <a:extLst>
              <a:ext uri="{FF2B5EF4-FFF2-40B4-BE49-F238E27FC236}">
                <a16:creationId xmlns:a16="http://schemas.microsoft.com/office/drawing/2014/main" id="{EEA38897-7BA3-4408-8083-3235339C4A6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623904" y="1749756"/>
            <a:ext cx="3538728" cy="0"/>
          </a:xfrm>
          <a:prstGeom prst="line">
            <a:avLst/>
          </a:prstGeom>
          <a:ln w="1270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24565D2-4C0F-01FC-988C-09A81112AC2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73326" y="1909192"/>
            <a:ext cx="3439885" cy="3647710"/>
          </a:xfrm>
        </p:spPr>
        <p:txBody>
          <a:bodyPr>
            <a:normAutofit/>
          </a:bodyPr>
          <a:lstStyle/>
          <a:p>
            <a:pPr marL="82550" indent="0">
              <a:buFont typeface="Wingdings 2" panose="05020102010507070707" pitchFamily="18" charset="2"/>
              <a:buNone/>
              <a:defRPr/>
            </a:pPr>
            <a:endParaRPr lang="en-GB" sz="900">
              <a:solidFill>
                <a:schemeClr val="bg1"/>
              </a:solidFill>
            </a:endParaRPr>
          </a:p>
          <a:p>
            <a:pPr>
              <a:defRPr/>
            </a:pPr>
            <a:r>
              <a:rPr lang="en-GB" sz="900">
                <a:solidFill>
                  <a:schemeClr val="bg1"/>
                </a:solidFill>
              </a:rPr>
              <a:t>Leave research and preparation time to the last minute</a:t>
            </a:r>
          </a:p>
          <a:p>
            <a:pPr>
              <a:defRPr/>
            </a:pPr>
            <a:r>
              <a:rPr lang="en-GB" sz="900">
                <a:solidFill>
                  <a:schemeClr val="bg1"/>
                </a:solidFill>
              </a:rPr>
              <a:t>Plagiarise</a:t>
            </a:r>
          </a:p>
          <a:p>
            <a:pPr>
              <a:defRPr/>
            </a:pPr>
            <a:r>
              <a:rPr lang="en-GB" sz="900">
                <a:solidFill>
                  <a:schemeClr val="bg1"/>
                </a:solidFill>
              </a:rPr>
              <a:t>Forget to make a note of where information came from as you go along, as you may not know the information to reference</a:t>
            </a:r>
          </a:p>
          <a:p>
            <a:pPr>
              <a:defRPr/>
            </a:pPr>
            <a:r>
              <a:rPr lang="en-GB" sz="900">
                <a:solidFill>
                  <a:schemeClr val="bg1"/>
                </a:solidFill>
              </a:rPr>
              <a:t>Rely on the computer to pick up all your spelling and grammatical errors</a:t>
            </a:r>
          </a:p>
          <a:p>
            <a:pPr>
              <a:defRPr/>
            </a:pPr>
            <a:r>
              <a:rPr lang="en-GB" sz="900">
                <a:solidFill>
                  <a:schemeClr val="bg1"/>
                </a:solidFill>
              </a:rPr>
              <a:t>Use limited sources references.  The more you have read, the better your knowledge and understanding will be</a:t>
            </a:r>
          </a:p>
          <a:p>
            <a:pPr>
              <a:defRPr/>
            </a:pPr>
            <a:r>
              <a:rPr lang="en-GB" sz="900">
                <a:solidFill>
                  <a:schemeClr val="bg1"/>
                </a:solidFill>
              </a:rPr>
              <a:t>Use irrelevant/unreliable material </a:t>
            </a:r>
          </a:p>
          <a:p>
            <a:pPr>
              <a:defRPr/>
            </a:pPr>
            <a:r>
              <a:rPr lang="en-GB" sz="900">
                <a:solidFill>
                  <a:schemeClr val="bg1"/>
                </a:solidFill>
              </a:rPr>
              <a:t>Put quotes in or paraphrase without a citation</a:t>
            </a:r>
          </a:p>
          <a:p>
            <a:pPr>
              <a:defRPr/>
            </a:pPr>
            <a:r>
              <a:rPr lang="en-GB" sz="900">
                <a:solidFill>
                  <a:schemeClr val="bg1"/>
                </a:solidFill>
              </a:rPr>
              <a:t>Rush it</a:t>
            </a:r>
          </a:p>
          <a:p>
            <a:pPr>
              <a:defRPr/>
            </a:pPr>
            <a:r>
              <a:rPr lang="en-GB" sz="900">
                <a:solidFill>
                  <a:schemeClr val="bg1"/>
                </a:solidFill>
              </a:rPr>
              <a:t>Sit and worry about it </a:t>
            </a:r>
          </a:p>
          <a:p>
            <a:pPr marL="0" indent="0">
              <a:buNone/>
              <a:defRPr/>
            </a:pPr>
            <a:r>
              <a:rPr lang="en-GB" sz="900" b="1">
                <a:solidFill>
                  <a:schemeClr val="bg1"/>
                </a:solidFill>
              </a:rPr>
              <a:t>.....WE ARE HERE TO HELP!!!</a:t>
            </a:r>
            <a:endParaRPr lang="en-GB" sz="900">
              <a:solidFill>
                <a:schemeClr val="bg1"/>
              </a:solidFill>
            </a:endParaRPr>
          </a:p>
          <a:p>
            <a:pPr marL="82550" indent="0">
              <a:buFont typeface="Wingdings 2" panose="05020102010507070707" pitchFamily="18" charset="2"/>
              <a:buNone/>
              <a:defRPr/>
            </a:pPr>
            <a:endParaRPr lang="en-GB" sz="900">
              <a:solidFill>
                <a:schemeClr val="bg1"/>
              </a:solidFill>
            </a:endParaRPr>
          </a:p>
        </p:txBody>
      </p:sp>
      <p:cxnSp>
        <p:nvCxnSpPr>
          <p:cNvPr id="52258" name="Straight Connector 52257">
            <a:extLst>
              <a:ext uri="{FF2B5EF4-FFF2-40B4-BE49-F238E27FC236}">
                <a16:creationId xmlns:a16="http://schemas.microsoft.com/office/drawing/2014/main" id="{F11AD06B-AB20-4097-8606-5DA00DBACE8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625520" y="5707672"/>
            <a:ext cx="3535498" cy="0"/>
          </a:xfrm>
          <a:prstGeom prst="line">
            <a:avLst/>
          </a:prstGeom>
          <a:ln w="1270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5" name="Picture 4">
            <a:extLst>
              <a:ext uri="{FF2B5EF4-FFF2-40B4-BE49-F238E27FC236}">
                <a16:creationId xmlns:a16="http://schemas.microsoft.com/office/drawing/2014/main" id="{D200ECD4-C755-E34D-2A2D-E2F2A1607969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8908" r="11267"/>
          <a:stretch>
            <a:fillRect/>
          </a:stretch>
        </p:blipFill>
        <p:spPr>
          <a:xfrm>
            <a:off x="4894089" y="10"/>
            <a:ext cx="4249911" cy="685799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1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8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5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2" dur="1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3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5" fill="hold">
                      <p:stCondLst>
                        <p:cond delay="indefinite"/>
                      </p:stCondLst>
                      <p:childTnLst>
                        <p:par>
                          <p:cTn id="66" fill="hold">
                            <p:stCondLst>
                              <p:cond delay="0"/>
                            </p:stCondLst>
                            <p:childTnLst>
                              <p:par>
                                <p:cTn id="6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9" dur="1000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0" dur="10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1" dur="10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utoUpdateAnimBg="0"/>
    </p:bldLst>
  </p:timing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09588DA8-065E-4F6F-8EFD-43104AB2E0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C4285719-470E-454C-AF62-8323075F1F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1714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CD9FE4EF-C4D8-49A0-B2FF-81D8DB7D8A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914813" y="1914812"/>
            <a:ext cx="6858000" cy="3028377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4300840D-0A0B-4512-BACA-B439D5B9C57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914814" y="1924949"/>
            <a:ext cx="6857999" cy="3028379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46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D2B78728-A580-49A7-84F9-6EF6F583AD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263195" y="4092815"/>
            <a:ext cx="2501979" cy="3028381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8" name="Freeform: Shape 17">
            <a:extLst>
              <a:ext uri="{FF2B5EF4-FFF2-40B4-BE49-F238E27FC236}">
                <a16:creationId xmlns:a16="http://schemas.microsoft.com/office/drawing/2014/main" id="{38FAA1A1-D861-433F-88FA-1E9D6FD31D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635413">
            <a:off x="-376302" y="969718"/>
            <a:ext cx="2925267" cy="4178958"/>
          </a:xfrm>
          <a:custGeom>
            <a:avLst/>
            <a:gdLst>
              <a:gd name="connsiteX0" fmla="*/ 2432225 w 3900357"/>
              <a:gd name="connsiteY0" fmla="*/ 93939 h 4178958"/>
              <a:gd name="connsiteX1" fmla="*/ 3900357 w 3900357"/>
              <a:gd name="connsiteY1" fmla="*/ 2089479 h 4178958"/>
              <a:gd name="connsiteX2" fmla="*/ 1810878 w 3900357"/>
              <a:gd name="connsiteY2" fmla="*/ 4178958 h 4178958"/>
              <a:gd name="connsiteX3" fmla="*/ 78249 w 3900357"/>
              <a:gd name="connsiteY3" fmla="*/ 3257727 h 4178958"/>
              <a:gd name="connsiteX4" fmla="*/ 0 w 3900357"/>
              <a:gd name="connsiteY4" fmla="*/ 3128923 h 4178958"/>
              <a:gd name="connsiteX5" fmla="*/ 831324 w 3900357"/>
              <a:gd name="connsiteY5" fmla="*/ 244281 h 4178958"/>
              <a:gd name="connsiteX6" fmla="*/ 997559 w 3900357"/>
              <a:gd name="connsiteY6" fmla="*/ 164202 h 4178958"/>
              <a:gd name="connsiteX7" fmla="*/ 1810878 w 3900357"/>
              <a:gd name="connsiteY7" fmla="*/ 0 h 4178958"/>
              <a:gd name="connsiteX8" fmla="*/ 2432225 w 3900357"/>
              <a:gd name="connsiteY8" fmla="*/ 93939 h 41789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900357" h="4178958">
                <a:moveTo>
                  <a:pt x="2432225" y="93939"/>
                </a:moveTo>
                <a:cubicBezTo>
                  <a:pt x="3282786" y="358491"/>
                  <a:pt x="3900357" y="1151865"/>
                  <a:pt x="3900357" y="2089479"/>
                </a:cubicBezTo>
                <a:cubicBezTo>
                  <a:pt x="3900357" y="3243466"/>
                  <a:pt x="2964865" y="4178958"/>
                  <a:pt x="1810878" y="4178958"/>
                </a:cubicBezTo>
                <a:cubicBezTo>
                  <a:pt x="1089636" y="4178958"/>
                  <a:pt x="453744" y="3813531"/>
                  <a:pt x="78249" y="3257727"/>
                </a:cubicBezTo>
                <a:lnTo>
                  <a:pt x="0" y="3128923"/>
                </a:lnTo>
                <a:lnTo>
                  <a:pt x="831324" y="244281"/>
                </a:lnTo>
                <a:lnTo>
                  <a:pt x="997559" y="164202"/>
                </a:lnTo>
                <a:cubicBezTo>
                  <a:pt x="1247540" y="58468"/>
                  <a:pt x="1522381" y="0"/>
                  <a:pt x="1810878" y="0"/>
                </a:cubicBezTo>
                <a:cubicBezTo>
                  <a:pt x="2027251" y="0"/>
                  <a:pt x="2235942" y="32888"/>
                  <a:pt x="2432225" y="93939"/>
                </a:cubicBezTo>
                <a:close/>
              </a:path>
            </a:pathLst>
          </a:custGeom>
          <a:gradFill>
            <a:gsLst>
              <a:gs pos="29000">
                <a:srgbClr val="000000">
                  <a:alpha val="0"/>
                </a:srgbClr>
              </a:gs>
              <a:gs pos="100000">
                <a:schemeClr val="accent1">
                  <a:alpha val="43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8D71EDA1-87BF-4D5D-AB79-F346FD1927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914820" y="1904672"/>
            <a:ext cx="6858003" cy="3028376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lumMod val="60000"/>
                  <a:lumOff val="40000"/>
                  <a:alpha val="11000"/>
                </a:schemeClr>
              </a:gs>
            </a:gsLst>
            <a:lin ang="7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F1D4E72-17CC-C47C-2CA8-B8CFC72EC5A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51520" y="4609355"/>
            <a:ext cx="2401025" cy="689368"/>
          </a:xfrm>
        </p:spPr>
        <p:txBody>
          <a:bodyPr anchor="b">
            <a:normAutofit/>
          </a:bodyPr>
          <a:lstStyle/>
          <a:p>
            <a:pPr algn="r"/>
            <a:r>
              <a:rPr lang="en-GB" sz="3500" dirty="0">
                <a:solidFill>
                  <a:srgbClr val="FFFFFF"/>
                </a:solidFill>
              </a:rPr>
              <a:t>Grab Sheet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002D5AE-0408-BAFE-23BB-0C4B9697287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70384" y="10140"/>
            <a:ext cx="5966112" cy="6659220"/>
          </a:xfrm>
        </p:spPr>
        <p:txBody>
          <a:bodyPr anchor="ctr">
            <a:normAutofit/>
          </a:bodyPr>
          <a:lstStyle/>
          <a:p>
            <a:pPr>
              <a:spcBef>
                <a:spcPts val="0"/>
              </a:spcBef>
            </a:pPr>
            <a:r>
              <a:rPr lang="en-GB" sz="900" dirty="0"/>
              <a:t>No slang terms</a:t>
            </a:r>
          </a:p>
          <a:p>
            <a:pPr>
              <a:spcBef>
                <a:spcPts val="0"/>
              </a:spcBef>
            </a:pPr>
            <a:r>
              <a:rPr lang="en-GB" sz="900" dirty="0"/>
              <a:t> </a:t>
            </a:r>
          </a:p>
          <a:p>
            <a:pPr>
              <a:spcBef>
                <a:spcPts val="0"/>
              </a:spcBef>
            </a:pPr>
            <a:r>
              <a:rPr lang="en-GB" sz="900" dirty="0"/>
              <a:t>Use full words – No shortening (can’t, won’t, shouldn’t)  </a:t>
            </a:r>
          </a:p>
          <a:p>
            <a:pPr>
              <a:spcBef>
                <a:spcPts val="0"/>
              </a:spcBef>
            </a:pPr>
            <a:r>
              <a:rPr lang="en-GB" sz="900" dirty="0"/>
              <a:t> </a:t>
            </a:r>
          </a:p>
          <a:p>
            <a:pPr>
              <a:spcBef>
                <a:spcPts val="0"/>
              </a:spcBef>
            </a:pPr>
            <a:r>
              <a:rPr lang="en-GB" sz="900" dirty="0"/>
              <a:t>No abbreviations like etc, e.g., i.e. (use terms like … ‘for example’, …’and so on’. </a:t>
            </a:r>
          </a:p>
          <a:p>
            <a:pPr>
              <a:spcBef>
                <a:spcPts val="0"/>
              </a:spcBef>
            </a:pPr>
            <a:r>
              <a:rPr lang="en-GB" sz="900" dirty="0"/>
              <a:t> </a:t>
            </a:r>
          </a:p>
          <a:p>
            <a:pPr lvl="0">
              <a:spcBef>
                <a:spcPts val="0"/>
              </a:spcBef>
            </a:pPr>
            <a:r>
              <a:rPr lang="en-GB" sz="900" dirty="0"/>
              <a:t>Introduce acronyms properly - National Health Service (NHS) can then be referred to as NHS throughout your essay  </a:t>
            </a:r>
          </a:p>
          <a:p>
            <a:pPr>
              <a:spcBef>
                <a:spcPts val="0"/>
              </a:spcBef>
            </a:pPr>
            <a:r>
              <a:rPr lang="en-GB" sz="900" dirty="0"/>
              <a:t> </a:t>
            </a:r>
          </a:p>
          <a:p>
            <a:pPr lvl="0">
              <a:spcBef>
                <a:spcPts val="0"/>
              </a:spcBef>
            </a:pPr>
            <a:r>
              <a:rPr lang="en-GB" sz="900" dirty="0"/>
              <a:t>Must be written in 3rd person – as if telling a story – (no use of I, we, you, us) </a:t>
            </a:r>
          </a:p>
          <a:p>
            <a:pPr>
              <a:spcBef>
                <a:spcPts val="0"/>
              </a:spcBef>
            </a:pPr>
            <a:r>
              <a:rPr lang="en-GB" sz="900" dirty="0"/>
              <a:t> </a:t>
            </a:r>
          </a:p>
          <a:p>
            <a:pPr>
              <a:spcBef>
                <a:spcPts val="0"/>
              </a:spcBef>
            </a:pPr>
            <a:r>
              <a:rPr lang="en-GB" sz="900" dirty="0"/>
              <a:t>Must make use of paragraphs.  Paragraphs should be meaty, they are not one or two sentences long. </a:t>
            </a:r>
          </a:p>
          <a:p>
            <a:pPr>
              <a:spcBef>
                <a:spcPts val="0"/>
              </a:spcBef>
            </a:pPr>
            <a:r>
              <a:rPr lang="en-GB" sz="900" dirty="0"/>
              <a:t> </a:t>
            </a:r>
          </a:p>
          <a:p>
            <a:pPr>
              <a:spcBef>
                <a:spcPts val="0"/>
              </a:spcBef>
            </a:pPr>
            <a:r>
              <a:rPr lang="en-GB" sz="900" dirty="0"/>
              <a:t>Always one point per paragraph.  </a:t>
            </a:r>
          </a:p>
          <a:p>
            <a:pPr>
              <a:spcBef>
                <a:spcPts val="0"/>
              </a:spcBef>
            </a:pPr>
            <a:r>
              <a:rPr lang="en-GB" sz="900" dirty="0"/>
              <a:t> </a:t>
            </a:r>
          </a:p>
          <a:p>
            <a:pPr>
              <a:spcBef>
                <a:spcPts val="0"/>
              </a:spcBef>
            </a:pPr>
            <a:r>
              <a:rPr lang="en-GB" sz="900" dirty="0"/>
              <a:t>Don’t ask the reader a direct question  </a:t>
            </a:r>
          </a:p>
          <a:p>
            <a:pPr>
              <a:spcBef>
                <a:spcPts val="0"/>
              </a:spcBef>
            </a:pPr>
            <a:r>
              <a:rPr lang="en-GB" sz="900" dirty="0"/>
              <a:t> </a:t>
            </a:r>
          </a:p>
          <a:p>
            <a:pPr lvl="0">
              <a:spcBef>
                <a:spcPts val="0"/>
              </a:spcBef>
            </a:pPr>
            <a:r>
              <a:rPr lang="en-GB" sz="900" dirty="0"/>
              <a:t>Always give your essay a title (this may be directed by your lecturer)  </a:t>
            </a:r>
          </a:p>
          <a:p>
            <a:pPr>
              <a:spcBef>
                <a:spcPts val="0"/>
              </a:spcBef>
            </a:pPr>
            <a:r>
              <a:rPr lang="en-GB" sz="900" dirty="0"/>
              <a:t> </a:t>
            </a:r>
          </a:p>
          <a:p>
            <a:pPr>
              <a:spcBef>
                <a:spcPts val="0"/>
              </a:spcBef>
            </a:pPr>
            <a:r>
              <a:rPr lang="en-GB" sz="900" dirty="0"/>
              <a:t>Never give your opinion – unless asked for it  </a:t>
            </a:r>
          </a:p>
          <a:p>
            <a:pPr>
              <a:spcBef>
                <a:spcPts val="0"/>
              </a:spcBef>
            </a:pPr>
            <a:r>
              <a:rPr lang="en-GB" sz="900" dirty="0"/>
              <a:t>   </a:t>
            </a:r>
          </a:p>
          <a:p>
            <a:pPr>
              <a:spcBef>
                <a:spcPts val="0"/>
              </a:spcBef>
            </a:pPr>
            <a:r>
              <a:rPr lang="en-GB" sz="900" b="1" dirty="0"/>
              <a:t>Have excellent sentence structure</a:t>
            </a:r>
            <a:endParaRPr lang="en-GB" sz="900" dirty="0"/>
          </a:p>
          <a:p>
            <a:pPr>
              <a:spcBef>
                <a:spcPts val="0"/>
              </a:spcBef>
            </a:pPr>
            <a:r>
              <a:rPr lang="en-GB" sz="900" dirty="0"/>
              <a:t> </a:t>
            </a:r>
          </a:p>
          <a:p>
            <a:pPr>
              <a:spcBef>
                <a:spcPts val="0"/>
              </a:spcBef>
            </a:pPr>
            <a:r>
              <a:rPr lang="en-GB" sz="900" dirty="0"/>
              <a:t> When standing alone, every single sentence should make complete sense  </a:t>
            </a:r>
          </a:p>
          <a:p>
            <a:pPr>
              <a:spcBef>
                <a:spcPts val="0"/>
              </a:spcBef>
            </a:pPr>
            <a:r>
              <a:rPr lang="en-GB" sz="900" dirty="0"/>
              <a:t> </a:t>
            </a:r>
          </a:p>
          <a:p>
            <a:pPr lvl="0">
              <a:spcBef>
                <a:spcPts val="0"/>
              </a:spcBef>
            </a:pPr>
            <a:r>
              <a:rPr lang="en-GB" sz="900" dirty="0"/>
              <a:t>If it does not then you have poor sentence structure  </a:t>
            </a:r>
          </a:p>
          <a:p>
            <a:pPr>
              <a:spcBef>
                <a:spcPts val="0"/>
              </a:spcBef>
            </a:pPr>
            <a:r>
              <a:rPr lang="en-GB" sz="900" dirty="0"/>
              <a:t> </a:t>
            </a:r>
          </a:p>
          <a:p>
            <a:pPr lvl="0">
              <a:spcBef>
                <a:spcPts val="0"/>
              </a:spcBef>
            </a:pPr>
            <a:r>
              <a:rPr lang="en-GB" sz="900" dirty="0"/>
              <a:t>Poor sentence structure can be fixed by either   </a:t>
            </a:r>
          </a:p>
          <a:p>
            <a:pPr>
              <a:spcBef>
                <a:spcPts val="0"/>
              </a:spcBef>
            </a:pPr>
            <a:r>
              <a:rPr lang="en-GB" sz="900" dirty="0"/>
              <a:t>Re-wording the sentence, or  </a:t>
            </a:r>
          </a:p>
          <a:p>
            <a:pPr>
              <a:spcBef>
                <a:spcPts val="0"/>
              </a:spcBef>
            </a:pPr>
            <a:r>
              <a:rPr lang="en-GB" sz="900" dirty="0"/>
              <a:t>Joining the sentence to the one before with the correct punctuation.  </a:t>
            </a:r>
          </a:p>
          <a:p>
            <a:pPr>
              <a:spcBef>
                <a:spcPts val="0"/>
              </a:spcBef>
            </a:pPr>
            <a:r>
              <a:rPr lang="en-GB" sz="900" dirty="0"/>
              <a:t> </a:t>
            </a:r>
          </a:p>
          <a:p>
            <a:pPr lvl="0">
              <a:spcBef>
                <a:spcPts val="0"/>
              </a:spcBef>
            </a:pPr>
            <a:r>
              <a:rPr lang="en-GB" sz="900" dirty="0"/>
              <a:t>Always provide a citation to show where you have retrieved your sources from (at least one for every 100 words of your word count). </a:t>
            </a:r>
          </a:p>
          <a:p>
            <a:pPr>
              <a:spcBef>
                <a:spcPts val="0"/>
              </a:spcBef>
            </a:pPr>
            <a:r>
              <a:rPr lang="en-GB" sz="900" dirty="0"/>
              <a:t> </a:t>
            </a:r>
          </a:p>
          <a:p>
            <a:pPr>
              <a:spcBef>
                <a:spcPts val="0"/>
              </a:spcBef>
            </a:pPr>
            <a:r>
              <a:rPr lang="en-GB" sz="900" dirty="0"/>
              <a:t> Use appropriate spelling, punctuation, and grammar  </a:t>
            </a:r>
          </a:p>
          <a:p>
            <a:pPr>
              <a:spcBef>
                <a:spcPts val="0"/>
              </a:spcBef>
            </a:pPr>
            <a:r>
              <a:rPr lang="en-GB" sz="900" dirty="0"/>
              <a:t> </a:t>
            </a:r>
          </a:p>
          <a:p>
            <a:pPr lvl="0">
              <a:spcBef>
                <a:spcPts val="0"/>
              </a:spcBef>
            </a:pPr>
            <a:r>
              <a:rPr lang="en-GB" sz="900" dirty="0"/>
              <a:t> Use size 12 font in a professional style  </a:t>
            </a:r>
          </a:p>
          <a:p>
            <a:pPr>
              <a:spcBef>
                <a:spcPts val="0"/>
              </a:spcBef>
            </a:pPr>
            <a:r>
              <a:rPr lang="en-GB" sz="900" dirty="0"/>
              <a:t> </a:t>
            </a:r>
          </a:p>
          <a:p>
            <a:pPr lvl="0">
              <a:spcBef>
                <a:spcPts val="0"/>
              </a:spcBef>
            </a:pPr>
            <a:r>
              <a:rPr lang="en-GB" sz="900" dirty="0"/>
              <a:t>Line space your essay at 1.5  </a:t>
            </a:r>
          </a:p>
          <a:p>
            <a:pPr>
              <a:spcBef>
                <a:spcPts val="0"/>
              </a:spcBef>
            </a:pPr>
            <a:r>
              <a:rPr lang="en-GB" sz="900" dirty="0"/>
              <a:t> </a:t>
            </a:r>
          </a:p>
          <a:p>
            <a:pPr lvl="0">
              <a:spcBef>
                <a:spcPts val="0"/>
              </a:spcBef>
            </a:pPr>
            <a:r>
              <a:rPr lang="en-GB" sz="900" dirty="0"/>
              <a:t> 2 spaces after each full stop  </a:t>
            </a:r>
          </a:p>
          <a:p>
            <a:pPr>
              <a:spcBef>
                <a:spcPts val="0"/>
              </a:spcBef>
            </a:pPr>
            <a:r>
              <a:rPr lang="en-GB" sz="900" dirty="0"/>
              <a:t> </a:t>
            </a:r>
          </a:p>
          <a:p>
            <a:pPr lvl="0">
              <a:spcBef>
                <a:spcPts val="0"/>
              </a:spcBef>
            </a:pPr>
            <a:r>
              <a:rPr lang="en-GB" sz="900" dirty="0"/>
              <a:t>Always submit a draft </a:t>
            </a:r>
          </a:p>
          <a:p>
            <a:pPr marL="82550" indent="0">
              <a:buNone/>
            </a:pPr>
            <a:endParaRPr lang="en-GB" sz="900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7AA4FA44-8A56-3F9F-EB3F-C692A3D95BF6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26982" r="3192"/>
          <a:stretch>
            <a:fillRect/>
          </a:stretch>
        </p:blipFill>
        <p:spPr>
          <a:xfrm>
            <a:off x="611560" y="1229735"/>
            <a:ext cx="1946465" cy="314096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99946030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 Them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1454</TotalTime>
  <Words>2158</Words>
  <Application>Microsoft Office PowerPoint</Application>
  <PresentationFormat>On-screen Show (4:3)</PresentationFormat>
  <Paragraphs>333</Paragraphs>
  <Slides>46</Slides>
  <Notes>8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46</vt:i4>
      </vt:variant>
    </vt:vector>
  </HeadingPairs>
  <TitlesOfParts>
    <vt:vector size="53" baseType="lpstr">
      <vt:lpstr>Aptos</vt:lpstr>
      <vt:lpstr>Aptos Display</vt:lpstr>
      <vt:lpstr>Arial</vt:lpstr>
      <vt:lpstr>Calibri</vt:lpstr>
      <vt:lpstr>Verdana</vt:lpstr>
      <vt:lpstr>Wingdings 2</vt:lpstr>
      <vt:lpstr>Office Theme</vt:lpstr>
      <vt:lpstr>For Therapy Assistant Practitioners</vt:lpstr>
      <vt:lpstr>Learning Objectives</vt:lpstr>
      <vt:lpstr>Lets consider….</vt:lpstr>
      <vt:lpstr>As a student… why written assignments?</vt:lpstr>
      <vt:lpstr> </vt:lpstr>
      <vt:lpstr>What is an essay? </vt:lpstr>
      <vt:lpstr>PowerPoint Presentation</vt:lpstr>
      <vt:lpstr>Academic Writing Rules….</vt:lpstr>
      <vt:lpstr>Academic Writing Rules….  …there’s more!</vt:lpstr>
      <vt:lpstr>Academic Writing Rules….  …and more!</vt:lpstr>
      <vt:lpstr>  </vt:lpstr>
      <vt:lpstr>Academic Writing Rules….  …yep, even more!</vt:lpstr>
      <vt:lpstr>Break time….</vt:lpstr>
      <vt:lpstr>PowerPoint Presentation</vt:lpstr>
      <vt:lpstr>Essay Structure</vt:lpstr>
      <vt:lpstr>Essay Structure</vt:lpstr>
      <vt:lpstr>Here’s how I see it…</vt:lpstr>
      <vt:lpstr>The Essay Burger</vt:lpstr>
      <vt:lpstr>Main Body</vt:lpstr>
      <vt:lpstr>Main body</vt:lpstr>
      <vt:lpstr>PowerPoint Presentation</vt:lpstr>
      <vt:lpstr>PowerPoint Presentation</vt:lpstr>
      <vt:lpstr>Compare and Contrast</vt:lpstr>
      <vt:lpstr>Introduction</vt:lpstr>
      <vt:lpstr>An Introduction…</vt:lpstr>
      <vt:lpstr>An Introduction….</vt:lpstr>
      <vt:lpstr>An Introduction</vt:lpstr>
      <vt:lpstr>Example of a good and bad introduction </vt:lpstr>
      <vt:lpstr>Conclusion</vt:lpstr>
      <vt:lpstr>A Conclusion…</vt:lpstr>
      <vt:lpstr>A Conclusion…</vt:lpstr>
      <vt:lpstr>Example of a good and bad conclusion </vt:lpstr>
      <vt:lpstr>The Reference List</vt:lpstr>
      <vt:lpstr>PowerPoint Presentation</vt:lpstr>
      <vt:lpstr>Break time….</vt:lpstr>
      <vt:lpstr>Report Writing…</vt:lpstr>
      <vt:lpstr>Report…</vt:lpstr>
      <vt:lpstr>Reports…</vt:lpstr>
      <vt:lpstr>Reports…</vt:lpstr>
      <vt:lpstr>Reflections…</vt:lpstr>
      <vt:lpstr>Reflection… </vt:lpstr>
      <vt:lpstr>Reflections…</vt:lpstr>
      <vt:lpstr>PowerPoint Presentation</vt:lpstr>
      <vt:lpstr>Do…</vt:lpstr>
      <vt:lpstr>Don’t…</vt:lpstr>
      <vt:lpstr>Grab Sheet</vt:lpstr>
    </vt:vector>
  </TitlesOfParts>
  <Company>NPTC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Essay Writing</dc:title>
  <dc:creator>hudskar</dc:creator>
  <cp:lastModifiedBy>Donna Morgan</cp:lastModifiedBy>
  <cp:revision>160</cp:revision>
  <dcterms:created xsi:type="dcterms:W3CDTF">2011-11-21T09:34:14Z</dcterms:created>
  <dcterms:modified xsi:type="dcterms:W3CDTF">2026-10-06T08:59:16Z</dcterms:modified>
</cp:coreProperties>
</file>