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notesMasterIdLst>
    <p:notesMasterId r:id="rId17"/>
  </p:notesMasterIdLst>
  <p:sldIdLst>
    <p:sldId id="256" r:id="rId2"/>
    <p:sldId id="257" r:id="rId3"/>
    <p:sldId id="270" r:id="rId4"/>
    <p:sldId id="259" r:id="rId5"/>
    <p:sldId id="263" r:id="rId6"/>
    <p:sldId id="264" r:id="rId7"/>
    <p:sldId id="268" r:id="rId8"/>
    <p:sldId id="265" r:id="rId9"/>
    <p:sldId id="269" r:id="rId10"/>
    <p:sldId id="262" r:id="rId11"/>
    <p:sldId id="267" r:id="rId12"/>
    <p:sldId id="266" r:id="rId13"/>
    <p:sldId id="258" r:id="rId14"/>
    <p:sldId id="260" r:id="rId15"/>
    <p:sldId id="26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0101E0-4DA3-4D81-8954-7B6E4882F206}" v="138" dt="2026-06-26T22:40:09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qila Munawar" userId="b534177fb4323465" providerId="LiveId" clId="{F6CFDC2C-9944-4FF2-A516-7B5F85DF1C92}"/>
    <pc:docChg chg="undo custSel addSld modSld sldOrd modMainMaster modShowInfo">
      <pc:chgData name="Aqila Munawar" userId="b534177fb4323465" providerId="LiveId" clId="{F6CFDC2C-9944-4FF2-A516-7B5F85DF1C92}" dt="2026-06-26T22:48:02.263" v="4786" actId="14100"/>
      <pc:docMkLst>
        <pc:docMk/>
      </pc:docMkLst>
      <pc:sldChg chg="addSp delSp modSp mod modTransition setBg modAnim delDesignElem modNotesTx">
        <pc:chgData name="Aqila Munawar" userId="b534177fb4323465" providerId="LiveId" clId="{F6CFDC2C-9944-4FF2-A516-7B5F85DF1C92}" dt="2026-06-26T22:33:54.954" v="4623" actId="207"/>
        <pc:sldMkLst>
          <pc:docMk/>
          <pc:sldMk cId="3256615546" sldId="256"/>
        </pc:sldMkLst>
        <pc:spChg chg="mod">
          <ac:chgData name="Aqila Munawar" userId="b534177fb4323465" providerId="LiveId" clId="{F6CFDC2C-9944-4FF2-A516-7B5F85DF1C92}" dt="2026-06-26T22:33:28.610" v="4616" actId="14100"/>
          <ac:spMkLst>
            <pc:docMk/>
            <pc:sldMk cId="3256615546" sldId="256"/>
            <ac:spMk id="2" creationId="{F8B4F361-9F96-587E-F10C-9E73B546AB0B}"/>
          </ac:spMkLst>
        </pc:spChg>
        <pc:spChg chg="mod">
          <ac:chgData name="Aqila Munawar" userId="b534177fb4323465" providerId="LiveId" clId="{F6CFDC2C-9944-4FF2-A516-7B5F85DF1C92}" dt="2026-06-26T22:33:54.954" v="4623" actId="207"/>
          <ac:spMkLst>
            <pc:docMk/>
            <pc:sldMk cId="3256615546" sldId="256"/>
            <ac:spMk id="3" creationId="{03268260-80A0-47E3-343B-71FDA848ECBB}"/>
          </ac:spMkLst>
        </pc:spChg>
        <pc:spChg chg="add mod">
          <ac:chgData name="Aqila Munawar" userId="b534177fb4323465" providerId="LiveId" clId="{F6CFDC2C-9944-4FF2-A516-7B5F85DF1C92}" dt="2026-06-26T22:33:07.622" v="4614" actId="2711"/>
          <ac:spMkLst>
            <pc:docMk/>
            <pc:sldMk cId="3256615546" sldId="256"/>
            <ac:spMk id="4" creationId="{1E30BA8A-37F1-4252-63EA-EB063DF85AAB}"/>
          </ac:spMkLst>
        </pc:spChg>
        <pc:spChg chg="add del">
          <ac:chgData name="Aqila Munawar" userId="b534177fb4323465" providerId="LiveId" clId="{F6CFDC2C-9944-4FF2-A516-7B5F85DF1C92}" dt="2026-06-26T18:52:54.266" v="177" actId="26606"/>
          <ac:spMkLst>
            <pc:docMk/>
            <pc:sldMk cId="3256615546" sldId="256"/>
            <ac:spMk id="51" creationId="{66D61E08-70C3-48D8-BEA0-787111DC30DA}"/>
          </ac:spMkLst>
        </pc:spChg>
        <pc:spChg chg="add del">
          <ac:chgData name="Aqila Munawar" userId="b534177fb4323465" providerId="LiveId" clId="{F6CFDC2C-9944-4FF2-A516-7B5F85DF1C92}" dt="2026-06-26T18:52:54.272" v="178" actId="26606"/>
          <ac:spMkLst>
            <pc:docMk/>
            <pc:sldMk cId="3256615546" sldId="256"/>
            <ac:spMk id="52" creationId="{FC55298F-0AE5-478E-AD2B-03C2614C5833}"/>
          </ac:spMkLst>
        </pc:spChg>
        <pc:spChg chg="add del">
          <ac:chgData name="Aqila Munawar" userId="b534177fb4323465" providerId="LiveId" clId="{F6CFDC2C-9944-4FF2-A516-7B5F85DF1C92}" dt="2026-06-26T18:52:54.272" v="178" actId="26606"/>
          <ac:spMkLst>
            <pc:docMk/>
            <pc:sldMk cId="3256615546" sldId="256"/>
            <ac:spMk id="53" creationId="{C180E4EA-0B63-4779-A895-7E90E71088F3}"/>
          </ac:spMkLst>
        </pc:spChg>
        <pc:spChg chg="add del">
          <ac:chgData name="Aqila Munawar" userId="b534177fb4323465" providerId="LiveId" clId="{F6CFDC2C-9944-4FF2-A516-7B5F85DF1C92}" dt="2026-06-26T18:52:54.272" v="178" actId="26606"/>
          <ac:spMkLst>
            <pc:docMk/>
            <pc:sldMk cId="3256615546" sldId="256"/>
            <ac:spMk id="54" creationId="{CEE01D9D-3DE8-4EED-B0D3-8F3C79CC7673}"/>
          </ac:spMkLst>
        </pc:spChg>
        <pc:spChg chg="add del">
          <ac:chgData name="Aqila Munawar" userId="b534177fb4323465" providerId="LiveId" clId="{F6CFDC2C-9944-4FF2-A516-7B5F85DF1C92}" dt="2026-06-26T18:52:54.266" v="177" actId="26606"/>
          <ac:spMkLst>
            <pc:docMk/>
            <pc:sldMk cId="3256615546" sldId="256"/>
            <ac:spMk id="55" creationId="{89AF5CE9-607F-43F4-8983-DCD6DA4051FD}"/>
          </ac:spMkLst>
        </pc:spChg>
        <pc:spChg chg="add del">
          <ac:chgData name="Aqila Munawar" userId="b534177fb4323465" providerId="LiveId" clId="{F6CFDC2C-9944-4FF2-A516-7B5F85DF1C92}" dt="2026-06-26T18:52:54.272" v="178" actId="26606"/>
          <ac:spMkLst>
            <pc:docMk/>
            <pc:sldMk cId="3256615546" sldId="256"/>
            <ac:spMk id="56" creationId="{6EEA2DBD-9E1E-4521-8C01-F32AD18A89E3}"/>
          </ac:spMkLst>
        </pc:spChg>
        <pc:spChg chg="add del">
          <ac:chgData name="Aqila Munawar" userId="b534177fb4323465" providerId="LiveId" clId="{F6CFDC2C-9944-4FF2-A516-7B5F85DF1C92}" dt="2026-06-26T18:52:54.272" v="178" actId="26606"/>
          <ac:spMkLst>
            <pc:docMk/>
            <pc:sldMk cId="3256615546" sldId="256"/>
            <ac:spMk id="57" creationId="{15BBD2C1-BA9B-46A9-A27A-33498B169272}"/>
          </ac:spMkLst>
        </pc:spChg>
        <pc:spChg chg="del">
          <ac:chgData name="Aqila Munawar" userId="b534177fb4323465" providerId="LiveId" clId="{F6CFDC2C-9944-4FF2-A516-7B5F85DF1C92}" dt="2026-06-26T18:52:46.679" v="175" actId="26606"/>
          <ac:spMkLst>
            <pc:docMk/>
            <pc:sldMk cId="3256615546" sldId="256"/>
            <ac:spMk id="60" creationId="{D36D0E28-B9D3-4DBB-A778-AB3034CB0641}"/>
          </ac:spMkLst>
        </pc:spChg>
        <pc:spChg chg="del">
          <ac:chgData name="Aqila Munawar" userId="b534177fb4323465" providerId="LiveId" clId="{F6CFDC2C-9944-4FF2-A516-7B5F85DF1C92}" dt="2026-06-26T18:52:46.679" v="175" actId="26606"/>
          <ac:spMkLst>
            <pc:docMk/>
            <pc:sldMk cId="3256615546" sldId="256"/>
            <ac:spMk id="65" creationId="{7110044A-0F35-417C-AFC9-3D5229E09E59}"/>
          </ac:spMkLst>
        </pc:spChg>
        <pc:spChg chg="add del">
          <ac:chgData name="Aqila Munawar" userId="b534177fb4323465" providerId="LiveId" clId="{F6CFDC2C-9944-4FF2-A516-7B5F85DF1C92}" dt="2026-06-26T18:52:36.494" v="169" actId="26606"/>
          <ac:spMkLst>
            <pc:docMk/>
            <pc:sldMk cId="3256615546" sldId="256"/>
            <ac:spMk id="66" creationId="{66D61E08-70C3-48D8-BEA0-787111DC30DA}"/>
          </ac:spMkLst>
        </pc:spChg>
        <pc:spChg chg="add">
          <ac:chgData name="Aqila Munawar" userId="b534177fb4323465" providerId="LiveId" clId="{F6CFDC2C-9944-4FF2-A516-7B5F85DF1C92}" dt="2026-06-26T18:52:44.613" v="174" actId="26606"/>
          <ac:spMkLst>
            <pc:docMk/>
            <pc:sldMk cId="3256615546" sldId="256"/>
            <ac:spMk id="67" creationId="{405F07E0-624E-4DB9-99BE-45657D56BF0F}"/>
          </ac:spMkLst>
        </pc:spChg>
        <pc:spChg chg="add del">
          <ac:chgData name="Aqila Munawar" userId="b534177fb4323465" providerId="LiveId" clId="{F6CFDC2C-9944-4FF2-A516-7B5F85DF1C92}" dt="2026-06-26T18:52:36.494" v="169" actId="26606"/>
          <ac:spMkLst>
            <pc:docMk/>
            <pc:sldMk cId="3256615546" sldId="256"/>
            <ac:spMk id="68" creationId="{FC55298F-0AE5-478E-AD2B-03C2614C5833}"/>
          </ac:spMkLst>
        </pc:spChg>
        <pc:spChg chg="del">
          <ac:chgData name="Aqila Munawar" userId="b534177fb4323465" providerId="LiveId" clId="{F6CFDC2C-9944-4FF2-A516-7B5F85DF1C92}" dt="2026-06-26T18:52:46.679" v="175" actId="26606"/>
          <ac:spMkLst>
            <pc:docMk/>
            <pc:sldMk cId="3256615546" sldId="256"/>
            <ac:spMk id="71" creationId="{2CCB6C74-5C11-4DD9-9924-739CF4C61F3C}"/>
          </ac:spMkLst>
        </pc:spChg>
        <pc:spChg chg="add del">
          <ac:chgData name="Aqila Munawar" userId="b534177fb4323465" providerId="LiveId" clId="{F6CFDC2C-9944-4FF2-A516-7B5F85DF1C92}" dt="2026-06-26T18:52:46.679" v="175" actId="26606"/>
          <ac:spMkLst>
            <pc:docMk/>
            <pc:sldMk cId="3256615546" sldId="256"/>
            <ac:spMk id="73" creationId="{62788DFB-41B7-4B65-9C76-4520BDC76149}"/>
          </ac:spMkLst>
        </pc:spChg>
        <pc:spChg chg="add del">
          <ac:chgData name="Aqila Munawar" userId="b534177fb4323465" providerId="LiveId" clId="{F6CFDC2C-9944-4FF2-A516-7B5F85DF1C92}" dt="2026-06-26T18:52:36.494" v="169" actId="26606"/>
          <ac:spMkLst>
            <pc:docMk/>
            <pc:sldMk cId="3256615546" sldId="256"/>
            <ac:spMk id="74" creationId="{89AF5CE9-607F-43F4-8983-DCD6DA4051FD}"/>
          </ac:spMkLst>
        </pc:spChg>
        <pc:spChg chg="add">
          <ac:chgData name="Aqila Munawar" userId="b534177fb4323465" providerId="LiveId" clId="{F6CFDC2C-9944-4FF2-A516-7B5F85DF1C92}" dt="2026-06-26T18:52:44.613" v="174" actId="26606"/>
          <ac:spMkLst>
            <pc:docMk/>
            <pc:sldMk cId="3256615546" sldId="256"/>
            <ac:spMk id="75" creationId="{DDACA242-546B-4141-9D7A-FF2A376FF40E}"/>
          </ac:spMkLst>
        </pc:spChg>
        <pc:spChg chg="add del">
          <ac:chgData name="Aqila Munawar" userId="b534177fb4323465" providerId="LiveId" clId="{F6CFDC2C-9944-4FF2-A516-7B5F85DF1C92}" dt="2026-06-26T18:52:36.494" v="169" actId="26606"/>
          <ac:spMkLst>
            <pc:docMk/>
            <pc:sldMk cId="3256615546" sldId="256"/>
            <ac:spMk id="76" creationId="{6EEA2DBD-9E1E-4521-8C01-F32AD18A89E3}"/>
          </ac:spMkLst>
        </pc:spChg>
        <pc:spChg chg="del">
          <ac:chgData name="Aqila Munawar" userId="b534177fb4323465" providerId="LiveId" clId="{F6CFDC2C-9944-4FF2-A516-7B5F85DF1C92}" dt="2026-06-26T18:52:38.658" v="171" actId="26606"/>
          <ac:spMkLst>
            <pc:docMk/>
            <pc:sldMk cId="3256615546" sldId="256"/>
            <ac:spMk id="80" creationId="{AD3AB97B-33BC-46A1-93A3-B668C176E710}"/>
          </ac:spMkLst>
        </pc:spChg>
        <pc:spChg chg="add del">
          <ac:chgData name="Aqila Munawar" userId="b534177fb4323465" providerId="LiveId" clId="{F6CFDC2C-9944-4FF2-A516-7B5F85DF1C92}" dt="2026-06-26T18:52:38.658" v="171" actId="26606"/>
          <ac:spMkLst>
            <pc:docMk/>
            <pc:sldMk cId="3256615546" sldId="256"/>
            <ac:spMk id="81" creationId="{6023515E-A695-47F8-A1D7-6FBC5C0EDBDC}"/>
          </ac:spMkLst>
        </pc:spChg>
        <pc:spChg chg="add del">
          <ac:chgData name="Aqila Munawar" userId="b534177fb4323465" providerId="LiveId" clId="{F6CFDC2C-9944-4FF2-A516-7B5F85DF1C92}" dt="2026-06-26T18:52:38.658" v="171" actId="26606"/>
          <ac:spMkLst>
            <pc:docMk/>
            <pc:sldMk cId="3256615546" sldId="256"/>
            <ac:spMk id="82" creationId="{CF29053C-B6DD-465F-8E05-BDACB3CF0C3E}"/>
          </ac:spMkLst>
        </pc:spChg>
        <pc:spChg chg="add del">
          <ac:chgData name="Aqila Munawar" userId="b534177fb4323465" providerId="LiveId" clId="{F6CFDC2C-9944-4FF2-A516-7B5F85DF1C92}" dt="2026-06-26T18:52:38.658" v="171" actId="26606"/>
          <ac:spMkLst>
            <pc:docMk/>
            <pc:sldMk cId="3256615546" sldId="256"/>
            <ac:spMk id="86" creationId="{4167283E-EB76-403A-BC80-285DBD4C3E31}"/>
          </ac:spMkLst>
        </pc:spChg>
        <pc:spChg chg="add del">
          <ac:chgData name="Aqila Munawar" userId="b534177fb4323465" providerId="LiveId" clId="{F6CFDC2C-9944-4FF2-A516-7B5F85DF1C92}" dt="2026-06-26T18:52:38.658" v="171" actId="26606"/>
          <ac:spMkLst>
            <pc:docMk/>
            <pc:sldMk cId="3256615546" sldId="256"/>
            <ac:spMk id="89" creationId="{1DE42225-CC3C-4C3D-9B80-F36262C2C261}"/>
          </ac:spMkLst>
        </pc:spChg>
        <pc:spChg chg="add del">
          <ac:chgData name="Aqila Munawar" userId="b534177fb4323465" providerId="LiveId" clId="{F6CFDC2C-9944-4FF2-A516-7B5F85DF1C92}" dt="2026-06-26T18:52:38.658" v="171" actId="26606"/>
          <ac:spMkLst>
            <pc:docMk/>
            <pc:sldMk cId="3256615546" sldId="256"/>
            <ac:spMk id="90" creationId="{DC75266A-36BA-4E57-B491-517652DB1851}"/>
          </ac:spMkLst>
        </pc:spChg>
        <pc:spChg chg="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2" creationId="{66D61E08-70C3-48D8-BEA0-787111DC30DA}"/>
          </ac:spMkLst>
        </pc:spChg>
        <pc:spChg chg="add 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3" creationId="{FC55298F-0AE5-478E-AD2B-03C2614C5833}"/>
          </ac:spMkLst>
        </pc:spChg>
        <pc:spChg chg="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4" creationId="{C180E4EA-0B63-4779-A895-7E90E71088F3}"/>
          </ac:spMkLst>
        </pc:spChg>
        <pc:spChg chg="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5" creationId="{CEE01D9D-3DE8-4EED-B0D3-8F3C79CC7673}"/>
          </ac:spMkLst>
        </pc:spChg>
        <pc:spChg chg="add 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6" creationId="{89AF5CE9-607F-43F4-8983-DCD6DA4051FD}"/>
          </ac:spMkLst>
        </pc:spChg>
        <pc:spChg chg="add 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7" creationId="{6EEA2DBD-9E1E-4521-8C01-F32AD18A89E3}"/>
          </ac:spMkLst>
        </pc:spChg>
        <pc:spChg chg="del">
          <ac:chgData name="Aqila Munawar" userId="b534177fb4323465" providerId="LiveId" clId="{F6CFDC2C-9944-4FF2-A516-7B5F85DF1C92}" dt="2026-06-26T19:28:41.842" v="950"/>
          <ac:spMkLst>
            <pc:docMk/>
            <pc:sldMk cId="3256615546" sldId="256"/>
            <ac:spMk id="98" creationId="{15BBD2C1-BA9B-46A9-A27A-33498B169272}"/>
          </ac:spMkLst>
        </pc:spChg>
        <pc:picChg chg="mod ord">
          <ac:chgData name="Aqila Munawar" userId="b534177fb4323465" providerId="LiveId" clId="{F6CFDC2C-9944-4FF2-A516-7B5F85DF1C92}" dt="2026-06-26T18:52:54.266" v="177" actId="26606"/>
          <ac:picMkLst>
            <pc:docMk/>
            <pc:sldMk cId="3256615546" sldId="256"/>
            <ac:picMk id="22" creationId="{7D969DBE-E744-058C-BE2A-F93E66B8A707}"/>
          </ac:picMkLst>
        </pc:picChg>
        <pc:cxnChg chg="del">
          <ac:chgData name="Aqila Munawar" userId="b534177fb4323465" providerId="LiveId" clId="{F6CFDC2C-9944-4FF2-A516-7B5F85DF1C92}" dt="2026-06-26T19:28:41.842" v="950"/>
          <ac:cxnSpMkLst>
            <pc:docMk/>
            <pc:sldMk cId="3256615546" sldId="256"/>
            <ac:cxnSpMk id="79" creationId="{A57C1A16-B8AB-4D99-A195-A38F556A6486}"/>
          </ac:cxnSpMkLst>
        </pc:cxnChg>
        <pc:cxnChg chg="del">
          <ac:chgData name="Aqila Munawar" userId="b534177fb4323465" providerId="LiveId" clId="{F6CFDC2C-9944-4FF2-A516-7B5F85DF1C92}" dt="2026-06-26T19:28:41.842" v="950"/>
          <ac:cxnSpMkLst>
            <pc:docMk/>
            <pc:sldMk cId="3256615546" sldId="256"/>
            <ac:cxnSpMk id="91" creationId="{F8A9B20B-D1DD-4573-B5EC-558029519236}"/>
          </ac:cxnSpMkLst>
        </pc:cxnChg>
      </pc:sldChg>
      <pc:sldChg chg="addSp delSp modSp mod modTransition setBg addAnim delAnim modNotesTx">
        <pc:chgData name="Aqila Munawar" userId="b534177fb4323465" providerId="LiveId" clId="{F6CFDC2C-9944-4FF2-A516-7B5F85DF1C92}" dt="2026-06-26T22:34:31.337" v="4629" actId="14100"/>
        <pc:sldMkLst>
          <pc:docMk/>
          <pc:sldMk cId="2427643139" sldId="257"/>
        </pc:sldMkLst>
        <pc:spChg chg="mod">
          <ac:chgData name="Aqila Munawar" userId="b534177fb4323465" providerId="LiveId" clId="{F6CFDC2C-9944-4FF2-A516-7B5F85DF1C92}" dt="2026-06-26T22:34:09.598" v="4626" actId="113"/>
          <ac:spMkLst>
            <pc:docMk/>
            <pc:sldMk cId="2427643139" sldId="257"/>
            <ac:spMk id="2" creationId="{51C70232-14EC-EC64-C3D5-39F8459BB543}"/>
          </ac:spMkLst>
        </pc:spChg>
        <pc:spChg chg="add del mod">
          <ac:chgData name="Aqila Munawar" userId="b534177fb4323465" providerId="LiveId" clId="{F6CFDC2C-9944-4FF2-A516-7B5F85DF1C92}" dt="2026-06-26T19:24:01.622" v="941" actId="26606"/>
          <ac:spMkLst>
            <pc:docMk/>
            <pc:sldMk cId="2427643139" sldId="257"/>
            <ac:spMk id="3" creationId="{D17894E7-33B6-A184-0257-D13927379BBF}"/>
          </ac:spMkLst>
        </pc:spChg>
        <pc:spChg chg="add del">
          <ac:chgData name="Aqila Munawar" userId="b534177fb4323465" providerId="LiveId" clId="{F6CFDC2C-9944-4FF2-A516-7B5F85DF1C92}" dt="2026-06-26T19:24:01.614" v="940" actId="26606"/>
          <ac:spMkLst>
            <pc:docMk/>
            <pc:sldMk cId="2427643139" sldId="257"/>
            <ac:spMk id="6" creationId="{DE77CD7A-FE9E-475D-BF9C-78183B0B1BAC}"/>
          </ac:spMkLst>
        </pc:spChg>
        <pc:spChg chg="add del">
          <ac:chgData name="Aqila Munawar" userId="b534177fb4323465" providerId="LiveId" clId="{F6CFDC2C-9944-4FF2-A516-7B5F85DF1C92}" dt="2026-06-26T19:24:01.614" v="940" actId="26606"/>
          <ac:spMkLst>
            <pc:docMk/>
            <pc:sldMk cId="2427643139" sldId="257"/>
            <ac:spMk id="9" creationId="{80265050-FD84-47EF-A163-6A481836C14E}"/>
          </ac:spMkLst>
        </pc:spChg>
        <pc:spChg chg="add del">
          <ac:chgData name="Aqila Munawar" userId="b534177fb4323465" providerId="LiveId" clId="{F6CFDC2C-9944-4FF2-A516-7B5F85DF1C92}" dt="2026-06-26T19:03:16.708" v="288" actId="26606"/>
          <ac:spMkLst>
            <pc:docMk/>
            <pc:sldMk cId="2427643139" sldId="257"/>
            <ac:spMk id="22" creationId="{ADC5C86B-28CE-4597-97B7-4C09E20141C3}"/>
          </ac:spMkLst>
        </pc:spChg>
        <pc:spChg chg="add mod">
          <ac:chgData name="Aqila Munawar" userId="b534177fb4323465" providerId="LiveId" clId="{F6CFDC2C-9944-4FF2-A516-7B5F85DF1C92}" dt="2026-06-26T22:34:31.337" v="4629" actId="14100"/>
          <ac:spMkLst>
            <pc:docMk/>
            <pc:sldMk cId="2427643139" sldId="257"/>
            <ac:spMk id="23" creationId="{D17894E7-33B6-A184-0257-D13927379BBF}"/>
          </ac:spMkLst>
        </pc:spChg>
        <pc:grpChg chg="add del">
          <ac:chgData name="Aqila Munawar" userId="b534177fb4323465" providerId="LiveId" clId="{F6CFDC2C-9944-4FF2-A516-7B5F85DF1C92}" dt="2026-06-26T19:03:16.708" v="288" actId="26606"/>
          <ac:grpSpMkLst>
            <pc:docMk/>
            <pc:sldMk cId="2427643139" sldId="257"/>
            <ac:grpSpMk id="10" creationId="{E09B7E24-271E-4A3A-9D65-EE95ED9723D3}"/>
          </ac:grpSpMkLst>
        </pc:grpChg>
        <pc:grpChg chg="add del">
          <ac:chgData name="Aqila Munawar" userId="b534177fb4323465" providerId="LiveId" clId="{F6CFDC2C-9944-4FF2-A516-7B5F85DF1C92}" dt="2026-06-26T19:24:01.614" v="940" actId="26606"/>
          <ac:grpSpMkLst>
            <pc:docMk/>
            <pc:sldMk cId="2427643139" sldId="257"/>
            <ac:grpSpMk id="11" creationId="{A11B064D-F4EB-4312-AEEA-6AFDB257E7C6}"/>
          </ac:grpSpMkLst>
        </pc:grpChg>
        <pc:graphicFrameChg chg="add del">
          <ac:chgData name="Aqila Munawar" userId="b534177fb4323465" providerId="LiveId" clId="{F6CFDC2C-9944-4FF2-A516-7B5F85DF1C92}" dt="2026-06-26T19:24:01.614" v="940" actId="26606"/>
          <ac:graphicFrameMkLst>
            <pc:docMk/>
            <pc:sldMk cId="2427643139" sldId="257"/>
            <ac:graphicFrameMk id="5" creationId="{5F620DDE-CBF8-3596-DB94-704042E3E6B2}"/>
          </ac:graphicFrameMkLst>
        </pc:graphicFrameChg>
        <pc:picChg chg="add del mod">
          <ac:chgData name="Aqila Munawar" userId="b534177fb4323465" providerId="LiveId" clId="{F6CFDC2C-9944-4FF2-A516-7B5F85DF1C92}" dt="2026-06-26T20:01:00.311" v="1031" actId="34307"/>
          <ac:picMkLst>
            <pc:docMk/>
            <pc:sldMk cId="2427643139" sldId="257"/>
            <ac:picMk id="4" creationId="{83945AFE-9CCE-66EB-BDE2-F495AD500F77}"/>
          </ac:picMkLst>
        </pc:picChg>
        <pc:picChg chg="add del">
          <ac:chgData name="Aqila Munawar" userId="b534177fb4323465" providerId="LiveId" clId="{F6CFDC2C-9944-4FF2-A516-7B5F85DF1C92}" dt="2026-06-26T19:03:16.708" v="288" actId="26606"/>
          <ac:picMkLst>
            <pc:docMk/>
            <pc:sldMk cId="2427643139" sldId="257"/>
            <ac:picMk id="7" creationId="{E9A4821C-96CC-96EE-7535-70048985E874}"/>
          </ac:picMkLst>
        </pc:picChg>
        <pc:picChg chg="add">
          <ac:chgData name="Aqila Munawar" userId="b534177fb4323465" providerId="LiveId" clId="{F6CFDC2C-9944-4FF2-A516-7B5F85DF1C92}" dt="2026-06-26T19:24:01.622" v="941" actId="26606"/>
          <ac:picMkLst>
            <pc:docMk/>
            <pc:sldMk cId="2427643139" sldId="257"/>
            <ac:picMk id="24" creationId="{ECEFA491-95CA-83C6-BA1A-74F2C17CC077}"/>
          </ac:picMkLst>
        </pc:picChg>
      </pc:sldChg>
      <pc:sldChg chg="modSp mod ord modTransition">
        <pc:chgData name="Aqila Munawar" userId="b534177fb4323465" providerId="LiveId" clId="{F6CFDC2C-9944-4FF2-A516-7B5F85DF1C92}" dt="2026-06-26T22:41:34.455" v="4677" actId="255"/>
        <pc:sldMkLst>
          <pc:docMk/>
          <pc:sldMk cId="4029468207" sldId="258"/>
        </pc:sldMkLst>
        <pc:spChg chg="mod">
          <ac:chgData name="Aqila Munawar" userId="b534177fb4323465" providerId="LiveId" clId="{F6CFDC2C-9944-4FF2-A516-7B5F85DF1C92}" dt="2026-06-26T22:41:34.455" v="4677" actId="255"/>
          <ac:spMkLst>
            <pc:docMk/>
            <pc:sldMk cId="4029468207" sldId="258"/>
            <ac:spMk id="2" creationId="{BFDF6C2F-1588-2195-38E4-A9F6C459DCD8}"/>
          </ac:spMkLst>
        </pc:spChg>
        <pc:spChg chg="mod">
          <ac:chgData name="Aqila Munawar" userId="b534177fb4323465" providerId="LiveId" clId="{F6CFDC2C-9944-4FF2-A516-7B5F85DF1C92}" dt="2026-06-26T22:41:29.165" v="4676" actId="255"/>
          <ac:spMkLst>
            <pc:docMk/>
            <pc:sldMk cId="4029468207" sldId="258"/>
            <ac:spMk id="3" creationId="{8D8C8356-F338-E103-FB35-B7041D0157E2}"/>
          </ac:spMkLst>
        </pc:spChg>
      </pc:sldChg>
      <pc:sldChg chg="addSp delSp modSp mod ord modTransition setBg delDesignElem modNotesTx">
        <pc:chgData name="Aqila Munawar" userId="b534177fb4323465" providerId="LiveId" clId="{F6CFDC2C-9944-4FF2-A516-7B5F85DF1C92}" dt="2026-06-26T22:35:43.033" v="4638" actId="255"/>
        <pc:sldMkLst>
          <pc:docMk/>
          <pc:sldMk cId="889761716" sldId="259"/>
        </pc:sldMkLst>
        <pc:spChg chg="add mod">
          <ac:chgData name="Aqila Munawar" userId="b534177fb4323465" providerId="LiveId" clId="{F6CFDC2C-9944-4FF2-A516-7B5F85DF1C92}" dt="2026-06-26T22:35:43.033" v="4638" actId="255"/>
          <ac:spMkLst>
            <pc:docMk/>
            <pc:sldMk cId="889761716" sldId="259"/>
            <ac:spMk id="2" creationId="{A68CCE2A-D7A3-EAF4-A014-BCB7DCB4F6E0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8" creationId="{3F088236-D655-4F88-B238-E16762358025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9" creationId="{DBEB3C30-2CCA-1117-8070-EB22E241827A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11" creationId="{3DAC0C92-199E-475C-9390-119A9B027276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21" creationId="{C4CFB339-0ED8-4FE2-9EF1-6D1375B8499B}"/>
          </ac:spMkLst>
        </pc:spChg>
        <pc:spChg chg="add del">
          <ac:chgData name="Aqila Munawar" userId="b534177fb4323465" providerId="LiveId" clId="{F6CFDC2C-9944-4FF2-A516-7B5F85DF1C92}" dt="2026-06-26T19:28:41.842" v="950"/>
          <ac:spMkLst>
            <pc:docMk/>
            <pc:sldMk cId="889761716" sldId="259"/>
            <ac:spMk id="22" creationId="{03E8462A-FEBA-4848-81CC-3F8DA3E477BE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23" creationId="{31896C80-2069-4431-9C19-83B913734490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25" creationId="{BF120A21-0841-4823-B0C4-28AEBCEF9B78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34" creationId="{DBB05BAE-BBD3-4289-899F-A6851503C6B0}"/>
          </ac:spMkLst>
        </pc:spChg>
        <pc:spChg chg="add del">
          <ac:chgData name="Aqila Munawar" userId="b534177fb4323465" providerId="LiveId" clId="{F6CFDC2C-9944-4FF2-A516-7B5F85DF1C92}" dt="2026-06-26T19:28:41.842" v="950"/>
          <ac:spMkLst>
            <pc:docMk/>
            <pc:sldMk cId="889761716" sldId="259"/>
            <ac:spMk id="35" creationId="{7941F9B1-B01B-4A84-89D9-B169AEB4E456}"/>
          </ac:spMkLst>
        </pc:spChg>
        <pc:spChg chg="add del">
          <ac:chgData name="Aqila Munawar" userId="b534177fb4323465" providerId="LiveId" clId="{F6CFDC2C-9944-4FF2-A516-7B5F85DF1C92}" dt="2026-06-26T19:32:36.044" v="985" actId="26606"/>
          <ac:spMkLst>
            <pc:docMk/>
            <pc:sldMk cId="889761716" sldId="259"/>
            <ac:spMk id="36" creationId="{9874D11C-36F5-4BBE-A490-019A54E953B0}"/>
          </ac:spMkLst>
        </pc:spChg>
        <pc:grpChg chg="add del">
          <ac:chgData name="Aqila Munawar" userId="b534177fb4323465" providerId="LiveId" clId="{F6CFDC2C-9944-4FF2-A516-7B5F85DF1C92}" dt="2026-06-26T19:28:41.842" v="950"/>
          <ac:grpSpMkLst>
            <pc:docMk/>
            <pc:sldMk cId="889761716" sldId="259"/>
            <ac:grpSpMk id="10" creationId="{0DAF8575-DDD0-43E3-95E0-CF812F06AFED}"/>
          </ac:grpSpMkLst>
        </pc:grpChg>
        <pc:grpChg chg="add del">
          <ac:chgData name="Aqila Munawar" userId="b534177fb4323465" providerId="LiveId" clId="{F6CFDC2C-9944-4FF2-A516-7B5F85DF1C92}" dt="2026-06-26T19:28:41.842" v="950"/>
          <ac:grpSpMkLst>
            <pc:docMk/>
            <pc:sldMk cId="889761716" sldId="259"/>
            <ac:grpSpMk id="24" creationId="{2109F83F-40FE-4DB3-84CC-09FB3340D06D}"/>
          </ac:grpSpMkLst>
        </pc:grpChg>
        <pc:picChg chg="add mod ord">
          <ac:chgData name="Aqila Munawar" userId="b534177fb4323465" providerId="LiveId" clId="{F6CFDC2C-9944-4FF2-A516-7B5F85DF1C92}" dt="2026-06-26T19:32:36.044" v="985" actId="26606"/>
          <ac:picMkLst>
            <pc:docMk/>
            <pc:sldMk cId="889761716" sldId="259"/>
            <ac:picMk id="5" creationId="{D9E58878-4B23-9B28-11EA-694327D3CC7D}"/>
          </ac:picMkLst>
        </pc:picChg>
        <pc:cxnChg chg="add del">
          <ac:chgData name="Aqila Munawar" userId="b534177fb4323465" providerId="LiveId" clId="{F6CFDC2C-9944-4FF2-A516-7B5F85DF1C92}" dt="2026-06-26T19:32:36.044" v="985" actId="26606"/>
          <ac:cxnSpMkLst>
            <pc:docMk/>
            <pc:sldMk cId="889761716" sldId="259"/>
            <ac:cxnSpMk id="7" creationId="{2AFD8CBA-54A3-4363-991B-B9C631BBFA74}"/>
          </ac:cxnSpMkLst>
        </pc:cxnChg>
      </pc:sldChg>
      <pc:sldChg chg="modSp mod modTransition">
        <pc:chgData name="Aqila Munawar" userId="b534177fb4323465" providerId="LiveId" clId="{F6CFDC2C-9944-4FF2-A516-7B5F85DF1C92}" dt="2026-06-26T22:42:26.150" v="4686" actId="207"/>
        <pc:sldMkLst>
          <pc:docMk/>
          <pc:sldMk cId="2357616083" sldId="260"/>
        </pc:sldMkLst>
        <pc:spChg chg="mod">
          <ac:chgData name="Aqila Munawar" userId="b534177fb4323465" providerId="LiveId" clId="{F6CFDC2C-9944-4FF2-A516-7B5F85DF1C92}" dt="2026-06-26T22:42:05.857" v="4682" actId="27636"/>
          <ac:spMkLst>
            <pc:docMk/>
            <pc:sldMk cId="2357616083" sldId="260"/>
            <ac:spMk id="2" creationId="{B73207E8-F210-564D-EDCE-8FD4869CF42B}"/>
          </ac:spMkLst>
        </pc:spChg>
        <pc:spChg chg="mod">
          <ac:chgData name="Aqila Munawar" userId="b534177fb4323465" providerId="LiveId" clId="{F6CFDC2C-9944-4FF2-A516-7B5F85DF1C92}" dt="2026-06-26T22:42:26.150" v="4686" actId="207"/>
          <ac:spMkLst>
            <pc:docMk/>
            <pc:sldMk cId="2357616083" sldId="260"/>
            <ac:spMk id="3" creationId="{BCF5A505-17AF-27AE-E330-48439703DCFC}"/>
          </ac:spMkLst>
        </pc:spChg>
      </pc:sldChg>
      <pc:sldChg chg="addSp delSp modSp mod modTransition setBg">
        <pc:chgData name="Aqila Munawar" userId="b534177fb4323465" providerId="LiveId" clId="{F6CFDC2C-9944-4FF2-A516-7B5F85DF1C92}" dt="2026-06-26T22:48:02.263" v="4786" actId="14100"/>
        <pc:sldMkLst>
          <pc:docMk/>
          <pc:sldMk cId="1162355794" sldId="261"/>
        </pc:sldMkLst>
        <pc:spChg chg="add del mod">
          <ac:chgData name="Aqila Munawar" userId="b534177fb4323465" providerId="LiveId" clId="{F6CFDC2C-9944-4FF2-A516-7B5F85DF1C92}" dt="2026-06-26T22:47:51.245" v="4784" actId="14100"/>
          <ac:spMkLst>
            <pc:docMk/>
            <pc:sldMk cId="1162355794" sldId="261"/>
            <ac:spMk id="2" creationId="{D90602EF-0561-F6D0-20F2-CA91472FDF7A}"/>
          </ac:spMkLst>
        </pc:spChg>
        <pc:spChg chg="add del mod">
          <ac:chgData name="Aqila Munawar" userId="b534177fb4323465" providerId="LiveId" clId="{F6CFDC2C-9944-4FF2-A516-7B5F85DF1C92}" dt="2026-06-26T22:48:02.263" v="4786" actId="14100"/>
          <ac:spMkLst>
            <pc:docMk/>
            <pc:sldMk cId="1162355794" sldId="261"/>
            <ac:spMk id="3" creationId="{5D1176EC-1F9D-0AE8-03C6-91785BF671DA}"/>
          </ac:spMkLst>
        </pc:spChg>
      </pc:sldChg>
      <pc:sldChg chg="addSp delSp modSp add mod ord modTransition setBg modClrScheme delDesignElem modShow chgLayout">
        <pc:chgData name="Aqila Munawar" userId="b534177fb4323465" providerId="LiveId" clId="{F6CFDC2C-9944-4FF2-A516-7B5F85DF1C92}" dt="2026-06-26T22:40:37.174" v="4667" actId="13822"/>
        <pc:sldMkLst>
          <pc:docMk/>
          <pc:sldMk cId="2063740958" sldId="262"/>
        </pc:sldMkLst>
        <pc:spChg chg="add del mod">
          <ac:chgData name="Aqila Munawar" userId="b534177fb4323465" providerId="LiveId" clId="{F6CFDC2C-9944-4FF2-A516-7B5F85DF1C92}" dt="2026-06-26T10:32:52.202" v="103" actId="478"/>
          <ac:spMkLst>
            <pc:docMk/>
            <pc:sldMk cId="2063740958" sldId="262"/>
            <ac:spMk id="3" creationId="{5C5E4ED3-4A7A-25F6-0105-268AD03440DB}"/>
          </ac:spMkLst>
        </pc:spChg>
        <pc:spChg chg="add mod">
          <ac:chgData name="Aqila Munawar" userId="b534177fb4323465" providerId="LiveId" clId="{F6CFDC2C-9944-4FF2-A516-7B5F85DF1C92}" dt="2026-06-26T22:40:37.174" v="4667" actId="13822"/>
          <ac:spMkLst>
            <pc:docMk/>
            <pc:sldMk cId="2063740958" sldId="262"/>
            <ac:spMk id="4" creationId="{3F537A96-3BC6-2476-4FF4-03DC3D278DAC}"/>
          </ac:spMkLst>
        </pc:spChg>
        <pc:spChg chg="del">
          <ac:chgData name="Aqila Munawar" userId="b534177fb4323465" providerId="LiveId" clId="{F6CFDC2C-9944-4FF2-A516-7B5F85DF1C92}" dt="2026-06-26T10:33:22.044" v="104" actId="700"/>
          <ac:spMkLst>
            <pc:docMk/>
            <pc:sldMk cId="2063740958" sldId="262"/>
            <ac:spMk id="22" creationId="{5E657D8D-C6E2-ABD2-8CB8-C6F3B2E652FC}"/>
          </ac:spMkLst>
        </pc:spChg>
        <pc:spChg chg="del">
          <ac:chgData name="Aqila Munawar" userId="b534177fb4323465" providerId="LiveId" clId="{F6CFDC2C-9944-4FF2-A516-7B5F85DF1C92}" dt="2026-06-26T10:33:22.044" v="104" actId="700"/>
          <ac:spMkLst>
            <pc:docMk/>
            <pc:sldMk cId="2063740958" sldId="262"/>
            <ac:spMk id="35" creationId="{3C196972-2A1F-7A82-583E-0FFCC68EDDB3}"/>
          </ac:spMkLst>
        </pc:spChg>
        <pc:spChg chg="add mod">
          <ac:chgData name="Aqila Munawar" userId="b534177fb4323465" providerId="LiveId" clId="{F6CFDC2C-9944-4FF2-A516-7B5F85DF1C92}" dt="2026-06-26T22:38:06.348" v="4654" actId="113"/>
          <ac:spMkLst>
            <pc:docMk/>
            <pc:sldMk cId="2063740958" sldId="262"/>
            <ac:spMk id="38" creationId="{90A1F218-B777-DE41-218D-61BD195155A8}"/>
          </ac:spMkLst>
        </pc:spChg>
        <pc:grpChg chg="del">
          <ac:chgData name="Aqila Munawar" userId="b534177fb4323465" providerId="LiveId" clId="{F6CFDC2C-9944-4FF2-A516-7B5F85DF1C92}" dt="2026-06-26T10:33:22.044" v="104" actId="700"/>
          <ac:grpSpMkLst>
            <pc:docMk/>
            <pc:sldMk cId="2063740958" sldId="262"/>
            <ac:grpSpMk id="10" creationId="{10716010-6875-C9B5-48EC-7876BF6A4B45}"/>
          </ac:grpSpMkLst>
        </pc:grpChg>
        <pc:grpChg chg="del">
          <ac:chgData name="Aqila Munawar" userId="b534177fb4323465" providerId="LiveId" clId="{F6CFDC2C-9944-4FF2-A516-7B5F85DF1C92}" dt="2026-06-26T10:33:22.044" v="104" actId="700"/>
          <ac:grpSpMkLst>
            <pc:docMk/>
            <pc:sldMk cId="2063740958" sldId="262"/>
            <ac:grpSpMk id="24" creationId="{797FFC6A-2415-9294-0053-73F2F2B36A7F}"/>
          </ac:grpSpMkLst>
        </pc:grpChg>
        <pc:picChg chg="del">
          <ac:chgData name="Aqila Munawar" userId="b534177fb4323465" providerId="LiveId" clId="{F6CFDC2C-9944-4FF2-A516-7B5F85DF1C92}" dt="2026-06-26T10:32:36.318" v="101" actId="478"/>
          <ac:picMkLst>
            <pc:docMk/>
            <pc:sldMk cId="2063740958" sldId="262"/>
            <ac:picMk id="5" creationId="{91FC0EB5-202B-E799-206D-628989464E22}"/>
          </ac:picMkLst>
        </pc:picChg>
        <pc:picChg chg="add del mod modCrop">
          <ac:chgData name="Aqila Munawar" userId="b534177fb4323465" providerId="LiveId" clId="{F6CFDC2C-9944-4FF2-A516-7B5F85DF1C92}" dt="2026-06-26T19:51:52.969" v="1026" actId="931"/>
          <ac:picMkLst>
            <pc:docMk/>
            <pc:sldMk cId="2063740958" sldId="262"/>
            <ac:picMk id="7" creationId="{AB0EDFC3-A64F-FCB0-5C4D-40E48EF45B2B}"/>
          </ac:picMkLst>
        </pc:picChg>
        <pc:picChg chg="add del mod">
          <ac:chgData name="Aqila Munawar" userId="b534177fb4323465" providerId="LiveId" clId="{F6CFDC2C-9944-4FF2-A516-7B5F85DF1C92}" dt="2026-06-26T19:51:48.271" v="1022" actId="931"/>
          <ac:picMkLst>
            <pc:docMk/>
            <pc:sldMk cId="2063740958" sldId="262"/>
            <ac:picMk id="9" creationId="{EA2CE4E4-595E-A456-CD0D-6B99F2C79391}"/>
          </ac:picMkLst>
        </pc:picChg>
        <pc:picChg chg="add mod">
          <ac:chgData name="Aqila Munawar" userId="b534177fb4323465" providerId="LiveId" clId="{F6CFDC2C-9944-4FF2-A516-7B5F85DF1C92}" dt="2026-06-26T20:01:05.939" v="1032" actId="1440"/>
          <ac:picMkLst>
            <pc:docMk/>
            <pc:sldMk cId="2063740958" sldId="262"/>
            <ac:picMk id="21" creationId="{47401D69-C806-04C3-42E0-1BA8AA24F0D6}"/>
          </ac:picMkLst>
        </pc:picChg>
        <pc:picChg chg="add mod">
          <ac:chgData name="Aqila Munawar" userId="b534177fb4323465" providerId="LiveId" clId="{F6CFDC2C-9944-4FF2-A516-7B5F85DF1C92}" dt="2026-06-26T20:01:54.429" v="1036" actId="1440"/>
          <ac:picMkLst>
            <pc:docMk/>
            <pc:sldMk cId="2063740958" sldId="262"/>
            <ac:picMk id="23" creationId="{3C14796B-4A9B-7799-DF12-3B33C9DC0781}"/>
          </ac:picMkLst>
        </pc:picChg>
        <pc:picChg chg="add mod">
          <ac:chgData name="Aqila Munawar" userId="b534177fb4323465" providerId="LiveId" clId="{F6CFDC2C-9944-4FF2-A516-7B5F85DF1C92}" dt="2026-06-26T21:47:33.691" v="2760" actId="1076"/>
          <ac:picMkLst>
            <pc:docMk/>
            <pc:sldMk cId="2063740958" sldId="262"/>
            <ac:picMk id="36" creationId="{FC33139E-B761-8DEB-D7A6-46DB4941669F}"/>
          </ac:picMkLst>
        </pc:picChg>
        <pc:picChg chg="add mod">
          <ac:chgData name="Aqila Munawar" userId="b534177fb4323465" providerId="LiveId" clId="{F6CFDC2C-9944-4FF2-A516-7B5F85DF1C92}" dt="2026-06-26T20:17:37.665" v="1089" actId="14100"/>
          <ac:picMkLst>
            <pc:docMk/>
            <pc:sldMk cId="2063740958" sldId="262"/>
            <ac:picMk id="37" creationId="{2A83B32E-19E1-C157-1951-833D48541388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2:36:31.558" v="4642" actId="2711"/>
        <pc:sldMkLst>
          <pc:docMk/>
          <pc:sldMk cId="380134813" sldId="263"/>
        </pc:sldMkLst>
        <pc:spChg chg="add del mod">
          <ac:chgData name="Aqila Munawar" userId="b534177fb4323465" providerId="LiveId" clId="{F6CFDC2C-9944-4FF2-A516-7B5F85DF1C92}" dt="2026-06-26T10:34:47.634" v="120" actId="700"/>
          <ac:spMkLst>
            <pc:docMk/>
            <pc:sldMk cId="380134813" sldId="263"/>
            <ac:spMk id="3" creationId="{BA475139-2887-F58F-72D0-4B75EA566335}"/>
          </ac:spMkLst>
        </pc:spChg>
        <pc:spChg chg="add del mod">
          <ac:chgData name="Aqila Munawar" userId="b534177fb4323465" providerId="LiveId" clId="{F6CFDC2C-9944-4FF2-A516-7B5F85DF1C92}" dt="2026-06-26T20:46:33.521" v="1579" actId="47"/>
          <ac:spMkLst>
            <pc:docMk/>
            <pc:sldMk cId="380134813" sldId="263"/>
            <ac:spMk id="4" creationId="{942155C0-8F78-DD22-A6BA-1F2925FF5C54}"/>
          </ac:spMkLst>
        </pc:spChg>
        <pc:spChg chg="add mod">
          <ac:chgData name="Aqila Munawar" userId="b534177fb4323465" providerId="LiveId" clId="{F6CFDC2C-9944-4FF2-A516-7B5F85DF1C92}" dt="2026-06-26T22:36:17.540" v="4640" actId="2711"/>
          <ac:spMkLst>
            <pc:docMk/>
            <pc:sldMk cId="380134813" sldId="263"/>
            <ac:spMk id="6" creationId="{15D2681D-EDDB-D834-78A7-813D1891D99D}"/>
          </ac:spMkLst>
        </pc:spChg>
        <pc:spChg chg="add mod">
          <ac:chgData name="Aqila Munawar" userId="b534177fb4323465" providerId="LiveId" clId="{F6CFDC2C-9944-4FF2-A516-7B5F85DF1C92}" dt="2026-06-26T22:36:31.558" v="4642" actId="2711"/>
          <ac:spMkLst>
            <pc:docMk/>
            <pc:sldMk cId="380134813" sldId="263"/>
            <ac:spMk id="7" creationId="{E9797FD8-7728-94E6-010E-120FC0ACA6CB}"/>
          </ac:spMkLst>
        </pc:spChg>
        <pc:spChg chg="del">
          <ac:chgData name="Aqila Munawar" userId="b534177fb4323465" providerId="LiveId" clId="{F6CFDC2C-9944-4FF2-A516-7B5F85DF1C92}" dt="2026-06-26T10:34:47.634" v="120" actId="700"/>
          <ac:spMkLst>
            <pc:docMk/>
            <pc:sldMk cId="380134813" sldId="263"/>
            <ac:spMk id="22" creationId="{07858DB3-B753-D4AD-A680-5216C6F5E3BC}"/>
          </ac:spMkLst>
        </pc:spChg>
        <pc:spChg chg="del">
          <ac:chgData name="Aqila Munawar" userId="b534177fb4323465" providerId="LiveId" clId="{F6CFDC2C-9944-4FF2-A516-7B5F85DF1C92}" dt="2026-06-26T10:34:47.634" v="120" actId="700"/>
          <ac:spMkLst>
            <pc:docMk/>
            <pc:sldMk cId="380134813" sldId="263"/>
            <ac:spMk id="35" creationId="{C5900BC7-D5F1-1204-5821-1A191A4D8DC8}"/>
          </ac:spMkLst>
        </pc:spChg>
        <pc:grpChg chg="del">
          <ac:chgData name="Aqila Munawar" userId="b534177fb4323465" providerId="LiveId" clId="{F6CFDC2C-9944-4FF2-A516-7B5F85DF1C92}" dt="2026-06-26T10:34:47.634" v="120" actId="700"/>
          <ac:grpSpMkLst>
            <pc:docMk/>
            <pc:sldMk cId="380134813" sldId="263"/>
            <ac:grpSpMk id="10" creationId="{E695E09C-B10F-2484-B558-FCF905D7B3F1}"/>
          </ac:grpSpMkLst>
        </pc:grpChg>
        <pc:grpChg chg="del">
          <ac:chgData name="Aqila Munawar" userId="b534177fb4323465" providerId="LiveId" clId="{F6CFDC2C-9944-4FF2-A516-7B5F85DF1C92}" dt="2026-06-26T10:34:47.634" v="120" actId="700"/>
          <ac:grpSpMkLst>
            <pc:docMk/>
            <pc:sldMk cId="380134813" sldId="263"/>
            <ac:grpSpMk id="24" creationId="{CAC795A5-AE0E-4032-C8F8-AE81C2F15A0F}"/>
          </ac:grpSpMkLst>
        </pc:grpChg>
        <pc:picChg chg="del">
          <ac:chgData name="Aqila Munawar" userId="b534177fb4323465" providerId="LiveId" clId="{F6CFDC2C-9944-4FF2-A516-7B5F85DF1C92}" dt="2026-06-26T10:34:43.773" v="119" actId="478"/>
          <ac:picMkLst>
            <pc:docMk/>
            <pc:sldMk cId="380134813" sldId="263"/>
            <ac:picMk id="5" creationId="{F55E072D-BC6F-DDC6-251C-0DFCED5C6E61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2:37:06.019" v="4646" actId="2711"/>
        <pc:sldMkLst>
          <pc:docMk/>
          <pc:sldMk cId="538157625" sldId="264"/>
        </pc:sldMkLst>
        <pc:spChg chg="add del mod">
          <ac:chgData name="Aqila Munawar" userId="b534177fb4323465" providerId="LiveId" clId="{F6CFDC2C-9944-4FF2-A516-7B5F85DF1C92}" dt="2026-06-26T10:34:37.661" v="118" actId="700"/>
          <ac:spMkLst>
            <pc:docMk/>
            <pc:sldMk cId="538157625" sldId="264"/>
            <ac:spMk id="3" creationId="{CBE771AD-F027-1CCD-1B54-CFF0D33F9419}"/>
          </ac:spMkLst>
        </pc:spChg>
        <pc:spChg chg="add mod">
          <ac:chgData name="Aqila Munawar" userId="b534177fb4323465" providerId="LiveId" clId="{F6CFDC2C-9944-4FF2-A516-7B5F85DF1C92}" dt="2026-06-26T22:36:47.004" v="4644" actId="113"/>
          <ac:spMkLst>
            <pc:docMk/>
            <pc:sldMk cId="538157625" sldId="264"/>
            <ac:spMk id="4" creationId="{83C3A506-9BFA-EED4-C17B-F028A2B0763A}"/>
          </ac:spMkLst>
        </pc:spChg>
        <pc:spChg chg="add mod">
          <ac:chgData name="Aqila Munawar" userId="b534177fb4323465" providerId="LiveId" clId="{F6CFDC2C-9944-4FF2-A516-7B5F85DF1C92}" dt="2026-06-26T22:37:06.019" v="4646" actId="2711"/>
          <ac:spMkLst>
            <pc:docMk/>
            <pc:sldMk cId="538157625" sldId="264"/>
            <ac:spMk id="6" creationId="{C5621862-2B46-3768-4300-27BFD24DEDB1}"/>
          </ac:spMkLst>
        </pc:spChg>
        <pc:spChg chg="del">
          <ac:chgData name="Aqila Munawar" userId="b534177fb4323465" providerId="LiveId" clId="{F6CFDC2C-9944-4FF2-A516-7B5F85DF1C92}" dt="2026-06-26T10:34:37.661" v="118" actId="700"/>
          <ac:spMkLst>
            <pc:docMk/>
            <pc:sldMk cId="538157625" sldId="264"/>
            <ac:spMk id="22" creationId="{669713BC-4452-B541-933B-6A0D01E72097}"/>
          </ac:spMkLst>
        </pc:spChg>
        <pc:spChg chg="del">
          <ac:chgData name="Aqila Munawar" userId="b534177fb4323465" providerId="LiveId" clId="{F6CFDC2C-9944-4FF2-A516-7B5F85DF1C92}" dt="2026-06-26T10:34:37.661" v="118" actId="700"/>
          <ac:spMkLst>
            <pc:docMk/>
            <pc:sldMk cId="538157625" sldId="264"/>
            <ac:spMk id="35" creationId="{8A85FDFD-A875-31CB-C4A5-9F5AAACFA5F4}"/>
          </ac:spMkLst>
        </pc:spChg>
        <pc:grpChg chg="del">
          <ac:chgData name="Aqila Munawar" userId="b534177fb4323465" providerId="LiveId" clId="{F6CFDC2C-9944-4FF2-A516-7B5F85DF1C92}" dt="2026-06-26T10:34:37.661" v="118" actId="700"/>
          <ac:grpSpMkLst>
            <pc:docMk/>
            <pc:sldMk cId="538157625" sldId="264"/>
            <ac:grpSpMk id="10" creationId="{3A9DF608-2B4F-573F-D4C2-3A27838EB373}"/>
          </ac:grpSpMkLst>
        </pc:grpChg>
        <pc:grpChg chg="del">
          <ac:chgData name="Aqila Munawar" userId="b534177fb4323465" providerId="LiveId" clId="{F6CFDC2C-9944-4FF2-A516-7B5F85DF1C92}" dt="2026-06-26T10:34:37.661" v="118" actId="700"/>
          <ac:grpSpMkLst>
            <pc:docMk/>
            <pc:sldMk cId="538157625" sldId="264"/>
            <ac:grpSpMk id="24" creationId="{1F9F2B58-5673-A272-5865-5D80FD8FA9F6}"/>
          </ac:grpSpMkLst>
        </pc:grpChg>
        <pc:picChg chg="del">
          <ac:chgData name="Aqila Munawar" userId="b534177fb4323465" providerId="LiveId" clId="{F6CFDC2C-9944-4FF2-A516-7B5F85DF1C92}" dt="2026-06-26T10:34:33.669" v="117" actId="478"/>
          <ac:picMkLst>
            <pc:docMk/>
            <pc:sldMk cId="538157625" sldId="264"/>
            <ac:picMk id="5" creationId="{6DE020ED-8790-A05E-DF41-470721A64F59}"/>
          </ac:picMkLst>
        </pc:picChg>
        <pc:picChg chg="add mod">
          <ac:chgData name="Aqila Munawar" userId="b534177fb4323465" providerId="LiveId" clId="{F6CFDC2C-9944-4FF2-A516-7B5F85DF1C92}" dt="2026-06-26T21:45:39.785" v="2745" actId="14100"/>
          <ac:picMkLst>
            <pc:docMk/>
            <pc:sldMk cId="538157625" sldId="264"/>
            <ac:picMk id="7" creationId="{3519BC6D-59DE-AF11-B2D7-D3A4467FC349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2:37:39.273" v="4650" actId="2711"/>
        <pc:sldMkLst>
          <pc:docMk/>
          <pc:sldMk cId="3531018545" sldId="265"/>
        </pc:sldMkLst>
        <pc:spChg chg="add del mod">
          <ac:chgData name="Aqila Munawar" userId="b534177fb4323465" providerId="LiveId" clId="{F6CFDC2C-9944-4FF2-A516-7B5F85DF1C92}" dt="2026-06-26T10:34:29.567" v="116" actId="700"/>
          <ac:spMkLst>
            <pc:docMk/>
            <pc:sldMk cId="3531018545" sldId="265"/>
            <ac:spMk id="3" creationId="{50064EF3-187A-D9A4-5C7F-3DCA3174872C}"/>
          </ac:spMkLst>
        </pc:spChg>
        <pc:spChg chg="add mod">
          <ac:chgData name="Aqila Munawar" userId="b534177fb4323465" providerId="LiveId" clId="{F6CFDC2C-9944-4FF2-A516-7B5F85DF1C92}" dt="2026-06-26T22:37:22.547" v="4648" actId="2711"/>
          <ac:spMkLst>
            <pc:docMk/>
            <pc:sldMk cId="3531018545" sldId="265"/>
            <ac:spMk id="4" creationId="{98F8E8ED-08CF-0E63-A3C8-D122E1CCAA17}"/>
          </ac:spMkLst>
        </pc:spChg>
        <pc:spChg chg="add mod">
          <ac:chgData name="Aqila Munawar" userId="b534177fb4323465" providerId="LiveId" clId="{F6CFDC2C-9944-4FF2-A516-7B5F85DF1C92}" dt="2026-06-26T22:37:39.273" v="4650" actId="2711"/>
          <ac:spMkLst>
            <pc:docMk/>
            <pc:sldMk cId="3531018545" sldId="265"/>
            <ac:spMk id="6" creationId="{1DF2F7F2-65FC-06DA-29C3-B0A51B82F245}"/>
          </ac:spMkLst>
        </pc:spChg>
        <pc:spChg chg="del">
          <ac:chgData name="Aqila Munawar" userId="b534177fb4323465" providerId="LiveId" clId="{F6CFDC2C-9944-4FF2-A516-7B5F85DF1C92}" dt="2026-06-26T10:34:29.567" v="116" actId="700"/>
          <ac:spMkLst>
            <pc:docMk/>
            <pc:sldMk cId="3531018545" sldId="265"/>
            <ac:spMk id="22" creationId="{36121C8E-E941-4D35-FE15-1918037ADCD5}"/>
          </ac:spMkLst>
        </pc:spChg>
        <pc:spChg chg="del">
          <ac:chgData name="Aqila Munawar" userId="b534177fb4323465" providerId="LiveId" clId="{F6CFDC2C-9944-4FF2-A516-7B5F85DF1C92}" dt="2026-06-26T10:34:29.567" v="116" actId="700"/>
          <ac:spMkLst>
            <pc:docMk/>
            <pc:sldMk cId="3531018545" sldId="265"/>
            <ac:spMk id="35" creationId="{64CA67AB-D932-40B3-AC6C-32FE35DCE0DD}"/>
          </ac:spMkLst>
        </pc:spChg>
        <pc:grpChg chg="del">
          <ac:chgData name="Aqila Munawar" userId="b534177fb4323465" providerId="LiveId" clId="{F6CFDC2C-9944-4FF2-A516-7B5F85DF1C92}" dt="2026-06-26T10:34:29.567" v="116" actId="700"/>
          <ac:grpSpMkLst>
            <pc:docMk/>
            <pc:sldMk cId="3531018545" sldId="265"/>
            <ac:grpSpMk id="10" creationId="{AC0D8310-39BD-2D29-3AEF-B2A87E26707B}"/>
          </ac:grpSpMkLst>
        </pc:grpChg>
        <pc:grpChg chg="del">
          <ac:chgData name="Aqila Munawar" userId="b534177fb4323465" providerId="LiveId" clId="{F6CFDC2C-9944-4FF2-A516-7B5F85DF1C92}" dt="2026-06-26T10:34:29.567" v="116" actId="700"/>
          <ac:grpSpMkLst>
            <pc:docMk/>
            <pc:sldMk cId="3531018545" sldId="265"/>
            <ac:grpSpMk id="24" creationId="{67C1210A-3161-876E-81AE-534F7939F8E7}"/>
          </ac:grpSpMkLst>
        </pc:grpChg>
        <pc:picChg chg="del">
          <ac:chgData name="Aqila Munawar" userId="b534177fb4323465" providerId="LiveId" clId="{F6CFDC2C-9944-4FF2-A516-7B5F85DF1C92}" dt="2026-06-26T10:34:25.599" v="115" actId="478"/>
          <ac:picMkLst>
            <pc:docMk/>
            <pc:sldMk cId="3531018545" sldId="265"/>
            <ac:picMk id="5" creationId="{34334071-81EE-610E-0347-91142DAB4E4E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2:08:07.589" v="3617" actId="14861"/>
        <pc:sldMkLst>
          <pc:docMk/>
          <pc:sldMk cId="3753382817" sldId="266"/>
        </pc:sldMkLst>
        <pc:spChg chg="add del mod">
          <ac:chgData name="Aqila Munawar" userId="b534177fb4323465" providerId="LiveId" clId="{F6CFDC2C-9944-4FF2-A516-7B5F85DF1C92}" dt="2026-06-26T10:34:21.636" v="114" actId="700"/>
          <ac:spMkLst>
            <pc:docMk/>
            <pc:sldMk cId="3753382817" sldId="266"/>
            <ac:spMk id="3" creationId="{373A2F60-1A2F-0E43-1670-955A174668BE}"/>
          </ac:spMkLst>
        </pc:spChg>
        <pc:spChg chg="add mod">
          <ac:chgData name="Aqila Munawar" userId="b534177fb4323465" providerId="LiveId" clId="{F6CFDC2C-9944-4FF2-A516-7B5F85DF1C92}" dt="2026-06-26T22:08:07.589" v="3617" actId="14861"/>
          <ac:spMkLst>
            <pc:docMk/>
            <pc:sldMk cId="3753382817" sldId="266"/>
            <ac:spMk id="4" creationId="{F9F803CF-F0B0-86A3-6698-62FEDA6CBA7C}"/>
          </ac:spMkLst>
        </pc:spChg>
        <pc:spChg chg="add mod">
          <ac:chgData name="Aqila Munawar" userId="b534177fb4323465" providerId="LiveId" clId="{F6CFDC2C-9944-4FF2-A516-7B5F85DF1C92}" dt="2026-06-26T22:07:34.007" v="3614" actId="339"/>
          <ac:spMkLst>
            <pc:docMk/>
            <pc:sldMk cId="3753382817" sldId="266"/>
            <ac:spMk id="6" creationId="{FBF48639-4F12-97B9-2F7E-5B3DAB05AFD9}"/>
          </ac:spMkLst>
        </pc:spChg>
        <pc:spChg chg="del">
          <ac:chgData name="Aqila Munawar" userId="b534177fb4323465" providerId="LiveId" clId="{F6CFDC2C-9944-4FF2-A516-7B5F85DF1C92}" dt="2026-06-26T10:34:21.636" v="114" actId="700"/>
          <ac:spMkLst>
            <pc:docMk/>
            <pc:sldMk cId="3753382817" sldId="266"/>
            <ac:spMk id="22" creationId="{E458FED8-9BF8-FA4B-4A82-4BE585203480}"/>
          </ac:spMkLst>
        </pc:spChg>
        <pc:spChg chg="del">
          <ac:chgData name="Aqila Munawar" userId="b534177fb4323465" providerId="LiveId" clId="{F6CFDC2C-9944-4FF2-A516-7B5F85DF1C92}" dt="2026-06-26T10:34:21.636" v="114" actId="700"/>
          <ac:spMkLst>
            <pc:docMk/>
            <pc:sldMk cId="3753382817" sldId="266"/>
            <ac:spMk id="35" creationId="{3D34AF28-6C31-000F-BA8B-62DE92D8EB7C}"/>
          </ac:spMkLst>
        </pc:spChg>
        <pc:grpChg chg="del">
          <ac:chgData name="Aqila Munawar" userId="b534177fb4323465" providerId="LiveId" clId="{F6CFDC2C-9944-4FF2-A516-7B5F85DF1C92}" dt="2026-06-26T10:34:21.636" v="114" actId="700"/>
          <ac:grpSpMkLst>
            <pc:docMk/>
            <pc:sldMk cId="3753382817" sldId="266"/>
            <ac:grpSpMk id="10" creationId="{DB8EC2A2-E12E-7824-3AC8-0C66A9D9C27B}"/>
          </ac:grpSpMkLst>
        </pc:grpChg>
        <pc:grpChg chg="del">
          <ac:chgData name="Aqila Munawar" userId="b534177fb4323465" providerId="LiveId" clId="{F6CFDC2C-9944-4FF2-A516-7B5F85DF1C92}" dt="2026-06-26T10:34:21.636" v="114" actId="700"/>
          <ac:grpSpMkLst>
            <pc:docMk/>
            <pc:sldMk cId="3753382817" sldId="266"/>
            <ac:grpSpMk id="24" creationId="{0C9A0894-E939-BC67-20D9-9C806CD0B202}"/>
          </ac:grpSpMkLst>
        </pc:grpChg>
        <pc:picChg chg="del">
          <ac:chgData name="Aqila Munawar" userId="b534177fb4323465" providerId="LiveId" clId="{F6CFDC2C-9944-4FF2-A516-7B5F85DF1C92}" dt="2026-06-26T10:29:35.298" v="95" actId="478"/>
          <ac:picMkLst>
            <pc:docMk/>
            <pc:sldMk cId="3753382817" sldId="266"/>
            <ac:picMk id="5" creationId="{3AF95641-ACA5-F8EC-D678-257D46891F9D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2:38:50.409" v="4659" actId="2711"/>
        <pc:sldMkLst>
          <pc:docMk/>
          <pc:sldMk cId="799598011" sldId="267"/>
        </pc:sldMkLst>
        <pc:spChg chg="add del mod">
          <ac:chgData name="Aqila Munawar" userId="b534177fb4323465" providerId="LiveId" clId="{F6CFDC2C-9944-4FF2-A516-7B5F85DF1C92}" dt="2026-06-26T10:31:27.668" v="97" actId="6264"/>
          <ac:spMkLst>
            <pc:docMk/>
            <pc:sldMk cId="799598011" sldId="267"/>
            <ac:spMk id="2" creationId="{3F0AE292-7B28-D08F-27C7-C9215F4B0C5A}"/>
          </ac:spMkLst>
        </pc:spChg>
        <pc:spChg chg="add del mod ord">
          <ac:chgData name="Aqila Munawar" userId="b534177fb4323465" providerId="LiveId" clId="{F6CFDC2C-9944-4FF2-A516-7B5F85DF1C92}" dt="2026-06-26T10:31:29.734" v="98" actId="6264"/>
          <ac:spMkLst>
            <pc:docMk/>
            <pc:sldMk cId="799598011" sldId="267"/>
            <ac:spMk id="3" creationId="{5BC9A169-06F6-C481-E07F-5DAB660DCE73}"/>
          </ac:spMkLst>
        </pc:spChg>
        <pc:spChg chg="add del mod">
          <ac:chgData name="Aqila Munawar" userId="b534177fb4323465" providerId="LiveId" clId="{F6CFDC2C-9944-4FF2-A516-7B5F85DF1C92}" dt="2026-06-26T10:31:29.734" v="98" actId="6264"/>
          <ac:spMkLst>
            <pc:docMk/>
            <pc:sldMk cId="799598011" sldId="267"/>
            <ac:spMk id="4" creationId="{AB434679-50A1-42B7-F8EF-7F72352233E7}"/>
          </ac:spMkLst>
        </pc:spChg>
        <pc:spChg chg="add del mod ord">
          <ac:chgData name="Aqila Munawar" userId="b534177fb4323465" providerId="LiveId" clId="{F6CFDC2C-9944-4FF2-A516-7B5F85DF1C92}" dt="2026-06-26T10:31:40.503" v="99" actId="6264"/>
          <ac:spMkLst>
            <pc:docMk/>
            <pc:sldMk cId="799598011" sldId="267"/>
            <ac:spMk id="6" creationId="{95DEF4C9-9A1C-88CA-DFF4-9467456BFBFD}"/>
          </ac:spMkLst>
        </pc:spChg>
        <pc:spChg chg="add del mod">
          <ac:chgData name="Aqila Munawar" userId="b534177fb4323465" providerId="LiveId" clId="{F6CFDC2C-9944-4FF2-A516-7B5F85DF1C92}" dt="2026-06-26T10:31:40.503" v="99" actId="6264"/>
          <ac:spMkLst>
            <pc:docMk/>
            <pc:sldMk cId="799598011" sldId="267"/>
            <ac:spMk id="7" creationId="{9D7B868E-C0AD-FE35-020F-8042335C4A17}"/>
          </ac:spMkLst>
        </pc:spChg>
        <pc:spChg chg="add del mod ord">
          <ac:chgData name="Aqila Munawar" userId="b534177fb4323465" providerId="LiveId" clId="{F6CFDC2C-9944-4FF2-A516-7B5F85DF1C92}" dt="2026-06-26T10:32:05.141" v="100" actId="700"/>
          <ac:spMkLst>
            <pc:docMk/>
            <pc:sldMk cId="799598011" sldId="267"/>
            <ac:spMk id="8" creationId="{A7404D3F-6DB2-7F63-61AA-046A2F9B5B7D}"/>
          </ac:spMkLst>
        </pc:spChg>
        <pc:spChg chg="del">
          <ac:chgData name="Aqila Munawar" userId="b534177fb4323465" providerId="LiveId" clId="{F6CFDC2C-9944-4FF2-A516-7B5F85DF1C92}" dt="2026-06-26T10:31:27.668" v="97" actId="6264"/>
          <ac:spMkLst>
            <pc:docMk/>
            <pc:sldMk cId="799598011" sldId="267"/>
            <ac:spMk id="22" creationId="{5B98605E-B422-0C2A-FA72-8039E4DF83C5}"/>
          </ac:spMkLst>
        </pc:spChg>
        <pc:spChg chg="del">
          <ac:chgData name="Aqila Munawar" userId="b534177fb4323465" providerId="LiveId" clId="{F6CFDC2C-9944-4FF2-A516-7B5F85DF1C92}" dt="2026-06-26T10:31:27.668" v="97" actId="6264"/>
          <ac:spMkLst>
            <pc:docMk/>
            <pc:sldMk cId="799598011" sldId="267"/>
            <ac:spMk id="35" creationId="{3F6C5EF4-6D0D-D2E9-0850-61CF6A10F370}"/>
          </ac:spMkLst>
        </pc:spChg>
        <pc:spChg chg="add mod">
          <ac:chgData name="Aqila Munawar" userId="b534177fb4323465" providerId="LiveId" clId="{F6CFDC2C-9944-4FF2-A516-7B5F85DF1C92}" dt="2026-06-26T22:38:37.359" v="4657" actId="255"/>
          <ac:spMkLst>
            <pc:docMk/>
            <pc:sldMk cId="799598011" sldId="267"/>
            <ac:spMk id="36" creationId="{78A032A7-DD9D-231A-E21F-D2BF135E3284}"/>
          </ac:spMkLst>
        </pc:spChg>
        <pc:spChg chg="add del mod">
          <ac:chgData name="Aqila Munawar" userId="b534177fb4323465" providerId="LiveId" clId="{F6CFDC2C-9944-4FF2-A516-7B5F85DF1C92}" dt="2026-06-26T22:38:50.409" v="4659" actId="2711"/>
          <ac:spMkLst>
            <pc:docMk/>
            <pc:sldMk cId="799598011" sldId="267"/>
            <ac:spMk id="37" creationId="{C8C7985B-8A05-4B55-5BD2-BE97906A195A}"/>
          </ac:spMkLst>
        </pc:spChg>
        <pc:grpChg chg="del">
          <ac:chgData name="Aqila Munawar" userId="b534177fb4323465" providerId="LiveId" clId="{F6CFDC2C-9944-4FF2-A516-7B5F85DF1C92}" dt="2026-06-26T10:31:27.668" v="97" actId="6264"/>
          <ac:grpSpMkLst>
            <pc:docMk/>
            <pc:sldMk cId="799598011" sldId="267"/>
            <ac:grpSpMk id="10" creationId="{E4B1995F-B2FC-4087-D101-56743B94FF21}"/>
          </ac:grpSpMkLst>
        </pc:grpChg>
        <pc:grpChg chg="del">
          <ac:chgData name="Aqila Munawar" userId="b534177fb4323465" providerId="LiveId" clId="{F6CFDC2C-9944-4FF2-A516-7B5F85DF1C92}" dt="2026-06-26T10:31:27.668" v="97" actId="6264"/>
          <ac:grpSpMkLst>
            <pc:docMk/>
            <pc:sldMk cId="799598011" sldId="267"/>
            <ac:grpSpMk id="24" creationId="{B775B8D6-C4FE-5912-C9CA-8C87AAF66FAB}"/>
          </ac:grpSpMkLst>
        </pc:grpChg>
        <pc:picChg chg="del mod ord">
          <ac:chgData name="Aqila Munawar" userId="b534177fb4323465" providerId="LiveId" clId="{F6CFDC2C-9944-4FF2-A516-7B5F85DF1C92}" dt="2026-06-26T10:33:33.298" v="106" actId="478"/>
          <ac:picMkLst>
            <pc:docMk/>
            <pc:sldMk cId="799598011" sldId="267"/>
            <ac:picMk id="5" creationId="{B1FBFFE3-098F-EC55-3124-AC29FD1BE91A}"/>
          </ac:picMkLst>
        </pc:picChg>
        <pc:picChg chg="add del mod">
          <ac:chgData name="Aqila Munawar" userId="b534177fb4323465" providerId="LiveId" clId="{F6CFDC2C-9944-4FF2-A516-7B5F85DF1C92}" dt="2026-06-26T20:04:43.394" v="1045" actId="931"/>
          <ac:picMkLst>
            <pc:docMk/>
            <pc:sldMk cId="799598011" sldId="267"/>
            <ac:picMk id="21" creationId="{4769C64C-6597-C14F-7A30-277AFB4A65BF}"/>
          </ac:picMkLst>
        </pc:picChg>
        <pc:picChg chg="add mod">
          <ac:chgData name="Aqila Munawar" userId="b534177fb4323465" providerId="LiveId" clId="{F6CFDC2C-9944-4FF2-A516-7B5F85DF1C92}" dt="2026-06-26T21:52:43.497" v="3019" actId="14100"/>
          <ac:picMkLst>
            <pc:docMk/>
            <pc:sldMk cId="799598011" sldId="267"/>
            <ac:picMk id="34" creationId="{21854B36-41F2-CC0D-29BA-F6D9288CEB36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1:45:42.773" v="2747" actId="1076"/>
        <pc:sldMkLst>
          <pc:docMk/>
          <pc:sldMk cId="2307358890" sldId="268"/>
        </pc:sldMkLst>
        <pc:spChg chg="add del mod">
          <ac:chgData name="Aqila Munawar" userId="b534177fb4323465" providerId="LiveId" clId="{F6CFDC2C-9944-4FF2-A516-7B5F85DF1C92}" dt="2026-06-26T10:33:43.368" v="108" actId="700"/>
          <ac:spMkLst>
            <pc:docMk/>
            <pc:sldMk cId="2307358890" sldId="268"/>
            <ac:spMk id="3" creationId="{F616FF4B-4C1D-95EA-8FF4-51522384A9A4}"/>
          </ac:spMkLst>
        </pc:spChg>
        <pc:spChg chg="del">
          <ac:chgData name="Aqila Munawar" userId="b534177fb4323465" providerId="LiveId" clId="{F6CFDC2C-9944-4FF2-A516-7B5F85DF1C92}" dt="2026-06-26T10:33:43.368" v="108" actId="700"/>
          <ac:spMkLst>
            <pc:docMk/>
            <pc:sldMk cId="2307358890" sldId="268"/>
            <ac:spMk id="22" creationId="{402B967E-C70C-7682-1B47-AD9E1E209FF0}"/>
          </ac:spMkLst>
        </pc:spChg>
        <pc:spChg chg="del">
          <ac:chgData name="Aqila Munawar" userId="b534177fb4323465" providerId="LiveId" clId="{F6CFDC2C-9944-4FF2-A516-7B5F85DF1C92}" dt="2026-06-26T10:33:43.368" v="108" actId="700"/>
          <ac:spMkLst>
            <pc:docMk/>
            <pc:sldMk cId="2307358890" sldId="268"/>
            <ac:spMk id="35" creationId="{7B5B2EEF-2458-4DA0-9507-FD1308FD5CC9}"/>
          </ac:spMkLst>
        </pc:spChg>
        <pc:grpChg chg="del">
          <ac:chgData name="Aqila Munawar" userId="b534177fb4323465" providerId="LiveId" clId="{F6CFDC2C-9944-4FF2-A516-7B5F85DF1C92}" dt="2026-06-26T10:33:43.368" v="108" actId="700"/>
          <ac:grpSpMkLst>
            <pc:docMk/>
            <pc:sldMk cId="2307358890" sldId="268"/>
            <ac:grpSpMk id="10" creationId="{991A7E72-519D-0F58-B3FF-983D0DC932B4}"/>
          </ac:grpSpMkLst>
        </pc:grpChg>
        <pc:grpChg chg="del">
          <ac:chgData name="Aqila Munawar" userId="b534177fb4323465" providerId="LiveId" clId="{F6CFDC2C-9944-4FF2-A516-7B5F85DF1C92}" dt="2026-06-26T10:33:43.368" v="108" actId="700"/>
          <ac:grpSpMkLst>
            <pc:docMk/>
            <pc:sldMk cId="2307358890" sldId="268"/>
            <ac:grpSpMk id="24" creationId="{D1542945-6552-D265-194F-9E6C3E0EFACA}"/>
          </ac:grpSpMkLst>
        </pc:grpChg>
        <pc:picChg chg="del">
          <ac:chgData name="Aqila Munawar" userId="b534177fb4323465" providerId="LiveId" clId="{F6CFDC2C-9944-4FF2-A516-7B5F85DF1C92}" dt="2026-06-26T10:33:37.464" v="107" actId="478"/>
          <ac:picMkLst>
            <pc:docMk/>
            <pc:sldMk cId="2307358890" sldId="268"/>
            <ac:picMk id="5" creationId="{73264B5A-82EE-74EA-01B6-9C6852BBB4E5}"/>
          </ac:picMkLst>
        </pc:picChg>
        <pc:picChg chg="add mod">
          <ac:chgData name="Aqila Munawar" userId="b534177fb4323465" providerId="LiveId" clId="{F6CFDC2C-9944-4FF2-A516-7B5F85DF1C92}" dt="2026-06-26T21:45:42.773" v="2747" actId="1076"/>
          <ac:picMkLst>
            <pc:docMk/>
            <pc:sldMk cId="2307358890" sldId="268"/>
            <ac:picMk id="6" creationId="{AC1B9714-F5E6-C67A-18EA-D68EF678F49D}"/>
          </ac:picMkLst>
        </pc:picChg>
        <pc:picChg chg="add mod">
          <ac:chgData name="Aqila Munawar" userId="b534177fb4323465" providerId="LiveId" clId="{F6CFDC2C-9944-4FF2-A516-7B5F85DF1C92}" dt="2026-06-26T21:44:17.964" v="2733"/>
          <ac:picMkLst>
            <pc:docMk/>
            <pc:sldMk cId="2307358890" sldId="268"/>
            <ac:picMk id="7" creationId="{FD2E2B4A-363E-4CF5-B886-7F3730C0929A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1:13:59.798" v="2715"/>
        <pc:sldMkLst>
          <pc:docMk/>
          <pc:sldMk cId="3356092574" sldId="269"/>
        </pc:sldMkLst>
        <pc:spChg chg="add del mod">
          <ac:chgData name="Aqila Munawar" userId="b534177fb4323465" providerId="LiveId" clId="{F6CFDC2C-9944-4FF2-A516-7B5F85DF1C92}" dt="2026-06-26T10:33:56.176" v="110" actId="700"/>
          <ac:spMkLst>
            <pc:docMk/>
            <pc:sldMk cId="3356092574" sldId="269"/>
            <ac:spMk id="3" creationId="{E29687EA-1A63-42C8-44A5-6C765691FBC2}"/>
          </ac:spMkLst>
        </pc:spChg>
        <pc:spChg chg="del">
          <ac:chgData name="Aqila Munawar" userId="b534177fb4323465" providerId="LiveId" clId="{F6CFDC2C-9944-4FF2-A516-7B5F85DF1C92}" dt="2026-06-26T10:33:56.176" v="110" actId="700"/>
          <ac:spMkLst>
            <pc:docMk/>
            <pc:sldMk cId="3356092574" sldId="269"/>
            <ac:spMk id="22" creationId="{715D73F1-93A6-22B5-A571-42F784EDE8B0}"/>
          </ac:spMkLst>
        </pc:spChg>
        <pc:spChg chg="del">
          <ac:chgData name="Aqila Munawar" userId="b534177fb4323465" providerId="LiveId" clId="{F6CFDC2C-9944-4FF2-A516-7B5F85DF1C92}" dt="2026-06-26T10:33:56.176" v="110" actId="700"/>
          <ac:spMkLst>
            <pc:docMk/>
            <pc:sldMk cId="3356092574" sldId="269"/>
            <ac:spMk id="35" creationId="{A7DC9D2B-816E-56DD-B265-F3EC8A5803D9}"/>
          </ac:spMkLst>
        </pc:spChg>
        <pc:grpChg chg="del">
          <ac:chgData name="Aqila Munawar" userId="b534177fb4323465" providerId="LiveId" clId="{F6CFDC2C-9944-4FF2-A516-7B5F85DF1C92}" dt="2026-06-26T10:33:56.176" v="110" actId="700"/>
          <ac:grpSpMkLst>
            <pc:docMk/>
            <pc:sldMk cId="3356092574" sldId="269"/>
            <ac:grpSpMk id="10" creationId="{2D03F15A-5413-328A-DDFC-D5296B091082}"/>
          </ac:grpSpMkLst>
        </pc:grpChg>
        <pc:grpChg chg="del">
          <ac:chgData name="Aqila Munawar" userId="b534177fb4323465" providerId="LiveId" clId="{F6CFDC2C-9944-4FF2-A516-7B5F85DF1C92}" dt="2026-06-26T10:33:56.176" v="110" actId="700"/>
          <ac:grpSpMkLst>
            <pc:docMk/>
            <pc:sldMk cId="3356092574" sldId="269"/>
            <ac:grpSpMk id="24" creationId="{9D8F4557-520C-6565-E59F-107D849D67F9}"/>
          </ac:grpSpMkLst>
        </pc:grpChg>
        <pc:picChg chg="del">
          <ac:chgData name="Aqila Munawar" userId="b534177fb4323465" providerId="LiveId" clId="{F6CFDC2C-9944-4FF2-A516-7B5F85DF1C92}" dt="2026-06-26T10:33:49.710" v="109" actId="478"/>
          <ac:picMkLst>
            <pc:docMk/>
            <pc:sldMk cId="3356092574" sldId="269"/>
            <ac:picMk id="5" creationId="{3FE2854F-E737-427B-6F7F-7A41D8D0E766}"/>
          </ac:picMkLst>
        </pc:picChg>
        <pc:picChg chg="add del mod">
          <ac:chgData name="Aqila Munawar" userId="b534177fb4323465" providerId="LiveId" clId="{F6CFDC2C-9944-4FF2-A516-7B5F85DF1C92}" dt="2026-06-26T20:07:28.244" v="1064" actId="931"/>
          <ac:picMkLst>
            <pc:docMk/>
            <pc:sldMk cId="3356092574" sldId="269"/>
            <ac:picMk id="6" creationId="{C85C76E6-580E-797B-9263-7FDCF8DE2CD1}"/>
          </ac:picMkLst>
        </pc:picChg>
        <pc:picChg chg="add del mod">
          <ac:chgData name="Aqila Munawar" userId="b534177fb4323465" providerId="LiveId" clId="{F6CFDC2C-9944-4FF2-A516-7B5F85DF1C92}" dt="2026-06-26T20:07:43.854" v="1068" actId="931"/>
          <ac:picMkLst>
            <pc:docMk/>
            <pc:sldMk cId="3356092574" sldId="269"/>
            <ac:picMk id="8" creationId="{AED2B5C6-730B-E83D-F4E7-8FBCD1517054}"/>
          </ac:picMkLst>
        </pc:picChg>
        <pc:picChg chg="add del mod">
          <ac:chgData name="Aqila Munawar" userId="b534177fb4323465" providerId="LiveId" clId="{F6CFDC2C-9944-4FF2-A516-7B5F85DF1C92}" dt="2026-06-26T20:08:01.867" v="1072" actId="931"/>
          <ac:picMkLst>
            <pc:docMk/>
            <pc:sldMk cId="3356092574" sldId="269"/>
            <ac:picMk id="21" creationId="{82A028E1-F9A1-96A1-B208-3966B043E279}"/>
          </ac:picMkLst>
        </pc:picChg>
        <pc:picChg chg="add del mod">
          <ac:chgData name="Aqila Munawar" userId="b534177fb4323465" providerId="LiveId" clId="{F6CFDC2C-9944-4FF2-A516-7B5F85DF1C92}" dt="2026-06-26T20:09:06.551" v="1076" actId="931"/>
          <ac:picMkLst>
            <pc:docMk/>
            <pc:sldMk cId="3356092574" sldId="269"/>
            <ac:picMk id="34" creationId="{17AFB19A-8098-53C5-6E2F-F92244908754}"/>
          </ac:picMkLst>
        </pc:picChg>
        <pc:picChg chg="add mod">
          <ac:chgData name="Aqila Munawar" userId="b534177fb4323465" providerId="LiveId" clId="{F6CFDC2C-9944-4FF2-A516-7B5F85DF1C92}" dt="2026-06-26T20:10:46.161" v="1082" actId="1076"/>
          <ac:picMkLst>
            <pc:docMk/>
            <pc:sldMk cId="3356092574" sldId="269"/>
            <ac:picMk id="37" creationId="{202B7EC8-1E77-457B-C3A1-F9258A44AAC7}"/>
          </ac:picMkLst>
        </pc:picChg>
      </pc:sldChg>
      <pc:sldChg chg="addSp delSp modSp add mod ord modTransition setBg modClrScheme delDesignElem chgLayout">
        <pc:chgData name="Aqila Munawar" userId="b534177fb4323465" providerId="LiveId" clId="{F6CFDC2C-9944-4FF2-A516-7B5F85DF1C92}" dt="2026-06-26T22:35:23.994" v="4635" actId="255"/>
        <pc:sldMkLst>
          <pc:docMk/>
          <pc:sldMk cId="1202982875" sldId="270"/>
        </pc:sldMkLst>
        <pc:spChg chg="add del mod">
          <ac:chgData name="Aqila Munawar" userId="b534177fb4323465" providerId="LiveId" clId="{F6CFDC2C-9944-4FF2-A516-7B5F85DF1C92}" dt="2026-06-26T10:34:05.839" v="112" actId="700"/>
          <ac:spMkLst>
            <pc:docMk/>
            <pc:sldMk cId="1202982875" sldId="270"/>
            <ac:spMk id="3" creationId="{BF8E9868-2F5F-6044-9749-F3C1168E5840}"/>
          </ac:spMkLst>
        </pc:spChg>
        <pc:spChg chg="add del mod">
          <ac:chgData name="Aqila Munawar" userId="b534177fb4323465" providerId="LiveId" clId="{F6CFDC2C-9944-4FF2-A516-7B5F85DF1C92}" dt="2026-06-26T10:34:10.017" v="113" actId="700"/>
          <ac:spMkLst>
            <pc:docMk/>
            <pc:sldMk cId="1202982875" sldId="270"/>
            <ac:spMk id="4" creationId="{B28F1B61-7EBD-1510-C24A-9C46669D66D1}"/>
          </ac:spMkLst>
        </pc:spChg>
        <pc:spChg chg="add mod">
          <ac:chgData name="Aqila Munawar" userId="b534177fb4323465" providerId="LiveId" clId="{F6CFDC2C-9944-4FF2-A516-7B5F85DF1C92}" dt="2026-06-26T22:35:01.680" v="4633" actId="255"/>
          <ac:spMkLst>
            <pc:docMk/>
            <pc:sldMk cId="1202982875" sldId="270"/>
            <ac:spMk id="6" creationId="{B6FCCC22-062D-27FE-4F22-EC2DADEF9A37}"/>
          </ac:spMkLst>
        </pc:spChg>
        <pc:spChg chg="add mod">
          <ac:chgData name="Aqila Munawar" userId="b534177fb4323465" providerId="LiveId" clId="{F6CFDC2C-9944-4FF2-A516-7B5F85DF1C92}" dt="2026-06-26T22:35:23.994" v="4635" actId="255"/>
          <ac:spMkLst>
            <pc:docMk/>
            <pc:sldMk cId="1202982875" sldId="270"/>
            <ac:spMk id="7" creationId="{B9052D69-DC69-E809-CFDA-27A9DC7A4E29}"/>
          </ac:spMkLst>
        </pc:spChg>
        <pc:spChg chg="del">
          <ac:chgData name="Aqila Munawar" userId="b534177fb4323465" providerId="LiveId" clId="{F6CFDC2C-9944-4FF2-A516-7B5F85DF1C92}" dt="2026-06-26T10:34:05.839" v="112" actId="700"/>
          <ac:spMkLst>
            <pc:docMk/>
            <pc:sldMk cId="1202982875" sldId="270"/>
            <ac:spMk id="22" creationId="{D028D8CA-8384-7A7C-D676-6722FA093CB2}"/>
          </ac:spMkLst>
        </pc:spChg>
        <pc:spChg chg="del">
          <ac:chgData name="Aqila Munawar" userId="b534177fb4323465" providerId="LiveId" clId="{F6CFDC2C-9944-4FF2-A516-7B5F85DF1C92}" dt="2026-06-26T10:34:05.839" v="112" actId="700"/>
          <ac:spMkLst>
            <pc:docMk/>
            <pc:sldMk cId="1202982875" sldId="270"/>
            <ac:spMk id="35" creationId="{2A1AE97A-503E-BE30-3FD1-7B173D16E1C4}"/>
          </ac:spMkLst>
        </pc:spChg>
        <pc:grpChg chg="del">
          <ac:chgData name="Aqila Munawar" userId="b534177fb4323465" providerId="LiveId" clId="{F6CFDC2C-9944-4FF2-A516-7B5F85DF1C92}" dt="2026-06-26T10:34:05.839" v="112" actId="700"/>
          <ac:grpSpMkLst>
            <pc:docMk/>
            <pc:sldMk cId="1202982875" sldId="270"/>
            <ac:grpSpMk id="10" creationId="{B9E8AE8B-8DA8-CF40-47FD-AA91AA2C44FB}"/>
          </ac:grpSpMkLst>
        </pc:grpChg>
        <pc:grpChg chg="del">
          <ac:chgData name="Aqila Munawar" userId="b534177fb4323465" providerId="LiveId" clId="{F6CFDC2C-9944-4FF2-A516-7B5F85DF1C92}" dt="2026-06-26T10:34:05.839" v="112" actId="700"/>
          <ac:grpSpMkLst>
            <pc:docMk/>
            <pc:sldMk cId="1202982875" sldId="270"/>
            <ac:grpSpMk id="24" creationId="{5957860C-0B49-083E-E741-D59D4889341F}"/>
          </ac:grpSpMkLst>
        </pc:grpChg>
        <pc:picChg chg="del">
          <ac:chgData name="Aqila Munawar" userId="b534177fb4323465" providerId="LiveId" clId="{F6CFDC2C-9944-4FF2-A516-7B5F85DF1C92}" dt="2026-06-26T10:34:01.436" v="111" actId="478"/>
          <ac:picMkLst>
            <pc:docMk/>
            <pc:sldMk cId="1202982875" sldId="270"/>
            <ac:picMk id="5" creationId="{8059A04A-0297-0444-1397-64501F527B96}"/>
          </ac:picMkLst>
        </pc:picChg>
      </pc:sldChg>
      <pc:sldMasterChg chg="modTransition modSldLayout">
        <pc:chgData name="Aqila Munawar" userId="b534177fb4323465" providerId="LiveId" clId="{F6CFDC2C-9944-4FF2-A516-7B5F85DF1C92}" dt="2026-06-26T19:26:09.481" v="947"/>
        <pc:sldMasterMkLst>
          <pc:docMk/>
          <pc:sldMasterMk cId="2686602638" sldId="2147483689"/>
        </pc:sldMasterMkLst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3360164366" sldId="2147483690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533770705" sldId="2147483691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3031443966" sldId="2147483692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842811049" sldId="2147483693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2688891573" sldId="2147483694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1366539802" sldId="2147483695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1451368115" sldId="2147483696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3835189469" sldId="2147483697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924425150" sldId="2147483698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3703129073" sldId="2147483699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1805825618" sldId="2147483700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2948067130" sldId="2147483701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4143178003" sldId="2147483702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1870187174" sldId="2147483703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2114127026" sldId="2147483704"/>
          </pc:sldLayoutMkLst>
        </pc:sldLayoutChg>
        <pc:sldLayoutChg chg="modTransition">
          <pc:chgData name="Aqila Munawar" userId="b534177fb4323465" providerId="LiveId" clId="{F6CFDC2C-9944-4FF2-A516-7B5F85DF1C92}" dt="2026-06-26T19:26:09.481" v="947"/>
          <pc:sldLayoutMkLst>
            <pc:docMk/>
            <pc:sldMasterMk cId="2686602638" sldId="2147483689"/>
            <pc:sldLayoutMk cId="3779345333" sldId="2147483705"/>
          </pc:sldLayoutMkLst>
        </pc:sldLayoutChg>
      </pc:sldMasterChg>
      <pc:sldMasterChg chg="modTransition modSldLayout">
        <pc:chgData name="Aqila Munawar" userId="b534177fb4323465" providerId="LiveId" clId="{F6CFDC2C-9944-4FF2-A516-7B5F85DF1C92}" dt="2026-06-26T19:28:41.842" v="950"/>
        <pc:sldMasterMkLst>
          <pc:docMk/>
          <pc:sldMasterMk cId="3254126773" sldId="2147483706"/>
        </pc:sldMasterMkLst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4273994647" sldId="2147483707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2287338965" sldId="2147483708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42435529" sldId="2147483709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4214698735" sldId="2147483710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2876883794" sldId="2147483711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3256803810" sldId="2147483712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305741336" sldId="2147483713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033137266" sldId="2147483714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2893051376" sldId="2147483715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828529206" sldId="2147483716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459264814" sldId="2147483717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3594667757" sldId="2147483718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3627747120" sldId="2147483719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031384380" sldId="2147483720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261486528" sldId="2147483721"/>
          </pc:sldLayoutMkLst>
        </pc:sldLayoutChg>
        <pc:sldLayoutChg chg="modTransition">
          <pc:chgData name="Aqila Munawar" userId="b534177fb4323465" providerId="LiveId" clId="{F6CFDC2C-9944-4FF2-A516-7B5F85DF1C92}" dt="2026-06-26T19:28:41.842" v="950"/>
          <pc:sldLayoutMkLst>
            <pc:docMk/>
            <pc:sldMasterMk cId="3254126773" sldId="2147483706"/>
            <pc:sldLayoutMk cId="1466578429" sldId="2147483722"/>
          </pc:sldLayoutMkLst>
        </pc:sldLayoutChg>
      </pc:sldMasterChg>
      <pc:sldMasterChg chg="modTransition setBg modSldLayout">
        <pc:chgData name="Aqila Munawar" userId="b534177fb4323465" providerId="LiveId" clId="{F6CFDC2C-9944-4FF2-A516-7B5F85DF1C92}" dt="2026-06-26T19:29:36.981" v="959"/>
        <pc:sldMasterMkLst>
          <pc:docMk/>
          <pc:sldMasterMk cId="3055137695" sldId="2147483723"/>
        </pc:sldMasterMkLst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1897567285" sldId="2147483724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3095328124" sldId="2147483725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2391872260" sldId="2147483726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3777119421" sldId="2147483727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2114676476" sldId="2147483728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3800114050" sldId="2147483729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2711649456" sldId="2147483730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3669726675" sldId="2147483731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1626392499" sldId="2147483732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2328413477" sldId="2147483733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1733431901" sldId="2147483734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318430732" sldId="2147483735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1510740565" sldId="2147483736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1087573590" sldId="2147483737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1447972985" sldId="2147483738"/>
          </pc:sldLayoutMkLst>
        </pc:sldLayoutChg>
        <pc:sldLayoutChg chg="modTransition setBg">
          <pc:chgData name="Aqila Munawar" userId="b534177fb4323465" providerId="LiveId" clId="{F6CFDC2C-9944-4FF2-A516-7B5F85DF1C92}" dt="2026-06-26T19:29:36.981" v="959"/>
          <pc:sldLayoutMkLst>
            <pc:docMk/>
            <pc:sldMasterMk cId="3055137695" sldId="2147483723"/>
            <pc:sldLayoutMk cId="221449366" sldId="2147483739"/>
          </pc:sldLayoutMkLst>
        </pc:sldLayoutChg>
      </pc:sldMasterChg>
      <pc:sldMasterChg chg="modTransition modSldLayout">
        <pc:chgData name="Aqila Munawar" userId="b534177fb4323465" providerId="LiveId" clId="{F6CFDC2C-9944-4FF2-A516-7B5F85DF1C92}" dt="2026-06-26T19:35:10.932" v="989"/>
        <pc:sldMasterMkLst>
          <pc:docMk/>
          <pc:sldMasterMk cId="2464042016" sldId="2147483740"/>
        </pc:sldMasterMkLst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942675226" sldId="2147483741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2046450907" sldId="2147483742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1940371538" sldId="2147483743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265923832" sldId="2147483744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780855401" sldId="2147483745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3953636058" sldId="2147483746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4294045299" sldId="2147483747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4118551504" sldId="2147483748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256088313" sldId="2147483749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4066239787" sldId="2147483750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3765927547" sldId="2147483751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2678765369" sldId="2147483752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1311057056" sldId="2147483753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3047467726" sldId="2147483754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4202378362" sldId="2147483755"/>
          </pc:sldLayoutMkLst>
        </pc:sldLayoutChg>
        <pc:sldLayoutChg chg="modTransition">
          <pc:chgData name="Aqila Munawar" userId="b534177fb4323465" providerId="LiveId" clId="{F6CFDC2C-9944-4FF2-A516-7B5F85DF1C92}" dt="2026-06-26T19:35:10.932" v="989"/>
          <pc:sldLayoutMkLst>
            <pc:docMk/>
            <pc:sldMasterMk cId="2464042016" sldId="2147483740"/>
            <pc:sldLayoutMk cId="301714763" sldId="2147483756"/>
          </pc:sldLayoutMkLst>
        </pc:sldLayoutChg>
      </pc:sldMasterChg>
      <pc:sldMasterChg chg="modTransition modSldLayout">
        <pc:chgData name="Aqila Munawar" userId="b534177fb4323465" providerId="LiveId" clId="{F6CFDC2C-9944-4FF2-A516-7B5F85DF1C92}" dt="2026-06-26T19:45:40.097" v="1000"/>
        <pc:sldMasterMkLst>
          <pc:docMk/>
          <pc:sldMasterMk cId="2507184058" sldId="2147483757"/>
        </pc:sldMasterMkLst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4179958195" sldId="2147483758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1928408310" sldId="2147483759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1580376980" sldId="2147483760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2513894385" sldId="2147483761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3823126207" sldId="2147483762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2249416495" sldId="2147483763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29197459" sldId="2147483764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172585739" sldId="2147483765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4143360580" sldId="2147483766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3641889063" sldId="2147483767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68613121" sldId="2147483768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2310559188" sldId="2147483769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3129628281" sldId="2147483770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1018338575" sldId="2147483771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2315615981" sldId="2147483772"/>
          </pc:sldLayoutMkLst>
        </pc:sldLayoutChg>
        <pc:sldLayoutChg chg="modTransition">
          <pc:chgData name="Aqila Munawar" userId="b534177fb4323465" providerId="LiveId" clId="{F6CFDC2C-9944-4FF2-A516-7B5F85DF1C92}" dt="2026-06-26T19:45:40.097" v="1000"/>
          <pc:sldLayoutMkLst>
            <pc:docMk/>
            <pc:sldMasterMk cId="2507184058" sldId="2147483757"/>
            <pc:sldLayoutMk cId="1481056602" sldId="214748377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6BB3D2-8F80-481F-8F21-F8A019E73F6A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D40507-5430-4E79-ACAE-9FCF6DEE9C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838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191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439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4DEBAF-B683-F3AF-94F3-E3F8149752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1EB19B-C507-E97C-4F44-8E7704C72E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BDED4E-BA3F-4C3E-B118-E01959FEF1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F1F7C6-B6E4-7DA5-4769-757EBE0ED4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48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Slide 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2746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62581-0571-3F12-44AE-EBF490E945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911431-9A07-4DA6-27D9-76C2749684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CCC540-765A-9CE8-793A-59F2738FDE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CF7893-4D56-26F1-B6F9-4B53E1411D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2780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4D85D7-C8EB-2DC8-E8D7-F1C25FC34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B48C2B-C923-7DB0-B2B5-889D1A23D8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0D8AFE-8FF9-893A-2200-5B364729A8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C18590-EE75-44D2-9F0D-661A62118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33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DC59E9-C23F-6C5E-9A12-B2754B393E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E54C2F-5C1A-B234-7FC3-315E6597E1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3202C2-761E-CD8D-31A6-7FF033B12C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3A5685-C208-2A50-329C-02C2204C32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2931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E6473A-5449-1873-006A-DC2210026B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6EDB7AF-7CF2-E9C1-BF2A-CCF51DE319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76D556-BDA9-114F-EFA5-4B72ACB4AA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20F57-7F8F-285F-7502-64BC5494D3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317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89759-C2A4-316F-CA49-6D8777F73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6ED43E-CC8F-7C40-0A82-54373ACDEC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6DD17E-C901-7D01-2A10-C2DC361121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5FD06-8E85-F98D-D659-B939A3CF11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347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30274-BC15-142A-939B-73329FCE6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7B0960-88A2-349D-89CB-624B843BEA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9854F4-5681-1841-33BC-F6E9E1D217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21E9A-0F30-8322-24D2-B04B0E5F64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9040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90C7ED-DF20-B5A0-C1AB-CE4C6B8BE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784B40-CE48-6DC4-A782-D960F1FB1F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495788-07D8-41EA-1049-B1DB434934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AA27E5-B8C0-904D-EBD2-5A7FCFA876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144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A762F7-A88A-23AC-020F-69C670D43E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0FCAEF-BC3D-25CC-834C-6B79F46ABD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98A201-A192-1A1D-0EDA-BB536CE270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985EDB-FFDB-4A65-0DC5-13002F2851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D40507-5430-4E79-ACAE-9FCF6DEE9C4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745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958195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408310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76980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894385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126207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416495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7459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85739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360580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89063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613121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59188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9628281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338575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15981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05660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C0E49-E2E0-4BA6-B9B4-1CAA1B6F8EAF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8E9AA9B-CD9E-41BD-9E81-6F3EB16EC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184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</p:sldLayoutIdLst>
  <p:transition spd="slow">
    <p:wip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7D969DBE-E744-058C-BE2A-F93E66B8A7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5" t="7637" r="28416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B4F361-9F96-587E-F10C-9E73B546AB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298449"/>
            <a:ext cx="4088190" cy="2350008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Reflection of Digital Skills </a:t>
            </a:r>
            <a:r>
              <a:rPr lang="en-GB" sz="48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Prersentation</a:t>
            </a:r>
            <a:r>
              <a:rPr lang="en-GB" sz="4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268260-80A0-47E3-343B-71FDA848E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827" y="3776473"/>
            <a:ext cx="3792725" cy="1051559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en-GB" sz="24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Assessment 3</a:t>
            </a:r>
          </a:p>
          <a:p>
            <a:pPr algn="l"/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Prepared by: 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Aqila Munawar</a:t>
            </a:r>
          </a:p>
          <a:p>
            <a:pPr algn="l"/>
            <a:r>
              <a:rPr lang="en-GB" sz="24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</a:t>
            </a:r>
            <a:r>
              <a:rPr lang="en-GB" sz="2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2534692</a:t>
            </a:r>
          </a:p>
          <a:p>
            <a:pPr algn="l"/>
            <a:endParaRPr lang="en-GB" sz="1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30BA8A-37F1-4252-63EA-EB063DF85AAB}"/>
              </a:ext>
            </a:extLst>
          </p:cNvPr>
          <p:cNvSpPr/>
          <p:nvPr/>
        </p:nvSpPr>
        <p:spPr>
          <a:xfrm>
            <a:off x="777240" y="5147732"/>
            <a:ext cx="3355848" cy="85035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Digital Skills</a:t>
            </a:r>
          </a:p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Submission Date: 26/06/2026</a:t>
            </a:r>
          </a:p>
        </p:txBody>
      </p:sp>
    </p:spTree>
    <p:extLst>
      <p:ext uri="{BB962C8B-B14F-4D97-AF65-F5344CB8AC3E}">
        <p14:creationId xmlns:p14="http://schemas.microsoft.com/office/powerpoint/2010/main" val="325661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70232-14EC-EC64-C3D5-39F8459B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62" y="47244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myself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D17894E7-33B6-A184-0257-D13927379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5540586" cy="422497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am Aqila Munawar.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In this presentation, I will reflect you, what I have learned throughout this module in 10 weeks.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 will explain, how my digital skills have developed.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 will show you through my JISK my weakness and improvements.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How I have already applied these skills in my academic studies, and how I plan to use them in my future career.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 will also discuss my GIST Digital Capacity Assessment, my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Linkedln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Learning certificates, and my action plan for future development.</a:t>
            </a:r>
          </a:p>
        </p:txBody>
      </p:sp>
      <p:pic>
        <p:nvPicPr>
          <p:cNvPr id="24" name="Graphic 23" descr="Arrow Circle">
            <a:extLst>
              <a:ext uri="{FF2B5EF4-FFF2-40B4-BE49-F238E27FC236}">
                <a16:creationId xmlns:a16="http://schemas.microsoft.com/office/drawing/2014/main" id="{ECEFA491-95CA-83C6-BA1A-74F2C17CC0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87417" y="2159000"/>
            <a:ext cx="3145536" cy="314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643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F480CB-2B3A-1DE2-2F21-7E2E7C566A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6FCCC22-062D-27FE-4F22-EC2DADEF9A37}"/>
              </a:ext>
            </a:extLst>
          </p:cNvPr>
          <p:cNvSpPr txBox="1"/>
          <p:nvPr/>
        </p:nvSpPr>
        <p:spPr>
          <a:xfrm>
            <a:off x="-86425" y="951074"/>
            <a:ext cx="81706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OVERVIEW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9052D69-DC69-E809-CFDA-27A9DC7A4E29}"/>
              </a:ext>
            </a:extLst>
          </p:cNvPr>
          <p:cNvSpPr/>
          <p:nvPr/>
        </p:nvSpPr>
        <p:spPr>
          <a:xfrm>
            <a:off x="540774" y="2261419"/>
            <a:ext cx="8485239" cy="3746091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This module, I learned: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Microsoft Word 365, Microsoft Excel, PowerPoint, Outlook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learning platforms (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Linkedln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Learning)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capability assessment (</a:t>
            </a:r>
            <a:r>
              <a:rPr lang="en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Jisk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Academic skills, research  skills, critical thinking, problem-solving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module helped me improve my confident in digital tools and academic skills.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98287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he diagram illustrates various digital skills and literacies, categorized into different themes such as digital proficiency, wellbeing, productivity, and communication.&#10;&#10;AI-generated content may be incorrect.">
            <a:extLst>
              <a:ext uri="{FF2B5EF4-FFF2-40B4-BE49-F238E27FC236}">
                <a16:creationId xmlns:a16="http://schemas.microsoft.com/office/drawing/2014/main" id="{D9E58878-4B23-9B28-11EA-694327D3CC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0018" y="1219079"/>
            <a:ext cx="9000755" cy="459038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68CCE2A-D7A3-EAF4-A014-BCB7DCB4F6E0}"/>
              </a:ext>
            </a:extLst>
          </p:cNvPr>
          <p:cNvSpPr/>
          <p:nvPr/>
        </p:nvSpPr>
        <p:spPr>
          <a:xfrm>
            <a:off x="1189703" y="383458"/>
            <a:ext cx="7698658" cy="5899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JISC Digital Capability </a:t>
            </a:r>
            <a:r>
              <a:rPr lang="en-GB" sz="20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Assesment</a:t>
            </a:r>
            <a:endPara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761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412775-E7C1-C0D5-1E03-5964034CF9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5D2681D-EDDB-D834-78A7-813D1891D99D}"/>
              </a:ext>
            </a:extLst>
          </p:cNvPr>
          <p:cNvSpPr/>
          <p:nvPr/>
        </p:nvSpPr>
        <p:spPr>
          <a:xfrm>
            <a:off x="688258" y="226141"/>
            <a:ext cx="8032955" cy="147483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JISC Digital Capability </a:t>
            </a:r>
            <a:r>
              <a:rPr lang="en-GB" sz="24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Assesment</a:t>
            </a:r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797FD8-7728-94E6-010E-120FC0ACA6CB}"/>
              </a:ext>
            </a:extLst>
          </p:cNvPr>
          <p:cNvSpPr/>
          <p:nvPr/>
        </p:nvSpPr>
        <p:spPr>
          <a:xfrm>
            <a:off x="1597152" y="2810649"/>
            <a:ext cx="7010400" cy="320531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JISC assessment shows my digital skill level.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helped me understand: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current digital 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Areas What I need to improve in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learning needs for my future goal</a:t>
            </a:r>
          </a:p>
        </p:txBody>
      </p:sp>
    </p:spTree>
    <p:extLst>
      <p:ext uri="{BB962C8B-B14F-4D97-AF65-F5344CB8AC3E}">
        <p14:creationId xmlns:p14="http://schemas.microsoft.com/office/powerpoint/2010/main" val="380134813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6DBE21-FCB0-293D-8B6A-3F4293DBE1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3C3A506-9BFA-EED4-C17B-F028A2B0763A}"/>
              </a:ext>
            </a:extLst>
          </p:cNvPr>
          <p:cNvSpPr/>
          <p:nvPr/>
        </p:nvSpPr>
        <p:spPr>
          <a:xfrm>
            <a:off x="806245" y="403122"/>
            <a:ext cx="8101781" cy="120936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Certificate 1. Microsoft Word (365 Training)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621862-2B46-3768-4300-27BFD24DEDB1}"/>
              </a:ext>
            </a:extLst>
          </p:cNvPr>
          <p:cNvSpPr/>
          <p:nvPr/>
        </p:nvSpPr>
        <p:spPr>
          <a:xfrm>
            <a:off x="619432" y="2890684"/>
            <a:ext cx="7875639" cy="29791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I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successfully completed Microsoft Word training (Microsoft 365, 2023).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Duration: 2 hours 30 minutes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During this course I learned: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Professional creating and formatting documents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tools like headings, styles and page layouts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Editing and automatic saving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Improving academic writing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has improved my ability to complete my academic assignments in a professional format.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157625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933B6-EF34-4814-2390-CAAAED498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 image depicts a certificate from LinkedIn Learning, showcasing the completion of the Word Essential Training course for Microsoft Word 365, with the participant's name, completion date, and duration.&#10;&#10;AI-generated content may be incorrect.">
            <a:extLst>
              <a:ext uri="{FF2B5EF4-FFF2-40B4-BE49-F238E27FC236}">
                <a16:creationId xmlns:a16="http://schemas.microsoft.com/office/drawing/2014/main" id="{AC1B9714-F5E6-C67A-18EA-D68EF678F4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410" y="178419"/>
            <a:ext cx="8505576" cy="650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35889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45E74E-535C-DFEA-B0AE-8B481B87B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8F8E8ED-08CF-0E63-A3C8-D122E1CCAA17}"/>
              </a:ext>
            </a:extLst>
          </p:cNvPr>
          <p:cNvSpPr/>
          <p:nvPr/>
        </p:nvSpPr>
        <p:spPr>
          <a:xfrm>
            <a:off x="1089513" y="415708"/>
            <a:ext cx="8445909" cy="150433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Certificate 2. Microsoft 365 Excel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F2F7F2-65FC-06DA-29C3-B0A51B82F245}"/>
              </a:ext>
            </a:extLst>
          </p:cNvPr>
          <p:cNvSpPr/>
          <p:nvPr/>
        </p:nvSpPr>
        <p:spPr>
          <a:xfrm>
            <a:off x="1336499" y="2553634"/>
            <a:ext cx="7580671" cy="34019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completed Microsoft Excel training on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Linkedln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Learning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learned: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Basic formulas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entry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Spreadsheet formatting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 data entry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me in assignments and data work in daily use as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018545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AD770-8DF8-3D00-0381-FAF386FF6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The image depicts a certificate from LinkedIn Learning for the Excel Essential Training course, completed by Aqila Munawar, featuring skills such as Microsoft Copilot and Microsoft Excel.&#10;&#10;AI-generated content may be incorrect.">
            <a:extLst>
              <a:ext uri="{FF2B5EF4-FFF2-40B4-BE49-F238E27FC236}">
                <a16:creationId xmlns:a16="http://schemas.microsoft.com/office/drawing/2014/main" id="{202B7EC8-1E77-457B-C3A1-F9258A44AA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529" y="150541"/>
            <a:ext cx="8382976" cy="655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092574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4661A4-0B12-8410-7CCF-2F1FE9D72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F537A96-3BC6-2476-4FF4-03DC3D278DAC}"/>
              </a:ext>
            </a:extLst>
          </p:cNvPr>
          <p:cNvSpPr/>
          <p:nvPr/>
        </p:nvSpPr>
        <p:spPr bwMode="blackWhite">
          <a:xfrm>
            <a:off x="5352460" y="905256"/>
            <a:ext cx="3645236" cy="519379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I Improved my PowerPoint skills. </a:t>
            </a:r>
          </a:p>
          <a:p>
            <a:r>
              <a:rPr lang="en-GB" dirty="0"/>
              <a:t>I learned: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Slide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Adding images and charts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Presentation structure</a:t>
            </a:r>
          </a:p>
          <a:p>
            <a:endParaRPr lang="en-GB" dirty="0"/>
          </a:p>
          <a:p>
            <a:r>
              <a:rPr lang="en-GB" dirty="0"/>
              <a:t>Now I am able to make professional presentation, vising cards and lot of other cards as well.</a:t>
            </a:r>
          </a:p>
        </p:txBody>
      </p:sp>
      <p:pic>
        <p:nvPicPr>
          <p:cNvPr id="21" name="Camera 20">
            <a:extLst>
              <a:ext uri="{FF2B5EF4-FFF2-40B4-BE49-F238E27FC236}">
                <a16:creationId xmlns:a16="http://schemas.microsoft.com/office/drawing/2014/main" id="{47401D69-C806-04C3-42E0-1BA8AA24F0D6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3" name="Camera 22">
            <a:extLst>
              <a:ext uri="{FF2B5EF4-FFF2-40B4-BE49-F238E27FC236}">
                <a16:creationId xmlns:a16="http://schemas.microsoft.com/office/drawing/2014/main" id="{3C14796B-4A9B-7799-DF12-3B33C9DC078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diamond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FC33139E-B761-8DEB-D7A6-46DB494166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607" y="2258568"/>
            <a:ext cx="4476649" cy="3146666"/>
          </a:xfrm>
          <a:prstGeom prst="rect">
            <a:avLst/>
          </a:prstGeom>
        </p:spPr>
      </p:pic>
      <p:pic>
        <p:nvPicPr>
          <p:cNvPr id="37" name="Camera 36">
            <a:extLst>
              <a:ext uri="{FF2B5EF4-FFF2-40B4-BE49-F238E27FC236}">
                <a16:creationId xmlns:a16="http://schemas.microsoft.com/office/drawing/2014/main" id="{2A83B32E-19E1-C157-1951-833D4854138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465416" flipV="1">
            <a:off x="9724624" y="2743706"/>
            <a:ext cx="2057400" cy="1946875"/>
          </a:xfrm>
          <a:prstGeom prst="ellipse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90A1F218-B777-DE41-218D-61BD195155A8}"/>
              </a:ext>
            </a:extLst>
          </p:cNvPr>
          <p:cNvSpPr/>
          <p:nvPr/>
        </p:nvSpPr>
        <p:spPr>
          <a:xfrm>
            <a:off x="421487" y="393192"/>
            <a:ext cx="4828032" cy="14447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Certificate 3. PowerPoint</a:t>
            </a:r>
          </a:p>
        </p:txBody>
      </p:sp>
    </p:spTree>
    <p:extLst>
      <p:ext uri="{BB962C8B-B14F-4D97-AF65-F5344CB8AC3E}">
        <p14:creationId xmlns:p14="http://schemas.microsoft.com/office/powerpoint/2010/main" val="2063740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490268-D8EA-98B4-238A-45A35E3E45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 descr="The image depicts a LinkedIn Learning certificate for Microsoft Outlook Essential Training, completed by Aqila Munawar on June 26, 2026, highlighting the course's focus on Microsoft Outlook.&#10;&#10;AI-generated content may be incorrect.">
            <a:extLst>
              <a:ext uri="{FF2B5EF4-FFF2-40B4-BE49-F238E27FC236}">
                <a16:creationId xmlns:a16="http://schemas.microsoft.com/office/drawing/2014/main" id="{21854B36-41F2-CC0D-29BA-F6D9288CEB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530" y="296232"/>
            <a:ext cx="3685665" cy="2867592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78A032A7-DD9D-231A-E21F-D2BF135E3284}"/>
              </a:ext>
            </a:extLst>
          </p:cNvPr>
          <p:cNvSpPr/>
          <p:nvPr/>
        </p:nvSpPr>
        <p:spPr>
          <a:xfrm>
            <a:off x="4782312" y="630936"/>
            <a:ext cx="4517136" cy="88696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Certificate 4. Outlook 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8C7985B-8A05-4B55-5BD2-BE97906A195A}"/>
              </a:ext>
            </a:extLst>
          </p:cNvPr>
          <p:cNvSpPr/>
          <p:nvPr/>
        </p:nvSpPr>
        <p:spPr>
          <a:xfrm>
            <a:off x="850392" y="3557016"/>
            <a:ext cx="8302752" cy="28675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improved how to use Outlook email.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Skills:</a:t>
            </a:r>
          </a:p>
          <a:p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Professional email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Organize emails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Calendar and meetings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useful for academic communication.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598011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320F3-BFC5-40FA-CF68-5F62680BE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9F803CF-F0B0-86A3-6698-62FEDA6CBA7C}"/>
              </a:ext>
            </a:extLst>
          </p:cNvPr>
          <p:cNvSpPr/>
          <p:nvPr/>
        </p:nvSpPr>
        <p:spPr>
          <a:xfrm>
            <a:off x="521208" y="210312"/>
            <a:ext cx="8385048" cy="3072384"/>
          </a:xfrm>
          <a:prstGeom prst="rect">
            <a:avLst/>
          </a:prstGeom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en-GB" sz="2400" b="1" dirty="0">
                <a:latin typeface="Aharoni" panose="02010803020104030203" pitchFamily="2" charset="-79"/>
                <a:cs typeface="Aharoni" panose="02010803020104030203" pitchFamily="2" charset="-79"/>
              </a:rPr>
              <a:t>Strength 1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My first strength is communication skill improve</a:t>
            </a:r>
          </a:p>
          <a:p>
            <a:pPr algn="ctr"/>
            <a:r>
              <a:rPr lang="en-GB" dirty="0"/>
              <a:t>I can: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Share ideas clearly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Work in group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/>
                </a:solidFill>
              </a:rPr>
              <a:t>Ask questions when needed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F48639-4F12-97B9-2F7E-5B3DAB05AFD9}"/>
              </a:ext>
            </a:extLst>
          </p:cNvPr>
          <p:cNvSpPr/>
          <p:nvPr/>
        </p:nvSpPr>
        <p:spPr>
          <a:xfrm>
            <a:off x="1060704" y="4178808"/>
            <a:ext cx="7461504" cy="2386584"/>
          </a:xfrm>
          <a:prstGeom prst="rect">
            <a:avLst/>
          </a:prstGeom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Strength 2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My second strength is learning quickly.</a:t>
            </a:r>
          </a:p>
          <a:p>
            <a:r>
              <a:rPr lang="en-GB" dirty="0"/>
              <a:t>i: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new tools fast and better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Practice day by day regularly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 step by step</a:t>
            </a:r>
          </a:p>
        </p:txBody>
      </p:sp>
    </p:spTree>
    <p:extLst>
      <p:ext uri="{BB962C8B-B14F-4D97-AF65-F5344CB8AC3E}">
        <p14:creationId xmlns:p14="http://schemas.microsoft.com/office/powerpoint/2010/main" val="3753382817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F6C2F-1588-2195-38E4-A9F6C459D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353056"/>
          </a:xfrm>
        </p:spPr>
        <p:txBody>
          <a:bodyPr>
            <a:normAutofit/>
          </a:bodyPr>
          <a:lstStyle/>
          <a:p>
            <a:pPr marL="571500" indent="-571500">
              <a:buFont typeface="Wingdings" panose="05000000000000000000" pitchFamily="2" charset="2"/>
              <a:buChar char="§"/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Weakness 1</a:t>
            </a:r>
            <a:b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first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weekness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</a:t>
            </a:r>
            <a:r>
              <a:rPr lang="en-GB" sz="18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confifent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Sometimes I: 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Feel shy in presentations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Hesitate to speak in class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am working to improve it.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C8356-F338-E103-FB35-B7041D015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246120"/>
            <a:ext cx="8596668" cy="2795242"/>
          </a:xfrm>
        </p:spPr>
        <p:txBody>
          <a:bodyPr/>
          <a:lstStyle/>
          <a:p>
            <a:r>
              <a:rPr lang="en-GB" sz="36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Weakness 2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second weakness is time management: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</a:t>
            </a:r>
            <a:r>
              <a:rPr lang="en-GB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ofter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Delays tasks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Get stressed near deadlines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need better planning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468207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207E8-F210-564D-EDCE-8FD4869CF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517648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My SMART GOAL</a:t>
            </a:r>
            <a:br>
              <a:rPr lang="en-GB" dirty="0"/>
            </a:br>
            <a:br>
              <a:rPr lang="en-GB" dirty="0"/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my Excel Skills in 4 weeks by practicing daily 30 minutes.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presentation confidence by speaking in class at least once every week.</a:t>
            </a:r>
            <a:b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5A505-17AF-27AE-E330-48439703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429000"/>
            <a:ext cx="8596668" cy="26123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Action Plan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Future I will: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Practice Excel and PowerPoint Weekly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Complete more </a:t>
            </a:r>
            <a:r>
              <a:rPr lang="en-GB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Linkedln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courses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communication skills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digital tools in my studies and career</a:t>
            </a:r>
          </a:p>
          <a:p>
            <a:endParaRPr lang="en-GB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616083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602EF-0561-F6D0-20F2-CA91472FD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2673096"/>
          </a:xfrm>
        </p:spPr>
        <p:txBody>
          <a:bodyPr>
            <a:normAutofit fontScale="90000"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 </a:t>
            </a:r>
            <a:br>
              <a:rPr lang="en-GB" dirty="0"/>
            </a:br>
            <a:br>
              <a:rPr lang="en-GB" dirty="0"/>
            </a:b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learned many digital skills in this </a:t>
            </a:r>
            <a:r>
              <a:rPr lang="en-GB" sz="20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mudole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improved my confidence and knowledge</a:t>
            </a:r>
            <a:b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Now I can use these skills in:</a:t>
            </a:r>
            <a:b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Academic work </a:t>
            </a:r>
            <a:b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Job</a:t>
            </a:r>
            <a:b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 development</a:t>
            </a:r>
            <a:b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000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176EC-1F9D-0AE8-03C6-91785BF67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575304"/>
            <a:ext cx="8596668" cy="2852927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Thank you for your time and attention.</a:t>
            </a:r>
          </a:p>
          <a:p>
            <a:endParaRPr lang="en-GB" sz="3600" dirty="0"/>
          </a:p>
          <a:p>
            <a:pPr algn="ctr"/>
            <a:r>
              <a:rPr lang="en-GB" sz="4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Any Question?</a:t>
            </a:r>
          </a:p>
        </p:txBody>
      </p:sp>
    </p:spTree>
    <p:extLst>
      <p:ext uri="{BB962C8B-B14F-4D97-AF65-F5344CB8AC3E}">
        <p14:creationId xmlns:p14="http://schemas.microsoft.com/office/powerpoint/2010/main" val="1162355794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3D3D3D"/>
      </a:dk1>
      <a:lt1>
        <a:sysClr val="window" lastClr="FFFAE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3D3D3D"/>
      </a:dk1>
      <a:lt1>
        <a:sysClr val="window" lastClr="FFFAE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3036</TotalTime>
  <Words>640</Words>
  <Application>Microsoft Office PowerPoint</Application>
  <PresentationFormat>Widescreen</PresentationFormat>
  <Paragraphs>114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Aharoni</vt:lpstr>
      <vt:lpstr>Aptos</vt:lpstr>
      <vt:lpstr>Arial</vt:lpstr>
      <vt:lpstr>Calibri</vt:lpstr>
      <vt:lpstr>Trebuchet MS</vt:lpstr>
      <vt:lpstr>Wingdings</vt:lpstr>
      <vt:lpstr>Wingdings 3</vt:lpstr>
      <vt:lpstr>Facet</vt:lpstr>
      <vt:lpstr>Reflection of Digital Skills Prersentation </vt:lpstr>
      <vt:lpstr>Introduction myself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Weakness 1 My first weekness is confifent. Sometimes I:   Feel shy in presentations Hesitate to speak in class I am working to improve it.</vt:lpstr>
      <vt:lpstr>My SMART GOAL  Improve my Excel Skills in 4 weeks by practicing daily 30 minutes.  Improve presentation confidence by speaking in class at least once every week. </vt:lpstr>
      <vt:lpstr>Conclusion   I learned many digital skills in this mudole. I improved my confidence and knowledge Now I can use these skills in:  Academic work  Future Job Personal development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Aqila Munawar</dc:creator>
  <cp:lastModifiedBy>Aqila Munawar</cp:lastModifiedBy>
  <cp:revision>1</cp:revision>
  <dcterms:created xsi:type="dcterms:W3CDTF">2026-06-23T15:21:16Z</dcterms:created>
  <dcterms:modified xsi:type="dcterms:W3CDTF">2026-06-26T22:48:06Z</dcterms:modified>
</cp:coreProperties>
</file>