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1" r:id="rId1"/>
  </p:sldMasterIdLst>
  <p:notesMasterIdLst>
    <p:notesMasterId r:id="rId14"/>
  </p:notesMasterIdLst>
  <p:sldIdLst>
    <p:sldId id="471" r:id="rId2"/>
    <p:sldId id="474" r:id="rId3"/>
    <p:sldId id="472" r:id="rId4"/>
    <p:sldId id="475" r:id="rId5"/>
    <p:sldId id="476" r:id="rId6"/>
    <p:sldId id="341" r:id="rId7"/>
    <p:sldId id="481" r:id="rId8"/>
    <p:sldId id="482" r:id="rId9"/>
    <p:sldId id="368" r:id="rId10"/>
    <p:sldId id="388" r:id="rId11"/>
    <p:sldId id="483" r:id="rId12"/>
    <p:sldId id="486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987B6D-C9BC-45E7-A9FC-A58C4048AC91}" v="5" dt="2022-07-08T09:03:34.7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82254" autoAdjust="0"/>
  </p:normalViewPr>
  <p:slideViewPr>
    <p:cSldViewPr snapToGrid="0">
      <p:cViewPr varScale="1">
        <p:scale>
          <a:sx n="92" d="100"/>
          <a:sy n="92" d="100"/>
        </p:scale>
        <p:origin x="2190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Tinkler" userId="bcebf29c-73c2-433d-80d2-6bad896374bf" providerId="ADAL" clId="{15987B6D-C9BC-45E7-A9FC-A58C4048AC91}"/>
    <pc:docChg chg="addSld delSld modSld sldOrd">
      <pc:chgData name="Paul Tinkler" userId="bcebf29c-73c2-433d-80d2-6bad896374bf" providerId="ADAL" clId="{15987B6D-C9BC-45E7-A9FC-A58C4048AC91}" dt="2022-07-08T09:06:36.529" v="38" actId="47"/>
      <pc:docMkLst>
        <pc:docMk/>
      </pc:docMkLst>
      <pc:sldChg chg="add del">
        <pc:chgData name="Paul Tinkler" userId="bcebf29c-73c2-433d-80d2-6bad896374bf" providerId="ADAL" clId="{15987B6D-C9BC-45E7-A9FC-A58C4048AC91}" dt="2022-07-08T09:01:43.984" v="18"/>
        <pc:sldMkLst>
          <pc:docMk/>
          <pc:sldMk cId="4153289740" sldId="314"/>
        </pc:sldMkLst>
      </pc:sldChg>
      <pc:sldChg chg="add del">
        <pc:chgData name="Paul Tinkler" userId="bcebf29c-73c2-433d-80d2-6bad896374bf" providerId="ADAL" clId="{15987B6D-C9BC-45E7-A9FC-A58C4048AC91}" dt="2022-07-08T09:01:43.984" v="18"/>
        <pc:sldMkLst>
          <pc:docMk/>
          <pc:sldMk cId="565133472" sldId="327"/>
        </pc:sldMkLst>
      </pc:sldChg>
      <pc:sldChg chg="add del">
        <pc:chgData name="Paul Tinkler" userId="bcebf29c-73c2-433d-80d2-6bad896374bf" providerId="ADAL" clId="{15987B6D-C9BC-45E7-A9FC-A58C4048AC91}" dt="2022-07-08T09:01:43.984" v="18"/>
        <pc:sldMkLst>
          <pc:docMk/>
          <pc:sldMk cId="669561784" sldId="329"/>
        </pc:sldMkLst>
      </pc:sldChg>
      <pc:sldChg chg="add del">
        <pc:chgData name="Paul Tinkler" userId="bcebf29c-73c2-433d-80d2-6bad896374bf" providerId="ADAL" clId="{15987B6D-C9BC-45E7-A9FC-A58C4048AC91}" dt="2022-07-08T09:01:43.984" v="18"/>
        <pc:sldMkLst>
          <pc:docMk/>
          <pc:sldMk cId="0" sldId="332"/>
        </pc:sldMkLst>
      </pc:sldChg>
      <pc:sldChg chg="add del">
        <pc:chgData name="Paul Tinkler" userId="bcebf29c-73c2-433d-80d2-6bad896374bf" providerId="ADAL" clId="{15987B6D-C9BC-45E7-A9FC-A58C4048AC91}" dt="2022-07-08T09:04:50.744" v="26" actId="47"/>
        <pc:sldMkLst>
          <pc:docMk/>
          <pc:sldMk cId="0" sldId="337"/>
        </pc:sldMkLst>
      </pc:sldChg>
      <pc:sldChg chg="add del">
        <pc:chgData name="Paul Tinkler" userId="bcebf29c-73c2-433d-80d2-6bad896374bf" providerId="ADAL" clId="{15987B6D-C9BC-45E7-A9FC-A58C4048AC91}" dt="2022-07-08T09:05:09.382" v="29" actId="47"/>
        <pc:sldMkLst>
          <pc:docMk/>
          <pc:sldMk cId="0" sldId="338"/>
        </pc:sldMkLst>
      </pc:sldChg>
      <pc:sldChg chg="add del">
        <pc:chgData name="Paul Tinkler" userId="bcebf29c-73c2-433d-80d2-6bad896374bf" providerId="ADAL" clId="{15987B6D-C9BC-45E7-A9FC-A58C4048AC91}" dt="2022-07-08T09:05:15.391" v="31" actId="47"/>
        <pc:sldMkLst>
          <pc:docMk/>
          <pc:sldMk cId="0" sldId="339"/>
        </pc:sldMkLst>
      </pc:sldChg>
      <pc:sldChg chg="add del">
        <pc:chgData name="Paul Tinkler" userId="bcebf29c-73c2-433d-80d2-6bad896374bf" providerId="ADAL" clId="{15987B6D-C9BC-45E7-A9FC-A58C4048AC91}" dt="2022-07-08T09:05:19.296" v="33" actId="47"/>
        <pc:sldMkLst>
          <pc:docMk/>
          <pc:sldMk cId="0" sldId="340"/>
        </pc:sldMkLst>
      </pc:sldChg>
      <pc:sldChg chg="add del">
        <pc:chgData name="Paul Tinkler" userId="bcebf29c-73c2-433d-80d2-6bad896374bf" providerId="ADAL" clId="{15987B6D-C9BC-45E7-A9FC-A58C4048AC91}" dt="2022-07-08T09:02:32.012" v="19"/>
        <pc:sldMkLst>
          <pc:docMk/>
          <pc:sldMk cId="0" sldId="341"/>
        </pc:sldMkLst>
      </pc:sldChg>
      <pc:sldChg chg="add del">
        <pc:chgData name="Paul Tinkler" userId="bcebf29c-73c2-433d-80d2-6bad896374bf" providerId="ADAL" clId="{15987B6D-C9BC-45E7-A9FC-A58C4048AC91}" dt="2022-07-08T09:05:37.812" v="34" actId="47"/>
        <pc:sldMkLst>
          <pc:docMk/>
          <pc:sldMk cId="0" sldId="342"/>
        </pc:sldMkLst>
      </pc:sldChg>
      <pc:sldChg chg="add del">
        <pc:chgData name="Paul Tinkler" userId="bcebf29c-73c2-433d-80d2-6bad896374bf" providerId="ADAL" clId="{15987B6D-C9BC-45E7-A9FC-A58C4048AC91}" dt="2022-07-08T09:05:43.376" v="35" actId="47"/>
        <pc:sldMkLst>
          <pc:docMk/>
          <pc:sldMk cId="0" sldId="343"/>
        </pc:sldMkLst>
      </pc:sldChg>
      <pc:sldChg chg="add del">
        <pc:chgData name="Paul Tinkler" userId="bcebf29c-73c2-433d-80d2-6bad896374bf" providerId="ADAL" clId="{15987B6D-C9BC-45E7-A9FC-A58C4048AC91}" dt="2022-07-08T09:05:44.947" v="36" actId="47"/>
        <pc:sldMkLst>
          <pc:docMk/>
          <pc:sldMk cId="0" sldId="344"/>
        </pc:sldMkLst>
      </pc:sldChg>
      <pc:sldChg chg="add del">
        <pc:chgData name="Paul Tinkler" userId="bcebf29c-73c2-433d-80d2-6bad896374bf" providerId="ADAL" clId="{15987B6D-C9BC-45E7-A9FC-A58C4048AC91}" dt="2022-07-08T09:05:46.828" v="37" actId="47"/>
        <pc:sldMkLst>
          <pc:docMk/>
          <pc:sldMk cId="0" sldId="345"/>
        </pc:sldMkLst>
      </pc:sldChg>
      <pc:sldChg chg="add del">
        <pc:chgData name="Paul Tinkler" userId="bcebf29c-73c2-433d-80d2-6bad896374bf" providerId="ADAL" clId="{15987B6D-C9BC-45E7-A9FC-A58C4048AC91}" dt="2022-07-08T09:01:43.984" v="18"/>
        <pc:sldMkLst>
          <pc:docMk/>
          <pc:sldMk cId="0" sldId="355"/>
        </pc:sldMkLst>
      </pc:sldChg>
      <pc:sldChg chg="add del">
        <pc:chgData name="Paul Tinkler" userId="bcebf29c-73c2-433d-80d2-6bad896374bf" providerId="ADAL" clId="{15987B6D-C9BC-45E7-A9FC-A58C4048AC91}" dt="2022-07-08T09:01:43.984" v="18"/>
        <pc:sldMkLst>
          <pc:docMk/>
          <pc:sldMk cId="0" sldId="361"/>
        </pc:sldMkLst>
      </pc:sldChg>
      <pc:sldChg chg="add del">
        <pc:chgData name="Paul Tinkler" userId="bcebf29c-73c2-433d-80d2-6bad896374bf" providerId="ADAL" clId="{15987B6D-C9BC-45E7-A9FC-A58C4048AC91}" dt="2022-07-08T09:02:32.012" v="19"/>
        <pc:sldMkLst>
          <pc:docMk/>
          <pc:sldMk cId="0" sldId="368"/>
        </pc:sldMkLst>
      </pc:sldChg>
      <pc:sldChg chg="add del">
        <pc:chgData name="Paul Tinkler" userId="bcebf29c-73c2-433d-80d2-6bad896374bf" providerId="ADAL" clId="{15987B6D-C9BC-45E7-A9FC-A58C4048AC91}" dt="2022-07-08T09:01:43.984" v="18"/>
        <pc:sldMkLst>
          <pc:docMk/>
          <pc:sldMk cId="4260054094" sldId="380"/>
        </pc:sldMkLst>
      </pc:sldChg>
      <pc:sldChg chg="add del">
        <pc:chgData name="Paul Tinkler" userId="bcebf29c-73c2-433d-80d2-6bad896374bf" providerId="ADAL" clId="{15987B6D-C9BC-45E7-A9FC-A58C4048AC91}" dt="2022-07-08T09:01:43.984" v="18"/>
        <pc:sldMkLst>
          <pc:docMk/>
          <pc:sldMk cId="4156820856" sldId="381"/>
        </pc:sldMkLst>
      </pc:sldChg>
      <pc:sldChg chg="add del">
        <pc:chgData name="Paul Tinkler" userId="bcebf29c-73c2-433d-80d2-6bad896374bf" providerId="ADAL" clId="{15987B6D-C9BC-45E7-A9FC-A58C4048AC91}" dt="2022-07-08T09:01:43.984" v="18"/>
        <pc:sldMkLst>
          <pc:docMk/>
          <pc:sldMk cId="3963717856" sldId="382"/>
        </pc:sldMkLst>
      </pc:sldChg>
      <pc:sldChg chg="add del">
        <pc:chgData name="Paul Tinkler" userId="bcebf29c-73c2-433d-80d2-6bad896374bf" providerId="ADAL" clId="{15987B6D-C9BC-45E7-A9FC-A58C4048AC91}" dt="2022-07-08T09:01:43.984" v="18"/>
        <pc:sldMkLst>
          <pc:docMk/>
          <pc:sldMk cId="1772071004" sldId="383"/>
        </pc:sldMkLst>
      </pc:sldChg>
      <pc:sldChg chg="add del">
        <pc:chgData name="Paul Tinkler" userId="bcebf29c-73c2-433d-80d2-6bad896374bf" providerId="ADAL" clId="{15987B6D-C9BC-45E7-A9FC-A58C4048AC91}" dt="2022-07-08T09:01:43.984" v="18"/>
        <pc:sldMkLst>
          <pc:docMk/>
          <pc:sldMk cId="1532018216" sldId="384"/>
        </pc:sldMkLst>
      </pc:sldChg>
      <pc:sldChg chg="add del">
        <pc:chgData name="Paul Tinkler" userId="bcebf29c-73c2-433d-80d2-6bad896374bf" providerId="ADAL" clId="{15987B6D-C9BC-45E7-A9FC-A58C4048AC91}" dt="2022-07-08T09:01:43.984" v="18"/>
        <pc:sldMkLst>
          <pc:docMk/>
          <pc:sldMk cId="2304022820" sldId="385"/>
        </pc:sldMkLst>
      </pc:sldChg>
      <pc:sldChg chg="add del">
        <pc:chgData name="Paul Tinkler" userId="bcebf29c-73c2-433d-80d2-6bad896374bf" providerId="ADAL" clId="{15987B6D-C9BC-45E7-A9FC-A58C4048AC91}" dt="2022-07-08T09:01:43.984" v="18"/>
        <pc:sldMkLst>
          <pc:docMk/>
          <pc:sldMk cId="0" sldId="386"/>
        </pc:sldMkLst>
      </pc:sldChg>
      <pc:sldChg chg="add del">
        <pc:chgData name="Paul Tinkler" userId="bcebf29c-73c2-433d-80d2-6bad896374bf" providerId="ADAL" clId="{15987B6D-C9BC-45E7-A9FC-A58C4048AC91}" dt="2022-07-08T09:01:43.984" v="18"/>
        <pc:sldMkLst>
          <pc:docMk/>
          <pc:sldMk cId="3340132647" sldId="387"/>
        </pc:sldMkLst>
      </pc:sldChg>
      <pc:sldChg chg="add del">
        <pc:chgData name="Paul Tinkler" userId="bcebf29c-73c2-433d-80d2-6bad896374bf" providerId="ADAL" clId="{15987B6D-C9BC-45E7-A9FC-A58C4048AC91}" dt="2022-07-08T09:02:32.012" v="19"/>
        <pc:sldMkLst>
          <pc:docMk/>
          <pc:sldMk cId="264771225" sldId="388"/>
        </pc:sldMkLst>
      </pc:sldChg>
      <pc:sldChg chg="add del">
        <pc:chgData name="Paul Tinkler" userId="bcebf29c-73c2-433d-80d2-6bad896374bf" providerId="ADAL" clId="{15987B6D-C9BC-45E7-A9FC-A58C4048AC91}" dt="2022-07-08T09:01:43.984" v="18"/>
        <pc:sldMkLst>
          <pc:docMk/>
          <pc:sldMk cId="3055404829" sldId="389"/>
        </pc:sldMkLst>
      </pc:sldChg>
      <pc:sldChg chg="add del">
        <pc:chgData name="Paul Tinkler" userId="bcebf29c-73c2-433d-80d2-6bad896374bf" providerId="ADAL" clId="{15987B6D-C9BC-45E7-A9FC-A58C4048AC91}" dt="2022-07-08T09:01:43.984" v="18"/>
        <pc:sldMkLst>
          <pc:docMk/>
          <pc:sldMk cId="592610103" sldId="390"/>
        </pc:sldMkLst>
      </pc:sldChg>
      <pc:sldChg chg="add del">
        <pc:chgData name="Paul Tinkler" userId="bcebf29c-73c2-433d-80d2-6bad896374bf" providerId="ADAL" clId="{15987B6D-C9BC-45E7-A9FC-A58C4048AC91}" dt="2022-07-08T09:01:43.984" v="18"/>
        <pc:sldMkLst>
          <pc:docMk/>
          <pc:sldMk cId="3473395551" sldId="391"/>
        </pc:sldMkLst>
      </pc:sldChg>
      <pc:sldChg chg="add del">
        <pc:chgData name="Paul Tinkler" userId="bcebf29c-73c2-433d-80d2-6bad896374bf" providerId="ADAL" clId="{15987B6D-C9BC-45E7-A9FC-A58C4048AC91}" dt="2022-07-08T09:01:43.984" v="18"/>
        <pc:sldMkLst>
          <pc:docMk/>
          <pc:sldMk cId="3780782325" sldId="467"/>
        </pc:sldMkLst>
      </pc:sldChg>
      <pc:sldChg chg="add del">
        <pc:chgData name="Paul Tinkler" userId="bcebf29c-73c2-433d-80d2-6bad896374bf" providerId="ADAL" clId="{15987B6D-C9BC-45E7-A9FC-A58C4048AC91}" dt="2022-07-08T09:01:43.984" v="18"/>
        <pc:sldMkLst>
          <pc:docMk/>
          <pc:sldMk cId="2504346608" sldId="468"/>
        </pc:sldMkLst>
      </pc:sldChg>
      <pc:sldChg chg="del">
        <pc:chgData name="Paul Tinkler" userId="bcebf29c-73c2-433d-80d2-6bad896374bf" providerId="ADAL" clId="{15987B6D-C9BC-45E7-A9FC-A58C4048AC91}" dt="2022-07-08T09:00:36.044" v="16" actId="47"/>
        <pc:sldMkLst>
          <pc:docMk/>
          <pc:sldMk cId="3806167344" sldId="468"/>
        </pc:sldMkLst>
      </pc:sldChg>
      <pc:sldChg chg="new del">
        <pc:chgData name="Paul Tinkler" userId="bcebf29c-73c2-433d-80d2-6bad896374bf" providerId="ADAL" clId="{15987B6D-C9BC-45E7-A9FC-A58C4048AC91}" dt="2022-07-08T09:06:36.529" v="38" actId="47"/>
        <pc:sldMkLst>
          <pc:docMk/>
          <pc:sldMk cId="1595523831" sldId="469"/>
        </pc:sldMkLst>
      </pc:sldChg>
      <pc:sldChg chg="del">
        <pc:chgData name="Paul Tinkler" userId="bcebf29c-73c2-433d-80d2-6bad896374bf" providerId="ADAL" clId="{15987B6D-C9BC-45E7-A9FC-A58C4048AC91}" dt="2022-07-08T09:00:15.150" v="0" actId="47"/>
        <pc:sldMkLst>
          <pc:docMk/>
          <pc:sldMk cId="2504346608" sldId="469"/>
        </pc:sldMkLst>
      </pc:sldChg>
      <pc:sldChg chg="add del">
        <pc:chgData name="Paul Tinkler" userId="bcebf29c-73c2-433d-80d2-6bad896374bf" providerId="ADAL" clId="{15987B6D-C9BC-45E7-A9FC-A58C4048AC91}" dt="2022-07-08T09:01:43.984" v="18"/>
        <pc:sldMkLst>
          <pc:docMk/>
          <pc:sldMk cId="3515930700" sldId="470"/>
        </pc:sldMkLst>
      </pc:sldChg>
      <pc:sldChg chg="add del">
        <pc:chgData name="Paul Tinkler" userId="bcebf29c-73c2-433d-80d2-6bad896374bf" providerId="ADAL" clId="{15987B6D-C9BC-45E7-A9FC-A58C4048AC91}" dt="2022-07-08T09:01:43.984" v="18"/>
        <pc:sldMkLst>
          <pc:docMk/>
          <pc:sldMk cId="1977687933" sldId="471"/>
        </pc:sldMkLst>
      </pc:sldChg>
      <pc:sldChg chg="add">
        <pc:chgData name="Paul Tinkler" userId="bcebf29c-73c2-433d-80d2-6bad896374bf" providerId="ADAL" clId="{15987B6D-C9BC-45E7-A9FC-A58C4048AC91}" dt="2022-07-08T09:02:32.012" v="19"/>
        <pc:sldMkLst>
          <pc:docMk/>
          <pc:sldMk cId="4281141095" sldId="471"/>
        </pc:sldMkLst>
      </pc:sldChg>
      <pc:sldChg chg="modSp add mod modAnim">
        <pc:chgData name="Paul Tinkler" userId="bcebf29c-73c2-433d-80d2-6bad896374bf" providerId="ADAL" clId="{15987B6D-C9BC-45E7-A9FC-A58C4048AC91}" dt="2022-07-08T09:03:44.982" v="25" actId="14100"/>
        <pc:sldMkLst>
          <pc:docMk/>
          <pc:sldMk cId="1841729157" sldId="472"/>
        </pc:sldMkLst>
        <pc:spChg chg="mod">
          <ac:chgData name="Paul Tinkler" userId="bcebf29c-73c2-433d-80d2-6bad896374bf" providerId="ADAL" clId="{15987B6D-C9BC-45E7-A9FC-A58C4048AC91}" dt="2022-07-08T09:03:34.747" v="24" actId="207"/>
          <ac:spMkLst>
            <pc:docMk/>
            <pc:sldMk cId="1841729157" sldId="472"/>
            <ac:spMk id="3" creationId="{656DFEBC-83E2-4D34-AC5E-6E0A47BE73CE}"/>
          </ac:spMkLst>
        </pc:spChg>
        <pc:picChg chg="mod">
          <ac:chgData name="Paul Tinkler" userId="bcebf29c-73c2-433d-80d2-6bad896374bf" providerId="ADAL" clId="{15987B6D-C9BC-45E7-A9FC-A58C4048AC91}" dt="2022-07-08T09:03:44.982" v="25" actId="14100"/>
          <ac:picMkLst>
            <pc:docMk/>
            <pc:sldMk cId="1841729157" sldId="472"/>
            <ac:picMk id="4" creationId="{47279191-1131-4CA4-BB94-EE4CE29A4C5B}"/>
          </ac:picMkLst>
        </pc:picChg>
      </pc:sldChg>
      <pc:sldChg chg="add del">
        <pc:chgData name="Paul Tinkler" userId="bcebf29c-73c2-433d-80d2-6bad896374bf" providerId="ADAL" clId="{15987B6D-C9BC-45E7-A9FC-A58C4048AC91}" dt="2022-07-08T09:01:43.984" v="18"/>
        <pc:sldMkLst>
          <pc:docMk/>
          <pc:sldMk cId="4281141095" sldId="472"/>
        </pc:sldMkLst>
      </pc:sldChg>
      <pc:sldChg chg="add del">
        <pc:chgData name="Paul Tinkler" userId="bcebf29c-73c2-433d-80d2-6bad896374bf" providerId="ADAL" clId="{15987B6D-C9BC-45E7-A9FC-A58C4048AC91}" dt="2022-07-08T09:02:46.221" v="20" actId="47"/>
        <pc:sldMkLst>
          <pc:docMk/>
          <pc:sldMk cId="0" sldId="473"/>
        </pc:sldMkLst>
      </pc:sldChg>
      <pc:sldChg chg="add del">
        <pc:chgData name="Paul Tinkler" userId="bcebf29c-73c2-433d-80d2-6bad896374bf" providerId="ADAL" clId="{15987B6D-C9BC-45E7-A9FC-A58C4048AC91}" dt="2022-07-08T09:01:43.984" v="18"/>
        <pc:sldMkLst>
          <pc:docMk/>
          <pc:sldMk cId="1841729157" sldId="473"/>
        </pc:sldMkLst>
      </pc:sldChg>
      <pc:sldChg chg="add del">
        <pc:chgData name="Paul Tinkler" userId="bcebf29c-73c2-433d-80d2-6bad896374bf" providerId="ADAL" clId="{15987B6D-C9BC-45E7-A9FC-A58C4048AC91}" dt="2022-07-08T09:01:43.984" v="18"/>
        <pc:sldMkLst>
          <pc:docMk/>
          <pc:sldMk cId="0" sldId="474"/>
        </pc:sldMkLst>
      </pc:sldChg>
      <pc:sldChg chg="add ord">
        <pc:chgData name="Paul Tinkler" userId="bcebf29c-73c2-433d-80d2-6bad896374bf" providerId="ADAL" clId="{15987B6D-C9BC-45E7-A9FC-A58C4048AC91}" dt="2022-07-08T09:03:01.797" v="22"/>
        <pc:sldMkLst>
          <pc:docMk/>
          <pc:sldMk cId="2980338539" sldId="474"/>
        </pc:sldMkLst>
      </pc:sldChg>
      <pc:sldChg chg="add">
        <pc:chgData name="Paul Tinkler" userId="bcebf29c-73c2-433d-80d2-6bad896374bf" providerId="ADAL" clId="{15987B6D-C9BC-45E7-A9FC-A58C4048AC91}" dt="2022-07-08T09:02:32.012" v="19"/>
        <pc:sldMkLst>
          <pc:docMk/>
          <pc:sldMk cId="2418464777" sldId="475"/>
        </pc:sldMkLst>
      </pc:sldChg>
      <pc:sldChg chg="add del">
        <pc:chgData name="Paul Tinkler" userId="bcebf29c-73c2-433d-80d2-6bad896374bf" providerId="ADAL" clId="{15987B6D-C9BC-45E7-A9FC-A58C4048AC91}" dt="2022-07-08T09:01:43.984" v="18"/>
        <pc:sldMkLst>
          <pc:docMk/>
          <pc:sldMk cId="2980338539" sldId="475"/>
        </pc:sldMkLst>
      </pc:sldChg>
      <pc:sldChg chg="add del">
        <pc:chgData name="Paul Tinkler" userId="bcebf29c-73c2-433d-80d2-6bad896374bf" providerId="ADAL" clId="{15987B6D-C9BC-45E7-A9FC-A58C4048AC91}" dt="2022-07-08T09:01:43.984" v="18"/>
        <pc:sldMkLst>
          <pc:docMk/>
          <pc:sldMk cId="2418464777" sldId="476"/>
        </pc:sldMkLst>
      </pc:sldChg>
      <pc:sldChg chg="add">
        <pc:chgData name="Paul Tinkler" userId="bcebf29c-73c2-433d-80d2-6bad896374bf" providerId="ADAL" clId="{15987B6D-C9BC-45E7-A9FC-A58C4048AC91}" dt="2022-07-08T09:02:32.012" v="19"/>
        <pc:sldMkLst>
          <pc:docMk/>
          <pc:sldMk cId="4022838277" sldId="476"/>
        </pc:sldMkLst>
      </pc:sldChg>
      <pc:sldChg chg="add del">
        <pc:chgData name="Paul Tinkler" userId="bcebf29c-73c2-433d-80d2-6bad896374bf" providerId="ADAL" clId="{15987B6D-C9BC-45E7-A9FC-A58C4048AC91}" dt="2022-07-08T09:04:56.193" v="27" actId="47"/>
        <pc:sldMkLst>
          <pc:docMk/>
          <pc:sldMk cId="3261015776" sldId="477"/>
        </pc:sldMkLst>
      </pc:sldChg>
      <pc:sldChg chg="add del">
        <pc:chgData name="Paul Tinkler" userId="bcebf29c-73c2-433d-80d2-6bad896374bf" providerId="ADAL" clId="{15987B6D-C9BC-45E7-A9FC-A58C4048AC91}" dt="2022-07-08T09:01:43.984" v="18"/>
        <pc:sldMkLst>
          <pc:docMk/>
          <pc:sldMk cId="4022838277" sldId="477"/>
        </pc:sldMkLst>
      </pc:sldChg>
      <pc:sldChg chg="add del">
        <pc:chgData name="Paul Tinkler" userId="bcebf29c-73c2-433d-80d2-6bad896374bf" providerId="ADAL" clId="{15987B6D-C9BC-45E7-A9FC-A58C4048AC91}" dt="2022-07-08T09:04:57.132" v="28" actId="47"/>
        <pc:sldMkLst>
          <pc:docMk/>
          <pc:sldMk cId="709989458" sldId="478"/>
        </pc:sldMkLst>
      </pc:sldChg>
      <pc:sldChg chg="add del">
        <pc:chgData name="Paul Tinkler" userId="bcebf29c-73c2-433d-80d2-6bad896374bf" providerId="ADAL" clId="{15987B6D-C9BC-45E7-A9FC-A58C4048AC91}" dt="2022-07-08T09:01:43.984" v="18"/>
        <pc:sldMkLst>
          <pc:docMk/>
          <pc:sldMk cId="3261015776" sldId="478"/>
        </pc:sldMkLst>
      </pc:sldChg>
      <pc:sldChg chg="add del">
        <pc:chgData name="Paul Tinkler" userId="bcebf29c-73c2-433d-80d2-6bad896374bf" providerId="ADAL" clId="{15987B6D-C9BC-45E7-A9FC-A58C4048AC91}" dt="2022-07-08T09:05:13.206" v="30" actId="47"/>
        <pc:sldMkLst>
          <pc:docMk/>
          <pc:sldMk cId="163042227" sldId="479"/>
        </pc:sldMkLst>
      </pc:sldChg>
      <pc:sldChg chg="add del">
        <pc:chgData name="Paul Tinkler" userId="bcebf29c-73c2-433d-80d2-6bad896374bf" providerId="ADAL" clId="{15987B6D-C9BC-45E7-A9FC-A58C4048AC91}" dt="2022-07-08T09:01:43.984" v="18"/>
        <pc:sldMkLst>
          <pc:docMk/>
          <pc:sldMk cId="709989458" sldId="479"/>
        </pc:sldMkLst>
      </pc:sldChg>
      <pc:sldChg chg="add del">
        <pc:chgData name="Paul Tinkler" userId="bcebf29c-73c2-433d-80d2-6bad896374bf" providerId="ADAL" clId="{15987B6D-C9BC-45E7-A9FC-A58C4048AC91}" dt="2022-07-08T09:01:43.984" v="18"/>
        <pc:sldMkLst>
          <pc:docMk/>
          <pc:sldMk cId="163042227" sldId="480"/>
        </pc:sldMkLst>
      </pc:sldChg>
      <pc:sldChg chg="add del">
        <pc:chgData name="Paul Tinkler" userId="bcebf29c-73c2-433d-80d2-6bad896374bf" providerId="ADAL" clId="{15987B6D-C9BC-45E7-A9FC-A58C4048AC91}" dt="2022-07-08T09:05:16.165" v="32" actId="47"/>
        <pc:sldMkLst>
          <pc:docMk/>
          <pc:sldMk cId="1453056770" sldId="480"/>
        </pc:sldMkLst>
      </pc:sldChg>
      <pc:sldChg chg="add del">
        <pc:chgData name="Paul Tinkler" userId="bcebf29c-73c2-433d-80d2-6bad896374bf" providerId="ADAL" clId="{15987B6D-C9BC-45E7-A9FC-A58C4048AC91}" dt="2022-07-08T09:01:43.984" v="18"/>
        <pc:sldMkLst>
          <pc:docMk/>
          <pc:sldMk cId="1453056770" sldId="481"/>
        </pc:sldMkLst>
      </pc:sldChg>
      <pc:sldChg chg="add">
        <pc:chgData name="Paul Tinkler" userId="bcebf29c-73c2-433d-80d2-6bad896374bf" providerId="ADAL" clId="{15987B6D-C9BC-45E7-A9FC-A58C4048AC91}" dt="2022-07-08T09:02:32.012" v="19"/>
        <pc:sldMkLst>
          <pc:docMk/>
          <pc:sldMk cId="4185870416" sldId="481"/>
        </pc:sldMkLst>
      </pc:sldChg>
      <pc:sldChg chg="add">
        <pc:chgData name="Paul Tinkler" userId="bcebf29c-73c2-433d-80d2-6bad896374bf" providerId="ADAL" clId="{15987B6D-C9BC-45E7-A9FC-A58C4048AC91}" dt="2022-07-08T09:02:32.012" v="19"/>
        <pc:sldMkLst>
          <pc:docMk/>
          <pc:sldMk cId="2160942827" sldId="482"/>
        </pc:sldMkLst>
      </pc:sldChg>
      <pc:sldChg chg="add del">
        <pc:chgData name="Paul Tinkler" userId="bcebf29c-73c2-433d-80d2-6bad896374bf" providerId="ADAL" clId="{15987B6D-C9BC-45E7-A9FC-A58C4048AC91}" dt="2022-07-08T09:01:43.984" v="18"/>
        <pc:sldMkLst>
          <pc:docMk/>
          <pc:sldMk cId="4185870416" sldId="482"/>
        </pc:sldMkLst>
      </pc:sldChg>
      <pc:sldChg chg="add">
        <pc:chgData name="Paul Tinkler" userId="bcebf29c-73c2-433d-80d2-6bad896374bf" providerId="ADAL" clId="{15987B6D-C9BC-45E7-A9FC-A58C4048AC91}" dt="2022-07-08T09:02:32.012" v="19"/>
        <pc:sldMkLst>
          <pc:docMk/>
          <pc:sldMk cId="898877071" sldId="483"/>
        </pc:sldMkLst>
      </pc:sldChg>
      <pc:sldChg chg="add del">
        <pc:chgData name="Paul Tinkler" userId="bcebf29c-73c2-433d-80d2-6bad896374bf" providerId="ADAL" clId="{15987B6D-C9BC-45E7-A9FC-A58C4048AC91}" dt="2022-07-08T09:01:43.984" v="18"/>
        <pc:sldMkLst>
          <pc:docMk/>
          <pc:sldMk cId="2160942827" sldId="483"/>
        </pc:sldMkLst>
      </pc:sldChg>
      <pc:sldChg chg="add del">
        <pc:chgData name="Paul Tinkler" userId="bcebf29c-73c2-433d-80d2-6bad896374bf" providerId="ADAL" clId="{15987B6D-C9BC-45E7-A9FC-A58C4048AC91}" dt="2022-07-08T09:01:43.984" v="18"/>
        <pc:sldMkLst>
          <pc:docMk/>
          <pc:sldMk cId="898877071" sldId="484"/>
        </pc:sldMkLst>
      </pc:sldChg>
      <pc:sldChg chg="add del">
        <pc:chgData name="Paul Tinkler" userId="bcebf29c-73c2-433d-80d2-6bad896374bf" providerId="ADAL" clId="{15987B6D-C9BC-45E7-A9FC-A58C4048AC91}" dt="2022-07-08T09:02:32.012" v="19"/>
        <pc:sldMkLst>
          <pc:docMk/>
          <pc:sldMk cId="2823750502" sldId="48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8D1CB8-3D6E-40AE-A7E8-4CF4A76342B5}" type="datetimeFigureOut">
              <a:rPr lang="en-GB" smtClean="0"/>
              <a:t>06/07/2022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F28BDE-2AC0-470B-BB74-AA5AB09CB6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0743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MWOTH – ‘My Way Or The Highway’.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8A92F-BDCD-473B-BE0B-F5CB5A8456A0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939015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Discuss the </a:t>
            </a:r>
            <a:r>
              <a:rPr lang="en-GB" b="1" i="1" dirty="0"/>
              <a:t>curve</a:t>
            </a:r>
            <a:r>
              <a:rPr lang="en-GB" dirty="0"/>
              <a:t> as a nice follow up to the previous slide, by looking at it as a model that tries to explain why we can react the way we do, as individuals, to change</a:t>
            </a:r>
          </a:p>
          <a:p>
            <a:endParaRPr lang="en-GB" dirty="0"/>
          </a:p>
          <a:p>
            <a:r>
              <a:rPr lang="en-GB" dirty="0"/>
              <a:t>An awareness of this process can help managers/leaders facilitate people through the change more successfully, although there are no guarantees!</a:t>
            </a:r>
          </a:p>
          <a:p>
            <a:endParaRPr lang="en-GB" dirty="0"/>
          </a:p>
          <a:p>
            <a:r>
              <a:rPr lang="en-GB" dirty="0"/>
              <a:t>It is worth noting that not all people come out of the ‘Depression’, and some will leave the company – either voluntarily, or because of an inability to respond to help.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8A92F-BDCD-473B-BE0B-F5CB5A8456A0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5011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>
            <a:extLst>
              <a:ext uri="{FF2B5EF4-FFF2-40B4-BE49-F238E27FC236}">
                <a16:creationId xmlns:a16="http://schemas.microsoft.com/office/drawing/2014/main" id="{CB98C978-902C-42E1-AE3E-B067040E983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>
            <a:extLst>
              <a:ext uri="{FF2B5EF4-FFF2-40B4-BE49-F238E27FC236}">
                <a16:creationId xmlns:a16="http://schemas.microsoft.com/office/drawing/2014/main" id="{B3E38FD5-31AC-4D69-92D3-B2BB13C6702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u="none" dirty="0">
                <a:latin typeface="Times New Roman" panose="02020603050405020304" pitchFamily="18" charset="0"/>
              </a:rPr>
              <a:t>Recommend that you advise students to watch this video in their own time.</a:t>
            </a:r>
          </a:p>
          <a:p>
            <a:endParaRPr lang="en-GB" altLang="en-US" u="sng" dirty="0">
              <a:latin typeface="Times New Roman" panose="02020603050405020304" pitchFamily="18" charset="0"/>
            </a:endParaRPr>
          </a:p>
          <a:p>
            <a:r>
              <a:rPr lang="en-GB" altLang="en-US" u="sng" dirty="0">
                <a:latin typeface="Times New Roman" panose="02020603050405020304" pitchFamily="18" charset="0"/>
              </a:rPr>
              <a:t>https://www.youtube.com/watch?v=4o5HeUAYJiw&amp;feature=youtu.be</a:t>
            </a:r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7D6D7D38-AB73-4B02-B9C5-54BCDA325CA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9pPr>
          </a:lstStyle>
          <a:p>
            <a:fld id="{D1AB9D05-5D81-4358-94ED-BB92EF5FCA0C}" type="slidenum">
              <a:rPr lang="en-US" altLang="en-US">
                <a:latin typeface="Calibri" panose="020F0502020204030204" pitchFamily="34" charset="0"/>
              </a:rPr>
              <a:pPr/>
              <a:t>9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200" b="1" u="sng" dirty="0">
                <a:solidFill>
                  <a:srgbClr val="0000CC"/>
                </a:solidFill>
              </a:rPr>
              <a:t>Place the following 8 points on a flipchart  - to talk through as part of the discussion, ‘</a:t>
            </a:r>
            <a:r>
              <a:rPr lang="en-GB" sz="1200" b="1" i="1" u="sng" dirty="0">
                <a:solidFill>
                  <a:srgbClr val="0000CC"/>
                </a:solidFill>
              </a:rPr>
              <a:t>after’ </a:t>
            </a:r>
            <a:r>
              <a:rPr lang="en-GB" sz="1200" b="1" u="sng" dirty="0">
                <a:solidFill>
                  <a:srgbClr val="0000CC"/>
                </a:solidFill>
              </a:rPr>
              <a:t>capturing the group’s initial thoughts.</a:t>
            </a:r>
          </a:p>
          <a:p>
            <a:pPr marL="0" indent="0">
              <a:buNone/>
            </a:pPr>
            <a:endParaRPr lang="en-GB" sz="1200" b="1" u="sng" dirty="0">
              <a:solidFill>
                <a:srgbClr val="0000CC"/>
              </a:solidFill>
            </a:endParaRPr>
          </a:p>
          <a:p>
            <a:pPr marL="0" indent="0">
              <a:buNone/>
            </a:pPr>
            <a:r>
              <a:rPr lang="en-GB" sz="1200" b="1" u="sng" dirty="0">
                <a:solidFill>
                  <a:srgbClr val="0000CC"/>
                </a:solidFill>
              </a:rPr>
              <a:t>Some common themes</a:t>
            </a:r>
            <a:r>
              <a:rPr lang="en-GB" sz="1200" b="1" dirty="0">
                <a:solidFill>
                  <a:srgbClr val="0000CC"/>
                </a:solidFill>
              </a:rPr>
              <a:t>….according to John Kotter (1996)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>
                <a:solidFill>
                  <a:srgbClr val="0000CC"/>
                </a:solidFill>
              </a:rPr>
              <a:t>Allowing too much complacency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>
                <a:solidFill>
                  <a:srgbClr val="0000CC"/>
                </a:solidFill>
              </a:rPr>
              <a:t>Failing to create a sufficiently powerful guiding coalition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>
                <a:solidFill>
                  <a:srgbClr val="0000CC"/>
                </a:solidFill>
              </a:rPr>
              <a:t>Underestimating the power of vision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>
                <a:solidFill>
                  <a:srgbClr val="0000CC"/>
                </a:solidFill>
              </a:rPr>
              <a:t>Under-communicating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>
                <a:solidFill>
                  <a:srgbClr val="0000CC"/>
                </a:solidFill>
              </a:rPr>
              <a:t>Permitting obstacles to block the new vision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>
                <a:solidFill>
                  <a:srgbClr val="0000CC"/>
                </a:solidFill>
              </a:rPr>
              <a:t>Failing to create short-term wins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>
                <a:solidFill>
                  <a:srgbClr val="0000CC"/>
                </a:solidFill>
              </a:rPr>
              <a:t>Declaring victory too soon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>
                <a:solidFill>
                  <a:srgbClr val="0000CC"/>
                </a:solidFill>
              </a:rPr>
              <a:t>Neglecting to anchor the changes firmly in the corporate culture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8A92F-BDCD-473B-BE0B-F5CB5A8456A0}" type="slidenum">
              <a:rPr lang="en-GB" altLang="en-US" smtClean="0"/>
              <a:pPr/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273377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4619717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F246F4F-ECAD-4733-B934-E8A43562C56B}" type="datetime1">
              <a:rPr lang="en-GB" smtClean="0"/>
              <a:pPr>
                <a:defRPr/>
              </a:pPr>
              <a:t>05/07/2022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1B27AE-E79F-4E5D-AA37-F7A24ADFFC7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137605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E9BCE0FD-C0CC-41C8-8EFA-551EE7B5724A}" type="datetime1">
              <a:rPr lang="en-GB" smtClean="0"/>
              <a:pPr>
                <a:defRPr/>
              </a:pPr>
              <a:t>05/07/2022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4E75A3BD-D416-4EAB-9FE2-837DD2600A0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49888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BF2F8064-206A-454D-B210-699341222286}" type="datetime1">
              <a:rPr lang="en-GB" smtClean="0"/>
              <a:pPr>
                <a:defRPr/>
              </a:pPr>
              <a:t>05/07/2022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F515AD3-A22F-4857-82CB-DF69E1C892B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061283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A89CB09-5555-401E-BDE5-53F7958168D3}" type="datetime1">
              <a:rPr lang="en-GB" smtClean="0"/>
              <a:pPr>
                <a:defRPr/>
              </a:pPr>
              <a:t>05/07/2022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CFD545AD-4DAF-44B5-82E5-5B2C6F7177E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775876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A49CC735-9001-41E7-B46E-2C7CB2A3B4AF}" type="datetime1">
              <a:rPr lang="en-GB" smtClean="0"/>
              <a:pPr>
                <a:defRPr/>
              </a:pPr>
              <a:t>05/07/2022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293A3130-2FB6-48BA-8828-C6478C2B17F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291400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455A9561-7629-453E-8252-39BBC2328C2A}" type="datetime1">
              <a:rPr lang="en-GB" smtClean="0"/>
              <a:pPr>
                <a:defRPr/>
              </a:pPr>
              <a:t>05/07/2022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5B9591AE-2ECB-4135-A631-3D9D2E24D50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2380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D32E41F7-A0BA-461C-9F41-3803C25F989C}" type="datetime1">
              <a:rPr lang="en-GB" smtClean="0"/>
              <a:pPr>
                <a:defRPr/>
              </a:pPr>
              <a:t>05/07/2022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8209D4-92FE-4E6A-BCC7-1DA2FACAE61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8799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7ACA2CA-4542-4841-9C4E-B83D4459C0CE}" type="datetime1">
              <a:rPr lang="en-GB" smtClean="0"/>
              <a:pPr>
                <a:defRPr/>
              </a:pPr>
              <a:t>05/07/2022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AA6C85C-AFD5-4666-83B2-FD5B5C4A60C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46162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E70BC6D-DDB9-45C4-8752-5B94D8A1E149}" type="datetime1">
              <a:rPr lang="en-GB" smtClean="0"/>
              <a:pPr>
                <a:defRPr/>
              </a:pPr>
              <a:t>05/07/2022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E78A523-C61F-450B-B78B-753BCA5D04F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64739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EE9636DB-E5D3-4134-BFB1-0E0608B41622}" type="datetime1">
              <a:rPr lang="en-GB" smtClean="0"/>
              <a:pPr>
                <a:defRPr/>
              </a:pPr>
              <a:t>05/07/2022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EB9F5D91-3709-4545-9ABC-FA66CAFCB256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766166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715240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2" r:id="rId1"/>
    <p:sldLayoutId id="2147483813" r:id="rId2"/>
    <p:sldLayoutId id="2147483814" r:id="rId3"/>
    <p:sldLayoutId id="2147483815" r:id="rId4"/>
    <p:sldLayoutId id="2147483816" r:id="rId5"/>
    <p:sldLayoutId id="2147483817" r:id="rId6"/>
    <p:sldLayoutId id="2147483818" r:id="rId7"/>
    <p:sldLayoutId id="2147483819" r:id="rId8"/>
    <p:sldLayoutId id="2147483820" r:id="rId9"/>
    <p:sldLayoutId id="2147483821" r:id="rId10"/>
    <p:sldLayoutId id="2147483822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4o5HeUAYJiw" TargetMode="Externa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E59017C-0834-FB62-693C-809EBA110B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73325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55DFDCE-7A50-60F5-8759-CCD18B002597}"/>
              </a:ext>
            </a:extLst>
          </p:cNvPr>
          <p:cNvSpPr txBox="1"/>
          <p:nvPr/>
        </p:nvSpPr>
        <p:spPr>
          <a:xfrm>
            <a:off x="5652120" y="4581128"/>
            <a:ext cx="234070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b="1" dirty="0">
                <a:solidFill>
                  <a:schemeClr val="bg1"/>
                </a:solidFill>
              </a:rPr>
              <a:t>Session 4</a:t>
            </a:r>
          </a:p>
        </p:txBody>
      </p:sp>
    </p:spTree>
    <p:extLst>
      <p:ext uri="{BB962C8B-B14F-4D97-AF65-F5344CB8AC3E}">
        <p14:creationId xmlns:p14="http://schemas.microsoft.com/office/powerpoint/2010/main" val="42811410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9A470-2596-404C-861F-BD7D38D122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0732"/>
            <a:ext cx="7886700" cy="975643"/>
          </a:xfrm>
        </p:spPr>
        <p:txBody>
          <a:bodyPr/>
          <a:lstStyle/>
          <a:p>
            <a:pPr algn="ctr"/>
            <a:r>
              <a:rPr lang="en-GB" dirty="0"/>
              <a:t>The Change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BA6D3F-68B0-4DC8-A626-0BDB307E6A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764704"/>
            <a:ext cx="8856983" cy="1413756"/>
          </a:xfrm>
        </p:spPr>
        <p:txBody>
          <a:bodyPr/>
          <a:lstStyle/>
          <a:p>
            <a:pPr marL="0" indent="0" algn="ctr">
              <a:buNone/>
            </a:pPr>
            <a:r>
              <a:rPr lang="en-GB" sz="4000" dirty="0">
                <a:solidFill>
                  <a:srgbClr val="0000CC"/>
                </a:solidFill>
              </a:rPr>
              <a:t>Understanding Organisational Change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7538A05-4E39-4F78-9CAD-7C74DD785F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536" y="1355536"/>
            <a:ext cx="8568952" cy="4254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03385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7140B-19D6-427E-98B2-A5C2C0809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/>
          <a:lstStyle/>
          <a:p>
            <a:pPr algn="ctr"/>
            <a:r>
              <a:rPr lang="en-GB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6DFEBC-83E2-4D34-AC5E-6E0A47BE73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143000"/>
            <a:ext cx="8784976" cy="3917032"/>
          </a:xfrm>
        </p:spPr>
        <p:txBody>
          <a:bodyPr>
            <a:normAutofit/>
          </a:bodyPr>
          <a:lstStyle/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nature of the change process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is involved?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Why do so many change initiatives fail?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dirty="0">
                <a:solidFill>
                  <a:srgbClr val="002060"/>
                </a:solidFill>
              </a:rPr>
              <a:t>Research &amp; report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endParaRPr lang="en-GB" dirty="0">
              <a:solidFill>
                <a:srgbClr val="00206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279191-1131-4CA4-BB94-EE4CE29A4C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6656" y="3671050"/>
            <a:ext cx="5777344" cy="20439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AE3B398-E61C-49C7-8579-F51FE31472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8652" y="0"/>
            <a:ext cx="2795836" cy="2060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1729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4">
            <a:extLst>
              <a:ext uri="{FF2B5EF4-FFF2-40B4-BE49-F238E27FC236}">
                <a16:creationId xmlns:a16="http://schemas.microsoft.com/office/drawing/2014/main" id="{E665FD88-CF38-42AC-8D96-C6E0C9C552F2}"/>
              </a:ext>
            </a:extLst>
          </p:cNvPr>
          <p:cNvSpPr/>
          <p:nvPr/>
        </p:nvSpPr>
        <p:spPr>
          <a:xfrm>
            <a:off x="4103948" y="2492896"/>
            <a:ext cx="936104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The Change Process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A09E676-4794-4D4E-A93D-B54894DFFDE0}"/>
              </a:ext>
            </a:extLst>
          </p:cNvPr>
          <p:cNvSpPr/>
          <p:nvPr/>
        </p:nvSpPr>
        <p:spPr>
          <a:xfrm>
            <a:off x="107504" y="44624"/>
            <a:ext cx="3384375" cy="29523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u="sng" dirty="0"/>
              <a:t>Context of Change</a:t>
            </a:r>
          </a:p>
          <a:p>
            <a:pPr algn="ctr">
              <a:spcAft>
                <a:spcPts val="600"/>
              </a:spcAft>
            </a:pPr>
            <a:r>
              <a:rPr lang="en-GB" sz="1200" dirty="0"/>
              <a:t>(Past, present and future)</a:t>
            </a:r>
          </a:p>
          <a:p>
            <a:r>
              <a:rPr lang="en-GB" sz="1200" b="1" i="1" dirty="0"/>
              <a:t>External Context</a:t>
            </a:r>
          </a:p>
          <a:p>
            <a:pPr marL="285750" indent="-285750">
              <a:buFont typeface="+mj-lt"/>
              <a:buAutoNum type="romanUcPeriod"/>
            </a:pPr>
            <a:r>
              <a:rPr lang="en-GB" sz="1200" dirty="0"/>
              <a:t>(e.g. market, legislation, political events, etc.)</a:t>
            </a:r>
          </a:p>
          <a:p>
            <a:r>
              <a:rPr lang="en-GB" sz="1200" b="1" i="1" dirty="0"/>
              <a:t>Internal Context</a:t>
            </a:r>
          </a:p>
          <a:p>
            <a:pPr marL="285750" indent="-285750">
              <a:buFont typeface="+mj-lt"/>
              <a:buAutoNum type="romanLcPeriod"/>
            </a:pPr>
            <a:r>
              <a:rPr lang="en-GB" sz="1200" dirty="0"/>
              <a:t>Human resources (e.g. work relations/teamwork)</a:t>
            </a:r>
          </a:p>
          <a:p>
            <a:pPr marL="285750" indent="-285750">
              <a:buFont typeface="+mj-lt"/>
              <a:buAutoNum type="romanLcPeriod"/>
            </a:pPr>
            <a:r>
              <a:rPr lang="en-GB" sz="1200" dirty="0"/>
              <a:t>Administrative structures (e.g. Job design/work structures</a:t>
            </a:r>
          </a:p>
          <a:p>
            <a:pPr marL="285750" indent="-285750">
              <a:buFont typeface="+mj-lt"/>
              <a:buAutoNum type="romanLcPeriod"/>
            </a:pPr>
            <a:r>
              <a:rPr lang="en-GB" sz="1200" dirty="0"/>
              <a:t>Technology (e.g. plant, machinery, tools)</a:t>
            </a:r>
          </a:p>
          <a:p>
            <a:pPr marL="285750" indent="-285750">
              <a:buFont typeface="+mj-lt"/>
              <a:buAutoNum type="romanLcPeriod"/>
            </a:pPr>
            <a:r>
              <a:rPr lang="en-GB" sz="1200" dirty="0"/>
              <a:t>Product or service (e.g. core business activity)</a:t>
            </a:r>
          </a:p>
          <a:p>
            <a:pPr marL="285750" indent="-285750">
              <a:buFont typeface="+mj-lt"/>
              <a:buAutoNum type="romanLcPeriod"/>
            </a:pPr>
            <a:r>
              <a:rPr lang="en-GB" sz="1200" dirty="0"/>
              <a:t>History and culture (e.g. contextual evolution of shared beliefs and assumptions)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B133C44-C476-457A-8EC0-8A8D6C38116C}"/>
              </a:ext>
            </a:extLst>
          </p:cNvPr>
          <p:cNvSpPr/>
          <p:nvPr/>
        </p:nvSpPr>
        <p:spPr>
          <a:xfrm>
            <a:off x="107504" y="3140968"/>
            <a:ext cx="3384374" cy="23042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GB" sz="1200" b="1" u="sng" dirty="0"/>
              <a:t>Politics of Change</a:t>
            </a:r>
          </a:p>
          <a:p>
            <a:r>
              <a:rPr lang="en-GB" sz="1200" b="1" i="1" dirty="0"/>
              <a:t>External political activity</a:t>
            </a:r>
          </a:p>
          <a:p>
            <a:r>
              <a:rPr lang="en-GB" sz="1200" dirty="0"/>
              <a:t>(e.g. lobbying of politicians, strategic alliances, market positioning, stakeholder and competitor discussions)</a:t>
            </a:r>
          </a:p>
          <a:p>
            <a:endParaRPr lang="en-GB" sz="1200" b="1" i="1" dirty="0"/>
          </a:p>
          <a:p>
            <a:r>
              <a:rPr lang="en-GB" sz="1200" b="1" i="1" dirty="0"/>
              <a:t>Internal political activity</a:t>
            </a:r>
          </a:p>
          <a:p>
            <a:r>
              <a:rPr lang="en-GB" sz="1200" dirty="0"/>
              <a:t>(e.g. consultation, negotiation, conflicts and resistance, which occur within and between groups and individuals during the process of organisational change)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271C47C8-4F5D-4BF4-970A-7323E2A5B0C4}"/>
              </a:ext>
            </a:extLst>
          </p:cNvPr>
          <p:cNvSpPr/>
          <p:nvPr/>
        </p:nvSpPr>
        <p:spPr>
          <a:xfrm>
            <a:off x="6040581" y="645610"/>
            <a:ext cx="972108" cy="84923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Present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EA74A600-72A6-405C-8542-90E704B8FBC8}"/>
              </a:ext>
            </a:extLst>
          </p:cNvPr>
          <p:cNvSpPr/>
          <p:nvPr/>
        </p:nvSpPr>
        <p:spPr>
          <a:xfrm>
            <a:off x="5652121" y="1153425"/>
            <a:ext cx="972108" cy="98619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Future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B28D480-DC26-4204-9F4B-25BDEB42E282}"/>
              </a:ext>
            </a:extLst>
          </p:cNvPr>
          <p:cNvSpPr txBox="1"/>
          <p:nvPr/>
        </p:nvSpPr>
        <p:spPr>
          <a:xfrm>
            <a:off x="5118848" y="165786"/>
            <a:ext cx="30107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Sensemaking and Sensegiving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0C13C44-26A0-464E-BA78-06CEAC350C91}"/>
              </a:ext>
            </a:extLst>
          </p:cNvPr>
          <p:cNvSpPr/>
          <p:nvPr/>
        </p:nvSpPr>
        <p:spPr>
          <a:xfrm>
            <a:off x="5652121" y="3140968"/>
            <a:ext cx="3240359" cy="23046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GB" sz="1200" b="1" u="sng" dirty="0"/>
              <a:t>Substance of Change</a:t>
            </a:r>
          </a:p>
          <a:p>
            <a:r>
              <a:rPr lang="en-GB" sz="1200" b="1" i="1" dirty="0"/>
              <a:t>Scale and scope</a:t>
            </a:r>
          </a:p>
          <a:p>
            <a:r>
              <a:rPr lang="en-GB" sz="1200" dirty="0"/>
              <a:t>(e.g. from small discrete to large radical change initiatives)</a:t>
            </a:r>
          </a:p>
          <a:p>
            <a:endParaRPr lang="en-GB" sz="1200" dirty="0"/>
          </a:p>
          <a:p>
            <a:r>
              <a:rPr lang="en-GB" sz="1200" b="1" i="1" dirty="0"/>
              <a:t>Defining characteristics</a:t>
            </a:r>
          </a:p>
          <a:p>
            <a:r>
              <a:rPr lang="en-GB" sz="1200" dirty="0"/>
              <a:t>(e.g. two change projects with the same label may be very different, so are concerned with content)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5FDC6D4A-4D02-4163-A9DC-F34CFABEC6C6}"/>
              </a:ext>
            </a:extLst>
          </p:cNvPr>
          <p:cNvSpPr/>
          <p:nvPr/>
        </p:nvSpPr>
        <p:spPr>
          <a:xfrm>
            <a:off x="6433915" y="1153424"/>
            <a:ext cx="972108" cy="98619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Past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31D1EB29-33B9-427F-BE19-D36871CFDA96}"/>
              </a:ext>
            </a:extLst>
          </p:cNvPr>
          <p:cNvCxnSpPr>
            <a:stCxn id="7" idx="3"/>
            <a:endCxn id="5" idx="3"/>
          </p:cNvCxnSpPr>
          <p:nvPr/>
        </p:nvCxnSpPr>
        <p:spPr>
          <a:xfrm flipV="1">
            <a:off x="3491878" y="3230448"/>
            <a:ext cx="749159" cy="1062648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C35E3531-A482-49D4-9ADA-8A124CE1150B}"/>
              </a:ext>
            </a:extLst>
          </p:cNvPr>
          <p:cNvCxnSpPr>
            <a:stCxn id="14" idx="1"/>
            <a:endCxn id="5" idx="5"/>
          </p:cNvCxnSpPr>
          <p:nvPr/>
        </p:nvCxnSpPr>
        <p:spPr>
          <a:xfrm flipH="1" flipV="1">
            <a:off x="4902963" y="3230448"/>
            <a:ext cx="749158" cy="1062842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575BC6D4-C373-4C9D-AFA8-61CEACA8618D}"/>
              </a:ext>
            </a:extLst>
          </p:cNvPr>
          <p:cNvCxnSpPr>
            <a:stCxn id="6" idx="3"/>
            <a:endCxn id="5" idx="1"/>
          </p:cNvCxnSpPr>
          <p:nvPr/>
        </p:nvCxnSpPr>
        <p:spPr>
          <a:xfrm>
            <a:off x="3491879" y="1520788"/>
            <a:ext cx="749158" cy="1098652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EC7D35FD-3C26-4299-9342-CA9BB854CB2A}"/>
              </a:ext>
            </a:extLst>
          </p:cNvPr>
          <p:cNvCxnSpPr>
            <a:stCxn id="12" idx="2"/>
            <a:endCxn id="5" idx="7"/>
          </p:cNvCxnSpPr>
          <p:nvPr/>
        </p:nvCxnSpPr>
        <p:spPr>
          <a:xfrm flipH="1">
            <a:off x="4902963" y="1646521"/>
            <a:ext cx="749158" cy="972919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84647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0ADE1C9-C22B-452A-A1D7-BC1B2A221CAD}"/>
              </a:ext>
            </a:extLst>
          </p:cNvPr>
          <p:cNvSpPr txBox="1"/>
          <p:nvPr/>
        </p:nvSpPr>
        <p:spPr>
          <a:xfrm>
            <a:off x="1862803" y="25054"/>
            <a:ext cx="56238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/>
              <a:t>The Journey Through Change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727D4A1-576E-4691-9E4D-9B0C1D1AFE89}"/>
              </a:ext>
            </a:extLst>
          </p:cNvPr>
          <p:cNvSpPr/>
          <p:nvPr/>
        </p:nvSpPr>
        <p:spPr>
          <a:xfrm>
            <a:off x="539552" y="671385"/>
            <a:ext cx="8064896" cy="491785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43ADE38D-A20B-45CF-A0F2-8A901B072BAE}"/>
              </a:ext>
            </a:extLst>
          </p:cNvPr>
          <p:cNvCxnSpPr/>
          <p:nvPr/>
        </p:nvCxnSpPr>
        <p:spPr>
          <a:xfrm>
            <a:off x="4499992" y="908720"/>
            <a:ext cx="0" cy="4464496"/>
          </a:xfrm>
          <a:prstGeom prst="straightConnector1">
            <a:avLst/>
          </a:prstGeom>
          <a:ln w="57150"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0F9B3286-9D30-43F0-84C2-EA02007CAEB3}"/>
              </a:ext>
            </a:extLst>
          </p:cNvPr>
          <p:cNvCxnSpPr>
            <a:cxnSpLocks/>
          </p:cNvCxnSpPr>
          <p:nvPr/>
        </p:nvCxnSpPr>
        <p:spPr>
          <a:xfrm>
            <a:off x="1619672" y="3140968"/>
            <a:ext cx="5616624" cy="0"/>
          </a:xfrm>
          <a:prstGeom prst="straightConnector1">
            <a:avLst/>
          </a:prstGeom>
          <a:ln w="57150"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5" name="Arc 14">
            <a:extLst>
              <a:ext uri="{FF2B5EF4-FFF2-40B4-BE49-F238E27FC236}">
                <a16:creationId xmlns:a16="http://schemas.microsoft.com/office/drawing/2014/main" id="{66B3243E-99DC-4171-AA2E-FCDB10FE8885}"/>
              </a:ext>
            </a:extLst>
          </p:cNvPr>
          <p:cNvSpPr/>
          <p:nvPr/>
        </p:nvSpPr>
        <p:spPr>
          <a:xfrm>
            <a:off x="2483787" y="1047741"/>
            <a:ext cx="4392522" cy="4253458"/>
          </a:xfrm>
          <a:prstGeom prst="arc">
            <a:avLst/>
          </a:prstGeom>
          <a:ln w="38100">
            <a:headEnd type="arrow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Arc 16">
            <a:extLst>
              <a:ext uri="{FF2B5EF4-FFF2-40B4-BE49-F238E27FC236}">
                <a16:creationId xmlns:a16="http://schemas.microsoft.com/office/drawing/2014/main" id="{FF5C14E1-1730-4141-AFF9-3EE42A9717F0}"/>
              </a:ext>
            </a:extLst>
          </p:cNvPr>
          <p:cNvSpPr/>
          <p:nvPr/>
        </p:nvSpPr>
        <p:spPr>
          <a:xfrm rot="5400000">
            <a:off x="2885392" y="1050265"/>
            <a:ext cx="3772421" cy="4209411"/>
          </a:xfrm>
          <a:prstGeom prst="arc">
            <a:avLst/>
          </a:prstGeom>
          <a:ln w="38100">
            <a:headEnd type="arrow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Arc 18">
            <a:extLst>
              <a:ext uri="{FF2B5EF4-FFF2-40B4-BE49-F238E27FC236}">
                <a16:creationId xmlns:a16="http://schemas.microsoft.com/office/drawing/2014/main" id="{3FB4BA80-8977-4EEE-AE98-AAE8389748AB}"/>
              </a:ext>
            </a:extLst>
          </p:cNvPr>
          <p:cNvSpPr/>
          <p:nvPr/>
        </p:nvSpPr>
        <p:spPr>
          <a:xfrm rot="10800000">
            <a:off x="2201785" y="1124744"/>
            <a:ext cx="4314430" cy="3906110"/>
          </a:xfrm>
          <a:prstGeom prst="arc">
            <a:avLst/>
          </a:prstGeom>
          <a:ln w="38100">
            <a:headEnd type="arrow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4543878E-E53E-4F68-897A-3181FE36BA93}"/>
              </a:ext>
            </a:extLst>
          </p:cNvPr>
          <p:cNvSpPr/>
          <p:nvPr/>
        </p:nvSpPr>
        <p:spPr>
          <a:xfrm rot="16200000">
            <a:off x="2309829" y="951066"/>
            <a:ext cx="3960379" cy="4176463"/>
          </a:xfrm>
          <a:prstGeom prst="arc">
            <a:avLst/>
          </a:prstGeom>
          <a:ln w="38100">
            <a:headEnd type="arrow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5E54D68-3376-4DB4-B0CB-44832BD75BCB}"/>
              </a:ext>
            </a:extLst>
          </p:cNvPr>
          <p:cNvSpPr txBox="1"/>
          <p:nvPr/>
        </p:nvSpPr>
        <p:spPr>
          <a:xfrm>
            <a:off x="2545709" y="1758168"/>
            <a:ext cx="1862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/>
              <a:t>Comfort </a:t>
            </a:r>
          </a:p>
          <a:p>
            <a:pPr algn="ctr"/>
            <a:r>
              <a:rPr lang="en-GB" sz="2200" b="1" dirty="0"/>
              <a:t>and </a:t>
            </a:r>
          </a:p>
          <a:p>
            <a:pPr algn="ctr"/>
            <a:r>
              <a:rPr lang="en-GB" sz="2200" b="1" dirty="0"/>
              <a:t>Control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846C25B-9D62-46D3-9EB3-E80B48B941EA}"/>
              </a:ext>
            </a:extLst>
          </p:cNvPr>
          <p:cNvSpPr txBox="1"/>
          <p:nvPr/>
        </p:nvSpPr>
        <p:spPr>
          <a:xfrm>
            <a:off x="2566768" y="3316817"/>
            <a:ext cx="1862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/>
              <a:t>Fear, Anger and Resistance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306422D4-AE09-4C75-9122-B6783A5D957B}"/>
              </a:ext>
            </a:extLst>
          </p:cNvPr>
          <p:cNvSpPr txBox="1"/>
          <p:nvPr/>
        </p:nvSpPr>
        <p:spPr>
          <a:xfrm>
            <a:off x="4301874" y="3279990"/>
            <a:ext cx="243096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/>
              <a:t>Enquiry, Experimentation and Discovery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BA57F30-F269-4B57-9AE1-AF3A2CBA8080}"/>
              </a:ext>
            </a:extLst>
          </p:cNvPr>
          <p:cNvSpPr txBox="1"/>
          <p:nvPr/>
        </p:nvSpPr>
        <p:spPr>
          <a:xfrm>
            <a:off x="4561193" y="1722931"/>
            <a:ext cx="186272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/>
              <a:t>Learning, Acceptance and Commitment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B5BAE76-F531-4C2A-9B19-455DD6A347D6}"/>
              </a:ext>
            </a:extLst>
          </p:cNvPr>
          <p:cNvSpPr txBox="1"/>
          <p:nvPr/>
        </p:nvSpPr>
        <p:spPr>
          <a:xfrm>
            <a:off x="667452" y="2708467"/>
            <a:ext cx="1431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Looking Back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07AF94E4-8A2B-4A05-9923-0813A8E73436}"/>
              </a:ext>
            </a:extLst>
          </p:cNvPr>
          <p:cNvSpPr txBox="1"/>
          <p:nvPr/>
        </p:nvSpPr>
        <p:spPr>
          <a:xfrm>
            <a:off x="6840403" y="2708467"/>
            <a:ext cx="18674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Looking Forwards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AA47517E-F231-47F9-97D1-24D5FF4600DD}"/>
              </a:ext>
            </a:extLst>
          </p:cNvPr>
          <p:cNvSpPr txBox="1"/>
          <p:nvPr/>
        </p:nvSpPr>
        <p:spPr>
          <a:xfrm>
            <a:off x="4031562" y="611406"/>
            <a:ext cx="9662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Stability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754C9ABB-E6CC-43AB-8F0C-42EC3570D347}"/>
              </a:ext>
            </a:extLst>
          </p:cNvPr>
          <p:cNvSpPr txBox="1"/>
          <p:nvPr/>
        </p:nvSpPr>
        <p:spPr>
          <a:xfrm>
            <a:off x="4123927" y="5224559"/>
            <a:ext cx="7521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Chaos</a:t>
            </a:r>
          </a:p>
        </p:txBody>
      </p:sp>
    </p:spTree>
    <p:extLst>
      <p:ext uri="{BB962C8B-B14F-4D97-AF65-F5344CB8AC3E}">
        <p14:creationId xmlns:p14="http://schemas.microsoft.com/office/powerpoint/2010/main" val="40228382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>
            <a:extLst>
              <a:ext uri="{FF2B5EF4-FFF2-40B4-BE49-F238E27FC236}">
                <a16:creationId xmlns:a16="http://schemas.microsoft.com/office/drawing/2014/main" id="{928E885C-FE1E-4392-A639-DD228C9A58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en-US" sz="4000" dirty="0"/>
              <a:t>Getting Stuck in the Journey</a:t>
            </a:r>
            <a:endParaRPr lang="en-US" altLang="en-US" dirty="0"/>
          </a:p>
        </p:txBody>
      </p:sp>
      <p:graphicFrame>
        <p:nvGraphicFramePr>
          <p:cNvPr id="131105" name="Group 33">
            <a:extLst>
              <a:ext uri="{FF2B5EF4-FFF2-40B4-BE49-F238E27FC236}">
                <a16:creationId xmlns:a16="http://schemas.microsoft.com/office/drawing/2014/main" id="{23E385E5-DB48-4C3F-9D90-1D4EDC50DB18}"/>
              </a:ext>
            </a:extLst>
          </p:cNvPr>
          <p:cNvGraphicFramePr>
            <a:graphicFrameLocks noGrp="1"/>
          </p:cNvGraphicFramePr>
          <p:nvPr/>
        </p:nvGraphicFramePr>
        <p:xfrm>
          <a:off x="323528" y="1417638"/>
          <a:ext cx="8712968" cy="4038600"/>
        </p:xfrm>
        <a:graphic>
          <a:graphicData uri="http://schemas.openxmlformats.org/drawingml/2006/table">
            <a:tbl>
              <a:tblPr/>
              <a:tblGrid>
                <a:gridCol w="459411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885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382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4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sz="20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Trebuchet MS" panose="020B0603020202020204" pitchFamily="34" charset="0"/>
                        </a:rPr>
                        <a:t>When people get stuck</a:t>
                      </a:r>
                      <a:br>
                        <a:rPr kumimoji="0" lang="en-US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Trebuchet MS" panose="020B0603020202020204" pitchFamily="34" charset="0"/>
                        </a:rPr>
                      </a:br>
                      <a:r>
                        <a:rPr kumimoji="0" lang="en-US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Trebuchet MS" panose="020B0603020202020204" pitchFamily="34" charset="0"/>
                        </a:rPr>
                        <a:t>here . . .</a:t>
                      </a:r>
                    </a:p>
                  </a:txBody>
                  <a:tcPr marT="45712" marB="45712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4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sz="20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400" b="1" i="1" u="none" strike="noStrike" cap="none" normalizeH="0" baseline="0" dirty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Trebuchet MS" panose="020B0603020202020204" pitchFamily="34" charset="0"/>
                          <a:sym typeface="Wingdings" panose="05000000000000000000" pitchFamily="2" charset="2"/>
                        </a:rPr>
                        <a:t>It can lead to this . . .</a:t>
                      </a:r>
                    </a:p>
                  </a:txBody>
                  <a:tcPr marT="45712" marB="45712" anchor="ctr" horzOverflow="overflow">
                    <a:lnL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126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4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sz="20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+mj-lt"/>
                        </a:rPr>
                        <a:t>Comfort</a:t>
                      </a: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+mj-lt"/>
                        </a:rPr>
                        <a:t> </a:t>
                      </a: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+mj-lt"/>
                        </a:rPr>
                        <a:t>and Control</a:t>
                      </a:r>
                    </a:p>
                  </a:txBody>
                  <a:tcPr marT="45712" marB="45712" anchor="ctr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4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sz="20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+mj-lt"/>
                          <a:cs typeface="Times New Roman" panose="02020603050405020304" pitchFamily="18" charset="0"/>
                          <a:sym typeface="Wingdings" panose="05000000000000000000" pitchFamily="2" charset="2"/>
                        </a:rPr>
                        <a:t>Complacency and Obsolescence</a:t>
                      </a:r>
                    </a:p>
                  </a:txBody>
                  <a:tcPr marT="45712" marB="45712" anchor="ctr"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126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4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sz="20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+mj-lt"/>
                          <a:cs typeface="Times New Roman" panose="02020603050405020304" pitchFamily="18" charset="0"/>
                          <a:sym typeface="Wingdings" panose="05000000000000000000" pitchFamily="2" charset="2"/>
                        </a:rPr>
                        <a:t>Fear, Anger and Resistance</a:t>
                      </a:r>
                      <a:endParaRPr kumimoji="0" lang="en-US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latin typeface="+mj-lt"/>
                        <a:cs typeface="Times New Roman" panose="02020603050405020304" pitchFamily="18" charset="0"/>
                        <a:sym typeface="Wingdings" panose="05000000000000000000" pitchFamily="2" charset="2"/>
                      </a:endParaRPr>
                    </a:p>
                  </a:txBody>
                  <a:tcPr marT="45712" marB="45712"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4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sz="20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+mj-lt"/>
                          <a:cs typeface="Times New Roman" panose="02020603050405020304" pitchFamily="18" charset="0"/>
                          <a:sym typeface="Wingdings" panose="05000000000000000000" pitchFamily="2" charset="2"/>
                        </a:rPr>
                        <a:t>Sickness and Depression</a:t>
                      </a:r>
                    </a:p>
                  </a:txBody>
                  <a:tcPr marT="45712" marB="45712"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126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4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sz="20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+mj-lt"/>
                          <a:cs typeface="Times New Roman" panose="02020603050405020304" pitchFamily="18" charset="0"/>
                          <a:sym typeface="Wingdings" panose="05000000000000000000" pitchFamily="2" charset="2"/>
                        </a:rPr>
                        <a:t>Enquiry, Experimentation</a:t>
                      </a:r>
                      <a:b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+mj-lt"/>
                          <a:cs typeface="Times New Roman" panose="02020603050405020304" pitchFamily="18" charset="0"/>
                          <a:sym typeface="Wingdings" panose="05000000000000000000" pitchFamily="2" charset="2"/>
                        </a:rPr>
                      </a:b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+mj-lt"/>
                          <a:cs typeface="Times New Roman" panose="02020603050405020304" pitchFamily="18" charset="0"/>
                          <a:sym typeface="Wingdings" panose="05000000000000000000" pitchFamily="2" charset="2"/>
                        </a:rPr>
                        <a:t>and Discovery</a:t>
                      </a:r>
                    </a:p>
                  </a:txBody>
                  <a:tcPr marT="45712" marB="45712"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4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sz="20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+mj-lt"/>
                          <a:cs typeface="Times New Roman" panose="02020603050405020304" pitchFamily="18" charset="0"/>
                          <a:sym typeface="Wingdings" panose="05000000000000000000" pitchFamily="2" charset="2"/>
                        </a:rPr>
                        <a:t>Anxiety and Lack of Integration</a:t>
                      </a:r>
                    </a:p>
                  </a:txBody>
                  <a:tcPr marT="45712" marB="45712"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624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4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sz="20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+mj-lt"/>
                          <a:cs typeface="Times New Roman" panose="02020603050405020304" pitchFamily="18" charset="0"/>
                          <a:sym typeface="Wingdings" panose="05000000000000000000" pitchFamily="2" charset="2"/>
                        </a:rPr>
                        <a:t>Learning, Acceptance and Commitment</a:t>
                      </a:r>
                    </a:p>
                  </a:txBody>
                  <a:tcPr marT="45712" marB="45712"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4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sz="20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+mj-lt"/>
                          <a:cs typeface="Times New Roman" panose="02020603050405020304" pitchFamily="18" charset="0"/>
                          <a:sym typeface="Wingdings" panose="05000000000000000000" pitchFamily="2" charset="2"/>
                        </a:rPr>
                        <a:t>Gradual Drift ‘Backward’ into Comfort and Control</a:t>
                      </a:r>
                    </a:p>
                  </a:txBody>
                  <a:tcPr marT="45712" marB="45712"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31100" name="Rectangle 28">
            <a:extLst>
              <a:ext uri="{FF2B5EF4-FFF2-40B4-BE49-F238E27FC236}">
                <a16:creationId xmlns:a16="http://schemas.microsoft.com/office/drawing/2014/main" id="{D83DC7D1-6683-4445-A58D-CC0A9F6290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16413" y="1638300"/>
            <a:ext cx="43152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US" altLang="en-US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  <a:sym typeface="Wingdings" panose="05000000000000000000" pitchFamily="2" charset="2"/>
              </a:rPr>
              <a:t></a:t>
            </a:r>
          </a:p>
        </p:txBody>
      </p:sp>
      <p:sp>
        <p:nvSpPr>
          <p:cNvPr id="131101" name="Rectangle 29">
            <a:extLst>
              <a:ext uri="{FF2B5EF4-FFF2-40B4-BE49-F238E27FC236}">
                <a16:creationId xmlns:a16="http://schemas.microsoft.com/office/drawing/2014/main" id="{54512D4F-66B2-4127-A9A3-9CE2913D54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70263" y="2490726"/>
            <a:ext cx="43152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US" altLang="en-US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  <a:sym typeface="Wingdings" panose="05000000000000000000" pitchFamily="2" charset="2"/>
              </a:rPr>
              <a:t></a:t>
            </a:r>
          </a:p>
        </p:txBody>
      </p:sp>
      <p:sp>
        <p:nvSpPr>
          <p:cNvPr id="131102" name="Rectangle 30">
            <a:extLst>
              <a:ext uri="{FF2B5EF4-FFF2-40B4-BE49-F238E27FC236}">
                <a16:creationId xmlns:a16="http://schemas.microsoft.com/office/drawing/2014/main" id="{583DDE32-2FD2-4DB6-90D1-3443409BD7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70263" y="3287898"/>
            <a:ext cx="43152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US" altLang="en-US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  <a:sym typeface="Wingdings" panose="05000000000000000000" pitchFamily="2" charset="2"/>
              </a:rPr>
              <a:t></a:t>
            </a:r>
          </a:p>
        </p:txBody>
      </p:sp>
      <p:sp>
        <p:nvSpPr>
          <p:cNvPr id="131103" name="Rectangle 31">
            <a:extLst>
              <a:ext uri="{FF2B5EF4-FFF2-40B4-BE49-F238E27FC236}">
                <a16:creationId xmlns:a16="http://schemas.microsoft.com/office/drawing/2014/main" id="{E8EF0E00-02F6-47EA-A504-C8A605B7BF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71851" y="4064041"/>
            <a:ext cx="43152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US" altLang="en-US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  <a:sym typeface="Wingdings" panose="05000000000000000000" pitchFamily="2" charset="2"/>
              </a:rPr>
              <a:t></a:t>
            </a:r>
          </a:p>
        </p:txBody>
      </p:sp>
      <p:sp>
        <p:nvSpPr>
          <p:cNvPr id="131104" name="Rectangle 32">
            <a:extLst>
              <a:ext uri="{FF2B5EF4-FFF2-40B4-BE49-F238E27FC236}">
                <a16:creationId xmlns:a16="http://schemas.microsoft.com/office/drawing/2014/main" id="{64C1AC35-DA86-4599-A18D-F03D29565A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24424" y="4848307"/>
            <a:ext cx="43152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US" altLang="en-US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  <a:sym typeface="Wingdings" panose="05000000000000000000" pitchFamily="2" charset="2"/>
              </a:rPr>
              <a:t>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1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1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31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31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31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131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6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31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1100" grpId="0" autoUpdateAnimBg="0"/>
      <p:bldP spid="131101" grpId="0" autoUpdateAnimBg="0"/>
      <p:bldP spid="131102" grpId="0" autoUpdateAnimBg="0"/>
      <p:bldP spid="131103" grpId="0" autoUpdateAnimBg="0"/>
      <p:bldP spid="131104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63B4C-DCB8-444F-BB35-34EA436BBC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16632"/>
            <a:ext cx="7886700" cy="759619"/>
          </a:xfrm>
        </p:spPr>
        <p:txBody>
          <a:bodyPr/>
          <a:lstStyle/>
          <a:p>
            <a:pPr algn="ctr"/>
            <a:r>
              <a:rPr lang="en-GB" dirty="0"/>
              <a:t>The Change Curve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059A20E-26F0-4379-B540-3B32A831FD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9592" y="849753"/>
            <a:ext cx="7800798" cy="4857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58704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60764-0358-4D4C-BADE-3027C20D7E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24797"/>
            <a:ext cx="7886700" cy="831627"/>
          </a:xfrm>
        </p:spPr>
        <p:txBody>
          <a:bodyPr/>
          <a:lstStyle/>
          <a:p>
            <a:pPr algn="ctr"/>
            <a:r>
              <a:rPr lang="en-GB" dirty="0"/>
              <a:t>What is the Leader/Manager’s Role in this Process?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D788DC-4B5E-4A45-9010-403770CD54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484738"/>
            <a:ext cx="5004048" cy="1080120"/>
          </a:xfrm>
        </p:spPr>
        <p:txBody>
          <a:bodyPr/>
          <a:lstStyle/>
          <a:p>
            <a:pPr algn="ctr"/>
            <a:r>
              <a:rPr lang="en-GB" sz="3600" dirty="0">
                <a:solidFill>
                  <a:srgbClr val="0000CC"/>
                </a:solidFill>
              </a:rPr>
              <a:t>What can </a:t>
            </a:r>
            <a:r>
              <a:rPr lang="en-GB" sz="3600" i="1" dirty="0">
                <a:solidFill>
                  <a:srgbClr val="0000CC"/>
                </a:solidFill>
              </a:rPr>
              <a:t>we</a:t>
            </a:r>
            <a:r>
              <a:rPr lang="en-GB" sz="3600" dirty="0">
                <a:solidFill>
                  <a:srgbClr val="0000CC"/>
                </a:solidFill>
              </a:rPr>
              <a:t> do to help </a:t>
            </a:r>
            <a:r>
              <a:rPr lang="en-GB" sz="3600" i="1" dirty="0">
                <a:solidFill>
                  <a:srgbClr val="0000CC"/>
                </a:solidFill>
              </a:rPr>
              <a:t>ourselves</a:t>
            </a:r>
            <a:r>
              <a:rPr lang="en-GB" sz="3600" dirty="0">
                <a:solidFill>
                  <a:srgbClr val="0000CC"/>
                </a:solidFill>
              </a:rPr>
              <a:t> through this ‘transition’?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19552D-1D9C-43C5-9120-D83FA89C0AB5}"/>
              </a:ext>
            </a:extLst>
          </p:cNvPr>
          <p:cNvSpPr txBox="1"/>
          <p:nvPr/>
        </p:nvSpPr>
        <p:spPr>
          <a:xfrm>
            <a:off x="4067944" y="4797152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Discussion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A4D4DF1-D747-4856-BA13-D451B20194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82940"/>
            <a:ext cx="3549653" cy="2450316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CE0C4D48-4FB2-4C3F-B846-875B92476153}"/>
              </a:ext>
            </a:extLst>
          </p:cNvPr>
          <p:cNvSpPr txBox="1">
            <a:spLocks/>
          </p:cNvSpPr>
          <p:nvPr/>
        </p:nvSpPr>
        <p:spPr>
          <a:xfrm>
            <a:off x="3479757" y="3093834"/>
            <a:ext cx="6012160" cy="108012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dirty="0">
                <a:solidFill>
                  <a:srgbClr val="002060"/>
                </a:solidFill>
              </a:rPr>
              <a:t>What can </a:t>
            </a:r>
            <a:r>
              <a:rPr lang="en-GB" sz="3600" i="1" dirty="0">
                <a:solidFill>
                  <a:srgbClr val="002060"/>
                </a:solidFill>
              </a:rPr>
              <a:t>we</a:t>
            </a:r>
            <a:r>
              <a:rPr lang="en-GB" sz="3600" dirty="0">
                <a:solidFill>
                  <a:srgbClr val="002060"/>
                </a:solidFill>
              </a:rPr>
              <a:t> do to help </a:t>
            </a:r>
            <a:r>
              <a:rPr lang="en-GB" sz="3600" i="1" dirty="0">
                <a:solidFill>
                  <a:srgbClr val="002060"/>
                </a:solidFill>
              </a:rPr>
              <a:t>others</a:t>
            </a:r>
            <a:r>
              <a:rPr lang="en-GB" sz="3600" dirty="0">
                <a:solidFill>
                  <a:srgbClr val="002060"/>
                </a:solidFill>
              </a:rPr>
              <a:t> through this ‘transition’?</a:t>
            </a:r>
          </a:p>
        </p:txBody>
      </p:sp>
      <p:pic>
        <p:nvPicPr>
          <p:cNvPr id="9" name="Picture 3" descr="A person jumping in the air&#10;&#10;Description generated with high confidence">
            <a:extLst>
              <a:ext uri="{FF2B5EF4-FFF2-40B4-BE49-F238E27FC236}">
                <a16:creationId xmlns:a16="http://schemas.microsoft.com/office/drawing/2014/main" id="{1F3B5CEC-1BC2-4F97-B4FF-77D8E95544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484738"/>
            <a:ext cx="2146003" cy="14306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60942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6A1A4-4BB5-42C0-B232-FDC9762F2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08" y="0"/>
            <a:ext cx="6728635" cy="759619"/>
          </a:xfrm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lang="en-GB" dirty="0"/>
              <a:t>Why is organisational change so difficult?</a:t>
            </a:r>
          </a:p>
        </p:txBody>
      </p:sp>
      <p:pic>
        <p:nvPicPr>
          <p:cNvPr id="5" name="4o5HeUAYJiw">
            <a:hlinkClick r:id="" action="ppaction://media"/>
            <a:extLst>
              <a:ext uri="{FF2B5EF4-FFF2-40B4-BE49-F238E27FC236}">
                <a16:creationId xmlns:a16="http://schemas.microsoft.com/office/drawing/2014/main" id="{FC8A328B-524E-40D3-817B-C9983B4D0D4F}"/>
              </a:ext>
            </a:extLst>
          </p:cNvPr>
          <p:cNvPicPr>
            <a:picLocks noGrp="1" noRot="1" noChangeAspect="1" noChangeArrowheads="1"/>
          </p:cNvPicPr>
          <p:nvPr>
            <p:ph idx="1"/>
            <a:videoFile r:link="rId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532" y="1181000"/>
            <a:ext cx="8424936" cy="4495999"/>
          </a:xfrm>
        </p:spPr>
      </p:pic>
    </p:spTree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BEFE0-5CB0-43A7-8818-41EF5796FB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508" y="260648"/>
            <a:ext cx="8856984" cy="687611"/>
          </a:xfrm>
        </p:spPr>
        <p:txBody>
          <a:bodyPr/>
          <a:lstStyle/>
          <a:p>
            <a:pPr algn="ctr"/>
            <a:r>
              <a:rPr lang="en-GB" sz="4000" dirty="0"/>
              <a:t>Why Do So Many Change Initiatives Fail?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F2A087-9A9E-4541-B243-5C03B93BD0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508" y="1052736"/>
            <a:ext cx="8748972" cy="4351338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What are your thoughts on this?  </a:t>
            </a:r>
            <a:r>
              <a:rPr lang="en-GB" b="1" i="1" dirty="0"/>
              <a:t>Discuss</a:t>
            </a:r>
            <a:r>
              <a:rPr lang="en-GB" b="1" dirty="0"/>
              <a:t>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018D4EB-35BD-7543-D240-BBFF866723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520" y="1942350"/>
            <a:ext cx="5376628" cy="177468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10430B4-CEC2-6C7D-F57A-AC9ED6182F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28184" y="1602747"/>
            <a:ext cx="2534004" cy="160042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9A7B086-59CC-6D15-6DF6-672F9D12F90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58131" y="3403765"/>
            <a:ext cx="2086266" cy="161947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0A80ECE-5A73-FB8E-D102-AA59CE6ABD7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6920" y="3789040"/>
            <a:ext cx="3636404" cy="1886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771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7B027-150C-4536-921A-BCD835CCE5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759619"/>
          </a:xfrm>
        </p:spPr>
        <p:txBody>
          <a:bodyPr/>
          <a:lstStyle/>
          <a:p>
            <a:r>
              <a:rPr lang="en-GB" dirty="0"/>
              <a:t>Some more thoughts…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990544-2424-4127-8B13-EFEA86DF9E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4351338"/>
          </a:xfrm>
        </p:spPr>
        <p:txBody>
          <a:bodyPr/>
          <a:lstStyle/>
          <a:p>
            <a:r>
              <a:rPr lang="en-GB" dirty="0">
                <a:solidFill>
                  <a:srgbClr val="0000CC"/>
                </a:solidFill>
              </a:rPr>
              <a:t>Lack of planning – </a:t>
            </a:r>
            <a:r>
              <a:rPr lang="en-GB" i="1" dirty="0">
                <a:solidFill>
                  <a:srgbClr val="0000CC"/>
                </a:solidFill>
              </a:rPr>
              <a:t>linked to Kotter’s items 1 – 4</a:t>
            </a:r>
          </a:p>
          <a:p>
            <a:r>
              <a:rPr lang="en-GB" dirty="0">
                <a:solidFill>
                  <a:srgbClr val="0000CC"/>
                </a:solidFill>
              </a:rPr>
              <a:t>Employees do not understand the purpose or even the need for change  - </a:t>
            </a:r>
            <a:r>
              <a:rPr lang="en-GB" i="1" dirty="0">
                <a:solidFill>
                  <a:srgbClr val="0000CC"/>
                </a:solidFill>
              </a:rPr>
              <a:t>linked to Kotter’s items 3 &amp; 4</a:t>
            </a:r>
          </a:p>
          <a:p>
            <a:r>
              <a:rPr lang="en-GB" dirty="0">
                <a:solidFill>
                  <a:srgbClr val="0000CC"/>
                </a:solidFill>
              </a:rPr>
              <a:t>Poor communication – </a:t>
            </a:r>
            <a:r>
              <a:rPr lang="en-GB" i="1" dirty="0">
                <a:solidFill>
                  <a:srgbClr val="0000CC"/>
                </a:solidFill>
              </a:rPr>
              <a:t>Kotter’s item 4</a:t>
            </a:r>
          </a:p>
          <a:p>
            <a:r>
              <a:rPr lang="en-GB" dirty="0">
                <a:solidFill>
                  <a:srgbClr val="0000CC"/>
                </a:solidFill>
              </a:rPr>
              <a:t>Employees lack the necessary skills and/or there is insufficient training and development offered – </a:t>
            </a:r>
            <a:r>
              <a:rPr lang="en-GB" i="1" dirty="0">
                <a:solidFill>
                  <a:srgbClr val="0000CC"/>
                </a:solidFill>
              </a:rPr>
              <a:t>Kotter’s item 5</a:t>
            </a:r>
          </a:p>
          <a:p>
            <a:r>
              <a:rPr lang="en-GB" dirty="0">
                <a:solidFill>
                  <a:srgbClr val="0000CC"/>
                </a:solidFill>
              </a:rPr>
              <a:t>Lack of necessary resources – Kotter’s items 1,2,5 &amp; 6</a:t>
            </a:r>
          </a:p>
          <a:p>
            <a:r>
              <a:rPr lang="en-GB" dirty="0">
                <a:solidFill>
                  <a:srgbClr val="0000CC"/>
                </a:solidFill>
              </a:rPr>
              <a:t>Inadequate/inappropriate rewards – Kotter’s items 6 &amp; 8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8877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29D8507-D1CE-25EF-B2A7-FC4FE0788217}"/>
              </a:ext>
            </a:extLst>
          </p:cNvPr>
          <p:cNvSpPr txBox="1">
            <a:spLocks/>
          </p:cNvSpPr>
          <p:nvPr/>
        </p:nvSpPr>
        <p:spPr>
          <a:xfrm>
            <a:off x="1547664" y="37586"/>
            <a:ext cx="2719214" cy="76276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Summary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B2C9CCE-804F-F669-2C0F-9377901B9BD7}"/>
              </a:ext>
            </a:extLst>
          </p:cNvPr>
          <p:cNvSpPr txBox="1"/>
          <p:nvPr/>
        </p:nvSpPr>
        <p:spPr>
          <a:xfrm>
            <a:off x="87150" y="800353"/>
            <a:ext cx="455685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00CC"/>
                </a:solidFill>
              </a:rPr>
              <a:t>We are now starting to get a feel for ‘</a:t>
            </a:r>
            <a:r>
              <a:rPr lang="en-GB" sz="2800" i="1" dirty="0">
                <a:solidFill>
                  <a:srgbClr val="0000CC"/>
                </a:solidFill>
              </a:rPr>
              <a:t>the nature</a:t>
            </a:r>
            <a:r>
              <a:rPr lang="en-GB" sz="2800" dirty="0">
                <a:solidFill>
                  <a:srgbClr val="0000CC"/>
                </a:solidFill>
              </a:rPr>
              <a:t>’ of change process…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C4BE221-D1CF-4393-72C4-3B92FB4A9D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202" y="2271568"/>
            <a:ext cx="4788024" cy="274691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01A98B2-BB59-20B0-24C5-DDED01AFDB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1652" y="3231"/>
            <a:ext cx="4357364" cy="320974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D1E5E11-4FEF-9105-2335-FEF8E1D779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4007" y="3211948"/>
            <a:ext cx="4332348" cy="2483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375050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B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 B" id="{C90A4CCD-9E61-44EF-A183-B648161D10F9}" vid="{A4CCB923-326F-4F97-817D-F66087A1AFC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4310</TotalTime>
  <Words>713</Words>
  <Application>Microsoft Office PowerPoint</Application>
  <PresentationFormat>On-screen Show (4:3)</PresentationFormat>
  <Paragraphs>103</Paragraphs>
  <Slides>12</Slides>
  <Notes>4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Arial</vt:lpstr>
      <vt:lpstr>Calibri</vt:lpstr>
      <vt:lpstr>Calibri Light</vt:lpstr>
      <vt:lpstr>Symbol</vt:lpstr>
      <vt:lpstr>Times New Roman</vt:lpstr>
      <vt:lpstr>Trebuchet MS</vt:lpstr>
      <vt:lpstr>Wingdings</vt:lpstr>
      <vt:lpstr>UWTSD 200 B</vt:lpstr>
      <vt:lpstr>PowerPoint Presentation</vt:lpstr>
      <vt:lpstr>The Change Process</vt:lpstr>
      <vt:lpstr>Agenda</vt:lpstr>
      <vt:lpstr>PowerPoint Presentation</vt:lpstr>
      <vt:lpstr>PowerPoint Presentation</vt:lpstr>
      <vt:lpstr>Getting Stuck in the Journey</vt:lpstr>
      <vt:lpstr>The Change Curve</vt:lpstr>
      <vt:lpstr>What is the Leader/Manager’s Role in this Process?</vt:lpstr>
      <vt:lpstr>Why is organisational change so difficult?</vt:lpstr>
      <vt:lpstr>Why Do So Many Change Initiatives Fail?</vt:lpstr>
      <vt:lpstr>Some more thoughts…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Paul Tinkler</dc:creator>
  <cp:lastModifiedBy>Paul Tinkler</cp:lastModifiedBy>
  <cp:revision>4</cp:revision>
  <dcterms:created xsi:type="dcterms:W3CDTF">2022-07-05T09:16:08Z</dcterms:created>
  <dcterms:modified xsi:type="dcterms:W3CDTF">2022-07-08T09:06:45Z</dcterms:modified>
</cp:coreProperties>
</file>