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27"/>
  </p:notesMasterIdLst>
  <p:sldIdLst>
    <p:sldId id="256" r:id="rId2"/>
    <p:sldId id="257" r:id="rId3"/>
    <p:sldId id="258" r:id="rId4"/>
    <p:sldId id="307" r:id="rId5"/>
    <p:sldId id="261" r:id="rId6"/>
    <p:sldId id="262" r:id="rId7"/>
    <p:sldId id="291" r:id="rId8"/>
    <p:sldId id="297" r:id="rId9"/>
    <p:sldId id="292" r:id="rId10"/>
    <p:sldId id="298" r:id="rId11"/>
    <p:sldId id="293" r:id="rId12"/>
    <p:sldId id="299" r:id="rId13"/>
    <p:sldId id="265" r:id="rId14"/>
    <p:sldId id="296" r:id="rId15"/>
    <p:sldId id="266" r:id="rId16"/>
    <p:sldId id="295" r:id="rId17"/>
    <p:sldId id="267" r:id="rId18"/>
    <p:sldId id="294" r:id="rId19"/>
    <p:sldId id="268" r:id="rId20"/>
    <p:sldId id="302" r:id="rId21"/>
    <p:sldId id="303" r:id="rId22"/>
    <p:sldId id="301" r:id="rId23"/>
    <p:sldId id="305" r:id="rId24"/>
    <p:sldId id="288" r:id="rId25"/>
    <p:sldId id="306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DCE14-98D5-485C-A47C-53615F67AB4B}" v="1" dt="2026-03-06T22:59:20.5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0045" autoAdjust="0"/>
  </p:normalViewPr>
  <p:slideViewPr>
    <p:cSldViewPr snapToGrid="0">
      <p:cViewPr varScale="1">
        <p:scale>
          <a:sx n="62" d="100"/>
          <a:sy n="62" d="100"/>
        </p:scale>
        <p:origin x="27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delSld modSld">
      <pc:chgData name="Zita Draper" userId="b063123c-f51f-481b-b99c-f574606c9ace" providerId="ADAL" clId="{EF0E77A1-30A0-420A-8B5C-1D4447251AB8}" dt="2026-03-06T22:59:59.809" v="40" actId="20577"/>
      <pc:docMkLst>
        <pc:docMk/>
      </pc:docMkLst>
      <pc:sldChg chg="addSp delSp modSp mod setBg addAnim delAnim modNotesTx">
        <pc:chgData name="Zita Draper" userId="b063123c-f51f-481b-b99c-f574606c9ace" providerId="ADAL" clId="{EF0E77A1-30A0-420A-8B5C-1D4447251AB8}" dt="2026-03-06T22:59:59.809" v="40" actId="20577"/>
        <pc:sldMkLst>
          <pc:docMk/>
          <pc:sldMk cId="1756590441" sldId="301"/>
        </pc:sldMkLst>
        <pc:spChg chg="mod">
          <ac:chgData name="Zita Draper" userId="b063123c-f51f-481b-b99c-f574606c9ace" providerId="ADAL" clId="{EF0E77A1-30A0-420A-8B5C-1D4447251AB8}" dt="2026-03-06T22:59:28.205" v="8" actId="26606"/>
          <ac:spMkLst>
            <pc:docMk/>
            <pc:sldMk cId="1756590441" sldId="301"/>
            <ac:spMk id="2" creationId="{411D4BB4-CDBE-72EC-15DD-F5D8F2447CD6}"/>
          </ac:spMkLst>
        </pc:spChg>
        <pc:spChg chg="del">
          <ac:chgData name="Zita Draper" userId="b063123c-f51f-481b-b99c-f574606c9ace" providerId="ADAL" clId="{EF0E77A1-30A0-420A-8B5C-1D4447251AB8}" dt="2026-03-06T22:59:17.225" v="1" actId="478"/>
          <ac:spMkLst>
            <pc:docMk/>
            <pc:sldMk cId="1756590441" sldId="301"/>
            <ac:spMk id="3" creationId="{2E8E2869-2BFB-1328-0814-3425416FFB20}"/>
          </ac:spMkLst>
        </pc:spChg>
        <pc:spChg chg="add del">
          <ac:chgData name="Zita Draper" userId="b063123c-f51f-481b-b99c-f574606c9ace" providerId="ADAL" clId="{EF0E77A1-30A0-420A-8B5C-1D4447251AB8}" dt="2026-03-06T22:59:27.163" v="5" actId="26606"/>
          <ac:spMkLst>
            <pc:docMk/>
            <pc:sldMk cId="1756590441" sldId="301"/>
            <ac:spMk id="1031" creationId="{9D3B3C7E-BC2D-4436-8B03-AC421FA66787}"/>
          </ac:spMkLst>
        </pc:spChg>
        <pc:spChg chg="add del">
          <ac:chgData name="Zita Draper" userId="b063123c-f51f-481b-b99c-f574606c9ace" providerId="ADAL" clId="{EF0E77A1-30A0-420A-8B5C-1D4447251AB8}" dt="2026-03-06T22:59:27.163" v="5" actId="26606"/>
          <ac:spMkLst>
            <pc:docMk/>
            <pc:sldMk cId="1756590441" sldId="301"/>
            <ac:spMk id="1038" creationId="{DB33B578-A8C0-4D0F-8846-FBE386EDC31B}"/>
          </ac:spMkLst>
        </pc:spChg>
        <pc:spChg chg="add del">
          <ac:chgData name="Zita Draper" userId="b063123c-f51f-481b-b99c-f574606c9ace" providerId="ADAL" clId="{EF0E77A1-30A0-420A-8B5C-1D4447251AB8}" dt="2026-03-06T22:59:27.163" v="5" actId="26606"/>
          <ac:spMkLst>
            <pc:docMk/>
            <pc:sldMk cId="1756590441" sldId="301"/>
            <ac:spMk id="1040" creationId="{DD8EACB7-D372-470B-B76E-A829D00310CD}"/>
          </ac:spMkLst>
        </pc:spChg>
        <pc:spChg chg="add del">
          <ac:chgData name="Zita Draper" userId="b063123c-f51f-481b-b99c-f574606c9ace" providerId="ADAL" clId="{EF0E77A1-30A0-420A-8B5C-1D4447251AB8}" dt="2026-03-06T22:59:27.163" v="5" actId="26606"/>
          <ac:spMkLst>
            <pc:docMk/>
            <pc:sldMk cId="1756590441" sldId="301"/>
            <ac:spMk id="1042" creationId="{C7EA4B13-46D3-41EE-95DA-7B2100DE940B}"/>
          </ac:spMkLst>
        </pc:spChg>
        <pc:spChg chg="add del">
          <ac:chgData name="Zita Draper" userId="b063123c-f51f-481b-b99c-f574606c9ace" providerId="ADAL" clId="{EF0E77A1-30A0-420A-8B5C-1D4447251AB8}" dt="2026-03-06T22:59:28.199" v="7" actId="26606"/>
          <ac:spMkLst>
            <pc:docMk/>
            <pc:sldMk cId="1756590441" sldId="301"/>
            <ac:spMk id="1049" creationId="{9D3B3C7E-BC2D-4436-8B03-AC421FA66787}"/>
          </ac:spMkLst>
        </pc:spChg>
        <pc:spChg chg="add del">
          <ac:chgData name="Zita Draper" userId="b063123c-f51f-481b-b99c-f574606c9ace" providerId="ADAL" clId="{EF0E77A1-30A0-420A-8B5C-1D4447251AB8}" dt="2026-03-06T22:59:28.199" v="7" actId="26606"/>
          <ac:spMkLst>
            <pc:docMk/>
            <pc:sldMk cId="1756590441" sldId="301"/>
            <ac:spMk id="1052" creationId="{DD8EACB7-D372-470B-B76E-A829D00310CD}"/>
          </ac:spMkLst>
        </pc:spChg>
        <pc:spChg chg="add del">
          <ac:chgData name="Zita Draper" userId="b063123c-f51f-481b-b99c-f574606c9ace" providerId="ADAL" clId="{EF0E77A1-30A0-420A-8B5C-1D4447251AB8}" dt="2026-03-06T22:59:28.199" v="7" actId="26606"/>
          <ac:spMkLst>
            <pc:docMk/>
            <pc:sldMk cId="1756590441" sldId="301"/>
            <ac:spMk id="1053" creationId="{C7EA4B13-46D3-41EE-95DA-7B2100DE940B}"/>
          </ac:spMkLst>
        </pc:spChg>
        <pc:spChg chg="add">
          <ac:chgData name="Zita Draper" userId="b063123c-f51f-481b-b99c-f574606c9ace" providerId="ADAL" clId="{EF0E77A1-30A0-420A-8B5C-1D4447251AB8}" dt="2026-03-06T22:59:28.205" v="8" actId="26606"/>
          <ac:spMkLst>
            <pc:docMk/>
            <pc:sldMk cId="1756590441" sldId="301"/>
            <ac:spMk id="1058" creationId="{9D3B3C7E-BC2D-4436-8B03-AC421FA66787}"/>
          </ac:spMkLst>
        </pc:spChg>
        <pc:spChg chg="add">
          <ac:chgData name="Zita Draper" userId="b063123c-f51f-481b-b99c-f574606c9ace" providerId="ADAL" clId="{EF0E77A1-30A0-420A-8B5C-1D4447251AB8}" dt="2026-03-06T22:59:28.205" v="8" actId="26606"/>
          <ac:spMkLst>
            <pc:docMk/>
            <pc:sldMk cId="1756590441" sldId="301"/>
            <ac:spMk id="1060" creationId="{DB33B578-A8C0-4D0F-8846-FBE386EDC31B}"/>
          </ac:spMkLst>
        </pc:spChg>
        <pc:spChg chg="add">
          <ac:chgData name="Zita Draper" userId="b063123c-f51f-481b-b99c-f574606c9ace" providerId="ADAL" clId="{EF0E77A1-30A0-420A-8B5C-1D4447251AB8}" dt="2026-03-06T22:59:28.205" v="8" actId="26606"/>
          <ac:spMkLst>
            <pc:docMk/>
            <pc:sldMk cId="1756590441" sldId="301"/>
            <ac:spMk id="1061" creationId="{DD8EACB7-D372-470B-B76E-A829D00310CD}"/>
          </ac:spMkLst>
        </pc:spChg>
        <pc:spChg chg="add">
          <ac:chgData name="Zita Draper" userId="b063123c-f51f-481b-b99c-f574606c9ace" providerId="ADAL" clId="{EF0E77A1-30A0-420A-8B5C-1D4447251AB8}" dt="2026-03-06T22:59:28.205" v="8" actId="26606"/>
          <ac:spMkLst>
            <pc:docMk/>
            <pc:sldMk cId="1756590441" sldId="301"/>
            <ac:spMk id="1062" creationId="{C7EA4B13-46D3-41EE-95DA-7B2100DE940B}"/>
          </ac:spMkLst>
        </pc:spChg>
        <pc:grpChg chg="add del">
          <ac:chgData name="Zita Draper" userId="b063123c-f51f-481b-b99c-f574606c9ace" providerId="ADAL" clId="{EF0E77A1-30A0-420A-8B5C-1D4447251AB8}" dt="2026-03-06T22:59:27.163" v="5" actId="26606"/>
          <ac:grpSpMkLst>
            <pc:docMk/>
            <pc:sldMk cId="1756590441" sldId="301"/>
            <ac:grpSpMk id="1033" creationId="{79B5D0C1-066E-4C02-A6B8-59FAE4A19724}"/>
          </ac:grpSpMkLst>
        </pc:grpChg>
        <pc:grpChg chg="add del">
          <ac:chgData name="Zita Draper" userId="b063123c-f51f-481b-b99c-f574606c9ace" providerId="ADAL" clId="{EF0E77A1-30A0-420A-8B5C-1D4447251AB8}" dt="2026-03-06T22:59:27.163" v="5" actId="26606"/>
          <ac:grpSpMkLst>
            <pc:docMk/>
            <pc:sldMk cId="1756590441" sldId="301"/>
            <ac:grpSpMk id="1044" creationId="{DCEEEBE1-DC7B-4168-90C6-DB88876E30DD}"/>
          </ac:grpSpMkLst>
        </pc:grpChg>
        <pc:grpChg chg="add del">
          <ac:chgData name="Zita Draper" userId="b063123c-f51f-481b-b99c-f574606c9ace" providerId="ADAL" clId="{EF0E77A1-30A0-420A-8B5C-1D4447251AB8}" dt="2026-03-06T22:59:28.199" v="7" actId="26606"/>
          <ac:grpSpMkLst>
            <pc:docMk/>
            <pc:sldMk cId="1756590441" sldId="301"/>
            <ac:grpSpMk id="1050" creationId="{79B5D0C1-066E-4C02-A6B8-59FAE4A19724}"/>
          </ac:grpSpMkLst>
        </pc:grpChg>
        <pc:grpChg chg="add del">
          <ac:chgData name="Zita Draper" userId="b063123c-f51f-481b-b99c-f574606c9ace" providerId="ADAL" clId="{EF0E77A1-30A0-420A-8B5C-1D4447251AB8}" dt="2026-03-06T22:59:28.199" v="7" actId="26606"/>
          <ac:grpSpMkLst>
            <pc:docMk/>
            <pc:sldMk cId="1756590441" sldId="301"/>
            <ac:grpSpMk id="1054" creationId="{DCEEEBE1-DC7B-4168-90C6-DB88876E30DD}"/>
          </ac:grpSpMkLst>
        </pc:grpChg>
        <pc:grpChg chg="add">
          <ac:chgData name="Zita Draper" userId="b063123c-f51f-481b-b99c-f574606c9ace" providerId="ADAL" clId="{EF0E77A1-30A0-420A-8B5C-1D4447251AB8}" dt="2026-03-06T22:59:28.205" v="8" actId="26606"/>
          <ac:grpSpMkLst>
            <pc:docMk/>
            <pc:sldMk cId="1756590441" sldId="301"/>
            <ac:grpSpMk id="1059" creationId="{79B5D0C1-066E-4C02-A6B8-59FAE4A19724}"/>
          </ac:grpSpMkLst>
        </pc:grpChg>
        <pc:grpChg chg="add">
          <ac:chgData name="Zita Draper" userId="b063123c-f51f-481b-b99c-f574606c9ace" providerId="ADAL" clId="{EF0E77A1-30A0-420A-8B5C-1D4447251AB8}" dt="2026-03-06T22:59:28.205" v="8" actId="26606"/>
          <ac:grpSpMkLst>
            <pc:docMk/>
            <pc:sldMk cId="1756590441" sldId="301"/>
            <ac:grpSpMk id="1063" creationId="{DCEEEBE1-DC7B-4168-90C6-DB88876E30DD}"/>
          </ac:grpSpMkLst>
        </pc:grpChg>
        <pc:picChg chg="add mod">
          <ac:chgData name="Zita Draper" userId="b063123c-f51f-481b-b99c-f574606c9ace" providerId="ADAL" clId="{EF0E77A1-30A0-420A-8B5C-1D4447251AB8}" dt="2026-03-06T22:59:28.205" v="8" actId="26606"/>
          <ac:picMkLst>
            <pc:docMk/>
            <pc:sldMk cId="1756590441" sldId="301"/>
            <ac:picMk id="1026" creationId="{65421F3D-089D-1583-9C06-9C6951AA2AEE}"/>
          </ac:picMkLst>
        </pc:picChg>
      </pc:sldChg>
      <pc:sldChg chg="del">
        <pc:chgData name="Zita Draper" userId="b063123c-f51f-481b-b99c-f574606c9ace" providerId="ADAL" clId="{EF0E77A1-30A0-420A-8B5C-1D4447251AB8}" dt="2026-03-06T22:59:13.633" v="0" actId="47"/>
        <pc:sldMkLst>
          <pc:docMk/>
          <pc:sldMk cId="642903980" sldId="304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hyperlink" Target="https://www.linkedin.com/pulse/bortons-model-reflection-paul-templar" TargetMode="Externa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35.sv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13" Type="http://schemas.openxmlformats.org/officeDocument/2006/relationships/image" Target="../media/image43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2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hyperlink" Target="https://www.linkedin.com/pulse/bortons-model-reflection-paul-templar" TargetMode="External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C6EADD-C4FB-4DC0-9D6C-A04517BE98D0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2140938-232F-42D9-AA05-26C96CB5F0B3}">
      <dgm:prSet phldrT="[Text]" phldr="0"/>
      <dgm:spPr/>
      <dgm:t>
        <a:bodyPr/>
        <a:lstStyle/>
        <a:p>
          <a:r>
            <a:rPr lang="en-GB" dirty="0">
              <a:latin typeface="Bembo"/>
            </a:rPr>
            <a:t>Description</a:t>
          </a:r>
          <a:endParaRPr lang="en-GB" dirty="0"/>
        </a:p>
      </dgm:t>
    </dgm:pt>
    <dgm:pt modelId="{25691130-D124-4687-B6C7-1EAEC9A37696}" type="parTrans" cxnId="{5C2B22FB-C649-4392-940B-57DD2246274B}">
      <dgm:prSet/>
      <dgm:spPr/>
      <dgm:t>
        <a:bodyPr/>
        <a:lstStyle/>
        <a:p>
          <a:endParaRPr lang="en-GB"/>
        </a:p>
      </dgm:t>
    </dgm:pt>
    <dgm:pt modelId="{1A86FA49-86B1-4276-B76E-F3169688D24A}" type="sibTrans" cxnId="{5C2B22FB-C649-4392-940B-57DD2246274B}">
      <dgm:prSet/>
      <dgm:spPr/>
      <dgm:t>
        <a:bodyPr/>
        <a:lstStyle/>
        <a:p>
          <a:endParaRPr lang="en-GB"/>
        </a:p>
      </dgm:t>
    </dgm:pt>
    <dgm:pt modelId="{0BD71B88-A150-4289-B747-15FD0630BFB3}">
      <dgm:prSet phldrT="[Text]" phldr="0"/>
      <dgm:spPr/>
      <dgm:t>
        <a:bodyPr/>
        <a:lstStyle/>
        <a:p>
          <a:r>
            <a:rPr lang="en-GB" dirty="0">
              <a:latin typeface="Bembo"/>
            </a:rPr>
            <a:t>Feelings</a:t>
          </a:r>
          <a:endParaRPr lang="en-GB" dirty="0"/>
        </a:p>
      </dgm:t>
    </dgm:pt>
    <dgm:pt modelId="{6046BB60-BA6E-447E-9E97-77CC634D8F43}" type="parTrans" cxnId="{E9A6E33B-1ED5-4A6A-B126-0C7C0D9627D4}">
      <dgm:prSet/>
      <dgm:spPr/>
      <dgm:t>
        <a:bodyPr/>
        <a:lstStyle/>
        <a:p>
          <a:endParaRPr lang="en-GB"/>
        </a:p>
      </dgm:t>
    </dgm:pt>
    <dgm:pt modelId="{988BFABA-70AF-4EF9-A91E-4A48DFC02513}" type="sibTrans" cxnId="{E9A6E33B-1ED5-4A6A-B126-0C7C0D9627D4}">
      <dgm:prSet/>
      <dgm:spPr/>
      <dgm:t>
        <a:bodyPr/>
        <a:lstStyle/>
        <a:p>
          <a:endParaRPr lang="en-GB"/>
        </a:p>
      </dgm:t>
    </dgm:pt>
    <dgm:pt modelId="{1ED20F9F-EE01-4B15-AC9D-0CFE8868AB74}">
      <dgm:prSet phldrT="[Text]" phldr="0"/>
      <dgm:spPr/>
      <dgm:t>
        <a:bodyPr/>
        <a:lstStyle/>
        <a:p>
          <a:r>
            <a:rPr lang="en-GB" dirty="0">
              <a:latin typeface="Bembo"/>
            </a:rPr>
            <a:t>Evaluation</a:t>
          </a:r>
          <a:endParaRPr lang="en-GB" dirty="0"/>
        </a:p>
      </dgm:t>
    </dgm:pt>
    <dgm:pt modelId="{12ED6448-7ED1-455B-AB6E-5573366ED05F}" type="parTrans" cxnId="{FB08897E-45B0-4BFF-A3C7-6DCA6A40C311}">
      <dgm:prSet/>
      <dgm:spPr/>
      <dgm:t>
        <a:bodyPr/>
        <a:lstStyle/>
        <a:p>
          <a:endParaRPr lang="en-GB"/>
        </a:p>
      </dgm:t>
    </dgm:pt>
    <dgm:pt modelId="{4D855BB1-A090-461A-ABBE-F451CD655566}" type="sibTrans" cxnId="{FB08897E-45B0-4BFF-A3C7-6DCA6A40C311}">
      <dgm:prSet/>
      <dgm:spPr/>
      <dgm:t>
        <a:bodyPr/>
        <a:lstStyle/>
        <a:p>
          <a:endParaRPr lang="en-GB"/>
        </a:p>
      </dgm:t>
    </dgm:pt>
    <dgm:pt modelId="{2674E1E3-7DF2-4453-872A-BEC837237435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Analysis </a:t>
          </a:r>
          <a:endParaRPr lang="en-GB" dirty="0"/>
        </a:p>
      </dgm:t>
    </dgm:pt>
    <dgm:pt modelId="{0A7FB0CE-3B51-4799-913B-10F37C75D966}" type="parTrans" cxnId="{5B3987AB-CFB2-4077-89B0-C992CB12204D}">
      <dgm:prSet/>
      <dgm:spPr/>
      <dgm:t>
        <a:bodyPr/>
        <a:lstStyle/>
        <a:p>
          <a:endParaRPr lang="en-GB"/>
        </a:p>
      </dgm:t>
    </dgm:pt>
    <dgm:pt modelId="{C17D371E-AA13-4758-8572-7E196A1F9C96}" type="sibTrans" cxnId="{5B3987AB-CFB2-4077-89B0-C992CB12204D}">
      <dgm:prSet/>
      <dgm:spPr/>
      <dgm:t>
        <a:bodyPr/>
        <a:lstStyle/>
        <a:p>
          <a:endParaRPr lang="en-GB"/>
        </a:p>
      </dgm:t>
    </dgm:pt>
    <dgm:pt modelId="{A89F00DB-837D-4638-8410-91C5077FD4B1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Conclusions </a:t>
          </a:r>
          <a:endParaRPr lang="en-GB" dirty="0"/>
        </a:p>
      </dgm:t>
    </dgm:pt>
    <dgm:pt modelId="{04AD9FC2-5906-49C0-A164-8F8A9A6FED08}" type="parTrans" cxnId="{E22251C5-289F-4AC5-B641-8C183799D8FC}">
      <dgm:prSet/>
      <dgm:spPr/>
      <dgm:t>
        <a:bodyPr/>
        <a:lstStyle/>
        <a:p>
          <a:endParaRPr lang="en-GB"/>
        </a:p>
      </dgm:t>
    </dgm:pt>
    <dgm:pt modelId="{EA0FFFE0-3E4F-4613-AF62-8CDBC1CC7F11}" type="sibTrans" cxnId="{E22251C5-289F-4AC5-B641-8C183799D8FC}">
      <dgm:prSet/>
      <dgm:spPr/>
      <dgm:t>
        <a:bodyPr/>
        <a:lstStyle/>
        <a:p>
          <a:endParaRPr lang="en-GB"/>
        </a:p>
      </dgm:t>
    </dgm:pt>
    <dgm:pt modelId="{59FF7662-41F1-4DD1-BF50-7316ED083CD2}">
      <dgm:prSet phldr="0"/>
      <dgm:spPr/>
      <dgm:t>
        <a:bodyPr/>
        <a:lstStyle/>
        <a:p>
          <a:pPr rtl="0"/>
          <a:r>
            <a:rPr lang="en-GB" dirty="0">
              <a:latin typeface="Bembo"/>
            </a:rPr>
            <a:t>Action Plan</a:t>
          </a:r>
        </a:p>
      </dgm:t>
    </dgm:pt>
    <dgm:pt modelId="{D0923CCF-A820-4846-A722-32F8F0F3F374}" type="parTrans" cxnId="{996FCD80-EABF-47B5-9632-E40FAD4FDE22}">
      <dgm:prSet/>
      <dgm:spPr/>
    </dgm:pt>
    <dgm:pt modelId="{BD3E2D48-928F-4C74-9CC5-6AA66C9998B8}" type="sibTrans" cxnId="{996FCD80-EABF-47B5-9632-E40FAD4FDE22}">
      <dgm:prSet/>
      <dgm:spPr/>
    </dgm:pt>
    <dgm:pt modelId="{23676388-C82A-4888-A932-6E5CC548E765}" type="pres">
      <dgm:prSet presAssocID="{D4C6EADD-C4FB-4DC0-9D6C-A04517BE98D0}" presName="cycle" presStyleCnt="0">
        <dgm:presLayoutVars>
          <dgm:dir/>
          <dgm:resizeHandles val="exact"/>
        </dgm:presLayoutVars>
      </dgm:prSet>
      <dgm:spPr/>
    </dgm:pt>
    <dgm:pt modelId="{C848C5C4-0818-44AF-8AB3-EB3BCB757624}" type="pres">
      <dgm:prSet presAssocID="{12140938-232F-42D9-AA05-26C96CB5F0B3}" presName="node" presStyleLbl="node1" presStyleIdx="0" presStyleCnt="6">
        <dgm:presLayoutVars>
          <dgm:bulletEnabled val="1"/>
        </dgm:presLayoutVars>
      </dgm:prSet>
      <dgm:spPr/>
    </dgm:pt>
    <dgm:pt modelId="{E820297F-93E4-4044-9292-E123B44188C0}" type="pres">
      <dgm:prSet presAssocID="{12140938-232F-42D9-AA05-26C96CB5F0B3}" presName="spNode" presStyleCnt="0"/>
      <dgm:spPr/>
    </dgm:pt>
    <dgm:pt modelId="{333BFAEA-9ADB-41C1-BF5A-56C298FDCA02}" type="pres">
      <dgm:prSet presAssocID="{1A86FA49-86B1-4276-B76E-F3169688D24A}" presName="sibTrans" presStyleLbl="sibTrans1D1" presStyleIdx="0" presStyleCnt="6"/>
      <dgm:spPr/>
    </dgm:pt>
    <dgm:pt modelId="{6A579889-AFA2-4737-A599-0A5E04176F1A}" type="pres">
      <dgm:prSet presAssocID="{0BD71B88-A150-4289-B747-15FD0630BFB3}" presName="node" presStyleLbl="node1" presStyleIdx="1" presStyleCnt="6">
        <dgm:presLayoutVars>
          <dgm:bulletEnabled val="1"/>
        </dgm:presLayoutVars>
      </dgm:prSet>
      <dgm:spPr/>
    </dgm:pt>
    <dgm:pt modelId="{35AA482B-6225-4CA5-85C7-6F302E955C4A}" type="pres">
      <dgm:prSet presAssocID="{0BD71B88-A150-4289-B747-15FD0630BFB3}" presName="spNode" presStyleCnt="0"/>
      <dgm:spPr/>
    </dgm:pt>
    <dgm:pt modelId="{FA59C655-0197-4C84-82AC-0026244861F7}" type="pres">
      <dgm:prSet presAssocID="{988BFABA-70AF-4EF9-A91E-4A48DFC02513}" presName="sibTrans" presStyleLbl="sibTrans1D1" presStyleIdx="1" presStyleCnt="6"/>
      <dgm:spPr/>
    </dgm:pt>
    <dgm:pt modelId="{A3E9420A-9B0D-4B40-B5D9-D8DFF2B1208D}" type="pres">
      <dgm:prSet presAssocID="{1ED20F9F-EE01-4B15-AC9D-0CFE8868AB74}" presName="node" presStyleLbl="node1" presStyleIdx="2" presStyleCnt="6">
        <dgm:presLayoutVars>
          <dgm:bulletEnabled val="1"/>
        </dgm:presLayoutVars>
      </dgm:prSet>
      <dgm:spPr/>
    </dgm:pt>
    <dgm:pt modelId="{65F6F34A-66CE-409C-8854-2B0434F4D18C}" type="pres">
      <dgm:prSet presAssocID="{1ED20F9F-EE01-4B15-AC9D-0CFE8868AB74}" presName="spNode" presStyleCnt="0"/>
      <dgm:spPr/>
    </dgm:pt>
    <dgm:pt modelId="{00F78899-740F-44FD-80F6-272E50D19BBE}" type="pres">
      <dgm:prSet presAssocID="{4D855BB1-A090-461A-ABBE-F451CD655566}" presName="sibTrans" presStyleLbl="sibTrans1D1" presStyleIdx="2" presStyleCnt="6"/>
      <dgm:spPr/>
    </dgm:pt>
    <dgm:pt modelId="{09AA66C9-47D1-40EF-9AF8-37890F9E4857}" type="pres">
      <dgm:prSet presAssocID="{2674E1E3-7DF2-4453-872A-BEC837237435}" presName="node" presStyleLbl="node1" presStyleIdx="3" presStyleCnt="6">
        <dgm:presLayoutVars>
          <dgm:bulletEnabled val="1"/>
        </dgm:presLayoutVars>
      </dgm:prSet>
      <dgm:spPr/>
    </dgm:pt>
    <dgm:pt modelId="{EC17BFA4-6A02-443F-8B17-7549E8E709FF}" type="pres">
      <dgm:prSet presAssocID="{2674E1E3-7DF2-4453-872A-BEC837237435}" presName="spNode" presStyleCnt="0"/>
      <dgm:spPr/>
    </dgm:pt>
    <dgm:pt modelId="{0483A7CF-4416-462F-8264-8B6CFD21D2D5}" type="pres">
      <dgm:prSet presAssocID="{C17D371E-AA13-4758-8572-7E196A1F9C96}" presName="sibTrans" presStyleLbl="sibTrans1D1" presStyleIdx="3" presStyleCnt="6"/>
      <dgm:spPr/>
    </dgm:pt>
    <dgm:pt modelId="{D645708B-A5B7-4360-989D-17CECDDAF1DB}" type="pres">
      <dgm:prSet presAssocID="{A89F00DB-837D-4638-8410-91C5077FD4B1}" presName="node" presStyleLbl="node1" presStyleIdx="4" presStyleCnt="6">
        <dgm:presLayoutVars>
          <dgm:bulletEnabled val="1"/>
        </dgm:presLayoutVars>
      </dgm:prSet>
      <dgm:spPr/>
    </dgm:pt>
    <dgm:pt modelId="{18ED67B6-FEDA-4F0C-84AC-2D17F1F5D5A7}" type="pres">
      <dgm:prSet presAssocID="{A89F00DB-837D-4638-8410-91C5077FD4B1}" presName="spNode" presStyleCnt="0"/>
      <dgm:spPr/>
    </dgm:pt>
    <dgm:pt modelId="{E6A850D9-12C7-492A-ADF7-B279675F1898}" type="pres">
      <dgm:prSet presAssocID="{EA0FFFE0-3E4F-4613-AF62-8CDBC1CC7F11}" presName="sibTrans" presStyleLbl="sibTrans1D1" presStyleIdx="4" presStyleCnt="6"/>
      <dgm:spPr/>
    </dgm:pt>
    <dgm:pt modelId="{0EB63B9A-1B7D-4926-8D49-1AC5B1CE2E9B}" type="pres">
      <dgm:prSet presAssocID="{59FF7662-41F1-4DD1-BF50-7316ED083CD2}" presName="node" presStyleLbl="node1" presStyleIdx="5" presStyleCnt="6">
        <dgm:presLayoutVars>
          <dgm:bulletEnabled val="1"/>
        </dgm:presLayoutVars>
      </dgm:prSet>
      <dgm:spPr/>
    </dgm:pt>
    <dgm:pt modelId="{1D406517-9D69-4CAA-A3B0-7C17E210E55B}" type="pres">
      <dgm:prSet presAssocID="{59FF7662-41F1-4DD1-BF50-7316ED083CD2}" presName="spNode" presStyleCnt="0"/>
      <dgm:spPr/>
    </dgm:pt>
    <dgm:pt modelId="{C4161934-82FF-476D-B41B-D5340DEA90F7}" type="pres">
      <dgm:prSet presAssocID="{BD3E2D48-928F-4C74-9CC5-6AA66C9998B8}" presName="sibTrans" presStyleLbl="sibTrans1D1" presStyleIdx="5" presStyleCnt="6"/>
      <dgm:spPr/>
    </dgm:pt>
  </dgm:ptLst>
  <dgm:cxnLst>
    <dgm:cxn modelId="{362A722A-A85F-4A1A-998B-670D15E0B06C}" type="presOf" srcId="{1ED20F9F-EE01-4B15-AC9D-0CFE8868AB74}" destId="{A3E9420A-9B0D-4B40-B5D9-D8DFF2B1208D}" srcOrd="0" destOrd="0" presId="urn:microsoft.com/office/officeart/2005/8/layout/cycle5"/>
    <dgm:cxn modelId="{5E6F713B-D025-4BAD-83A0-91C9F18F4A07}" type="presOf" srcId="{D4C6EADD-C4FB-4DC0-9D6C-A04517BE98D0}" destId="{23676388-C82A-4888-A932-6E5CC548E765}" srcOrd="0" destOrd="0" presId="urn:microsoft.com/office/officeart/2005/8/layout/cycle5"/>
    <dgm:cxn modelId="{E9A6E33B-1ED5-4A6A-B126-0C7C0D9627D4}" srcId="{D4C6EADD-C4FB-4DC0-9D6C-A04517BE98D0}" destId="{0BD71B88-A150-4289-B747-15FD0630BFB3}" srcOrd="1" destOrd="0" parTransId="{6046BB60-BA6E-447E-9E97-77CC634D8F43}" sibTransId="{988BFABA-70AF-4EF9-A91E-4A48DFC02513}"/>
    <dgm:cxn modelId="{9276773C-3F64-4D61-900C-955333743422}" type="presOf" srcId="{A89F00DB-837D-4638-8410-91C5077FD4B1}" destId="{D645708B-A5B7-4360-989D-17CECDDAF1DB}" srcOrd="0" destOrd="0" presId="urn:microsoft.com/office/officeart/2005/8/layout/cycle5"/>
    <dgm:cxn modelId="{A8316C68-6572-4616-A866-575A6AFDF640}" type="presOf" srcId="{988BFABA-70AF-4EF9-A91E-4A48DFC02513}" destId="{FA59C655-0197-4C84-82AC-0026244861F7}" srcOrd="0" destOrd="0" presId="urn:microsoft.com/office/officeart/2005/8/layout/cycle5"/>
    <dgm:cxn modelId="{EE75E252-1713-45D0-ACF1-160AFA7B8B38}" type="presOf" srcId="{BD3E2D48-928F-4C74-9CC5-6AA66C9998B8}" destId="{C4161934-82FF-476D-B41B-D5340DEA90F7}" srcOrd="0" destOrd="0" presId="urn:microsoft.com/office/officeart/2005/8/layout/cycle5"/>
    <dgm:cxn modelId="{BC4E5B77-5F9B-4220-943E-FC62D7AE2431}" type="presOf" srcId="{C17D371E-AA13-4758-8572-7E196A1F9C96}" destId="{0483A7CF-4416-462F-8264-8B6CFD21D2D5}" srcOrd="0" destOrd="0" presId="urn:microsoft.com/office/officeart/2005/8/layout/cycle5"/>
    <dgm:cxn modelId="{FB08897E-45B0-4BFF-A3C7-6DCA6A40C311}" srcId="{D4C6EADD-C4FB-4DC0-9D6C-A04517BE98D0}" destId="{1ED20F9F-EE01-4B15-AC9D-0CFE8868AB74}" srcOrd="2" destOrd="0" parTransId="{12ED6448-7ED1-455B-AB6E-5573366ED05F}" sibTransId="{4D855BB1-A090-461A-ABBE-F451CD655566}"/>
    <dgm:cxn modelId="{1ED3467F-D801-42B4-9A77-C059DF7C9AC2}" type="presOf" srcId="{2674E1E3-7DF2-4453-872A-BEC837237435}" destId="{09AA66C9-47D1-40EF-9AF8-37890F9E4857}" srcOrd="0" destOrd="0" presId="urn:microsoft.com/office/officeart/2005/8/layout/cycle5"/>
    <dgm:cxn modelId="{996FCD80-EABF-47B5-9632-E40FAD4FDE22}" srcId="{D4C6EADD-C4FB-4DC0-9D6C-A04517BE98D0}" destId="{59FF7662-41F1-4DD1-BF50-7316ED083CD2}" srcOrd="5" destOrd="0" parTransId="{D0923CCF-A820-4846-A722-32F8F0F3F374}" sibTransId="{BD3E2D48-928F-4C74-9CC5-6AA66C9998B8}"/>
    <dgm:cxn modelId="{2BC5FE88-863B-4D1F-8415-4302224FF935}" type="presOf" srcId="{12140938-232F-42D9-AA05-26C96CB5F0B3}" destId="{C848C5C4-0818-44AF-8AB3-EB3BCB757624}" srcOrd="0" destOrd="0" presId="urn:microsoft.com/office/officeart/2005/8/layout/cycle5"/>
    <dgm:cxn modelId="{E5CF0394-8446-4905-AA03-D4522EE062E6}" type="presOf" srcId="{4D855BB1-A090-461A-ABBE-F451CD655566}" destId="{00F78899-740F-44FD-80F6-272E50D19BBE}" srcOrd="0" destOrd="0" presId="urn:microsoft.com/office/officeart/2005/8/layout/cycle5"/>
    <dgm:cxn modelId="{5B3987AB-CFB2-4077-89B0-C992CB12204D}" srcId="{D4C6EADD-C4FB-4DC0-9D6C-A04517BE98D0}" destId="{2674E1E3-7DF2-4453-872A-BEC837237435}" srcOrd="3" destOrd="0" parTransId="{0A7FB0CE-3B51-4799-913B-10F37C75D966}" sibTransId="{C17D371E-AA13-4758-8572-7E196A1F9C96}"/>
    <dgm:cxn modelId="{DE619BBA-567E-4DD4-9383-8B829AE7BEDA}" type="presOf" srcId="{1A86FA49-86B1-4276-B76E-F3169688D24A}" destId="{333BFAEA-9ADB-41C1-BF5A-56C298FDCA02}" srcOrd="0" destOrd="0" presId="urn:microsoft.com/office/officeart/2005/8/layout/cycle5"/>
    <dgm:cxn modelId="{2C8535C3-6B9E-42AD-8299-5AA2D95F20B2}" type="presOf" srcId="{0BD71B88-A150-4289-B747-15FD0630BFB3}" destId="{6A579889-AFA2-4737-A599-0A5E04176F1A}" srcOrd="0" destOrd="0" presId="urn:microsoft.com/office/officeart/2005/8/layout/cycle5"/>
    <dgm:cxn modelId="{E22251C5-289F-4AC5-B641-8C183799D8FC}" srcId="{D4C6EADD-C4FB-4DC0-9D6C-A04517BE98D0}" destId="{A89F00DB-837D-4638-8410-91C5077FD4B1}" srcOrd="4" destOrd="0" parTransId="{04AD9FC2-5906-49C0-A164-8F8A9A6FED08}" sibTransId="{EA0FFFE0-3E4F-4613-AF62-8CDBC1CC7F11}"/>
    <dgm:cxn modelId="{5C680FE8-FA46-4921-8930-C6966793F612}" type="presOf" srcId="{59FF7662-41F1-4DD1-BF50-7316ED083CD2}" destId="{0EB63B9A-1B7D-4926-8D49-1AC5B1CE2E9B}" srcOrd="0" destOrd="0" presId="urn:microsoft.com/office/officeart/2005/8/layout/cycle5"/>
    <dgm:cxn modelId="{BE66E8F5-048B-40A6-864D-ED949D0AE700}" type="presOf" srcId="{EA0FFFE0-3E4F-4613-AF62-8CDBC1CC7F11}" destId="{E6A850D9-12C7-492A-ADF7-B279675F1898}" srcOrd="0" destOrd="0" presId="urn:microsoft.com/office/officeart/2005/8/layout/cycle5"/>
    <dgm:cxn modelId="{5C2B22FB-C649-4392-940B-57DD2246274B}" srcId="{D4C6EADD-C4FB-4DC0-9D6C-A04517BE98D0}" destId="{12140938-232F-42D9-AA05-26C96CB5F0B3}" srcOrd="0" destOrd="0" parTransId="{25691130-D124-4687-B6C7-1EAEC9A37696}" sibTransId="{1A86FA49-86B1-4276-B76E-F3169688D24A}"/>
    <dgm:cxn modelId="{F3364BA4-DD62-4E2F-B9B4-031B2FAD7A25}" type="presParOf" srcId="{23676388-C82A-4888-A932-6E5CC548E765}" destId="{C848C5C4-0818-44AF-8AB3-EB3BCB757624}" srcOrd="0" destOrd="0" presId="urn:microsoft.com/office/officeart/2005/8/layout/cycle5"/>
    <dgm:cxn modelId="{ACB652F4-E5BB-4503-B7EC-01D676222196}" type="presParOf" srcId="{23676388-C82A-4888-A932-6E5CC548E765}" destId="{E820297F-93E4-4044-9292-E123B44188C0}" srcOrd="1" destOrd="0" presId="urn:microsoft.com/office/officeart/2005/8/layout/cycle5"/>
    <dgm:cxn modelId="{6F37EDBC-D5C1-44F8-9668-25B004798405}" type="presParOf" srcId="{23676388-C82A-4888-A932-6E5CC548E765}" destId="{333BFAEA-9ADB-41C1-BF5A-56C298FDCA02}" srcOrd="2" destOrd="0" presId="urn:microsoft.com/office/officeart/2005/8/layout/cycle5"/>
    <dgm:cxn modelId="{5CFA554F-01EF-41E4-AA23-23AD102DB6B1}" type="presParOf" srcId="{23676388-C82A-4888-A932-6E5CC548E765}" destId="{6A579889-AFA2-4737-A599-0A5E04176F1A}" srcOrd="3" destOrd="0" presId="urn:microsoft.com/office/officeart/2005/8/layout/cycle5"/>
    <dgm:cxn modelId="{B0FB8812-F070-4E1B-9A25-E79212297D2D}" type="presParOf" srcId="{23676388-C82A-4888-A932-6E5CC548E765}" destId="{35AA482B-6225-4CA5-85C7-6F302E955C4A}" srcOrd="4" destOrd="0" presId="urn:microsoft.com/office/officeart/2005/8/layout/cycle5"/>
    <dgm:cxn modelId="{38A53B12-4822-40E5-A647-96DFB519FF4F}" type="presParOf" srcId="{23676388-C82A-4888-A932-6E5CC548E765}" destId="{FA59C655-0197-4C84-82AC-0026244861F7}" srcOrd="5" destOrd="0" presId="urn:microsoft.com/office/officeart/2005/8/layout/cycle5"/>
    <dgm:cxn modelId="{7ABBE282-EB0B-4281-AFA1-0DB2571F2BC3}" type="presParOf" srcId="{23676388-C82A-4888-A932-6E5CC548E765}" destId="{A3E9420A-9B0D-4B40-B5D9-D8DFF2B1208D}" srcOrd="6" destOrd="0" presId="urn:microsoft.com/office/officeart/2005/8/layout/cycle5"/>
    <dgm:cxn modelId="{2D90D68D-A1F7-430D-ABAB-A3ECBD5C0815}" type="presParOf" srcId="{23676388-C82A-4888-A932-6E5CC548E765}" destId="{65F6F34A-66CE-409C-8854-2B0434F4D18C}" srcOrd="7" destOrd="0" presId="urn:microsoft.com/office/officeart/2005/8/layout/cycle5"/>
    <dgm:cxn modelId="{37A757DE-3C56-408C-AFB1-A456C6B72ADA}" type="presParOf" srcId="{23676388-C82A-4888-A932-6E5CC548E765}" destId="{00F78899-740F-44FD-80F6-272E50D19BBE}" srcOrd="8" destOrd="0" presId="urn:microsoft.com/office/officeart/2005/8/layout/cycle5"/>
    <dgm:cxn modelId="{DDABE19F-F064-4C92-A815-9D7C2E7E9D9D}" type="presParOf" srcId="{23676388-C82A-4888-A932-6E5CC548E765}" destId="{09AA66C9-47D1-40EF-9AF8-37890F9E4857}" srcOrd="9" destOrd="0" presId="urn:microsoft.com/office/officeart/2005/8/layout/cycle5"/>
    <dgm:cxn modelId="{CA5BB4FE-0658-462D-B94F-8CB38B5E2C42}" type="presParOf" srcId="{23676388-C82A-4888-A932-6E5CC548E765}" destId="{EC17BFA4-6A02-443F-8B17-7549E8E709FF}" srcOrd="10" destOrd="0" presId="urn:microsoft.com/office/officeart/2005/8/layout/cycle5"/>
    <dgm:cxn modelId="{17634328-DA39-4B61-929E-EC8F5AB3D799}" type="presParOf" srcId="{23676388-C82A-4888-A932-6E5CC548E765}" destId="{0483A7CF-4416-462F-8264-8B6CFD21D2D5}" srcOrd="11" destOrd="0" presId="urn:microsoft.com/office/officeart/2005/8/layout/cycle5"/>
    <dgm:cxn modelId="{D2620950-F3EB-4888-9DD6-ADE3ADADA331}" type="presParOf" srcId="{23676388-C82A-4888-A932-6E5CC548E765}" destId="{D645708B-A5B7-4360-989D-17CECDDAF1DB}" srcOrd="12" destOrd="0" presId="urn:microsoft.com/office/officeart/2005/8/layout/cycle5"/>
    <dgm:cxn modelId="{28221FE1-38D1-47D8-8172-E9E24D59B800}" type="presParOf" srcId="{23676388-C82A-4888-A932-6E5CC548E765}" destId="{18ED67B6-FEDA-4F0C-84AC-2D17F1F5D5A7}" srcOrd="13" destOrd="0" presId="urn:microsoft.com/office/officeart/2005/8/layout/cycle5"/>
    <dgm:cxn modelId="{284922E3-40D9-48AE-B3AB-7E6831739D48}" type="presParOf" srcId="{23676388-C82A-4888-A932-6E5CC548E765}" destId="{E6A850D9-12C7-492A-ADF7-B279675F1898}" srcOrd="14" destOrd="0" presId="urn:microsoft.com/office/officeart/2005/8/layout/cycle5"/>
    <dgm:cxn modelId="{118259E5-D7FE-42D9-ADFC-208B87BA0654}" type="presParOf" srcId="{23676388-C82A-4888-A932-6E5CC548E765}" destId="{0EB63B9A-1B7D-4926-8D49-1AC5B1CE2E9B}" srcOrd="15" destOrd="0" presId="urn:microsoft.com/office/officeart/2005/8/layout/cycle5"/>
    <dgm:cxn modelId="{3E7714C5-2B29-4E09-B4B4-EAA53594C7C8}" type="presParOf" srcId="{23676388-C82A-4888-A932-6E5CC548E765}" destId="{1D406517-9D69-4CAA-A3B0-7C17E210E55B}" srcOrd="16" destOrd="0" presId="urn:microsoft.com/office/officeart/2005/8/layout/cycle5"/>
    <dgm:cxn modelId="{AFA33A00-3E58-4B7A-B536-DE495255B618}" type="presParOf" srcId="{23676388-C82A-4888-A932-6E5CC548E765}" destId="{C4161934-82FF-476D-B41B-D5340DEA90F7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56E8BE-BEB8-4163-93BA-879D8065617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20BE25-6946-40EC-AA89-97626028B7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Action plan- </a:t>
          </a:r>
          <a:endParaRPr lang="en-US"/>
        </a:p>
      </dgm:t>
    </dgm:pt>
    <dgm:pt modelId="{E3BB211D-3632-4714-8F2B-E335D61824E7}" type="parTrans" cxnId="{D2865065-6E8D-48D1-B06F-E932134BFB75}">
      <dgm:prSet/>
      <dgm:spPr/>
      <dgm:t>
        <a:bodyPr/>
        <a:lstStyle/>
        <a:p>
          <a:endParaRPr lang="en-US"/>
        </a:p>
      </dgm:t>
    </dgm:pt>
    <dgm:pt modelId="{02A46ACE-E387-4D0E-B817-E9CD6C35E89B}" type="sibTrans" cxnId="{D2865065-6E8D-48D1-B06F-E932134BFB75}">
      <dgm:prSet/>
      <dgm:spPr/>
      <dgm:t>
        <a:bodyPr/>
        <a:lstStyle/>
        <a:p>
          <a:endParaRPr lang="en-US"/>
        </a:p>
      </dgm:t>
    </dgm:pt>
    <dgm:pt modelId="{1895C037-53F1-40D1-A6E8-5E326C7037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what do I do next?</a:t>
          </a:r>
          <a:endParaRPr lang="en-US"/>
        </a:p>
      </dgm:t>
    </dgm:pt>
    <dgm:pt modelId="{2C8B0525-F96F-4161-9555-B3341EFEF6AB}" type="parTrans" cxnId="{539C5475-69DE-4917-86C5-150EB67E1926}">
      <dgm:prSet/>
      <dgm:spPr/>
      <dgm:t>
        <a:bodyPr/>
        <a:lstStyle/>
        <a:p>
          <a:endParaRPr lang="en-US"/>
        </a:p>
      </dgm:t>
    </dgm:pt>
    <dgm:pt modelId="{ED55BC39-D0CB-4391-B58F-3D86F1D7488A}" type="sibTrans" cxnId="{539C5475-69DE-4917-86C5-150EB67E1926}">
      <dgm:prSet/>
      <dgm:spPr/>
      <dgm:t>
        <a:bodyPr/>
        <a:lstStyle/>
        <a:p>
          <a:endParaRPr lang="en-US"/>
        </a:p>
      </dgm:t>
    </dgm:pt>
    <dgm:pt modelId="{1EDE118B-FFBD-4FC0-B658-8774DB8E4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how do I start? </a:t>
          </a:r>
          <a:endParaRPr lang="en-US"/>
        </a:p>
      </dgm:t>
    </dgm:pt>
    <dgm:pt modelId="{2F58A797-F795-49B3-89AE-EDB7A15574AC}" type="parTrans" cxnId="{732F2FA1-5480-45E0-85FA-6EA93609A953}">
      <dgm:prSet/>
      <dgm:spPr/>
      <dgm:t>
        <a:bodyPr/>
        <a:lstStyle/>
        <a:p>
          <a:endParaRPr lang="en-US"/>
        </a:p>
      </dgm:t>
    </dgm:pt>
    <dgm:pt modelId="{E2511430-2A80-4785-AAAD-50DC824126C4}" type="sibTrans" cxnId="{732F2FA1-5480-45E0-85FA-6EA93609A953}">
      <dgm:prSet/>
      <dgm:spPr/>
      <dgm:t>
        <a:bodyPr/>
        <a:lstStyle/>
        <a:p>
          <a:endParaRPr lang="en-US"/>
        </a:p>
      </dgm:t>
    </dgm:pt>
    <dgm:pt modelId="{73F73B34-8E8E-4411-960D-9D4DAE5D57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impact will this have?</a:t>
          </a:r>
          <a:endParaRPr lang="en-US"/>
        </a:p>
      </dgm:t>
    </dgm:pt>
    <dgm:pt modelId="{FD88503C-6F91-4D04-A87D-17B66F6A521B}" type="parTrans" cxnId="{3E5E23DF-52F6-49FD-8852-67D3EF6F152F}">
      <dgm:prSet/>
      <dgm:spPr/>
      <dgm:t>
        <a:bodyPr/>
        <a:lstStyle/>
        <a:p>
          <a:endParaRPr lang="en-US"/>
        </a:p>
      </dgm:t>
    </dgm:pt>
    <dgm:pt modelId="{8175F485-BFCC-48CC-993B-BDFA005403DB}" type="sibTrans" cxnId="{3E5E23DF-52F6-49FD-8852-67D3EF6F152F}">
      <dgm:prSet/>
      <dgm:spPr/>
      <dgm:t>
        <a:bodyPr/>
        <a:lstStyle/>
        <a:p>
          <a:endParaRPr lang="en-US"/>
        </a:p>
      </dgm:t>
    </dgm:pt>
    <dgm:pt modelId="{D89DCA10-13A1-465E-BFD5-27EA9159E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See also; </a:t>
          </a:r>
          <a:r>
            <a:rPr lang="en-GB">
              <a:hlinkClick xmlns:r="http://schemas.openxmlformats.org/officeDocument/2006/relationships" r:id="rId1"/>
            </a:rPr>
            <a:t>Borton’s Model Of Reflection (linkedin.com) -</a:t>
          </a:r>
          <a:endParaRPr lang="en-US"/>
        </a:p>
      </dgm:t>
    </dgm:pt>
    <dgm:pt modelId="{469F9B3F-EDB5-47E2-B9D4-5E83EDC474B6}" type="parTrans" cxnId="{5167F08D-1C6F-4A43-BF05-D385EB12ECD5}">
      <dgm:prSet/>
      <dgm:spPr/>
      <dgm:t>
        <a:bodyPr/>
        <a:lstStyle/>
        <a:p>
          <a:endParaRPr lang="en-US"/>
        </a:p>
      </dgm:t>
    </dgm:pt>
    <dgm:pt modelId="{992AB24E-0D7E-4DF8-BA15-861A5D999A47}" type="sibTrans" cxnId="{5167F08D-1C6F-4A43-BF05-D385EB12ECD5}">
      <dgm:prSet/>
      <dgm:spPr/>
      <dgm:t>
        <a:bodyPr/>
        <a:lstStyle/>
        <a:p>
          <a:endParaRPr lang="en-US"/>
        </a:p>
      </dgm:t>
    </dgm:pt>
    <dgm:pt modelId="{C422B1B0-8858-40FA-8E8C-D1FE7EC4BB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note that you will need to reference the above website within your assignment.</a:t>
          </a:r>
          <a:endParaRPr lang="en-US"/>
        </a:p>
      </dgm:t>
    </dgm:pt>
    <dgm:pt modelId="{AC5877D4-9CDB-4062-9AFA-89840264E436}" type="parTrans" cxnId="{1BB5A71A-74D7-4EB8-B0AA-4D8B857ACE03}">
      <dgm:prSet/>
      <dgm:spPr/>
      <dgm:t>
        <a:bodyPr/>
        <a:lstStyle/>
        <a:p>
          <a:endParaRPr lang="en-US"/>
        </a:p>
      </dgm:t>
    </dgm:pt>
    <dgm:pt modelId="{4A04C1B9-C71F-4AD0-93F7-919AA1346502}" type="sibTrans" cxnId="{1BB5A71A-74D7-4EB8-B0AA-4D8B857ACE03}">
      <dgm:prSet/>
      <dgm:spPr/>
      <dgm:t>
        <a:bodyPr/>
        <a:lstStyle/>
        <a:p>
          <a:endParaRPr lang="en-US"/>
        </a:p>
      </dgm:t>
    </dgm:pt>
    <dgm:pt modelId="{5824D7D2-EDEA-426B-8B8D-9FEEC482C0B2}" type="pres">
      <dgm:prSet presAssocID="{1256E8BE-BEB8-4163-93BA-879D80656173}" presName="root" presStyleCnt="0">
        <dgm:presLayoutVars>
          <dgm:dir/>
          <dgm:resizeHandles val="exact"/>
        </dgm:presLayoutVars>
      </dgm:prSet>
      <dgm:spPr/>
    </dgm:pt>
    <dgm:pt modelId="{D5D93EC3-F2EA-44A9-9100-A80644652B96}" type="pres">
      <dgm:prSet presAssocID="{B920BE25-6946-40EC-AA89-97626028B751}" presName="compNode" presStyleCnt="0"/>
      <dgm:spPr/>
    </dgm:pt>
    <dgm:pt modelId="{2D75C54C-002B-45D7-86BA-FA5F9A9B1584}" type="pres">
      <dgm:prSet presAssocID="{B920BE25-6946-40EC-AA89-97626028B751}" presName="bgRect" presStyleLbl="bgShp" presStyleIdx="0" presStyleCnt="6"/>
      <dgm:spPr/>
    </dgm:pt>
    <dgm:pt modelId="{0E2A4782-DFF8-40BB-AF09-39C0D79DB5EF}" type="pres">
      <dgm:prSet presAssocID="{B920BE25-6946-40EC-AA89-97626028B751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3C8C4E4-7FB5-461B-9B25-1B979682BA31}" type="pres">
      <dgm:prSet presAssocID="{B920BE25-6946-40EC-AA89-97626028B751}" presName="spaceRect" presStyleCnt="0"/>
      <dgm:spPr/>
    </dgm:pt>
    <dgm:pt modelId="{8DE9BBE0-6930-4667-AC32-8DC9525735C8}" type="pres">
      <dgm:prSet presAssocID="{B920BE25-6946-40EC-AA89-97626028B751}" presName="parTx" presStyleLbl="revTx" presStyleIdx="0" presStyleCnt="6">
        <dgm:presLayoutVars>
          <dgm:chMax val="0"/>
          <dgm:chPref val="0"/>
        </dgm:presLayoutVars>
      </dgm:prSet>
      <dgm:spPr/>
    </dgm:pt>
    <dgm:pt modelId="{963A4C19-6474-406A-BD66-B04547570D81}" type="pres">
      <dgm:prSet presAssocID="{02A46ACE-E387-4D0E-B817-E9CD6C35E89B}" presName="sibTrans" presStyleCnt="0"/>
      <dgm:spPr/>
    </dgm:pt>
    <dgm:pt modelId="{41B0D78F-A83F-4C16-B078-97D55E4475D8}" type="pres">
      <dgm:prSet presAssocID="{1895C037-53F1-40D1-A6E8-5E326C703730}" presName="compNode" presStyleCnt="0"/>
      <dgm:spPr/>
    </dgm:pt>
    <dgm:pt modelId="{77A71452-8594-4175-8BA1-5095B55C1D02}" type="pres">
      <dgm:prSet presAssocID="{1895C037-53F1-40D1-A6E8-5E326C703730}" presName="bgRect" presStyleLbl="bgShp" presStyleIdx="1" presStyleCnt="6"/>
      <dgm:spPr/>
    </dgm:pt>
    <dgm:pt modelId="{619E025C-E81C-4818-B360-C5B75EBD71E2}" type="pres">
      <dgm:prSet presAssocID="{1895C037-53F1-40D1-A6E8-5E326C703730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9EFB3A2-2612-49B7-9736-11E5C5195668}" type="pres">
      <dgm:prSet presAssocID="{1895C037-53F1-40D1-A6E8-5E326C703730}" presName="spaceRect" presStyleCnt="0"/>
      <dgm:spPr/>
    </dgm:pt>
    <dgm:pt modelId="{C960263C-2E16-4FE8-A577-710A015BB25C}" type="pres">
      <dgm:prSet presAssocID="{1895C037-53F1-40D1-A6E8-5E326C703730}" presName="parTx" presStyleLbl="revTx" presStyleIdx="1" presStyleCnt="6">
        <dgm:presLayoutVars>
          <dgm:chMax val="0"/>
          <dgm:chPref val="0"/>
        </dgm:presLayoutVars>
      </dgm:prSet>
      <dgm:spPr/>
    </dgm:pt>
    <dgm:pt modelId="{E291CAB7-74BA-47F9-AFA3-CDF3264E4B47}" type="pres">
      <dgm:prSet presAssocID="{ED55BC39-D0CB-4391-B58F-3D86F1D7488A}" presName="sibTrans" presStyleCnt="0"/>
      <dgm:spPr/>
    </dgm:pt>
    <dgm:pt modelId="{CBCABCE8-43D1-4A8C-93D9-C72398F6946D}" type="pres">
      <dgm:prSet presAssocID="{1EDE118B-FFBD-4FC0-B658-8774DB8E48D9}" presName="compNode" presStyleCnt="0"/>
      <dgm:spPr/>
    </dgm:pt>
    <dgm:pt modelId="{A69FAB23-133C-41EC-90D3-9D8D11B39CED}" type="pres">
      <dgm:prSet presAssocID="{1EDE118B-FFBD-4FC0-B658-8774DB8E48D9}" presName="bgRect" presStyleLbl="bgShp" presStyleIdx="2" presStyleCnt="6"/>
      <dgm:spPr/>
    </dgm:pt>
    <dgm:pt modelId="{307FBEF6-D271-4D5E-929C-4272ED0D475D}" type="pres">
      <dgm:prSet presAssocID="{1EDE118B-FFBD-4FC0-B658-8774DB8E48D9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DCDCACC-ACF9-412F-BF22-40FAB0712106}" type="pres">
      <dgm:prSet presAssocID="{1EDE118B-FFBD-4FC0-B658-8774DB8E48D9}" presName="spaceRect" presStyleCnt="0"/>
      <dgm:spPr/>
    </dgm:pt>
    <dgm:pt modelId="{D39DE8E3-FCA2-4B14-9AC8-520FEBCD3A12}" type="pres">
      <dgm:prSet presAssocID="{1EDE118B-FFBD-4FC0-B658-8774DB8E48D9}" presName="parTx" presStyleLbl="revTx" presStyleIdx="2" presStyleCnt="6">
        <dgm:presLayoutVars>
          <dgm:chMax val="0"/>
          <dgm:chPref val="0"/>
        </dgm:presLayoutVars>
      </dgm:prSet>
      <dgm:spPr/>
    </dgm:pt>
    <dgm:pt modelId="{EEE762A8-3AC8-4B81-8BE9-1F4B81CF26ED}" type="pres">
      <dgm:prSet presAssocID="{E2511430-2A80-4785-AAAD-50DC824126C4}" presName="sibTrans" presStyleCnt="0"/>
      <dgm:spPr/>
    </dgm:pt>
    <dgm:pt modelId="{4AA327F7-14AB-42BB-9C31-2BF44A172C2F}" type="pres">
      <dgm:prSet presAssocID="{73F73B34-8E8E-4411-960D-9D4DAE5D5701}" presName="compNode" presStyleCnt="0"/>
      <dgm:spPr/>
    </dgm:pt>
    <dgm:pt modelId="{E1BBF4EA-1A59-45EC-AE20-E182EA1100A9}" type="pres">
      <dgm:prSet presAssocID="{73F73B34-8E8E-4411-960D-9D4DAE5D5701}" presName="bgRect" presStyleLbl="bgShp" presStyleIdx="3" presStyleCnt="6"/>
      <dgm:spPr/>
    </dgm:pt>
    <dgm:pt modelId="{CBC79271-B21C-41E6-ADC9-877F9E9414DE}" type="pres">
      <dgm:prSet presAssocID="{73F73B34-8E8E-4411-960D-9D4DAE5D5701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124558DF-7257-4ECD-868B-DBEF1EF46763}" type="pres">
      <dgm:prSet presAssocID="{73F73B34-8E8E-4411-960D-9D4DAE5D5701}" presName="spaceRect" presStyleCnt="0"/>
      <dgm:spPr/>
    </dgm:pt>
    <dgm:pt modelId="{8E3FD59F-E106-4BE0-BA8C-9A45AF181846}" type="pres">
      <dgm:prSet presAssocID="{73F73B34-8E8E-4411-960D-9D4DAE5D5701}" presName="parTx" presStyleLbl="revTx" presStyleIdx="3" presStyleCnt="6">
        <dgm:presLayoutVars>
          <dgm:chMax val="0"/>
          <dgm:chPref val="0"/>
        </dgm:presLayoutVars>
      </dgm:prSet>
      <dgm:spPr/>
    </dgm:pt>
    <dgm:pt modelId="{633172DE-6869-4004-B578-7D06B0DF0042}" type="pres">
      <dgm:prSet presAssocID="{8175F485-BFCC-48CC-993B-BDFA005403DB}" presName="sibTrans" presStyleCnt="0"/>
      <dgm:spPr/>
    </dgm:pt>
    <dgm:pt modelId="{549F49D5-4788-4FB9-BA6A-2CBEDE02D78A}" type="pres">
      <dgm:prSet presAssocID="{D89DCA10-13A1-465E-BFD5-27EA9159E28D}" presName="compNode" presStyleCnt="0"/>
      <dgm:spPr/>
    </dgm:pt>
    <dgm:pt modelId="{49D4060F-1E98-41FB-864A-276687F1CCCD}" type="pres">
      <dgm:prSet presAssocID="{D89DCA10-13A1-465E-BFD5-27EA9159E28D}" presName="bgRect" presStyleLbl="bgShp" presStyleIdx="4" presStyleCnt="6"/>
      <dgm:spPr/>
    </dgm:pt>
    <dgm:pt modelId="{986A90E3-169B-411F-933B-F5DF5F09D71A}" type="pres">
      <dgm:prSet presAssocID="{D89DCA10-13A1-465E-BFD5-27EA9159E28D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825160A-8C8E-4D79-973D-E7F83C69D166}" type="pres">
      <dgm:prSet presAssocID="{D89DCA10-13A1-465E-BFD5-27EA9159E28D}" presName="spaceRect" presStyleCnt="0"/>
      <dgm:spPr/>
    </dgm:pt>
    <dgm:pt modelId="{347C2B70-EA6C-43DC-8036-D269C85DFC2C}" type="pres">
      <dgm:prSet presAssocID="{D89DCA10-13A1-465E-BFD5-27EA9159E28D}" presName="parTx" presStyleLbl="revTx" presStyleIdx="4" presStyleCnt="6">
        <dgm:presLayoutVars>
          <dgm:chMax val="0"/>
          <dgm:chPref val="0"/>
        </dgm:presLayoutVars>
      </dgm:prSet>
      <dgm:spPr/>
    </dgm:pt>
    <dgm:pt modelId="{5D98802C-6857-4EA1-A0F3-14B489FB1551}" type="pres">
      <dgm:prSet presAssocID="{992AB24E-0D7E-4DF8-BA15-861A5D999A47}" presName="sibTrans" presStyleCnt="0"/>
      <dgm:spPr/>
    </dgm:pt>
    <dgm:pt modelId="{E6F19435-3976-4F47-B4FB-4B0303FF0D31}" type="pres">
      <dgm:prSet presAssocID="{C422B1B0-8858-40FA-8E8C-D1FE7EC4BB29}" presName="compNode" presStyleCnt="0"/>
      <dgm:spPr/>
    </dgm:pt>
    <dgm:pt modelId="{A3EF9CB0-B80B-4435-8C07-1BCE5029368E}" type="pres">
      <dgm:prSet presAssocID="{C422B1B0-8858-40FA-8E8C-D1FE7EC4BB29}" presName="bgRect" presStyleLbl="bgShp" presStyleIdx="5" presStyleCnt="6"/>
      <dgm:spPr/>
    </dgm:pt>
    <dgm:pt modelId="{99C7404D-4F0A-46DF-A738-3541B14EEF7E}" type="pres">
      <dgm:prSet presAssocID="{C422B1B0-8858-40FA-8E8C-D1FE7EC4BB29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374302FA-B69E-4E20-808F-EDC8A0E47AD4}" type="pres">
      <dgm:prSet presAssocID="{C422B1B0-8858-40FA-8E8C-D1FE7EC4BB29}" presName="spaceRect" presStyleCnt="0"/>
      <dgm:spPr/>
    </dgm:pt>
    <dgm:pt modelId="{0EABF9A6-FCC9-4553-81CE-AF701C36F611}" type="pres">
      <dgm:prSet presAssocID="{C422B1B0-8858-40FA-8E8C-D1FE7EC4BB2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BB5A71A-74D7-4EB8-B0AA-4D8B857ACE03}" srcId="{1256E8BE-BEB8-4163-93BA-879D80656173}" destId="{C422B1B0-8858-40FA-8E8C-D1FE7EC4BB29}" srcOrd="5" destOrd="0" parTransId="{AC5877D4-9CDB-4062-9AFA-89840264E436}" sibTransId="{4A04C1B9-C71F-4AD0-93F7-919AA1346502}"/>
    <dgm:cxn modelId="{94DD8834-B83C-4A56-9B0D-7F2261675B7B}" type="presOf" srcId="{C422B1B0-8858-40FA-8E8C-D1FE7EC4BB29}" destId="{0EABF9A6-FCC9-4553-81CE-AF701C36F611}" srcOrd="0" destOrd="0" presId="urn:microsoft.com/office/officeart/2018/2/layout/IconVerticalSolidList"/>
    <dgm:cxn modelId="{D2865065-6E8D-48D1-B06F-E932134BFB75}" srcId="{1256E8BE-BEB8-4163-93BA-879D80656173}" destId="{B920BE25-6946-40EC-AA89-97626028B751}" srcOrd="0" destOrd="0" parTransId="{E3BB211D-3632-4714-8F2B-E335D61824E7}" sibTransId="{02A46ACE-E387-4D0E-B817-E9CD6C35E89B}"/>
    <dgm:cxn modelId="{8DBF6466-5A87-4594-A580-95F567B97AE8}" type="presOf" srcId="{1256E8BE-BEB8-4163-93BA-879D80656173}" destId="{5824D7D2-EDEA-426B-8B8D-9FEEC482C0B2}" srcOrd="0" destOrd="0" presId="urn:microsoft.com/office/officeart/2018/2/layout/IconVerticalSolidList"/>
    <dgm:cxn modelId="{539C5475-69DE-4917-86C5-150EB67E1926}" srcId="{1256E8BE-BEB8-4163-93BA-879D80656173}" destId="{1895C037-53F1-40D1-A6E8-5E326C703730}" srcOrd="1" destOrd="0" parTransId="{2C8B0525-F96F-4161-9555-B3341EFEF6AB}" sibTransId="{ED55BC39-D0CB-4391-B58F-3D86F1D7488A}"/>
    <dgm:cxn modelId="{BB57B976-6038-49A6-BEB2-D7F0E8559338}" type="presOf" srcId="{1895C037-53F1-40D1-A6E8-5E326C703730}" destId="{C960263C-2E16-4FE8-A577-710A015BB25C}" srcOrd="0" destOrd="0" presId="urn:microsoft.com/office/officeart/2018/2/layout/IconVerticalSolidList"/>
    <dgm:cxn modelId="{5167F08D-1C6F-4A43-BF05-D385EB12ECD5}" srcId="{1256E8BE-BEB8-4163-93BA-879D80656173}" destId="{D89DCA10-13A1-465E-BFD5-27EA9159E28D}" srcOrd="4" destOrd="0" parTransId="{469F9B3F-EDB5-47E2-B9D4-5E83EDC474B6}" sibTransId="{992AB24E-0D7E-4DF8-BA15-861A5D999A47}"/>
    <dgm:cxn modelId="{732F2FA1-5480-45E0-85FA-6EA93609A953}" srcId="{1256E8BE-BEB8-4163-93BA-879D80656173}" destId="{1EDE118B-FFBD-4FC0-B658-8774DB8E48D9}" srcOrd="2" destOrd="0" parTransId="{2F58A797-F795-49B3-89AE-EDB7A15574AC}" sibTransId="{E2511430-2A80-4785-AAAD-50DC824126C4}"/>
    <dgm:cxn modelId="{9758EAA1-258C-4806-B0AE-4C8FA539652E}" type="presOf" srcId="{B920BE25-6946-40EC-AA89-97626028B751}" destId="{8DE9BBE0-6930-4667-AC32-8DC9525735C8}" srcOrd="0" destOrd="0" presId="urn:microsoft.com/office/officeart/2018/2/layout/IconVerticalSolidList"/>
    <dgm:cxn modelId="{377F0FB3-3446-4B62-A806-371B62A7F75B}" type="presOf" srcId="{73F73B34-8E8E-4411-960D-9D4DAE5D5701}" destId="{8E3FD59F-E106-4BE0-BA8C-9A45AF181846}" srcOrd="0" destOrd="0" presId="urn:microsoft.com/office/officeart/2018/2/layout/IconVerticalSolidList"/>
    <dgm:cxn modelId="{7B8D9BB5-36E2-4560-A0B2-1886718F1385}" type="presOf" srcId="{1EDE118B-FFBD-4FC0-B658-8774DB8E48D9}" destId="{D39DE8E3-FCA2-4B14-9AC8-520FEBCD3A12}" srcOrd="0" destOrd="0" presId="urn:microsoft.com/office/officeart/2018/2/layout/IconVerticalSolidList"/>
    <dgm:cxn modelId="{B92293BD-6A2A-4E8C-B4F0-D824F0B69D79}" type="presOf" srcId="{D89DCA10-13A1-465E-BFD5-27EA9159E28D}" destId="{347C2B70-EA6C-43DC-8036-D269C85DFC2C}" srcOrd="0" destOrd="0" presId="urn:microsoft.com/office/officeart/2018/2/layout/IconVerticalSolidList"/>
    <dgm:cxn modelId="{3E5E23DF-52F6-49FD-8852-67D3EF6F152F}" srcId="{1256E8BE-BEB8-4163-93BA-879D80656173}" destId="{73F73B34-8E8E-4411-960D-9D4DAE5D5701}" srcOrd="3" destOrd="0" parTransId="{FD88503C-6F91-4D04-A87D-17B66F6A521B}" sibTransId="{8175F485-BFCC-48CC-993B-BDFA005403DB}"/>
    <dgm:cxn modelId="{B044D9EB-1B37-4EAB-91DA-8661B00B0492}" type="presParOf" srcId="{5824D7D2-EDEA-426B-8B8D-9FEEC482C0B2}" destId="{D5D93EC3-F2EA-44A9-9100-A80644652B96}" srcOrd="0" destOrd="0" presId="urn:microsoft.com/office/officeart/2018/2/layout/IconVerticalSolidList"/>
    <dgm:cxn modelId="{EB0FCF4F-308E-48E8-9807-7625D63AD187}" type="presParOf" srcId="{D5D93EC3-F2EA-44A9-9100-A80644652B96}" destId="{2D75C54C-002B-45D7-86BA-FA5F9A9B1584}" srcOrd="0" destOrd="0" presId="urn:microsoft.com/office/officeart/2018/2/layout/IconVerticalSolidList"/>
    <dgm:cxn modelId="{35FF169F-761D-4672-A498-826C561BCB3C}" type="presParOf" srcId="{D5D93EC3-F2EA-44A9-9100-A80644652B96}" destId="{0E2A4782-DFF8-40BB-AF09-39C0D79DB5EF}" srcOrd="1" destOrd="0" presId="urn:microsoft.com/office/officeart/2018/2/layout/IconVerticalSolidList"/>
    <dgm:cxn modelId="{2524DC0E-AF70-49BC-A886-CD0BF93120F3}" type="presParOf" srcId="{D5D93EC3-F2EA-44A9-9100-A80644652B96}" destId="{93C8C4E4-7FB5-461B-9B25-1B979682BA31}" srcOrd="2" destOrd="0" presId="urn:microsoft.com/office/officeart/2018/2/layout/IconVerticalSolidList"/>
    <dgm:cxn modelId="{6F484F80-17D0-4F4C-89DB-441BECDFA1D2}" type="presParOf" srcId="{D5D93EC3-F2EA-44A9-9100-A80644652B96}" destId="{8DE9BBE0-6930-4667-AC32-8DC9525735C8}" srcOrd="3" destOrd="0" presId="urn:microsoft.com/office/officeart/2018/2/layout/IconVerticalSolidList"/>
    <dgm:cxn modelId="{49ABE05A-6704-4EFA-9D4D-4A48E0F7A3DF}" type="presParOf" srcId="{5824D7D2-EDEA-426B-8B8D-9FEEC482C0B2}" destId="{963A4C19-6474-406A-BD66-B04547570D81}" srcOrd="1" destOrd="0" presId="urn:microsoft.com/office/officeart/2018/2/layout/IconVerticalSolidList"/>
    <dgm:cxn modelId="{C426035E-A642-441E-B859-29DD3CCB59DA}" type="presParOf" srcId="{5824D7D2-EDEA-426B-8B8D-9FEEC482C0B2}" destId="{41B0D78F-A83F-4C16-B078-97D55E4475D8}" srcOrd="2" destOrd="0" presId="urn:microsoft.com/office/officeart/2018/2/layout/IconVerticalSolidList"/>
    <dgm:cxn modelId="{8E50BBC9-653E-499D-84CB-D203B3A30A8C}" type="presParOf" srcId="{41B0D78F-A83F-4C16-B078-97D55E4475D8}" destId="{77A71452-8594-4175-8BA1-5095B55C1D02}" srcOrd="0" destOrd="0" presId="urn:microsoft.com/office/officeart/2018/2/layout/IconVerticalSolidList"/>
    <dgm:cxn modelId="{55DA04CF-509D-4A61-AA88-3B84CFB54B2E}" type="presParOf" srcId="{41B0D78F-A83F-4C16-B078-97D55E4475D8}" destId="{619E025C-E81C-4818-B360-C5B75EBD71E2}" srcOrd="1" destOrd="0" presId="urn:microsoft.com/office/officeart/2018/2/layout/IconVerticalSolidList"/>
    <dgm:cxn modelId="{72C7C3B4-2168-4C45-BAB4-D78454115927}" type="presParOf" srcId="{41B0D78F-A83F-4C16-B078-97D55E4475D8}" destId="{39EFB3A2-2612-49B7-9736-11E5C5195668}" srcOrd="2" destOrd="0" presId="urn:microsoft.com/office/officeart/2018/2/layout/IconVerticalSolidList"/>
    <dgm:cxn modelId="{127BA8A6-7088-4FB6-A41C-2F540AA0E6B8}" type="presParOf" srcId="{41B0D78F-A83F-4C16-B078-97D55E4475D8}" destId="{C960263C-2E16-4FE8-A577-710A015BB25C}" srcOrd="3" destOrd="0" presId="urn:microsoft.com/office/officeart/2018/2/layout/IconVerticalSolidList"/>
    <dgm:cxn modelId="{3C1E887D-E92A-4BD1-BA44-417C5CDB0029}" type="presParOf" srcId="{5824D7D2-EDEA-426B-8B8D-9FEEC482C0B2}" destId="{E291CAB7-74BA-47F9-AFA3-CDF3264E4B47}" srcOrd="3" destOrd="0" presId="urn:microsoft.com/office/officeart/2018/2/layout/IconVerticalSolidList"/>
    <dgm:cxn modelId="{6D5F05FF-FB80-49B6-B770-A32C0C24FBD4}" type="presParOf" srcId="{5824D7D2-EDEA-426B-8B8D-9FEEC482C0B2}" destId="{CBCABCE8-43D1-4A8C-93D9-C72398F6946D}" srcOrd="4" destOrd="0" presId="urn:microsoft.com/office/officeart/2018/2/layout/IconVerticalSolidList"/>
    <dgm:cxn modelId="{25EA7F09-4FA1-4A79-B923-D9793885A6CB}" type="presParOf" srcId="{CBCABCE8-43D1-4A8C-93D9-C72398F6946D}" destId="{A69FAB23-133C-41EC-90D3-9D8D11B39CED}" srcOrd="0" destOrd="0" presId="urn:microsoft.com/office/officeart/2018/2/layout/IconVerticalSolidList"/>
    <dgm:cxn modelId="{66F92211-5CA2-48AE-BA4A-24DAB81C49CE}" type="presParOf" srcId="{CBCABCE8-43D1-4A8C-93D9-C72398F6946D}" destId="{307FBEF6-D271-4D5E-929C-4272ED0D475D}" srcOrd="1" destOrd="0" presId="urn:microsoft.com/office/officeart/2018/2/layout/IconVerticalSolidList"/>
    <dgm:cxn modelId="{6213B8B3-26FE-4F58-A0C4-7465E2EA9FAC}" type="presParOf" srcId="{CBCABCE8-43D1-4A8C-93D9-C72398F6946D}" destId="{7DCDCACC-ACF9-412F-BF22-40FAB0712106}" srcOrd="2" destOrd="0" presId="urn:microsoft.com/office/officeart/2018/2/layout/IconVerticalSolidList"/>
    <dgm:cxn modelId="{397323C3-6548-4C0D-A157-046E04439210}" type="presParOf" srcId="{CBCABCE8-43D1-4A8C-93D9-C72398F6946D}" destId="{D39DE8E3-FCA2-4B14-9AC8-520FEBCD3A12}" srcOrd="3" destOrd="0" presId="urn:microsoft.com/office/officeart/2018/2/layout/IconVerticalSolidList"/>
    <dgm:cxn modelId="{90CDDF72-3FD7-4A19-8BA4-7DC25F5CE407}" type="presParOf" srcId="{5824D7D2-EDEA-426B-8B8D-9FEEC482C0B2}" destId="{EEE762A8-3AC8-4B81-8BE9-1F4B81CF26ED}" srcOrd="5" destOrd="0" presId="urn:microsoft.com/office/officeart/2018/2/layout/IconVerticalSolidList"/>
    <dgm:cxn modelId="{B88D1D06-E660-4ACA-95C3-DEFD99DFB4DF}" type="presParOf" srcId="{5824D7D2-EDEA-426B-8B8D-9FEEC482C0B2}" destId="{4AA327F7-14AB-42BB-9C31-2BF44A172C2F}" srcOrd="6" destOrd="0" presId="urn:microsoft.com/office/officeart/2018/2/layout/IconVerticalSolidList"/>
    <dgm:cxn modelId="{CCE7AA5B-C9B7-439F-AB3B-EC7E28E9802A}" type="presParOf" srcId="{4AA327F7-14AB-42BB-9C31-2BF44A172C2F}" destId="{E1BBF4EA-1A59-45EC-AE20-E182EA1100A9}" srcOrd="0" destOrd="0" presId="urn:microsoft.com/office/officeart/2018/2/layout/IconVerticalSolidList"/>
    <dgm:cxn modelId="{76D99825-A7E1-4C11-8850-BDCC091D5ED5}" type="presParOf" srcId="{4AA327F7-14AB-42BB-9C31-2BF44A172C2F}" destId="{CBC79271-B21C-41E6-ADC9-877F9E9414DE}" srcOrd="1" destOrd="0" presId="urn:microsoft.com/office/officeart/2018/2/layout/IconVerticalSolidList"/>
    <dgm:cxn modelId="{3A427146-E747-4B30-9B65-3C100A7F5DC0}" type="presParOf" srcId="{4AA327F7-14AB-42BB-9C31-2BF44A172C2F}" destId="{124558DF-7257-4ECD-868B-DBEF1EF46763}" srcOrd="2" destOrd="0" presId="urn:microsoft.com/office/officeart/2018/2/layout/IconVerticalSolidList"/>
    <dgm:cxn modelId="{7D85CDCE-2188-4320-95E3-06B0F7B7F926}" type="presParOf" srcId="{4AA327F7-14AB-42BB-9C31-2BF44A172C2F}" destId="{8E3FD59F-E106-4BE0-BA8C-9A45AF181846}" srcOrd="3" destOrd="0" presId="urn:microsoft.com/office/officeart/2018/2/layout/IconVerticalSolidList"/>
    <dgm:cxn modelId="{F5CE146D-6E8A-4A9F-87F6-6E2CFC9B19F7}" type="presParOf" srcId="{5824D7D2-EDEA-426B-8B8D-9FEEC482C0B2}" destId="{633172DE-6869-4004-B578-7D06B0DF0042}" srcOrd="7" destOrd="0" presId="urn:microsoft.com/office/officeart/2018/2/layout/IconVerticalSolidList"/>
    <dgm:cxn modelId="{7E659370-3C4D-456D-AAE5-33DD85FF0AF2}" type="presParOf" srcId="{5824D7D2-EDEA-426B-8B8D-9FEEC482C0B2}" destId="{549F49D5-4788-4FB9-BA6A-2CBEDE02D78A}" srcOrd="8" destOrd="0" presId="urn:microsoft.com/office/officeart/2018/2/layout/IconVerticalSolidList"/>
    <dgm:cxn modelId="{0A565DF6-F6F3-4EA4-A19B-B6DDF50B708B}" type="presParOf" srcId="{549F49D5-4788-4FB9-BA6A-2CBEDE02D78A}" destId="{49D4060F-1E98-41FB-864A-276687F1CCCD}" srcOrd="0" destOrd="0" presId="urn:microsoft.com/office/officeart/2018/2/layout/IconVerticalSolidList"/>
    <dgm:cxn modelId="{7FF8C0BA-6B98-4DE6-8E11-EE75ABB6BAD1}" type="presParOf" srcId="{549F49D5-4788-4FB9-BA6A-2CBEDE02D78A}" destId="{986A90E3-169B-411F-933B-F5DF5F09D71A}" srcOrd="1" destOrd="0" presId="urn:microsoft.com/office/officeart/2018/2/layout/IconVerticalSolidList"/>
    <dgm:cxn modelId="{F97FAF4F-E0D1-478A-8A9D-0D2F6913CF6A}" type="presParOf" srcId="{549F49D5-4788-4FB9-BA6A-2CBEDE02D78A}" destId="{2825160A-8C8E-4D79-973D-E7F83C69D166}" srcOrd="2" destOrd="0" presId="urn:microsoft.com/office/officeart/2018/2/layout/IconVerticalSolidList"/>
    <dgm:cxn modelId="{9283165D-32BD-43F6-B1E6-6910BF9BA2D7}" type="presParOf" srcId="{549F49D5-4788-4FB9-BA6A-2CBEDE02D78A}" destId="{347C2B70-EA6C-43DC-8036-D269C85DFC2C}" srcOrd="3" destOrd="0" presId="urn:microsoft.com/office/officeart/2018/2/layout/IconVerticalSolidList"/>
    <dgm:cxn modelId="{C753E01A-14E8-45D9-A1DD-AEBE62B9576E}" type="presParOf" srcId="{5824D7D2-EDEA-426B-8B8D-9FEEC482C0B2}" destId="{5D98802C-6857-4EA1-A0F3-14B489FB1551}" srcOrd="9" destOrd="0" presId="urn:microsoft.com/office/officeart/2018/2/layout/IconVerticalSolidList"/>
    <dgm:cxn modelId="{B8ED1980-FCC8-4AD8-806A-0F1C161DDC5C}" type="presParOf" srcId="{5824D7D2-EDEA-426B-8B8D-9FEEC482C0B2}" destId="{E6F19435-3976-4F47-B4FB-4B0303FF0D31}" srcOrd="10" destOrd="0" presId="urn:microsoft.com/office/officeart/2018/2/layout/IconVerticalSolidList"/>
    <dgm:cxn modelId="{C1472BE4-CC77-4272-8C4D-EB9498F66894}" type="presParOf" srcId="{E6F19435-3976-4F47-B4FB-4B0303FF0D31}" destId="{A3EF9CB0-B80B-4435-8C07-1BCE5029368E}" srcOrd="0" destOrd="0" presId="urn:microsoft.com/office/officeart/2018/2/layout/IconVerticalSolidList"/>
    <dgm:cxn modelId="{E0FEE37F-703B-4764-9DE4-6EEB62584E02}" type="presParOf" srcId="{E6F19435-3976-4F47-B4FB-4B0303FF0D31}" destId="{99C7404D-4F0A-46DF-A738-3541B14EEF7E}" srcOrd="1" destOrd="0" presId="urn:microsoft.com/office/officeart/2018/2/layout/IconVerticalSolidList"/>
    <dgm:cxn modelId="{863D9F00-EEC0-40B1-A4EB-1C9C8EB96197}" type="presParOf" srcId="{E6F19435-3976-4F47-B4FB-4B0303FF0D31}" destId="{374302FA-B69E-4E20-808F-EDC8A0E47AD4}" srcOrd="2" destOrd="0" presId="urn:microsoft.com/office/officeart/2018/2/layout/IconVerticalSolidList"/>
    <dgm:cxn modelId="{905052B8-8953-47FB-B97D-2589BBBA01E6}" type="presParOf" srcId="{E6F19435-3976-4F47-B4FB-4B0303FF0D31}" destId="{0EABF9A6-FCC9-4553-81CE-AF701C36F6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8C5C4-0818-44AF-8AB3-EB3BCB757624}">
      <dsp:nvSpPr>
        <dsp:cNvPr id="0" name=""/>
        <dsp:cNvSpPr/>
      </dsp:nvSpPr>
      <dsp:spPr>
        <a:xfrm>
          <a:off x="1960977" y="2004"/>
          <a:ext cx="1288660" cy="8376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Description</a:t>
          </a:r>
          <a:endParaRPr lang="en-GB" sz="1600" kern="1200" dirty="0"/>
        </a:p>
      </dsp:txBody>
      <dsp:txXfrm>
        <a:off x="2001867" y="42894"/>
        <a:ext cx="1206880" cy="755849"/>
      </dsp:txXfrm>
    </dsp:sp>
    <dsp:sp modelId="{333BFAEA-9ADB-41C1-BF5A-56C298FDCA02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2778873" y="172297"/>
              </a:moveTo>
              <a:arcTo wR="1972607" hR="1972607" stAng="17647509" swAng="92345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579889-AFA2-4737-A599-0A5E04176F1A}">
      <dsp:nvSpPr>
        <dsp:cNvPr id="0" name=""/>
        <dsp:cNvSpPr/>
      </dsp:nvSpPr>
      <dsp:spPr>
        <a:xfrm>
          <a:off x="3669305" y="988307"/>
          <a:ext cx="1288660" cy="8376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Feelings</a:t>
          </a:r>
          <a:endParaRPr lang="en-GB" sz="1600" kern="1200" dirty="0"/>
        </a:p>
      </dsp:txBody>
      <dsp:txXfrm>
        <a:off x="3710195" y="1029197"/>
        <a:ext cx="1206880" cy="755849"/>
      </dsp:txXfrm>
    </dsp:sp>
    <dsp:sp modelId="{FA59C655-0197-4C84-82AC-0026244861F7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3914487" y="1625791"/>
              </a:moveTo>
              <a:arcTo wR="1972607" hR="1972607" stAng="20992431" swAng="1215137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E9420A-9B0D-4B40-B5D9-D8DFF2B1208D}">
      <dsp:nvSpPr>
        <dsp:cNvPr id="0" name=""/>
        <dsp:cNvSpPr/>
      </dsp:nvSpPr>
      <dsp:spPr>
        <a:xfrm>
          <a:off x="3669305" y="2960914"/>
          <a:ext cx="1288660" cy="83762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Evaluation</a:t>
          </a:r>
          <a:endParaRPr lang="en-GB" sz="1600" kern="1200" dirty="0"/>
        </a:p>
      </dsp:txBody>
      <dsp:txXfrm>
        <a:off x="3710195" y="3001804"/>
        <a:ext cx="1206880" cy="755849"/>
      </dsp:txXfrm>
    </dsp:sp>
    <dsp:sp modelId="{00F78899-740F-44FD-80F6-272E50D19BBE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3227768" y="3494365"/>
              </a:moveTo>
              <a:arcTo wR="1972607" hR="1972607" stAng="3029032" swAng="923459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AA66C9-47D1-40EF-9AF8-37890F9E4857}">
      <dsp:nvSpPr>
        <dsp:cNvPr id="0" name=""/>
        <dsp:cNvSpPr/>
      </dsp:nvSpPr>
      <dsp:spPr>
        <a:xfrm>
          <a:off x="1960977" y="3947218"/>
          <a:ext cx="1288660" cy="8376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Analysis </a:t>
          </a:r>
          <a:endParaRPr lang="en-GB" sz="1600" kern="1200" dirty="0"/>
        </a:p>
      </dsp:txBody>
      <dsp:txXfrm>
        <a:off x="2001867" y="3988108"/>
        <a:ext cx="1206880" cy="755849"/>
      </dsp:txXfrm>
    </dsp:sp>
    <dsp:sp modelId="{0483A7CF-4416-462F-8264-8B6CFD21D2D5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1166341" y="3772916"/>
              </a:moveTo>
              <a:arcTo wR="1972607" hR="1972607" stAng="6847509" swAng="923459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45708B-A5B7-4360-989D-17CECDDAF1DB}">
      <dsp:nvSpPr>
        <dsp:cNvPr id="0" name=""/>
        <dsp:cNvSpPr/>
      </dsp:nvSpPr>
      <dsp:spPr>
        <a:xfrm>
          <a:off x="252649" y="2960914"/>
          <a:ext cx="1288660" cy="83762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Conclusions </a:t>
          </a:r>
          <a:endParaRPr lang="en-GB" sz="1600" kern="1200" dirty="0"/>
        </a:p>
      </dsp:txBody>
      <dsp:txXfrm>
        <a:off x="293539" y="3001804"/>
        <a:ext cx="1206880" cy="755849"/>
      </dsp:txXfrm>
    </dsp:sp>
    <dsp:sp modelId="{E6A850D9-12C7-492A-ADF7-B279675F1898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30727" y="2319422"/>
              </a:moveTo>
              <a:arcTo wR="1972607" hR="1972607" stAng="10192431" swAng="1215137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B63B9A-1B7D-4926-8D49-1AC5B1CE2E9B}">
      <dsp:nvSpPr>
        <dsp:cNvPr id="0" name=""/>
        <dsp:cNvSpPr/>
      </dsp:nvSpPr>
      <dsp:spPr>
        <a:xfrm>
          <a:off x="252649" y="988307"/>
          <a:ext cx="1288660" cy="8376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Bembo"/>
            </a:rPr>
            <a:t>Action Plan</a:t>
          </a:r>
        </a:p>
      </dsp:txBody>
      <dsp:txXfrm>
        <a:off x="293539" y="1029197"/>
        <a:ext cx="1206880" cy="755849"/>
      </dsp:txXfrm>
    </dsp:sp>
    <dsp:sp modelId="{C4161934-82FF-476D-B41B-D5340DEA90F7}">
      <dsp:nvSpPr>
        <dsp:cNvPr id="0" name=""/>
        <dsp:cNvSpPr/>
      </dsp:nvSpPr>
      <dsp:spPr>
        <a:xfrm>
          <a:off x="632700" y="420818"/>
          <a:ext cx="3945214" cy="3945214"/>
        </a:xfrm>
        <a:custGeom>
          <a:avLst/>
          <a:gdLst/>
          <a:ahLst/>
          <a:cxnLst/>
          <a:rect l="0" t="0" r="0" b="0"/>
          <a:pathLst>
            <a:path>
              <a:moveTo>
                <a:pt x="717446" y="450848"/>
              </a:moveTo>
              <a:arcTo wR="1972607" hR="1972607" stAng="13829032" swAng="92345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5C54C-002B-45D7-86BA-FA5F9A9B1584}">
      <dsp:nvSpPr>
        <dsp:cNvPr id="0" name=""/>
        <dsp:cNvSpPr/>
      </dsp:nvSpPr>
      <dsp:spPr>
        <a:xfrm>
          <a:off x="0" y="1904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A4782-DFF8-40BB-AF09-39C0D79DB5EF}">
      <dsp:nvSpPr>
        <dsp:cNvPr id="0" name=""/>
        <dsp:cNvSpPr/>
      </dsp:nvSpPr>
      <dsp:spPr>
        <a:xfrm>
          <a:off x="245503" y="184510"/>
          <a:ext cx="446370" cy="4463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9BBE0-6930-4667-AC32-8DC9525735C8}">
      <dsp:nvSpPr>
        <dsp:cNvPr id="0" name=""/>
        <dsp:cNvSpPr/>
      </dsp:nvSpPr>
      <dsp:spPr>
        <a:xfrm>
          <a:off x="937378" y="1904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Action plan- </a:t>
          </a:r>
          <a:endParaRPr lang="en-US" sz="1900" kern="1200"/>
        </a:p>
      </dsp:txBody>
      <dsp:txXfrm>
        <a:off x="937378" y="1904"/>
        <a:ext cx="10335738" cy="811583"/>
      </dsp:txXfrm>
    </dsp:sp>
    <dsp:sp modelId="{77A71452-8594-4175-8BA1-5095B55C1D02}">
      <dsp:nvSpPr>
        <dsp:cNvPr id="0" name=""/>
        <dsp:cNvSpPr/>
      </dsp:nvSpPr>
      <dsp:spPr>
        <a:xfrm>
          <a:off x="0" y="1016383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E025C-E81C-4818-B360-C5B75EBD71E2}">
      <dsp:nvSpPr>
        <dsp:cNvPr id="0" name=""/>
        <dsp:cNvSpPr/>
      </dsp:nvSpPr>
      <dsp:spPr>
        <a:xfrm>
          <a:off x="245503" y="1198989"/>
          <a:ext cx="446370" cy="4463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263C-2E16-4FE8-A577-710A015BB25C}">
      <dsp:nvSpPr>
        <dsp:cNvPr id="0" name=""/>
        <dsp:cNvSpPr/>
      </dsp:nvSpPr>
      <dsp:spPr>
        <a:xfrm>
          <a:off x="937378" y="1016383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what do I do next?</a:t>
          </a:r>
          <a:endParaRPr lang="en-US" sz="1900" kern="1200"/>
        </a:p>
      </dsp:txBody>
      <dsp:txXfrm>
        <a:off x="937378" y="1016383"/>
        <a:ext cx="10335738" cy="811583"/>
      </dsp:txXfrm>
    </dsp:sp>
    <dsp:sp modelId="{A69FAB23-133C-41EC-90D3-9D8D11B39CED}">
      <dsp:nvSpPr>
        <dsp:cNvPr id="0" name=""/>
        <dsp:cNvSpPr/>
      </dsp:nvSpPr>
      <dsp:spPr>
        <a:xfrm>
          <a:off x="0" y="2030862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FBEF6-D271-4D5E-929C-4272ED0D475D}">
      <dsp:nvSpPr>
        <dsp:cNvPr id="0" name=""/>
        <dsp:cNvSpPr/>
      </dsp:nvSpPr>
      <dsp:spPr>
        <a:xfrm>
          <a:off x="245503" y="2213469"/>
          <a:ext cx="446370" cy="4463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DE8E3-FCA2-4B14-9AC8-520FEBCD3A12}">
      <dsp:nvSpPr>
        <dsp:cNvPr id="0" name=""/>
        <dsp:cNvSpPr/>
      </dsp:nvSpPr>
      <dsp:spPr>
        <a:xfrm>
          <a:off x="937378" y="2030862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how do I start? </a:t>
          </a:r>
          <a:endParaRPr lang="en-US" sz="1900" kern="1200"/>
        </a:p>
      </dsp:txBody>
      <dsp:txXfrm>
        <a:off x="937378" y="2030862"/>
        <a:ext cx="10335738" cy="811583"/>
      </dsp:txXfrm>
    </dsp:sp>
    <dsp:sp modelId="{E1BBF4EA-1A59-45EC-AE20-E182EA1100A9}">
      <dsp:nvSpPr>
        <dsp:cNvPr id="0" name=""/>
        <dsp:cNvSpPr/>
      </dsp:nvSpPr>
      <dsp:spPr>
        <a:xfrm>
          <a:off x="0" y="304534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79271-B21C-41E6-ADC9-877F9E9414DE}">
      <dsp:nvSpPr>
        <dsp:cNvPr id="0" name=""/>
        <dsp:cNvSpPr/>
      </dsp:nvSpPr>
      <dsp:spPr>
        <a:xfrm>
          <a:off x="245503" y="3227948"/>
          <a:ext cx="446370" cy="4463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FD59F-E106-4BE0-BA8C-9A45AF181846}">
      <dsp:nvSpPr>
        <dsp:cNvPr id="0" name=""/>
        <dsp:cNvSpPr/>
      </dsp:nvSpPr>
      <dsp:spPr>
        <a:xfrm>
          <a:off x="937378" y="304534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What impact will this have?</a:t>
          </a:r>
          <a:endParaRPr lang="en-US" sz="1900" kern="1200"/>
        </a:p>
      </dsp:txBody>
      <dsp:txXfrm>
        <a:off x="937378" y="3045341"/>
        <a:ext cx="10335738" cy="811583"/>
      </dsp:txXfrm>
    </dsp:sp>
    <dsp:sp modelId="{49D4060F-1E98-41FB-864A-276687F1CCCD}">
      <dsp:nvSpPr>
        <dsp:cNvPr id="0" name=""/>
        <dsp:cNvSpPr/>
      </dsp:nvSpPr>
      <dsp:spPr>
        <a:xfrm>
          <a:off x="0" y="405982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A90E3-169B-411F-933B-F5DF5F09D71A}">
      <dsp:nvSpPr>
        <dsp:cNvPr id="0" name=""/>
        <dsp:cNvSpPr/>
      </dsp:nvSpPr>
      <dsp:spPr>
        <a:xfrm>
          <a:off x="245503" y="4242427"/>
          <a:ext cx="446370" cy="4463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C2B70-EA6C-43DC-8036-D269C85DFC2C}">
      <dsp:nvSpPr>
        <dsp:cNvPr id="0" name=""/>
        <dsp:cNvSpPr/>
      </dsp:nvSpPr>
      <dsp:spPr>
        <a:xfrm>
          <a:off x="937378" y="405982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 also; </a:t>
          </a:r>
          <a:r>
            <a:rPr lang="en-GB" sz="1900" kern="1200">
              <a:hlinkClick xmlns:r="http://schemas.openxmlformats.org/officeDocument/2006/relationships" r:id="rId11"/>
            </a:rPr>
            <a:t>Borton’s Model Of Reflection (linkedin.com) -</a:t>
          </a:r>
          <a:endParaRPr lang="en-US" sz="1900" kern="1200"/>
        </a:p>
      </dsp:txBody>
      <dsp:txXfrm>
        <a:off x="937378" y="4059821"/>
        <a:ext cx="10335738" cy="811583"/>
      </dsp:txXfrm>
    </dsp:sp>
    <dsp:sp modelId="{A3EF9CB0-B80B-4435-8C07-1BCE5029368E}">
      <dsp:nvSpPr>
        <dsp:cNvPr id="0" name=""/>
        <dsp:cNvSpPr/>
      </dsp:nvSpPr>
      <dsp:spPr>
        <a:xfrm>
          <a:off x="0" y="5074300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C7404D-4F0A-46DF-A738-3541B14EEF7E}">
      <dsp:nvSpPr>
        <dsp:cNvPr id="0" name=""/>
        <dsp:cNvSpPr/>
      </dsp:nvSpPr>
      <dsp:spPr>
        <a:xfrm>
          <a:off x="245503" y="5256906"/>
          <a:ext cx="446370" cy="446370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BF9A6-FCC9-4553-81CE-AF701C36F611}">
      <dsp:nvSpPr>
        <dsp:cNvPr id="0" name=""/>
        <dsp:cNvSpPr/>
      </dsp:nvSpPr>
      <dsp:spPr>
        <a:xfrm>
          <a:off x="937378" y="5074300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note that you will need to reference the above website within your assignment.</a:t>
          </a:r>
          <a:endParaRPr lang="en-US" sz="1900" kern="1200"/>
        </a:p>
      </dsp:txBody>
      <dsp:txXfrm>
        <a:off x="937378" y="5074300"/>
        <a:ext cx="10335738" cy="811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790405-F323-4602-8364-E37E834B3AC0}" type="datetimeFigureOut">
              <a:t>3/6/2026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C0B41-8030-4257-97BD-9AC860C830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23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- Short part of the essay.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BC0B41-8030-4257-97BD-9AC860C8303F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13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Short part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BC0B41-8030-4257-97BD-9AC860C8303F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780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from simple psychology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BC0B41-8030-4257-97BD-9AC860C8303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79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05446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934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666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857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716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930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899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513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475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971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09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857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erry blossoms">
            <a:extLst>
              <a:ext uri="{FF2B5EF4-FFF2-40B4-BE49-F238E27FC236}">
                <a16:creationId xmlns:a16="http://schemas.microsoft.com/office/drawing/2014/main" id="{B89E3629-91FB-D183-D82D-EF28D7C7E3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30" r="-2" b="10673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E8A7E9B-3161-4AE7-B85C-EE3D7786D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0600"/>
          </a:xfrm>
          <a:prstGeom prst="rect">
            <a:avLst/>
          </a:pr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9253" y="1942391"/>
            <a:ext cx="7113494" cy="1486609"/>
          </a:xfrm>
        </p:spPr>
        <p:txBody>
          <a:bodyPr>
            <a:normAutofit/>
          </a:bodyPr>
          <a:lstStyle/>
          <a:p>
            <a:r>
              <a:rPr lang="en-GB" b="1" i="1" u="sng" dirty="0"/>
              <a:t>Reflective Practice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58989" y="4424305"/>
            <a:ext cx="5074022" cy="9722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Zita Draper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91005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49ECB-5E3D-B562-52C4-4C6C85C63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Content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DB8E3-71F0-06A6-9101-E4DFD79A5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lnSpc>
                <a:spcPct val="100000"/>
              </a:lnSpc>
            </a:pPr>
            <a:r>
              <a:rPr lang="en-GB" sz="1400" dirty="0"/>
              <a:t>- Aims and Learning Objectives </a:t>
            </a:r>
          </a:p>
          <a:p>
            <a:pPr marL="285750" indent="-285750" algn="ctr">
              <a:lnSpc>
                <a:spcPct val="100000"/>
              </a:lnSpc>
              <a:buFontTx/>
              <a:buChar char="-"/>
            </a:pPr>
            <a:r>
              <a:rPr lang="en-GB" sz="1400" dirty="0"/>
              <a:t>Reflecting and why we do it? </a:t>
            </a:r>
          </a:p>
          <a:p>
            <a:pPr marL="285750" indent="-285750" algn="ctr">
              <a:lnSpc>
                <a:spcPct val="100000"/>
              </a:lnSpc>
              <a:buFontTx/>
              <a:buChar char="-"/>
            </a:pPr>
            <a:r>
              <a:rPr lang="en-GB" sz="1400" dirty="0"/>
              <a:t>Gibbs Reflective cycle </a:t>
            </a:r>
          </a:p>
          <a:p>
            <a:pPr marL="285750" indent="-285750" algn="ctr">
              <a:lnSpc>
                <a:spcPct val="100000"/>
              </a:lnSpc>
              <a:buFontTx/>
              <a:buChar char="-"/>
            </a:pPr>
            <a:r>
              <a:rPr lang="en-GB" sz="1400" dirty="0"/>
              <a:t>Bortons</a:t>
            </a:r>
          </a:p>
          <a:p>
            <a:pPr marL="285750" indent="-285750" algn="ctr">
              <a:lnSpc>
                <a:spcPct val="100000"/>
              </a:lnSpc>
              <a:buFontTx/>
              <a:buChar char="-"/>
            </a:pPr>
            <a:r>
              <a:rPr lang="en-GB" sz="1400" dirty="0"/>
              <a:t>Kolb </a:t>
            </a:r>
          </a:p>
          <a:p>
            <a:pPr algn="ctr">
              <a:lnSpc>
                <a:spcPct val="100000"/>
              </a:lnSpc>
            </a:pPr>
            <a:r>
              <a:rPr lang="en-GB" sz="1400" dirty="0"/>
              <a:t>- Activities </a:t>
            </a:r>
          </a:p>
          <a:p>
            <a:pPr algn="ctr">
              <a:lnSpc>
                <a:spcPct val="100000"/>
              </a:lnSpc>
            </a:pPr>
            <a:r>
              <a:rPr lang="en-GB" sz="1400" dirty="0"/>
              <a:t>- Summary </a:t>
            </a:r>
          </a:p>
          <a:p>
            <a:pPr algn="ctr">
              <a:lnSpc>
                <a:spcPct val="100000"/>
              </a:lnSpc>
            </a:pPr>
            <a:r>
              <a:rPr lang="en-GB" sz="1400" dirty="0"/>
              <a:t>- Thank you, any questions?</a:t>
            </a:r>
          </a:p>
        </p:txBody>
      </p:sp>
      <p:pic>
        <p:nvPicPr>
          <p:cNvPr id="4" name="Graphic 4" descr="Storytelling with solid fill">
            <a:extLst>
              <a:ext uri="{FF2B5EF4-FFF2-40B4-BE49-F238E27FC236}">
                <a16:creationId xmlns:a16="http://schemas.microsoft.com/office/drawing/2014/main" id="{EA9C7F9B-4623-BD9E-871C-4063D09AC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1380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81F30-1CCA-324E-A840-5A5A08C5E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Aims and Learning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643F9-41F0-6622-43E4-A7459BA2D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400" dirty="0"/>
              <a:t>- The aim of today's session is to introduce students to the three reflective tools.</a:t>
            </a:r>
          </a:p>
          <a:p>
            <a:pPr algn="ctr">
              <a:lnSpc>
                <a:spcPct val="100000"/>
              </a:lnSpc>
            </a:pPr>
            <a:r>
              <a:rPr lang="en-GB" sz="1400" dirty="0"/>
              <a:t>- By the end of today's lesson students should be able to demonstrate that they understand how to reflect and the importance of reflecting </a:t>
            </a:r>
          </a:p>
        </p:txBody>
      </p:sp>
      <p:pic>
        <p:nvPicPr>
          <p:cNvPr id="7" name="Graphic 6" descr="Closed Book">
            <a:extLst>
              <a:ext uri="{FF2B5EF4-FFF2-40B4-BE49-F238E27FC236}">
                <a16:creationId xmlns:a16="http://schemas.microsoft.com/office/drawing/2014/main" id="{2CFD7DAE-CD0F-1325-4554-8CF305B73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52763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46B42-B278-89B0-52DC-8710CD015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Reflecting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705A5-9484-334D-3C26-D0EDBF46B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>
            <a:normAutofit/>
          </a:bodyPr>
          <a:lstStyle/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300"/>
              <a:t>Without knowing it we all do it. </a:t>
            </a:r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endParaRPr lang="en-GB" sz="1300"/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300"/>
              <a:t>Thinking about something else you could have said in a conversation is an example of reflection. </a:t>
            </a:r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endParaRPr lang="en-GB" sz="1300"/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300"/>
              <a:t>It is important because it is how we learn. </a:t>
            </a:r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endParaRPr lang="en-GB" sz="1300"/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300"/>
              <a:t>Let me tell you an example ……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31AC021B-D12F-6537-A98B-526A2E47AE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3618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5">
            <a:extLst>
              <a:ext uri="{FF2B5EF4-FFF2-40B4-BE49-F238E27FC236}">
                <a16:creationId xmlns:a16="http://schemas.microsoft.com/office/drawing/2014/main" id="{FBE11A49-02A1-4D4C-9A49-CDF496B10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614421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1E9D27-30AB-4462-9E6E-511DA3AA01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2340" y="1066800"/>
            <a:ext cx="3931320" cy="226719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 i="1" u="sng"/>
              <a:t>Reflecting using the GIBBS Reflective cycle</a:t>
            </a:r>
          </a:p>
        </p:txBody>
      </p:sp>
      <p:pic>
        <p:nvPicPr>
          <p:cNvPr id="19" name="Graphic 18" descr="Head with Gears">
            <a:extLst>
              <a:ext uri="{FF2B5EF4-FFF2-40B4-BE49-F238E27FC236}">
                <a16:creationId xmlns:a16="http://schemas.microsoft.com/office/drawing/2014/main" id="{B48C62A0-0683-1D1E-BCC7-4F7E511D0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67432" y="723900"/>
            <a:ext cx="5429236" cy="5429236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F1732D3A-CFF0-45BE-AD79-F83D0272C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3871114"/>
            <a:ext cx="867485" cy="115439"/>
            <a:chOff x="8910933" y="1861308"/>
            <a:chExt cx="867485" cy="115439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892F72C-7FB6-49C8-A402-D5DC42DB6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C92C2E1-605F-49BD-8AC8-DC52B3015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8BE2E0F-EE6D-4748-AB8F-724D0DDC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9533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6D7753FE-7408-46D8-999A-0B0C34EA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4699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2E50A-6E78-0A46-864A-4C45A961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0939" y="1653540"/>
            <a:ext cx="3246119" cy="2608006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/>
              <a:t>Gibbs reflective cycle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30DE9CB-4267-487A-915E-5665607E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10257" y="4550150"/>
            <a:ext cx="867485" cy="115439"/>
            <a:chOff x="8910933" y="1861308"/>
            <a:chExt cx="867485" cy="11543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237361B-A61F-4EEA-8554-10DEFF0AB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BBC8A6A-A883-4F9C-82BA-607223F3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234343E-05EC-4327-BA72-FD68FF049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C90A2492-A4B8-D6C4-23A0-458B755990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1129201"/>
              </p:ext>
            </p:extLst>
          </p:nvPr>
        </p:nvGraphicFramePr>
        <p:xfrm>
          <a:off x="1028701" y="1035574"/>
          <a:ext cx="5210616" cy="4786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4690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6D2A1-3D43-A0AD-69CA-95C231581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Description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1EDAA-E361-3C99-0A70-BE83197E7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900"/>
              <a:t>- Who? </a:t>
            </a:r>
            <a:endParaRPr lang="en-US" sz="1900"/>
          </a:p>
          <a:p>
            <a:pPr algn="ctr">
              <a:lnSpc>
                <a:spcPct val="100000"/>
              </a:lnSpc>
            </a:pPr>
            <a:r>
              <a:rPr lang="en-GB" sz="1900"/>
              <a:t>- What?</a:t>
            </a:r>
          </a:p>
          <a:p>
            <a:pPr algn="ctr">
              <a:lnSpc>
                <a:spcPct val="100000"/>
              </a:lnSpc>
            </a:pPr>
            <a:r>
              <a:rPr lang="en-GB" sz="1900"/>
              <a:t>- When? </a:t>
            </a:r>
          </a:p>
          <a:p>
            <a:pPr algn="ctr">
              <a:lnSpc>
                <a:spcPct val="100000"/>
              </a:lnSpc>
            </a:pPr>
            <a:r>
              <a:rPr lang="en-GB" sz="1900"/>
              <a:t>- Where?</a:t>
            </a:r>
          </a:p>
          <a:p>
            <a:pPr algn="ctr">
              <a:lnSpc>
                <a:spcPct val="100000"/>
              </a:lnSpc>
            </a:pPr>
            <a:r>
              <a:rPr lang="en-GB" sz="1900"/>
              <a:t>- What was the outcome you wanted?</a:t>
            </a:r>
          </a:p>
          <a:p>
            <a:pPr algn="ctr">
              <a:lnSpc>
                <a:spcPct val="100000"/>
              </a:lnSpc>
            </a:pPr>
            <a:r>
              <a:rPr lang="en-GB" sz="1900"/>
              <a:t>- What was the outcome? </a:t>
            </a:r>
          </a:p>
        </p:txBody>
      </p:sp>
      <p:pic>
        <p:nvPicPr>
          <p:cNvPr id="4" name="Graphic 4" descr="Group brainstorm outline">
            <a:extLst>
              <a:ext uri="{FF2B5EF4-FFF2-40B4-BE49-F238E27FC236}">
                <a16:creationId xmlns:a16="http://schemas.microsoft.com/office/drawing/2014/main" id="{225A3A29-0621-BF88-FFF3-A9F03BF7E8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48063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7C8D5-2939-B002-9D79-23F2B8571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Examples</a:t>
            </a:r>
            <a:endParaRPr lang="en-US" i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A5D1F-0496-0D01-8F6E-E6C70240F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ctr">
              <a:lnSpc>
                <a:spcPct val="100000"/>
              </a:lnSpc>
              <a:buFont typeface="Wingdings"/>
              <a:buChar char="v"/>
            </a:pPr>
            <a:r>
              <a:rPr lang="en-GB" sz="1700"/>
              <a:t>On Friday I wrote an essay concerning the Dangerous Dogs Act 1991. I wrote this essay alone, at the University campus. I wrote it using the point, evidence and explanation tool.  The outcome was that I completed the assignment in one day. Which is the outcome I had aimed to achieve. </a:t>
            </a:r>
            <a:endParaRPr lang="en-US" sz="1700"/>
          </a:p>
        </p:txBody>
      </p:sp>
      <p:pic>
        <p:nvPicPr>
          <p:cNvPr id="4" name="Graphic 4" descr="Books on shelf outline">
            <a:extLst>
              <a:ext uri="{FF2B5EF4-FFF2-40B4-BE49-F238E27FC236}">
                <a16:creationId xmlns:a16="http://schemas.microsoft.com/office/drawing/2014/main" id="{D87A1B71-C221-BEF9-F05F-95F718395B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78822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69C74-5A80-2B9B-A3EB-199702915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Feelings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8952F-991C-6E88-7CEE-6D1259312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''What were you feeling, before, during and after the situation?</a:t>
            </a:r>
            <a:endParaRPr lang="en-US"/>
          </a:p>
          <a:p>
            <a:pPr algn="ctr"/>
            <a:r>
              <a:rPr lang="en-GB" dirty="0"/>
              <a:t>- What do you believe other people were feeling?</a:t>
            </a:r>
            <a:endParaRPr lang="en-GB"/>
          </a:p>
          <a:p>
            <a:pPr algn="ctr"/>
            <a:r>
              <a:rPr lang="en-GB" dirty="0"/>
              <a:t>- How do you believe other people feel now?''</a:t>
            </a:r>
            <a:endParaRPr lang="en-GB"/>
          </a:p>
        </p:txBody>
      </p:sp>
      <p:pic>
        <p:nvPicPr>
          <p:cNvPr id="4" name="Graphic 4" descr="Worried face outline outline">
            <a:extLst>
              <a:ext uri="{FF2B5EF4-FFF2-40B4-BE49-F238E27FC236}">
                <a16:creationId xmlns:a16="http://schemas.microsoft.com/office/drawing/2014/main" id="{11C9736C-9F4D-1421-C348-4871BA7134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67142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ED59E-5F0F-DCB1-7541-5174DCA42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Examples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DF61C-B6F7-E709-FF77-E969EF4DF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700"/>
              <a:t>- Before writing the assignment I felt apprehensive. When writing the assignment, I felt stressed and as though I was struggling. Once I had finished the assignment, I felt happy and relieved that I had completed it. </a:t>
            </a:r>
            <a:endParaRPr lang="en-US" sz="1700"/>
          </a:p>
          <a:p>
            <a:pPr algn="ctr">
              <a:lnSpc>
                <a:spcPct val="100000"/>
              </a:lnSpc>
            </a:pPr>
            <a:endParaRPr lang="en-GB" sz="1700"/>
          </a:p>
          <a:p>
            <a:pPr algn="ctr">
              <a:lnSpc>
                <a:spcPct val="100000"/>
              </a:lnSpc>
            </a:pPr>
            <a:r>
              <a:rPr lang="en-GB" sz="1700"/>
              <a:t>- Need to be a short part. </a:t>
            </a:r>
          </a:p>
        </p:txBody>
      </p:sp>
      <p:pic>
        <p:nvPicPr>
          <p:cNvPr id="4" name="Graphic 4" descr="Confused face outline with solid fill">
            <a:extLst>
              <a:ext uri="{FF2B5EF4-FFF2-40B4-BE49-F238E27FC236}">
                <a16:creationId xmlns:a16="http://schemas.microsoft.com/office/drawing/2014/main" id="{B2A127B8-F63C-AE03-1F21-2FBA4707D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21621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53DB9-F45C-4869-D2DE-76DE774C8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Evaluation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AC8B2-98AC-102E-154E-4318598E1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'' What was good and what was bad?'' </a:t>
            </a:r>
            <a:endParaRPr lang="en-US"/>
          </a:p>
          <a:p>
            <a:pPr algn="ctr"/>
            <a:r>
              <a:rPr lang="en-GB" dirty="0"/>
              <a:t>- '' What went well?</a:t>
            </a:r>
            <a:endParaRPr lang="en-GB"/>
          </a:p>
          <a:p>
            <a:pPr algn="ctr"/>
            <a:r>
              <a:rPr lang="en-GB" dirty="0"/>
              <a:t>- What did not go so well?</a:t>
            </a:r>
            <a:endParaRPr lang="en-GB"/>
          </a:p>
          <a:p>
            <a:pPr algn="ctr"/>
            <a:r>
              <a:rPr lang="en-GB" dirty="0"/>
              <a:t>- How did you or other contribute?''</a:t>
            </a:r>
            <a:endParaRPr lang="en-GB"/>
          </a:p>
        </p:txBody>
      </p:sp>
      <p:pic>
        <p:nvPicPr>
          <p:cNvPr id="4" name="Graphic 4" descr="Thumbs up sign outline">
            <a:extLst>
              <a:ext uri="{FF2B5EF4-FFF2-40B4-BE49-F238E27FC236}">
                <a16:creationId xmlns:a16="http://schemas.microsoft.com/office/drawing/2014/main" id="{8076E3F7-B769-DFBD-511B-ADA1841A52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6229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564D4-0C1B-BBDE-92D7-670511B12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Examples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EA978-1B06-9E23-A613-EA0FBE639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700"/>
              <a:t>- One thing that went well was that I was able to create a plan and then form the assignment. </a:t>
            </a:r>
            <a:endParaRPr lang="en-US" sz="1700"/>
          </a:p>
          <a:p>
            <a:pPr algn="ctr">
              <a:lnSpc>
                <a:spcPct val="100000"/>
              </a:lnSpc>
            </a:pPr>
            <a:r>
              <a:rPr lang="en-GB" sz="1700"/>
              <a:t>- One element that did not go so well was that I believe that I rushed the research. 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I contributed to the situation by deciding to carry out all of my research in one day.  </a:t>
            </a:r>
          </a:p>
        </p:txBody>
      </p:sp>
      <p:pic>
        <p:nvPicPr>
          <p:cNvPr id="4" name="Graphic 4" descr="Lightbulb and pencil outline">
            <a:extLst>
              <a:ext uri="{FF2B5EF4-FFF2-40B4-BE49-F238E27FC236}">
                <a16:creationId xmlns:a16="http://schemas.microsoft.com/office/drawing/2014/main" id="{4ED80848-C9E5-1BAC-9B05-0E5F7B680D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39873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23C7B-F3E5-5D4D-D393-81D28E050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20A7E-5228-701C-98E3-F90856A45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Why did things not go well?</a:t>
            </a:r>
            <a:endParaRPr lang="en-US"/>
          </a:p>
          <a:p>
            <a:pPr algn="ctr"/>
            <a:r>
              <a:rPr lang="en-GB" dirty="0"/>
              <a:t>- Why did things go well?</a:t>
            </a:r>
            <a:endParaRPr lang="en-GB"/>
          </a:p>
          <a:p>
            <a:pPr algn="ctr"/>
            <a:r>
              <a:rPr lang="en-GB" dirty="0"/>
              <a:t>- '' What sense of the situation can I make?</a:t>
            </a:r>
            <a:endParaRPr lang="en-GB"/>
          </a:p>
          <a:p>
            <a:pPr algn="ctr"/>
            <a:r>
              <a:rPr lang="en-GB" dirty="0"/>
              <a:t>- What knowledge can help me understand the situation?''</a:t>
            </a:r>
            <a:endParaRPr lang="en-GB"/>
          </a:p>
        </p:txBody>
      </p:sp>
      <p:pic>
        <p:nvPicPr>
          <p:cNvPr id="4" name="Graphic 4" descr="Person with idea outline">
            <a:extLst>
              <a:ext uri="{FF2B5EF4-FFF2-40B4-BE49-F238E27FC236}">
                <a16:creationId xmlns:a16="http://schemas.microsoft.com/office/drawing/2014/main" id="{B855C271-38AA-DBE8-4669-B0DC98800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35182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AFC12-7663-9C39-6551-7F183C1BF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Example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03F9A-1013-2125-6778-61E43AFE9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600"/>
              <a:t>- Elements of the assignment did not go well because I decided to do the assignment all in one day.  Therefore, I was only able to do basic planning. This is evidenced by the fact that I only sent 1 hour writing my introduction. However, some elements did go well because I spent time and broke down how to do them. This is evidence by the fact that I left 3 hours to conduct research. </a:t>
            </a:r>
          </a:p>
        </p:txBody>
      </p:sp>
      <p:pic>
        <p:nvPicPr>
          <p:cNvPr id="4" name="Graphic 4" descr="Thought bubble with solid fill">
            <a:extLst>
              <a:ext uri="{FF2B5EF4-FFF2-40B4-BE49-F238E27FC236}">
                <a16:creationId xmlns:a16="http://schemas.microsoft.com/office/drawing/2014/main" id="{F32456E6-EE69-341B-EB16-F312E38B9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62746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457C5-1C55-2FA6-4958-3713E7416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8C50-1337-F3D0-C843-176FD3A4B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700"/>
              <a:t>- What did I learn?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How could this have been a more positive situation?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What skills do I need to develop next time to ensure that a gain a better outcome?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Is there anything else I could have done?</a:t>
            </a:r>
          </a:p>
        </p:txBody>
      </p:sp>
      <p:pic>
        <p:nvPicPr>
          <p:cNvPr id="4" name="Graphic 4" descr="Lightbulb with solid fill">
            <a:extLst>
              <a:ext uri="{FF2B5EF4-FFF2-40B4-BE49-F238E27FC236}">
                <a16:creationId xmlns:a16="http://schemas.microsoft.com/office/drawing/2014/main" id="{697D959B-3EAF-A4B0-3B53-77078FE451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29243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775CA-22D1-1610-276C-B843E3F99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Example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B42BA-5EF0-61E4-4217-570D1BC30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400"/>
              <a:t>In conclusion, I learnt that I need to stop writing assignment in one day and leave more time to write my assignments. This could have been a more positive situation by me carrying out research and planning days before writing the assignment. Next time, I need to develop my organisational skills to ensure that I have enough time to write my assignment. There are a number of things that I could have done, including writing the assignment over a number of days and planning my time more efficiently. </a:t>
            </a:r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DA017AA7-DB3A-1FBC-3D21-544FD63B5E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08203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3EA1B-8514-495F-9182-2A104662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Action plan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EE0E6-2874-3776-A658-85FD69197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- What would I do differently next time?</a:t>
            </a:r>
            <a:endParaRPr lang="en-US"/>
          </a:p>
          <a:p>
            <a:pPr algn="ctr"/>
            <a:r>
              <a:rPr lang="en-GB" dirty="0"/>
              <a:t>- How am I going to get the skills to do this?</a:t>
            </a:r>
            <a:endParaRPr lang="en-GB"/>
          </a:p>
          <a:p>
            <a:pPr algn="ctr"/>
            <a:r>
              <a:rPr lang="en-GB" dirty="0"/>
              <a:t>- ''How can I ensure that I act differently next time?''</a:t>
            </a:r>
            <a:endParaRPr lang="en-GB"/>
          </a:p>
        </p:txBody>
      </p:sp>
      <p:pic>
        <p:nvPicPr>
          <p:cNvPr id="4" name="Graphic 4" descr="Hourglass 30% with solid fill">
            <a:extLst>
              <a:ext uri="{FF2B5EF4-FFF2-40B4-BE49-F238E27FC236}">
                <a16:creationId xmlns:a16="http://schemas.microsoft.com/office/drawing/2014/main" id="{D0CC32A4-8818-84D0-12B0-EFF49C5B12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1692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4854C3-58CC-4A2C-B4CA-926819F0C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B6FD5C0-E257-4B9E-9413-27A374F07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17081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FA7B9933-15AE-4ACB-B091-21C9F3853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924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E57BB50-0A5D-4AD7-87AB-5904B788B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24798" y="4550150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CD5E7CE-8430-4ED8-87F2-AF5C660CF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A1AC28-5B9C-4D41-95E9-675EDF3F4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E446F29-8D76-46EF-B0AF-41066F65A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E84723-5F25-7CF9-BBE6-535A9D8ED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58" y="1351429"/>
            <a:ext cx="3369365" cy="287132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Example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143B-7830-591F-7668-B688665CD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4988" y="865954"/>
            <a:ext cx="4306928" cy="51312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- When I carry out this activity next time, I will ensure that I plan everything to ensure that I am back in time. I will do this by writing a written plan before I set off. I aim to achieve this by next Saturday.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982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4127F-79E8-BB50-1A3A-8C74DA423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Activity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382B-1654-464C-85D2-218785730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dirty="0"/>
              <a:t>- In groups I would like you to reflect on the online digital content. </a:t>
            </a:r>
            <a:endParaRPr lang="en-GB"/>
          </a:p>
          <a:p>
            <a:pPr algn="ctr">
              <a:lnSpc>
                <a:spcPct val="100000"/>
              </a:lnSpc>
            </a:pP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Follow the Gibbs Reflective cycle. </a:t>
            </a:r>
            <a:endParaRPr lang="en-GB"/>
          </a:p>
          <a:p>
            <a:pPr algn="ctr">
              <a:lnSpc>
                <a:spcPct val="100000"/>
              </a:lnSpc>
            </a:pP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- 20 minutes to do this.</a:t>
            </a:r>
            <a:endParaRPr lang="en-GB"/>
          </a:p>
        </p:txBody>
      </p:sp>
      <p:pic>
        <p:nvPicPr>
          <p:cNvPr id="4" name="Graphic 4" descr="Storytelling with solid fill">
            <a:extLst>
              <a:ext uri="{FF2B5EF4-FFF2-40B4-BE49-F238E27FC236}">
                <a16:creationId xmlns:a16="http://schemas.microsoft.com/office/drawing/2014/main" id="{6253845C-314E-8BA2-326D-474DB2B82B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00788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B4854C3-58CC-4A2C-B4CA-926819F0C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5">
            <a:extLst>
              <a:ext uri="{FF2B5EF4-FFF2-40B4-BE49-F238E27FC236}">
                <a16:creationId xmlns:a16="http://schemas.microsoft.com/office/drawing/2014/main" id="{E84EE6A7-BAA1-4637-940F-44728FC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325A0-1071-1A4D-905E-713F74937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223" y="1737360"/>
            <a:ext cx="3350907" cy="3066868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/>
              <a:t>Borton's reflective theory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4610F-20A0-0100-45C7-CEB388573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034142"/>
            <a:ext cx="5067299" cy="44631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/>
              <a:t>1. What; </a:t>
            </a:r>
          </a:p>
          <a:p>
            <a:pPr algn="ctr"/>
            <a:r>
              <a:rPr lang="en-GB"/>
              <a:t>- What happened? </a:t>
            </a:r>
          </a:p>
          <a:p>
            <a:pPr algn="ctr"/>
            <a:r>
              <a:rPr lang="en-GB"/>
              <a:t>- Emotions</a:t>
            </a:r>
          </a:p>
          <a:p>
            <a:pPr algn="ctr"/>
            <a:r>
              <a:rPr lang="en-GB"/>
              <a:t>- Why are you reflecting?</a:t>
            </a:r>
          </a:p>
          <a:p>
            <a:pPr algn="ctr"/>
            <a:r>
              <a:rPr lang="en-GB"/>
              <a:t>2. What was the outcome?</a:t>
            </a:r>
          </a:p>
          <a:p>
            <a:pPr algn="ctr"/>
            <a:r>
              <a:rPr lang="en-GB"/>
              <a:t>- What were the positives of the outcome and task?</a:t>
            </a:r>
          </a:p>
          <a:p>
            <a:pPr algn="ctr"/>
            <a:r>
              <a:rPr lang="en-GB"/>
              <a:t>- What were the negative of the outcome and task?</a:t>
            </a:r>
          </a:p>
          <a:p>
            <a:pPr algn="ctr"/>
            <a:r>
              <a:rPr lang="en-GB"/>
              <a:t>- So how do I feel about this now?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07B0A1C-8465-4A90-9085-2269F48F5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95908" y="5578618"/>
            <a:ext cx="867485" cy="115439"/>
            <a:chOff x="8910933" y="1861308"/>
            <a:chExt cx="867485" cy="1154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7AB5D39-26FD-45C8-84C0-0702BBEBF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35DDF1B-7F48-4DBD-98E4-A87D56670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FEE9251-6599-4E3A-9CE8-87A1A0405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318671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DBF40-ACF6-DA5E-5F2E-598D621D0E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959" y="494468"/>
          <a:ext cx="11273117" cy="5887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0563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Rectangle 1057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9" name="Group 1058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035" name="Straight Connector 1034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6" name="Straight Connector 1035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060" name="Rectangle 1059">
            <a:extLst>
              <a:ext uri="{FF2B5EF4-FFF2-40B4-BE49-F238E27FC236}">
                <a16:creationId xmlns:a16="http://schemas.microsoft.com/office/drawing/2014/main" id="{DB33B578-A8C0-4D0F-8846-FBE386E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D4BB4-CDBE-72EC-15DD-F5D8F2447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924" y="1398850"/>
            <a:ext cx="3282152" cy="2030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i="1" u="sng" kern="1200" cap="all" spc="39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Kolb reflective cycle </a:t>
            </a:r>
          </a:p>
        </p:txBody>
      </p:sp>
      <p:pic>
        <p:nvPicPr>
          <p:cNvPr id="1026" name="Picture 2" descr="Kolb's Learning Styles &amp; Experiential Learning Cycle">
            <a:extLst>
              <a:ext uri="{FF2B5EF4-FFF2-40B4-BE49-F238E27FC236}">
                <a16:creationId xmlns:a16="http://schemas.microsoft.com/office/drawing/2014/main" id="{65421F3D-089D-1583-9C06-9C6951AA2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2" r="5889"/>
          <a:stretch>
            <a:fillRect/>
          </a:stretch>
        </p:blipFill>
        <p:spPr bwMode="auto">
          <a:xfrm>
            <a:off x="6096000" y="10"/>
            <a:ext cx="609600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3" name="Group 1062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045" name="Rectangle 1044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046" name="Straight Connector 1045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7" name="Straight Connector 1046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5659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DDEAA-BF6B-99E7-9840-7BB145E98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05C86-99B1-B2D4-424D-46E1271E7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>
            <a:normAutofit/>
          </a:bodyPr>
          <a:lstStyle/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700"/>
              <a:t>Choose an experience you have had in your life to reflect on. </a:t>
            </a:r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endParaRPr lang="en-GB" sz="1700"/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700"/>
              <a:t>I will then choose 5 people to feedback their answers. </a:t>
            </a:r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endParaRPr lang="en-GB" sz="1700"/>
          </a:p>
          <a:p>
            <a:pPr marL="342900" indent="-342900" algn="ctr">
              <a:lnSpc>
                <a:spcPct val="100000"/>
              </a:lnSpc>
              <a:buFontTx/>
              <a:buChar char="-"/>
            </a:pPr>
            <a:r>
              <a:rPr lang="en-GB" sz="1700"/>
              <a:t>15 minutes to complete. 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7B9BD3B3-07BF-7660-E445-7D5791B5B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74761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pool float on water">
            <a:extLst>
              <a:ext uri="{FF2B5EF4-FFF2-40B4-BE49-F238E27FC236}">
                <a16:creationId xmlns:a16="http://schemas.microsoft.com/office/drawing/2014/main" id="{750204A8-6E5B-E4DD-A425-E1A312B98C1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3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458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5AAE1-C5A6-FF4B-A9F1-2E9A1F0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2441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/>
              <a:t>Summary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F1811-17C2-1F94-CD39-C8239F2BF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2441" y="2884395"/>
            <a:ext cx="3950677" cy="246914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/>
              <a:t>-Reflecting is a key part of life. </a:t>
            </a:r>
          </a:p>
          <a:p>
            <a:pPr marL="285750" indent="-285750" algn="ctr">
              <a:buFontTx/>
              <a:buChar char="-"/>
            </a:pPr>
            <a:r>
              <a:rPr lang="en-GB"/>
              <a:t>We all do it. </a:t>
            </a:r>
          </a:p>
          <a:p>
            <a:pPr marL="285750" indent="-285750" algn="ctr">
              <a:buFontTx/>
              <a:buChar char="-"/>
            </a:pPr>
            <a:r>
              <a:rPr lang="en-GB"/>
              <a:t>Gibbs Reflective Cycle </a:t>
            </a:r>
          </a:p>
          <a:p>
            <a:pPr marL="285750" indent="-285750" algn="ctr">
              <a:buFontTx/>
              <a:buChar char="-"/>
            </a:pPr>
            <a:r>
              <a:rPr lang="en-GB"/>
              <a:t>Bortons reflective cycle </a:t>
            </a:r>
          </a:p>
          <a:p>
            <a:pPr marL="285750" indent="-285750" algn="ctr">
              <a:buFontTx/>
              <a:buChar char="-"/>
            </a:pPr>
            <a:r>
              <a:rPr lang="en-GB"/>
              <a:t>Kolb</a:t>
            </a:r>
          </a:p>
          <a:p>
            <a:pPr algn="ctr"/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4037" y="2543656"/>
            <a:ext cx="867485" cy="115439"/>
            <a:chOff x="8910933" y="1861308"/>
            <a:chExt cx="867485" cy="115439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6311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5A02C60D-0A3B-A49A-3EE7-F0780D4089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6924" y="1398850"/>
            <a:ext cx="3282152" cy="203015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AE3A90E-E994-B12A-29C5-397F3B7ED5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6924" y="3712101"/>
            <a:ext cx="3282152" cy="732541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391D6802-A97C-FB0C-C04C-E542C29C8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70295" y="723900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44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AdornVTI">
  <a:themeElements>
    <a:clrScheme name="AnalogousFromLightSeedRightStep">
      <a:dk1>
        <a:srgbClr val="000000"/>
      </a:dk1>
      <a:lt1>
        <a:srgbClr val="FFFFFF"/>
      </a:lt1>
      <a:dk2>
        <a:srgbClr val="323820"/>
      </a:dk2>
      <a:lt2>
        <a:srgbClr val="E2E8E7"/>
      </a:lt2>
      <a:accent1>
        <a:srgbClr val="C6969E"/>
      </a:accent1>
      <a:accent2>
        <a:srgbClr val="BA8E7F"/>
      </a:accent2>
      <a:accent3>
        <a:srgbClr val="B2A281"/>
      </a:accent3>
      <a:accent4>
        <a:srgbClr val="A3A872"/>
      </a:accent4>
      <a:accent5>
        <a:srgbClr val="95AA81"/>
      </a:accent5>
      <a:accent6>
        <a:srgbClr val="7CAF78"/>
      </a:accent6>
      <a:hlink>
        <a:srgbClr val="568E85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974</Words>
  <Application>Microsoft Office PowerPoint</Application>
  <PresentationFormat>Widescreen</PresentationFormat>
  <Paragraphs>118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Bembo</vt:lpstr>
      <vt:lpstr>Calibri</vt:lpstr>
      <vt:lpstr>Wingdings</vt:lpstr>
      <vt:lpstr>AdornVTI</vt:lpstr>
      <vt:lpstr>Reflective Practice </vt:lpstr>
      <vt:lpstr>Content </vt:lpstr>
      <vt:lpstr>Aims and Learning Objectives</vt:lpstr>
      <vt:lpstr>Reflecting </vt:lpstr>
      <vt:lpstr>Reflecting using the GIBBS Reflective cycle</vt:lpstr>
      <vt:lpstr>Gibbs reflective cycle</vt:lpstr>
      <vt:lpstr>Description</vt:lpstr>
      <vt:lpstr>Examples</vt:lpstr>
      <vt:lpstr>Feelings</vt:lpstr>
      <vt:lpstr>Examples</vt:lpstr>
      <vt:lpstr>Evaluation</vt:lpstr>
      <vt:lpstr>Examples</vt:lpstr>
      <vt:lpstr>Analysis</vt:lpstr>
      <vt:lpstr>Example</vt:lpstr>
      <vt:lpstr>Conclusion</vt:lpstr>
      <vt:lpstr>Example</vt:lpstr>
      <vt:lpstr>Action plan</vt:lpstr>
      <vt:lpstr>Example</vt:lpstr>
      <vt:lpstr>Activity</vt:lpstr>
      <vt:lpstr>Borton's reflective theory</vt:lpstr>
      <vt:lpstr>PowerPoint Presentation</vt:lpstr>
      <vt:lpstr>Kolb reflective cycle </vt:lpstr>
      <vt:lpstr>Activity </vt:lpstr>
      <vt:lpstr>Summary 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455</cp:revision>
  <dcterms:created xsi:type="dcterms:W3CDTF">2022-11-05T15:18:00Z</dcterms:created>
  <dcterms:modified xsi:type="dcterms:W3CDTF">2026-03-06T23:00:03Z</dcterms:modified>
</cp:coreProperties>
</file>