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0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2" d="100"/>
          <a:sy n="92" d="100"/>
        </p:scale>
        <p:origin x="1186" y="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69804" cy="6874935"/>
            <a:chOff x="-8466" y="-8468"/>
            <a:chExt cx="9169804" cy="6874935"/>
          </a:xfrm>
        </p:grpSpPr>
        <p:cxnSp>
          <p:nvCxnSpPr>
            <p:cNvPr id="17" name="Straight Connector 1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Freeform 18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19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20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21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Freeform 22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Freeform 23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24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Freeform 28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lumMod val="75000"/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90343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06101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30633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92030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0417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5404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414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1867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2401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18712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574488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99833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554358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60873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6527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8875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69805" cy="6874935"/>
            <a:chOff x="-8467" y="-8468"/>
            <a:chExt cx="9169805" cy="6874935"/>
          </a:xfrm>
        </p:grpSpPr>
        <p:cxnSp>
          <p:nvCxnSpPr>
            <p:cNvPr id="7" name="Straight Connector 6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Freeform 8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Freeform 14"/>
            <p:cNvSpPr/>
            <p:nvPr/>
          </p:nvSpPr>
          <p:spPr>
            <a:xfrm>
              <a:off x="8077231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15"/>
            <p:cNvSpPr/>
            <p:nvPr/>
          </p:nvSpPr>
          <p:spPr>
            <a:xfrm>
              <a:off x="8060297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74564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2" r:id="rId1"/>
    <p:sldLayoutId id="2147483803" r:id="rId2"/>
    <p:sldLayoutId id="2147483804" r:id="rId3"/>
    <p:sldLayoutId id="2147483805" r:id="rId4"/>
    <p:sldLayoutId id="2147483806" r:id="rId5"/>
    <p:sldLayoutId id="2147483807" r:id="rId6"/>
    <p:sldLayoutId id="2147483808" r:id="rId7"/>
    <p:sldLayoutId id="2147483809" r:id="rId8"/>
    <p:sldLayoutId id="2147483810" r:id="rId9"/>
    <p:sldLayoutId id="2147483811" r:id="rId10"/>
    <p:sldLayoutId id="2147483812" r:id="rId11"/>
    <p:sldLayoutId id="2147483813" r:id="rId12"/>
    <p:sldLayoutId id="2147483814" r:id="rId13"/>
    <p:sldLayoutId id="2147483815" r:id="rId14"/>
    <p:sldLayoutId id="2147483816" r:id="rId15"/>
    <p:sldLayoutId id="214748381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Challenges and Opportunities for Students in the Digital Era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Name: </a:t>
            </a:r>
            <a:r>
              <a:rPr lang="en-US" dirty="0"/>
              <a:t>Sayed Chowdhury</a:t>
            </a:r>
            <a:endParaRPr dirty="0"/>
          </a:p>
          <a:p>
            <a:r>
              <a:rPr lang="en-US" dirty="0" err="1"/>
              <a:t>Programme</a:t>
            </a:r>
            <a:r>
              <a:rPr lang="en-US" dirty="0"/>
              <a:t>: Employability Skills</a:t>
            </a:r>
          </a:p>
          <a:p>
            <a:r>
              <a:rPr lang="en-US" dirty="0"/>
              <a:t>Module: Academic Skills for the Digital Era </a:t>
            </a:r>
            <a:endParaRPr dirty="0"/>
          </a:p>
          <a:p>
            <a:r>
              <a:rPr dirty="0"/>
              <a:t>Assessment: Component 3 – Reflective Presentation</a:t>
            </a:r>
          </a:p>
          <a:p>
            <a:r>
              <a:rPr dirty="0"/>
              <a:t>Date: </a:t>
            </a:r>
            <a:r>
              <a:rPr lang="en-US" dirty="0"/>
              <a:t>21st November 2025</a:t>
            </a:r>
            <a:endParaRPr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Technology is central to learning today.</a:t>
            </a:r>
          </a:p>
          <a:p>
            <a:r>
              <a:t>• Digital tools bring both benefits and challenges.</a:t>
            </a:r>
          </a:p>
          <a:p>
            <a:r>
              <a:t>• This presentation covers: a key challenge, a key opportunity, and how students can adapt.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Key Challenge: Digital Distraction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Notifications and apps interrupt focus.</a:t>
            </a:r>
          </a:p>
          <a:p>
            <a:r>
              <a:t>• Ross (2022): multitasking reduces concentration.</a:t>
            </a:r>
          </a:p>
          <a:p>
            <a:r>
              <a:t>• Personal experience: social media distracts easily.</a:t>
            </a:r>
          </a:p>
          <a:p>
            <a:r>
              <a:t>• Impact: lower productivity, stress, poor performance.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Key Opportunity: Access to Learning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Videos, eBooks, apps, tutorials.</a:t>
            </a:r>
          </a:p>
          <a:p>
            <a:r>
              <a:t>• Ross (2022): helps students learn at their own pace.</a:t>
            </a:r>
          </a:p>
          <a:p>
            <a:r>
              <a:t>• Example: YouTube, Khan Academy support understanding.</a:t>
            </a:r>
          </a:p>
          <a:p>
            <a:r>
              <a:t>• Benefits: independence, flexibility, confidence.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Adaptation Strategy 1: Time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• Use Pomodoro (25 min study / 5 min break).</a:t>
            </a:r>
          </a:p>
          <a:p>
            <a:r>
              <a:rPr dirty="0"/>
              <a:t>• Use planners like Notion or Google Calendar.</a:t>
            </a:r>
          </a:p>
          <a:p>
            <a:r>
              <a:rPr dirty="0"/>
              <a:t>• Kim (2023): structured time improves focus.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Adaptation Strategy 2: Responsible AI Use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dirty="0"/>
              <a:t>• Tools like </a:t>
            </a:r>
            <a:r>
              <a:rPr dirty="0" err="1"/>
              <a:t>ChatGPT</a:t>
            </a:r>
            <a:r>
              <a:rPr dirty="0"/>
              <a:t> &amp; Grammarly help.</a:t>
            </a:r>
          </a:p>
          <a:p>
            <a:r>
              <a:rPr dirty="0"/>
              <a:t>• Must check accuracy, avoid copying.</a:t>
            </a:r>
          </a:p>
          <a:p>
            <a:r>
              <a:rPr dirty="0"/>
              <a:t>• Park (2023): responsible AI use improves understanding.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Adaptation Strategy 3: Digital Literacy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Evaluate sources: author, date, purpose.</a:t>
            </a:r>
          </a:p>
          <a:p>
            <a:r>
              <a:t>• Use university digital-skills workshops.</a:t>
            </a:r>
          </a:p>
          <a:p>
            <a:r>
              <a:t>• Ross (2022): better digital literacy = better academic choices.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Reflection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Digital tools are powerful but need discipline.</a:t>
            </a:r>
          </a:p>
          <a:p>
            <a:r>
              <a:t>• I learned I get distracted easily.</a:t>
            </a:r>
          </a:p>
          <a:p>
            <a:r>
              <a:t>• Digital tools offer flexibility and independence.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Challenge: distraction.</a:t>
            </a:r>
          </a:p>
          <a:p>
            <a:r>
              <a:t>• Opportunity: access to resources.</a:t>
            </a:r>
          </a:p>
          <a:p>
            <a:r>
              <a:t>• Students succeed by time management, smart AI use, and digital literacy.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Thank You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Questions?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8C59B386-999D-4CB6-B907-9F3997C027C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16</TotalTime>
  <Words>327</Words>
  <Application>Microsoft Office PowerPoint</Application>
  <PresentationFormat>On-screen Show (4:3)</PresentationFormat>
  <Paragraphs>42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Trebuchet MS</vt:lpstr>
      <vt:lpstr>Wingdings 3</vt:lpstr>
      <vt:lpstr>Facet</vt:lpstr>
      <vt:lpstr>Challenges and Opportunities for Students in the Digital Era</vt:lpstr>
      <vt:lpstr>Introduction</vt:lpstr>
      <vt:lpstr>Key Challenge: Digital Distraction</vt:lpstr>
      <vt:lpstr>Key Opportunity: Access to Learning Resources</vt:lpstr>
      <vt:lpstr>Adaptation Strategy 1: Time Management</vt:lpstr>
      <vt:lpstr>Adaptation Strategy 2: Responsible AI Use</vt:lpstr>
      <vt:lpstr>Adaptation Strategy 3: Digital Literacy</vt:lpstr>
      <vt:lpstr>Reflection</vt:lpstr>
      <vt:lpstr>Conclusion</vt:lpstr>
      <vt:lpstr>Thank You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Challenges and Opportunities for Students in the Digital Era</dc:title>
  <dc:subject/>
  <dc:creator>Naimur Rahman</dc:creator>
  <cp:keywords/>
  <dc:description>generated using python-pptx</dc:description>
  <cp:lastModifiedBy>Shoshi, Naimur Rahman</cp:lastModifiedBy>
  <cp:revision>2</cp:revision>
  <dcterms:created xsi:type="dcterms:W3CDTF">2013-01-27T09:14:16Z</dcterms:created>
  <dcterms:modified xsi:type="dcterms:W3CDTF">2025-11-14T05:25:03Z</dcterms:modified>
  <cp:category/>
</cp:coreProperties>
</file>